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469" r:id="rId4"/>
    <p:sldId id="458" r:id="rId5"/>
    <p:sldId id="446" r:id="rId6"/>
    <p:sldId id="447" r:id="rId7"/>
    <p:sldId id="449" r:id="rId8"/>
    <p:sldId id="454" r:id="rId9"/>
    <p:sldId id="457" r:id="rId10"/>
    <p:sldId id="459" r:id="rId11"/>
    <p:sldId id="256" r:id="rId12"/>
    <p:sldId id="460" r:id="rId13"/>
    <p:sldId id="258" r:id="rId14"/>
    <p:sldId id="465" r:id="rId15"/>
    <p:sldId id="4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文懂个P" id="{34827500-8B3A-45EF-AD5D-070955477FC2}">
          <p14:sldIdLst>
            <p14:sldId id="469"/>
            <p14:sldId id="458"/>
            <p14:sldId id="446"/>
            <p14:sldId id="447"/>
            <p14:sldId id="449"/>
            <p14:sldId id="454"/>
            <p14:sldId id="457"/>
            <p14:sldId id="459"/>
          </p14:sldIdLst>
        </p14:section>
        <p14:section name="桔野演示" id="{C247FF68-E02A-4BAE-AE3F-82EF2A373A0F}">
          <p14:sldIdLst>
            <p14:sldId id="256"/>
            <p14:sldId id="460"/>
            <p14:sldId id="258"/>
            <p14:sldId id="465"/>
            <p14:sldId id="4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7B"/>
    <a:srgbClr val="FF9731"/>
    <a:srgbClr val="022857"/>
    <a:srgbClr val="19B4E0"/>
    <a:srgbClr val="1BBCDD"/>
    <a:srgbClr val="6899A5"/>
    <a:srgbClr val="A4B5F0"/>
    <a:srgbClr val="343333"/>
    <a:srgbClr val="D90909"/>
    <a:srgbClr val="052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2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92" y="1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ADAEF4-DA3B-4B8E-AF88-5AB590144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86711FA-BD93-4A01-BBF8-445399817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DFB1D7-B601-4B07-96BD-33A964921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777E12-00B9-4B1D-9A59-BFD87468F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EB3F56-EF67-41CA-9804-BDF6E7086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219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32D808-71D3-4412-9E79-538DAB69A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9DC2DF6-7262-4996-AE1B-C17E379F1F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1BB43E4-2C84-47F9-9327-ACFB7A255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54B71-92EF-4C12-931B-92B91822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AF3417-E436-47F3-B61A-735C81645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69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6956292-15E2-42D9-ABE2-8C66E885E7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F624D96-3B6A-4012-A618-D9E1B91CC3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D20030-4644-4853-B633-68EE25B92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DF04E0-ED4E-4152-91A3-A2E0CF0A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1541FB-A76C-442D-B644-F35CA7A5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35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B58882-1F16-4927-A18E-FAF782B08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25DDC71-6944-46D2-859B-5956A432DF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E24408-08AB-4FC9-9E06-CB7F9CD72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2BC9396-BA07-4925-BB61-3540491F3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9B2026-F982-407D-B33D-AF220D6C9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29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BF0BDB-1A2E-42BA-B963-DD3CCF45F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324BF4-E118-4E58-A9BB-4AD522234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2E08738-3D0C-419A-AF01-9532D8A58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77E23A-F78F-4027-8E8E-4E91C9ED1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A19F62-17C4-473E-A8ED-9F630000D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7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F5AEF9-6AE7-4EE2-87E2-E7D76CD4E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1E4DD7A-7ED8-45A8-9A61-98FD7A857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2AA8AD-8BCC-4A29-BBC7-E53E5AAF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B001F7-F072-4EF6-80BC-CC437653F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D32E4C-043E-48D8-A162-B5F474A4C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50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AE2A6C-1252-4A8C-A2BC-05C7E4950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A2A3E7-9173-4C90-87DE-A47BA72176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0E5434D-167F-4090-AB17-2D0E8A9DD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048853E-7563-485C-BE66-70C37BA1D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FFD4958-F45A-449C-80C8-0CF22FD6B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0EEF15C-68EE-4E1D-9361-1B7E75BA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69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F6A587-5851-4AC2-B8E7-5A24EB424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EA08EF-FD53-4DA5-941A-9F65466322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B3A2DAD-F91B-4019-AB19-2DE0AD05A1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C5542C6-5605-4015-AED3-05DDCE4CA7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5D41C67-2584-4A1D-A30D-FEFF57AB58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F99AD0E-279B-4520-B63B-1BECBED58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58B6813-9F0E-4C37-BD8B-ED964305F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CC047E1-4C1E-454B-9D9E-FDAA675E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20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AE3E14-D0D2-48F7-AB01-24621E131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C2FCF54-FB62-41C1-9CC3-E2716AFA1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975F3F1-65AE-4866-B2E6-2C2E0DF88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EDC10AD-55F2-49D5-8188-D6A5EDD1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41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6548189-0D05-44C6-8436-2F165B86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E98508-FB8D-4B56-968A-5ED0EA56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FB46D7-8CDB-4970-A6A3-4D4188882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9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B51A73-0C7D-4F01-B9FC-53D574C26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9F22091-A7B4-4639-83A3-7192B0642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C16FF0-BF9D-490B-B089-46EF85B81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15C30A4-D2D9-41B0-A629-A33FC4AB9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B47DCE2-6B9D-40C8-AA34-39B9EF98A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10319EA-F9AD-421A-B455-D804F4702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0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74222E-192B-4D1B-A16D-C1E77261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87A499D-F59B-4AAC-BBCA-936DFAA6E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496B91-2357-4873-A598-C98A96CB7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0F2B31-F2A2-44E1-A6A2-AD10CB828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56110C-DBEF-49B7-8231-4A872796F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07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6A48DC-EC28-4850-94EC-892F68F53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F2A7107-4F5E-47C6-8277-2EC3261EA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7E500EF-A9DE-47DC-95D6-C845FC44E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BF5D75D-B99D-4C32-8C8B-5CAE97030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2D3D3CF-541C-45F1-81BA-92A34371C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E79E910-20C7-4A14-BB2B-B856AFD7E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410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33BF4D-47A6-4603-892F-2C3F40D01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8C3F8DB-400A-419F-BC21-8B1998D1B9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132F58D-C078-4920-AE85-AA3CD6CB1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DB082E-6025-4F7D-9470-98BA240AB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EEDB78-67F9-440B-AFE3-7C3EBB02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0783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EEAC4C3-5037-4243-B2EB-66F3AFFD3E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2015D62-FC8D-4126-A5FC-19056CC324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B7C5DAA-D1AD-40D1-8D07-4BA33AD44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4DC-C027-4C76-A5DE-18B79C6F6B4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B2567E-77F1-4029-A09B-62568CBA4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564418-8E5B-4EC8-9F80-13DE3F1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ED30-C72A-4B69-A67B-A925A745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05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8B728F-E5DD-44E2-B1A9-DCE87752F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6E555B8-78E3-4107-9DA4-CB0F0A940B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7D24C-EF66-4441-BB9F-81A8F722F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AB7836-F0C6-498B-A754-C2A0E82AE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B5DFD4-CD26-47D3-BBC3-16B726031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227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156B29-FE29-44EF-8E99-07F2D2D71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87F324F-B426-4D92-933A-B1683DD47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0E76AD4-D678-4D75-9F1A-57076A24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E061B1-0479-404F-BC7B-8C5BC35A0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5EB67D-7259-4FC7-AEA2-4BF5F9DE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741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EA9AA8-3564-4D54-BBF2-222FD19A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35945B3-0CCF-46BF-B9CC-8473613E6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E158C9-B612-4E98-8648-388C95F7F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52A8D5-DA3E-4A57-8AB8-5A461A2D5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52746E-B534-40EF-B279-32D8436D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34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BE3A6B-B460-40E8-BD6E-6163E8BCA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F45DF94-727A-4EE9-B63C-4EC33AE846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5D32B46-CD19-4322-B1D3-7F0D13D28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24CE080-23AD-465A-9CBF-65021366A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380942D-7A13-49E0-A2FA-ED9F3C0C9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0CFA1D-2C2E-4F90-9ED0-2978F9EE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194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BD6CAB-0539-4A56-AF11-1FE74564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8467F4-4A4B-4256-8A55-B5CD05B25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67ACF34-75E4-4CA2-BC1B-384B8BBF1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F446F6C-219D-4701-A60D-D428C99105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D44CBF0-ECB7-432C-B7AF-DFAE1D27CA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4033D47-82F7-474D-82F4-390564BC0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4163F90-586E-4476-A6AF-106ABE8F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041BF56-9C02-42AE-9B90-ABE028A09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860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40DD9E-4286-4AF2-A80F-FA80EAFC7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8B50FA8-005B-4066-B4F5-958B54FFE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3A13574-A54D-47E1-85D8-DACCB453F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291B7E5-0011-43BA-A630-52896B86E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3985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614E47-830C-4F57-A847-785F434C6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6E8B1E-4C25-4DFD-B738-FAE446DB5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69932F-932C-465B-9D91-67148A21C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128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0D977F-8F96-4A52-8102-378504102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F39FF5A-D1D5-427C-B828-2D41A4341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46265D-F0E6-4142-92C0-43838E6BE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7970515-CDF7-4F32-9701-A479B221C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CC8223-B6AD-4EEB-AD10-F1850DB92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887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654C4B-0E06-4E9E-95ED-53E7D9183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954E7D-3726-4FCE-9B7A-6B394DA9D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3462009-88B3-434E-BD1B-9A4F5863ED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4BBF688-7C97-40AE-9420-B9E4DB114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D0BD1B-174F-4E65-84A2-B25FE0735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6C1E7F5-E0FC-40FE-9D5B-3D533C5A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184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BC1EAB-6629-487B-8B0D-238B6C5F9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DEDBA5E-4478-4C15-AFD7-FF2CCDDB0E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514DEB-6D3D-4E72-A719-E7869022A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06E14AF-92EB-4118-B762-E7720097A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820F79-176B-43E3-B3AE-8B4C38060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2B06F5-D7E3-4264-9302-3BCEF9A05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32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0A67CD-5E68-4310-BBB4-7BBA6A847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EC89F2-1F7E-4E0D-8718-14E1EF2B8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89007D4-2ADB-47C8-80DB-E4A5F405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7B937D-455B-4C25-B6CC-34A518A5B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9197E3-E354-422A-BCF1-D14A2677D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042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B4C0900-F229-41E4-BE00-DBD39B448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6F8A177-CD51-4D0A-9BC3-98B4A7567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294F48-76FB-4156-A459-DEF37864E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5FC819-7C6B-4CBD-99BF-D1818C864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8E6273-CB8E-4E19-B49F-B1E0CEB76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71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4E2FDF-6D9F-46E4-9B1B-7C62E0E9B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9B9C9B-1827-4201-B726-3BDCAACD85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F4ED84D-E395-43D9-B69D-8A965824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CE4B29-5D06-4878-9CE5-8FEFFAC81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B8FEC0D-1BE2-4379-B1E5-C39987D4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0A72202-B5F0-40AD-B7BF-122329927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22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04A9A6-3CE9-4DA1-90A1-ED81953B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73AD3A6-8AB5-4DB9-B6CF-38D8C558D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47BF57-CD80-4721-B1B9-D54501B60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6F50C5E-2EBA-4DEE-964E-D53FA02246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289D985-27D3-441B-A5A0-C1874EB623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6F5FBE4-A8FD-49EA-81C2-E4A26057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9D0FB95-CBA6-4D0F-A695-3E63881BA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322A47E-B05B-433F-95C1-BA0D8B7B5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96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E2FFC0-6BF3-4EFA-9578-C57B20F31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FA96CD9-5FD4-4F3C-919C-1EE2074D2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205F79D-C3D5-4BFD-9836-F77FCABAF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34E9E47-67EB-4AC4-808D-46D57F4D9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8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E21E81D-B6E9-4454-AC04-9857CFD63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D8079E-A9BF-4748-A0D9-AE649CCFE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D6F2CAF-EA9A-4DBA-B45B-E6849993B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773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CC9319-300E-4DA7-B0B4-057682961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781162-4492-4AB4-8D51-5C60178CD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423ABAF-2FF1-43F4-8E09-F428D8FDEC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B733DA9-795C-47F2-8220-FB4A25BE9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A0922A2-EF23-4D20-95D6-AF57FB6E4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ADFA07A-5AE8-4BD2-8E6D-2CA0B9CC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93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7AFD89-53A2-47D1-9E30-090BBD032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F930DA8-4691-4FBF-9C77-115C550F10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5DD5890-FD66-4E60-8BB0-9E9B26838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8C26923-18B6-492A-A869-765231D83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2D37757-77AD-4FBD-9CA3-D97FA859F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E428569-C7A3-4049-B1C6-90A16D25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26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2A1408E-7A96-472D-9D50-47869B6FB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F6C41CB-76D6-4BA8-99E1-03D3AA26A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EBF0AC-3AEE-4808-B7C4-6D9D799869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9BA6A-F342-4A85-95AF-BB1402DBF171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7F288E-F75B-4A2F-B9C2-819802A605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7A4A117-D696-4B4B-A815-618684B5D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A395A-0B93-4C43-8C4A-C8C027B0C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1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85A60C-CD76-4D4E-A73B-B0A19DEB7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25E27B-4952-40DE-B671-E3753449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F8CE8C-C783-41DC-81B9-8B792A50AF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47754DC-C027-4C76-A5DE-18B79C6F6B47}" type="datetimeFigureOut">
              <a:rPr lang="zh-CN" altLang="en-US" smtClean="0"/>
              <a:pPr/>
              <a:t>2020/12/21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8FBCB5-3B9F-4DA8-8A48-DD3738D96A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BE7DAF1-6EDF-4E2C-90CF-8E7B4DD5C9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3ECDED30-C72A-4B69-A67B-A925A745F2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97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E09C7EF-C70C-43C5-A1EA-D4F96EBD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553D85F-EEC9-47F8-819A-136D10EC4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471A9F-8728-4796-B9F4-DB96653B2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7B9ED-A6DC-40D3-A726-AFABDC8C902B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6638BD-564A-4418-9198-D77539ECC5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F508E2-C590-44EC-B3CB-7A6BD48EB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52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jpeg"/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12" Type="http://schemas.openxmlformats.org/officeDocument/2006/relationships/image" Target="../media/image7.jpeg"/><Relationship Id="rId17" Type="http://schemas.openxmlformats.org/officeDocument/2006/relationships/image" Target="../media/image12.svg"/><Relationship Id="rId2" Type="http://schemas.openxmlformats.org/officeDocument/2006/relationships/tags" Target="../tags/tag2.xml"/><Relationship Id="rId16" Type="http://schemas.openxmlformats.org/officeDocument/2006/relationships/image" Target="../media/image11.png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0.png"/><Relationship Id="rId10" Type="http://schemas.openxmlformats.org/officeDocument/2006/relationships/image" Target="../media/image5.jpeg"/><Relationship Id="rId4" Type="http://schemas.openxmlformats.org/officeDocument/2006/relationships/tags" Target="../tags/tag4.xml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1B6083-8662-4532-9A37-ACCC325B9F1E}"/>
              </a:ext>
            </a:extLst>
          </p:cNvPr>
          <p:cNvGrpSpPr/>
          <p:nvPr/>
        </p:nvGrpSpPr>
        <p:grpSpPr>
          <a:xfrm rot="20489729">
            <a:off x="-3505200" y="-1447800"/>
            <a:ext cx="18483072" cy="10547604"/>
            <a:chOff x="0" y="0"/>
            <a:chExt cx="18483072" cy="105476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0A03254-F384-46C6-86B2-EAE949B08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0" cy="3429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DFE0FD3-2646-4D6E-A819-8EA58B140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3536" y="0"/>
              <a:ext cx="6096000" cy="3429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CE8C5D3C-597C-411E-BB72-BFFC9DC45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7072" y="0"/>
              <a:ext cx="6096000" cy="3429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F4A2B3D-E16E-478F-A975-82DF5B8D8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559302"/>
              <a:ext cx="6096000" cy="3429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0539F70-5D79-4A22-9499-DA5B543B7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3536" y="3559302"/>
              <a:ext cx="6096000" cy="34290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DA85068-35D4-4C69-9B26-93ABE173A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7072" y="3559302"/>
              <a:ext cx="6096000" cy="34290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6E2D32DA-626C-4320-B55B-64FD2B04F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118604"/>
              <a:ext cx="6096000" cy="34290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21F78F8A-4AD3-4A36-B30E-EFF97E016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3536" y="7118604"/>
              <a:ext cx="6096000" cy="34290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F0AB2F8F-6060-4F90-94AC-AB8F25689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7072" y="7118604"/>
              <a:ext cx="6096000" cy="3429000"/>
            </a:xfrm>
            <a:prstGeom prst="rect">
              <a:avLst/>
            </a:prstGeom>
          </p:spPr>
        </p:pic>
      </p:grpSp>
      <p:sp>
        <p:nvSpPr>
          <p:cNvPr id="21" name="Picture 29-mask">
            <a:extLst>
              <a:ext uri="{FF2B5EF4-FFF2-40B4-BE49-F238E27FC236}">
                <a16:creationId xmlns:a16="http://schemas.microsoft.com/office/drawing/2014/main" xmlns="" id="{B87F1288-9FC8-450A-B0F8-81E888842F77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22000">
                <a:srgbClr val="FFBC7B">
                  <a:alpha val="94000"/>
                </a:srgbClr>
              </a:gs>
              <a:gs pos="100000">
                <a:srgbClr val="FF973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6AB9778-10A3-4DE6-AA31-AC568DEF0D77}"/>
              </a:ext>
            </a:extLst>
          </p:cNvPr>
          <p:cNvSpPr txBox="1"/>
          <p:nvPr/>
        </p:nvSpPr>
        <p:spPr>
          <a:xfrm>
            <a:off x="1859547" y="2649135"/>
            <a:ext cx="854592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张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时间轴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主题封面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7106054-F5A3-4141-9F35-48D70A042F05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24" name="PA-文本框 38">
              <a:extLst>
                <a:ext uri="{FF2B5EF4-FFF2-40B4-BE49-F238E27FC236}">
                  <a16:creationId xmlns:a16="http://schemas.microsoft.com/office/drawing/2014/main" xmlns="" id="{6B86A2D9-979B-476A-98FE-2B47DCD44E8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="" id="{F898A18E-2C00-43EB-A35A-DCAD63212B3C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" name="图形 99">
              <a:extLst>
                <a:ext uri="{FF2B5EF4-FFF2-40B4-BE49-F238E27FC236}">
                  <a16:creationId xmlns:a16="http://schemas.microsoft.com/office/drawing/2014/main" xmlns="" id="{3769DF4F-5FEA-4D88-AA52-99C99DAD3CC3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36" name="图形 99">
                <a:extLst>
                  <a:ext uri="{FF2B5EF4-FFF2-40B4-BE49-F238E27FC236}">
                    <a16:creationId xmlns:a16="http://schemas.microsoft.com/office/drawing/2014/main" xmlns="" id="{4E820B25-6595-4019-A7AC-3CF1051737F9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xmlns="" id="{F8C09FD2-1BFE-4050-9F9A-B957F57DE514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xmlns="" id="{D1107F25-C95F-450C-B1C3-9D2B0B8BE20E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47C3E32-1980-4566-ACCC-28968D7F4CE0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E7E9EAD-3470-4B68-9BE5-78B2C548D397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3D3E3A02-D814-45D7-A1E2-9FCC977BD683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F2FAACEC-3D80-4C83-977D-D7271CAD724F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FF0BFF4B-C67F-4857-AEA0-B7E8C137DA46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EBFE0DBD-617C-4265-BF2A-996AC9A60B99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619B609D-D6C3-4E10-A508-6F19FCA7984C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6B33EEB4-D628-417E-93DD-D65AE23BEAC8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0AFB32DC-8F6F-4FB1-AFEC-F3A8F5EDCA83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D9BF9ED2-BC03-4E31-BE44-511C3209F704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EDBC3BAF-500A-40FF-8DF5-34192991C85F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94D425F6-16D2-4724-9732-02556A36B948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AD9AAA4E-3DC3-4FFF-93EC-CE148A911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2E33095C-C710-40E9-A1A4-1A218B6D52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D67B28D0-B7DE-4445-80FF-F5AA7DB32AD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49DCCA6-C176-4BA4-BF52-EEE0137AC24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F2419D5F-7A65-4622-AD8F-B534908F3EC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18CF8AF7-2823-4CD1-93E9-B40B52870A39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81A4CCA-23DD-4D78-9766-7F57A7B76BC9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grpSp>
        <p:nvGrpSpPr>
          <p:cNvPr id="49" name="Group 19">
            <a:extLst>
              <a:ext uri="{FF2B5EF4-FFF2-40B4-BE49-F238E27FC236}">
                <a16:creationId xmlns:a16="http://schemas.microsoft.com/office/drawing/2014/main" xmlns="" id="{01D56EDF-EDC2-4D81-A3B4-A218CB49BEBC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50" name="Rectangle 20">
              <a:extLst>
                <a:ext uri="{FF2B5EF4-FFF2-40B4-BE49-F238E27FC236}">
                  <a16:creationId xmlns:a16="http://schemas.microsoft.com/office/drawing/2014/main" xmlns="" id="{FF3128C9-FB1D-4C44-B6E2-5ECFFE4026FF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21">
              <a:extLst>
                <a:ext uri="{FF2B5EF4-FFF2-40B4-BE49-F238E27FC236}">
                  <a16:creationId xmlns:a16="http://schemas.microsoft.com/office/drawing/2014/main" xmlns="" id="{B78E9829-F16F-477F-BD22-13E7060F3D53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 22">
              <a:extLst>
                <a:ext uri="{FF2B5EF4-FFF2-40B4-BE49-F238E27FC236}">
                  <a16:creationId xmlns:a16="http://schemas.microsoft.com/office/drawing/2014/main" xmlns="" id="{2E8F71D3-F82E-42A3-B65F-DED01F0F2711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xmlns="" id="{406B57B1-C185-4EEE-BC2A-5A116EB59D0F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xmlns="" id="{E9C51FE7-21B9-4CE3-A201-A23F5DAC3F05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5" name="Rectangle 25">
              <a:extLst>
                <a:ext uri="{FF2B5EF4-FFF2-40B4-BE49-F238E27FC236}">
                  <a16:creationId xmlns:a16="http://schemas.microsoft.com/office/drawing/2014/main" xmlns="" id="{002CC3D9-819D-46C6-923F-BC85190241F0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26">
              <a:extLst>
                <a:ext uri="{FF2B5EF4-FFF2-40B4-BE49-F238E27FC236}">
                  <a16:creationId xmlns:a16="http://schemas.microsoft.com/office/drawing/2014/main" xmlns="" id="{94061CA6-9D37-4F0D-B989-E060983EF5E7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D78B4F3-4923-41B4-9C8D-051845F565F0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xmlns="" id="{1ECA1CD5-4E88-43D7-A5D2-203E5DAE5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59" name="圆: 空心 58">
              <a:extLst>
                <a:ext uri="{FF2B5EF4-FFF2-40B4-BE49-F238E27FC236}">
                  <a16:creationId xmlns:a16="http://schemas.microsoft.com/office/drawing/2014/main" xmlns="" id="{8DDC6A17-A91A-40F3-88E2-6289465258D5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62CDB35-ED0E-4918-8386-A62969EE4474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A75DD17B-EDFE-46C6-A248-1FFF29445267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/>
                <a:ea typeface="苹方 常规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A1E216C-E1BB-43CF-B93D-2DEB45A6C861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/>
                  <a:ea typeface="苹方 常规"/>
                  <a:cs typeface="+mn-cs"/>
                </a:rPr>
                <a:t>Vol.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/>
                <a:ea typeface="苹方 常规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A6D2429A-FDF9-4DD7-BCBC-3AB714E35BC9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/>
                  <a:ea typeface="苹方 常规"/>
                  <a:cs typeface="+mn-cs"/>
                </a:rPr>
                <a:t>11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/>
                <a:ea typeface="苹方 常规"/>
                <a:cs typeface="+mn-cs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A8A8690D-8499-4863-A00C-2B801E92EA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A75B07AB-8BDC-455D-B21F-7EB71621FFB1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</p:spTree>
    <p:extLst>
      <p:ext uri="{BB962C8B-B14F-4D97-AF65-F5344CB8AC3E}">
        <p14:creationId xmlns:p14="http://schemas.microsoft.com/office/powerpoint/2010/main" val="93219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C63D31-BF8E-4AA1-9FFE-37E1312DE3A6}"/>
              </a:ext>
            </a:extLst>
          </p:cNvPr>
          <p:cNvSpPr/>
          <p:nvPr/>
        </p:nvSpPr>
        <p:spPr>
          <a:xfrm>
            <a:off x="285750" y="192245"/>
            <a:ext cx="11620500" cy="6473511"/>
          </a:xfrm>
          <a:prstGeom prst="rect">
            <a:avLst/>
          </a:prstGeom>
          <a:noFill/>
          <a:ln w="38100">
            <a:solidFill>
              <a:srgbClr val="C28B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03DFD68-F39E-4097-AC3B-F62ADA9F90EA}"/>
              </a:ext>
            </a:extLst>
          </p:cNvPr>
          <p:cNvSpPr/>
          <p:nvPr/>
        </p:nvSpPr>
        <p:spPr>
          <a:xfrm>
            <a:off x="352425" y="264422"/>
            <a:ext cx="11487150" cy="6329156"/>
          </a:xfrm>
          <a:prstGeom prst="rect">
            <a:avLst/>
          </a:prstGeom>
          <a:noFill/>
          <a:ln>
            <a:solidFill>
              <a:srgbClr val="C28B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90970EA-ABEA-406E-8135-69835A1D3BD3}"/>
              </a:ext>
            </a:extLst>
          </p:cNvPr>
          <p:cNvSpPr txBox="1"/>
          <p:nvPr/>
        </p:nvSpPr>
        <p:spPr>
          <a:xfrm>
            <a:off x="752237" y="681432"/>
            <a:ext cx="436658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60000"/>
                </a:solidFill>
                <a:effectLst/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  <a:cs typeface="+mn-cs"/>
              </a:rPr>
              <a:t>不断前行 续写辉煌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1D14FCF-F643-4F97-AEB1-2FB656EB407A}"/>
              </a:ext>
            </a:extLst>
          </p:cNvPr>
          <p:cNvSpPr txBox="1"/>
          <p:nvPr/>
        </p:nvSpPr>
        <p:spPr>
          <a:xfrm>
            <a:off x="1363186" y="1699936"/>
            <a:ext cx="1599670" cy="5660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7F76ADF-4302-4F17-9534-7ED0517F911C}"/>
              </a:ext>
            </a:extLst>
          </p:cNvPr>
          <p:cNvSpPr txBox="1"/>
          <p:nvPr/>
        </p:nvSpPr>
        <p:spPr>
          <a:xfrm>
            <a:off x="2896604" y="4922179"/>
            <a:ext cx="160941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0" spc="300">
                <a:ln w="6350">
                  <a:noFill/>
                </a:ln>
                <a:solidFill>
                  <a:srgbClr val="FF0000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风雅宋简体" panose="02000000000000000000" pitchFamily="2" charset="-122"/>
                <a:cs typeface="+mn-cs"/>
              </a:rPr>
              <a:t>2018.10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ea typeface="方正风雅宋简体" panose="02000000000000000000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1064914-8D49-4E62-820C-B93CD53AB391}"/>
              </a:ext>
            </a:extLst>
          </p:cNvPr>
          <p:cNvSpPr txBox="1"/>
          <p:nvPr/>
        </p:nvSpPr>
        <p:spPr>
          <a:xfrm>
            <a:off x="2948011" y="5342582"/>
            <a:ext cx="1599670" cy="569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tx1">
                    <a:lumMod val="65000"/>
                    <a:lumOff val="3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3157162-F558-42DB-B859-83818E08DAC6}"/>
              </a:ext>
            </a:extLst>
          </p:cNvPr>
          <p:cNvSpPr txBox="1"/>
          <p:nvPr/>
        </p:nvSpPr>
        <p:spPr>
          <a:xfrm>
            <a:off x="4493062" y="2390130"/>
            <a:ext cx="160941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0" spc="300">
                <a:ln w="6350">
                  <a:noFill/>
                </a:ln>
                <a:solidFill>
                  <a:srgbClr val="FF0000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风雅宋简体" panose="02000000000000000000" pitchFamily="2" charset="-122"/>
                <a:cs typeface="+mn-cs"/>
              </a:rPr>
              <a:t>2018.12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ea typeface="方正风雅宋简体" panose="020000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0D8A54B-2E03-4480-BF95-9D579E92258B}"/>
              </a:ext>
            </a:extLst>
          </p:cNvPr>
          <p:cNvSpPr txBox="1"/>
          <p:nvPr/>
        </p:nvSpPr>
        <p:spPr>
          <a:xfrm>
            <a:off x="4532836" y="1699936"/>
            <a:ext cx="1599670" cy="5660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68009B-2AD1-4AE8-9D2C-D40BAB3113AC}"/>
              </a:ext>
            </a:extLst>
          </p:cNvPr>
          <p:cNvSpPr txBox="1"/>
          <p:nvPr/>
        </p:nvSpPr>
        <p:spPr>
          <a:xfrm>
            <a:off x="6089520" y="4922179"/>
            <a:ext cx="160941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0" spc="300">
                <a:ln w="6350">
                  <a:noFill/>
                </a:ln>
                <a:solidFill>
                  <a:srgbClr val="FF0000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风雅宋简体" panose="02000000000000000000" pitchFamily="2" charset="-122"/>
                <a:cs typeface="+mn-cs"/>
              </a:rPr>
              <a:t>2019.10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ea typeface="方正风雅宋简体" panose="020000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40DCFBF-C82A-439F-A459-A97245F85A8C}"/>
              </a:ext>
            </a:extLst>
          </p:cNvPr>
          <p:cNvSpPr txBox="1"/>
          <p:nvPr/>
        </p:nvSpPr>
        <p:spPr>
          <a:xfrm>
            <a:off x="6117661" y="5342582"/>
            <a:ext cx="1599670" cy="569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tx1">
                    <a:lumMod val="65000"/>
                    <a:lumOff val="3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A944023-B1D5-4111-A50D-AB5FE17BA582}"/>
              </a:ext>
            </a:extLst>
          </p:cNvPr>
          <p:cNvSpPr txBox="1"/>
          <p:nvPr/>
        </p:nvSpPr>
        <p:spPr>
          <a:xfrm>
            <a:off x="7685978" y="2390130"/>
            <a:ext cx="160941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0" spc="300">
                <a:ln w="6350">
                  <a:noFill/>
                </a:ln>
                <a:solidFill>
                  <a:srgbClr val="FF0000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风雅宋简体" panose="02000000000000000000" pitchFamily="2" charset="-122"/>
                <a:cs typeface="+mn-cs"/>
              </a:rPr>
              <a:t>2020.10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ea typeface="方正风雅宋简体" panose="02000000000000000000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CA94C31-C12A-436F-A67E-ED5C3FAED694}"/>
              </a:ext>
            </a:extLst>
          </p:cNvPr>
          <p:cNvSpPr txBox="1"/>
          <p:nvPr/>
        </p:nvSpPr>
        <p:spPr>
          <a:xfrm>
            <a:off x="7702486" y="1699936"/>
            <a:ext cx="1599670" cy="5660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9ED7A49-78E3-4EA4-803A-01DAB1A9FB89}"/>
              </a:ext>
            </a:extLst>
          </p:cNvPr>
          <p:cNvSpPr txBox="1"/>
          <p:nvPr/>
        </p:nvSpPr>
        <p:spPr>
          <a:xfrm>
            <a:off x="1300147" y="2390130"/>
            <a:ext cx="160941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800" b="1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TTTGB Medium" panose="020C06030202040F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  <a:cs typeface="Arial" panose="020B0604020202020204" pitchFamily="34" charset="0"/>
              </a:rPr>
              <a:t>2017.10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latin typeface="方正风雅宋简体" panose="02000000000000000000" pitchFamily="2" charset="-122"/>
              <a:ea typeface="方正风雅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AC474FB-1068-4862-8ED9-50E748D8CCAC}"/>
              </a:ext>
            </a:extLst>
          </p:cNvPr>
          <p:cNvSpPr txBox="1"/>
          <p:nvPr/>
        </p:nvSpPr>
        <p:spPr>
          <a:xfrm>
            <a:off x="9282438" y="4922179"/>
            <a:ext cx="160941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0" spc="300">
                <a:ln w="6350">
                  <a:noFill/>
                </a:ln>
                <a:solidFill>
                  <a:srgbClr val="FF0000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300" normalizeH="0" baseline="0" noProof="0" dirty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风雅宋简体" panose="02000000000000000000" pitchFamily="2" charset="-122"/>
                <a:cs typeface="+mn-cs"/>
              </a:rPr>
              <a:t>2020.12</a:t>
            </a:r>
            <a:endParaRPr kumimoji="0" lang="zh-CN" altLang="en-US" sz="2400" b="0" i="0" u="none" strike="noStrike" kern="1200" cap="none" spc="30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ea typeface="方正风雅宋简体" panose="02000000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F00EAE-C505-4EB5-92B2-6C7CF532BB22}"/>
              </a:ext>
            </a:extLst>
          </p:cNvPr>
          <p:cNvSpPr txBox="1"/>
          <p:nvPr/>
        </p:nvSpPr>
        <p:spPr>
          <a:xfrm>
            <a:off x="9287311" y="5342582"/>
            <a:ext cx="1599670" cy="569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tx1">
                    <a:lumMod val="65000"/>
                    <a:lumOff val="3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公司成立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确立业务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宋体 CN Medium" panose="02020500000000000000" pitchFamily="18" charset="-122"/>
                <a:cs typeface="+mn-cs"/>
              </a:rPr>
              <a:t>xxxx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思源宋体 CN Medium" panose="02020500000000000000" pitchFamily="18" charset="-122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E9633C5-0645-4AB2-A26A-1827E99DD3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10186" t="222" r="13847" b="111"/>
          <a:stretch>
            <a:fillRect/>
          </a:stretch>
        </p:blipFill>
        <p:spPr>
          <a:xfrm rot="16200000">
            <a:off x="5649835" y="-1008266"/>
            <a:ext cx="892332" cy="9643636"/>
          </a:xfrm>
          <a:custGeom>
            <a:avLst/>
            <a:gdLst>
              <a:gd name="connsiteX0" fmla="*/ 384810 w 632460"/>
              <a:gd name="connsiteY0" fmla="*/ 0 h 6835140"/>
              <a:gd name="connsiteX1" fmla="*/ 381000 w 632460"/>
              <a:gd name="connsiteY1" fmla="*/ 476250 h 6835140"/>
              <a:gd name="connsiteX2" fmla="*/ 457200 w 632460"/>
              <a:gd name="connsiteY2" fmla="*/ 483870 h 6835140"/>
              <a:gd name="connsiteX3" fmla="*/ 468630 w 632460"/>
              <a:gd name="connsiteY3" fmla="*/ 727710 h 6835140"/>
              <a:gd name="connsiteX4" fmla="*/ 468630 w 632460"/>
              <a:gd name="connsiteY4" fmla="*/ 3802380 h 6835140"/>
              <a:gd name="connsiteX5" fmla="*/ 465013 w 632460"/>
              <a:gd name="connsiteY5" fmla="*/ 3802668 h 6835140"/>
              <a:gd name="connsiteX6" fmla="*/ 491490 w 632460"/>
              <a:gd name="connsiteY6" fmla="*/ 4366260 h 6835140"/>
              <a:gd name="connsiteX7" fmla="*/ 582930 w 632460"/>
              <a:gd name="connsiteY7" fmla="*/ 4667250 h 6835140"/>
              <a:gd name="connsiteX8" fmla="*/ 632460 w 632460"/>
              <a:gd name="connsiteY8" fmla="*/ 5033010 h 6835140"/>
              <a:gd name="connsiteX9" fmla="*/ 613410 w 632460"/>
              <a:gd name="connsiteY9" fmla="*/ 5212080 h 6835140"/>
              <a:gd name="connsiteX10" fmla="*/ 579120 w 632460"/>
              <a:gd name="connsiteY10" fmla="*/ 5730240 h 6835140"/>
              <a:gd name="connsiteX11" fmla="*/ 361950 w 632460"/>
              <a:gd name="connsiteY11" fmla="*/ 6812280 h 6835140"/>
              <a:gd name="connsiteX12" fmla="*/ 274320 w 632460"/>
              <a:gd name="connsiteY12" fmla="*/ 6835140 h 6835140"/>
              <a:gd name="connsiteX13" fmla="*/ 83820 w 632460"/>
              <a:gd name="connsiteY13" fmla="*/ 5985510 h 6835140"/>
              <a:gd name="connsiteX14" fmla="*/ 0 w 632460"/>
              <a:gd name="connsiteY14" fmla="*/ 4941570 h 6835140"/>
              <a:gd name="connsiteX15" fmla="*/ 167640 w 632460"/>
              <a:gd name="connsiteY15" fmla="*/ 4347210 h 6835140"/>
              <a:gd name="connsiteX16" fmla="*/ 171024 w 632460"/>
              <a:gd name="connsiteY16" fmla="*/ 3826053 h 6835140"/>
              <a:gd name="connsiteX17" fmla="*/ 133350 w 632460"/>
              <a:gd name="connsiteY17" fmla="*/ 3829050 h 6835140"/>
              <a:gd name="connsiteX18" fmla="*/ 148590 w 632460"/>
              <a:gd name="connsiteY18" fmla="*/ 628650 h 6835140"/>
              <a:gd name="connsiteX19" fmla="*/ 243840 w 632460"/>
              <a:gd name="connsiteY19" fmla="*/ 461010 h 6835140"/>
              <a:gd name="connsiteX20" fmla="*/ 285750 w 632460"/>
              <a:gd name="connsiteY20" fmla="*/ 30480 h 683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2460" h="6835140">
                <a:moveTo>
                  <a:pt x="384810" y="0"/>
                </a:moveTo>
                <a:lnTo>
                  <a:pt x="381000" y="476250"/>
                </a:lnTo>
                <a:lnTo>
                  <a:pt x="457200" y="483870"/>
                </a:lnTo>
                <a:lnTo>
                  <a:pt x="468630" y="727710"/>
                </a:lnTo>
                <a:lnTo>
                  <a:pt x="468630" y="3802380"/>
                </a:lnTo>
                <a:lnTo>
                  <a:pt x="465013" y="3802668"/>
                </a:lnTo>
                <a:lnTo>
                  <a:pt x="491490" y="4366260"/>
                </a:lnTo>
                <a:lnTo>
                  <a:pt x="582930" y="4667250"/>
                </a:lnTo>
                <a:lnTo>
                  <a:pt x="632460" y="5033010"/>
                </a:lnTo>
                <a:lnTo>
                  <a:pt x="613410" y="5212080"/>
                </a:lnTo>
                <a:lnTo>
                  <a:pt x="579120" y="5730240"/>
                </a:lnTo>
                <a:lnTo>
                  <a:pt x="361950" y="6812280"/>
                </a:lnTo>
                <a:lnTo>
                  <a:pt x="274320" y="6835140"/>
                </a:lnTo>
                <a:lnTo>
                  <a:pt x="83820" y="5985510"/>
                </a:lnTo>
                <a:lnTo>
                  <a:pt x="0" y="4941570"/>
                </a:lnTo>
                <a:lnTo>
                  <a:pt x="167640" y="4347210"/>
                </a:lnTo>
                <a:lnTo>
                  <a:pt x="171024" y="3826053"/>
                </a:lnTo>
                <a:lnTo>
                  <a:pt x="133350" y="3829050"/>
                </a:lnTo>
                <a:lnTo>
                  <a:pt x="148590" y="628650"/>
                </a:lnTo>
                <a:lnTo>
                  <a:pt x="243840" y="461010"/>
                </a:lnTo>
                <a:lnTo>
                  <a:pt x="285750" y="30480"/>
                </a:lnTo>
                <a:close/>
              </a:path>
            </a:pathLst>
          </a:custGeom>
        </p:spPr>
      </p:pic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E811FE49-D676-41CA-A91D-356F7AA0D10A}"/>
              </a:ext>
            </a:extLst>
          </p:cNvPr>
          <p:cNvCxnSpPr>
            <a:cxnSpLocks/>
          </p:cNvCxnSpPr>
          <p:nvPr/>
        </p:nvCxnSpPr>
        <p:spPr>
          <a:xfrm flipV="1">
            <a:off x="2104854" y="284823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BED1E3EA-9A93-4721-87E8-CBD2CBC83907}"/>
              </a:ext>
            </a:extLst>
          </p:cNvPr>
          <p:cNvCxnSpPr>
            <a:cxnSpLocks/>
          </p:cNvCxnSpPr>
          <p:nvPr/>
        </p:nvCxnSpPr>
        <p:spPr>
          <a:xfrm flipV="1">
            <a:off x="5297770" y="284823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0BDBC5B3-6FAB-4E8E-BAFE-2807863A26BC}"/>
              </a:ext>
            </a:extLst>
          </p:cNvPr>
          <p:cNvCxnSpPr>
            <a:cxnSpLocks/>
          </p:cNvCxnSpPr>
          <p:nvPr/>
        </p:nvCxnSpPr>
        <p:spPr>
          <a:xfrm flipV="1">
            <a:off x="8490686" y="284823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xmlns="" id="{513344E7-6F7D-4551-85CE-FC47C3C66083}"/>
              </a:ext>
            </a:extLst>
          </p:cNvPr>
          <p:cNvCxnSpPr>
            <a:cxnSpLocks/>
          </p:cNvCxnSpPr>
          <p:nvPr/>
        </p:nvCxnSpPr>
        <p:spPr>
          <a:xfrm>
            <a:off x="3701312" y="388455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xmlns="" id="{6CA04A6B-BEFE-43C3-A296-D13E0C78F379}"/>
              </a:ext>
            </a:extLst>
          </p:cNvPr>
          <p:cNvCxnSpPr>
            <a:cxnSpLocks/>
          </p:cNvCxnSpPr>
          <p:nvPr/>
        </p:nvCxnSpPr>
        <p:spPr>
          <a:xfrm>
            <a:off x="6894228" y="388455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xmlns="" id="{E852252F-838F-4956-A468-2A50429DB6C0}"/>
              </a:ext>
            </a:extLst>
          </p:cNvPr>
          <p:cNvCxnSpPr>
            <a:cxnSpLocks/>
          </p:cNvCxnSpPr>
          <p:nvPr/>
        </p:nvCxnSpPr>
        <p:spPr>
          <a:xfrm>
            <a:off x="10087146" y="3884552"/>
            <a:ext cx="0" cy="936000"/>
          </a:xfrm>
          <a:prstGeom prst="straightConnector1">
            <a:avLst/>
          </a:prstGeom>
          <a:ln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2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1262328">
            <a:off x="865015" y="2497210"/>
            <a:ext cx="9339457" cy="1506739"/>
          </a:xfrm>
          <a:custGeom>
            <a:avLst/>
            <a:gdLst>
              <a:gd name="connsiteX0" fmla="*/ 5536883 w 10659333"/>
              <a:gd name="connsiteY0" fmla="*/ 0 h 1807846"/>
              <a:gd name="connsiteX1" fmla="*/ 5643591 w 10659333"/>
              <a:gd name="connsiteY1" fmla="*/ 880 h 1807846"/>
              <a:gd name="connsiteX2" fmla="*/ 5191507 w 10659333"/>
              <a:gd name="connsiteY2" fmla="*/ 4411 h 1807846"/>
              <a:gd name="connsiteX3" fmla="*/ 233061 w 10659333"/>
              <a:gd name="connsiteY3" fmla="*/ 854293 h 1807846"/>
              <a:gd name="connsiteX4" fmla="*/ 5756217 w 10659333"/>
              <a:gd name="connsiteY4" fmla="*/ 1708586 h 1807846"/>
              <a:gd name="connsiteX5" fmla="*/ 10612758 w 10659333"/>
              <a:gd name="connsiteY5" fmla="*/ 1261500 h 1807846"/>
              <a:gd name="connsiteX6" fmla="*/ 10659333 w 10659333"/>
              <a:gd name="connsiteY6" fmla="*/ 1246545 h 1807846"/>
              <a:gd name="connsiteX7" fmla="*/ 10638650 w 10659333"/>
              <a:gd name="connsiteY7" fmla="*/ 1255771 h 1807846"/>
              <a:gd name="connsiteX8" fmla="*/ 5536883 w 10659333"/>
              <a:gd name="connsiteY8" fmla="*/ 1807846 h 1807846"/>
              <a:gd name="connsiteX9" fmla="*/ 0 w 10659333"/>
              <a:gd name="connsiteY9" fmla="*/ 903923 h 1807846"/>
              <a:gd name="connsiteX10" fmla="*/ 5536883 w 10659333"/>
              <a:gd name="connsiteY10" fmla="*/ 0 h 1807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59333" h="1807846">
                <a:moveTo>
                  <a:pt x="5536883" y="0"/>
                </a:moveTo>
                <a:lnTo>
                  <a:pt x="5643591" y="880"/>
                </a:lnTo>
                <a:lnTo>
                  <a:pt x="5191507" y="4411"/>
                </a:lnTo>
                <a:cubicBezTo>
                  <a:pt x="2406422" y="48159"/>
                  <a:pt x="233061" y="411968"/>
                  <a:pt x="233061" y="854293"/>
                </a:cubicBezTo>
                <a:cubicBezTo>
                  <a:pt x="233061" y="1326106"/>
                  <a:pt x="2705862" y="1708586"/>
                  <a:pt x="5756217" y="1708586"/>
                </a:cubicBezTo>
                <a:cubicBezTo>
                  <a:pt x="7853336" y="1708586"/>
                  <a:pt x="9677471" y="1527805"/>
                  <a:pt x="10612758" y="1261500"/>
                </a:cubicBezTo>
                <a:lnTo>
                  <a:pt x="10659333" y="1246545"/>
                </a:lnTo>
                <a:lnTo>
                  <a:pt x="10638650" y="1255771"/>
                </a:lnTo>
                <a:cubicBezTo>
                  <a:pt x="9798106" y="1580203"/>
                  <a:pt x="7830335" y="1807846"/>
                  <a:pt x="5536883" y="1807846"/>
                </a:cubicBezTo>
                <a:cubicBezTo>
                  <a:pt x="2478947" y="1807846"/>
                  <a:pt x="0" y="1403146"/>
                  <a:pt x="0" y="903923"/>
                </a:cubicBezTo>
                <a:cubicBezTo>
                  <a:pt x="0" y="404700"/>
                  <a:pt x="2478947" y="0"/>
                  <a:pt x="553688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0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outerShdw blurRad="190500" algn="ctr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85AC615-A518-43BF-ACC8-A6C349645E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867" y="2805719"/>
            <a:ext cx="3374821" cy="1333465"/>
          </a:xfrm>
          <a:prstGeom prst="rect">
            <a:avLst/>
          </a:prstGeom>
          <a:effectLst>
            <a:outerShdw blurRad="342900" dist="88900" dir="5400000" algn="t" rotWithShape="0">
              <a:prstClr val="black">
                <a:alpha val="11000"/>
              </a:prst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D38F68F-063B-4964-977C-31674C9A6AC0}"/>
              </a:ext>
            </a:extLst>
          </p:cNvPr>
          <p:cNvSpPr txBox="1"/>
          <p:nvPr/>
        </p:nvSpPr>
        <p:spPr>
          <a:xfrm>
            <a:off x="1113573" y="702295"/>
            <a:ext cx="375904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63500" dir="2700000" algn="tl">
                    <a:srgbClr val="5B9BD5">
                      <a:lumMod val="50000"/>
                      <a:alpha val="64000"/>
                    </a:srgb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阿里巴巴普惠体 M" panose="00020600040101010101" pitchFamily="18" charset="-122"/>
              </a:rPr>
              <a:t>不断前行 续写辉煌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CACBC8-7E7D-4176-A2E0-96E0E535D77E}"/>
              </a:ext>
            </a:extLst>
          </p:cNvPr>
          <p:cNvGrpSpPr/>
          <p:nvPr/>
        </p:nvGrpSpPr>
        <p:grpSpPr>
          <a:xfrm>
            <a:off x="3641749" y="1806041"/>
            <a:ext cx="1426717" cy="819178"/>
            <a:chOff x="3641749" y="1806041"/>
            <a:chExt cx="1426717" cy="81917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DE9E8995-9F0B-431C-AA68-1B8ADC7DAA28}"/>
                </a:ext>
              </a:extLst>
            </p:cNvPr>
            <p:cNvSpPr/>
            <p:nvPr/>
          </p:nvSpPr>
          <p:spPr>
            <a:xfrm>
              <a:off x="3702708" y="1806041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2017.10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DC17194-04C4-4495-8A82-989D65D7B980}"/>
                </a:ext>
              </a:extLst>
            </p:cNvPr>
            <p:cNvSpPr/>
            <p:nvPr/>
          </p:nvSpPr>
          <p:spPr>
            <a:xfrm>
              <a:off x="3702708" y="2193370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641749" y="1833896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FC2A251-9B15-40DD-A7B5-D7997739BE38}"/>
              </a:ext>
            </a:extLst>
          </p:cNvPr>
          <p:cNvGrpSpPr/>
          <p:nvPr/>
        </p:nvGrpSpPr>
        <p:grpSpPr>
          <a:xfrm>
            <a:off x="1052614" y="2360938"/>
            <a:ext cx="1431798" cy="819178"/>
            <a:chOff x="1052614" y="2360938"/>
            <a:chExt cx="1431798" cy="819178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985CE86B-B940-455C-BBEC-93195D973CFC}"/>
                </a:ext>
              </a:extLst>
            </p:cNvPr>
            <p:cNvSpPr/>
            <p:nvPr/>
          </p:nvSpPr>
          <p:spPr>
            <a:xfrm>
              <a:off x="1113573" y="2360938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2018.10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77D1F97B-C393-4247-B07D-DA266653BA39}"/>
                </a:ext>
              </a:extLst>
            </p:cNvPr>
            <p:cNvSpPr/>
            <p:nvPr/>
          </p:nvSpPr>
          <p:spPr>
            <a:xfrm>
              <a:off x="1118654" y="2748267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B8FE3DC-7E47-44E0-9832-EFD9F8BCA4C1}"/>
                </a:ext>
              </a:extLst>
            </p:cNvPr>
            <p:cNvCxnSpPr/>
            <p:nvPr/>
          </p:nvCxnSpPr>
          <p:spPr>
            <a:xfrm>
              <a:off x="1052614" y="2388793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4E86129-BA1B-44E2-9C6F-D8B22566E947}"/>
              </a:ext>
            </a:extLst>
          </p:cNvPr>
          <p:cNvGrpSpPr/>
          <p:nvPr/>
        </p:nvGrpSpPr>
        <p:grpSpPr>
          <a:xfrm>
            <a:off x="900214" y="4134464"/>
            <a:ext cx="1431798" cy="819178"/>
            <a:chOff x="900214" y="4134464"/>
            <a:chExt cx="1431798" cy="81917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5E707082-0316-45D3-95DA-11C8716B67F3}"/>
                </a:ext>
              </a:extLst>
            </p:cNvPr>
            <p:cNvSpPr/>
            <p:nvPr/>
          </p:nvSpPr>
          <p:spPr>
            <a:xfrm>
              <a:off x="961173" y="4134464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2018.12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C13B9158-D64E-4DFA-A5DB-2D6E6371833F}"/>
                </a:ext>
              </a:extLst>
            </p:cNvPr>
            <p:cNvSpPr/>
            <p:nvPr/>
          </p:nvSpPr>
          <p:spPr>
            <a:xfrm>
              <a:off x="966254" y="4521793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2717E0D4-17BB-4722-9DEA-6A791ED3D2FB}"/>
                </a:ext>
              </a:extLst>
            </p:cNvPr>
            <p:cNvCxnSpPr/>
            <p:nvPr/>
          </p:nvCxnSpPr>
          <p:spPr>
            <a:xfrm>
              <a:off x="900214" y="4162319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D137657-7CEB-4E04-B085-67D3F2ED2F7D}"/>
              </a:ext>
            </a:extLst>
          </p:cNvPr>
          <p:cNvGrpSpPr/>
          <p:nvPr/>
        </p:nvGrpSpPr>
        <p:grpSpPr>
          <a:xfrm>
            <a:off x="2780850" y="4309724"/>
            <a:ext cx="1431798" cy="819178"/>
            <a:chOff x="2780850" y="4309724"/>
            <a:chExt cx="1431798" cy="81917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45292C1C-8045-402E-B315-96EE681027B2}"/>
                </a:ext>
              </a:extLst>
            </p:cNvPr>
            <p:cNvSpPr/>
            <p:nvPr/>
          </p:nvSpPr>
          <p:spPr>
            <a:xfrm>
              <a:off x="2841809" y="4309724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2019.10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FC5D8436-A14A-4723-932C-6548494460B3}"/>
                </a:ext>
              </a:extLst>
            </p:cNvPr>
            <p:cNvSpPr/>
            <p:nvPr/>
          </p:nvSpPr>
          <p:spPr>
            <a:xfrm>
              <a:off x="2846890" y="4697053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EE383970-4E44-4990-A41D-489A5B57D226}"/>
                </a:ext>
              </a:extLst>
            </p:cNvPr>
            <p:cNvCxnSpPr/>
            <p:nvPr/>
          </p:nvCxnSpPr>
          <p:spPr>
            <a:xfrm>
              <a:off x="2780850" y="4337579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EE9B406-2E54-40D9-B162-E0576140AA84}"/>
              </a:ext>
            </a:extLst>
          </p:cNvPr>
          <p:cNvGrpSpPr/>
          <p:nvPr/>
        </p:nvGrpSpPr>
        <p:grpSpPr>
          <a:xfrm>
            <a:off x="4661486" y="4156134"/>
            <a:ext cx="1431798" cy="819178"/>
            <a:chOff x="4661486" y="4156134"/>
            <a:chExt cx="1431798" cy="81917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7D931D1D-C128-4C45-8881-5975E2859B14}"/>
                </a:ext>
              </a:extLst>
            </p:cNvPr>
            <p:cNvSpPr/>
            <p:nvPr/>
          </p:nvSpPr>
          <p:spPr>
            <a:xfrm>
              <a:off x="4722445" y="4156134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2020.10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F2B05571-D52D-4452-B499-A91DEAD1A237}"/>
                </a:ext>
              </a:extLst>
            </p:cNvPr>
            <p:cNvSpPr/>
            <p:nvPr/>
          </p:nvSpPr>
          <p:spPr>
            <a:xfrm>
              <a:off x="4727526" y="4543463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AE37634-92A2-48A5-85FA-0709758D8902}"/>
                </a:ext>
              </a:extLst>
            </p:cNvPr>
            <p:cNvCxnSpPr/>
            <p:nvPr/>
          </p:nvCxnSpPr>
          <p:spPr>
            <a:xfrm>
              <a:off x="4661486" y="4183989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2699C85-0493-46E4-A464-AE6F5E34A66C}"/>
              </a:ext>
            </a:extLst>
          </p:cNvPr>
          <p:cNvGrpSpPr/>
          <p:nvPr/>
        </p:nvGrpSpPr>
        <p:grpSpPr>
          <a:xfrm>
            <a:off x="6542123" y="4013779"/>
            <a:ext cx="1431798" cy="819178"/>
            <a:chOff x="6542123" y="4013779"/>
            <a:chExt cx="1431798" cy="819178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2BEA87C9-5465-48E6-ACEF-44711DD9F413}"/>
                </a:ext>
              </a:extLst>
            </p:cNvPr>
            <p:cNvSpPr/>
            <p:nvPr/>
          </p:nvSpPr>
          <p:spPr>
            <a:xfrm>
              <a:off x="6603082" y="4013779"/>
              <a:ext cx="13112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5B9BD5">
                        <a:lumMod val="50000"/>
                        <a:alpha val="43000"/>
                      </a:srgbClr>
                    </a:outerShdw>
                  </a:effectLst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2020.10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5B9BD5">
                      <a:lumMod val="50000"/>
                      <a:alpha val="43000"/>
                    </a:srgbClr>
                  </a:outerShdw>
                </a:effectLst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4AE3B883-071D-4827-A2EE-306A5C7D6849}"/>
                </a:ext>
              </a:extLst>
            </p:cNvPr>
            <p:cNvSpPr/>
            <p:nvPr/>
          </p:nvSpPr>
          <p:spPr>
            <a:xfrm>
              <a:off x="6608163" y="4401108"/>
              <a:ext cx="1365758" cy="4318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公司成立，确立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业务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45W" panose="020B0404020202020204" pitchFamily="34" charset="-122"/>
                  <a:ea typeface="汉仪雅酷黑 45W" panose="020B0404020202020204" pitchFamily="34" charset="-122"/>
                  <a:cs typeface="阿里巴巴普惠体 R" panose="00020600040101010101" pitchFamily="18" charset="-122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0E4BBC64-0FB2-4F32-BF95-AB796586C5A6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plane-flying_76474">
            <a:extLst>
              <a:ext uri="{FF2B5EF4-FFF2-40B4-BE49-F238E27FC236}">
                <a16:creationId xmlns:a16="http://schemas.microsoft.com/office/drawing/2014/main" xmlns="" id="{F39305F7-8078-4BC5-BDA1-D6686AA8A98A}"/>
              </a:ext>
            </a:extLst>
          </p:cNvPr>
          <p:cNvSpPr/>
          <p:nvPr/>
        </p:nvSpPr>
        <p:spPr>
          <a:xfrm>
            <a:off x="465127" y="716280"/>
            <a:ext cx="469274" cy="464472"/>
          </a:xfrm>
          <a:custGeom>
            <a:avLst/>
            <a:gdLst>
              <a:gd name="T0" fmla="*/ 7364 w 8230"/>
              <a:gd name="T1" fmla="*/ 5211 h 8158"/>
              <a:gd name="T2" fmla="*/ 7726 w 8230"/>
              <a:gd name="T3" fmla="*/ 4561 h 8158"/>
              <a:gd name="T4" fmla="*/ 7052 w 8230"/>
              <a:gd name="T5" fmla="*/ 3972 h 8158"/>
              <a:gd name="T6" fmla="*/ 6750 w 8230"/>
              <a:gd name="T7" fmla="*/ 4190 h 8158"/>
              <a:gd name="T8" fmla="*/ 7475 w 8230"/>
              <a:gd name="T9" fmla="*/ 2071 h 8158"/>
              <a:gd name="T10" fmla="*/ 7660 w 8230"/>
              <a:gd name="T11" fmla="*/ 510 h 8158"/>
              <a:gd name="T12" fmla="*/ 6108 w 8230"/>
              <a:gd name="T13" fmla="*/ 688 h 8158"/>
              <a:gd name="T14" fmla="*/ 4936 w 8230"/>
              <a:gd name="T15" fmla="*/ 1995 h 8158"/>
              <a:gd name="T16" fmla="*/ 4174 w 8230"/>
              <a:gd name="T17" fmla="*/ 1298 h 8158"/>
              <a:gd name="T18" fmla="*/ 4174 w 8230"/>
              <a:gd name="T19" fmla="*/ 1009 h 8158"/>
              <a:gd name="T20" fmla="*/ 3356 w 8230"/>
              <a:gd name="T21" fmla="*/ 480 h 8158"/>
              <a:gd name="T22" fmla="*/ 1881 w 8230"/>
              <a:gd name="T23" fmla="*/ 158 h 8158"/>
              <a:gd name="T24" fmla="*/ 715 w 8230"/>
              <a:gd name="T25" fmla="*/ 173 h 8158"/>
              <a:gd name="T26" fmla="*/ 408 w 8230"/>
              <a:gd name="T27" fmla="*/ 458 h 8158"/>
              <a:gd name="T28" fmla="*/ 3471 w 8230"/>
              <a:gd name="T29" fmla="*/ 3630 h 8158"/>
              <a:gd name="T30" fmla="*/ 999 w 8230"/>
              <a:gd name="T31" fmla="*/ 5311 h 8158"/>
              <a:gd name="T32" fmla="*/ 307 w 8230"/>
              <a:gd name="T33" fmla="*/ 5590 h 8158"/>
              <a:gd name="T34" fmla="*/ 19 w 8230"/>
              <a:gd name="T35" fmla="*/ 6023 h 8158"/>
              <a:gd name="T36" fmla="*/ 1267 w 8230"/>
              <a:gd name="T37" fmla="*/ 6461 h 8158"/>
              <a:gd name="T38" fmla="*/ 1064 w 8230"/>
              <a:gd name="T39" fmla="*/ 6818 h 8158"/>
              <a:gd name="T40" fmla="*/ 1208 w 8230"/>
              <a:gd name="T41" fmla="*/ 7166 h 8158"/>
              <a:gd name="T42" fmla="*/ 1632 w 8230"/>
              <a:gd name="T43" fmla="*/ 6827 h 8158"/>
              <a:gd name="T44" fmla="*/ 2004 w 8230"/>
              <a:gd name="T45" fmla="*/ 8007 h 8158"/>
              <a:gd name="T46" fmla="*/ 2201 w 8230"/>
              <a:gd name="T47" fmla="*/ 8158 h 8158"/>
              <a:gd name="T48" fmla="*/ 2581 w 8230"/>
              <a:gd name="T49" fmla="*/ 7863 h 8158"/>
              <a:gd name="T50" fmla="*/ 2841 w 8230"/>
              <a:gd name="T51" fmla="*/ 6222 h 8158"/>
              <a:gd name="T52" fmla="*/ 7545 w 8230"/>
              <a:gd name="T53" fmla="*/ 7704 h 8158"/>
              <a:gd name="T54" fmla="*/ 7712 w 8230"/>
              <a:gd name="T55" fmla="*/ 7763 h 8158"/>
              <a:gd name="T56" fmla="*/ 7998 w 8230"/>
              <a:gd name="T57" fmla="*/ 7456 h 8158"/>
              <a:gd name="T58" fmla="*/ 7052 w 8230"/>
              <a:gd name="T59" fmla="*/ 4465 h 8158"/>
              <a:gd name="T60" fmla="*/ 7147 w 8230"/>
              <a:gd name="T61" fmla="*/ 4851 h 8158"/>
              <a:gd name="T62" fmla="*/ 7052 w 8230"/>
              <a:gd name="T63" fmla="*/ 4465 h 8158"/>
              <a:gd name="T64" fmla="*/ 3741 w 8230"/>
              <a:gd name="T65" fmla="*/ 1154 h 8158"/>
              <a:gd name="T66" fmla="*/ 3364 w 8230"/>
              <a:gd name="T67" fmla="*/ 1050 h 8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30" h="8158">
                <a:moveTo>
                  <a:pt x="8013" y="6290"/>
                </a:moveTo>
                <a:lnTo>
                  <a:pt x="7364" y="5211"/>
                </a:lnTo>
                <a:lnTo>
                  <a:pt x="7726" y="4850"/>
                </a:lnTo>
                <a:cubicBezTo>
                  <a:pt x="7805" y="4770"/>
                  <a:pt x="7805" y="4641"/>
                  <a:pt x="7726" y="4561"/>
                </a:cubicBezTo>
                <a:lnTo>
                  <a:pt x="7197" y="4032"/>
                </a:lnTo>
                <a:cubicBezTo>
                  <a:pt x="7158" y="3994"/>
                  <a:pt x="7106" y="3972"/>
                  <a:pt x="7052" y="3972"/>
                </a:cubicBezTo>
                <a:cubicBezTo>
                  <a:pt x="6998" y="3972"/>
                  <a:pt x="6946" y="3994"/>
                  <a:pt x="6908" y="4032"/>
                </a:cubicBezTo>
                <a:lnTo>
                  <a:pt x="6750" y="4190"/>
                </a:lnTo>
                <a:lnTo>
                  <a:pt x="6176" y="3234"/>
                </a:lnTo>
                <a:lnTo>
                  <a:pt x="7475" y="2071"/>
                </a:lnTo>
                <a:cubicBezTo>
                  <a:pt x="7478" y="2068"/>
                  <a:pt x="7480" y="2066"/>
                  <a:pt x="7483" y="2063"/>
                </a:cubicBezTo>
                <a:cubicBezTo>
                  <a:pt x="7827" y="1719"/>
                  <a:pt x="8074" y="924"/>
                  <a:pt x="7660" y="510"/>
                </a:cubicBezTo>
                <a:cubicBezTo>
                  <a:pt x="7520" y="370"/>
                  <a:pt x="7319" y="295"/>
                  <a:pt x="7080" y="295"/>
                </a:cubicBezTo>
                <a:cubicBezTo>
                  <a:pt x="6733" y="295"/>
                  <a:pt x="6342" y="453"/>
                  <a:pt x="6108" y="688"/>
                </a:cubicBezTo>
                <a:cubicBezTo>
                  <a:pt x="6105" y="690"/>
                  <a:pt x="6102" y="693"/>
                  <a:pt x="6100" y="696"/>
                </a:cubicBezTo>
                <a:lnTo>
                  <a:pt x="4936" y="1995"/>
                </a:lnTo>
                <a:lnTo>
                  <a:pt x="4025" y="1447"/>
                </a:lnTo>
                <a:lnTo>
                  <a:pt x="4174" y="1298"/>
                </a:lnTo>
                <a:cubicBezTo>
                  <a:pt x="4212" y="1260"/>
                  <a:pt x="4233" y="1208"/>
                  <a:pt x="4233" y="1154"/>
                </a:cubicBezTo>
                <a:cubicBezTo>
                  <a:pt x="4233" y="1099"/>
                  <a:pt x="4212" y="1047"/>
                  <a:pt x="4174" y="1009"/>
                </a:cubicBezTo>
                <a:lnTo>
                  <a:pt x="3645" y="480"/>
                </a:lnTo>
                <a:cubicBezTo>
                  <a:pt x="3565" y="401"/>
                  <a:pt x="3436" y="401"/>
                  <a:pt x="3356" y="480"/>
                </a:cubicBezTo>
                <a:lnTo>
                  <a:pt x="3003" y="833"/>
                </a:lnTo>
                <a:lnTo>
                  <a:pt x="1881" y="158"/>
                </a:lnTo>
                <a:cubicBezTo>
                  <a:pt x="1708" y="54"/>
                  <a:pt x="1511" y="0"/>
                  <a:pt x="1310" y="0"/>
                </a:cubicBezTo>
                <a:cubicBezTo>
                  <a:pt x="1098" y="0"/>
                  <a:pt x="893" y="59"/>
                  <a:pt x="715" y="173"/>
                </a:cubicBezTo>
                <a:lnTo>
                  <a:pt x="501" y="309"/>
                </a:lnTo>
                <a:cubicBezTo>
                  <a:pt x="449" y="342"/>
                  <a:pt x="415" y="397"/>
                  <a:pt x="408" y="458"/>
                </a:cubicBezTo>
                <a:cubicBezTo>
                  <a:pt x="401" y="520"/>
                  <a:pt x="423" y="581"/>
                  <a:pt x="466" y="625"/>
                </a:cubicBezTo>
                <a:lnTo>
                  <a:pt x="3471" y="3630"/>
                </a:lnTo>
                <a:lnTo>
                  <a:pt x="1949" y="5329"/>
                </a:lnTo>
                <a:lnTo>
                  <a:pt x="999" y="5311"/>
                </a:lnTo>
                <a:lnTo>
                  <a:pt x="981" y="5311"/>
                </a:lnTo>
                <a:cubicBezTo>
                  <a:pt x="727" y="5311"/>
                  <a:pt x="487" y="5410"/>
                  <a:pt x="307" y="5590"/>
                </a:cubicBezTo>
                <a:lnTo>
                  <a:pt x="72" y="5825"/>
                </a:lnTo>
                <a:cubicBezTo>
                  <a:pt x="20" y="5877"/>
                  <a:pt x="0" y="5952"/>
                  <a:pt x="19" y="6023"/>
                </a:cubicBezTo>
                <a:cubicBezTo>
                  <a:pt x="38" y="6093"/>
                  <a:pt x="93" y="6148"/>
                  <a:pt x="163" y="6167"/>
                </a:cubicBezTo>
                <a:lnTo>
                  <a:pt x="1267" y="6461"/>
                </a:lnTo>
                <a:lnTo>
                  <a:pt x="1344" y="6538"/>
                </a:lnTo>
                <a:lnTo>
                  <a:pt x="1064" y="6818"/>
                </a:lnTo>
                <a:cubicBezTo>
                  <a:pt x="984" y="6897"/>
                  <a:pt x="984" y="7027"/>
                  <a:pt x="1064" y="7106"/>
                </a:cubicBezTo>
                <a:cubicBezTo>
                  <a:pt x="1104" y="7146"/>
                  <a:pt x="1156" y="7166"/>
                  <a:pt x="1208" y="7166"/>
                </a:cubicBezTo>
                <a:cubicBezTo>
                  <a:pt x="1261" y="7166"/>
                  <a:pt x="1313" y="7146"/>
                  <a:pt x="1353" y="7106"/>
                </a:cubicBezTo>
                <a:lnTo>
                  <a:pt x="1632" y="6827"/>
                </a:lnTo>
                <a:lnTo>
                  <a:pt x="1709" y="6904"/>
                </a:lnTo>
                <a:lnTo>
                  <a:pt x="2004" y="8007"/>
                </a:lnTo>
                <a:cubicBezTo>
                  <a:pt x="2023" y="8077"/>
                  <a:pt x="2078" y="8133"/>
                  <a:pt x="2148" y="8151"/>
                </a:cubicBezTo>
                <a:cubicBezTo>
                  <a:pt x="2165" y="8156"/>
                  <a:pt x="2183" y="8158"/>
                  <a:pt x="2201" y="8158"/>
                </a:cubicBezTo>
                <a:cubicBezTo>
                  <a:pt x="2254" y="8158"/>
                  <a:pt x="2306" y="8137"/>
                  <a:pt x="2345" y="8099"/>
                </a:cubicBezTo>
                <a:lnTo>
                  <a:pt x="2581" y="7863"/>
                </a:lnTo>
                <a:cubicBezTo>
                  <a:pt x="2763" y="7681"/>
                  <a:pt x="2865" y="7429"/>
                  <a:pt x="2860" y="7171"/>
                </a:cubicBezTo>
                <a:lnTo>
                  <a:pt x="2841" y="6222"/>
                </a:lnTo>
                <a:lnTo>
                  <a:pt x="4541" y="4699"/>
                </a:lnTo>
                <a:lnTo>
                  <a:pt x="7545" y="7704"/>
                </a:lnTo>
                <a:cubicBezTo>
                  <a:pt x="7584" y="7743"/>
                  <a:pt x="7636" y="7764"/>
                  <a:pt x="7690" y="7764"/>
                </a:cubicBezTo>
                <a:cubicBezTo>
                  <a:pt x="7697" y="7764"/>
                  <a:pt x="7705" y="7763"/>
                  <a:pt x="7712" y="7763"/>
                </a:cubicBezTo>
                <a:cubicBezTo>
                  <a:pt x="7774" y="7756"/>
                  <a:pt x="7829" y="7722"/>
                  <a:pt x="7862" y="7669"/>
                </a:cubicBezTo>
                <a:lnTo>
                  <a:pt x="7998" y="7456"/>
                </a:lnTo>
                <a:cubicBezTo>
                  <a:pt x="8225" y="7099"/>
                  <a:pt x="8230" y="6652"/>
                  <a:pt x="8013" y="6290"/>
                </a:cubicBezTo>
                <a:close/>
                <a:moveTo>
                  <a:pt x="7052" y="4465"/>
                </a:moveTo>
                <a:lnTo>
                  <a:pt x="7293" y="4706"/>
                </a:lnTo>
                <a:lnTo>
                  <a:pt x="7147" y="4851"/>
                </a:lnTo>
                <a:lnTo>
                  <a:pt x="6967" y="4550"/>
                </a:lnTo>
                <a:lnTo>
                  <a:pt x="7052" y="4465"/>
                </a:lnTo>
                <a:close/>
                <a:moveTo>
                  <a:pt x="3500" y="913"/>
                </a:moveTo>
                <a:lnTo>
                  <a:pt x="3741" y="1154"/>
                </a:lnTo>
                <a:lnTo>
                  <a:pt x="3664" y="1230"/>
                </a:lnTo>
                <a:lnTo>
                  <a:pt x="3364" y="1050"/>
                </a:lnTo>
                <a:lnTo>
                  <a:pt x="3500" y="9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513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4FC95-67AB-4B19-9150-2481B9E31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A5D4D58-357B-4B08-B200-E56998835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PA-任意多边形 2">
            <a:extLst>
              <a:ext uri="{FF2B5EF4-FFF2-40B4-BE49-F238E27FC236}">
                <a16:creationId xmlns:a16="http://schemas.microsoft.com/office/drawing/2014/main" xmlns="" id="{495C3613-F4F1-42B4-AE6E-C9A7701DCC8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104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92B6B"/>
            </a:gs>
            <a:gs pos="100000">
              <a:srgbClr val="0D3475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09C16A5F-1679-4CE7-A6E8-FB8E1D97BE73}"/>
              </a:ext>
            </a:extLst>
          </p:cNvPr>
          <p:cNvSpPr/>
          <p:nvPr/>
        </p:nvSpPr>
        <p:spPr>
          <a:xfrm>
            <a:off x="0" y="4750055"/>
            <a:ext cx="12192000" cy="2857501"/>
          </a:xfrm>
          <a:custGeom>
            <a:avLst/>
            <a:gdLst>
              <a:gd name="connsiteX0" fmla="*/ 22013194 w 22146938"/>
              <a:gd name="connsiteY0" fmla="*/ 4784490 h 4842513"/>
              <a:gd name="connsiteX1" fmla="*/ 22040878 w 22146938"/>
              <a:gd name="connsiteY1" fmla="*/ 4818264 h 4842513"/>
              <a:gd name="connsiteX2" fmla="*/ 22003782 w 22146938"/>
              <a:gd name="connsiteY2" fmla="*/ 4842072 h 4842513"/>
              <a:gd name="connsiteX3" fmla="*/ 21976098 w 22146938"/>
              <a:gd name="connsiteY3" fmla="*/ 4808298 h 4842513"/>
              <a:gd name="connsiteX4" fmla="*/ 22013194 w 22146938"/>
              <a:gd name="connsiteY4" fmla="*/ 4784490 h 4842513"/>
              <a:gd name="connsiteX5" fmla="*/ 21693722 w 22146938"/>
              <a:gd name="connsiteY5" fmla="*/ 4741303 h 4842513"/>
              <a:gd name="connsiteX6" fmla="*/ 21721406 w 22146938"/>
              <a:gd name="connsiteY6" fmla="*/ 4775078 h 4842513"/>
              <a:gd name="connsiteX7" fmla="*/ 21684310 w 22146938"/>
              <a:gd name="connsiteY7" fmla="*/ 4798886 h 4842513"/>
              <a:gd name="connsiteX8" fmla="*/ 21656626 w 22146938"/>
              <a:gd name="connsiteY8" fmla="*/ 4765111 h 4842513"/>
              <a:gd name="connsiteX9" fmla="*/ 21693722 w 22146938"/>
              <a:gd name="connsiteY9" fmla="*/ 4741303 h 4842513"/>
              <a:gd name="connsiteX10" fmla="*/ 21380642 w 22146938"/>
              <a:gd name="connsiteY10" fmla="*/ 4656262 h 4842513"/>
              <a:gd name="connsiteX11" fmla="*/ 21408260 w 22146938"/>
              <a:gd name="connsiteY11" fmla="*/ 4690399 h 4842513"/>
              <a:gd name="connsiteX12" fmla="*/ 21371368 w 22146938"/>
              <a:gd name="connsiteY12" fmla="*/ 4714212 h 4842513"/>
              <a:gd name="connsiteX13" fmla="*/ 21343750 w 22146938"/>
              <a:gd name="connsiteY13" fmla="*/ 4680076 h 4842513"/>
              <a:gd name="connsiteX14" fmla="*/ 21380642 w 22146938"/>
              <a:gd name="connsiteY14" fmla="*/ 4656262 h 4842513"/>
              <a:gd name="connsiteX15" fmla="*/ 21743554 w 22146938"/>
              <a:gd name="connsiteY15" fmla="*/ 4592918 h 4842513"/>
              <a:gd name="connsiteX16" fmla="*/ 21770684 w 22146938"/>
              <a:gd name="connsiteY16" fmla="*/ 4625585 h 4842513"/>
              <a:gd name="connsiteX17" fmla="*/ 21734694 w 22146938"/>
              <a:gd name="connsiteY17" fmla="*/ 4648286 h 4842513"/>
              <a:gd name="connsiteX18" fmla="*/ 21707566 w 22146938"/>
              <a:gd name="connsiteY18" fmla="*/ 4615619 h 4842513"/>
              <a:gd name="connsiteX19" fmla="*/ 21743554 w 22146938"/>
              <a:gd name="connsiteY19" fmla="*/ 4592918 h 4842513"/>
              <a:gd name="connsiteX20" fmla="*/ 22060810 w 22146938"/>
              <a:gd name="connsiteY20" fmla="*/ 4591810 h 4842513"/>
              <a:gd name="connsiteX21" fmla="*/ 22087942 w 22146938"/>
              <a:gd name="connsiteY21" fmla="*/ 4624477 h 4842513"/>
              <a:gd name="connsiteX22" fmla="*/ 22051952 w 22146938"/>
              <a:gd name="connsiteY22" fmla="*/ 4647178 h 4842513"/>
              <a:gd name="connsiteX23" fmla="*/ 22024822 w 22146938"/>
              <a:gd name="connsiteY23" fmla="*/ 4614511 h 4842513"/>
              <a:gd name="connsiteX24" fmla="*/ 22060810 w 22146938"/>
              <a:gd name="connsiteY24" fmla="*/ 4591810 h 4842513"/>
              <a:gd name="connsiteX25" fmla="*/ 21430172 w 22146938"/>
              <a:gd name="connsiteY25" fmla="*/ 4573539 h 4842513"/>
              <a:gd name="connsiteX26" fmla="*/ 21457302 w 22146938"/>
              <a:gd name="connsiteY26" fmla="*/ 4606206 h 4842513"/>
              <a:gd name="connsiteX27" fmla="*/ 21421312 w 22146938"/>
              <a:gd name="connsiteY27" fmla="*/ 4628907 h 4842513"/>
              <a:gd name="connsiteX28" fmla="*/ 21394182 w 22146938"/>
              <a:gd name="connsiteY28" fmla="*/ 4596240 h 4842513"/>
              <a:gd name="connsiteX29" fmla="*/ 21430172 w 22146938"/>
              <a:gd name="connsiteY29" fmla="*/ 4573539 h 4842513"/>
              <a:gd name="connsiteX30" fmla="*/ 21123990 w 22146938"/>
              <a:gd name="connsiteY30" fmla="*/ 4513188 h 4842513"/>
              <a:gd name="connsiteX31" fmla="*/ 21151120 w 22146938"/>
              <a:gd name="connsiteY31" fmla="*/ 4545855 h 4842513"/>
              <a:gd name="connsiteX32" fmla="*/ 21115130 w 22146938"/>
              <a:gd name="connsiteY32" fmla="*/ 4568556 h 4842513"/>
              <a:gd name="connsiteX33" fmla="*/ 21102120 w 22146938"/>
              <a:gd name="connsiteY33" fmla="*/ 4561208 h 4842513"/>
              <a:gd name="connsiteX34" fmla="*/ 21102950 w 22146938"/>
              <a:gd name="connsiteY34" fmla="*/ 4564127 h 4842513"/>
              <a:gd name="connsiteX35" fmla="*/ 21065852 w 22146938"/>
              <a:gd name="connsiteY35" fmla="*/ 4587381 h 4842513"/>
              <a:gd name="connsiteX36" fmla="*/ 21038170 w 22146938"/>
              <a:gd name="connsiteY36" fmla="*/ 4553607 h 4842513"/>
              <a:gd name="connsiteX37" fmla="*/ 21075266 w 22146938"/>
              <a:gd name="connsiteY37" fmla="*/ 4530352 h 4842513"/>
              <a:gd name="connsiteX38" fmla="*/ 21088592 w 22146938"/>
              <a:gd name="connsiteY38" fmla="*/ 4537851 h 4842513"/>
              <a:gd name="connsiteX39" fmla="*/ 21088000 w 22146938"/>
              <a:gd name="connsiteY39" fmla="*/ 4535889 h 4842513"/>
              <a:gd name="connsiteX40" fmla="*/ 21123990 w 22146938"/>
              <a:gd name="connsiteY40" fmla="*/ 4513188 h 4842513"/>
              <a:gd name="connsiteX41" fmla="*/ 16897223 w 22146938"/>
              <a:gd name="connsiteY41" fmla="*/ 4455052 h 4842513"/>
              <a:gd name="connsiteX42" fmla="*/ 16924907 w 22146938"/>
              <a:gd name="connsiteY42" fmla="*/ 4488827 h 4842513"/>
              <a:gd name="connsiteX43" fmla="*/ 16888363 w 22146938"/>
              <a:gd name="connsiteY43" fmla="*/ 4512081 h 4842513"/>
              <a:gd name="connsiteX44" fmla="*/ 16860680 w 22146938"/>
              <a:gd name="connsiteY44" fmla="*/ 4478307 h 4842513"/>
              <a:gd name="connsiteX45" fmla="*/ 16897223 w 22146938"/>
              <a:gd name="connsiteY45" fmla="*/ 4455052 h 4842513"/>
              <a:gd name="connsiteX46" fmla="*/ 17218908 w 22146938"/>
              <a:gd name="connsiteY46" fmla="*/ 4441764 h 4842513"/>
              <a:gd name="connsiteX47" fmla="*/ 17246592 w 22146938"/>
              <a:gd name="connsiteY47" fmla="*/ 4475538 h 4842513"/>
              <a:gd name="connsiteX48" fmla="*/ 17210050 w 22146938"/>
              <a:gd name="connsiteY48" fmla="*/ 4498793 h 4842513"/>
              <a:gd name="connsiteX49" fmla="*/ 17182366 w 22146938"/>
              <a:gd name="connsiteY49" fmla="*/ 4465019 h 4842513"/>
              <a:gd name="connsiteX50" fmla="*/ 17218908 w 22146938"/>
              <a:gd name="connsiteY50" fmla="*/ 4441764 h 4842513"/>
              <a:gd name="connsiteX51" fmla="*/ 16584395 w 22146938"/>
              <a:gd name="connsiteY51" fmla="*/ 4414633 h 4842513"/>
              <a:gd name="connsiteX52" fmla="*/ 16612079 w 22146938"/>
              <a:gd name="connsiteY52" fmla="*/ 4448408 h 4842513"/>
              <a:gd name="connsiteX53" fmla="*/ 16575535 w 22146938"/>
              <a:gd name="connsiteY53" fmla="*/ 4471662 h 4842513"/>
              <a:gd name="connsiteX54" fmla="*/ 16547852 w 22146938"/>
              <a:gd name="connsiteY54" fmla="*/ 4437888 h 4842513"/>
              <a:gd name="connsiteX55" fmla="*/ 16584395 w 22146938"/>
              <a:gd name="connsiteY55" fmla="*/ 4414633 h 4842513"/>
              <a:gd name="connsiteX56" fmla="*/ 21185446 w 22146938"/>
              <a:gd name="connsiteY56" fmla="*/ 4399131 h 4842513"/>
              <a:gd name="connsiteX57" fmla="*/ 21211470 w 22146938"/>
              <a:gd name="connsiteY57" fmla="*/ 4431244 h 4842513"/>
              <a:gd name="connsiteX58" fmla="*/ 21176588 w 22146938"/>
              <a:gd name="connsiteY58" fmla="*/ 4453391 h 4842513"/>
              <a:gd name="connsiteX59" fmla="*/ 21150566 w 22146938"/>
              <a:gd name="connsiteY59" fmla="*/ 4421278 h 4842513"/>
              <a:gd name="connsiteX60" fmla="*/ 21185446 w 22146938"/>
              <a:gd name="connsiteY60" fmla="*/ 4399131 h 4842513"/>
              <a:gd name="connsiteX61" fmla="*/ 21492738 w 22146938"/>
              <a:gd name="connsiteY61" fmla="*/ 4395809 h 4842513"/>
              <a:gd name="connsiteX62" fmla="*/ 21518762 w 22146938"/>
              <a:gd name="connsiteY62" fmla="*/ 4427922 h 4842513"/>
              <a:gd name="connsiteX63" fmla="*/ 21483878 w 22146938"/>
              <a:gd name="connsiteY63" fmla="*/ 4450069 h 4842513"/>
              <a:gd name="connsiteX64" fmla="*/ 21457856 w 22146938"/>
              <a:gd name="connsiteY64" fmla="*/ 4417956 h 4842513"/>
              <a:gd name="connsiteX65" fmla="*/ 21492738 w 22146938"/>
              <a:gd name="connsiteY65" fmla="*/ 4395809 h 4842513"/>
              <a:gd name="connsiteX66" fmla="*/ 17547793 w 22146938"/>
              <a:gd name="connsiteY66" fmla="*/ 4384735 h 4842513"/>
              <a:gd name="connsiteX67" fmla="*/ 17575477 w 22146938"/>
              <a:gd name="connsiteY67" fmla="*/ 4418510 h 4842513"/>
              <a:gd name="connsiteX68" fmla="*/ 17538933 w 22146938"/>
              <a:gd name="connsiteY68" fmla="*/ 4441764 h 4842513"/>
              <a:gd name="connsiteX69" fmla="*/ 17511250 w 22146938"/>
              <a:gd name="connsiteY69" fmla="*/ 4407990 h 4842513"/>
              <a:gd name="connsiteX70" fmla="*/ 17547793 w 22146938"/>
              <a:gd name="connsiteY70" fmla="*/ 4384735 h 4842513"/>
              <a:gd name="connsiteX71" fmla="*/ 20774066 w 22146938"/>
              <a:gd name="connsiteY71" fmla="*/ 4381967 h 4842513"/>
              <a:gd name="connsiteX72" fmla="*/ 20801750 w 22146938"/>
              <a:gd name="connsiteY72" fmla="*/ 4415742 h 4842513"/>
              <a:gd name="connsiteX73" fmla="*/ 20801244 w 22146938"/>
              <a:gd name="connsiteY73" fmla="*/ 4416493 h 4842513"/>
              <a:gd name="connsiteX74" fmla="*/ 20824450 w 22146938"/>
              <a:gd name="connsiteY74" fmla="*/ 4411865 h 4842513"/>
              <a:gd name="connsiteX75" fmla="*/ 20851582 w 22146938"/>
              <a:gd name="connsiteY75" fmla="*/ 4444532 h 4842513"/>
              <a:gd name="connsiteX76" fmla="*/ 20815592 w 22146938"/>
              <a:gd name="connsiteY76" fmla="*/ 4467233 h 4842513"/>
              <a:gd name="connsiteX77" fmla="*/ 20794552 w 22146938"/>
              <a:gd name="connsiteY77" fmla="*/ 4455467 h 4842513"/>
              <a:gd name="connsiteX78" fmla="*/ 20788508 w 22146938"/>
              <a:gd name="connsiteY78" fmla="*/ 4434727 h 4842513"/>
              <a:gd name="connsiteX79" fmla="*/ 20764654 w 22146938"/>
              <a:gd name="connsiteY79" fmla="*/ 4438996 h 4842513"/>
              <a:gd name="connsiteX80" fmla="*/ 20736970 w 22146938"/>
              <a:gd name="connsiteY80" fmla="*/ 4405222 h 4842513"/>
              <a:gd name="connsiteX81" fmla="*/ 20774066 w 22146938"/>
              <a:gd name="connsiteY81" fmla="*/ 4381967 h 4842513"/>
              <a:gd name="connsiteX82" fmla="*/ 21803350 w 22146938"/>
              <a:gd name="connsiteY82" fmla="*/ 4373662 h 4842513"/>
              <a:gd name="connsiteX83" fmla="*/ 21829374 w 22146938"/>
              <a:gd name="connsiteY83" fmla="*/ 4405775 h 4842513"/>
              <a:gd name="connsiteX84" fmla="*/ 21794492 w 22146938"/>
              <a:gd name="connsiteY84" fmla="*/ 4427922 h 4842513"/>
              <a:gd name="connsiteX85" fmla="*/ 21768470 w 22146938"/>
              <a:gd name="connsiteY85" fmla="*/ 4395809 h 4842513"/>
              <a:gd name="connsiteX86" fmla="*/ 21803350 w 22146938"/>
              <a:gd name="connsiteY86" fmla="*/ 4373662 h 4842513"/>
              <a:gd name="connsiteX87" fmla="*/ 20884802 w 22146938"/>
              <a:gd name="connsiteY87" fmla="*/ 4362588 h 4842513"/>
              <a:gd name="connsiteX88" fmla="*/ 20910824 w 22146938"/>
              <a:gd name="connsiteY88" fmla="*/ 4394701 h 4842513"/>
              <a:gd name="connsiteX89" fmla="*/ 20875942 w 22146938"/>
              <a:gd name="connsiteY89" fmla="*/ 4416848 h 4842513"/>
              <a:gd name="connsiteX90" fmla="*/ 20849918 w 22146938"/>
              <a:gd name="connsiteY90" fmla="*/ 4384735 h 4842513"/>
              <a:gd name="connsiteX91" fmla="*/ 20884802 w 22146938"/>
              <a:gd name="connsiteY91" fmla="*/ 4362588 h 4842513"/>
              <a:gd name="connsiteX92" fmla="*/ 22113410 w 22146938"/>
              <a:gd name="connsiteY92" fmla="*/ 4361481 h 4842513"/>
              <a:gd name="connsiteX93" fmla="*/ 22139434 w 22146938"/>
              <a:gd name="connsiteY93" fmla="*/ 4393594 h 4842513"/>
              <a:gd name="connsiteX94" fmla="*/ 22104550 w 22146938"/>
              <a:gd name="connsiteY94" fmla="*/ 4415741 h 4842513"/>
              <a:gd name="connsiteX95" fmla="*/ 22078528 w 22146938"/>
              <a:gd name="connsiteY95" fmla="*/ 4383628 h 4842513"/>
              <a:gd name="connsiteX96" fmla="*/ 22113410 w 22146938"/>
              <a:gd name="connsiteY96" fmla="*/ 4361481 h 4842513"/>
              <a:gd name="connsiteX97" fmla="*/ 7244441 w 22146938"/>
              <a:gd name="connsiteY97" fmla="*/ 4344871 h 4842513"/>
              <a:gd name="connsiteX98" fmla="*/ 7271571 w 22146938"/>
              <a:gd name="connsiteY98" fmla="*/ 4377538 h 4842513"/>
              <a:gd name="connsiteX99" fmla="*/ 7235583 w 22146938"/>
              <a:gd name="connsiteY99" fmla="*/ 4400239 h 4842513"/>
              <a:gd name="connsiteX100" fmla="*/ 7208451 w 22146938"/>
              <a:gd name="connsiteY100" fmla="*/ 4367572 h 4842513"/>
              <a:gd name="connsiteX101" fmla="*/ 7244441 w 22146938"/>
              <a:gd name="connsiteY101" fmla="*/ 4344871 h 4842513"/>
              <a:gd name="connsiteX102" fmla="*/ 7550412 w 22146938"/>
              <a:gd name="connsiteY102" fmla="*/ 4338478 h 4842513"/>
              <a:gd name="connsiteX103" fmla="*/ 7577112 w 22146938"/>
              <a:gd name="connsiteY103" fmla="*/ 4371346 h 4842513"/>
              <a:gd name="connsiteX104" fmla="*/ 7541487 w 22146938"/>
              <a:gd name="connsiteY104" fmla="*/ 4394241 h 4842513"/>
              <a:gd name="connsiteX105" fmla="*/ 7514789 w 22146938"/>
              <a:gd name="connsiteY105" fmla="*/ 4361373 h 4842513"/>
              <a:gd name="connsiteX106" fmla="*/ 7550412 w 22146938"/>
              <a:gd name="connsiteY106" fmla="*/ 4338478 h 4842513"/>
              <a:gd name="connsiteX107" fmla="*/ 16776521 w 22146938"/>
              <a:gd name="connsiteY107" fmla="*/ 4335458 h 4842513"/>
              <a:gd name="connsiteX108" fmla="*/ 16803097 w 22146938"/>
              <a:gd name="connsiteY108" fmla="*/ 4368125 h 4842513"/>
              <a:gd name="connsiteX109" fmla="*/ 16767661 w 22146938"/>
              <a:gd name="connsiteY109" fmla="*/ 4390826 h 4842513"/>
              <a:gd name="connsiteX110" fmla="*/ 16741086 w 22146938"/>
              <a:gd name="connsiteY110" fmla="*/ 4358159 h 4842513"/>
              <a:gd name="connsiteX111" fmla="*/ 16776521 w 22146938"/>
              <a:gd name="connsiteY111" fmla="*/ 4335458 h 4842513"/>
              <a:gd name="connsiteX112" fmla="*/ 6943241 w 22146938"/>
              <a:gd name="connsiteY112" fmla="*/ 4323277 h 4842513"/>
              <a:gd name="connsiteX113" fmla="*/ 6970370 w 22146938"/>
              <a:gd name="connsiteY113" fmla="*/ 4355944 h 4842513"/>
              <a:gd name="connsiteX114" fmla="*/ 6934382 w 22146938"/>
              <a:gd name="connsiteY114" fmla="*/ 4378645 h 4842513"/>
              <a:gd name="connsiteX115" fmla="*/ 6907250 w 22146938"/>
              <a:gd name="connsiteY115" fmla="*/ 4345978 h 4842513"/>
              <a:gd name="connsiteX116" fmla="*/ 6943241 w 22146938"/>
              <a:gd name="connsiteY116" fmla="*/ 4323277 h 4842513"/>
              <a:gd name="connsiteX117" fmla="*/ 17088794 w 22146938"/>
              <a:gd name="connsiteY117" fmla="*/ 4321062 h 4842513"/>
              <a:gd name="connsiteX118" fmla="*/ 17115370 w 22146938"/>
              <a:gd name="connsiteY118" fmla="*/ 4353729 h 4842513"/>
              <a:gd name="connsiteX119" fmla="*/ 17079936 w 22146938"/>
              <a:gd name="connsiteY119" fmla="*/ 4376430 h 4842513"/>
              <a:gd name="connsiteX120" fmla="*/ 17053359 w 22146938"/>
              <a:gd name="connsiteY120" fmla="*/ 4343763 h 4842513"/>
              <a:gd name="connsiteX121" fmla="*/ 17088794 w 22146938"/>
              <a:gd name="connsiteY121" fmla="*/ 4321062 h 4842513"/>
              <a:gd name="connsiteX122" fmla="*/ 16281535 w 22146938"/>
              <a:gd name="connsiteY122" fmla="*/ 4318847 h 4842513"/>
              <a:gd name="connsiteX123" fmla="*/ 16309219 w 22146938"/>
              <a:gd name="connsiteY123" fmla="*/ 4352622 h 4842513"/>
              <a:gd name="connsiteX124" fmla="*/ 16272675 w 22146938"/>
              <a:gd name="connsiteY124" fmla="*/ 4375876 h 4842513"/>
              <a:gd name="connsiteX125" fmla="*/ 16244992 w 22146938"/>
              <a:gd name="connsiteY125" fmla="*/ 4342102 h 4842513"/>
              <a:gd name="connsiteX126" fmla="*/ 16281535 w 22146938"/>
              <a:gd name="connsiteY126" fmla="*/ 4318847 h 4842513"/>
              <a:gd name="connsiteX127" fmla="*/ 3024328 w 22146938"/>
              <a:gd name="connsiteY127" fmla="*/ 4316079 h 4842513"/>
              <a:gd name="connsiteX128" fmla="*/ 3050904 w 22146938"/>
              <a:gd name="connsiteY128" fmla="*/ 4348746 h 4842513"/>
              <a:gd name="connsiteX129" fmla="*/ 3015469 w 22146938"/>
              <a:gd name="connsiteY129" fmla="*/ 4371447 h 4842513"/>
              <a:gd name="connsiteX130" fmla="*/ 2988892 w 22146938"/>
              <a:gd name="connsiteY130" fmla="*/ 4338780 h 4842513"/>
              <a:gd name="connsiteX131" fmla="*/ 3024328 w 22146938"/>
              <a:gd name="connsiteY131" fmla="*/ 4316079 h 4842513"/>
              <a:gd name="connsiteX132" fmla="*/ 3323866 w 22146938"/>
              <a:gd name="connsiteY132" fmla="*/ 4310542 h 4842513"/>
              <a:gd name="connsiteX133" fmla="*/ 3350442 w 22146938"/>
              <a:gd name="connsiteY133" fmla="*/ 4343209 h 4842513"/>
              <a:gd name="connsiteX134" fmla="*/ 3315007 w 22146938"/>
              <a:gd name="connsiteY134" fmla="*/ 4365910 h 4842513"/>
              <a:gd name="connsiteX135" fmla="*/ 3288431 w 22146938"/>
              <a:gd name="connsiteY135" fmla="*/ 4333243 h 4842513"/>
              <a:gd name="connsiteX136" fmla="*/ 3323866 w 22146938"/>
              <a:gd name="connsiteY136" fmla="*/ 4310542 h 4842513"/>
              <a:gd name="connsiteX137" fmla="*/ 2726707 w 22146938"/>
              <a:gd name="connsiteY137" fmla="*/ 4308752 h 4842513"/>
              <a:gd name="connsiteX138" fmla="*/ 2753493 w 22146938"/>
              <a:gd name="connsiteY138" fmla="*/ 4341076 h 4842513"/>
              <a:gd name="connsiteX139" fmla="*/ 2717954 w 22146938"/>
              <a:gd name="connsiteY139" fmla="*/ 4363421 h 4842513"/>
              <a:gd name="connsiteX140" fmla="*/ 2691169 w 22146938"/>
              <a:gd name="connsiteY140" fmla="*/ 4331097 h 4842513"/>
              <a:gd name="connsiteX141" fmla="*/ 2726707 w 22146938"/>
              <a:gd name="connsiteY141" fmla="*/ 4308752 h 4842513"/>
              <a:gd name="connsiteX142" fmla="*/ 7861789 w 22146938"/>
              <a:gd name="connsiteY142" fmla="*/ 4302791 h 4842513"/>
              <a:gd name="connsiteX143" fmla="*/ 7888919 w 22146938"/>
              <a:gd name="connsiteY143" fmla="*/ 4335458 h 4842513"/>
              <a:gd name="connsiteX144" fmla="*/ 7852931 w 22146938"/>
              <a:gd name="connsiteY144" fmla="*/ 4358159 h 4842513"/>
              <a:gd name="connsiteX145" fmla="*/ 7825800 w 22146938"/>
              <a:gd name="connsiteY145" fmla="*/ 4325492 h 4842513"/>
              <a:gd name="connsiteX146" fmla="*/ 7861789 w 22146938"/>
              <a:gd name="connsiteY146" fmla="*/ 4302791 h 4842513"/>
              <a:gd name="connsiteX147" fmla="*/ 17881660 w 22146938"/>
              <a:gd name="connsiteY147" fmla="*/ 4301130 h 4842513"/>
              <a:gd name="connsiteX148" fmla="*/ 17909344 w 22146938"/>
              <a:gd name="connsiteY148" fmla="*/ 4334905 h 4842513"/>
              <a:gd name="connsiteX149" fmla="*/ 17872800 w 22146938"/>
              <a:gd name="connsiteY149" fmla="*/ 4358159 h 4842513"/>
              <a:gd name="connsiteX150" fmla="*/ 17845117 w 22146938"/>
              <a:gd name="connsiteY150" fmla="*/ 4324385 h 4842513"/>
              <a:gd name="connsiteX151" fmla="*/ 17881660 w 22146938"/>
              <a:gd name="connsiteY151" fmla="*/ 4301130 h 4842513"/>
              <a:gd name="connsiteX152" fmla="*/ 2430788 w 22146938"/>
              <a:gd name="connsiteY152" fmla="*/ 4296701 h 4842513"/>
              <a:gd name="connsiteX153" fmla="*/ 2457365 w 22146938"/>
              <a:gd name="connsiteY153" fmla="*/ 4329368 h 4842513"/>
              <a:gd name="connsiteX154" fmla="*/ 2421930 w 22146938"/>
              <a:gd name="connsiteY154" fmla="*/ 4352069 h 4842513"/>
              <a:gd name="connsiteX155" fmla="*/ 2395353 w 22146938"/>
              <a:gd name="connsiteY155" fmla="*/ 4319402 h 4842513"/>
              <a:gd name="connsiteX156" fmla="*/ 2430788 w 22146938"/>
              <a:gd name="connsiteY156" fmla="*/ 4296701 h 4842513"/>
              <a:gd name="connsiteX157" fmla="*/ 16473660 w 22146938"/>
              <a:gd name="connsiteY157" fmla="*/ 4296147 h 4842513"/>
              <a:gd name="connsiteX158" fmla="*/ 16500237 w 22146938"/>
              <a:gd name="connsiteY158" fmla="*/ 4328814 h 4842513"/>
              <a:gd name="connsiteX159" fmla="*/ 16464801 w 22146938"/>
              <a:gd name="connsiteY159" fmla="*/ 4351515 h 4842513"/>
              <a:gd name="connsiteX160" fmla="*/ 16438224 w 22146938"/>
              <a:gd name="connsiteY160" fmla="*/ 4318848 h 4842513"/>
              <a:gd name="connsiteX161" fmla="*/ 16473660 w 22146938"/>
              <a:gd name="connsiteY161" fmla="*/ 4296147 h 4842513"/>
              <a:gd name="connsiteX162" fmla="*/ 3626726 w 22146938"/>
              <a:gd name="connsiteY162" fmla="*/ 4288395 h 4842513"/>
              <a:gd name="connsiteX163" fmla="*/ 3653303 w 22146938"/>
              <a:gd name="connsiteY163" fmla="*/ 4321062 h 4842513"/>
              <a:gd name="connsiteX164" fmla="*/ 3617868 w 22146938"/>
              <a:gd name="connsiteY164" fmla="*/ 4343763 h 4842513"/>
              <a:gd name="connsiteX165" fmla="*/ 3591291 w 22146938"/>
              <a:gd name="connsiteY165" fmla="*/ 4311096 h 4842513"/>
              <a:gd name="connsiteX166" fmla="*/ 3626726 w 22146938"/>
              <a:gd name="connsiteY166" fmla="*/ 4288395 h 4842513"/>
              <a:gd name="connsiteX167" fmla="*/ 20591352 w 22146938"/>
              <a:gd name="connsiteY167" fmla="*/ 4285627 h 4842513"/>
              <a:gd name="connsiteX168" fmla="*/ 20617374 w 22146938"/>
              <a:gd name="connsiteY168" fmla="*/ 4317740 h 4842513"/>
              <a:gd name="connsiteX169" fmla="*/ 20582494 w 22146938"/>
              <a:gd name="connsiteY169" fmla="*/ 4339887 h 4842513"/>
              <a:gd name="connsiteX170" fmla="*/ 20556470 w 22146938"/>
              <a:gd name="connsiteY170" fmla="*/ 4307774 h 4842513"/>
              <a:gd name="connsiteX171" fmla="*/ 20591352 w 22146938"/>
              <a:gd name="connsiteY171" fmla="*/ 4285627 h 4842513"/>
              <a:gd name="connsiteX172" fmla="*/ 20530448 w 22146938"/>
              <a:gd name="connsiteY172" fmla="*/ 4282859 h 4842513"/>
              <a:gd name="connsiteX173" fmla="*/ 20557578 w 22146938"/>
              <a:gd name="connsiteY173" fmla="*/ 4315526 h 4842513"/>
              <a:gd name="connsiteX174" fmla="*/ 20521588 w 22146938"/>
              <a:gd name="connsiteY174" fmla="*/ 4338227 h 4842513"/>
              <a:gd name="connsiteX175" fmla="*/ 20494458 w 22146938"/>
              <a:gd name="connsiteY175" fmla="*/ 4305560 h 4842513"/>
              <a:gd name="connsiteX176" fmla="*/ 20530448 w 22146938"/>
              <a:gd name="connsiteY176" fmla="*/ 4282859 h 4842513"/>
              <a:gd name="connsiteX177" fmla="*/ 6645366 w 22146938"/>
              <a:gd name="connsiteY177" fmla="*/ 4281751 h 4842513"/>
              <a:gd name="connsiteX178" fmla="*/ 6672491 w 22146938"/>
              <a:gd name="connsiteY178" fmla="*/ 4314418 h 4842513"/>
              <a:gd name="connsiteX179" fmla="*/ 6636502 w 22146938"/>
              <a:gd name="connsiteY179" fmla="*/ 4337119 h 4842513"/>
              <a:gd name="connsiteX180" fmla="*/ 6609376 w 22146938"/>
              <a:gd name="connsiteY180" fmla="*/ 4304452 h 4842513"/>
              <a:gd name="connsiteX181" fmla="*/ 6645366 w 22146938"/>
              <a:gd name="connsiteY181" fmla="*/ 4281751 h 4842513"/>
              <a:gd name="connsiteX182" fmla="*/ 2136235 w 22146938"/>
              <a:gd name="connsiteY182" fmla="*/ 4275661 h 4842513"/>
              <a:gd name="connsiteX183" fmla="*/ 2162811 w 22146938"/>
              <a:gd name="connsiteY183" fmla="*/ 4308328 h 4842513"/>
              <a:gd name="connsiteX184" fmla="*/ 2127376 w 22146938"/>
              <a:gd name="connsiteY184" fmla="*/ 4331029 h 4842513"/>
              <a:gd name="connsiteX185" fmla="*/ 2100799 w 22146938"/>
              <a:gd name="connsiteY185" fmla="*/ 4298362 h 4842513"/>
              <a:gd name="connsiteX186" fmla="*/ 2136235 w 22146938"/>
              <a:gd name="connsiteY186" fmla="*/ 4275661 h 4842513"/>
              <a:gd name="connsiteX187" fmla="*/ 17407712 w 22146938"/>
              <a:gd name="connsiteY187" fmla="*/ 4264587 h 4842513"/>
              <a:gd name="connsiteX188" fmla="*/ 17434288 w 22146938"/>
              <a:gd name="connsiteY188" fmla="*/ 4297254 h 4842513"/>
              <a:gd name="connsiteX189" fmla="*/ 17398852 w 22146938"/>
              <a:gd name="connsiteY189" fmla="*/ 4319955 h 4842513"/>
              <a:gd name="connsiteX190" fmla="*/ 17372277 w 22146938"/>
              <a:gd name="connsiteY190" fmla="*/ 4287288 h 4842513"/>
              <a:gd name="connsiteX191" fmla="*/ 17407712 w 22146938"/>
              <a:gd name="connsiteY191" fmla="*/ 4264587 h 4842513"/>
              <a:gd name="connsiteX192" fmla="*/ 3932354 w 22146938"/>
              <a:gd name="connsiteY192" fmla="*/ 4252960 h 4842513"/>
              <a:gd name="connsiteX193" fmla="*/ 3958931 w 22146938"/>
              <a:gd name="connsiteY193" fmla="*/ 4285627 h 4842513"/>
              <a:gd name="connsiteX194" fmla="*/ 3923495 w 22146938"/>
              <a:gd name="connsiteY194" fmla="*/ 4308328 h 4842513"/>
              <a:gd name="connsiteX195" fmla="*/ 3896919 w 22146938"/>
              <a:gd name="connsiteY195" fmla="*/ 4275661 h 4842513"/>
              <a:gd name="connsiteX196" fmla="*/ 3932354 w 22146938"/>
              <a:gd name="connsiteY196" fmla="*/ 4252960 h 4842513"/>
              <a:gd name="connsiteX197" fmla="*/ 8177386 w 22146938"/>
              <a:gd name="connsiteY197" fmla="*/ 4241333 h 4842513"/>
              <a:gd name="connsiteX198" fmla="*/ 8204516 w 22146938"/>
              <a:gd name="connsiteY198" fmla="*/ 4274000 h 4842513"/>
              <a:gd name="connsiteX199" fmla="*/ 8168527 w 22146938"/>
              <a:gd name="connsiteY199" fmla="*/ 4296701 h 4842513"/>
              <a:gd name="connsiteX200" fmla="*/ 8141397 w 22146938"/>
              <a:gd name="connsiteY200" fmla="*/ 4264034 h 4842513"/>
              <a:gd name="connsiteX201" fmla="*/ 8177386 w 22146938"/>
              <a:gd name="connsiteY201" fmla="*/ 4241333 h 4842513"/>
              <a:gd name="connsiteX202" fmla="*/ 1845002 w 22146938"/>
              <a:gd name="connsiteY202" fmla="*/ 4240226 h 4842513"/>
              <a:gd name="connsiteX203" fmla="*/ 1871579 w 22146938"/>
              <a:gd name="connsiteY203" fmla="*/ 4272339 h 4842513"/>
              <a:gd name="connsiteX204" fmla="*/ 1836144 w 22146938"/>
              <a:gd name="connsiteY204" fmla="*/ 4295040 h 4842513"/>
              <a:gd name="connsiteX205" fmla="*/ 1809566 w 22146938"/>
              <a:gd name="connsiteY205" fmla="*/ 4262927 h 4842513"/>
              <a:gd name="connsiteX206" fmla="*/ 1845002 w 22146938"/>
              <a:gd name="connsiteY206" fmla="*/ 4240226 h 4842513"/>
              <a:gd name="connsiteX207" fmla="*/ 16660802 w 22146938"/>
              <a:gd name="connsiteY207" fmla="*/ 4239118 h 4842513"/>
              <a:gd name="connsiteX208" fmla="*/ 16686825 w 22146938"/>
              <a:gd name="connsiteY208" fmla="*/ 4270677 h 4842513"/>
              <a:gd name="connsiteX209" fmla="*/ 16652497 w 22146938"/>
              <a:gd name="connsiteY209" fmla="*/ 4292825 h 4842513"/>
              <a:gd name="connsiteX210" fmla="*/ 16626473 w 22146938"/>
              <a:gd name="connsiteY210" fmla="*/ 4261265 h 4842513"/>
              <a:gd name="connsiteX211" fmla="*/ 16660802 w 22146938"/>
              <a:gd name="connsiteY211" fmla="*/ 4239118 h 4842513"/>
              <a:gd name="connsiteX212" fmla="*/ 20472866 w 22146938"/>
              <a:gd name="connsiteY212" fmla="*/ 4232474 h 4842513"/>
              <a:gd name="connsiteX213" fmla="*/ 20500550 w 22146938"/>
              <a:gd name="connsiteY213" fmla="*/ 4266249 h 4842513"/>
              <a:gd name="connsiteX214" fmla="*/ 20463452 w 22146938"/>
              <a:gd name="connsiteY214" fmla="*/ 4289503 h 4842513"/>
              <a:gd name="connsiteX215" fmla="*/ 20435770 w 22146938"/>
              <a:gd name="connsiteY215" fmla="*/ 4255729 h 4842513"/>
              <a:gd name="connsiteX216" fmla="*/ 20472866 w 22146938"/>
              <a:gd name="connsiteY216" fmla="*/ 4232474 h 4842513"/>
              <a:gd name="connsiteX217" fmla="*/ 6349700 w 22146938"/>
              <a:gd name="connsiteY217" fmla="*/ 4231920 h 4842513"/>
              <a:gd name="connsiteX218" fmla="*/ 6376276 w 22146938"/>
              <a:gd name="connsiteY218" fmla="*/ 4264587 h 4842513"/>
              <a:gd name="connsiteX219" fmla="*/ 6340843 w 22146938"/>
              <a:gd name="connsiteY219" fmla="*/ 4287288 h 4842513"/>
              <a:gd name="connsiteX220" fmla="*/ 6314265 w 22146938"/>
              <a:gd name="connsiteY220" fmla="*/ 4254621 h 4842513"/>
              <a:gd name="connsiteX221" fmla="*/ 6349700 w 22146938"/>
              <a:gd name="connsiteY221" fmla="*/ 4231920 h 4842513"/>
              <a:gd name="connsiteX222" fmla="*/ 16964216 w 22146938"/>
              <a:gd name="connsiteY222" fmla="*/ 4221955 h 4842513"/>
              <a:gd name="connsiteX223" fmla="*/ 16990240 w 22146938"/>
              <a:gd name="connsiteY223" fmla="*/ 4253514 h 4842513"/>
              <a:gd name="connsiteX224" fmla="*/ 16955911 w 22146938"/>
              <a:gd name="connsiteY224" fmla="*/ 4275662 h 4842513"/>
              <a:gd name="connsiteX225" fmla="*/ 16929888 w 22146938"/>
              <a:gd name="connsiteY225" fmla="*/ 4244102 h 4842513"/>
              <a:gd name="connsiteX226" fmla="*/ 16964216 w 22146938"/>
              <a:gd name="connsiteY226" fmla="*/ 4221955 h 4842513"/>
              <a:gd name="connsiteX227" fmla="*/ 20957886 w 22146938"/>
              <a:gd name="connsiteY227" fmla="*/ 4215311 h 4842513"/>
              <a:gd name="connsiteX228" fmla="*/ 20983356 w 22146938"/>
              <a:gd name="connsiteY228" fmla="*/ 4246317 h 4842513"/>
              <a:gd name="connsiteX229" fmla="*/ 20949582 w 22146938"/>
              <a:gd name="connsiteY229" fmla="*/ 4267910 h 4842513"/>
              <a:gd name="connsiteX230" fmla="*/ 20924114 w 22146938"/>
              <a:gd name="connsiteY230" fmla="*/ 4236904 h 4842513"/>
              <a:gd name="connsiteX231" fmla="*/ 20957886 w 22146938"/>
              <a:gd name="connsiteY231" fmla="*/ 4215311 h 4842513"/>
              <a:gd name="connsiteX232" fmla="*/ 4238861 w 22146938"/>
              <a:gd name="connsiteY232" fmla="*/ 4210895 h 4842513"/>
              <a:gd name="connsiteX233" fmla="*/ 4265649 w 22146938"/>
              <a:gd name="connsiteY233" fmla="*/ 4243216 h 4842513"/>
              <a:gd name="connsiteX234" fmla="*/ 4230113 w 22146938"/>
              <a:gd name="connsiteY234" fmla="*/ 4265565 h 4842513"/>
              <a:gd name="connsiteX235" fmla="*/ 4203324 w 22146938"/>
              <a:gd name="connsiteY235" fmla="*/ 4233243 h 4842513"/>
              <a:gd name="connsiteX236" fmla="*/ 4238861 w 22146938"/>
              <a:gd name="connsiteY236" fmla="*/ 4210895 h 4842513"/>
              <a:gd name="connsiteX237" fmla="*/ 18217187 w 22146938"/>
              <a:gd name="connsiteY237" fmla="*/ 4206451 h 4842513"/>
              <a:gd name="connsiteX238" fmla="*/ 18244871 w 22146938"/>
              <a:gd name="connsiteY238" fmla="*/ 4240226 h 4842513"/>
              <a:gd name="connsiteX239" fmla="*/ 18208329 w 22146938"/>
              <a:gd name="connsiteY239" fmla="*/ 4263480 h 4842513"/>
              <a:gd name="connsiteX240" fmla="*/ 18180645 w 22146938"/>
              <a:gd name="connsiteY240" fmla="*/ 4229706 h 4842513"/>
              <a:gd name="connsiteX241" fmla="*/ 18217187 w 22146938"/>
              <a:gd name="connsiteY241" fmla="*/ 4206451 h 4842513"/>
              <a:gd name="connsiteX242" fmla="*/ 16366800 w 22146938"/>
              <a:gd name="connsiteY242" fmla="*/ 4202576 h 4842513"/>
              <a:gd name="connsiteX243" fmla="*/ 16392823 w 22146938"/>
              <a:gd name="connsiteY243" fmla="*/ 4234135 h 4842513"/>
              <a:gd name="connsiteX244" fmla="*/ 16358495 w 22146938"/>
              <a:gd name="connsiteY244" fmla="*/ 4256283 h 4842513"/>
              <a:gd name="connsiteX245" fmla="*/ 16332473 w 22146938"/>
              <a:gd name="connsiteY245" fmla="*/ 4224723 h 4842513"/>
              <a:gd name="connsiteX246" fmla="*/ 16366800 w 22146938"/>
              <a:gd name="connsiteY246" fmla="*/ 4202576 h 4842513"/>
              <a:gd name="connsiteX247" fmla="*/ 20662776 w 22146938"/>
              <a:gd name="connsiteY247" fmla="*/ 4201468 h 4842513"/>
              <a:gd name="connsiteX248" fmla="*/ 20688246 w 22146938"/>
              <a:gd name="connsiteY248" fmla="*/ 4232474 h 4842513"/>
              <a:gd name="connsiteX249" fmla="*/ 20654470 w 22146938"/>
              <a:gd name="connsiteY249" fmla="*/ 4254067 h 4842513"/>
              <a:gd name="connsiteX250" fmla="*/ 20629002 w 22146938"/>
              <a:gd name="connsiteY250" fmla="*/ 4223062 h 4842513"/>
              <a:gd name="connsiteX251" fmla="*/ 20662776 w 22146938"/>
              <a:gd name="connsiteY251" fmla="*/ 4201468 h 4842513"/>
              <a:gd name="connsiteX252" fmla="*/ 16180765 w 22146938"/>
              <a:gd name="connsiteY252" fmla="*/ 4200361 h 4842513"/>
              <a:gd name="connsiteX253" fmla="*/ 16207341 w 22146938"/>
              <a:gd name="connsiteY253" fmla="*/ 4233028 h 4842513"/>
              <a:gd name="connsiteX254" fmla="*/ 16171907 w 22146938"/>
              <a:gd name="connsiteY254" fmla="*/ 4255729 h 4842513"/>
              <a:gd name="connsiteX255" fmla="*/ 16145330 w 22146938"/>
              <a:gd name="connsiteY255" fmla="*/ 4223062 h 4842513"/>
              <a:gd name="connsiteX256" fmla="*/ 16180765 w 22146938"/>
              <a:gd name="connsiteY256" fmla="*/ 4200361 h 4842513"/>
              <a:gd name="connsiteX257" fmla="*/ 21259086 w 22146938"/>
              <a:gd name="connsiteY257" fmla="*/ 4192610 h 4842513"/>
              <a:gd name="connsiteX258" fmla="*/ 21284554 w 22146938"/>
              <a:gd name="connsiteY258" fmla="*/ 4223615 h 4842513"/>
              <a:gd name="connsiteX259" fmla="*/ 21250782 w 22146938"/>
              <a:gd name="connsiteY259" fmla="*/ 4245209 h 4842513"/>
              <a:gd name="connsiteX260" fmla="*/ 21225312 w 22146938"/>
              <a:gd name="connsiteY260" fmla="*/ 4214203 h 4842513"/>
              <a:gd name="connsiteX261" fmla="*/ 21259086 w 22146938"/>
              <a:gd name="connsiteY261" fmla="*/ 4192610 h 4842513"/>
              <a:gd name="connsiteX262" fmla="*/ 1556538 w 22146938"/>
              <a:gd name="connsiteY262" fmla="*/ 4188734 h 4842513"/>
              <a:gd name="connsiteX263" fmla="*/ 1583115 w 22146938"/>
              <a:gd name="connsiteY263" fmla="*/ 4220847 h 4842513"/>
              <a:gd name="connsiteX264" fmla="*/ 1547680 w 22146938"/>
              <a:gd name="connsiteY264" fmla="*/ 4243548 h 4842513"/>
              <a:gd name="connsiteX265" fmla="*/ 1521102 w 22146938"/>
              <a:gd name="connsiteY265" fmla="*/ 4211435 h 4842513"/>
              <a:gd name="connsiteX266" fmla="*/ 1556538 w 22146938"/>
              <a:gd name="connsiteY266" fmla="*/ 4188734 h 4842513"/>
              <a:gd name="connsiteX267" fmla="*/ 6054039 w 22146938"/>
              <a:gd name="connsiteY267" fmla="*/ 4185412 h 4842513"/>
              <a:gd name="connsiteX268" fmla="*/ 6080615 w 22146938"/>
              <a:gd name="connsiteY268" fmla="*/ 4218079 h 4842513"/>
              <a:gd name="connsiteX269" fmla="*/ 6045181 w 22146938"/>
              <a:gd name="connsiteY269" fmla="*/ 4240780 h 4842513"/>
              <a:gd name="connsiteX270" fmla="*/ 6018603 w 22146938"/>
              <a:gd name="connsiteY270" fmla="*/ 4208113 h 4842513"/>
              <a:gd name="connsiteX271" fmla="*/ 6054039 w 22146938"/>
              <a:gd name="connsiteY271" fmla="*/ 4185412 h 4842513"/>
              <a:gd name="connsiteX272" fmla="*/ 17731613 w 22146938"/>
              <a:gd name="connsiteY272" fmla="*/ 4182090 h 4842513"/>
              <a:gd name="connsiteX273" fmla="*/ 17758189 w 22146938"/>
              <a:gd name="connsiteY273" fmla="*/ 4214757 h 4842513"/>
              <a:gd name="connsiteX274" fmla="*/ 17722753 w 22146938"/>
              <a:gd name="connsiteY274" fmla="*/ 4237458 h 4842513"/>
              <a:gd name="connsiteX275" fmla="*/ 17696178 w 22146938"/>
              <a:gd name="connsiteY275" fmla="*/ 4204791 h 4842513"/>
              <a:gd name="connsiteX276" fmla="*/ 17731613 w 22146938"/>
              <a:gd name="connsiteY276" fmla="*/ 4182090 h 4842513"/>
              <a:gd name="connsiteX277" fmla="*/ 20302886 w 22146938"/>
              <a:gd name="connsiteY277" fmla="*/ 4178768 h 4842513"/>
              <a:gd name="connsiteX278" fmla="*/ 20328910 w 22146938"/>
              <a:gd name="connsiteY278" fmla="*/ 4210881 h 4842513"/>
              <a:gd name="connsiteX279" fmla="*/ 20294028 w 22146938"/>
              <a:gd name="connsiteY279" fmla="*/ 4233028 h 4842513"/>
              <a:gd name="connsiteX280" fmla="*/ 20268006 w 22146938"/>
              <a:gd name="connsiteY280" fmla="*/ 4200915 h 4842513"/>
              <a:gd name="connsiteX281" fmla="*/ 20302886 w 22146938"/>
              <a:gd name="connsiteY281" fmla="*/ 4178768 h 4842513"/>
              <a:gd name="connsiteX282" fmla="*/ 15986425 w 22146938"/>
              <a:gd name="connsiteY282" fmla="*/ 4177106 h 4842513"/>
              <a:gd name="connsiteX283" fmla="*/ 16014109 w 22146938"/>
              <a:gd name="connsiteY283" fmla="*/ 4210327 h 4842513"/>
              <a:gd name="connsiteX284" fmla="*/ 15977565 w 22146938"/>
              <a:gd name="connsiteY284" fmla="*/ 4233581 h 4842513"/>
              <a:gd name="connsiteX285" fmla="*/ 15949882 w 22146938"/>
              <a:gd name="connsiteY285" fmla="*/ 4200360 h 4842513"/>
              <a:gd name="connsiteX286" fmla="*/ 15986425 w 22146938"/>
              <a:gd name="connsiteY286" fmla="*/ 4177106 h 4842513"/>
              <a:gd name="connsiteX287" fmla="*/ 4546381 w 22146938"/>
              <a:gd name="connsiteY287" fmla="*/ 4169909 h 4842513"/>
              <a:gd name="connsiteX288" fmla="*/ 4572957 w 22146938"/>
              <a:gd name="connsiteY288" fmla="*/ 4202576 h 4842513"/>
              <a:gd name="connsiteX289" fmla="*/ 4537522 w 22146938"/>
              <a:gd name="connsiteY289" fmla="*/ 4225277 h 4842513"/>
              <a:gd name="connsiteX290" fmla="*/ 4510945 w 22146938"/>
              <a:gd name="connsiteY290" fmla="*/ 4192610 h 4842513"/>
              <a:gd name="connsiteX291" fmla="*/ 4546381 w 22146938"/>
              <a:gd name="connsiteY291" fmla="*/ 4169909 h 4842513"/>
              <a:gd name="connsiteX292" fmla="*/ 17274275 w 22146938"/>
              <a:gd name="connsiteY292" fmla="*/ 4164372 h 4842513"/>
              <a:gd name="connsiteX293" fmla="*/ 17300299 w 22146938"/>
              <a:gd name="connsiteY293" fmla="*/ 4195931 h 4842513"/>
              <a:gd name="connsiteX294" fmla="*/ 17265970 w 22146938"/>
              <a:gd name="connsiteY294" fmla="*/ 4218079 h 4842513"/>
              <a:gd name="connsiteX295" fmla="*/ 17239947 w 22146938"/>
              <a:gd name="connsiteY295" fmla="*/ 4186519 h 4842513"/>
              <a:gd name="connsiteX296" fmla="*/ 17274275 w 22146938"/>
              <a:gd name="connsiteY296" fmla="*/ 4164372 h 4842513"/>
              <a:gd name="connsiteX297" fmla="*/ 8496857 w 22146938"/>
              <a:gd name="connsiteY297" fmla="*/ 4161603 h 4842513"/>
              <a:gd name="connsiteX298" fmla="*/ 8523987 w 22146938"/>
              <a:gd name="connsiteY298" fmla="*/ 4194270 h 4842513"/>
              <a:gd name="connsiteX299" fmla="*/ 8487998 w 22146938"/>
              <a:gd name="connsiteY299" fmla="*/ 4216971 h 4842513"/>
              <a:gd name="connsiteX300" fmla="*/ 8460868 w 22146938"/>
              <a:gd name="connsiteY300" fmla="*/ 4184304 h 4842513"/>
              <a:gd name="connsiteX301" fmla="*/ 8496857 w 22146938"/>
              <a:gd name="connsiteY301" fmla="*/ 4161603 h 4842513"/>
              <a:gd name="connsiteX302" fmla="*/ 16550620 w 22146938"/>
              <a:gd name="connsiteY302" fmla="*/ 4155513 h 4842513"/>
              <a:gd name="connsiteX303" fmla="*/ 16575536 w 22146938"/>
              <a:gd name="connsiteY303" fmla="*/ 4185966 h 4842513"/>
              <a:gd name="connsiteX304" fmla="*/ 16542315 w 22146938"/>
              <a:gd name="connsiteY304" fmla="*/ 4207005 h 4842513"/>
              <a:gd name="connsiteX305" fmla="*/ 16517400 w 22146938"/>
              <a:gd name="connsiteY305" fmla="*/ 4176553 h 4842513"/>
              <a:gd name="connsiteX306" fmla="*/ 16550620 w 22146938"/>
              <a:gd name="connsiteY306" fmla="*/ 4155513 h 4842513"/>
              <a:gd name="connsiteX307" fmla="*/ 21563610 w 22146938"/>
              <a:gd name="connsiteY307" fmla="*/ 4152745 h 4842513"/>
              <a:gd name="connsiteX308" fmla="*/ 21589078 w 22146938"/>
              <a:gd name="connsiteY308" fmla="*/ 4183750 h 4842513"/>
              <a:gd name="connsiteX309" fmla="*/ 21555304 w 22146938"/>
              <a:gd name="connsiteY309" fmla="*/ 4205344 h 4842513"/>
              <a:gd name="connsiteX310" fmla="*/ 21529834 w 22146938"/>
              <a:gd name="connsiteY310" fmla="*/ 4174338 h 4842513"/>
              <a:gd name="connsiteX311" fmla="*/ 21563610 w 22146938"/>
              <a:gd name="connsiteY311" fmla="*/ 4152745 h 4842513"/>
              <a:gd name="connsiteX312" fmla="*/ 7723393 w 22146938"/>
              <a:gd name="connsiteY312" fmla="*/ 4150530 h 4842513"/>
              <a:gd name="connsiteX313" fmla="*/ 7749415 w 22146938"/>
              <a:gd name="connsiteY313" fmla="*/ 4182643 h 4842513"/>
              <a:gd name="connsiteX314" fmla="*/ 7714534 w 22146938"/>
              <a:gd name="connsiteY314" fmla="*/ 4204790 h 4842513"/>
              <a:gd name="connsiteX315" fmla="*/ 7688511 w 22146938"/>
              <a:gd name="connsiteY315" fmla="*/ 4172677 h 4842513"/>
              <a:gd name="connsiteX316" fmla="*/ 7723393 w 22146938"/>
              <a:gd name="connsiteY316" fmla="*/ 4150530 h 4842513"/>
              <a:gd name="connsiteX317" fmla="*/ 5756716 w 22146938"/>
              <a:gd name="connsiteY317" fmla="*/ 4148869 h 4842513"/>
              <a:gd name="connsiteX318" fmla="*/ 5783292 w 22146938"/>
              <a:gd name="connsiteY318" fmla="*/ 4181536 h 4842513"/>
              <a:gd name="connsiteX319" fmla="*/ 5747857 w 22146938"/>
              <a:gd name="connsiteY319" fmla="*/ 4204237 h 4842513"/>
              <a:gd name="connsiteX320" fmla="*/ 5721281 w 22146938"/>
              <a:gd name="connsiteY320" fmla="*/ 4171570 h 4842513"/>
              <a:gd name="connsiteX321" fmla="*/ 5756716 w 22146938"/>
              <a:gd name="connsiteY321" fmla="*/ 4148869 h 4842513"/>
              <a:gd name="connsiteX322" fmla="*/ 20374310 w 22146938"/>
              <a:gd name="connsiteY322" fmla="*/ 4147762 h 4842513"/>
              <a:gd name="connsiteX323" fmla="*/ 20399778 w 22146938"/>
              <a:gd name="connsiteY323" fmla="*/ 4178768 h 4842513"/>
              <a:gd name="connsiteX324" fmla="*/ 20366006 w 22146938"/>
              <a:gd name="connsiteY324" fmla="*/ 4200361 h 4842513"/>
              <a:gd name="connsiteX325" fmla="*/ 20340536 w 22146938"/>
              <a:gd name="connsiteY325" fmla="*/ 4169355 h 4842513"/>
              <a:gd name="connsiteX326" fmla="*/ 20374310 w 22146938"/>
              <a:gd name="connsiteY326" fmla="*/ 4147762 h 4842513"/>
              <a:gd name="connsiteX327" fmla="*/ 20237554 w 22146938"/>
              <a:gd name="connsiteY327" fmla="*/ 4147208 h 4842513"/>
              <a:gd name="connsiteX328" fmla="*/ 20264682 w 22146938"/>
              <a:gd name="connsiteY328" fmla="*/ 4179875 h 4842513"/>
              <a:gd name="connsiteX329" fmla="*/ 20228694 w 22146938"/>
              <a:gd name="connsiteY329" fmla="*/ 4202576 h 4842513"/>
              <a:gd name="connsiteX330" fmla="*/ 20201564 w 22146938"/>
              <a:gd name="connsiteY330" fmla="*/ 4169909 h 4842513"/>
              <a:gd name="connsiteX331" fmla="*/ 20237554 w 22146938"/>
              <a:gd name="connsiteY331" fmla="*/ 4147208 h 4842513"/>
              <a:gd name="connsiteX332" fmla="*/ 4852246 w 22146938"/>
              <a:gd name="connsiteY332" fmla="*/ 4138802 h 4842513"/>
              <a:gd name="connsiteX333" fmla="*/ 4878948 w 22146938"/>
              <a:gd name="connsiteY333" fmla="*/ 4171670 h 4842513"/>
              <a:gd name="connsiteX334" fmla="*/ 4843324 w 22146938"/>
              <a:gd name="connsiteY334" fmla="*/ 4194565 h 4842513"/>
              <a:gd name="connsiteX335" fmla="*/ 4816623 w 22146938"/>
              <a:gd name="connsiteY335" fmla="*/ 4161697 h 4842513"/>
              <a:gd name="connsiteX336" fmla="*/ 4852246 w 22146938"/>
              <a:gd name="connsiteY336" fmla="*/ 4138802 h 4842513"/>
              <a:gd name="connsiteX337" fmla="*/ 8021825 w 22146938"/>
              <a:gd name="connsiteY337" fmla="*/ 4135581 h 4842513"/>
              <a:gd name="connsiteX338" fmla="*/ 8047848 w 22146938"/>
              <a:gd name="connsiteY338" fmla="*/ 4167694 h 4842513"/>
              <a:gd name="connsiteX339" fmla="*/ 8012966 w 22146938"/>
              <a:gd name="connsiteY339" fmla="*/ 4189841 h 4842513"/>
              <a:gd name="connsiteX340" fmla="*/ 7986944 w 22146938"/>
              <a:gd name="connsiteY340" fmla="*/ 4157728 h 4842513"/>
              <a:gd name="connsiteX341" fmla="*/ 8021825 w 22146938"/>
              <a:gd name="connsiteY341" fmla="*/ 4135581 h 4842513"/>
              <a:gd name="connsiteX342" fmla="*/ 7429390 w 22146938"/>
              <a:gd name="connsiteY342" fmla="*/ 4135581 h 4842513"/>
              <a:gd name="connsiteX343" fmla="*/ 7455413 w 22146938"/>
              <a:gd name="connsiteY343" fmla="*/ 4167140 h 4842513"/>
              <a:gd name="connsiteX344" fmla="*/ 7420531 w 22146938"/>
              <a:gd name="connsiteY344" fmla="*/ 4189287 h 4842513"/>
              <a:gd name="connsiteX345" fmla="*/ 7394508 w 22146938"/>
              <a:gd name="connsiteY345" fmla="*/ 4157728 h 4842513"/>
              <a:gd name="connsiteX346" fmla="*/ 7429390 w 22146938"/>
              <a:gd name="connsiteY346" fmla="*/ 4135581 h 4842513"/>
              <a:gd name="connsiteX347" fmla="*/ 16845730 w 22146938"/>
              <a:gd name="connsiteY347" fmla="*/ 4135027 h 4842513"/>
              <a:gd name="connsiteX348" fmla="*/ 16870646 w 22146938"/>
              <a:gd name="connsiteY348" fmla="*/ 4165479 h 4842513"/>
              <a:gd name="connsiteX349" fmla="*/ 16837425 w 22146938"/>
              <a:gd name="connsiteY349" fmla="*/ 4186519 h 4842513"/>
              <a:gd name="connsiteX350" fmla="*/ 16812510 w 22146938"/>
              <a:gd name="connsiteY350" fmla="*/ 4156067 h 4842513"/>
              <a:gd name="connsiteX351" fmla="*/ 16845730 w 22146938"/>
              <a:gd name="connsiteY351" fmla="*/ 4135027 h 4842513"/>
              <a:gd name="connsiteX352" fmla="*/ 5457731 w 22146938"/>
              <a:gd name="connsiteY352" fmla="*/ 4127276 h 4842513"/>
              <a:gd name="connsiteX353" fmla="*/ 5484307 w 22146938"/>
              <a:gd name="connsiteY353" fmla="*/ 4159943 h 4842513"/>
              <a:gd name="connsiteX354" fmla="*/ 5448872 w 22146938"/>
              <a:gd name="connsiteY354" fmla="*/ 4182644 h 4842513"/>
              <a:gd name="connsiteX355" fmla="*/ 5422295 w 22146938"/>
              <a:gd name="connsiteY355" fmla="*/ 4149977 h 4842513"/>
              <a:gd name="connsiteX356" fmla="*/ 5457731 w 22146938"/>
              <a:gd name="connsiteY356" fmla="*/ 4127276 h 4842513"/>
              <a:gd name="connsiteX357" fmla="*/ 16265187 w 22146938"/>
              <a:gd name="connsiteY357" fmla="*/ 4124611 h 4842513"/>
              <a:gd name="connsiteX358" fmla="*/ 16290595 w 22146938"/>
              <a:gd name="connsiteY358" fmla="*/ 4155033 h 4842513"/>
              <a:gd name="connsiteX359" fmla="*/ 16256958 w 22146938"/>
              <a:gd name="connsiteY359" fmla="*/ 4176000 h 4842513"/>
              <a:gd name="connsiteX360" fmla="*/ 16231551 w 22146938"/>
              <a:gd name="connsiteY360" fmla="*/ 4145579 h 4842513"/>
              <a:gd name="connsiteX361" fmla="*/ 16265187 w 22146938"/>
              <a:gd name="connsiteY361" fmla="*/ 4124611 h 4842513"/>
              <a:gd name="connsiteX362" fmla="*/ 5156783 w 22146938"/>
              <a:gd name="connsiteY362" fmla="*/ 4124019 h 4842513"/>
              <a:gd name="connsiteX363" fmla="*/ 5183481 w 22146938"/>
              <a:gd name="connsiteY363" fmla="*/ 4156891 h 4842513"/>
              <a:gd name="connsiteX364" fmla="*/ 5147854 w 22146938"/>
              <a:gd name="connsiteY364" fmla="*/ 4179783 h 4842513"/>
              <a:gd name="connsiteX365" fmla="*/ 5121157 w 22146938"/>
              <a:gd name="connsiteY365" fmla="*/ 4146911 h 4842513"/>
              <a:gd name="connsiteX366" fmla="*/ 5156783 w 22146938"/>
              <a:gd name="connsiteY366" fmla="*/ 4124019 h 4842513"/>
              <a:gd name="connsiteX367" fmla="*/ 1270288 w 22146938"/>
              <a:gd name="connsiteY367" fmla="*/ 4122293 h 4842513"/>
              <a:gd name="connsiteX368" fmla="*/ 1296864 w 22146938"/>
              <a:gd name="connsiteY368" fmla="*/ 4154406 h 4842513"/>
              <a:gd name="connsiteX369" fmla="*/ 1261430 w 22146938"/>
              <a:gd name="connsiteY369" fmla="*/ 4177107 h 4842513"/>
              <a:gd name="connsiteX370" fmla="*/ 1234853 w 22146938"/>
              <a:gd name="connsiteY370" fmla="*/ 4144993 h 4842513"/>
              <a:gd name="connsiteX371" fmla="*/ 1270288 w 22146938"/>
              <a:gd name="connsiteY371" fmla="*/ 4122293 h 4842513"/>
              <a:gd name="connsiteX372" fmla="*/ 21867022 w 22146938"/>
              <a:gd name="connsiteY372" fmla="*/ 4122292 h 4842513"/>
              <a:gd name="connsiteX373" fmla="*/ 21892492 w 22146938"/>
              <a:gd name="connsiteY373" fmla="*/ 4153298 h 4842513"/>
              <a:gd name="connsiteX374" fmla="*/ 21858718 w 22146938"/>
              <a:gd name="connsiteY374" fmla="*/ 4174891 h 4842513"/>
              <a:gd name="connsiteX375" fmla="*/ 21833250 w 22146938"/>
              <a:gd name="connsiteY375" fmla="*/ 4143886 h 4842513"/>
              <a:gd name="connsiteX376" fmla="*/ 21867022 w 22146938"/>
              <a:gd name="connsiteY376" fmla="*/ 4122292 h 4842513"/>
              <a:gd name="connsiteX377" fmla="*/ 3329981 w 22146938"/>
              <a:gd name="connsiteY377" fmla="*/ 4120078 h 4842513"/>
              <a:gd name="connsiteX378" fmla="*/ 3356003 w 22146938"/>
              <a:gd name="connsiteY378" fmla="*/ 4151637 h 4842513"/>
              <a:gd name="connsiteX379" fmla="*/ 3321675 w 22146938"/>
              <a:gd name="connsiteY379" fmla="*/ 4173231 h 4842513"/>
              <a:gd name="connsiteX380" fmla="*/ 3295653 w 22146938"/>
              <a:gd name="connsiteY380" fmla="*/ 4141671 h 4842513"/>
              <a:gd name="connsiteX381" fmla="*/ 3329981 w 22146938"/>
              <a:gd name="connsiteY381" fmla="*/ 4120078 h 4842513"/>
              <a:gd name="connsiteX382" fmla="*/ 3040963 w 22146938"/>
              <a:gd name="connsiteY382" fmla="*/ 4113988 h 4842513"/>
              <a:gd name="connsiteX383" fmla="*/ 3066985 w 22146938"/>
              <a:gd name="connsiteY383" fmla="*/ 4145547 h 4842513"/>
              <a:gd name="connsiteX384" fmla="*/ 3032657 w 22146938"/>
              <a:gd name="connsiteY384" fmla="*/ 4167140 h 4842513"/>
              <a:gd name="connsiteX385" fmla="*/ 3006635 w 22146938"/>
              <a:gd name="connsiteY385" fmla="*/ 4135581 h 4842513"/>
              <a:gd name="connsiteX386" fmla="*/ 3040963 w 22146938"/>
              <a:gd name="connsiteY386" fmla="*/ 4113988 h 4842513"/>
              <a:gd name="connsiteX387" fmla="*/ 18553823 w 22146938"/>
              <a:gd name="connsiteY387" fmla="*/ 4112326 h 4842513"/>
              <a:gd name="connsiteX388" fmla="*/ 18581507 w 22146938"/>
              <a:gd name="connsiteY388" fmla="*/ 4146101 h 4842513"/>
              <a:gd name="connsiteX389" fmla="*/ 18544963 w 22146938"/>
              <a:gd name="connsiteY389" fmla="*/ 4169355 h 4842513"/>
              <a:gd name="connsiteX390" fmla="*/ 18517280 w 22146938"/>
              <a:gd name="connsiteY390" fmla="*/ 4135581 h 4842513"/>
              <a:gd name="connsiteX391" fmla="*/ 18553823 w 22146938"/>
              <a:gd name="connsiteY391" fmla="*/ 4112326 h 4842513"/>
              <a:gd name="connsiteX392" fmla="*/ 3621766 w 22146938"/>
              <a:gd name="connsiteY392" fmla="*/ 4110666 h 4842513"/>
              <a:gd name="connsiteX393" fmla="*/ 3647789 w 22146938"/>
              <a:gd name="connsiteY393" fmla="*/ 4142225 h 4842513"/>
              <a:gd name="connsiteX394" fmla="*/ 3613461 w 22146938"/>
              <a:gd name="connsiteY394" fmla="*/ 4164372 h 4842513"/>
              <a:gd name="connsiteX395" fmla="*/ 3587439 w 22146938"/>
              <a:gd name="connsiteY395" fmla="*/ 4132813 h 4842513"/>
              <a:gd name="connsiteX396" fmla="*/ 3621766 w 22146938"/>
              <a:gd name="connsiteY396" fmla="*/ 4110666 h 4842513"/>
              <a:gd name="connsiteX397" fmla="*/ 16082210 w 22146938"/>
              <a:gd name="connsiteY397" fmla="*/ 4109004 h 4842513"/>
              <a:gd name="connsiteX398" fmla="*/ 16108233 w 22146938"/>
              <a:gd name="connsiteY398" fmla="*/ 4140563 h 4842513"/>
              <a:gd name="connsiteX399" fmla="*/ 16073905 w 22146938"/>
              <a:gd name="connsiteY399" fmla="*/ 4162711 h 4842513"/>
              <a:gd name="connsiteX400" fmla="*/ 16047881 w 22146938"/>
              <a:gd name="connsiteY400" fmla="*/ 4131151 h 4842513"/>
              <a:gd name="connsiteX401" fmla="*/ 16082210 w 22146938"/>
              <a:gd name="connsiteY401" fmla="*/ 4109004 h 4842513"/>
              <a:gd name="connsiteX402" fmla="*/ 20168168 w 22146938"/>
              <a:gd name="connsiteY402" fmla="*/ 4104844 h 4842513"/>
              <a:gd name="connsiteX403" fmla="*/ 20195876 w 22146938"/>
              <a:gd name="connsiteY403" fmla="*/ 4138434 h 4842513"/>
              <a:gd name="connsiteX404" fmla="*/ 20159070 w 22146938"/>
              <a:gd name="connsiteY404" fmla="*/ 4161701 h 4842513"/>
              <a:gd name="connsiteX405" fmla="*/ 20131364 w 22146938"/>
              <a:gd name="connsiteY405" fmla="*/ 4128111 h 4842513"/>
              <a:gd name="connsiteX406" fmla="*/ 20168168 w 22146938"/>
              <a:gd name="connsiteY406" fmla="*/ 4104844 h 4842513"/>
              <a:gd name="connsiteX407" fmla="*/ 2753605 w 22146938"/>
              <a:gd name="connsiteY407" fmla="*/ 4101806 h 4842513"/>
              <a:gd name="connsiteX408" fmla="*/ 2779628 w 22146938"/>
              <a:gd name="connsiteY408" fmla="*/ 4133366 h 4842513"/>
              <a:gd name="connsiteX409" fmla="*/ 2745300 w 22146938"/>
              <a:gd name="connsiteY409" fmla="*/ 4154959 h 4842513"/>
              <a:gd name="connsiteX410" fmla="*/ 2719277 w 22146938"/>
              <a:gd name="connsiteY410" fmla="*/ 4123400 h 4842513"/>
              <a:gd name="connsiteX411" fmla="*/ 2753605 w 22146938"/>
              <a:gd name="connsiteY411" fmla="*/ 4101806 h 4842513"/>
              <a:gd name="connsiteX412" fmla="*/ 7139172 w 22146938"/>
              <a:gd name="connsiteY412" fmla="*/ 4097475 h 4842513"/>
              <a:gd name="connsiteX413" fmla="*/ 7165501 w 22146938"/>
              <a:gd name="connsiteY413" fmla="*/ 4129162 h 4842513"/>
              <a:gd name="connsiteX414" fmla="*/ 7130600 w 22146938"/>
              <a:gd name="connsiteY414" fmla="*/ 4151052 h 4842513"/>
              <a:gd name="connsiteX415" fmla="*/ 7104269 w 22146938"/>
              <a:gd name="connsiteY415" fmla="*/ 4119365 h 4842513"/>
              <a:gd name="connsiteX416" fmla="*/ 7139172 w 22146938"/>
              <a:gd name="connsiteY416" fmla="*/ 4097475 h 4842513"/>
              <a:gd name="connsiteX417" fmla="*/ 8326349 w 22146938"/>
              <a:gd name="connsiteY417" fmla="*/ 4090733 h 4842513"/>
              <a:gd name="connsiteX418" fmla="*/ 8352372 w 22146938"/>
              <a:gd name="connsiteY418" fmla="*/ 4122846 h 4842513"/>
              <a:gd name="connsiteX419" fmla="*/ 8317490 w 22146938"/>
              <a:gd name="connsiteY419" fmla="*/ 4144993 h 4842513"/>
              <a:gd name="connsiteX420" fmla="*/ 8291467 w 22146938"/>
              <a:gd name="connsiteY420" fmla="*/ 4112880 h 4842513"/>
              <a:gd name="connsiteX421" fmla="*/ 8326349 w 22146938"/>
              <a:gd name="connsiteY421" fmla="*/ 4090733 h 4842513"/>
              <a:gd name="connsiteX422" fmla="*/ 18057175 w 22146938"/>
              <a:gd name="connsiteY422" fmla="*/ 4090179 h 4842513"/>
              <a:gd name="connsiteX423" fmla="*/ 18083752 w 22146938"/>
              <a:gd name="connsiteY423" fmla="*/ 4122846 h 4842513"/>
              <a:gd name="connsiteX424" fmla="*/ 18048316 w 22146938"/>
              <a:gd name="connsiteY424" fmla="*/ 4145547 h 4842513"/>
              <a:gd name="connsiteX425" fmla="*/ 18021739 w 22146938"/>
              <a:gd name="connsiteY425" fmla="*/ 4112880 h 4842513"/>
              <a:gd name="connsiteX426" fmla="*/ 18057175 w 22146938"/>
              <a:gd name="connsiteY426" fmla="*/ 4090179 h 4842513"/>
              <a:gd name="connsiteX427" fmla="*/ 17588211 w 22146938"/>
              <a:gd name="connsiteY427" fmla="*/ 4082428 h 4842513"/>
              <a:gd name="connsiteX428" fmla="*/ 17614234 w 22146938"/>
              <a:gd name="connsiteY428" fmla="*/ 4113987 h 4842513"/>
              <a:gd name="connsiteX429" fmla="*/ 17579906 w 22146938"/>
              <a:gd name="connsiteY429" fmla="*/ 4136135 h 4842513"/>
              <a:gd name="connsiteX430" fmla="*/ 17553882 w 22146938"/>
              <a:gd name="connsiteY430" fmla="*/ 4104575 h 4842513"/>
              <a:gd name="connsiteX431" fmla="*/ 17588211 w 22146938"/>
              <a:gd name="connsiteY431" fmla="*/ 4082428 h 4842513"/>
              <a:gd name="connsiteX432" fmla="*/ 3917474 w 22146938"/>
              <a:gd name="connsiteY432" fmla="*/ 4080904 h 4842513"/>
              <a:gd name="connsiteX433" fmla="*/ 3943253 w 22146938"/>
              <a:gd name="connsiteY433" fmla="*/ 4112507 h 4842513"/>
              <a:gd name="connsiteX434" fmla="*/ 3908896 w 22146938"/>
              <a:gd name="connsiteY434" fmla="*/ 4134481 h 4842513"/>
              <a:gd name="connsiteX435" fmla="*/ 3883116 w 22146938"/>
              <a:gd name="connsiteY435" fmla="*/ 4102879 h 4842513"/>
              <a:gd name="connsiteX436" fmla="*/ 3917474 w 22146938"/>
              <a:gd name="connsiteY436" fmla="*/ 4080904 h 4842513"/>
              <a:gd name="connsiteX437" fmla="*/ 2467964 w 22146938"/>
              <a:gd name="connsiteY437" fmla="*/ 4077856 h 4842513"/>
              <a:gd name="connsiteX438" fmla="*/ 2493746 w 22146938"/>
              <a:gd name="connsiteY438" fmla="*/ 4109455 h 4842513"/>
              <a:gd name="connsiteX439" fmla="*/ 2459391 w 22146938"/>
              <a:gd name="connsiteY439" fmla="*/ 4131432 h 4842513"/>
              <a:gd name="connsiteX440" fmla="*/ 2433609 w 22146938"/>
              <a:gd name="connsiteY440" fmla="*/ 4099833 h 4842513"/>
              <a:gd name="connsiteX441" fmla="*/ 2467964 w 22146938"/>
              <a:gd name="connsiteY441" fmla="*/ 4077856 h 4842513"/>
              <a:gd name="connsiteX442" fmla="*/ 17146930 w 22146938"/>
              <a:gd name="connsiteY442" fmla="*/ 4075230 h 4842513"/>
              <a:gd name="connsiteX443" fmla="*/ 17171846 w 22146938"/>
              <a:gd name="connsiteY443" fmla="*/ 4105682 h 4842513"/>
              <a:gd name="connsiteX444" fmla="*/ 17138072 w 22146938"/>
              <a:gd name="connsiteY444" fmla="*/ 4126722 h 4842513"/>
              <a:gd name="connsiteX445" fmla="*/ 17113157 w 22146938"/>
              <a:gd name="connsiteY445" fmla="*/ 4096270 h 4842513"/>
              <a:gd name="connsiteX446" fmla="*/ 17146930 w 22146938"/>
              <a:gd name="connsiteY446" fmla="*/ 4075230 h 4842513"/>
              <a:gd name="connsiteX447" fmla="*/ 16446529 w 22146938"/>
              <a:gd name="connsiteY447" fmla="*/ 4075230 h 4842513"/>
              <a:gd name="connsiteX448" fmla="*/ 16470892 w 22146938"/>
              <a:gd name="connsiteY448" fmla="*/ 4105129 h 4842513"/>
              <a:gd name="connsiteX449" fmla="*/ 16438224 w 22146938"/>
              <a:gd name="connsiteY449" fmla="*/ 4125614 h 4842513"/>
              <a:gd name="connsiteX450" fmla="*/ 16413863 w 22146938"/>
              <a:gd name="connsiteY450" fmla="*/ 4095716 h 4842513"/>
              <a:gd name="connsiteX451" fmla="*/ 16446529 w 22146938"/>
              <a:gd name="connsiteY451" fmla="*/ 4075230 h 4842513"/>
              <a:gd name="connsiteX452" fmla="*/ 8817436 w 22146938"/>
              <a:gd name="connsiteY452" fmla="*/ 4075230 h 4842513"/>
              <a:gd name="connsiteX453" fmla="*/ 8844566 w 22146938"/>
              <a:gd name="connsiteY453" fmla="*/ 4107897 h 4842513"/>
              <a:gd name="connsiteX454" fmla="*/ 8808577 w 22146938"/>
              <a:gd name="connsiteY454" fmla="*/ 4130598 h 4842513"/>
              <a:gd name="connsiteX455" fmla="*/ 8781447 w 22146938"/>
              <a:gd name="connsiteY455" fmla="*/ 4097931 h 4842513"/>
              <a:gd name="connsiteX456" fmla="*/ 8817436 w 22146938"/>
              <a:gd name="connsiteY456" fmla="*/ 4075230 h 4842513"/>
              <a:gd name="connsiteX457" fmla="*/ 20091382 w 22146938"/>
              <a:gd name="connsiteY457" fmla="*/ 4063049 h 4842513"/>
              <a:gd name="connsiteX458" fmla="*/ 20116852 w 22146938"/>
              <a:gd name="connsiteY458" fmla="*/ 4094055 h 4842513"/>
              <a:gd name="connsiteX459" fmla="*/ 20083078 w 22146938"/>
              <a:gd name="connsiteY459" fmla="*/ 4115649 h 4842513"/>
              <a:gd name="connsiteX460" fmla="*/ 20057610 w 22146938"/>
              <a:gd name="connsiteY460" fmla="*/ 4084643 h 4842513"/>
              <a:gd name="connsiteX461" fmla="*/ 20091382 w 22146938"/>
              <a:gd name="connsiteY461" fmla="*/ 4063049 h 4842513"/>
              <a:gd name="connsiteX462" fmla="*/ 20017190 w 22146938"/>
              <a:gd name="connsiteY462" fmla="*/ 4059727 h 4842513"/>
              <a:gd name="connsiteX463" fmla="*/ 20043214 w 22146938"/>
              <a:gd name="connsiteY463" fmla="*/ 4091286 h 4842513"/>
              <a:gd name="connsiteX464" fmla="*/ 20008330 w 22146938"/>
              <a:gd name="connsiteY464" fmla="*/ 4113434 h 4842513"/>
              <a:gd name="connsiteX465" fmla="*/ 19982308 w 22146938"/>
              <a:gd name="connsiteY465" fmla="*/ 4081874 h 4842513"/>
              <a:gd name="connsiteX466" fmla="*/ 20017190 w 22146938"/>
              <a:gd name="connsiteY466" fmla="*/ 4059727 h 4842513"/>
              <a:gd name="connsiteX467" fmla="*/ 15895068 w 22146938"/>
              <a:gd name="connsiteY467" fmla="*/ 4056405 h 4842513"/>
              <a:gd name="connsiteX468" fmla="*/ 15921645 w 22146938"/>
              <a:gd name="connsiteY468" fmla="*/ 4089072 h 4842513"/>
              <a:gd name="connsiteX469" fmla="*/ 15886209 w 22146938"/>
              <a:gd name="connsiteY469" fmla="*/ 4111773 h 4842513"/>
              <a:gd name="connsiteX470" fmla="*/ 15859632 w 22146938"/>
              <a:gd name="connsiteY470" fmla="*/ 4079106 h 4842513"/>
              <a:gd name="connsiteX471" fmla="*/ 15895068 w 22146938"/>
              <a:gd name="connsiteY471" fmla="*/ 4056405 h 4842513"/>
              <a:gd name="connsiteX472" fmla="*/ 16733887 w 22146938"/>
              <a:gd name="connsiteY472" fmla="*/ 4049761 h 4842513"/>
              <a:gd name="connsiteX473" fmla="*/ 16758249 w 22146938"/>
              <a:gd name="connsiteY473" fmla="*/ 4079659 h 4842513"/>
              <a:gd name="connsiteX474" fmla="*/ 16725582 w 22146938"/>
              <a:gd name="connsiteY474" fmla="*/ 4100145 h 4842513"/>
              <a:gd name="connsiteX475" fmla="*/ 16701220 w 22146938"/>
              <a:gd name="connsiteY475" fmla="*/ 4070247 h 4842513"/>
              <a:gd name="connsiteX476" fmla="*/ 16733887 w 22146938"/>
              <a:gd name="connsiteY476" fmla="*/ 4049761 h 4842513"/>
              <a:gd name="connsiteX477" fmla="*/ 16167477 w 22146938"/>
              <a:gd name="connsiteY477" fmla="*/ 4049761 h 4842513"/>
              <a:gd name="connsiteX478" fmla="*/ 16191838 w 22146938"/>
              <a:gd name="connsiteY478" fmla="*/ 4079659 h 4842513"/>
              <a:gd name="connsiteX479" fmla="*/ 16159172 w 22146938"/>
              <a:gd name="connsiteY479" fmla="*/ 4100145 h 4842513"/>
              <a:gd name="connsiteX480" fmla="*/ 16134810 w 22146938"/>
              <a:gd name="connsiteY480" fmla="*/ 4070246 h 4842513"/>
              <a:gd name="connsiteX481" fmla="*/ 16167477 w 22146938"/>
              <a:gd name="connsiteY481" fmla="*/ 4049761 h 4842513"/>
              <a:gd name="connsiteX482" fmla="*/ 986807 w 22146938"/>
              <a:gd name="connsiteY482" fmla="*/ 4045885 h 4842513"/>
              <a:gd name="connsiteX483" fmla="*/ 1013384 w 22146938"/>
              <a:gd name="connsiteY483" fmla="*/ 4077998 h 4842513"/>
              <a:gd name="connsiteX484" fmla="*/ 977949 w 22146938"/>
              <a:gd name="connsiteY484" fmla="*/ 4100145 h 4842513"/>
              <a:gd name="connsiteX485" fmla="*/ 951372 w 22146938"/>
              <a:gd name="connsiteY485" fmla="*/ 4068032 h 4842513"/>
              <a:gd name="connsiteX486" fmla="*/ 986807 w 22146938"/>
              <a:gd name="connsiteY486" fmla="*/ 4045885 h 4842513"/>
              <a:gd name="connsiteX487" fmla="*/ 6853010 w 22146938"/>
              <a:gd name="connsiteY487" fmla="*/ 4043671 h 4842513"/>
              <a:gd name="connsiteX488" fmla="*/ 6879033 w 22146938"/>
              <a:gd name="connsiteY488" fmla="*/ 4075230 h 4842513"/>
              <a:gd name="connsiteX489" fmla="*/ 6844153 w 22146938"/>
              <a:gd name="connsiteY489" fmla="*/ 4097378 h 4842513"/>
              <a:gd name="connsiteX490" fmla="*/ 6818133 w 22146938"/>
              <a:gd name="connsiteY490" fmla="*/ 4065818 h 4842513"/>
              <a:gd name="connsiteX491" fmla="*/ 6853010 w 22146938"/>
              <a:gd name="connsiteY491" fmla="*/ 4043671 h 4842513"/>
              <a:gd name="connsiteX492" fmla="*/ 2186089 w 22146938"/>
              <a:gd name="connsiteY492" fmla="*/ 4037026 h 4842513"/>
              <a:gd name="connsiteX493" fmla="*/ 2212112 w 22146938"/>
              <a:gd name="connsiteY493" fmla="*/ 4068586 h 4842513"/>
              <a:gd name="connsiteX494" fmla="*/ 2177784 w 22146938"/>
              <a:gd name="connsiteY494" fmla="*/ 4090179 h 4842513"/>
              <a:gd name="connsiteX495" fmla="*/ 2151761 w 22146938"/>
              <a:gd name="connsiteY495" fmla="*/ 4058620 h 4842513"/>
              <a:gd name="connsiteX496" fmla="*/ 2186089 w 22146938"/>
              <a:gd name="connsiteY496" fmla="*/ 4037026 h 4842513"/>
              <a:gd name="connsiteX497" fmla="*/ 15987531 w 22146938"/>
              <a:gd name="connsiteY497" fmla="*/ 4035365 h 4842513"/>
              <a:gd name="connsiteX498" fmla="*/ 16012447 w 22146938"/>
              <a:gd name="connsiteY498" fmla="*/ 4065817 h 4842513"/>
              <a:gd name="connsiteX499" fmla="*/ 15979226 w 22146938"/>
              <a:gd name="connsiteY499" fmla="*/ 4086857 h 4842513"/>
              <a:gd name="connsiteX500" fmla="*/ 15954311 w 22146938"/>
              <a:gd name="connsiteY500" fmla="*/ 4056405 h 4842513"/>
              <a:gd name="connsiteX501" fmla="*/ 15987531 w 22146938"/>
              <a:gd name="connsiteY501" fmla="*/ 4035365 h 4842513"/>
              <a:gd name="connsiteX502" fmla="*/ 4215913 w 22146938"/>
              <a:gd name="connsiteY502" fmla="*/ 4033583 h 4842513"/>
              <a:gd name="connsiteX503" fmla="*/ 4241696 w 22146938"/>
              <a:gd name="connsiteY503" fmla="*/ 4065182 h 4842513"/>
              <a:gd name="connsiteX504" fmla="*/ 4207340 w 22146938"/>
              <a:gd name="connsiteY504" fmla="*/ 4087159 h 4842513"/>
              <a:gd name="connsiteX505" fmla="*/ 4181558 w 22146938"/>
              <a:gd name="connsiteY505" fmla="*/ 4055560 h 4842513"/>
              <a:gd name="connsiteX506" fmla="*/ 4215913 w 22146938"/>
              <a:gd name="connsiteY506" fmla="*/ 4033583 h 4842513"/>
              <a:gd name="connsiteX507" fmla="*/ 18888797 w 22146938"/>
              <a:gd name="connsiteY507" fmla="*/ 4032043 h 4842513"/>
              <a:gd name="connsiteX508" fmla="*/ 18916482 w 22146938"/>
              <a:gd name="connsiteY508" fmla="*/ 4065818 h 4842513"/>
              <a:gd name="connsiteX509" fmla="*/ 18879937 w 22146938"/>
              <a:gd name="connsiteY509" fmla="*/ 4089072 h 4842513"/>
              <a:gd name="connsiteX510" fmla="*/ 18852254 w 22146938"/>
              <a:gd name="connsiteY510" fmla="*/ 4055298 h 4842513"/>
              <a:gd name="connsiteX511" fmla="*/ 18888797 w 22146938"/>
              <a:gd name="connsiteY511" fmla="*/ 4032043 h 4842513"/>
              <a:gd name="connsiteX512" fmla="*/ 20456808 w 22146938"/>
              <a:gd name="connsiteY512" fmla="*/ 4027614 h 4842513"/>
              <a:gd name="connsiteX513" fmla="*/ 20481724 w 22146938"/>
              <a:gd name="connsiteY513" fmla="*/ 4057512 h 4842513"/>
              <a:gd name="connsiteX514" fmla="*/ 20449058 w 22146938"/>
              <a:gd name="connsiteY514" fmla="*/ 4078552 h 4842513"/>
              <a:gd name="connsiteX515" fmla="*/ 20424142 w 22146938"/>
              <a:gd name="connsiteY515" fmla="*/ 4048654 h 4842513"/>
              <a:gd name="connsiteX516" fmla="*/ 20456808 w 22146938"/>
              <a:gd name="connsiteY516" fmla="*/ 4027614 h 4842513"/>
              <a:gd name="connsiteX517" fmla="*/ 19942998 w 22146938"/>
              <a:gd name="connsiteY517" fmla="*/ 4024292 h 4842513"/>
              <a:gd name="connsiteX518" fmla="*/ 19970128 w 22146938"/>
              <a:gd name="connsiteY518" fmla="*/ 4056959 h 4842513"/>
              <a:gd name="connsiteX519" fmla="*/ 19934138 w 22146938"/>
              <a:gd name="connsiteY519" fmla="*/ 4079660 h 4842513"/>
              <a:gd name="connsiteX520" fmla="*/ 19907008 w 22146938"/>
              <a:gd name="connsiteY520" fmla="*/ 4046993 h 4842513"/>
              <a:gd name="connsiteX521" fmla="*/ 19942998 w 22146938"/>
              <a:gd name="connsiteY521" fmla="*/ 4024292 h 4842513"/>
              <a:gd name="connsiteX522" fmla="*/ 20746382 w 22146938"/>
              <a:gd name="connsiteY522" fmla="*/ 4022631 h 4842513"/>
              <a:gd name="connsiteX523" fmla="*/ 20771298 w 22146938"/>
              <a:gd name="connsiteY523" fmla="*/ 4052530 h 4842513"/>
              <a:gd name="connsiteX524" fmla="*/ 20738630 w 22146938"/>
              <a:gd name="connsiteY524" fmla="*/ 4073569 h 4842513"/>
              <a:gd name="connsiteX525" fmla="*/ 20713714 w 22146938"/>
              <a:gd name="connsiteY525" fmla="*/ 4043671 h 4842513"/>
              <a:gd name="connsiteX526" fmla="*/ 20746382 w 22146938"/>
              <a:gd name="connsiteY526" fmla="*/ 4022631 h 4842513"/>
              <a:gd name="connsiteX527" fmla="*/ 8634748 w 22146938"/>
              <a:gd name="connsiteY527" fmla="*/ 4019863 h 4842513"/>
              <a:gd name="connsiteX528" fmla="*/ 8660772 w 22146938"/>
              <a:gd name="connsiteY528" fmla="*/ 4051976 h 4842513"/>
              <a:gd name="connsiteX529" fmla="*/ 8625891 w 22146938"/>
              <a:gd name="connsiteY529" fmla="*/ 4074123 h 4842513"/>
              <a:gd name="connsiteX530" fmla="*/ 8599866 w 22146938"/>
              <a:gd name="connsiteY530" fmla="*/ 4042010 h 4842513"/>
              <a:gd name="connsiteX531" fmla="*/ 8634748 w 22146938"/>
              <a:gd name="connsiteY531" fmla="*/ 4019863 h 4842513"/>
              <a:gd name="connsiteX532" fmla="*/ 19859946 w 22146938"/>
              <a:gd name="connsiteY532" fmla="*/ 4013772 h 4842513"/>
              <a:gd name="connsiteX533" fmla="*/ 19887630 w 22146938"/>
              <a:gd name="connsiteY533" fmla="*/ 4047547 h 4842513"/>
              <a:gd name="connsiteX534" fmla="*/ 19850532 w 22146938"/>
              <a:gd name="connsiteY534" fmla="*/ 4070801 h 4842513"/>
              <a:gd name="connsiteX535" fmla="*/ 19822850 w 22146938"/>
              <a:gd name="connsiteY535" fmla="*/ 4037027 h 4842513"/>
              <a:gd name="connsiteX536" fmla="*/ 19859946 w 22146938"/>
              <a:gd name="connsiteY536" fmla="*/ 4013772 h 4842513"/>
              <a:gd name="connsiteX537" fmla="*/ 15695745 w 22146938"/>
              <a:gd name="connsiteY537" fmla="*/ 4006574 h 4842513"/>
              <a:gd name="connsiteX538" fmla="*/ 15723429 w 22146938"/>
              <a:gd name="connsiteY538" fmla="*/ 4039795 h 4842513"/>
              <a:gd name="connsiteX539" fmla="*/ 15686885 w 22146938"/>
              <a:gd name="connsiteY539" fmla="*/ 4063050 h 4842513"/>
              <a:gd name="connsiteX540" fmla="*/ 15659202 w 22146938"/>
              <a:gd name="connsiteY540" fmla="*/ 4029829 h 4842513"/>
              <a:gd name="connsiteX541" fmla="*/ 15695745 w 22146938"/>
              <a:gd name="connsiteY541" fmla="*/ 4006574 h 4842513"/>
              <a:gd name="connsiteX542" fmla="*/ 18382609 w 22146938"/>
              <a:gd name="connsiteY542" fmla="*/ 3999443 h 4842513"/>
              <a:gd name="connsiteX543" fmla="*/ 18409310 w 22146938"/>
              <a:gd name="connsiteY543" fmla="*/ 4032312 h 4842513"/>
              <a:gd name="connsiteX544" fmla="*/ 18373685 w 22146938"/>
              <a:gd name="connsiteY544" fmla="*/ 4055207 h 4842513"/>
              <a:gd name="connsiteX545" fmla="*/ 18346985 w 22146938"/>
              <a:gd name="connsiteY545" fmla="*/ 4022339 h 4842513"/>
              <a:gd name="connsiteX546" fmla="*/ 18382609 w 22146938"/>
              <a:gd name="connsiteY546" fmla="*/ 3999443 h 4842513"/>
              <a:gd name="connsiteX547" fmla="*/ 20173326 w 22146938"/>
              <a:gd name="connsiteY547" fmla="*/ 3996054 h 4842513"/>
              <a:gd name="connsiteX548" fmla="*/ 20198242 w 22146938"/>
              <a:gd name="connsiteY548" fmla="*/ 4025952 h 4842513"/>
              <a:gd name="connsiteX549" fmla="*/ 20165574 w 22146938"/>
              <a:gd name="connsiteY549" fmla="*/ 4046992 h 4842513"/>
              <a:gd name="connsiteX550" fmla="*/ 20140660 w 22146938"/>
              <a:gd name="connsiteY550" fmla="*/ 4017094 h 4842513"/>
              <a:gd name="connsiteX551" fmla="*/ 20173326 w 22146938"/>
              <a:gd name="connsiteY551" fmla="*/ 3996054 h 4842513"/>
              <a:gd name="connsiteX552" fmla="*/ 9137461 w 22146938"/>
              <a:gd name="connsiteY552" fmla="*/ 3995500 h 4842513"/>
              <a:gd name="connsiteX553" fmla="*/ 9164591 w 22146938"/>
              <a:gd name="connsiteY553" fmla="*/ 4028167 h 4842513"/>
              <a:gd name="connsiteX554" fmla="*/ 9128602 w 22146938"/>
              <a:gd name="connsiteY554" fmla="*/ 4050868 h 4842513"/>
              <a:gd name="connsiteX555" fmla="*/ 9101472 w 22146938"/>
              <a:gd name="connsiteY555" fmla="*/ 4018201 h 4842513"/>
              <a:gd name="connsiteX556" fmla="*/ 9137461 w 22146938"/>
              <a:gd name="connsiteY556" fmla="*/ 3995500 h 4842513"/>
              <a:gd name="connsiteX557" fmla="*/ 17452560 w 22146938"/>
              <a:gd name="connsiteY557" fmla="*/ 3993840 h 4842513"/>
              <a:gd name="connsiteX558" fmla="*/ 17478029 w 22146938"/>
              <a:gd name="connsiteY558" fmla="*/ 4024846 h 4842513"/>
              <a:gd name="connsiteX559" fmla="*/ 17444255 w 22146938"/>
              <a:gd name="connsiteY559" fmla="*/ 4046439 h 4842513"/>
              <a:gd name="connsiteX560" fmla="*/ 17418786 w 22146938"/>
              <a:gd name="connsiteY560" fmla="*/ 4015433 h 4842513"/>
              <a:gd name="connsiteX561" fmla="*/ 17452560 w 22146938"/>
              <a:gd name="connsiteY561" fmla="*/ 3993840 h 4842513"/>
              <a:gd name="connsiteX562" fmla="*/ 17904360 w 22146938"/>
              <a:gd name="connsiteY562" fmla="*/ 3992732 h 4842513"/>
              <a:gd name="connsiteX563" fmla="*/ 17930383 w 22146938"/>
              <a:gd name="connsiteY563" fmla="*/ 4024291 h 4842513"/>
              <a:gd name="connsiteX564" fmla="*/ 17896055 w 22146938"/>
              <a:gd name="connsiteY564" fmla="*/ 4046439 h 4842513"/>
              <a:gd name="connsiteX565" fmla="*/ 17870032 w 22146938"/>
              <a:gd name="connsiteY565" fmla="*/ 4014879 h 4842513"/>
              <a:gd name="connsiteX566" fmla="*/ 17904360 w 22146938"/>
              <a:gd name="connsiteY566" fmla="*/ 3992732 h 4842513"/>
              <a:gd name="connsiteX567" fmla="*/ 16350190 w 22146938"/>
              <a:gd name="connsiteY567" fmla="*/ 3988857 h 4842513"/>
              <a:gd name="connsiteX568" fmla="*/ 16373998 w 22146938"/>
              <a:gd name="connsiteY568" fmla="*/ 4017648 h 4842513"/>
              <a:gd name="connsiteX569" fmla="*/ 16342439 w 22146938"/>
              <a:gd name="connsiteY569" fmla="*/ 4037580 h 4842513"/>
              <a:gd name="connsiteX570" fmla="*/ 16318630 w 22146938"/>
              <a:gd name="connsiteY570" fmla="*/ 4008789 h 4842513"/>
              <a:gd name="connsiteX571" fmla="*/ 16350190 w 22146938"/>
              <a:gd name="connsiteY571" fmla="*/ 3988857 h 4842513"/>
              <a:gd name="connsiteX572" fmla="*/ 17027889 w 22146938"/>
              <a:gd name="connsiteY572" fmla="*/ 3987195 h 4842513"/>
              <a:gd name="connsiteX573" fmla="*/ 17052252 w 22146938"/>
              <a:gd name="connsiteY573" fmla="*/ 4017094 h 4842513"/>
              <a:gd name="connsiteX574" fmla="*/ 17019584 w 22146938"/>
              <a:gd name="connsiteY574" fmla="*/ 4037580 h 4842513"/>
              <a:gd name="connsiteX575" fmla="*/ 16995223 w 22146938"/>
              <a:gd name="connsiteY575" fmla="*/ 4007681 h 4842513"/>
              <a:gd name="connsiteX576" fmla="*/ 17027889 w 22146938"/>
              <a:gd name="connsiteY576" fmla="*/ 3987195 h 4842513"/>
              <a:gd name="connsiteX577" fmla="*/ 6567871 w 22146938"/>
              <a:gd name="connsiteY577" fmla="*/ 3985535 h 4842513"/>
              <a:gd name="connsiteX578" fmla="*/ 6593896 w 22146938"/>
              <a:gd name="connsiteY578" fmla="*/ 4017094 h 4842513"/>
              <a:gd name="connsiteX579" fmla="*/ 6559015 w 22146938"/>
              <a:gd name="connsiteY579" fmla="*/ 4039242 h 4842513"/>
              <a:gd name="connsiteX580" fmla="*/ 6532993 w 22146938"/>
              <a:gd name="connsiteY580" fmla="*/ 4007682 h 4842513"/>
              <a:gd name="connsiteX581" fmla="*/ 6567871 w 22146938"/>
              <a:gd name="connsiteY581" fmla="*/ 3985535 h 4842513"/>
              <a:gd name="connsiteX582" fmla="*/ 21040914 w 22146938"/>
              <a:gd name="connsiteY582" fmla="*/ 3983994 h 4842513"/>
              <a:gd name="connsiteX583" fmla="*/ 21065778 w 22146938"/>
              <a:gd name="connsiteY583" fmla="*/ 4014325 h 4842513"/>
              <a:gd name="connsiteX584" fmla="*/ 21032692 w 22146938"/>
              <a:gd name="connsiteY584" fmla="*/ 4035383 h 4842513"/>
              <a:gd name="connsiteX585" fmla="*/ 21007828 w 22146938"/>
              <a:gd name="connsiteY585" fmla="*/ 4005053 h 4842513"/>
              <a:gd name="connsiteX586" fmla="*/ 21040914 w 22146938"/>
              <a:gd name="connsiteY586" fmla="*/ 3983994 h 4842513"/>
              <a:gd name="connsiteX587" fmla="*/ 8172450 w 22146938"/>
              <a:gd name="connsiteY587" fmla="*/ 3983320 h 4842513"/>
              <a:gd name="connsiteX588" fmla="*/ 8197919 w 22146938"/>
              <a:gd name="connsiteY588" fmla="*/ 4014325 h 4842513"/>
              <a:gd name="connsiteX589" fmla="*/ 8164144 w 22146938"/>
              <a:gd name="connsiteY589" fmla="*/ 4035919 h 4842513"/>
              <a:gd name="connsiteX590" fmla="*/ 8138675 w 22146938"/>
              <a:gd name="connsiteY590" fmla="*/ 4004913 h 4842513"/>
              <a:gd name="connsiteX591" fmla="*/ 8172450 w 22146938"/>
              <a:gd name="connsiteY591" fmla="*/ 3983320 h 4842513"/>
              <a:gd name="connsiteX592" fmla="*/ 19219342 w 22146938"/>
              <a:gd name="connsiteY592" fmla="*/ 3981105 h 4842513"/>
              <a:gd name="connsiteX593" fmla="*/ 19247026 w 22146938"/>
              <a:gd name="connsiteY593" fmla="*/ 4014879 h 4842513"/>
              <a:gd name="connsiteX594" fmla="*/ 19210482 w 22146938"/>
              <a:gd name="connsiteY594" fmla="*/ 4038134 h 4842513"/>
              <a:gd name="connsiteX595" fmla="*/ 19182800 w 22146938"/>
              <a:gd name="connsiteY595" fmla="*/ 4004360 h 4842513"/>
              <a:gd name="connsiteX596" fmla="*/ 19219342 w 22146938"/>
              <a:gd name="connsiteY596" fmla="*/ 3981105 h 4842513"/>
              <a:gd name="connsiteX597" fmla="*/ 1907076 w 22146938"/>
              <a:gd name="connsiteY597" fmla="*/ 3979881 h 4842513"/>
              <a:gd name="connsiteX598" fmla="*/ 1932858 w 22146938"/>
              <a:gd name="connsiteY598" fmla="*/ 4011480 h 4842513"/>
              <a:gd name="connsiteX599" fmla="*/ 1898503 w 22146938"/>
              <a:gd name="connsiteY599" fmla="*/ 4033457 h 4842513"/>
              <a:gd name="connsiteX600" fmla="*/ 1872721 w 22146938"/>
              <a:gd name="connsiteY600" fmla="*/ 4001858 h 4842513"/>
              <a:gd name="connsiteX601" fmla="*/ 1907076 w 22146938"/>
              <a:gd name="connsiteY601" fmla="*/ 3979881 h 4842513"/>
              <a:gd name="connsiteX602" fmla="*/ 4516183 w 22146938"/>
              <a:gd name="connsiteY602" fmla="*/ 3978817 h 4842513"/>
              <a:gd name="connsiteX603" fmla="*/ 4541965 w 22146938"/>
              <a:gd name="connsiteY603" fmla="*/ 4010416 h 4842513"/>
              <a:gd name="connsiteX604" fmla="*/ 4507610 w 22146938"/>
              <a:gd name="connsiteY604" fmla="*/ 4032393 h 4842513"/>
              <a:gd name="connsiteX605" fmla="*/ 4481828 w 22146938"/>
              <a:gd name="connsiteY605" fmla="*/ 4000794 h 4842513"/>
              <a:gd name="connsiteX606" fmla="*/ 4516183 w 22146938"/>
              <a:gd name="connsiteY606" fmla="*/ 3978817 h 4842513"/>
              <a:gd name="connsiteX607" fmla="*/ 7885090 w 22146938"/>
              <a:gd name="connsiteY607" fmla="*/ 3977783 h 4842513"/>
              <a:gd name="connsiteX608" fmla="*/ 7910560 w 22146938"/>
              <a:gd name="connsiteY608" fmla="*/ 4008789 h 4842513"/>
              <a:gd name="connsiteX609" fmla="*/ 7876784 w 22146938"/>
              <a:gd name="connsiteY609" fmla="*/ 4030382 h 4842513"/>
              <a:gd name="connsiteX610" fmla="*/ 7851315 w 22146938"/>
              <a:gd name="connsiteY610" fmla="*/ 3999376 h 4842513"/>
              <a:gd name="connsiteX611" fmla="*/ 7885090 w 22146938"/>
              <a:gd name="connsiteY611" fmla="*/ 3977783 h 4842513"/>
              <a:gd name="connsiteX612" fmla="*/ 19543242 w 22146938"/>
              <a:gd name="connsiteY612" fmla="*/ 3972800 h 4842513"/>
              <a:gd name="connsiteX613" fmla="*/ 19570926 w 22146938"/>
              <a:gd name="connsiteY613" fmla="*/ 4006574 h 4842513"/>
              <a:gd name="connsiteX614" fmla="*/ 19533830 w 22146938"/>
              <a:gd name="connsiteY614" fmla="*/ 4029829 h 4842513"/>
              <a:gd name="connsiteX615" fmla="*/ 19506146 w 22146938"/>
              <a:gd name="connsiteY615" fmla="*/ 3996055 h 4842513"/>
              <a:gd name="connsiteX616" fmla="*/ 19543242 w 22146938"/>
              <a:gd name="connsiteY616" fmla="*/ 3972800 h 4842513"/>
              <a:gd name="connsiteX617" fmla="*/ 16077781 w 22146938"/>
              <a:gd name="connsiteY617" fmla="*/ 3971139 h 4842513"/>
              <a:gd name="connsiteX618" fmla="*/ 16101589 w 22146938"/>
              <a:gd name="connsiteY618" fmla="*/ 3999930 h 4842513"/>
              <a:gd name="connsiteX619" fmla="*/ 16070028 w 22146938"/>
              <a:gd name="connsiteY619" fmla="*/ 4019863 h 4842513"/>
              <a:gd name="connsiteX620" fmla="*/ 16046221 w 22146938"/>
              <a:gd name="connsiteY620" fmla="*/ 3991071 h 4842513"/>
              <a:gd name="connsiteX621" fmla="*/ 16077781 w 22146938"/>
              <a:gd name="connsiteY621" fmla="*/ 3971139 h 4842513"/>
              <a:gd name="connsiteX622" fmla="*/ 15897836 w 22146938"/>
              <a:gd name="connsiteY622" fmla="*/ 3967816 h 4842513"/>
              <a:gd name="connsiteX623" fmla="*/ 15922197 w 22146938"/>
              <a:gd name="connsiteY623" fmla="*/ 3997715 h 4842513"/>
              <a:gd name="connsiteX624" fmla="*/ 15889531 w 22146938"/>
              <a:gd name="connsiteY624" fmla="*/ 4018201 h 4842513"/>
              <a:gd name="connsiteX625" fmla="*/ 15865168 w 22146938"/>
              <a:gd name="connsiteY625" fmla="*/ 3988302 h 4842513"/>
              <a:gd name="connsiteX626" fmla="*/ 15897836 w 22146938"/>
              <a:gd name="connsiteY626" fmla="*/ 3967816 h 4842513"/>
              <a:gd name="connsiteX627" fmla="*/ 15805925 w 22146938"/>
              <a:gd name="connsiteY627" fmla="*/ 3965602 h 4842513"/>
              <a:gd name="connsiteX628" fmla="*/ 15831948 w 22146938"/>
              <a:gd name="connsiteY628" fmla="*/ 3997161 h 4842513"/>
              <a:gd name="connsiteX629" fmla="*/ 15797620 w 22146938"/>
              <a:gd name="connsiteY629" fmla="*/ 4019309 h 4842513"/>
              <a:gd name="connsiteX630" fmla="*/ 15771597 w 22146938"/>
              <a:gd name="connsiteY630" fmla="*/ 3987749 h 4842513"/>
              <a:gd name="connsiteX631" fmla="*/ 15805925 w 22146938"/>
              <a:gd name="connsiteY631" fmla="*/ 3965602 h 4842513"/>
              <a:gd name="connsiteX632" fmla="*/ 704433 w 22146938"/>
              <a:gd name="connsiteY632" fmla="*/ 3963941 h 4842513"/>
              <a:gd name="connsiteX633" fmla="*/ 731010 w 22146938"/>
              <a:gd name="connsiteY633" fmla="*/ 3996054 h 4842513"/>
              <a:gd name="connsiteX634" fmla="*/ 695575 w 22146938"/>
              <a:gd name="connsiteY634" fmla="*/ 4018201 h 4842513"/>
              <a:gd name="connsiteX635" fmla="*/ 668998 w 22146938"/>
              <a:gd name="connsiteY635" fmla="*/ 3986088 h 4842513"/>
              <a:gd name="connsiteX636" fmla="*/ 704433 w 22146938"/>
              <a:gd name="connsiteY636" fmla="*/ 3963941 h 4842513"/>
              <a:gd name="connsiteX637" fmla="*/ 19811774 w 22146938"/>
              <a:gd name="connsiteY637" fmla="*/ 3962833 h 4842513"/>
              <a:gd name="connsiteX638" fmla="*/ 19837246 w 22146938"/>
              <a:gd name="connsiteY638" fmla="*/ 3993839 h 4842513"/>
              <a:gd name="connsiteX639" fmla="*/ 19803470 w 22146938"/>
              <a:gd name="connsiteY639" fmla="*/ 4015433 h 4842513"/>
              <a:gd name="connsiteX640" fmla="*/ 19778002 w 22146938"/>
              <a:gd name="connsiteY640" fmla="*/ 3984427 h 4842513"/>
              <a:gd name="connsiteX641" fmla="*/ 19811774 w 22146938"/>
              <a:gd name="connsiteY641" fmla="*/ 3962833 h 4842513"/>
              <a:gd name="connsiteX642" fmla="*/ 16630351 w 22146938"/>
              <a:gd name="connsiteY642" fmla="*/ 3957851 h 4842513"/>
              <a:gd name="connsiteX643" fmla="*/ 16654158 w 22146938"/>
              <a:gd name="connsiteY643" fmla="*/ 3986642 h 4842513"/>
              <a:gd name="connsiteX644" fmla="*/ 16622598 w 22146938"/>
              <a:gd name="connsiteY644" fmla="*/ 4006574 h 4842513"/>
              <a:gd name="connsiteX645" fmla="*/ 16598790 w 22146938"/>
              <a:gd name="connsiteY645" fmla="*/ 3977783 h 4842513"/>
              <a:gd name="connsiteX646" fmla="*/ 16630351 w 22146938"/>
              <a:gd name="connsiteY646" fmla="*/ 3957851 h 4842513"/>
              <a:gd name="connsiteX647" fmla="*/ 8465348 w 22146938"/>
              <a:gd name="connsiteY647" fmla="*/ 3955636 h 4842513"/>
              <a:gd name="connsiteX648" fmla="*/ 8490817 w 22146938"/>
              <a:gd name="connsiteY648" fmla="*/ 3986641 h 4842513"/>
              <a:gd name="connsiteX649" fmla="*/ 8457043 w 22146938"/>
              <a:gd name="connsiteY649" fmla="*/ 4008235 h 4842513"/>
              <a:gd name="connsiteX650" fmla="*/ 8431573 w 22146938"/>
              <a:gd name="connsiteY650" fmla="*/ 3977229 h 4842513"/>
              <a:gd name="connsiteX651" fmla="*/ 8465348 w 22146938"/>
              <a:gd name="connsiteY651" fmla="*/ 3955636 h 4842513"/>
              <a:gd name="connsiteX652" fmla="*/ 19730854 w 22146938"/>
              <a:gd name="connsiteY652" fmla="*/ 3947995 h 4842513"/>
              <a:gd name="connsiteX653" fmla="*/ 19757180 w 22146938"/>
              <a:gd name="connsiteY653" fmla="*/ 3979685 h 4842513"/>
              <a:gd name="connsiteX654" fmla="*/ 19722276 w 22146938"/>
              <a:gd name="connsiteY654" fmla="*/ 4001570 h 4842513"/>
              <a:gd name="connsiteX655" fmla="*/ 19695950 w 22146938"/>
              <a:gd name="connsiteY655" fmla="*/ 3969881 h 4842513"/>
              <a:gd name="connsiteX656" fmla="*/ 19730854 w 22146938"/>
              <a:gd name="connsiteY656" fmla="*/ 3947995 h 4842513"/>
              <a:gd name="connsiteX657" fmla="*/ 7603266 w 22146938"/>
              <a:gd name="connsiteY657" fmla="*/ 3942902 h 4842513"/>
              <a:gd name="connsiteX658" fmla="*/ 7628737 w 22146938"/>
              <a:gd name="connsiteY658" fmla="*/ 3973908 h 4842513"/>
              <a:gd name="connsiteX659" fmla="*/ 7594962 w 22146938"/>
              <a:gd name="connsiteY659" fmla="*/ 3995501 h 4842513"/>
              <a:gd name="connsiteX660" fmla="*/ 7569491 w 22146938"/>
              <a:gd name="connsiteY660" fmla="*/ 3964495 h 4842513"/>
              <a:gd name="connsiteX661" fmla="*/ 7603266 w 22146938"/>
              <a:gd name="connsiteY661" fmla="*/ 3942902 h 4842513"/>
              <a:gd name="connsiteX662" fmla="*/ 8945731 w 22146938"/>
              <a:gd name="connsiteY662" fmla="*/ 3933834 h 4842513"/>
              <a:gd name="connsiteX663" fmla="*/ 8972059 w 22146938"/>
              <a:gd name="connsiteY663" fmla="*/ 3965521 h 4842513"/>
              <a:gd name="connsiteX664" fmla="*/ 8937159 w 22146938"/>
              <a:gd name="connsiteY664" fmla="*/ 3987411 h 4842513"/>
              <a:gd name="connsiteX665" fmla="*/ 8910830 w 22146938"/>
              <a:gd name="connsiteY665" fmla="*/ 3955724 h 4842513"/>
              <a:gd name="connsiteX666" fmla="*/ 8945731 w 22146938"/>
              <a:gd name="connsiteY666" fmla="*/ 3933834 h 4842513"/>
              <a:gd name="connsiteX667" fmla="*/ 19895382 w 22146938"/>
              <a:gd name="connsiteY667" fmla="*/ 3932935 h 4842513"/>
              <a:gd name="connsiteX668" fmla="*/ 19920298 w 22146938"/>
              <a:gd name="connsiteY668" fmla="*/ 3962834 h 4842513"/>
              <a:gd name="connsiteX669" fmla="*/ 19887630 w 22146938"/>
              <a:gd name="connsiteY669" fmla="*/ 3983873 h 4842513"/>
              <a:gd name="connsiteX670" fmla="*/ 19862714 w 22146938"/>
              <a:gd name="connsiteY670" fmla="*/ 3953975 h 4842513"/>
              <a:gd name="connsiteX671" fmla="*/ 19895382 w 22146938"/>
              <a:gd name="connsiteY671" fmla="*/ 3932935 h 4842513"/>
              <a:gd name="connsiteX672" fmla="*/ 19644010 w 22146938"/>
              <a:gd name="connsiteY672" fmla="*/ 3932935 h 4842513"/>
              <a:gd name="connsiteX673" fmla="*/ 19671142 w 22146938"/>
              <a:gd name="connsiteY673" fmla="*/ 3965602 h 4842513"/>
              <a:gd name="connsiteX674" fmla="*/ 19635154 w 22146938"/>
              <a:gd name="connsiteY674" fmla="*/ 3988303 h 4842513"/>
              <a:gd name="connsiteX675" fmla="*/ 19608022 w 22146938"/>
              <a:gd name="connsiteY675" fmla="*/ 3955636 h 4842513"/>
              <a:gd name="connsiteX676" fmla="*/ 19644010 w 22146938"/>
              <a:gd name="connsiteY676" fmla="*/ 3932935 h 4842513"/>
              <a:gd name="connsiteX677" fmla="*/ 9455271 w 22146938"/>
              <a:gd name="connsiteY677" fmla="*/ 3932935 h 4842513"/>
              <a:gd name="connsiteX678" fmla="*/ 9482402 w 22146938"/>
              <a:gd name="connsiteY678" fmla="*/ 3966156 h 4842513"/>
              <a:gd name="connsiteX679" fmla="*/ 9446412 w 22146938"/>
              <a:gd name="connsiteY679" fmla="*/ 3988857 h 4842513"/>
              <a:gd name="connsiteX680" fmla="*/ 9419282 w 22146938"/>
              <a:gd name="connsiteY680" fmla="*/ 3955636 h 4842513"/>
              <a:gd name="connsiteX681" fmla="*/ 9455271 w 22146938"/>
              <a:gd name="connsiteY681" fmla="*/ 3932935 h 4842513"/>
              <a:gd name="connsiteX682" fmla="*/ 6281912 w 22146938"/>
              <a:gd name="connsiteY682" fmla="*/ 3931395 h 4842513"/>
              <a:gd name="connsiteX683" fmla="*/ 6307694 w 22146938"/>
              <a:gd name="connsiteY683" fmla="*/ 3962994 h 4842513"/>
              <a:gd name="connsiteX684" fmla="*/ 6273339 w 22146938"/>
              <a:gd name="connsiteY684" fmla="*/ 3984972 h 4842513"/>
              <a:gd name="connsiteX685" fmla="*/ 6247557 w 22146938"/>
              <a:gd name="connsiteY685" fmla="*/ 3953372 h 4842513"/>
              <a:gd name="connsiteX686" fmla="*/ 6281912 w 22146938"/>
              <a:gd name="connsiteY686" fmla="*/ 3931395 h 4842513"/>
              <a:gd name="connsiteX687" fmla="*/ 21339922 w 22146938"/>
              <a:gd name="connsiteY687" fmla="*/ 3929059 h 4842513"/>
              <a:gd name="connsiteX688" fmla="*/ 21364838 w 22146938"/>
              <a:gd name="connsiteY688" fmla="*/ 3958958 h 4842513"/>
              <a:gd name="connsiteX689" fmla="*/ 21332170 w 22146938"/>
              <a:gd name="connsiteY689" fmla="*/ 3979997 h 4842513"/>
              <a:gd name="connsiteX690" fmla="*/ 21307256 w 22146938"/>
              <a:gd name="connsiteY690" fmla="*/ 3950099 h 4842513"/>
              <a:gd name="connsiteX691" fmla="*/ 21339922 w 22146938"/>
              <a:gd name="connsiteY691" fmla="*/ 3929059 h 4842513"/>
              <a:gd name="connsiteX692" fmla="*/ 4816596 w 22146938"/>
              <a:gd name="connsiteY692" fmla="*/ 3925738 h 4842513"/>
              <a:gd name="connsiteX693" fmla="*/ 4842619 w 22146938"/>
              <a:gd name="connsiteY693" fmla="*/ 3957297 h 4842513"/>
              <a:gd name="connsiteX694" fmla="*/ 4808291 w 22146938"/>
              <a:gd name="connsiteY694" fmla="*/ 3979445 h 4842513"/>
              <a:gd name="connsiteX695" fmla="*/ 4782269 w 22146938"/>
              <a:gd name="connsiteY695" fmla="*/ 3947885 h 4842513"/>
              <a:gd name="connsiteX696" fmla="*/ 4816596 w 22146938"/>
              <a:gd name="connsiteY696" fmla="*/ 3925738 h 4842513"/>
              <a:gd name="connsiteX697" fmla="*/ 18706638 w 22146938"/>
              <a:gd name="connsiteY697" fmla="*/ 3925737 h 4842513"/>
              <a:gd name="connsiteX698" fmla="*/ 18733213 w 22146938"/>
              <a:gd name="connsiteY698" fmla="*/ 3958404 h 4842513"/>
              <a:gd name="connsiteX699" fmla="*/ 18697779 w 22146938"/>
              <a:gd name="connsiteY699" fmla="*/ 3981105 h 4842513"/>
              <a:gd name="connsiteX700" fmla="*/ 18671202 w 22146938"/>
              <a:gd name="connsiteY700" fmla="*/ 3948438 h 4842513"/>
              <a:gd name="connsiteX701" fmla="*/ 18706638 w 22146938"/>
              <a:gd name="connsiteY701" fmla="*/ 3925737 h 4842513"/>
              <a:gd name="connsiteX702" fmla="*/ 10693277 w 22146938"/>
              <a:gd name="connsiteY702" fmla="*/ 3917986 h 4842513"/>
              <a:gd name="connsiteX703" fmla="*/ 10720406 w 22146938"/>
              <a:gd name="connsiteY703" fmla="*/ 3951207 h 4842513"/>
              <a:gd name="connsiteX704" fmla="*/ 10684418 w 22146938"/>
              <a:gd name="connsiteY704" fmla="*/ 3973908 h 4842513"/>
              <a:gd name="connsiteX705" fmla="*/ 10657288 w 22146938"/>
              <a:gd name="connsiteY705" fmla="*/ 3940687 h 4842513"/>
              <a:gd name="connsiteX706" fmla="*/ 10693277 w 22146938"/>
              <a:gd name="connsiteY706" fmla="*/ 3917986 h 4842513"/>
              <a:gd name="connsiteX707" fmla="*/ 1630202 w 22146938"/>
              <a:gd name="connsiteY707" fmla="*/ 3910235 h 4842513"/>
              <a:gd name="connsiteX708" fmla="*/ 1655671 w 22146938"/>
              <a:gd name="connsiteY708" fmla="*/ 3941794 h 4842513"/>
              <a:gd name="connsiteX709" fmla="*/ 1621343 w 22146938"/>
              <a:gd name="connsiteY709" fmla="*/ 3963387 h 4842513"/>
              <a:gd name="connsiteX710" fmla="*/ 1595874 w 22146938"/>
              <a:gd name="connsiteY710" fmla="*/ 3931828 h 4842513"/>
              <a:gd name="connsiteX711" fmla="*/ 1630202 w 22146938"/>
              <a:gd name="connsiteY711" fmla="*/ 3910235 h 4842513"/>
              <a:gd name="connsiteX712" fmla="*/ 11004443 w 22146938"/>
              <a:gd name="connsiteY712" fmla="*/ 3910234 h 4842513"/>
              <a:gd name="connsiteX713" fmla="*/ 11031573 w 22146938"/>
              <a:gd name="connsiteY713" fmla="*/ 3943455 h 4842513"/>
              <a:gd name="connsiteX714" fmla="*/ 10995584 w 22146938"/>
              <a:gd name="connsiteY714" fmla="*/ 3966155 h 4842513"/>
              <a:gd name="connsiteX715" fmla="*/ 10968454 w 22146938"/>
              <a:gd name="connsiteY715" fmla="*/ 3932935 h 4842513"/>
              <a:gd name="connsiteX716" fmla="*/ 11004443 w 22146938"/>
              <a:gd name="connsiteY716" fmla="*/ 3910234 h 4842513"/>
              <a:gd name="connsiteX717" fmla="*/ 17759376 w 22146938"/>
              <a:gd name="connsiteY717" fmla="*/ 3906456 h 4842513"/>
              <a:gd name="connsiteX718" fmla="*/ 17784699 w 22146938"/>
              <a:gd name="connsiteY718" fmla="*/ 3937421 h 4842513"/>
              <a:gd name="connsiteX719" fmla="*/ 17750978 w 22146938"/>
              <a:gd name="connsiteY719" fmla="*/ 3958939 h 4842513"/>
              <a:gd name="connsiteX720" fmla="*/ 17725655 w 22146938"/>
              <a:gd name="connsiteY720" fmla="*/ 3927973 h 4842513"/>
              <a:gd name="connsiteX721" fmla="*/ 17759376 w 22146938"/>
              <a:gd name="connsiteY721" fmla="*/ 3906456 h 4842513"/>
              <a:gd name="connsiteX722" fmla="*/ 3623451 w 22146938"/>
              <a:gd name="connsiteY722" fmla="*/ 3906359 h 4842513"/>
              <a:gd name="connsiteX723" fmla="*/ 3648367 w 22146938"/>
              <a:gd name="connsiteY723" fmla="*/ 3936811 h 4842513"/>
              <a:gd name="connsiteX724" fmla="*/ 3615146 w 22146938"/>
              <a:gd name="connsiteY724" fmla="*/ 3957851 h 4842513"/>
              <a:gd name="connsiteX725" fmla="*/ 3590231 w 22146938"/>
              <a:gd name="connsiteY725" fmla="*/ 3927399 h 4842513"/>
              <a:gd name="connsiteX726" fmla="*/ 3623451 w 22146938"/>
              <a:gd name="connsiteY726" fmla="*/ 3906359 h 4842513"/>
              <a:gd name="connsiteX727" fmla="*/ 17325215 w 22146938"/>
              <a:gd name="connsiteY727" fmla="*/ 3905805 h 4842513"/>
              <a:gd name="connsiteX728" fmla="*/ 17349576 w 22146938"/>
              <a:gd name="connsiteY728" fmla="*/ 3935704 h 4842513"/>
              <a:gd name="connsiteX729" fmla="*/ 17316910 w 22146938"/>
              <a:gd name="connsiteY729" fmla="*/ 3956190 h 4842513"/>
              <a:gd name="connsiteX730" fmla="*/ 17292547 w 22146938"/>
              <a:gd name="connsiteY730" fmla="*/ 3926291 h 4842513"/>
              <a:gd name="connsiteX731" fmla="*/ 17325215 w 22146938"/>
              <a:gd name="connsiteY731" fmla="*/ 3905805 h 4842513"/>
              <a:gd name="connsiteX732" fmla="*/ 18220509 w 22146938"/>
              <a:gd name="connsiteY732" fmla="*/ 3905251 h 4842513"/>
              <a:gd name="connsiteX733" fmla="*/ 18246532 w 22146938"/>
              <a:gd name="connsiteY733" fmla="*/ 3936810 h 4842513"/>
              <a:gd name="connsiteX734" fmla="*/ 18212204 w 22146938"/>
              <a:gd name="connsiteY734" fmla="*/ 3958958 h 4842513"/>
              <a:gd name="connsiteX735" fmla="*/ 18186182 w 22146938"/>
              <a:gd name="connsiteY735" fmla="*/ 3927398 h 4842513"/>
              <a:gd name="connsiteX736" fmla="*/ 18220509 w 22146938"/>
              <a:gd name="connsiteY736" fmla="*/ 3905251 h 4842513"/>
              <a:gd name="connsiteX737" fmla="*/ 10386003 w 22146938"/>
              <a:gd name="connsiteY737" fmla="*/ 3904144 h 4842513"/>
              <a:gd name="connsiteX738" fmla="*/ 10413132 w 22146938"/>
              <a:gd name="connsiteY738" fmla="*/ 3937365 h 4842513"/>
              <a:gd name="connsiteX739" fmla="*/ 10377144 w 22146938"/>
              <a:gd name="connsiteY739" fmla="*/ 3960066 h 4842513"/>
              <a:gd name="connsiteX740" fmla="*/ 10350013 w 22146938"/>
              <a:gd name="connsiteY740" fmla="*/ 3926845 h 4842513"/>
              <a:gd name="connsiteX741" fmla="*/ 10386003 w 22146938"/>
              <a:gd name="connsiteY741" fmla="*/ 3904144 h 4842513"/>
              <a:gd name="connsiteX742" fmla="*/ 3342185 w 22146938"/>
              <a:gd name="connsiteY742" fmla="*/ 3900822 h 4842513"/>
              <a:gd name="connsiteX743" fmla="*/ 3367101 w 22146938"/>
              <a:gd name="connsiteY743" fmla="*/ 3931274 h 4842513"/>
              <a:gd name="connsiteX744" fmla="*/ 3333879 w 22146938"/>
              <a:gd name="connsiteY744" fmla="*/ 3952314 h 4842513"/>
              <a:gd name="connsiteX745" fmla="*/ 3308965 w 22146938"/>
              <a:gd name="connsiteY745" fmla="*/ 3921862 h 4842513"/>
              <a:gd name="connsiteX746" fmla="*/ 3342185 w 22146938"/>
              <a:gd name="connsiteY746" fmla="*/ 3900822 h 4842513"/>
              <a:gd name="connsiteX747" fmla="*/ 15814230 w 22146938"/>
              <a:gd name="connsiteY747" fmla="*/ 3898053 h 4842513"/>
              <a:gd name="connsiteX748" fmla="*/ 15838039 w 22146938"/>
              <a:gd name="connsiteY748" fmla="*/ 3926844 h 4842513"/>
              <a:gd name="connsiteX749" fmla="*/ 15806479 w 22146938"/>
              <a:gd name="connsiteY749" fmla="*/ 3946777 h 4842513"/>
              <a:gd name="connsiteX750" fmla="*/ 15782671 w 22146938"/>
              <a:gd name="connsiteY750" fmla="*/ 3917985 h 4842513"/>
              <a:gd name="connsiteX751" fmla="*/ 15814230 w 22146938"/>
              <a:gd name="connsiteY751" fmla="*/ 3898053 h 4842513"/>
              <a:gd name="connsiteX752" fmla="*/ 9769206 w 22146938"/>
              <a:gd name="connsiteY752" fmla="*/ 3896946 h 4842513"/>
              <a:gd name="connsiteX753" fmla="*/ 9796336 w 22146938"/>
              <a:gd name="connsiteY753" fmla="*/ 3930167 h 4842513"/>
              <a:gd name="connsiteX754" fmla="*/ 9760348 w 22146938"/>
              <a:gd name="connsiteY754" fmla="*/ 3952868 h 4842513"/>
              <a:gd name="connsiteX755" fmla="*/ 9733217 w 22146938"/>
              <a:gd name="connsiteY755" fmla="*/ 3919647 h 4842513"/>
              <a:gd name="connsiteX756" fmla="*/ 9769206 w 22146938"/>
              <a:gd name="connsiteY756" fmla="*/ 3896946 h 4842513"/>
              <a:gd name="connsiteX757" fmla="*/ 8763781 w 22146938"/>
              <a:gd name="connsiteY757" fmla="*/ 3895286 h 4842513"/>
              <a:gd name="connsiteX758" fmla="*/ 8789250 w 22146938"/>
              <a:gd name="connsiteY758" fmla="*/ 3926291 h 4842513"/>
              <a:gd name="connsiteX759" fmla="*/ 8755475 w 22146938"/>
              <a:gd name="connsiteY759" fmla="*/ 3947885 h 4842513"/>
              <a:gd name="connsiteX760" fmla="*/ 8730005 w 22146938"/>
              <a:gd name="connsiteY760" fmla="*/ 3916879 h 4842513"/>
              <a:gd name="connsiteX761" fmla="*/ 8763781 w 22146938"/>
              <a:gd name="connsiteY761" fmla="*/ 3895286 h 4842513"/>
              <a:gd name="connsiteX762" fmla="*/ 15719553 w 22146938"/>
              <a:gd name="connsiteY762" fmla="*/ 3895285 h 4842513"/>
              <a:gd name="connsiteX763" fmla="*/ 15744468 w 22146938"/>
              <a:gd name="connsiteY763" fmla="*/ 3925737 h 4842513"/>
              <a:gd name="connsiteX764" fmla="*/ 15711247 w 22146938"/>
              <a:gd name="connsiteY764" fmla="*/ 3946777 h 4842513"/>
              <a:gd name="connsiteX765" fmla="*/ 15686332 w 22146938"/>
              <a:gd name="connsiteY765" fmla="*/ 3916325 h 4842513"/>
              <a:gd name="connsiteX766" fmla="*/ 15719553 w 22146938"/>
              <a:gd name="connsiteY766" fmla="*/ 3895285 h 4842513"/>
              <a:gd name="connsiteX767" fmla="*/ 3907485 w 22146938"/>
              <a:gd name="connsiteY767" fmla="*/ 3893624 h 4842513"/>
              <a:gd name="connsiteX768" fmla="*/ 3932401 w 22146938"/>
              <a:gd name="connsiteY768" fmla="*/ 3924076 h 4842513"/>
              <a:gd name="connsiteX769" fmla="*/ 3899180 w 22146938"/>
              <a:gd name="connsiteY769" fmla="*/ 3945116 h 4842513"/>
              <a:gd name="connsiteX770" fmla="*/ 3874265 w 22146938"/>
              <a:gd name="connsiteY770" fmla="*/ 3914664 h 4842513"/>
              <a:gd name="connsiteX771" fmla="*/ 3907485 w 22146938"/>
              <a:gd name="connsiteY771" fmla="*/ 3893624 h 4842513"/>
              <a:gd name="connsiteX772" fmla="*/ 16917154 w 22146938"/>
              <a:gd name="connsiteY772" fmla="*/ 3892517 h 4842513"/>
              <a:gd name="connsiteX773" fmla="*/ 16940963 w 22146938"/>
              <a:gd name="connsiteY773" fmla="*/ 3921308 h 4842513"/>
              <a:gd name="connsiteX774" fmla="*/ 16909403 w 22146938"/>
              <a:gd name="connsiteY774" fmla="*/ 3941240 h 4842513"/>
              <a:gd name="connsiteX775" fmla="*/ 16885595 w 22146938"/>
              <a:gd name="connsiteY775" fmla="*/ 3912449 h 4842513"/>
              <a:gd name="connsiteX776" fmla="*/ 16917154 w 22146938"/>
              <a:gd name="connsiteY776" fmla="*/ 3892517 h 4842513"/>
              <a:gd name="connsiteX777" fmla="*/ 16261047 w 22146938"/>
              <a:gd name="connsiteY777" fmla="*/ 3889748 h 4842513"/>
              <a:gd name="connsiteX778" fmla="*/ 16284302 w 22146938"/>
              <a:gd name="connsiteY778" fmla="*/ 3917986 h 4842513"/>
              <a:gd name="connsiteX779" fmla="*/ 16253296 w 22146938"/>
              <a:gd name="connsiteY779" fmla="*/ 3937365 h 4842513"/>
              <a:gd name="connsiteX780" fmla="*/ 16230042 w 22146938"/>
              <a:gd name="connsiteY780" fmla="*/ 3909127 h 4842513"/>
              <a:gd name="connsiteX781" fmla="*/ 16261047 w 22146938"/>
              <a:gd name="connsiteY781" fmla="*/ 3889748 h 4842513"/>
              <a:gd name="connsiteX782" fmla="*/ 10079265 w 22146938"/>
              <a:gd name="connsiteY782" fmla="*/ 3889748 h 4842513"/>
              <a:gd name="connsiteX783" fmla="*/ 10106396 w 22146938"/>
              <a:gd name="connsiteY783" fmla="*/ 3922969 h 4842513"/>
              <a:gd name="connsiteX784" fmla="*/ 10070406 w 22146938"/>
              <a:gd name="connsiteY784" fmla="*/ 3945669 h 4842513"/>
              <a:gd name="connsiteX785" fmla="*/ 10043276 w 22146938"/>
              <a:gd name="connsiteY785" fmla="*/ 3912449 h 4842513"/>
              <a:gd name="connsiteX786" fmla="*/ 10079265 w 22146938"/>
              <a:gd name="connsiteY786" fmla="*/ 3889748 h 4842513"/>
              <a:gd name="connsiteX787" fmla="*/ 3062687 w 22146938"/>
              <a:gd name="connsiteY787" fmla="*/ 3889313 h 4842513"/>
              <a:gd name="connsiteX788" fmla="*/ 3087550 w 22146938"/>
              <a:gd name="connsiteY788" fmla="*/ 3919643 h 4842513"/>
              <a:gd name="connsiteX789" fmla="*/ 3054464 w 22146938"/>
              <a:gd name="connsiteY789" fmla="*/ 3940702 h 4842513"/>
              <a:gd name="connsiteX790" fmla="*/ 3029600 w 22146938"/>
              <a:gd name="connsiteY790" fmla="*/ 3910371 h 4842513"/>
              <a:gd name="connsiteX791" fmla="*/ 3062687 w 22146938"/>
              <a:gd name="connsiteY791" fmla="*/ 3889313 h 4842513"/>
              <a:gd name="connsiteX792" fmla="*/ 5994815 w 22146938"/>
              <a:gd name="connsiteY792" fmla="*/ 3889195 h 4842513"/>
              <a:gd name="connsiteX793" fmla="*/ 6020839 w 22146938"/>
              <a:gd name="connsiteY793" fmla="*/ 3920755 h 4842513"/>
              <a:gd name="connsiteX794" fmla="*/ 5986512 w 22146938"/>
              <a:gd name="connsiteY794" fmla="*/ 3942902 h 4842513"/>
              <a:gd name="connsiteX795" fmla="*/ 5960489 w 22146938"/>
              <a:gd name="connsiteY795" fmla="*/ 3911342 h 4842513"/>
              <a:gd name="connsiteX796" fmla="*/ 5994815 w 22146938"/>
              <a:gd name="connsiteY796" fmla="*/ 3889195 h 4842513"/>
              <a:gd name="connsiteX797" fmla="*/ 7324775 w 22146938"/>
              <a:gd name="connsiteY797" fmla="*/ 3888087 h 4842513"/>
              <a:gd name="connsiteX798" fmla="*/ 7350238 w 22146938"/>
              <a:gd name="connsiteY798" fmla="*/ 3919093 h 4842513"/>
              <a:gd name="connsiteX799" fmla="*/ 7316471 w 22146938"/>
              <a:gd name="connsiteY799" fmla="*/ 3940687 h 4842513"/>
              <a:gd name="connsiteX800" fmla="*/ 7290993 w 22146938"/>
              <a:gd name="connsiteY800" fmla="*/ 3909681 h 4842513"/>
              <a:gd name="connsiteX801" fmla="*/ 7324775 w 22146938"/>
              <a:gd name="connsiteY801" fmla="*/ 3888087 h 4842513"/>
              <a:gd name="connsiteX802" fmla="*/ 5115585 w 22146938"/>
              <a:gd name="connsiteY802" fmla="*/ 3885319 h 4842513"/>
              <a:gd name="connsiteX803" fmla="*/ 5141607 w 22146938"/>
              <a:gd name="connsiteY803" fmla="*/ 3916878 h 4842513"/>
              <a:gd name="connsiteX804" fmla="*/ 5107277 w 22146938"/>
              <a:gd name="connsiteY804" fmla="*/ 3939026 h 4842513"/>
              <a:gd name="connsiteX805" fmla="*/ 5081254 w 22146938"/>
              <a:gd name="connsiteY805" fmla="*/ 3907466 h 4842513"/>
              <a:gd name="connsiteX806" fmla="*/ 5115585 w 22146938"/>
              <a:gd name="connsiteY806" fmla="*/ 3885319 h 4842513"/>
              <a:gd name="connsiteX807" fmla="*/ 21637246 w 22146938"/>
              <a:gd name="connsiteY807" fmla="*/ 3884765 h 4842513"/>
              <a:gd name="connsiteX808" fmla="*/ 21662162 w 22146938"/>
              <a:gd name="connsiteY808" fmla="*/ 3914664 h 4842513"/>
              <a:gd name="connsiteX809" fmla="*/ 21629496 w 22146938"/>
              <a:gd name="connsiteY809" fmla="*/ 3935703 h 4842513"/>
              <a:gd name="connsiteX810" fmla="*/ 21604582 w 22146938"/>
              <a:gd name="connsiteY810" fmla="*/ 3905805 h 4842513"/>
              <a:gd name="connsiteX811" fmla="*/ 21637246 w 22146938"/>
              <a:gd name="connsiteY811" fmla="*/ 3884765 h 4842513"/>
              <a:gd name="connsiteX812" fmla="*/ 19338382 w 22146938"/>
              <a:gd name="connsiteY812" fmla="*/ 3884765 h 4842513"/>
              <a:gd name="connsiteX813" fmla="*/ 19364958 w 22146938"/>
              <a:gd name="connsiteY813" fmla="*/ 3917432 h 4842513"/>
              <a:gd name="connsiteX814" fmla="*/ 19328970 w 22146938"/>
              <a:gd name="connsiteY814" fmla="*/ 3940133 h 4842513"/>
              <a:gd name="connsiteX815" fmla="*/ 19302394 w 22146938"/>
              <a:gd name="connsiteY815" fmla="*/ 3907466 h 4842513"/>
              <a:gd name="connsiteX816" fmla="*/ 19338382 w 22146938"/>
              <a:gd name="connsiteY816" fmla="*/ 3884765 h 4842513"/>
              <a:gd name="connsiteX817" fmla="*/ 422059 w 22146938"/>
              <a:gd name="connsiteY817" fmla="*/ 3884212 h 4842513"/>
              <a:gd name="connsiteX818" fmla="*/ 448636 w 22146938"/>
              <a:gd name="connsiteY818" fmla="*/ 3916325 h 4842513"/>
              <a:gd name="connsiteX819" fmla="*/ 413201 w 22146938"/>
              <a:gd name="connsiteY819" fmla="*/ 3938472 h 4842513"/>
              <a:gd name="connsiteX820" fmla="*/ 386624 w 22146938"/>
              <a:gd name="connsiteY820" fmla="*/ 3906359 h 4842513"/>
              <a:gd name="connsiteX821" fmla="*/ 422059 w 22146938"/>
              <a:gd name="connsiteY821" fmla="*/ 3884212 h 4842513"/>
              <a:gd name="connsiteX822" fmla="*/ 19025554 w 22146938"/>
              <a:gd name="connsiteY822" fmla="*/ 3883658 h 4842513"/>
              <a:gd name="connsiteX823" fmla="*/ 19052130 w 22146938"/>
              <a:gd name="connsiteY823" fmla="*/ 3916325 h 4842513"/>
              <a:gd name="connsiteX824" fmla="*/ 19016698 w 22146938"/>
              <a:gd name="connsiteY824" fmla="*/ 3939026 h 4842513"/>
              <a:gd name="connsiteX825" fmla="*/ 18990120 w 22146938"/>
              <a:gd name="connsiteY825" fmla="*/ 3906359 h 4842513"/>
              <a:gd name="connsiteX826" fmla="*/ 19025554 w 22146938"/>
              <a:gd name="connsiteY826" fmla="*/ 3883658 h 4842513"/>
              <a:gd name="connsiteX827" fmla="*/ 15615461 w 22146938"/>
              <a:gd name="connsiteY827" fmla="*/ 3881997 h 4842513"/>
              <a:gd name="connsiteX828" fmla="*/ 15642038 w 22146938"/>
              <a:gd name="connsiteY828" fmla="*/ 3914664 h 4842513"/>
              <a:gd name="connsiteX829" fmla="*/ 15606602 w 22146938"/>
              <a:gd name="connsiteY829" fmla="*/ 3937365 h 4842513"/>
              <a:gd name="connsiteX830" fmla="*/ 15580025 w 22146938"/>
              <a:gd name="connsiteY830" fmla="*/ 3904698 h 4842513"/>
              <a:gd name="connsiteX831" fmla="*/ 15615461 w 22146938"/>
              <a:gd name="connsiteY831" fmla="*/ 3881997 h 4842513"/>
              <a:gd name="connsiteX832" fmla="*/ 15994730 w 22146938"/>
              <a:gd name="connsiteY832" fmla="*/ 3880336 h 4842513"/>
              <a:gd name="connsiteX833" fmla="*/ 16017984 w 22146938"/>
              <a:gd name="connsiteY833" fmla="*/ 3908573 h 4842513"/>
              <a:gd name="connsiteX834" fmla="*/ 15986978 w 22146938"/>
              <a:gd name="connsiteY834" fmla="*/ 3927952 h 4842513"/>
              <a:gd name="connsiteX835" fmla="*/ 15963723 w 22146938"/>
              <a:gd name="connsiteY835" fmla="*/ 3899714 h 4842513"/>
              <a:gd name="connsiteX836" fmla="*/ 15994730 w 22146938"/>
              <a:gd name="connsiteY836" fmla="*/ 3880336 h 4842513"/>
              <a:gd name="connsiteX837" fmla="*/ 11321699 w 22146938"/>
              <a:gd name="connsiteY837" fmla="*/ 3870923 h 4842513"/>
              <a:gd name="connsiteX838" fmla="*/ 11348829 w 22146938"/>
              <a:gd name="connsiteY838" fmla="*/ 3904144 h 4842513"/>
              <a:gd name="connsiteX839" fmla="*/ 11312840 w 22146938"/>
              <a:gd name="connsiteY839" fmla="*/ 3927398 h 4842513"/>
              <a:gd name="connsiteX840" fmla="*/ 11285710 w 22146938"/>
              <a:gd name="connsiteY840" fmla="*/ 3894178 h 4842513"/>
              <a:gd name="connsiteX841" fmla="*/ 11321699 w 22146938"/>
              <a:gd name="connsiteY841" fmla="*/ 3870923 h 4842513"/>
              <a:gd name="connsiteX842" fmla="*/ 21930694 w 22146938"/>
              <a:gd name="connsiteY842" fmla="*/ 3864833 h 4842513"/>
              <a:gd name="connsiteX843" fmla="*/ 21955610 w 22146938"/>
              <a:gd name="connsiteY843" fmla="*/ 3895285 h 4842513"/>
              <a:gd name="connsiteX844" fmla="*/ 21922390 w 22146938"/>
              <a:gd name="connsiteY844" fmla="*/ 3916325 h 4842513"/>
              <a:gd name="connsiteX845" fmla="*/ 21897474 w 22146938"/>
              <a:gd name="connsiteY845" fmla="*/ 3885873 h 4842513"/>
              <a:gd name="connsiteX846" fmla="*/ 21930694 w 22146938"/>
              <a:gd name="connsiteY846" fmla="*/ 3864833 h 4842513"/>
              <a:gd name="connsiteX847" fmla="*/ 5704694 w 22146938"/>
              <a:gd name="connsiteY847" fmla="*/ 3864833 h 4842513"/>
              <a:gd name="connsiteX848" fmla="*/ 5730715 w 22146938"/>
              <a:gd name="connsiteY848" fmla="*/ 3896392 h 4842513"/>
              <a:gd name="connsiteX849" fmla="*/ 5696389 w 22146938"/>
              <a:gd name="connsiteY849" fmla="*/ 3918540 h 4842513"/>
              <a:gd name="connsiteX850" fmla="*/ 5670365 w 22146938"/>
              <a:gd name="connsiteY850" fmla="*/ 3886980 h 4842513"/>
              <a:gd name="connsiteX851" fmla="*/ 5704694 w 22146938"/>
              <a:gd name="connsiteY851" fmla="*/ 3864833 h 4842513"/>
              <a:gd name="connsiteX852" fmla="*/ 19531614 w 22146938"/>
              <a:gd name="connsiteY852" fmla="*/ 3864280 h 4842513"/>
              <a:gd name="connsiteX853" fmla="*/ 19557084 w 22146938"/>
              <a:gd name="connsiteY853" fmla="*/ 3895285 h 4842513"/>
              <a:gd name="connsiteX854" fmla="*/ 19523310 w 22146938"/>
              <a:gd name="connsiteY854" fmla="*/ 3916879 h 4842513"/>
              <a:gd name="connsiteX855" fmla="*/ 19497842 w 22146938"/>
              <a:gd name="connsiteY855" fmla="*/ 3885873 h 4842513"/>
              <a:gd name="connsiteX856" fmla="*/ 19531614 w 22146938"/>
              <a:gd name="connsiteY856" fmla="*/ 3864280 h 4842513"/>
              <a:gd name="connsiteX857" fmla="*/ 5411799 w 22146938"/>
              <a:gd name="connsiteY857" fmla="*/ 3863726 h 4842513"/>
              <a:gd name="connsiteX858" fmla="*/ 5437821 w 22146938"/>
              <a:gd name="connsiteY858" fmla="*/ 3895285 h 4842513"/>
              <a:gd name="connsiteX859" fmla="*/ 5403494 w 22146938"/>
              <a:gd name="connsiteY859" fmla="*/ 3917433 h 4842513"/>
              <a:gd name="connsiteX860" fmla="*/ 5377471 w 22146938"/>
              <a:gd name="connsiteY860" fmla="*/ 3885873 h 4842513"/>
              <a:gd name="connsiteX861" fmla="*/ 5411799 w 22146938"/>
              <a:gd name="connsiteY861" fmla="*/ 3863726 h 4842513"/>
              <a:gd name="connsiteX862" fmla="*/ 2785743 w 22146938"/>
              <a:gd name="connsiteY862" fmla="*/ 3863726 h 4842513"/>
              <a:gd name="connsiteX863" fmla="*/ 2810659 w 22146938"/>
              <a:gd name="connsiteY863" fmla="*/ 3894178 h 4842513"/>
              <a:gd name="connsiteX864" fmla="*/ 2777438 w 22146938"/>
              <a:gd name="connsiteY864" fmla="*/ 3915218 h 4842513"/>
              <a:gd name="connsiteX865" fmla="*/ 2752523 w 22146938"/>
              <a:gd name="connsiteY865" fmla="*/ 3884766 h 4842513"/>
              <a:gd name="connsiteX866" fmla="*/ 2785743 w 22146938"/>
              <a:gd name="connsiteY866" fmla="*/ 3863726 h 4842513"/>
              <a:gd name="connsiteX867" fmla="*/ 19440260 w 22146938"/>
              <a:gd name="connsiteY867" fmla="*/ 3859296 h 4842513"/>
              <a:gd name="connsiteX868" fmla="*/ 19466282 w 22146938"/>
              <a:gd name="connsiteY868" fmla="*/ 3890855 h 4842513"/>
              <a:gd name="connsiteX869" fmla="*/ 19431400 w 22146938"/>
              <a:gd name="connsiteY869" fmla="*/ 3913003 h 4842513"/>
              <a:gd name="connsiteX870" fmla="*/ 19405378 w 22146938"/>
              <a:gd name="connsiteY870" fmla="*/ 3881443 h 4842513"/>
              <a:gd name="connsiteX871" fmla="*/ 19440260 w 22146938"/>
              <a:gd name="connsiteY871" fmla="*/ 3859296 h 4842513"/>
              <a:gd name="connsiteX872" fmla="*/ 4195396 w 22146938"/>
              <a:gd name="connsiteY872" fmla="*/ 3858189 h 4842513"/>
              <a:gd name="connsiteX873" fmla="*/ 4220311 w 22146938"/>
              <a:gd name="connsiteY873" fmla="*/ 3888641 h 4842513"/>
              <a:gd name="connsiteX874" fmla="*/ 4187090 w 22146938"/>
              <a:gd name="connsiteY874" fmla="*/ 3909681 h 4842513"/>
              <a:gd name="connsiteX875" fmla="*/ 4162176 w 22146938"/>
              <a:gd name="connsiteY875" fmla="*/ 3879228 h 4842513"/>
              <a:gd name="connsiteX876" fmla="*/ 4195396 w 22146938"/>
              <a:gd name="connsiteY876" fmla="*/ 3858189 h 4842513"/>
              <a:gd name="connsiteX877" fmla="*/ 16535672 w 22146938"/>
              <a:gd name="connsiteY877" fmla="*/ 3852652 h 4842513"/>
              <a:gd name="connsiteX878" fmla="*/ 16558926 w 22146938"/>
              <a:gd name="connsiteY878" fmla="*/ 3880889 h 4842513"/>
              <a:gd name="connsiteX879" fmla="*/ 16527921 w 22146938"/>
              <a:gd name="connsiteY879" fmla="*/ 3900268 h 4842513"/>
              <a:gd name="connsiteX880" fmla="*/ 16504665 w 22146938"/>
              <a:gd name="connsiteY880" fmla="*/ 3872030 h 4842513"/>
              <a:gd name="connsiteX881" fmla="*/ 16535672 w 22146938"/>
              <a:gd name="connsiteY881" fmla="*/ 3852652 h 4842513"/>
              <a:gd name="connsiteX882" fmla="*/ 19620758 w 22146938"/>
              <a:gd name="connsiteY882" fmla="*/ 3852098 h 4842513"/>
              <a:gd name="connsiteX883" fmla="*/ 19645120 w 22146938"/>
              <a:gd name="connsiteY883" fmla="*/ 3881996 h 4842513"/>
              <a:gd name="connsiteX884" fmla="*/ 19612452 w 22146938"/>
              <a:gd name="connsiteY884" fmla="*/ 3903036 h 4842513"/>
              <a:gd name="connsiteX885" fmla="*/ 19588090 w 22146938"/>
              <a:gd name="connsiteY885" fmla="*/ 3873138 h 4842513"/>
              <a:gd name="connsiteX886" fmla="*/ 19620758 w 22146938"/>
              <a:gd name="connsiteY886" fmla="*/ 3852098 h 4842513"/>
              <a:gd name="connsiteX887" fmla="*/ 8313111 w 22146938"/>
              <a:gd name="connsiteY887" fmla="*/ 3846562 h 4842513"/>
              <a:gd name="connsiteX888" fmla="*/ 8338026 w 22146938"/>
              <a:gd name="connsiteY888" fmla="*/ 3876460 h 4842513"/>
              <a:gd name="connsiteX889" fmla="*/ 8305360 w 22146938"/>
              <a:gd name="connsiteY889" fmla="*/ 3897500 h 4842513"/>
              <a:gd name="connsiteX890" fmla="*/ 8280443 w 22146938"/>
              <a:gd name="connsiteY890" fmla="*/ 3867602 h 4842513"/>
              <a:gd name="connsiteX891" fmla="*/ 8313111 w 22146938"/>
              <a:gd name="connsiteY891" fmla="*/ 3846562 h 4842513"/>
              <a:gd name="connsiteX892" fmla="*/ 20265238 w 22146938"/>
              <a:gd name="connsiteY892" fmla="*/ 3843240 h 4842513"/>
              <a:gd name="connsiteX893" fmla="*/ 20289044 w 22146938"/>
              <a:gd name="connsiteY893" fmla="*/ 3872585 h 4842513"/>
              <a:gd name="connsiteX894" fmla="*/ 20256932 w 22146938"/>
              <a:gd name="connsiteY894" fmla="*/ 3893071 h 4842513"/>
              <a:gd name="connsiteX895" fmla="*/ 20233122 w 22146938"/>
              <a:gd name="connsiteY895" fmla="*/ 3863726 h 4842513"/>
              <a:gd name="connsiteX896" fmla="*/ 20265238 w 22146938"/>
              <a:gd name="connsiteY896" fmla="*/ 3843240 h 4842513"/>
              <a:gd name="connsiteX897" fmla="*/ 9259298 w 22146938"/>
              <a:gd name="connsiteY897" fmla="*/ 3843240 h 4842513"/>
              <a:gd name="connsiteX898" fmla="*/ 9285321 w 22146938"/>
              <a:gd name="connsiteY898" fmla="*/ 3875353 h 4842513"/>
              <a:gd name="connsiteX899" fmla="*/ 9250439 w 22146938"/>
              <a:gd name="connsiteY899" fmla="*/ 3897500 h 4842513"/>
              <a:gd name="connsiteX900" fmla="*/ 9224416 w 22146938"/>
              <a:gd name="connsiteY900" fmla="*/ 3865387 h 4842513"/>
              <a:gd name="connsiteX901" fmla="*/ 9259298 w 22146938"/>
              <a:gd name="connsiteY901" fmla="*/ 3843240 h 4842513"/>
              <a:gd name="connsiteX902" fmla="*/ 18533890 w 22146938"/>
              <a:gd name="connsiteY902" fmla="*/ 3836596 h 4842513"/>
              <a:gd name="connsiteX903" fmla="*/ 18559914 w 22146938"/>
              <a:gd name="connsiteY903" fmla="*/ 3868155 h 4842513"/>
              <a:gd name="connsiteX904" fmla="*/ 18525585 w 22146938"/>
              <a:gd name="connsiteY904" fmla="*/ 3890302 h 4842513"/>
              <a:gd name="connsiteX905" fmla="*/ 18499562 w 22146938"/>
              <a:gd name="connsiteY905" fmla="*/ 3858743 h 4842513"/>
              <a:gd name="connsiteX906" fmla="*/ 18533890 w 22146938"/>
              <a:gd name="connsiteY906" fmla="*/ 3836596 h 4842513"/>
              <a:gd name="connsiteX907" fmla="*/ 15637054 w 22146938"/>
              <a:gd name="connsiteY907" fmla="*/ 3834934 h 4842513"/>
              <a:gd name="connsiteX908" fmla="*/ 15661416 w 22146938"/>
              <a:gd name="connsiteY908" fmla="*/ 3864833 h 4842513"/>
              <a:gd name="connsiteX909" fmla="*/ 15628749 w 22146938"/>
              <a:gd name="connsiteY909" fmla="*/ 3885319 h 4842513"/>
              <a:gd name="connsiteX910" fmla="*/ 15604387 w 22146938"/>
              <a:gd name="connsiteY910" fmla="*/ 3855420 h 4842513"/>
              <a:gd name="connsiteX911" fmla="*/ 15637054 w 22146938"/>
              <a:gd name="connsiteY911" fmla="*/ 3834934 h 4842513"/>
              <a:gd name="connsiteX912" fmla="*/ 8594935 w 22146938"/>
              <a:gd name="connsiteY912" fmla="*/ 3834934 h 4842513"/>
              <a:gd name="connsiteX913" fmla="*/ 8619849 w 22146938"/>
              <a:gd name="connsiteY913" fmla="*/ 3864833 h 4842513"/>
              <a:gd name="connsiteX914" fmla="*/ 8587182 w 22146938"/>
              <a:gd name="connsiteY914" fmla="*/ 3885872 h 4842513"/>
              <a:gd name="connsiteX915" fmla="*/ 8562267 w 22146938"/>
              <a:gd name="connsiteY915" fmla="*/ 3855974 h 4842513"/>
              <a:gd name="connsiteX916" fmla="*/ 8594935 w 22146938"/>
              <a:gd name="connsiteY916" fmla="*/ 3834934 h 4842513"/>
              <a:gd name="connsiteX917" fmla="*/ 1355027 w 22146938"/>
              <a:gd name="connsiteY917" fmla="*/ 3834381 h 4842513"/>
              <a:gd name="connsiteX918" fmla="*/ 1380496 w 22146938"/>
              <a:gd name="connsiteY918" fmla="*/ 3865940 h 4842513"/>
              <a:gd name="connsiteX919" fmla="*/ 1346168 w 22146938"/>
              <a:gd name="connsiteY919" fmla="*/ 3887533 h 4842513"/>
              <a:gd name="connsiteX920" fmla="*/ 1320699 w 22146938"/>
              <a:gd name="connsiteY920" fmla="*/ 3855974 h 4842513"/>
              <a:gd name="connsiteX921" fmla="*/ 1355027 w 22146938"/>
              <a:gd name="connsiteY921" fmla="*/ 3834381 h 4842513"/>
              <a:gd name="connsiteX922" fmla="*/ 15407279 w 22146938"/>
              <a:gd name="connsiteY922" fmla="*/ 3831059 h 4842513"/>
              <a:gd name="connsiteX923" fmla="*/ 15434963 w 22146938"/>
              <a:gd name="connsiteY923" fmla="*/ 3864280 h 4842513"/>
              <a:gd name="connsiteX924" fmla="*/ 15398421 w 22146938"/>
              <a:gd name="connsiteY924" fmla="*/ 3887534 h 4842513"/>
              <a:gd name="connsiteX925" fmla="*/ 15370737 w 22146938"/>
              <a:gd name="connsiteY925" fmla="*/ 3854313 h 4842513"/>
              <a:gd name="connsiteX926" fmla="*/ 15407279 w 22146938"/>
              <a:gd name="connsiteY926" fmla="*/ 3831059 h 4842513"/>
              <a:gd name="connsiteX927" fmla="*/ 19986738 w 22146938"/>
              <a:gd name="connsiteY927" fmla="*/ 3829398 h 4842513"/>
              <a:gd name="connsiteX928" fmla="*/ 20010546 w 22146938"/>
              <a:gd name="connsiteY928" fmla="*/ 3858743 h 4842513"/>
              <a:gd name="connsiteX929" fmla="*/ 19978432 w 22146938"/>
              <a:gd name="connsiteY929" fmla="*/ 3879228 h 4842513"/>
              <a:gd name="connsiteX930" fmla="*/ 19954624 w 22146938"/>
              <a:gd name="connsiteY930" fmla="*/ 3849884 h 4842513"/>
              <a:gd name="connsiteX931" fmla="*/ 19986738 w 22146938"/>
              <a:gd name="connsiteY931" fmla="*/ 3829398 h 4842513"/>
              <a:gd name="connsiteX932" fmla="*/ 7047927 w 22146938"/>
              <a:gd name="connsiteY932" fmla="*/ 3823860 h 4842513"/>
              <a:gd name="connsiteX933" fmla="*/ 7073396 w 22146938"/>
              <a:gd name="connsiteY933" fmla="*/ 3854866 h 4842513"/>
              <a:gd name="connsiteX934" fmla="*/ 7039624 w 22146938"/>
              <a:gd name="connsiteY934" fmla="*/ 3876460 h 4842513"/>
              <a:gd name="connsiteX935" fmla="*/ 7014151 w 22146938"/>
              <a:gd name="connsiteY935" fmla="*/ 3845454 h 4842513"/>
              <a:gd name="connsiteX936" fmla="*/ 7047927 w 22146938"/>
              <a:gd name="connsiteY936" fmla="*/ 3823860 h 4842513"/>
              <a:gd name="connsiteX937" fmla="*/ 20549654 w 22146938"/>
              <a:gd name="connsiteY937" fmla="*/ 3823136 h 4842513"/>
              <a:gd name="connsiteX938" fmla="*/ 20573596 w 22146938"/>
              <a:gd name="connsiteY938" fmla="*/ 3852202 h 4842513"/>
              <a:gd name="connsiteX939" fmla="*/ 20541774 w 22146938"/>
              <a:gd name="connsiteY939" fmla="*/ 3872340 h 4842513"/>
              <a:gd name="connsiteX940" fmla="*/ 20517832 w 22146938"/>
              <a:gd name="connsiteY940" fmla="*/ 3843274 h 4842513"/>
              <a:gd name="connsiteX941" fmla="*/ 20549654 w 22146938"/>
              <a:gd name="connsiteY941" fmla="*/ 3823136 h 4842513"/>
              <a:gd name="connsiteX942" fmla="*/ 18066032 w 22146938"/>
              <a:gd name="connsiteY942" fmla="*/ 3821646 h 4842513"/>
              <a:gd name="connsiteX943" fmla="*/ 18091502 w 22146938"/>
              <a:gd name="connsiteY943" fmla="*/ 3852652 h 4842513"/>
              <a:gd name="connsiteX944" fmla="*/ 18057727 w 22146938"/>
              <a:gd name="connsiteY944" fmla="*/ 3874245 h 4842513"/>
              <a:gd name="connsiteX945" fmla="*/ 18032259 w 22146938"/>
              <a:gd name="connsiteY945" fmla="*/ 3843239 h 4842513"/>
              <a:gd name="connsiteX946" fmla="*/ 18066032 w 22146938"/>
              <a:gd name="connsiteY946" fmla="*/ 3821646 h 4842513"/>
              <a:gd name="connsiteX947" fmla="*/ 8036825 w 22146938"/>
              <a:gd name="connsiteY947" fmla="*/ 3821646 h 4842513"/>
              <a:gd name="connsiteX948" fmla="*/ 8061739 w 22146938"/>
              <a:gd name="connsiteY948" fmla="*/ 3851544 h 4842513"/>
              <a:gd name="connsiteX949" fmla="*/ 8029072 w 22146938"/>
              <a:gd name="connsiteY949" fmla="*/ 3872584 h 4842513"/>
              <a:gd name="connsiteX950" fmla="*/ 8004155 w 22146938"/>
              <a:gd name="connsiteY950" fmla="*/ 3842686 h 4842513"/>
              <a:gd name="connsiteX951" fmla="*/ 8036825 w 22146938"/>
              <a:gd name="connsiteY951" fmla="*/ 3821646 h 4842513"/>
              <a:gd name="connsiteX952" fmla="*/ 2511617 w 22146938"/>
              <a:gd name="connsiteY952" fmla="*/ 3821304 h 4842513"/>
              <a:gd name="connsiteX953" fmla="*/ 2536481 w 22146938"/>
              <a:gd name="connsiteY953" fmla="*/ 3851636 h 4842513"/>
              <a:gd name="connsiteX954" fmla="*/ 2503394 w 22146938"/>
              <a:gd name="connsiteY954" fmla="*/ 3872694 h 4842513"/>
              <a:gd name="connsiteX955" fmla="*/ 2478530 w 22146938"/>
              <a:gd name="connsiteY955" fmla="*/ 3842363 h 4842513"/>
              <a:gd name="connsiteX956" fmla="*/ 2511617 w 22146938"/>
              <a:gd name="connsiteY956" fmla="*/ 3821304 h 4842513"/>
              <a:gd name="connsiteX957" fmla="*/ 17623091 w 22146938"/>
              <a:gd name="connsiteY957" fmla="*/ 3820539 h 4842513"/>
              <a:gd name="connsiteX958" fmla="*/ 17647454 w 22146938"/>
              <a:gd name="connsiteY958" fmla="*/ 3850438 h 4842513"/>
              <a:gd name="connsiteX959" fmla="*/ 17614786 w 22146938"/>
              <a:gd name="connsiteY959" fmla="*/ 3870923 h 4842513"/>
              <a:gd name="connsiteX960" fmla="*/ 17590425 w 22146938"/>
              <a:gd name="connsiteY960" fmla="*/ 3841025 h 4842513"/>
              <a:gd name="connsiteX961" fmla="*/ 17623091 w 22146938"/>
              <a:gd name="connsiteY961" fmla="*/ 3820539 h 4842513"/>
              <a:gd name="connsiteX962" fmla="*/ 15737270 w 22146938"/>
              <a:gd name="connsiteY962" fmla="*/ 3817216 h 4842513"/>
              <a:gd name="connsiteX963" fmla="*/ 15760524 w 22146938"/>
              <a:gd name="connsiteY963" fmla="*/ 3845454 h 4842513"/>
              <a:gd name="connsiteX964" fmla="*/ 15729518 w 22146938"/>
              <a:gd name="connsiteY964" fmla="*/ 3864833 h 4842513"/>
              <a:gd name="connsiteX965" fmla="*/ 15706263 w 22146938"/>
              <a:gd name="connsiteY965" fmla="*/ 3836595 h 4842513"/>
              <a:gd name="connsiteX966" fmla="*/ 15737270 w 22146938"/>
              <a:gd name="connsiteY966" fmla="*/ 3817216 h 4842513"/>
              <a:gd name="connsiteX967" fmla="*/ 139131 w 22146938"/>
              <a:gd name="connsiteY967" fmla="*/ 3813341 h 4842513"/>
              <a:gd name="connsiteX968" fmla="*/ 165708 w 22146938"/>
              <a:gd name="connsiteY968" fmla="*/ 3845454 h 4842513"/>
              <a:gd name="connsiteX969" fmla="*/ 130273 w 22146938"/>
              <a:gd name="connsiteY969" fmla="*/ 3867601 h 4842513"/>
              <a:gd name="connsiteX970" fmla="*/ 103696 w 22146938"/>
              <a:gd name="connsiteY970" fmla="*/ 3835488 h 4842513"/>
              <a:gd name="connsiteX971" fmla="*/ 139131 w 22146938"/>
              <a:gd name="connsiteY971" fmla="*/ 3813341 h 4842513"/>
              <a:gd name="connsiteX972" fmla="*/ 17206174 w 22146938"/>
              <a:gd name="connsiteY972" fmla="*/ 3811126 h 4842513"/>
              <a:gd name="connsiteX973" fmla="*/ 17229981 w 22146938"/>
              <a:gd name="connsiteY973" fmla="*/ 3839917 h 4842513"/>
              <a:gd name="connsiteX974" fmla="*/ 17198422 w 22146938"/>
              <a:gd name="connsiteY974" fmla="*/ 3859850 h 4842513"/>
              <a:gd name="connsiteX975" fmla="*/ 17174613 w 22146938"/>
              <a:gd name="connsiteY975" fmla="*/ 3831059 h 4842513"/>
              <a:gd name="connsiteX976" fmla="*/ 17206174 w 22146938"/>
              <a:gd name="connsiteY976" fmla="*/ 3811126 h 4842513"/>
              <a:gd name="connsiteX977" fmla="*/ 9066645 w 22146938"/>
              <a:gd name="connsiteY977" fmla="*/ 3810019 h 4842513"/>
              <a:gd name="connsiteX978" fmla="*/ 9092114 w 22146938"/>
              <a:gd name="connsiteY978" fmla="*/ 3841025 h 4842513"/>
              <a:gd name="connsiteX979" fmla="*/ 9058340 w 22146938"/>
              <a:gd name="connsiteY979" fmla="*/ 3862619 h 4842513"/>
              <a:gd name="connsiteX980" fmla="*/ 9032871 w 22146938"/>
              <a:gd name="connsiteY980" fmla="*/ 3831613 h 4842513"/>
              <a:gd name="connsiteX981" fmla="*/ 9066645 w 22146938"/>
              <a:gd name="connsiteY981" fmla="*/ 3810019 h 4842513"/>
              <a:gd name="connsiteX982" fmla="*/ 19144594 w 22146938"/>
              <a:gd name="connsiteY982" fmla="*/ 3808912 h 4842513"/>
              <a:gd name="connsiteX983" fmla="*/ 19170618 w 22146938"/>
              <a:gd name="connsiteY983" fmla="*/ 3840471 h 4842513"/>
              <a:gd name="connsiteX984" fmla="*/ 19135738 w 22146938"/>
              <a:gd name="connsiteY984" fmla="*/ 3862618 h 4842513"/>
              <a:gd name="connsiteX985" fmla="*/ 19109714 w 22146938"/>
              <a:gd name="connsiteY985" fmla="*/ 3831059 h 4842513"/>
              <a:gd name="connsiteX986" fmla="*/ 19144594 w 22146938"/>
              <a:gd name="connsiteY986" fmla="*/ 3808912 h 4842513"/>
              <a:gd name="connsiteX987" fmla="*/ 4487181 w 22146938"/>
              <a:gd name="connsiteY987" fmla="*/ 3804482 h 4842513"/>
              <a:gd name="connsiteX988" fmla="*/ 4512098 w 22146938"/>
              <a:gd name="connsiteY988" fmla="*/ 3834934 h 4842513"/>
              <a:gd name="connsiteX989" fmla="*/ 4478877 w 22146938"/>
              <a:gd name="connsiteY989" fmla="*/ 3855974 h 4842513"/>
              <a:gd name="connsiteX990" fmla="*/ 4453963 w 22146938"/>
              <a:gd name="connsiteY990" fmla="*/ 3825522 h 4842513"/>
              <a:gd name="connsiteX991" fmla="*/ 4487181 w 22146938"/>
              <a:gd name="connsiteY991" fmla="*/ 3804482 h 4842513"/>
              <a:gd name="connsiteX992" fmla="*/ 18842289 w 22146938"/>
              <a:gd name="connsiteY992" fmla="*/ 3801714 h 4842513"/>
              <a:gd name="connsiteX993" fmla="*/ 18868311 w 22146938"/>
              <a:gd name="connsiteY993" fmla="*/ 3833273 h 4842513"/>
              <a:gd name="connsiteX994" fmla="*/ 18833429 w 22146938"/>
              <a:gd name="connsiteY994" fmla="*/ 3855421 h 4842513"/>
              <a:gd name="connsiteX995" fmla="*/ 18807407 w 22146938"/>
              <a:gd name="connsiteY995" fmla="*/ 3823861 h 4842513"/>
              <a:gd name="connsiteX996" fmla="*/ 18842289 w 22146938"/>
              <a:gd name="connsiteY996" fmla="*/ 3801714 h 4842513"/>
              <a:gd name="connsiteX997" fmla="*/ 11643939 w 22146938"/>
              <a:gd name="connsiteY997" fmla="*/ 3800606 h 4842513"/>
              <a:gd name="connsiteX998" fmla="*/ 11671069 w 22146938"/>
              <a:gd name="connsiteY998" fmla="*/ 3833827 h 4842513"/>
              <a:gd name="connsiteX999" fmla="*/ 11635080 w 22146938"/>
              <a:gd name="connsiteY999" fmla="*/ 3857081 h 4842513"/>
              <a:gd name="connsiteX1000" fmla="*/ 11607950 w 22146938"/>
              <a:gd name="connsiteY1000" fmla="*/ 3823860 h 4842513"/>
              <a:gd name="connsiteX1001" fmla="*/ 11643939 w 22146938"/>
              <a:gd name="connsiteY1001" fmla="*/ 3800606 h 4842513"/>
              <a:gd name="connsiteX1002" fmla="*/ 19713774 w 22146938"/>
              <a:gd name="connsiteY1002" fmla="*/ 3786211 h 4842513"/>
              <a:gd name="connsiteX1003" fmla="*/ 19737582 w 22146938"/>
              <a:gd name="connsiteY1003" fmla="*/ 3815556 h 4842513"/>
              <a:gd name="connsiteX1004" fmla="*/ 19705470 w 22146938"/>
              <a:gd name="connsiteY1004" fmla="*/ 3836042 h 4842513"/>
              <a:gd name="connsiteX1005" fmla="*/ 19681662 w 22146938"/>
              <a:gd name="connsiteY1005" fmla="*/ 3806697 h 4842513"/>
              <a:gd name="connsiteX1006" fmla="*/ 19713774 w 22146938"/>
              <a:gd name="connsiteY1006" fmla="*/ 3786211 h 4842513"/>
              <a:gd name="connsiteX1007" fmla="*/ 8883957 w 22146938"/>
              <a:gd name="connsiteY1007" fmla="*/ 3785657 h 4842513"/>
              <a:gd name="connsiteX1008" fmla="*/ 8908872 w 22146938"/>
              <a:gd name="connsiteY1008" fmla="*/ 3815555 h 4842513"/>
              <a:gd name="connsiteX1009" fmla="*/ 8876205 w 22146938"/>
              <a:gd name="connsiteY1009" fmla="*/ 3836595 h 4842513"/>
              <a:gd name="connsiteX1010" fmla="*/ 8851290 w 22146938"/>
              <a:gd name="connsiteY1010" fmla="*/ 3806697 h 4842513"/>
              <a:gd name="connsiteX1011" fmla="*/ 8883957 w 22146938"/>
              <a:gd name="connsiteY1011" fmla="*/ 3785657 h 4842513"/>
              <a:gd name="connsiteX1012" fmla="*/ 19250030 w 22146938"/>
              <a:gd name="connsiteY1012" fmla="*/ 3784682 h 4842513"/>
              <a:gd name="connsiteX1013" fmla="*/ 19275352 w 22146938"/>
              <a:gd name="connsiteY1013" fmla="*/ 3815651 h 4842513"/>
              <a:gd name="connsiteX1014" fmla="*/ 19241628 w 22146938"/>
              <a:gd name="connsiteY1014" fmla="*/ 3837166 h 4842513"/>
              <a:gd name="connsiteX1015" fmla="*/ 19216308 w 22146938"/>
              <a:gd name="connsiteY1015" fmla="*/ 3806197 h 4842513"/>
              <a:gd name="connsiteX1016" fmla="*/ 19250030 w 22146938"/>
              <a:gd name="connsiteY1016" fmla="*/ 3784682 h 4842513"/>
              <a:gd name="connsiteX1017" fmla="*/ 16814724 w 22146938"/>
              <a:gd name="connsiteY1017" fmla="*/ 3784549 h 4842513"/>
              <a:gd name="connsiteX1018" fmla="*/ 16837979 w 22146938"/>
              <a:gd name="connsiteY1018" fmla="*/ 3812787 h 4842513"/>
              <a:gd name="connsiteX1019" fmla="*/ 16806973 w 22146938"/>
              <a:gd name="connsiteY1019" fmla="*/ 3832166 h 4842513"/>
              <a:gd name="connsiteX1020" fmla="*/ 16783719 w 22146938"/>
              <a:gd name="connsiteY1020" fmla="*/ 3803928 h 4842513"/>
              <a:gd name="connsiteX1021" fmla="*/ 16814724 w 22146938"/>
              <a:gd name="connsiteY1021" fmla="*/ 3784549 h 4842513"/>
              <a:gd name="connsiteX1022" fmla="*/ 16180211 w 22146938"/>
              <a:gd name="connsiteY1022" fmla="*/ 3775691 h 4842513"/>
              <a:gd name="connsiteX1023" fmla="*/ 16202911 w 22146938"/>
              <a:gd name="connsiteY1023" fmla="*/ 3803375 h 4842513"/>
              <a:gd name="connsiteX1024" fmla="*/ 16173013 w 22146938"/>
              <a:gd name="connsiteY1024" fmla="*/ 3822200 h 4842513"/>
              <a:gd name="connsiteX1025" fmla="*/ 16150311 w 22146938"/>
              <a:gd name="connsiteY1025" fmla="*/ 3794516 h 4842513"/>
              <a:gd name="connsiteX1026" fmla="*/ 16180211 w 22146938"/>
              <a:gd name="connsiteY1026" fmla="*/ 3775691 h 4842513"/>
              <a:gd name="connsiteX1027" fmla="*/ 15919429 w 22146938"/>
              <a:gd name="connsiteY1027" fmla="*/ 3774583 h 4842513"/>
              <a:gd name="connsiteX1028" fmla="*/ 15942130 w 22146938"/>
              <a:gd name="connsiteY1028" fmla="*/ 3802267 h 4842513"/>
              <a:gd name="connsiteX1029" fmla="*/ 15912231 w 22146938"/>
              <a:gd name="connsiteY1029" fmla="*/ 3821092 h 4842513"/>
              <a:gd name="connsiteX1030" fmla="*/ 15889531 w 22146938"/>
              <a:gd name="connsiteY1030" fmla="*/ 3793408 h 4842513"/>
              <a:gd name="connsiteX1031" fmla="*/ 15919429 w 22146938"/>
              <a:gd name="connsiteY1031" fmla="*/ 3774583 h 4842513"/>
              <a:gd name="connsiteX1032" fmla="*/ 15559539 w 22146938"/>
              <a:gd name="connsiteY1032" fmla="*/ 3773476 h 4842513"/>
              <a:gd name="connsiteX1033" fmla="*/ 15583348 w 22146938"/>
              <a:gd name="connsiteY1033" fmla="*/ 3802267 h 4842513"/>
              <a:gd name="connsiteX1034" fmla="*/ 15572552 w 22146938"/>
              <a:gd name="connsiteY1034" fmla="*/ 3818254 h 4842513"/>
              <a:gd name="connsiteX1035" fmla="*/ 15561383 w 22146938"/>
              <a:gd name="connsiteY1035" fmla="*/ 3820377 h 4842513"/>
              <a:gd name="connsiteX1036" fmla="*/ 15561755 w 22146938"/>
              <a:gd name="connsiteY1036" fmla="*/ 3821647 h 4842513"/>
              <a:gd name="connsiteX1037" fmla="*/ 15527426 w 22146938"/>
              <a:gd name="connsiteY1037" fmla="*/ 3843240 h 4842513"/>
              <a:gd name="connsiteX1038" fmla="*/ 15501403 w 22146938"/>
              <a:gd name="connsiteY1038" fmla="*/ 3811681 h 4842513"/>
              <a:gd name="connsiteX1039" fmla="*/ 15513169 w 22146938"/>
              <a:gd name="connsiteY1039" fmla="*/ 3794240 h 4842513"/>
              <a:gd name="connsiteX1040" fmla="*/ 15529451 w 22146938"/>
              <a:gd name="connsiteY1040" fmla="*/ 3791243 h 4842513"/>
              <a:gd name="connsiteX1041" fmla="*/ 15538984 w 22146938"/>
              <a:gd name="connsiteY1041" fmla="*/ 3777213 h 4842513"/>
              <a:gd name="connsiteX1042" fmla="*/ 15559539 w 22146938"/>
              <a:gd name="connsiteY1042" fmla="*/ 3773476 h 4842513"/>
              <a:gd name="connsiteX1043" fmla="*/ 20838294 w 22146938"/>
              <a:gd name="connsiteY1043" fmla="*/ 3771262 h 4842513"/>
              <a:gd name="connsiteX1044" fmla="*/ 20862100 w 22146938"/>
              <a:gd name="connsiteY1044" fmla="*/ 3800607 h 4842513"/>
              <a:gd name="connsiteX1045" fmla="*/ 20829988 w 22146938"/>
              <a:gd name="connsiteY1045" fmla="*/ 3821092 h 4842513"/>
              <a:gd name="connsiteX1046" fmla="*/ 20806178 w 22146938"/>
              <a:gd name="connsiteY1046" fmla="*/ 3791748 h 4842513"/>
              <a:gd name="connsiteX1047" fmla="*/ 20838294 w 22146938"/>
              <a:gd name="connsiteY1047" fmla="*/ 3771262 h 4842513"/>
              <a:gd name="connsiteX1048" fmla="*/ 19346688 w 22146938"/>
              <a:gd name="connsiteY1048" fmla="*/ 3769047 h 4842513"/>
              <a:gd name="connsiteX1049" fmla="*/ 19371050 w 22146938"/>
              <a:gd name="connsiteY1049" fmla="*/ 3798945 h 4842513"/>
              <a:gd name="connsiteX1050" fmla="*/ 19338382 w 22146938"/>
              <a:gd name="connsiteY1050" fmla="*/ 3819985 h 4842513"/>
              <a:gd name="connsiteX1051" fmla="*/ 19314022 w 22146938"/>
              <a:gd name="connsiteY1051" fmla="*/ 3790087 h 4842513"/>
              <a:gd name="connsiteX1052" fmla="*/ 19346688 w 22146938"/>
              <a:gd name="connsiteY1052" fmla="*/ 3769047 h 4842513"/>
              <a:gd name="connsiteX1053" fmla="*/ 7765518 w 22146938"/>
              <a:gd name="connsiteY1053" fmla="*/ 3769047 h 4842513"/>
              <a:gd name="connsiteX1054" fmla="*/ 7789885 w 22146938"/>
              <a:gd name="connsiteY1054" fmla="*/ 3798945 h 4842513"/>
              <a:gd name="connsiteX1055" fmla="*/ 7757214 w 22146938"/>
              <a:gd name="connsiteY1055" fmla="*/ 3819985 h 4842513"/>
              <a:gd name="connsiteX1056" fmla="*/ 7732851 w 22146938"/>
              <a:gd name="connsiteY1056" fmla="*/ 3790087 h 4842513"/>
              <a:gd name="connsiteX1057" fmla="*/ 7765518 w 22146938"/>
              <a:gd name="connsiteY1057" fmla="*/ 3769047 h 4842513"/>
              <a:gd name="connsiteX1058" fmla="*/ 9570465 w 22146938"/>
              <a:gd name="connsiteY1058" fmla="*/ 3762957 h 4842513"/>
              <a:gd name="connsiteX1059" fmla="*/ 9596488 w 22146938"/>
              <a:gd name="connsiteY1059" fmla="*/ 3795070 h 4842513"/>
              <a:gd name="connsiteX1060" fmla="*/ 9561606 w 22146938"/>
              <a:gd name="connsiteY1060" fmla="*/ 3817217 h 4842513"/>
              <a:gd name="connsiteX1061" fmla="*/ 9535583 w 22146938"/>
              <a:gd name="connsiteY1061" fmla="*/ 3785104 h 4842513"/>
              <a:gd name="connsiteX1062" fmla="*/ 9570465 w 22146938"/>
              <a:gd name="connsiteY1062" fmla="*/ 3762957 h 4842513"/>
              <a:gd name="connsiteX1063" fmla="*/ 2240929 w 22146938"/>
              <a:gd name="connsiteY1063" fmla="*/ 3762403 h 4842513"/>
              <a:gd name="connsiteX1064" fmla="*/ 2265844 w 22146938"/>
              <a:gd name="connsiteY1064" fmla="*/ 3792855 h 4842513"/>
              <a:gd name="connsiteX1065" fmla="*/ 2232623 w 22146938"/>
              <a:gd name="connsiteY1065" fmla="*/ 3813895 h 4842513"/>
              <a:gd name="connsiteX1066" fmla="*/ 2207709 w 22146938"/>
              <a:gd name="connsiteY1066" fmla="*/ 3783443 h 4842513"/>
              <a:gd name="connsiteX1067" fmla="*/ 2240929 w 22146938"/>
              <a:gd name="connsiteY1067" fmla="*/ 3762403 h 4842513"/>
              <a:gd name="connsiteX1068" fmla="*/ 1079851 w 22146938"/>
              <a:gd name="connsiteY1068" fmla="*/ 3759635 h 4842513"/>
              <a:gd name="connsiteX1069" fmla="*/ 1105320 w 22146938"/>
              <a:gd name="connsiteY1069" fmla="*/ 3791194 h 4842513"/>
              <a:gd name="connsiteX1070" fmla="*/ 1070992 w 22146938"/>
              <a:gd name="connsiteY1070" fmla="*/ 3812787 h 4842513"/>
              <a:gd name="connsiteX1071" fmla="*/ 1045523 w 22146938"/>
              <a:gd name="connsiteY1071" fmla="*/ 3781228 h 4842513"/>
              <a:gd name="connsiteX1072" fmla="*/ 1079851 w 22146938"/>
              <a:gd name="connsiteY1072" fmla="*/ 3759635 h 4842513"/>
              <a:gd name="connsiteX1073" fmla="*/ 6772196 w 22146938"/>
              <a:gd name="connsiteY1073" fmla="*/ 3757973 h 4842513"/>
              <a:gd name="connsiteX1074" fmla="*/ 6797668 w 22146938"/>
              <a:gd name="connsiteY1074" fmla="*/ 3788979 h 4842513"/>
              <a:gd name="connsiteX1075" fmla="*/ 6763892 w 22146938"/>
              <a:gd name="connsiteY1075" fmla="*/ 3810572 h 4842513"/>
              <a:gd name="connsiteX1076" fmla="*/ 6738424 w 22146938"/>
              <a:gd name="connsiteY1076" fmla="*/ 3779566 h 4842513"/>
              <a:gd name="connsiteX1077" fmla="*/ 6772196 w 22146938"/>
              <a:gd name="connsiteY1077" fmla="*/ 3757973 h 4842513"/>
              <a:gd name="connsiteX1078" fmla="*/ 18370002 w 22146938"/>
              <a:gd name="connsiteY1078" fmla="*/ 3756866 h 4842513"/>
              <a:gd name="connsiteX1079" fmla="*/ 18395470 w 22146938"/>
              <a:gd name="connsiteY1079" fmla="*/ 3787871 h 4842513"/>
              <a:gd name="connsiteX1080" fmla="*/ 18361697 w 22146938"/>
              <a:gd name="connsiteY1080" fmla="*/ 3809465 h 4842513"/>
              <a:gd name="connsiteX1081" fmla="*/ 18336227 w 22146938"/>
              <a:gd name="connsiteY1081" fmla="*/ 3778459 h 4842513"/>
              <a:gd name="connsiteX1082" fmla="*/ 18370002 w 22146938"/>
              <a:gd name="connsiteY1082" fmla="*/ 3756866 h 4842513"/>
              <a:gd name="connsiteX1083" fmla="*/ 4780630 w 22146938"/>
              <a:gd name="connsiteY1083" fmla="*/ 3741917 h 4842513"/>
              <a:gd name="connsiteX1084" fmla="*/ 4805545 w 22146938"/>
              <a:gd name="connsiteY1084" fmla="*/ 3772369 h 4842513"/>
              <a:gd name="connsiteX1085" fmla="*/ 4772324 w 22146938"/>
              <a:gd name="connsiteY1085" fmla="*/ 3793409 h 4842513"/>
              <a:gd name="connsiteX1086" fmla="*/ 4747411 w 22146938"/>
              <a:gd name="connsiteY1086" fmla="*/ 3762956 h 4842513"/>
              <a:gd name="connsiteX1087" fmla="*/ 4780630 w 22146938"/>
              <a:gd name="connsiteY1087" fmla="*/ 3741917 h 4842513"/>
              <a:gd name="connsiteX1088" fmla="*/ 17921524 w 22146938"/>
              <a:gd name="connsiteY1088" fmla="*/ 3738041 h 4842513"/>
              <a:gd name="connsiteX1089" fmla="*/ 17945886 w 22146938"/>
              <a:gd name="connsiteY1089" fmla="*/ 3767940 h 4842513"/>
              <a:gd name="connsiteX1090" fmla="*/ 17913219 w 22146938"/>
              <a:gd name="connsiteY1090" fmla="*/ 3788979 h 4842513"/>
              <a:gd name="connsiteX1091" fmla="*/ 17888857 w 22146938"/>
              <a:gd name="connsiteY1091" fmla="*/ 3759081 h 4842513"/>
              <a:gd name="connsiteX1092" fmla="*/ 17921524 w 22146938"/>
              <a:gd name="connsiteY1092" fmla="*/ 3738041 h 4842513"/>
              <a:gd name="connsiteX1093" fmla="*/ 18962436 w 22146938"/>
              <a:gd name="connsiteY1093" fmla="*/ 3735273 h 4842513"/>
              <a:gd name="connsiteX1094" fmla="*/ 18987906 w 22146938"/>
              <a:gd name="connsiteY1094" fmla="*/ 3766279 h 4842513"/>
              <a:gd name="connsiteX1095" fmla="*/ 18954130 w 22146938"/>
              <a:gd name="connsiteY1095" fmla="*/ 3787872 h 4842513"/>
              <a:gd name="connsiteX1096" fmla="*/ 18928662 w 22146938"/>
              <a:gd name="connsiteY1096" fmla="*/ 3756866 h 4842513"/>
              <a:gd name="connsiteX1097" fmla="*/ 18962436 w 22146938"/>
              <a:gd name="connsiteY1097" fmla="*/ 3735273 h 4842513"/>
              <a:gd name="connsiteX1098" fmla="*/ 16448191 w 22146938"/>
              <a:gd name="connsiteY1098" fmla="*/ 3733058 h 4842513"/>
              <a:gd name="connsiteX1099" fmla="*/ 16470892 w 22146938"/>
              <a:gd name="connsiteY1099" fmla="*/ 3760742 h 4842513"/>
              <a:gd name="connsiteX1100" fmla="*/ 16440993 w 22146938"/>
              <a:gd name="connsiteY1100" fmla="*/ 3780121 h 4842513"/>
              <a:gd name="connsiteX1101" fmla="*/ 16418293 w 22146938"/>
              <a:gd name="connsiteY1101" fmla="*/ 3752437 h 4842513"/>
              <a:gd name="connsiteX1102" fmla="*/ 16448191 w 22146938"/>
              <a:gd name="connsiteY1102" fmla="*/ 3733058 h 4842513"/>
              <a:gd name="connsiteX1103" fmla="*/ 17496301 w 22146938"/>
              <a:gd name="connsiteY1103" fmla="*/ 3727521 h 4842513"/>
              <a:gd name="connsiteX1104" fmla="*/ 17520109 w 22146938"/>
              <a:gd name="connsiteY1104" fmla="*/ 3756866 h 4842513"/>
              <a:gd name="connsiteX1105" fmla="*/ 17488550 w 22146938"/>
              <a:gd name="connsiteY1105" fmla="*/ 3776798 h 4842513"/>
              <a:gd name="connsiteX1106" fmla="*/ 17464741 w 22146938"/>
              <a:gd name="connsiteY1106" fmla="*/ 3747453 h 4842513"/>
              <a:gd name="connsiteX1107" fmla="*/ 17496301 w 22146938"/>
              <a:gd name="connsiteY1107" fmla="*/ 3727521 h 4842513"/>
              <a:gd name="connsiteX1108" fmla="*/ 8717327 w 22146938"/>
              <a:gd name="connsiteY1108" fmla="*/ 3726968 h 4842513"/>
              <a:gd name="connsiteX1109" fmla="*/ 8741134 w 22146938"/>
              <a:gd name="connsiteY1109" fmla="*/ 3756313 h 4842513"/>
              <a:gd name="connsiteX1110" fmla="*/ 8709022 w 22146938"/>
              <a:gd name="connsiteY1110" fmla="*/ 3776798 h 4842513"/>
              <a:gd name="connsiteX1111" fmla="*/ 8685212 w 22146938"/>
              <a:gd name="connsiteY1111" fmla="*/ 3747454 h 4842513"/>
              <a:gd name="connsiteX1112" fmla="*/ 8717327 w 22146938"/>
              <a:gd name="connsiteY1112" fmla="*/ 3726968 h 4842513"/>
              <a:gd name="connsiteX1113" fmla="*/ 18668987 w 22146938"/>
              <a:gd name="connsiteY1113" fmla="*/ 3725861 h 4842513"/>
              <a:gd name="connsiteX1114" fmla="*/ 18694456 w 22146938"/>
              <a:gd name="connsiteY1114" fmla="*/ 3756866 h 4842513"/>
              <a:gd name="connsiteX1115" fmla="*/ 18660682 w 22146938"/>
              <a:gd name="connsiteY1115" fmla="*/ 3778460 h 4842513"/>
              <a:gd name="connsiteX1116" fmla="*/ 18635213 w 22146938"/>
              <a:gd name="connsiteY1116" fmla="*/ 3747454 h 4842513"/>
              <a:gd name="connsiteX1117" fmla="*/ 18668987 w 22146938"/>
              <a:gd name="connsiteY1117" fmla="*/ 3725861 h 4842513"/>
              <a:gd name="connsiteX1118" fmla="*/ 19444134 w 22146938"/>
              <a:gd name="connsiteY1118" fmla="*/ 3724199 h 4842513"/>
              <a:gd name="connsiteX1119" fmla="*/ 19467942 w 22146938"/>
              <a:gd name="connsiteY1119" fmla="*/ 3753544 h 4842513"/>
              <a:gd name="connsiteX1120" fmla="*/ 19435830 w 22146938"/>
              <a:gd name="connsiteY1120" fmla="*/ 3774030 h 4842513"/>
              <a:gd name="connsiteX1121" fmla="*/ 19412022 w 22146938"/>
              <a:gd name="connsiteY1121" fmla="*/ 3744685 h 4842513"/>
              <a:gd name="connsiteX1122" fmla="*/ 19444134 w 22146938"/>
              <a:gd name="connsiteY1122" fmla="*/ 3724199 h 4842513"/>
              <a:gd name="connsiteX1123" fmla="*/ 8444319 w 22146938"/>
              <a:gd name="connsiteY1123" fmla="*/ 3724151 h 4842513"/>
              <a:gd name="connsiteX1124" fmla="*/ 8468266 w 22146938"/>
              <a:gd name="connsiteY1124" fmla="*/ 3753215 h 4842513"/>
              <a:gd name="connsiteX1125" fmla="*/ 8436445 w 22146938"/>
              <a:gd name="connsiteY1125" fmla="*/ 3773354 h 4842513"/>
              <a:gd name="connsiteX1126" fmla="*/ 8412500 w 22146938"/>
              <a:gd name="connsiteY1126" fmla="*/ 3744292 h 4842513"/>
              <a:gd name="connsiteX1127" fmla="*/ 8444319 w 22146938"/>
              <a:gd name="connsiteY1127" fmla="*/ 3724151 h 4842513"/>
              <a:gd name="connsiteX1128" fmla="*/ 15666953 w 22146938"/>
              <a:gd name="connsiteY1128" fmla="*/ 3721984 h 4842513"/>
              <a:gd name="connsiteX1129" fmla="*/ 15689653 w 22146938"/>
              <a:gd name="connsiteY1129" fmla="*/ 3749668 h 4842513"/>
              <a:gd name="connsiteX1130" fmla="*/ 15659755 w 22146938"/>
              <a:gd name="connsiteY1130" fmla="*/ 3768493 h 4842513"/>
              <a:gd name="connsiteX1131" fmla="*/ 15637054 w 22146938"/>
              <a:gd name="connsiteY1131" fmla="*/ 3740809 h 4842513"/>
              <a:gd name="connsiteX1132" fmla="*/ 15666953 w 22146938"/>
              <a:gd name="connsiteY1132" fmla="*/ 3721984 h 4842513"/>
              <a:gd name="connsiteX1133" fmla="*/ 9371318 w 22146938"/>
              <a:gd name="connsiteY1133" fmla="*/ 3713372 h 4842513"/>
              <a:gd name="connsiteX1134" fmla="*/ 9396642 w 22146938"/>
              <a:gd name="connsiteY1134" fmla="*/ 3744338 h 4842513"/>
              <a:gd name="connsiteX1135" fmla="*/ 9362920 w 22146938"/>
              <a:gd name="connsiteY1135" fmla="*/ 3765856 h 4842513"/>
              <a:gd name="connsiteX1136" fmla="*/ 9337598 w 22146938"/>
              <a:gd name="connsiteY1136" fmla="*/ 3734890 h 4842513"/>
              <a:gd name="connsiteX1137" fmla="*/ 9371318 w 22146938"/>
              <a:gd name="connsiteY1137" fmla="*/ 3713372 h 4842513"/>
              <a:gd name="connsiteX1138" fmla="*/ 11970054 w 22146938"/>
              <a:gd name="connsiteY1138" fmla="*/ 3709250 h 4842513"/>
              <a:gd name="connsiteX1139" fmla="*/ 11997185 w 22146938"/>
              <a:gd name="connsiteY1139" fmla="*/ 3742471 h 4842513"/>
              <a:gd name="connsiteX1140" fmla="*/ 11961196 w 22146938"/>
              <a:gd name="connsiteY1140" fmla="*/ 3765725 h 4842513"/>
              <a:gd name="connsiteX1141" fmla="*/ 11934065 w 22146938"/>
              <a:gd name="connsiteY1141" fmla="*/ 3732504 h 4842513"/>
              <a:gd name="connsiteX1142" fmla="*/ 11970054 w 22146938"/>
              <a:gd name="connsiteY1142" fmla="*/ 3709250 h 4842513"/>
              <a:gd name="connsiteX1143" fmla="*/ 21130080 w 22146938"/>
              <a:gd name="connsiteY1143" fmla="*/ 3706482 h 4842513"/>
              <a:gd name="connsiteX1144" fmla="*/ 21153888 w 22146938"/>
              <a:gd name="connsiteY1144" fmla="*/ 3735826 h 4842513"/>
              <a:gd name="connsiteX1145" fmla="*/ 21121774 w 22146938"/>
              <a:gd name="connsiteY1145" fmla="*/ 3756312 h 4842513"/>
              <a:gd name="connsiteX1146" fmla="*/ 21097966 w 22146938"/>
              <a:gd name="connsiteY1146" fmla="*/ 3726967 h 4842513"/>
              <a:gd name="connsiteX1147" fmla="*/ 21130080 w 22146938"/>
              <a:gd name="connsiteY1147" fmla="*/ 3706482 h 4842513"/>
              <a:gd name="connsiteX1148" fmla="*/ 9878863 w 22146938"/>
              <a:gd name="connsiteY1148" fmla="*/ 3704820 h 4842513"/>
              <a:gd name="connsiteX1149" fmla="*/ 9904886 w 22146938"/>
              <a:gd name="connsiteY1149" fmla="*/ 3736933 h 4842513"/>
              <a:gd name="connsiteX1150" fmla="*/ 9870004 w 22146938"/>
              <a:gd name="connsiteY1150" fmla="*/ 3759080 h 4842513"/>
              <a:gd name="connsiteX1151" fmla="*/ 9843982 w 22146938"/>
              <a:gd name="connsiteY1151" fmla="*/ 3726967 h 4842513"/>
              <a:gd name="connsiteX1152" fmla="*/ 9878863 w 22146938"/>
              <a:gd name="connsiteY1152" fmla="*/ 3704820 h 4842513"/>
              <a:gd name="connsiteX1153" fmla="*/ 9177963 w 22146938"/>
              <a:gd name="connsiteY1153" fmla="*/ 3703713 h 4842513"/>
              <a:gd name="connsiteX1154" fmla="*/ 9202879 w 22146938"/>
              <a:gd name="connsiteY1154" fmla="*/ 3733611 h 4842513"/>
              <a:gd name="connsiteX1155" fmla="*/ 9170212 w 22146938"/>
              <a:gd name="connsiteY1155" fmla="*/ 3754651 h 4842513"/>
              <a:gd name="connsiteX1156" fmla="*/ 9145296 w 22146938"/>
              <a:gd name="connsiteY1156" fmla="*/ 3724753 h 4842513"/>
              <a:gd name="connsiteX1157" fmla="*/ 9177963 w 22146938"/>
              <a:gd name="connsiteY1157" fmla="*/ 3703713 h 4842513"/>
              <a:gd name="connsiteX1158" fmla="*/ 17097099 w 22146938"/>
              <a:gd name="connsiteY1158" fmla="*/ 3703160 h 4842513"/>
              <a:gd name="connsiteX1159" fmla="*/ 17120354 w 22146938"/>
              <a:gd name="connsiteY1159" fmla="*/ 3731397 h 4842513"/>
              <a:gd name="connsiteX1160" fmla="*/ 17089348 w 22146938"/>
              <a:gd name="connsiteY1160" fmla="*/ 3750776 h 4842513"/>
              <a:gd name="connsiteX1161" fmla="*/ 17066094 w 22146938"/>
              <a:gd name="connsiteY1161" fmla="*/ 3722538 h 4842513"/>
              <a:gd name="connsiteX1162" fmla="*/ 17097099 w 22146938"/>
              <a:gd name="connsiteY1162" fmla="*/ 3703160 h 4842513"/>
              <a:gd name="connsiteX1163" fmla="*/ 15488116 w 22146938"/>
              <a:gd name="connsiteY1163" fmla="*/ 3702605 h 4842513"/>
              <a:gd name="connsiteX1164" fmla="*/ 15511370 w 22146938"/>
              <a:gd name="connsiteY1164" fmla="*/ 3730843 h 4842513"/>
              <a:gd name="connsiteX1165" fmla="*/ 15500643 w 22146938"/>
              <a:gd name="connsiteY1165" fmla="*/ 3746553 h 4842513"/>
              <a:gd name="connsiteX1166" fmla="*/ 15482018 w 22146938"/>
              <a:gd name="connsiteY1166" fmla="*/ 3749923 h 4842513"/>
              <a:gd name="connsiteX1167" fmla="*/ 15482579 w 22146938"/>
              <a:gd name="connsiteY1167" fmla="*/ 3751883 h 4842513"/>
              <a:gd name="connsiteX1168" fmla="*/ 15449358 w 22146938"/>
              <a:gd name="connsiteY1168" fmla="*/ 3772923 h 4842513"/>
              <a:gd name="connsiteX1169" fmla="*/ 15424443 w 22146938"/>
              <a:gd name="connsiteY1169" fmla="*/ 3742471 h 4842513"/>
              <a:gd name="connsiteX1170" fmla="*/ 15435862 w 22146938"/>
              <a:gd name="connsiteY1170" fmla="*/ 3725515 h 4842513"/>
              <a:gd name="connsiteX1171" fmla="*/ 15457474 w 22146938"/>
              <a:gd name="connsiteY1171" fmla="*/ 3721467 h 4842513"/>
              <a:gd name="connsiteX1172" fmla="*/ 15468045 w 22146938"/>
              <a:gd name="connsiteY1172" fmla="*/ 3706481 h 4842513"/>
              <a:gd name="connsiteX1173" fmla="*/ 15488116 w 22146938"/>
              <a:gd name="connsiteY1173" fmla="*/ 3702605 h 4842513"/>
              <a:gd name="connsiteX1174" fmla="*/ 15336962 w 22146938"/>
              <a:gd name="connsiteY1174" fmla="*/ 3700391 h 4842513"/>
              <a:gd name="connsiteX1175" fmla="*/ 15363539 w 22146938"/>
              <a:gd name="connsiteY1175" fmla="*/ 3733058 h 4842513"/>
              <a:gd name="connsiteX1176" fmla="*/ 15328103 w 22146938"/>
              <a:gd name="connsiteY1176" fmla="*/ 3755759 h 4842513"/>
              <a:gd name="connsiteX1177" fmla="*/ 15301527 w 22146938"/>
              <a:gd name="connsiteY1177" fmla="*/ 3723092 h 4842513"/>
              <a:gd name="connsiteX1178" fmla="*/ 15336962 w 22146938"/>
              <a:gd name="connsiteY1178" fmla="*/ 3700391 h 4842513"/>
              <a:gd name="connsiteX1179" fmla="*/ 7497536 w 22146938"/>
              <a:gd name="connsiteY1179" fmla="*/ 3699837 h 4842513"/>
              <a:gd name="connsiteX1180" fmla="*/ 7521896 w 22146938"/>
              <a:gd name="connsiteY1180" fmla="*/ 3729735 h 4842513"/>
              <a:gd name="connsiteX1181" fmla="*/ 7489229 w 22146938"/>
              <a:gd name="connsiteY1181" fmla="*/ 3750775 h 4842513"/>
              <a:gd name="connsiteX1182" fmla="*/ 7464869 w 22146938"/>
              <a:gd name="connsiteY1182" fmla="*/ 3720877 h 4842513"/>
              <a:gd name="connsiteX1183" fmla="*/ 7497536 w 22146938"/>
              <a:gd name="connsiteY1183" fmla="*/ 3699837 h 4842513"/>
              <a:gd name="connsiteX1184" fmla="*/ 19071510 w 22146938"/>
              <a:gd name="connsiteY1184" fmla="*/ 3698730 h 4842513"/>
              <a:gd name="connsiteX1185" fmla="*/ 19095872 w 22146938"/>
              <a:gd name="connsiteY1185" fmla="*/ 3728629 h 4842513"/>
              <a:gd name="connsiteX1186" fmla="*/ 19063206 w 22146938"/>
              <a:gd name="connsiteY1186" fmla="*/ 3749668 h 4842513"/>
              <a:gd name="connsiteX1187" fmla="*/ 19038844 w 22146938"/>
              <a:gd name="connsiteY1187" fmla="*/ 3719770 h 4842513"/>
              <a:gd name="connsiteX1188" fmla="*/ 19071510 w 22146938"/>
              <a:gd name="connsiteY1188" fmla="*/ 3698730 h 4842513"/>
              <a:gd name="connsiteX1189" fmla="*/ 6495913 w 22146938"/>
              <a:gd name="connsiteY1189" fmla="*/ 3695962 h 4842513"/>
              <a:gd name="connsiteX1190" fmla="*/ 6521386 w 22146938"/>
              <a:gd name="connsiteY1190" fmla="*/ 3726967 h 4842513"/>
              <a:gd name="connsiteX1191" fmla="*/ 6487608 w 22146938"/>
              <a:gd name="connsiteY1191" fmla="*/ 3748561 h 4842513"/>
              <a:gd name="connsiteX1192" fmla="*/ 6462141 w 22146938"/>
              <a:gd name="connsiteY1192" fmla="*/ 3717555 h 4842513"/>
              <a:gd name="connsiteX1193" fmla="*/ 6495913 w 22146938"/>
              <a:gd name="connsiteY1193" fmla="*/ 3695962 h 4842513"/>
              <a:gd name="connsiteX1194" fmla="*/ 1972069 w 22146938"/>
              <a:gd name="connsiteY1194" fmla="*/ 3695585 h 4842513"/>
              <a:gd name="connsiteX1195" fmla="*/ 1996932 w 22146938"/>
              <a:gd name="connsiteY1195" fmla="*/ 3725916 h 4842513"/>
              <a:gd name="connsiteX1196" fmla="*/ 1963846 w 22146938"/>
              <a:gd name="connsiteY1196" fmla="*/ 3746975 h 4842513"/>
              <a:gd name="connsiteX1197" fmla="*/ 1938982 w 22146938"/>
              <a:gd name="connsiteY1197" fmla="*/ 3716644 h 4842513"/>
              <a:gd name="connsiteX1198" fmla="*/ 1972069 w 22146938"/>
              <a:gd name="connsiteY1198" fmla="*/ 3695585 h 4842513"/>
              <a:gd name="connsiteX1199" fmla="*/ 804121 w 22146938"/>
              <a:gd name="connsiteY1199" fmla="*/ 3693193 h 4842513"/>
              <a:gd name="connsiteX1200" fmla="*/ 829590 w 22146938"/>
              <a:gd name="connsiteY1200" fmla="*/ 3724753 h 4842513"/>
              <a:gd name="connsiteX1201" fmla="*/ 795263 w 22146938"/>
              <a:gd name="connsiteY1201" fmla="*/ 3746346 h 4842513"/>
              <a:gd name="connsiteX1202" fmla="*/ 769794 w 22146938"/>
              <a:gd name="connsiteY1202" fmla="*/ 3714787 h 4842513"/>
              <a:gd name="connsiteX1203" fmla="*/ 804121 w 22146938"/>
              <a:gd name="connsiteY1203" fmla="*/ 3693193 h 4842513"/>
              <a:gd name="connsiteX1204" fmla="*/ 8996408 w 22146938"/>
              <a:gd name="connsiteY1204" fmla="*/ 3688521 h 4842513"/>
              <a:gd name="connsiteX1205" fmla="*/ 9020351 w 22146938"/>
              <a:gd name="connsiteY1205" fmla="*/ 3717587 h 4842513"/>
              <a:gd name="connsiteX1206" fmla="*/ 8988529 w 22146938"/>
              <a:gd name="connsiteY1206" fmla="*/ 3737725 h 4842513"/>
              <a:gd name="connsiteX1207" fmla="*/ 8964586 w 22146938"/>
              <a:gd name="connsiteY1207" fmla="*/ 3708659 h 4842513"/>
              <a:gd name="connsiteX1208" fmla="*/ 8996408 w 22146938"/>
              <a:gd name="connsiteY1208" fmla="*/ 3688521 h 4842513"/>
              <a:gd name="connsiteX1209" fmla="*/ 8179146 w 22146938"/>
              <a:gd name="connsiteY1209" fmla="*/ 3683227 h 4842513"/>
              <a:gd name="connsiteX1210" fmla="*/ 8202952 w 22146938"/>
              <a:gd name="connsiteY1210" fmla="*/ 3712572 h 4842513"/>
              <a:gd name="connsiteX1211" fmla="*/ 8170839 w 22146938"/>
              <a:gd name="connsiteY1211" fmla="*/ 3733058 h 4842513"/>
              <a:gd name="connsiteX1212" fmla="*/ 8147031 w 22146938"/>
              <a:gd name="connsiteY1212" fmla="*/ 3703713 h 4842513"/>
              <a:gd name="connsiteX1213" fmla="*/ 8179146 w 22146938"/>
              <a:gd name="connsiteY1213" fmla="*/ 3683227 h 4842513"/>
              <a:gd name="connsiteX1214" fmla="*/ 5073613 w 22146938"/>
              <a:gd name="connsiteY1214" fmla="*/ 3682741 h 4842513"/>
              <a:gd name="connsiteX1215" fmla="*/ 5098933 w 22146938"/>
              <a:gd name="connsiteY1215" fmla="*/ 3713710 h 4842513"/>
              <a:gd name="connsiteX1216" fmla="*/ 5065212 w 22146938"/>
              <a:gd name="connsiteY1216" fmla="*/ 3735225 h 4842513"/>
              <a:gd name="connsiteX1217" fmla="*/ 5039891 w 22146938"/>
              <a:gd name="connsiteY1217" fmla="*/ 3704256 h 4842513"/>
              <a:gd name="connsiteX1218" fmla="*/ 5073613 w 22146938"/>
              <a:gd name="connsiteY1218" fmla="*/ 3682741 h 4842513"/>
              <a:gd name="connsiteX1219" fmla="*/ 3904187 w 22146938"/>
              <a:gd name="connsiteY1219" fmla="*/ 3678798 h 4842513"/>
              <a:gd name="connsiteX1220" fmla="*/ 3928549 w 22146938"/>
              <a:gd name="connsiteY1220" fmla="*/ 3708696 h 4842513"/>
              <a:gd name="connsiteX1221" fmla="*/ 3895882 w 22146938"/>
              <a:gd name="connsiteY1221" fmla="*/ 3729182 h 4842513"/>
              <a:gd name="connsiteX1222" fmla="*/ 3871520 w 22146938"/>
              <a:gd name="connsiteY1222" fmla="*/ 3699284 h 4842513"/>
              <a:gd name="connsiteX1223" fmla="*/ 3904187 w 22146938"/>
              <a:gd name="connsiteY1223" fmla="*/ 3678798 h 4842513"/>
              <a:gd name="connsiteX1224" fmla="*/ 18216634 w 22146938"/>
              <a:gd name="connsiteY1224" fmla="*/ 3676583 h 4842513"/>
              <a:gd name="connsiteX1225" fmla="*/ 18240996 w 22146938"/>
              <a:gd name="connsiteY1225" fmla="*/ 3706482 h 4842513"/>
              <a:gd name="connsiteX1226" fmla="*/ 18208329 w 22146938"/>
              <a:gd name="connsiteY1226" fmla="*/ 3727521 h 4842513"/>
              <a:gd name="connsiteX1227" fmla="*/ 18183967 w 22146938"/>
              <a:gd name="connsiteY1227" fmla="*/ 3697623 h 4842513"/>
              <a:gd name="connsiteX1228" fmla="*/ 18216634 w 22146938"/>
              <a:gd name="connsiteY1228" fmla="*/ 3676583 h 4842513"/>
              <a:gd name="connsiteX1229" fmla="*/ 15115491 w 22146938"/>
              <a:gd name="connsiteY1229" fmla="*/ 3675475 h 4842513"/>
              <a:gd name="connsiteX1230" fmla="*/ 15142621 w 22146938"/>
              <a:gd name="connsiteY1230" fmla="*/ 3708696 h 4842513"/>
              <a:gd name="connsiteX1231" fmla="*/ 15106079 w 22146938"/>
              <a:gd name="connsiteY1231" fmla="*/ 3731951 h 4842513"/>
              <a:gd name="connsiteX1232" fmla="*/ 15078948 w 22146938"/>
              <a:gd name="connsiteY1232" fmla="*/ 3698730 h 4842513"/>
              <a:gd name="connsiteX1233" fmla="*/ 15115491 w 22146938"/>
              <a:gd name="connsiteY1233" fmla="*/ 3675475 h 4842513"/>
              <a:gd name="connsiteX1234" fmla="*/ 3630673 w 22146938"/>
              <a:gd name="connsiteY1234" fmla="*/ 3674368 h 4842513"/>
              <a:gd name="connsiteX1235" fmla="*/ 3655035 w 22146938"/>
              <a:gd name="connsiteY1235" fmla="*/ 3704267 h 4842513"/>
              <a:gd name="connsiteX1236" fmla="*/ 3622368 w 22146938"/>
              <a:gd name="connsiteY1236" fmla="*/ 3724753 h 4842513"/>
              <a:gd name="connsiteX1237" fmla="*/ 3598007 w 22146938"/>
              <a:gd name="connsiteY1237" fmla="*/ 3694854 h 4842513"/>
              <a:gd name="connsiteX1238" fmla="*/ 3630673 w 22146938"/>
              <a:gd name="connsiteY1238" fmla="*/ 3674368 h 4842513"/>
              <a:gd name="connsiteX1239" fmla="*/ 10183387 w 22146938"/>
              <a:gd name="connsiteY1239" fmla="*/ 3673815 h 4842513"/>
              <a:gd name="connsiteX1240" fmla="*/ 10209410 w 22146938"/>
              <a:gd name="connsiteY1240" fmla="*/ 3705928 h 4842513"/>
              <a:gd name="connsiteX1241" fmla="*/ 10174528 w 22146938"/>
              <a:gd name="connsiteY1241" fmla="*/ 3728075 h 4842513"/>
              <a:gd name="connsiteX1242" fmla="*/ 10148506 w 22146938"/>
              <a:gd name="connsiteY1242" fmla="*/ 3695962 h 4842513"/>
              <a:gd name="connsiteX1243" fmla="*/ 10183387 w 22146938"/>
              <a:gd name="connsiteY1243" fmla="*/ 3673815 h 4842513"/>
              <a:gd name="connsiteX1244" fmla="*/ 15382363 w 22146938"/>
              <a:gd name="connsiteY1244" fmla="*/ 3664955 h 4842513"/>
              <a:gd name="connsiteX1245" fmla="*/ 15406725 w 22146938"/>
              <a:gd name="connsiteY1245" fmla="*/ 3694854 h 4842513"/>
              <a:gd name="connsiteX1246" fmla="*/ 15374058 w 22146938"/>
              <a:gd name="connsiteY1246" fmla="*/ 3715340 h 4842513"/>
              <a:gd name="connsiteX1247" fmla="*/ 15349696 w 22146938"/>
              <a:gd name="connsiteY1247" fmla="*/ 3685441 h 4842513"/>
              <a:gd name="connsiteX1248" fmla="*/ 15382363 w 22146938"/>
              <a:gd name="connsiteY1248" fmla="*/ 3664955 h 4842513"/>
              <a:gd name="connsiteX1249" fmla="*/ 10485142 w 22146938"/>
              <a:gd name="connsiteY1249" fmla="*/ 3664402 h 4842513"/>
              <a:gd name="connsiteX1250" fmla="*/ 10511165 w 22146938"/>
              <a:gd name="connsiteY1250" fmla="*/ 3696515 h 4842513"/>
              <a:gd name="connsiteX1251" fmla="*/ 10476283 w 22146938"/>
              <a:gd name="connsiteY1251" fmla="*/ 3718662 h 4842513"/>
              <a:gd name="connsiteX1252" fmla="*/ 10450261 w 22146938"/>
              <a:gd name="connsiteY1252" fmla="*/ 3686549 h 4842513"/>
              <a:gd name="connsiteX1253" fmla="*/ 10485142 w 22146938"/>
              <a:gd name="connsiteY1253" fmla="*/ 3664402 h 4842513"/>
              <a:gd name="connsiteX1254" fmla="*/ 4181023 w 22146938"/>
              <a:gd name="connsiteY1254" fmla="*/ 3664402 h 4842513"/>
              <a:gd name="connsiteX1255" fmla="*/ 4205385 w 22146938"/>
              <a:gd name="connsiteY1255" fmla="*/ 3694301 h 4842513"/>
              <a:gd name="connsiteX1256" fmla="*/ 4172718 w 22146938"/>
              <a:gd name="connsiteY1256" fmla="*/ 3714787 h 4842513"/>
              <a:gd name="connsiteX1257" fmla="*/ 4148357 w 22146938"/>
              <a:gd name="connsiteY1257" fmla="*/ 3684888 h 4842513"/>
              <a:gd name="connsiteX1258" fmla="*/ 4181023 w 22146938"/>
              <a:gd name="connsiteY1258" fmla="*/ 3664402 h 4842513"/>
              <a:gd name="connsiteX1259" fmla="*/ 3358673 w 22146938"/>
              <a:gd name="connsiteY1259" fmla="*/ 3662890 h 4842513"/>
              <a:gd name="connsiteX1260" fmla="*/ 3383074 w 22146938"/>
              <a:gd name="connsiteY1260" fmla="*/ 3692590 h 4842513"/>
              <a:gd name="connsiteX1261" fmla="*/ 3350619 w 22146938"/>
              <a:gd name="connsiteY1261" fmla="*/ 3713187 h 4842513"/>
              <a:gd name="connsiteX1262" fmla="*/ 3326218 w 22146938"/>
              <a:gd name="connsiteY1262" fmla="*/ 3683486 h 4842513"/>
              <a:gd name="connsiteX1263" fmla="*/ 3358673 w 22146938"/>
              <a:gd name="connsiteY1263" fmla="*/ 3662890 h 4842513"/>
              <a:gd name="connsiteX1264" fmla="*/ 16721153 w 22146938"/>
              <a:gd name="connsiteY1264" fmla="*/ 3662187 h 4842513"/>
              <a:gd name="connsiteX1265" fmla="*/ 16743854 w 22146938"/>
              <a:gd name="connsiteY1265" fmla="*/ 3689871 h 4842513"/>
              <a:gd name="connsiteX1266" fmla="*/ 16713955 w 22146938"/>
              <a:gd name="connsiteY1266" fmla="*/ 3709250 h 4842513"/>
              <a:gd name="connsiteX1267" fmla="*/ 16691255 w 22146938"/>
              <a:gd name="connsiteY1267" fmla="*/ 3681566 h 4842513"/>
              <a:gd name="connsiteX1268" fmla="*/ 16721153 w 22146938"/>
              <a:gd name="connsiteY1268" fmla="*/ 3662187 h 4842513"/>
              <a:gd name="connsiteX1269" fmla="*/ 19175602 w 22146938"/>
              <a:gd name="connsiteY1269" fmla="*/ 3656651 h 4842513"/>
              <a:gd name="connsiteX1270" fmla="*/ 19199410 w 22146938"/>
              <a:gd name="connsiteY1270" fmla="*/ 3685995 h 4842513"/>
              <a:gd name="connsiteX1271" fmla="*/ 19167296 w 22146938"/>
              <a:gd name="connsiteY1271" fmla="*/ 3706481 h 4842513"/>
              <a:gd name="connsiteX1272" fmla="*/ 19143488 w 22146938"/>
              <a:gd name="connsiteY1272" fmla="*/ 3677136 h 4842513"/>
              <a:gd name="connsiteX1273" fmla="*/ 19175602 w 22146938"/>
              <a:gd name="connsiteY1273" fmla="*/ 3656651 h 4842513"/>
              <a:gd name="connsiteX1274" fmla="*/ 10786719 w 22146938"/>
              <a:gd name="connsiteY1274" fmla="*/ 3656162 h 4842513"/>
              <a:gd name="connsiteX1275" fmla="*/ 10812960 w 22146938"/>
              <a:gd name="connsiteY1275" fmla="*/ 3688396 h 4842513"/>
              <a:gd name="connsiteX1276" fmla="*/ 10777971 w 22146938"/>
              <a:gd name="connsiteY1276" fmla="*/ 3710832 h 4842513"/>
              <a:gd name="connsiteX1277" fmla="*/ 10751730 w 22146938"/>
              <a:gd name="connsiteY1277" fmla="*/ 3678598 h 4842513"/>
              <a:gd name="connsiteX1278" fmla="*/ 10786719 w 22146938"/>
              <a:gd name="connsiteY1278" fmla="*/ 3656162 h 4842513"/>
              <a:gd name="connsiteX1279" fmla="*/ 18791903 w 22146938"/>
              <a:gd name="connsiteY1279" fmla="*/ 3655543 h 4842513"/>
              <a:gd name="connsiteX1280" fmla="*/ 18816265 w 22146938"/>
              <a:gd name="connsiteY1280" fmla="*/ 3685441 h 4842513"/>
              <a:gd name="connsiteX1281" fmla="*/ 18783598 w 22146938"/>
              <a:gd name="connsiteY1281" fmla="*/ 3706481 h 4842513"/>
              <a:gd name="connsiteX1282" fmla="*/ 18759237 w 22146938"/>
              <a:gd name="connsiteY1282" fmla="*/ 3676583 h 4842513"/>
              <a:gd name="connsiteX1283" fmla="*/ 18791903 w 22146938"/>
              <a:gd name="connsiteY1283" fmla="*/ 3655543 h 4842513"/>
              <a:gd name="connsiteX1284" fmla="*/ 15850774 w 22146938"/>
              <a:gd name="connsiteY1284" fmla="*/ 3655543 h 4842513"/>
              <a:gd name="connsiteX1285" fmla="*/ 15872921 w 22146938"/>
              <a:gd name="connsiteY1285" fmla="*/ 3682120 h 4842513"/>
              <a:gd name="connsiteX1286" fmla="*/ 15843576 w 22146938"/>
              <a:gd name="connsiteY1286" fmla="*/ 3700945 h 4842513"/>
              <a:gd name="connsiteX1287" fmla="*/ 15821429 w 22146938"/>
              <a:gd name="connsiteY1287" fmla="*/ 3674368 h 4842513"/>
              <a:gd name="connsiteX1288" fmla="*/ 15850774 w 22146938"/>
              <a:gd name="connsiteY1288" fmla="*/ 3655543 h 4842513"/>
              <a:gd name="connsiteX1289" fmla="*/ 21420762 w 22146938"/>
              <a:gd name="connsiteY1289" fmla="*/ 3652775 h 4842513"/>
              <a:gd name="connsiteX1290" fmla="*/ 21444570 w 22146938"/>
              <a:gd name="connsiteY1290" fmla="*/ 3682120 h 4842513"/>
              <a:gd name="connsiteX1291" fmla="*/ 21412454 w 22146938"/>
              <a:gd name="connsiteY1291" fmla="*/ 3702606 h 4842513"/>
              <a:gd name="connsiteX1292" fmla="*/ 21388646 w 22146938"/>
              <a:gd name="connsiteY1292" fmla="*/ 3673261 h 4842513"/>
              <a:gd name="connsiteX1293" fmla="*/ 21420762 w 22146938"/>
              <a:gd name="connsiteY1293" fmla="*/ 3652775 h 4842513"/>
              <a:gd name="connsiteX1294" fmla="*/ 19813990 w 22146938"/>
              <a:gd name="connsiteY1294" fmla="*/ 3651114 h 4842513"/>
              <a:gd name="connsiteX1295" fmla="*/ 19837246 w 22146938"/>
              <a:gd name="connsiteY1295" fmla="*/ 3679352 h 4842513"/>
              <a:gd name="connsiteX1296" fmla="*/ 19806238 w 22146938"/>
              <a:gd name="connsiteY1296" fmla="*/ 3699284 h 4842513"/>
              <a:gd name="connsiteX1297" fmla="*/ 19782984 w 22146938"/>
              <a:gd name="connsiteY1297" fmla="*/ 3671046 h 4842513"/>
              <a:gd name="connsiteX1298" fmla="*/ 19813990 w 22146938"/>
              <a:gd name="connsiteY1298" fmla="*/ 3651114 h 4842513"/>
              <a:gd name="connsiteX1299" fmla="*/ 20086400 w 22146938"/>
              <a:gd name="connsiteY1299" fmla="*/ 3650560 h 4842513"/>
              <a:gd name="connsiteX1300" fmla="*/ 20109654 w 22146938"/>
              <a:gd name="connsiteY1300" fmla="*/ 3678798 h 4842513"/>
              <a:gd name="connsiteX1301" fmla="*/ 20078648 w 22146938"/>
              <a:gd name="connsiteY1301" fmla="*/ 3698730 h 4842513"/>
              <a:gd name="connsiteX1302" fmla="*/ 20055394 w 22146938"/>
              <a:gd name="connsiteY1302" fmla="*/ 3670493 h 4842513"/>
              <a:gd name="connsiteX1303" fmla="*/ 20086400 w 22146938"/>
              <a:gd name="connsiteY1303" fmla="*/ 3650560 h 4842513"/>
              <a:gd name="connsiteX1304" fmla="*/ 16106917 w 22146938"/>
              <a:gd name="connsiteY1304" fmla="*/ 3648665 h 4842513"/>
              <a:gd name="connsiteX1305" fmla="*/ 16128936 w 22146938"/>
              <a:gd name="connsiteY1305" fmla="*/ 3675741 h 4842513"/>
              <a:gd name="connsiteX1306" fmla="*/ 16099564 w 22146938"/>
              <a:gd name="connsiteY1306" fmla="*/ 3694587 h 4842513"/>
              <a:gd name="connsiteX1307" fmla="*/ 16077546 w 22146938"/>
              <a:gd name="connsiteY1307" fmla="*/ 3667512 h 4842513"/>
              <a:gd name="connsiteX1308" fmla="*/ 16106917 w 22146938"/>
              <a:gd name="connsiteY1308" fmla="*/ 3648665 h 4842513"/>
              <a:gd name="connsiteX1309" fmla="*/ 17786426 w 22146938"/>
              <a:gd name="connsiteY1309" fmla="*/ 3647792 h 4842513"/>
              <a:gd name="connsiteX1310" fmla="*/ 17810235 w 22146938"/>
              <a:gd name="connsiteY1310" fmla="*/ 3677137 h 4842513"/>
              <a:gd name="connsiteX1311" fmla="*/ 17778675 w 22146938"/>
              <a:gd name="connsiteY1311" fmla="*/ 3697070 h 4842513"/>
              <a:gd name="connsiteX1312" fmla="*/ 17754867 w 22146938"/>
              <a:gd name="connsiteY1312" fmla="*/ 3667725 h 4842513"/>
              <a:gd name="connsiteX1313" fmla="*/ 17786426 w 22146938"/>
              <a:gd name="connsiteY1313" fmla="*/ 3647792 h 4842513"/>
              <a:gd name="connsiteX1314" fmla="*/ 6217969 w 22146938"/>
              <a:gd name="connsiteY1314" fmla="*/ 3647238 h 4842513"/>
              <a:gd name="connsiteX1315" fmla="*/ 6243438 w 22146938"/>
              <a:gd name="connsiteY1315" fmla="*/ 3678244 h 4842513"/>
              <a:gd name="connsiteX1316" fmla="*/ 6209664 w 22146938"/>
              <a:gd name="connsiteY1316" fmla="*/ 3699837 h 4842513"/>
              <a:gd name="connsiteX1317" fmla="*/ 6184196 w 22146938"/>
              <a:gd name="connsiteY1317" fmla="*/ 3668831 h 4842513"/>
              <a:gd name="connsiteX1318" fmla="*/ 6217969 w 22146938"/>
              <a:gd name="connsiteY1318" fmla="*/ 3647238 h 4842513"/>
              <a:gd name="connsiteX1319" fmla="*/ 18506760 w 22146938"/>
              <a:gd name="connsiteY1319" fmla="*/ 3646684 h 4842513"/>
              <a:gd name="connsiteX1320" fmla="*/ 18531122 w 22146938"/>
              <a:gd name="connsiteY1320" fmla="*/ 3676583 h 4842513"/>
              <a:gd name="connsiteX1321" fmla="*/ 18498455 w 22146938"/>
              <a:gd name="connsiteY1321" fmla="*/ 3697622 h 4842513"/>
              <a:gd name="connsiteX1322" fmla="*/ 18474094 w 22146938"/>
              <a:gd name="connsiteY1322" fmla="*/ 3667724 h 4842513"/>
              <a:gd name="connsiteX1323" fmla="*/ 18506760 w 22146938"/>
              <a:gd name="connsiteY1323" fmla="*/ 3646684 h 4842513"/>
              <a:gd name="connsiteX1324" fmla="*/ 525817 w 22146938"/>
              <a:gd name="connsiteY1324" fmla="*/ 3640958 h 4842513"/>
              <a:gd name="connsiteX1325" fmla="*/ 551686 w 22146938"/>
              <a:gd name="connsiteY1325" fmla="*/ 3672011 h 4842513"/>
              <a:gd name="connsiteX1326" fmla="*/ 517419 w 22146938"/>
              <a:gd name="connsiteY1326" fmla="*/ 3693441 h 4842513"/>
              <a:gd name="connsiteX1327" fmla="*/ 491550 w 22146938"/>
              <a:gd name="connsiteY1327" fmla="*/ 3662389 h 4842513"/>
              <a:gd name="connsiteX1328" fmla="*/ 525817 w 22146938"/>
              <a:gd name="connsiteY1328" fmla="*/ 3640958 h 4842513"/>
              <a:gd name="connsiteX1329" fmla="*/ 3089735 w 22146938"/>
              <a:gd name="connsiteY1329" fmla="*/ 3637826 h 4842513"/>
              <a:gd name="connsiteX1330" fmla="*/ 3114097 w 22146938"/>
              <a:gd name="connsiteY1330" fmla="*/ 3667725 h 4842513"/>
              <a:gd name="connsiteX1331" fmla="*/ 3081430 w 22146938"/>
              <a:gd name="connsiteY1331" fmla="*/ 3688210 h 4842513"/>
              <a:gd name="connsiteX1332" fmla="*/ 3057068 w 22146938"/>
              <a:gd name="connsiteY1332" fmla="*/ 3658312 h 4842513"/>
              <a:gd name="connsiteX1333" fmla="*/ 3089735 w 22146938"/>
              <a:gd name="connsiteY1333" fmla="*/ 3637826 h 4842513"/>
              <a:gd name="connsiteX1334" fmla="*/ 5364758 w 22146938"/>
              <a:gd name="connsiteY1334" fmla="*/ 3637825 h 4842513"/>
              <a:gd name="connsiteX1335" fmla="*/ 5390232 w 22146938"/>
              <a:gd name="connsiteY1335" fmla="*/ 3668831 h 4842513"/>
              <a:gd name="connsiteX1336" fmla="*/ 5356453 w 22146938"/>
              <a:gd name="connsiteY1336" fmla="*/ 3690425 h 4842513"/>
              <a:gd name="connsiteX1337" fmla="*/ 5330984 w 22146938"/>
              <a:gd name="connsiteY1337" fmla="*/ 3659419 h 4842513"/>
              <a:gd name="connsiteX1338" fmla="*/ 5364758 w 22146938"/>
              <a:gd name="connsiteY1338" fmla="*/ 3637825 h 4842513"/>
              <a:gd name="connsiteX1339" fmla="*/ 21988830 w 22146938"/>
              <a:gd name="connsiteY1339" fmla="*/ 3630074 h 4842513"/>
              <a:gd name="connsiteX1340" fmla="*/ 22013194 w 22146938"/>
              <a:gd name="connsiteY1340" fmla="*/ 3659419 h 4842513"/>
              <a:gd name="connsiteX1341" fmla="*/ 21981082 w 22146938"/>
              <a:gd name="connsiteY1341" fmla="*/ 3679904 h 4842513"/>
              <a:gd name="connsiteX1342" fmla="*/ 21956718 w 22146938"/>
              <a:gd name="connsiteY1342" fmla="*/ 3650560 h 4842513"/>
              <a:gd name="connsiteX1343" fmla="*/ 21988830 w 22146938"/>
              <a:gd name="connsiteY1343" fmla="*/ 3630074 h 4842513"/>
              <a:gd name="connsiteX1344" fmla="*/ 8831967 w 22146938"/>
              <a:gd name="connsiteY1344" fmla="*/ 3629520 h 4842513"/>
              <a:gd name="connsiteX1345" fmla="*/ 8855222 w 22146938"/>
              <a:gd name="connsiteY1345" fmla="*/ 3657758 h 4842513"/>
              <a:gd name="connsiteX1346" fmla="*/ 8824216 w 22146938"/>
              <a:gd name="connsiteY1346" fmla="*/ 3677690 h 4842513"/>
              <a:gd name="connsiteX1347" fmla="*/ 8800961 w 22146938"/>
              <a:gd name="connsiteY1347" fmla="*/ 3649452 h 4842513"/>
              <a:gd name="connsiteX1348" fmla="*/ 8831967 w 22146938"/>
              <a:gd name="connsiteY1348" fmla="*/ 3629520 h 4842513"/>
              <a:gd name="connsiteX1349" fmla="*/ 4461737 w 22146938"/>
              <a:gd name="connsiteY1349" fmla="*/ 3626752 h 4842513"/>
              <a:gd name="connsiteX1350" fmla="*/ 4486097 w 22146938"/>
              <a:gd name="connsiteY1350" fmla="*/ 3656651 h 4842513"/>
              <a:gd name="connsiteX1351" fmla="*/ 4453433 w 22146938"/>
              <a:gd name="connsiteY1351" fmla="*/ 3677136 h 4842513"/>
              <a:gd name="connsiteX1352" fmla="*/ 4429070 w 22146938"/>
              <a:gd name="connsiteY1352" fmla="*/ 3647238 h 4842513"/>
              <a:gd name="connsiteX1353" fmla="*/ 4461737 w 22146938"/>
              <a:gd name="connsiteY1353" fmla="*/ 3626752 h 4842513"/>
              <a:gd name="connsiteX1354" fmla="*/ 1703313 w 22146938"/>
              <a:gd name="connsiteY1354" fmla="*/ 3626752 h 4842513"/>
              <a:gd name="connsiteX1355" fmla="*/ 1728229 w 22146938"/>
              <a:gd name="connsiteY1355" fmla="*/ 3657204 h 4842513"/>
              <a:gd name="connsiteX1356" fmla="*/ 1695008 w 22146938"/>
              <a:gd name="connsiteY1356" fmla="*/ 3678244 h 4842513"/>
              <a:gd name="connsiteX1357" fmla="*/ 1670093 w 22146938"/>
              <a:gd name="connsiteY1357" fmla="*/ 3647792 h 4842513"/>
              <a:gd name="connsiteX1358" fmla="*/ 1703313 w 22146938"/>
              <a:gd name="connsiteY1358" fmla="*/ 3626752 h 4842513"/>
              <a:gd name="connsiteX1359" fmla="*/ 11092477 w 22146938"/>
              <a:gd name="connsiteY1359" fmla="*/ 3626199 h 4842513"/>
              <a:gd name="connsiteX1360" fmla="*/ 11119053 w 22146938"/>
              <a:gd name="connsiteY1360" fmla="*/ 3658312 h 4842513"/>
              <a:gd name="connsiteX1361" fmla="*/ 11084172 w 22146938"/>
              <a:gd name="connsiteY1361" fmla="*/ 3680459 h 4842513"/>
              <a:gd name="connsiteX1362" fmla="*/ 11057595 w 22146938"/>
              <a:gd name="connsiteY1362" fmla="*/ 3648346 h 4842513"/>
              <a:gd name="connsiteX1363" fmla="*/ 11092477 w 22146938"/>
              <a:gd name="connsiteY1363" fmla="*/ 3626199 h 4842513"/>
              <a:gd name="connsiteX1364" fmla="*/ 7230110 w 22146938"/>
              <a:gd name="connsiteY1364" fmla="*/ 3626198 h 4842513"/>
              <a:gd name="connsiteX1365" fmla="*/ 7254471 w 22146938"/>
              <a:gd name="connsiteY1365" fmla="*/ 3656096 h 4842513"/>
              <a:gd name="connsiteX1366" fmla="*/ 7221805 w 22146938"/>
              <a:gd name="connsiteY1366" fmla="*/ 3677136 h 4842513"/>
              <a:gd name="connsiteX1367" fmla="*/ 7197444 w 22146938"/>
              <a:gd name="connsiteY1367" fmla="*/ 3647238 h 4842513"/>
              <a:gd name="connsiteX1368" fmla="*/ 7230110 w 22146938"/>
              <a:gd name="connsiteY1368" fmla="*/ 3626198 h 4842513"/>
              <a:gd name="connsiteX1369" fmla="*/ 21707010 w 22146938"/>
              <a:gd name="connsiteY1369" fmla="*/ 3625645 h 4842513"/>
              <a:gd name="connsiteX1370" fmla="*/ 21730818 w 22146938"/>
              <a:gd name="connsiteY1370" fmla="*/ 3654990 h 4842513"/>
              <a:gd name="connsiteX1371" fmla="*/ 21698706 w 22146938"/>
              <a:gd name="connsiteY1371" fmla="*/ 3675476 h 4842513"/>
              <a:gd name="connsiteX1372" fmla="*/ 21674898 w 22146938"/>
              <a:gd name="connsiteY1372" fmla="*/ 3646131 h 4842513"/>
              <a:gd name="connsiteX1373" fmla="*/ 21707010 w 22146938"/>
              <a:gd name="connsiteY1373" fmla="*/ 3625645 h 4842513"/>
              <a:gd name="connsiteX1374" fmla="*/ 19545458 w 22146938"/>
              <a:gd name="connsiteY1374" fmla="*/ 3623983 h 4842513"/>
              <a:gd name="connsiteX1375" fmla="*/ 19568712 w 22146938"/>
              <a:gd name="connsiteY1375" fmla="*/ 3652221 h 4842513"/>
              <a:gd name="connsiteX1376" fmla="*/ 19537706 w 22146938"/>
              <a:gd name="connsiteY1376" fmla="*/ 3672153 h 4842513"/>
              <a:gd name="connsiteX1377" fmla="*/ 19514450 w 22146938"/>
              <a:gd name="connsiteY1377" fmla="*/ 3643915 h 4842513"/>
              <a:gd name="connsiteX1378" fmla="*/ 19545458 w 22146938"/>
              <a:gd name="connsiteY1378" fmla="*/ 3623983 h 4842513"/>
              <a:gd name="connsiteX1379" fmla="*/ 17379474 w 22146938"/>
              <a:gd name="connsiteY1379" fmla="*/ 3621215 h 4842513"/>
              <a:gd name="connsiteX1380" fmla="*/ 17402729 w 22146938"/>
              <a:gd name="connsiteY1380" fmla="*/ 3649452 h 4842513"/>
              <a:gd name="connsiteX1381" fmla="*/ 17371723 w 22146938"/>
              <a:gd name="connsiteY1381" fmla="*/ 3668831 h 4842513"/>
              <a:gd name="connsiteX1382" fmla="*/ 17348469 w 22146938"/>
              <a:gd name="connsiteY1382" fmla="*/ 3640593 h 4842513"/>
              <a:gd name="connsiteX1383" fmla="*/ 17379474 w 22146938"/>
              <a:gd name="connsiteY1383" fmla="*/ 3621215 h 4842513"/>
              <a:gd name="connsiteX1384" fmla="*/ 20364898 w 22146938"/>
              <a:gd name="connsiteY1384" fmla="*/ 3618447 h 4842513"/>
              <a:gd name="connsiteX1385" fmla="*/ 20388154 w 22146938"/>
              <a:gd name="connsiteY1385" fmla="*/ 3646685 h 4842513"/>
              <a:gd name="connsiteX1386" fmla="*/ 20357146 w 22146938"/>
              <a:gd name="connsiteY1386" fmla="*/ 3666617 h 4842513"/>
              <a:gd name="connsiteX1387" fmla="*/ 20333892 w 22146938"/>
              <a:gd name="connsiteY1387" fmla="*/ 3638379 h 4842513"/>
              <a:gd name="connsiteX1388" fmla="*/ 20364898 w 22146938"/>
              <a:gd name="connsiteY1388" fmla="*/ 3618447 h 4842513"/>
              <a:gd name="connsiteX1389" fmla="*/ 5937258 w 22146938"/>
              <a:gd name="connsiteY1389" fmla="*/ 3618447 h 4842513"/>
              <a:gd name="connsiteX1390" fmla="*/ 5962727 w 22146938"/>
              <a:gd name="connsiteY1390" fmla="*/ 3649452 h 4842513"/>
              <a:gd name="connsiteX1391" fmla="*/ 5928953 w 22146938"/>
              <a:gd name="connsiteY1391" fmla="*/ 3671046 h 4842513"/>
              <a:gd name="connsiteX1392" fmla="*/ 5903484 w 22146938"/>
              <a:gd name="connsiteY1392" fmla="*/ 3640040 h 4842513"/>
              <a:gd name="connsiteX1393" fmla="*/ 5937258 w 22146938"/>
              <a:gd name="connsiteY1393" fmla="*/ 3618447 h 4842513"/>
              <a:gd name="connsiteX1394" fmla="*/ 15423336 w 22146938"/>
              <a:gd name="connsiteY1394" fmla="*/ 3618446 h 4842513"/>
              <a:gd name="connsiteX1395" fmla="*/ 15446036 w 22146938"/>
              <a:gd name="connsiteY1395" fmla="*/ 3646130 h 4842513"/>
              <a:gd name="connsiteX1396" fmla="*/ 15416138 w 22146938"/>
              <a:gd name="connsiteY1396" fmla="*/ 3664955 h 4842513"/>
              <a:gd name="connsiteX1397" fmla="*/ 15393437 w 22146938"/>
              <a:gd name="connsiteY1397" fmla="*/ 3637272 h 4842513"/>
              <a:gd name="connsiteX1398" fmla="*/ 15423336 w 22146938"/>
              <a:gd name="connsiteY1398" fmla="*/ 3618446 h 4842513"/>
              <a:gd name="connsiteX1399" fmla="*/ 9676800 w 22146938"/>
              <a:gd name="connsiteY1399" fmla="*/ 3617894 h 4842513"/>
              <a:gd name="connsiteX1400" fmla="*/ 9702270 w 22146938"/>
              <a:gd name="connsiteY1400" fmla="*/ 3648899 h 4842513"/>
              <a:gd name="connsiteX1401" fmla="*/ 9668495 w 22146938"/>
              <a:gd name="connsiteY1401" fmla="*/ 3670493 h 4842513"/>
              <a:gd name="connsiteX1402" fmla="*/ 9643026 w 22146938"/>
              <a:gd name="connsiteY1402" fmla="*/ 3639487 h 4842513"/>
              <a:gd name="connsiteX1403" fmla="*/ 9676800 w 22146938"/>
              <a:gd name="connsiteY1403" fmla="*/ 3617894 h 4842513"/>
              <a:gd name="connsiteX1404" fmla="*/ 7917808 w 22146938"/>
              <a:gd name="connsiteY1404" fmla="*/ 3615125 h 4842513"/>
              <a:gd name="connsiteX1405" fmla="*/ 7941617 w 22146938"/>
              <a:gd name="connsiteY1405" fmla="*/ 3644470 h 4842513"/>
              <a:gd name="connsiteX1406" fmla="*/ 7909499 w 22146938"/>
              <a:gd name="connsiteY1406" fmla="*/ 3664956 h 4842513"/>
              <a:gd name="connsiteX1407" fmla="*/ 7885697 w 22146938"/>
              <a:gd name="connsiteY1407" fmla="*/ 3635611 h 4842513"/>
              <a:gd name="connsiteX1408" fmla="*/ 7917808 w 22146938"/>
              <a:gd name="connsiteY1408" fmla="*/ 3615125 h 4842513"/>
              <a:gd name="connsiteX1409" fmla="*/ 5653225 w 22146938"/>
              <a:gd name="connsiteY1409" fmla="*/ 3615125 h 4842513"/>
              <a:gd name="connsiteX1410" fmla="*/ 5678692 w 22146938"/>
              <a:gd name="connsiteY1410" fmla="*/ 3646131 h 4842513"/>
              <a:gd name="connsiteX1411" fmla="*/ 5644919 w 22146938"/>
              <a:gd name="connsiteY1411" fmla="*/ 3667725 h 4842513"/>
              <a:gd name="connsiteX1412" fmla="*/ 5619448 w 22146938"/>
              <a:gd name="connsiteY1412" fmla="*/ 3636719 h 4842513"/>
              <a:gd name="connsiteX1413" fmla="*/ 5653225 w 22146938"/>
              <a:gd name="connsiteY1413" fmla="*/ 3615125 h 4842513"/>
              <a:gd name="connsiteX1414" fmla="*/ 8568413 w 22146938"/>
              <a:gd name="connsiteY1414" fmla="*/ 3614571 h 4842513"/>
              <a:gd name="connsiteX1415" fmla="*/ 8591668 w 22146938"/>
              <a:gd name="connsiteY1415" fmla="*/ 3642809 h 4842513"/>
              <a:gd name="connsiteX1416" fmla="*/ 8560660 w 22146938"/>
              <a:gd name="connsiteY1416" fmla="*/ 3662741 h 4842513"/>
              <a:gd name="connsiteX1417" fmla="*/ 8537405 w 22146938"/>
              <a:gd name="connsiteY1417" fmla="*/ 3634504 h 4842513"/>
              <a:gd name="connsiteX1418" fmla="*/ 8568413 w 22146938"/>
              <a:gd name="connsiteY1418" fmla="*/ 3614571 h 4842513"/>
              <a:gd name="connsiteX1419" fmla="*/ 15603281 w 22146938"/>
              <a:gd name="connsiteY1419" fmla="*/ 3612910 h 4842513"/>
              <a:gd name="connsiteX1420" fmla="*/ 15625428 w 22146938"/>
              <a:gd name="connsiteY1420" fmla="*/ 3639487 h 4842513"/>
              <a:gd name="connsiteX1421" fmla="*/ 15596083 w 22146938"/>
              <a:gd name="connsiteY1421" fmla="*/ 3658312 h 4842513"/>
              <a:gd name="connsiteX1422" fmla="*/ 15573936 w 22146938"/>
              <a:gd name="connsiteY1422" fmla="*/ 3631735 h 4842513"/>
              <a:gd name="connsiteX1423" fmla="*/ 15603281 w 22146938"/>
              <a:gd name="connsiteY1423" fmla="*/ 3612910 h 4842513"/>
              <a:gd name="connsiteX1424" fmla="*/ 9282639 w 22146938"/>
              <a:gd name="connsiteY1424" fmla="*/ 3610142 h 4842513"/>
              <a:gd name="connsiteX1425" fmla="*/ 9306448 w 22146938"/>
              <a:gd name="connsiteY1425" fmla="*/ 3639486 h 4842513"/>
              <a:gd name="connsiteX1426" fmla="*/ 9274333 w 22146938"/>
              <a:gd name="connsiteY1426" fmla="*/ 3659972 h 4842513"/>
              <a:gd name="connsiteX1427" fmla="*/ 9250524 w 22146938"/>
              <a:gd name="connsiteY1427" fmla="*/ 3630628 h 4842513"/>
              <a:gd name="connsiteX1428" fmla="*/ 9282639 w 22146938"/>
              <a:gd name="connsiteY1428" fmla="*/ 3610142 h 4842513"/>
              <a:gd name="connsiteX1429" fmla="*/ 12297831 w 22146938"/>
              <a:gd name="connsiteY1429" fmla="*/ 3609034 h 4842513"/>
              <a:gd name="connsiteX1430" fmla="*/ 12324961 w 22146938"/>
              <a:gd name="connsiteY1430" fmla="*/ 3642255 h 4842513"/>
              <a:gd name="connsiteX1431" fmla="*/ 12288972 w 22146938"/>
              <a:gd name="connsiteY1431" fmla="*/ 3665509 h 4842513"/>
              <a:gd name="connsiteX1432" fmla="*/ 12261842 w 22146938"/>
              <a:gd name="connsiteY1432" fmla="*/ 3632289 h 4842513"/>
              <a:gd name="connsiteX1433" fmla="*/ 12297831 w 22146938"/>
              <a:gd name="connsiteY1433" fmla="*/ 3609034 h 4842513"/>
              <a:gd name="connsiteX1434" fmla="*/ 246018 w 22146938"/>
              <a:gd name="connsiteY1434" fmla="*/ 3605159 h 4842513"/>
              <a:gd name="connsiteX1435" fmla="*/ 271487 w 22146938"/>
              <a:gd name="connsiteY1435" fmla="*/ 3636165 h 4842513"/>
              <a:gd name="connsiteX1436" fmla="*/ 237159 w 22146938"/>
              <a:gd name="connsiteY1436" fmla="*/ 3657758 h 4842513"/>
              <a:gd name="connsiteX1437" fmla="*/ 211691 w 22146938"/>
              <a:gd name="connsiteY1437" fmla="*/ 3626752 h 4842513"/>
              <a:gd name="connsiteX1438" fmla="*/ 246018 w 22146938"/>
              <a:gd name="connsiteY1438" fmla="*/ 3605159 h 4842513"/>
              <a:gd name="connsiteX1439" fmla="*/ 15267198 w 22146938"/>
              <a:gd name="connsiteY1439" fmla="*/ 3604605 h 4842513"/>
              <a:gd name="connsiteX1440" fmla="*/ 15287269 w 22146938"/>
              <a:gd name="connsiteY1440" fmla="*/ 3615817 h 4842513"/>
              <a:gd name="connsiteX1441" fmla="*/ 15288156 w 22146938"/>
              <a:gd name="connsiteY1441" fmla="*/ 3618848 h 4842513"/>
              <a:gd name="connsiteX1442" fmla="*/ 15290730 w 22146938"/>
              <a:gd name="connsiteY1442" fmla="*/ 3614986 h 4842513"/>
              <a:gd name="connsiteX1443" fmla="*/ 15311492 w 22146938"/>
              <a:gd name="connsiteY1443" fmla="*/ 3611249 h 4842513"/>
              <a:gd name="connsiteX1444" fmla="*/ 15335301 w 22146938"/>
              <a:gd name="connsiteY1444" fmla="*/ 3640040 h 4842513"/>
              <a:gd name="connsiteX1445" fmla="*/ 15303741 w 22146938"/>
              <a:gd name="connsiteY1445" fmla="*/ 3659973 h 4842513"/>
              <a:gd name="connsiteX1446" fmla="*/ 15285193 w 22146938"/>
              <a:gd name="connsiteY1446" fmla="*/ 3649730 h 4842513"/>
              <a:gd name="connsiteX1447" fmla="*/ 15284861 w 22146938"/>
              <a:gd name="connsiteY1447" fmla="*/ 3648557 h 4842513"/>
              <a:gd name="connsiteX1448" fmla="*/ 15281455 w 22146938"/>
              <a:gd name="connsiteY1448" fmla="*/ 3653605 h 4842513"/>
              <a:gd name="connsiteX1449" fmla="*/ 15258893 w 22146938"/>
              <a:gd name="connsiteY1449" fmla="*/ 3657757 h 4842513"/>
              <a:gd name="connsiteX1450" fmla="*/ 15232870 w 22146938"/>
              <a:gd name="connsiteY1450" fmla="*/ 3626198 h 4842513"/>
              <a:gd name="connsiteX1451" fmla="*/ 15267198 w 22146938"/>
              <a:gd name="connsiteY1451" fmla="*/ 3604605 h 4842513"/>
              <a:gd name="connsiteX1452" fmla="*/ 9475845 w 22146938"/>
              <a:gd name="connsiteY1452" fmla="*/ 3601837 h 4842513"/>
              <a:gd name="connsiteX1453" fmla="*/ 9500760 w 22146938"/>
              <a:gd name="connsiteY1453" fmla="*/ 3631736 h 4842513"/>
              <a:gd name="connsiteX1454" fmla="*/ 9468093 w 22146938"/>
              <a:gd name="connsiteY1454" fmla="*/ 3652775 h 4842513"/>
              <a:gd name="connsiteX1455" fmla="*/ 9443177 w 22146938"/>
              <a:gd name="connsiteY1455" fmla="*/ 3622877 h 4842513"/>
              <a:gd name="connsiteX1456" fmla="*/ 9475845 w 22146938"/>
              <a:gd name="connsiteY1456" fmla="*/ 3601837 h 4842513"/>
              <a:gd name="connsiteX1457" fmla="*/ 16368462 w 22146938"/>
              <a:gd name="connsiteY1457" fmla="*/ 3600175 h 4842513"/>
              <a:gd name="connsiteX1458" fmla="*/ 16390609 w 22146938"/>
              <a:gd name="connsiteY1458" fmla="*/ 3626752 h 4842513"/>
              <a:gd name="connsiteX1459" fmla="*/ 16361264 w 22146938"/>
              <a:gd name="connsiteY1459" fmla="*/ 3645577 h 4842513"/>
              <a:gd name="connsiteX1460" fmla="*/ 16339117 w 22146938"/>
              <a:gd name="connsiteY1460" fmla="*/ 3619000 h 4842513"/>
              <a:gd name="connsiteX1461" fmla="*/ 16368462 w 22146938"/>
              <a:gd name="connsiteY1461" fmla="*/ 3600175 h 4842513"/>
              <a:gd name="connsiteX1462" fmla="*/ 9102720 w 22146938"/>
              <a:gd name="connsiteY1462" fmla="*/ 3599068 h 4842513"/>
              <a:gd name="connsiteX1463" fmla="*/ 9125975 w 22146938"/>
              <a:gd name="connsiteY1463" fmla="*/ 3627306 h 4842513"/>
              <a:gd name="connsiteX1464" fmla="*/ 9094969 w 22146938"/>
              <a:gd name="connsiteY1464" fmla="*/ 3647238 h 4842513"/>
              <a:gd name="connsiteX1465" fmla="*/ 9071714 w 22146938"/>
              <a:gd name="connsiteY1465" fmla="*/ 3619000 h 4842513"/>
              <a:gd name="connsiteX1466" fmla="*/ 9102720 w 22146938"/>
              <a:gd name="connsiteY1466" fmla="*/ 3599068 h 4842513"/>
              <a:gd name="connsiteX1467" fmla="*/ 18905962 w 22146938"/>
              <a:gd name="connsiteY1467" fmla="*/ 3598515 h 4842513"/>
              <a:gd name="connsiteX1468" fmla="*/ 18929768 w 22146938"/>
              <a:gd name="connsiteY1468" fmla="*/ 3627859 h 4842513"/>
              <a:gd name="connsiteX1469" fmla="*/ 18897656 w 22146938"/>
              <a:gd name="connsiteY1469" fmla="*/ 3648345 h 4842513"/>
              <a:gd name="connsiteX1470" fmla="*/ 18873847 w 22146938"/>
              <a:gd name="connsiteY1470" fmla="*/ 3619000 h 4842513"/>
              <a:gd name="connsiteX1471" fmla="*/ 18905962 w 22146938"/>
              <a:gd name="connsiteY1471" fmla="*/ 3598515 h 4842513"/>
              <a:gd name="connsiteX1472" fmla="*/ 2823418 w 22146938"/>
              <a:gd name="connsiteY1472" fmla="*/ 3595193 h 4842513"/>
              <a:gd name="connsiteX1473" fmla="*/ 2847780 w 22146938"/>
              <a:gd name="connsiteY1473" fmla="*/ 3625091 h 4842513"/>
              <a:gd name="connsiteX1474" fmla="*/ 2815667 w 22146938"/>
              <a:gd name="connsiteY1474" fmla="*/ 3645577 h 4842513"/>
              <a:gd name="connsiteX1475" fmla="*/ 2791306 w 22146938"/>
              <a:gd name="connsiteY1475" fmla="*/ 3615679 h 4842513"/>
              <a:gd name="connsiteX1476" fmla="*/ 2823418 w 22146938"/>
              <a:gd name="connsiteY1476" fmla="*/ 3595193 h 4842513"/>
              <a:gd name="connsiteX1477" fmla="*/ 18073786 w 22146938"/>
              <a:gd name="connsiteY1477" fmla="*/ 3587441 h 4842513"/>
              <a:gd name="connsiteX1478" fmla="*/ 18097594 w 22146938"/>
              <a:gd name="connsiteY1478" fmla="*/ 3616786 h 4842513"/>
              <a:gd name="connsiteX1479" fmla="*/ 18066033 w 22146938"/>
              <a:gd name="connsiteY1479" fmla="*/ 3637272 h 4842513"/>
              <a:gd name="connsiteX1480" fmla="*/ 18042226 w 22146938"/>
              <a:gd name="connsiteY1480" fmla="*/ 3607927 h 4842513"/>
              <a:gd name="connsiteX1481" fmla="*/ 18073786 w 22146938"/>
              <a:gd name="connsiteY1481" fmla="*/ 3587441 h 4842513"/>
              <a:gd name="connsiteX1482" fmla="*/ 16996330 w 22146938"/>
              <a:gd name="connsiteY1482" fmla="*/ 3580796 h 4842513"/>
              <a:gd name="connsiteX1483" fmla="*/ 17019031 w 22146938"/>
              <a:gd name="connsiteY1483" fmla="*/ 3608480 h 4842513"/>
              <a:gd name="connsiteX1484" fmla="*/ 16989132 w 22146938"/>
              <a:gd name="connsiteY1484" fmla="*/ 3627859 h 4842513"/>
              <a:gd name="connsiteX1485" fmla="*/ 16966432 w 22146938"/>
              <a:gd name="connsiteY1485" fmla="*/ 3600175 h 4842513"/>
              <a:gd name="connsiteX1486" fmla="*/ 16996330 w 22146938"/>
              <a:gd name="connsiteY1486" fmla="*/ 3580796 h 4842513"/>
              <a:gd name="connsiteX1487" fmla="*/ 19280800 w 22146938"/>
              <a:gd name="connsiteY1487" fmla="*/ 3578582 h 4842513"/>
              <a:gd name="connsiteX1488" fmla="*/ 19304054 w 22146938"/>
              <a:gd name="connsiteY1488" fmla="*/ 3606820 h 4842513"/>
              <a:gd name="connsiteX1489" fmla="*/ 19273048 w 22146938"/>
              <a:gd name="connsiteY1489" fmla="*/ 3626752 h 4842513"/>
              <a:gd name="connsiteX1490" fmla="*/ 19249794 w 22146938"/>
              <a:gd name="connsiteY1490" fmla="*/ 3598515 h 4842513"/>
              <a:gd name="connsiteX1491" fmla="*/ 19280800 w 22146938"/>
              <a:gd name="connsiteY1491" fmla="*/ 3578582 h 4842513"/>
              <a:gd name="connsiteX1492" fmla="*/ 4745773 w 22146938"/>
              <a:gd name="connsiteY1492" fmla="*/ 3570277 h 4842513"/>
              <a:gd name="connsiteX1493" fmla="*/ 4770134 w 22146938"/>
              <a:gd name="connsiteY1493" fmla="*/ 3600176 h 4842513"/>
              <a:gd name="connsiteX1494" fmla="*/ 4737466 w 22146938"/>
              <a:gd name="connsiteY1494" fmla="*/ 3620662 h 4842513"/>
              <a:gd name="connsiteX1495" fmla="*/ 4713106 w 22146938"/>
              <a:gd name="connsiteY1495" fmla="*/ 3590763 h 4842513"/>
              <a:gd name="connsiteX1496" fmla="*/ 4745773 w 22146938"/>
              <a:gd name="connsiteY1496" fmla="*/ 3570277 h 4842513"/>
              <a:gd name="connsiteX1497" fmla="*/ 11402135 w 22146938"/>
              <a:gd name="connsiteY1497" fmla="*/ 3568564 h 4842513"/>
              <a:gd name="connsiteX1498" fmla="*/ 11428376 w 22146938"/>
              <a:gd name="connsiteY1498" fmla="*/ 3600798 h 4842513"/>
              <a:gd name="connsiteX1499" fmla="*/ 11393387 w 22146938"/>
              <a:gd name="connsiteY1499" fmla="*/ 3623234 h 4842513"/>
              <a:gd name="connsiteX1500" fmla="*/ 11367146 w 22146938"/>
              <a:gd name="connsiteY1500" fmla="*/ 3591000 h 4842513"/>
              <a:gd name="connsiteX1501" fmla="*/ 11402135 w 22146938"/>
              <a:gd name="connsiteY1501" fmla="*/ 3568564 h 4842513"/>
              <a:gd name="connsiteX1502" fmla="*/ 1434228 w 22146938"/>
              <a:gd name="connsiteY1502" fmla="*/ 3565294 h 4842513"/>
              <a:gd name="connsiteX1503" fmla="*/ 1459143 w 22146938"/>
              <a:gd name="connsiteY1503" fmla="*/ 3595746 h 4842513"/>
              <a:gd name="connsiteX1504" fmla="*/ 1425923 w 22146938"/>
              <a:gd name="connsiteY1504" fmla="*/ 3616786 h 4842513"/>
              <a:gd name="connsiteX1505" fmla="*/ 1401008 w 22146938"/>
              <a:gd name="connsiteY1505" fmla="*/ 3586334 h 4842513"/>
              <a:gd name="connsiteX1506" fmla="*/ 1434228 w 22146938"/>
              <a:gd name="connsiteY1506" fmla="*/ 3565294 h 4842513"/>
              <a:gd name="connsiteX1507" fmla="*/ 18633166 w 22146938"/>
              <a:gd name="connsiteY1507" fmla="*/ 3563190 h 4842513"/>
              <a:gd name="connsiteX1508" fmla="*/ 18657110 w 22146938"/>
              <a:gd name="connsiteY1508" fmla="*/ 3592254 h 4842513"/>
              <a:gd name="connsiteX1509" fmla="*/ 18625292 w 22146938"/>
              <a:gd name="connsiteY1509" fmla="*/ 3612393 h 4842513"/>
              <a:gd name="connsiteX1510" fmla="*/ 18601347 w 22146938"/>
              <a:gd name="connsiteY1510" fmla="*/ 3583331 h 4842513"/>
              <a:gd name="connsiteX1511" fmla="*/ 18633166 w 22146938"/>
              <a:gd name="connsiteY1511" fmla="*/ 3563190 h 4842513"/>
              <a:gd name="connsiteX1512" fmla="*/ 8312055 w 22146938"/>
              <a:gd name="connsiteY1512" fmla="*/ 3560864 h 4842513"/>
              <a:gd name="connsiteX1513" fmla="*/ 8335314 w 22146938"/>
              <a:gd name="connsiteY1513" fmla="*/ 3589102 h 4842513"/>
              <a:gd name="connsiteX1514" fmla="*/ 8304305 w 22146938"/>
              <a:gd name="connsiteY1514" fmla="*/ 3609034 h 4842513"/>
              <a:gd name="connsiteX1515" fmla="*/ 8281053 w 22146938"/>
              <a:gd name="connsiteY1515" fmla="*/ 3580797 h 4842513"/>
              <a:gd name="connsiteX1516" fmla="*/ 8312055 w 22146938"/>
              <a:gd name="connsiteY1516" fmla="*/ 3560864 h 4842513"/>
              <a:gd name="connsiteX1517" fmla="*/ 14818606 w 22146938"/>
              <a:gd name="connsiteY1517" fmla="*/ 3559527 h 4842513"/>
              <a:gd name="connsiteX1518" fmla="*/ 14845762 w 22146938"/>
              <a:gd name="connsiteY1518" fmla="*/ 3593033 h 4842513"/>
              <a:gd name="connsiteX1519" fmla="*/ 14809502 w 22146938"/>
              <a:gd name="connsiteY1519" fmla="*/ 3616384 h 4842513"/>
              <a:gd name="connsiteX1520" fmla="*/ 14782345 w 22146938"/>
              <a:gd name="connsiteY1520" fmla="*/ 3582879 h 4842513"/>
              <a:gd name="connsiteX1521" fmla="*/ 14818606 w 22146938"/>
              <a:gd name="connsiteY1521" fmla="*/ 3559527 h 4842513"/>
              <a:gd name="connsiteX1522" fmla="*/ 20647826 w 22146938"/>
              <a:gd name="connsiteY1522" fmla="*/ 3559203 h 4842513"/>
              <a:gd name="connsiteX1523" fmla="*/ 20671082 w 22146938"/>
              <a:gd name="connsiteY1523" fmla="*/ 3587994 h 4842513"/>
              <a:gd name="connsiteX1524" fmla="*/ 20640076 w 22146938"/>
              <a:gd name="connsiteY1524" fmla="*/ 3607927 h 4842513"/>
              <a:gd name="connsiteX1525" fmla="*/ 20616822 w 22146938"/>
              <a:gd name="connsiteY1525" fmla="*/ 3579136 h 4842513"/>
              <a:gd name="connsiteX1526" fmla="*/ 20647826 w 22146938"/>
              <a:gd name="connsiteY1526" fmla="*/ 3559203 h 4842513"/>
              <a:gd name="connsiteX1527" fmla="*/ 18356534 w 22146938"/>
              <a:gd name="connsiteY1527" fmla="*/ 3558102 h 4842513"/>
              <a:gd name="connsiteX1528" fmla="*/ 18380477 w 22146938"/>
              <a:gd name="connsiteY1528" fmla="*/ 3587168 h 4842513"/>
              <a:gd name="connsiteX1529" fmla="*/ 18348656 w 22146938"/>
              <a:gd name="connsiteY1529" fmla="*/ 3607305 h 4842513"/>
              <a:gd name="connsiteX1530" fmla="*/ 18324713 w 22146938"/>
              <a:gd name="connsiteY1530" fmla="*/ 3578240 h 4842513"/>
              <a:gd name="connsiteX1531" fmla="*/ 18356534 w 22146938"/>
              <a:gd name="connsiteY1531" fmla="*/ 3558102 h 4842513"/>
              <a:gd name="connsiteX1532" fmla="*/ 6963656 w 22146938"/>
              <a:gd name="connsiteY1532" fmla="*/ 3553915 h 4842513"/>
              <a:gd name="connsiteX1533" fmla="*/ 6988048 w 22146938"/>
              <a:gd name="connsiteY1533" fmla="*/ 3583615 h 4842513"/>
              <a:gd name="connsiteX1534" fmla="*/ 6955599 w 22146938"/>
              <a:gd name="connsiteY1534" fmla="*/ 3604212 h 4842513"/>
              <a:gd name="connsiteX1535" fmla="*/ 6931201 w 22146938"/>
              <a:gd name="connsiteY1535" fmla="*/ 3574511 h 4842513"/>
              <a:gd name="connsiteX1536" fmla="*/ 6963656 w 22146938"/>
              <a:gd name="connsiteY1536" fmla="*/ 3553915 h 4842513"/>
              <a:gd name="connsiteX1537" fmla="*/ 17661296 w 22146938"/>
              <a:gd name="connsiteY1537" fmla="*/ 3543700 h 4842513"/>
              <a:gd name="connsiteX1538" fmla="*/ 17684550 w 22146938"/>
              <a:gd name="connsiteY1538" fmla="*/ 3571938 h 4842513"/>
              <a:gd name="connsiteX1539" fmla="*/ 17653544 w 22146938"/>
              <a:gd name="connsiteY1539" fmla="*/ 3591870 h 4842513"/>
              <a:gd name="connsiteX1540" fmla="*/ 17630289 w 22146938"/>
              <a:gd name="connsiteY1540" fmla="*/ 3563632 h 4842513"/>
              <a:gd name="connsiteX1541" fmla="*/ 17661296 w 22146938"/>
              <a:gd name="connsiteY1541" fmla="*/ 3543700 h 4842513"/>
              <a:gd name="connsiteX1542" fmla="*/ 2559317 w 22146938"/>
              <a:gd name="connsiteY1542" fmla="*/ 3540379 h 4842513"/>
              <a:gd name="connsiteX1543" fmla="*/ 2583678 w 22146938"/>
              <a:gd name="connsiteY1543" fmla="*/ 3570277 h 4842513"/>
              <a:gd name="connsiteX1544" fmla="*/ 2551565 w 22146938"/>
              <a:gd name="connsiteY1544" fmla="*/ 3590763 h 4842513"/>
              <a:gd name="connsiteX1545" fmla="*/ 2527203 w 22146938"/>
              <a:gd name="connsiteY1545" fmla="*/ 3560865 h 4842513"/>
              <a:gd name="connsiteX1546" fmla="*/ 2559317 w 22146938"/>
              <a:gd name="connsiteY1546" fmla="*/ 3540379 h 4842513"/>
              <a:gd name="connsiteX1547" fmla="*/ 9979665 w 22146938"/>
              <a:gd name="connsiteY1547" fmla="*/ 3539824 h 4842513"/>
              <a:gd name="connsiteX1548" fmla="*/ 10005134 w 22146938"/>
              <a:gd name="connsiteY1548" fmla="*/ 3570830 h 4842513"/>
              <a:gd name="connsiteX1549" fmla="*/ 9971360 w 22146938"/>
              <a:gd name="connsiteY1549" fmla="*/ 3592424 h 4842513"/>
              <a:gd name="connsiteX1550" fmla="*/ 9945890 w 22146938"/>
              <a:gd name="connsiteY1550" fmla="*/ 3561418 h 4842513"/>
              <a:gd name="connsiteX1551" fmla="*/ 9979665 w 22146938"/>
              <a:gd name="connsiteY1551" fmla="*/ 3539824 h 4842513"/>
              <a:gd name="connsiteX1552" fmla="*/ 8939965 w 22146938"/>
              <a:gd name="connsiteY1552" fmla="*/ 3538718 h 4842513"/>
              <a:gd name="connsiteX1553" fmla="*/ 8962667 w 22146938"/>
              <a:gd name="connsiteY1553" fmla="*/ 3566402 h 4842513"/>
              <a:gd name="connsiteX1554" fmla="*/ 8932215 w 22146938"/>
              <a:gd name="connsiteY1554" fmla="*/ 3585780 h 4842513"/>
              <a:gd name="connsiteX1555" fmla="*/ 8909513 w 22146938"/>
              <a:gd name="connsiteY1555" fmla="*/ 3558096 h 4842513"/>
              <a:gd name="connsiteX1556" fmla="*/ 8939965 w 22146938"/>
              <a:gd name="connsiteY1556" fmla="*/ 3538718 h 4842513"/>
              <a:gd name="connsiteX1557" fmla="*/ 15056248 w 22146938"/>
              <a:gd name="connsiteY1557" fmla="*/ 3537056 h 4842513"/>
              <a:gd name="connsiteX1558" fmla="*/ 15082825 w 22146938"/>
              <a:gd name="connsiteY1558" fmla="*/ 3569723 h 4842513"/>
              <a:gd name="connsiteX1559" fmla="*/ 15047389 w 22146938"/>
              <a:gd name="connsiteY1559" fmla="*/ 3592424 h 4842513"/>
              <a:gd name="connsiteX1560" fmla="*/ 15020812 w 22146938"/>
              <a:gd name="connsiteY1560" fmla="*/ 3559757 h 4842513"/>
              <a:gd name="connsiteX1561" fmla="*/ 15056248 w 22146938"/>
              <a:gd name="connsiteY1561" fmla="*/ 3537056 h 4842513"/>
              <a:gd name="connsiteX1562" fmla="*/ 15197436 w 22146938"/>
              <a:gd name="connsiteY1562" fmla="*/ 3534842 h 4842513"/>
              <a:gd name="connsiteX1563" fmla="*/ 15216745 w 22146938"/>
              <a:gd name="connsiteY1563" fmla="*/ 3545707 h 4842513"/>
              <a:gd name="connsiteX1564" fmla="*/ 15220847 w 22146938"/>
              <a:gd name="connsiteY1564" fmla="*/ 3560039 h 4842513"/>
              <a:gd name="connsiteX1565" fmla="*/ 15224791 w 22146938"/>
              <a:gd name="connsiteY1565" fmla="*/ 3554160 h 4842513"/>
              <a:gd name="connsiteX1566" fmla="*/ 15244861 w 22146938"/>
              <a:gd name="connsiteY1566" fmla="*/ 3550146 h 4842513"/>
              <a:gd name="connsiteX1567" fmla="*/ 15267801 w 22146938"/>
              <a:gd name="connsiteY1567" fmla="*/ 3578486 h 4842513"/>
              <a:gd name="connsiteX1568" fmla="*/ 15237163 w 22146938"/>
              <a:gd name="connsiteY1568" fmla="*/ 3598253 h 4842513"/>
              <a:gd name="connsiteX1569" fmla="*/ 15219348 w 22146938"/>
              <a:gd name="connsiteY1569" fmla="*/ 3588177 h 4842513"/>
              <a:gd name="connsiteX1570" fmla="*/ 15215699 w 22146938"/>
              <a:gd name="connsiteY1570" fmla="*/ 3575172 h 4842513"/>
              <a:gd name="connsiteX1571" fmla="*/ 15210931 w 22146938"/>
              <a:gd name="connsiteY1571" fmla="*/ 3582250 h 4842513"/>
              <a:gd name="connsiteX1572" fmla="*/ 15189130 w 22146938"/>
              <a:gd name="connsiteY1572" fmla="*/ 3586334 h 4842513"/>
              <a:gd name="connsiteX1573" fmla="*/ 15164215 w 22146938"/>
              <a:gd name="connsiteY1573" fmla="*/ 3555882 h 4842513"/>
              <a:gd name="connsiteX1574" fmla="*/ 15197436 w 22146938"/>
              <a:gd name="connsiteY1574" fmla="*/ 3534842 h 4842513"/>
              <a:gd name="connsiteX1575" fmla="*/ 7658683 w 22146938"/>
              <a:gd name="connsiteY1575" fmla="*/ 3534288 h 4842513"/>
              <a:gd name="connsiteX1576" fmla="*/ 7682492 w 22146938"/>
              <a:gd name="connsiteY1576" fmla="*/ 3563632 h 4842513"/>
              <a:gd name="connsiteX1577" fmla="*/ 7650376 w 22146938"/>
              <a:gd name="connsiteY1577" fmla="*/ 3584118 h 4842513"/>
              <a:gd name="connsiteX1578" fmla="*/ 7626571 w 22146938"/>
              <a:gd name="connsiteY1578" fmla="*/ 3554774 h 4842513"/>
              <a:gd name="connsiteX1579" fmla="*/ 7658683 w 22146938"/>
              <a:gd name="connsiteY1579" fmla="*/ 3534288 h 4842513"/>
              <a:gd name="connsiteX1580" fmla="*/ 15787654 w 22146938"/>
              <a:gd name="connsiteY1580" fmla="*/ 3530412 h 4842513"/>
              <a:gd name="connsiteX1581" fmla="*/ 15809248 w 22146938"/>
              <a:gd name="connsiteY1581" fmla="*/ 3556435 h 4842513"/>
              <a:gd name="connsiteX1582" fmla="*/ 15780457 w 22146938"/>
              <a:gd name="connsiteY1582" fmla="*/ 3574706 h 4842513"/>
              <a:gd name="connsiteX1583" fmla="*/ 15758863 w 22146938"/>
              <a:gd name="connsiteY1583" fmla="*/ 3548683 h 4842513"/>
              <a:gd name="connsiteX1584" fmla="*/ 15787654 w 22146938"/>
              <a:gd name="connsiteY1584" fmla="*/ 3530412 h 4842513"/>
              <a:gd name="connsiteX1585" fmla="*/ 16635334 w 22146938"/>
              <a:gd name="connsiteY1585" fmla="*/ 3527090 h 4842513"/>
              <a:gd name="connsiteX1586" fmla="*/ 16657481 w 22146938"/>
              <a:gd name="connsiteY1586" fmla="*/ 3553667 h 4842513"/>
              <a:gd name="connsiteX1587" fmla="*/ 16628136 w 22146938"/>
              <a:gd name="connsiteY1587" fmla="*/ 3572492 h 4842513"/>
              <a:gd name="connsiteX1588" fmla="*/ 16605989 w 22146938"/>
              <a:gd name="connsiteY1588" fmla="*/ 3545915 h 4842513"/>
              <a:gd name="connsiteX1589" fmla="*/ 16635334 w 22146938"/>
              <a:gd name="connsiteY1589" fmla="*/ 3527090 h 4842513"/>
              <a:gd name="connsiteX1590" fmla="*/ 19017804 w 22146938"/>
              <a:gd name="connsiteY1590" fmla="*/ 3525983 h 4842513"/>
              <a:gd name="connsiteX1591" fmla="*/ 19041058 w 22146938"/>
              <a:gd name="connsiteY1591" fmla="*/ 3554221 h 4842513"/>
              <a:gd name="connsiteX1592" fmla="*/ 19010052 w 22146938"/>
              <a:gd name="connsiteY1592" fmla="*/ 3574153 h 4842513"/>
              <a:gd name="connsiteX1593" fmla="*/ 18986798 w 22146938"/>
              <a:gd name="connsiteY1593" fmla="*/ 3545916 h 4842513"/>
              <a:gd name="connsiteX1594" fmla="*/ 19017804 w 22146938"/>
              <a:gd name="connsiteY1594" fmla="*/ 3525983 h 4842513"/>
              <a:gd name="connsiteX1595" fmla="*/ 9380671 w 22146938"/>
              <a:gd name="connsiteY1595" fmla="*/ 3525983 h 4842513"/>
              <a:gd name="connsiteX1596" fmla="*/ 9403926 w 22146938"/>
              <a:gd name="connsiteY1596" fmla="*/ 3554774 h 4842513"/>
              <a:gd name="connsiteX1597" fmla="*/ 9372919 w 22146938"/>
              <a:gd name="connsiteY1597" fmla="*/ 3574707 h 4842513"/>
              <a:gd name="connsiteX1598" fmla="*/ 9349665 w 22146938"/>
              <a:gd name="connsiteY1598" fmla="*/ 3545916 h 4842513"/>
              <a:gd name="connsiteX1599" fmla="*/ 9380671 w 22146938"/>
              <a:gd name="connsiteY1599" fmla="*/ 3525983 h 4842513"/>
              <a:gd name="connsiteX1600" fmla="*/ 15364048 w 22146938"/>
              <a:gd name="connsiteY1600" fmla="*/ 3522127 h 4842513"/>
              <a:gd name="connsiteX1601" fmla="*/ 15386156 w 22146938"/>
              <a:gd name="connsiteY1601" fmla="*/ 3548654 h 4842513"/>
              <a:gd name="connsiteX1602" fmla="*/ 15356874 w 22146938"/>
              <a:gd name="connsiteY1602" fmla="*/ 3566958 h 4842513"/>
              <a:gd name="connsiteX1603" fmla="*/ 15334766 w 22146938"/>
              <a:gd name="connsiteY1603" fmla="*/ 3540430 h 4842513"/>
              <a:gd name="connsiteX1604" fmla="*/ 15364048 w 22146938"/>
              <a:gd name="connsiteY1604" fmla="*/ 3522127 h 4842513"/>
              <a:gd name="connsiteX1605" fmla="*/ 1163483 w 22146938"/>
              <a:gd name="connsiteY1605" fmla="*/ 3517124 h 4842513"/>
              <a:gd name="connsiteX1606" fmla="*/ 1188398 w 22146938"/>
              <a:gd name="connsiteY1606" fmla="*/ 3547576 h 4842513"/>
              <a:gd name="connsiteX1607" fmla="*/ 1155177 w 22146938"/>
              <a:gd name="connsiteY1607" fmla="*/ 3568616 h 4842513"/>
              <a:gd name="connsiteX1608" fmla="*/ 1130263 w 22146938"/>
              <a:gd name="connsiteY1608" fmla="*/ 3538164 h 4842513"/>
              <a:gd name="connsiteX1609" fmla="*/ 1163483 w 22146938"/>
              <a:gd name="connsiteY1609" fmla="*/ 3517124 h 4842513"/>
              <a:gd name="connsiteX1610" fmla="*/ 8685269 w 22146938"/>
              <a:gd name="connsiteY1610" fmla="*/ 3516016 h 4842513"/>
              <a:gd name="connsiteX1611" fmla="*/ 8707970 w 22146938"/>
              <a:gd name="connsiteY1611" fmla="*/ 3543700 h 4842513"/>
              <a:gd name="connsiteX1612" fmla="*/ 8677519 w 22146938"/>
              <a:gd name="connsiteY1612" fmla="*/ 3563079 h 4842513"/>
              <a:gd name="connsiteX1613" fmla="*/ 8654816 w 22146938"/>
              <a:gd name="connsiteY1613" fmla="*/ 3535395 h 4842513"/>
              <a:gd name="connsiteX1614" fmla="*/ 8685269 w 22146938"/>
              <a:gd name="connsiteY1614" fmla="*/ 3516016 h 4842513"/>
              <a:gd name="connsiteX1615" fmla="*/ 16037917 w 22146938"/>
              <a:gd name="connsiteY1615" fmla="*/ 3515463 h 4842513"/>
              <a:gd name="connsiteX1616" fmla="*/ 16059510 w 22146938"/>
              <a:gd name="connsiteY1616" fmla="*/ 3541485 h 4842513"/>
              <a:gd name="connsiteX1617" fmla="*/ 16030719 w 22146938"/>
              <a:gd name="connsiteY1617" fmla="*/ 3559757 h 4842513"/>
              <a:gd name="connsiteX1618" fmla="*/ 16009125 w 22146938"/>
              <a:gd name="connsiteY1618" fmla="*/ 3533734 h 4842513"/>
              <a:gd name="connsiteX1619" fmla="*/ 16037917 w 22146938"/>
              <a:gd name="connsiteY1619" fmla="*/ 3515463 h 4842513"/>
              <a:gd name="connsiteX1620" fmla="*/ 12624885 w 22146938"/>
              <a:gd name="connsiteY1620" fmla="*/ 3515314 h 4842513"/>
              <a:gd name="connsiteX1621" fmla="*/ 12652132 w 22146938"/>
              <a:gd name="connsiteY1621" fmla="*/ 3548270 h 4842513"/>
              <a:gd name="connsiteX1622" fmla="*/ 12615961 w 22146938"/>
              <a:gd name="connsiteY1622" fmla="*/ 3571078 h 4842513"/>
              <a:gd name="connsiteX1623" fmla="*/ 12588714 w 22146938"/>
              <a:gd name="connsiteY1623" fmla="*/ 3538122 h 4842513"/>
              <a:gd name="connsiteX1624" fmla="*/ 12624885 w 22146938"/>
              <a:gd name="connsiteY1624" fmla="*/ 3515314 h 4842513"/>
              <a:gd name="connsiteX1625" fmla="*/ 9202969 w 22146938"/>
              <a:gd name="connsiteY1625" fmla="*/ 3514910 h 4842513"/>
              <a:gd name="connsiteX1626" fmla="*/ 9225669 w 22146938"/>
              <a:gd name="connsiteY1626" fmla="*/ 3542594 h 4842513"/>
              <a:gd name="connsiteX1627" fmla="*/ 9195217 w 22146938"/>
              <a:gd name="connsiteY1627" fmla="*/ 3561972 h 4842513"/>
              <a:gd name="connsiteX1628" fmla="*/ 9172515 w 22146938"/>
              <a:gd name="connsiteY1628" fmla="*/ 3534288 h 4842513"/>
              <a:gd name="connsiteX1629" fmla="*/ 9202969 w 22146938"/>
              <a:gd name="connsiteY1629" fmla="*/ 3514910 h 4842513"/>
              <a:gd name="connsiteX1630" fmla="*/ 9572769 w 22146938"/>
              <a:gd name="connsiteY1630" fmla="*/ 3506051 h 4842513"/>
              <a:gd name="connsiteX1631" fmla="*/ 9596578 w 22146938"/>
              <a:gd name="connsiteY1631" fmla="*/ 3535395 h 4842513"/>
              <a:gd name="connsiteX1632" fmla="*/ 9564465 w 22146938"/>
              <a:gd name="connsiteY1632" fmla="*/ 3555881 h 4842513"/>
              <a:gd name="connsiteX1633" fmla="*/ 9540655 w 22146938"/>
              <a:gd name="connsiteY1633" fmla="*/ 3526537 h 4842513"/>
              <a:gd name="connsiteX1634" fmla="*/ 9572769 w 22146938"/>
              <a:gd name="connsiteY1634" fmla="*/ 3506051 h 4842513"/>
              <a:gd name="connsiteX1635" fmla="*/ 5032025 w 22146938"/>
              <a:gd name="connsiteY1635" fmla="*/ 3506051 h 4842513"/>
              <a:gd name="connsiteX1636" fmla="*/ 5056386 w 22146938"/>
              <a:gd name="connsiteY1636" fmla="*/ 3535949 h 4842513"/>
              <a:gd name="connsiteX1637" fmla="*/ 5023720 w 22146938"/>
              <a:gd name="connsiteY1637" fmla="*/ 3556435 h 4842513"/>
              <a:gd name="connsiteX1638" fmla="*/ 4999357 w 22146938"/>
              <a:gd name="connsiteY1638" fmla="*/ 3526537 h 4842513"/>
              <a:gd name="connsiteX1639" fmla="*/ 5032025 w 22146938"/>
              <a:gd name="connsiteY1639" fmla="*/ 3506051 h 4842513"/>
              <a:gd name="connsiteX1640" fmla="*/ 17271507 w 22146938"/>
              <a:gd name="connsiteY1640" fmla="*/ 3500513 h 4842513"/>
              <a:gd name="connsiteX1641" fmla="*/ 17294208 w 22146938"/>
              <a:gd name="connsiteY1641" fmla="*/ 3528197 h 4842513"/>
              <a:gd name="connsiteX1642" fmla="*/ 17264310 w 22146938"/>
              <a:gd name="connsiteY1642" fmla="*/ 3547576 h 4842513"/>
              <a:gd name="connsiteX1643" fmla="*/ 17241609 w 22146938"/>
              <a:gd name="connsiteY1643" fmla="*/ 3519892 h 4842513"/>
              <a:gd name="connsiteX1644" fmla="*/ 17271507 w 22146938"/>
              <a:gd name="connsiteY1644" fmla="*/ 3500513 h 4842513"/>
              <a:gd name="connsiteX1645" fmla="*/ 15544591 w 22146938"/>
              <a:gd name="connsiteY1645" fmla="*/ 3498299 h 4842513"/>
              <a:gd name="connsiteX1646" fmla="*/ 15566184 w 22146938"/>
              <a:gd name="connsiteY1646" fmla="*/ 3524322 h 4842513"/>
              <a:gd name="connsiteX1647" fmla="*/ 15537393 w 22146938"/>
              <a:gd name="connsiteY1647" fmla="*/ 3542593 h 4842513"/>
              <a:gd name="connsiteX1648" fmla="*/ 15515800 w 22146938"/>
              <a:gd name="connsiteY1648" fmla="*/ 3516570 h 4842513"/>
              <a:gd name="connsiteX1649" fmla="*/ 15544591 w 22146938"/>
              <a:gd name="connsiteY1649" fmla="*/ 3498299 h 4842513"/>
              <a:gd name="connsiteX1650" fmla="*/ 9774832 w 22146938"/>
              <a:gd name="connsiteY1650" fmla="*/ 3495531 h 4842513"/>
              <a:gd name="connsiteX1651" fmla="*/ 9799749 w 22146938"/>
              <a:gd name="connsiteY1651" fmla="*/ 3525430 h 4842513"/>
              <a:gd name="connsiteX1652" fmla="*/ 9767082 w 22146938"/>
              <a:gd name="connsiteY1652" fmla="*/ 3546469 h 4842513"/>
              <a:gd name="connsiteX1653" fmla="*/ 9742165 w 22146938"/>
              <a:gd name="connsiteY1653" fmla="*/ 3516571 h 4842513"/>
              <a:gd name="connsiteX1654" fmla="*/ 9774832 w 22146938"/>
              <a:gd name="connsiteY1654" fmla="*/ 3495531 h 4842513"/>
              <a:gd name="connsiteX1655" fmla="*/ 55583 w 22146938"/>
              <a:gd name="connsiteY1655" fmla="*/ 3494423 h 4842513"/>
              <a:gd name="connsiteX1656" fmla="*/ 80499 w 22146938"/>
              <a:gd name="connsiteY1656" fmla="*/ 3524875 h 4842513"/>
              <a:gd name="connsiteX1657" fmla="*/ 47278 w 22146938"/>
              <a:gd name="connsiteY1657" fmla="*/ 3545915 h 4842513"/>
              <a:gd name="connsiteX1658" fmla="*/ 22362 w 22146938"/>
              <a:gd name="connsiteY1658" fmla="*/ 3515463 h 4842513"/>
              <a:gd name="connsiteX1659" fmla="*/ 55583 w 22146938"/>
              <a:gd name="connsiteY1659" fmla="*/ 3494423 h 4842513"/>
              <a:gd name="connsiteX1660" fmla="*/ 20932970 w 22146938"/>
              <a:gd name="connsiteY1660" fmla="*/ 3488333 h 4842513"/>
              <a:gd name="connsiteX1661" fmla="*/ 20956226 w 22146938"/>
              <a:gd name="connsiteY1661" fmla="*/ 3517124 h 4842513"/>
              <a:gd name="connsiteX1662" fmla="*/ 20925220 w 22146938"/>
              <a:gd name="connsiteY1662" fmla="*/ 3537056 h 4842513"/>
              <a:gd name="connsiteX1663" fmla="*/ 20901966 w 22146938"/>
              <a:gd name="connsiteY1663" fmla="*/ 3508265 h 4842513"/>
              <a:gd name="connsiteX1664" fmla="*/ 20932970 w 22146938"/>
              <a:gd name="connsiteY1664" fmla="*/ 3488333 h 4842513"/>
              <a:gd name="connsiteX1665" fmla="*/ 10279205 w 22146938"/>
              <a:gd name="connsiteY1665" fmla="*/ 3487779 h 4842513"/>
              <a:gd name="connsiteX1666" fmla="*/ 10304675 w 22146938"/>
              <a:gd name="connsiteY1666" fmla="*/ 3518785 h 4842513"/>
              <a:gd name="connsiteX1667" fmla="*/ 10270900 w 22146938"/>
              <a:gd name="connsiteY1667" fmla="*/ 3540379 h 4842513"/>
              <a:gd name="connsiteX1668" fmla="*/ 10245431 w 22146938"/>
              <a:gd name="connsiteY1668" fmla="*/ 3509373 h 4842513"/>
              <a:gd name="connsiteX1669" fmla="*/ 10279205 w 22146938"/>
              <a:gd name="connsiteY1669" fmla="*/ 3487779 h 4842513"/>
              <a:gd name="connsiteX1670" fmla="*/ 11717578 w 22146938"/>
              <a:gd name="connsiteY1670" fmla="*/ 3486672 h 4842513"/>
              <a:gd name="connsiteX1671" fmla="*/ 11744155 w 22146938"/>
              <a:gd name="connsiteY1671" fmla="*/ 3518785 h 4842513"/>
              <a:gd name="connsiteX1672" fmla="*/ 11709273 w 22146938"/>
              <a:gd name="connsiteY1672" fmla="*/ 3540932 h 4842513"/>
              <a:gd name="connsiteX1673" fmla="*/ 11682696 w 22146938"/>
              <a:gd name="connsiteY1673" fmla="*/ 3508819 h 4842513"/>
              <a:gd name="connsiteX1674" fmla="*/ 11717578 w 22146938"/>
              <a:gd name="connsiteY1674" fmla="*/ 3486672 h 4842513"/>
              <a:gd name="connsiteX1675" fmla="*/ 889967 w 22146938"/>
              <a:gd name="connsiteY1675" fmla="*/ 3486672 h 4842513"/>
              <a:gd name="connsiteX1676" fmla="*/ 914883 w 22146938"/>
              <a:gd name="connsiteY1676" fmla="*/ 3517124 h 4842513"/>
              <a:gd name="connsiteX1677" fmla="*/ 881662 w 22146938"/>
              <a:gd name="connsiteY1677" fmla="*/ 3538164 h 4842513"/>
              <a:gd name="connsiteX1678" fmla="*/ 856747 w 22146938"/>
              <a:gd name="connsiteY1678" fmla="*/ 3507712 h 4842513"/>
              <a:gd name="connsiteX1679" fmla="*/ 889967 w 22146938"/>
              <a:gd name="connsiteY1679" fmla="*/ 3486672 h 4842513"/>
              <a:gd name="connsiteX1680" fmla="*/ 14514198 w 22146938"/>
              <a:gd name="connsiteY1680" fmla="*/ 3485564 h 4842513"/>
              <a:gd name="connsiteX1681" fmla="*/ 14541329 w 22146938"/>
              <a:gd name="connsiteY1681" fmla="*/ 3518785 h 4842513"/>
              <a:gd name="connsiteX1682" fmla="*/ 14504786 w 22146938"/>
              <a:gd name="connsiteY1682" fmla="*/ 3542039 h 4842513"/>
              <a:gd name="connsiteX1683" fmla="*/ 14477656 w 22146938"/>
              <a:gd name="connsiteY1683" fmla="*/ 3508819 h 4842513"/>
              <a:gd name="connsiteX1684" fmla="*/ 14514198 w 22146938"/>
              <a:gd name="connsiteY1684" fmla="*/ 3485564 h 4842513"/>
              <a:gd name="connsiteX1685" fmla="*/ 6696369 w 22146938"/>
              <a:gd name="connsiteY1685" fmla="*/ 3484457 h 4842513"/>
              <a:gd name="connsiteX1686" fmla="*/ 6720728 w 22146938"/>
              <a:gd name="connsiteY1686" fmla="*/ 3514356 h 4842513"/>
              <a:gd name="connsiteX1687" fmla="*/ 6688058 w 22146938"/>
              <a:gd name="connsiteY1687" fmla="*/ 3535395 h 4842513"/>
              <a:gd name="connsiteX1688" fmla="*/ 6663697 w 22146938"/>
              <a:gd name="connsiteY1688" fmla="*/ 3505497 h 4842513"/>
              <a:gd name="connsiteX1689" fmla="*/ 6696369 w 22146938"/>
              <a:gd name="connsiteY1689" fmla="*/ 3484457 h 4842513"/>
              <a:gd name="connsiteX1690" fmla="*/ 17940903 w 22146938"/>
              <a:gd name="connsiteY1690" fmla="*/ 3483903 h 4842513"/>
              <a:gd name="connsiteX1691" fmla="*/ 17964157 w 22146938"/>
              <a:gd name="connsiteY1691" fmla="*/ 3512141 h 4842513"/>
              <a:gd name="connsiteX1692" fmla="*/ 17933151 w 22146938"/>
              <a:gd name="connsiteY1692" fmla="*/ 3532073 h 4842513"/>
              <a:gd name="connsiteX1693" fmla="*/ 17909896 w 22146938"/>
              <a:gd name="connsiteY1693" fmla="*/ 3503835 h 4842513"/>
              <a:gd name="connsiteX1694" fmla="*/ 17940903 w 22146938"/>
              <a:gd name="connsiteY1694" fmla="*/ 3483903 h 4842513"/>
              <a:gd name="connsiteX1695" fmla="*/ 15129651 w 22146938"/>
              <a:gd name="connsiteY1695" fmla="*/ 3481807 h 4842513"/>
              <a:gd name="connsiteX1696" fmla="*/ 15154055 w 22146938"/>
              <a:gd name="connsiteY1696" fmla="*/ 3511504 h 4842513"/>
              <a:gd name="connsiteX1697" fmla="*/ 15121603 w 22146938"/>
              <a:gd name="connsiteY1697" fmla="*/ 3532104 h 4842513"/>
              <a:gd name="connsiteX1698" fmla="*/ 15097199 w 22146938"/>
              <a:gd name="connsiteY1698" fmla="*/ 3502406 h 4842513"/>
              <a:gd name="connsiteX1699" fmla="*/ 15129651 w 22146938"/>
              <a:gd name="connsiteY1699" fmla="*/ 3481807 h 4842513"/>
              <a:gd name="connsiteX1700" fmla="*/ 8059576 w 22146938"/>
              <a:gd name="connsiteY1700" fmla="*/ 3481689 h 4842513"/>
              <a:gd name="connsiteX1701" fmla="*/ 8082829 w 22146938"/>
              <a:gd name="connsiteY1701" fmla="*/ 3509927 h 4842513"/>
              <a:gd name="connsiteX1702" fmla="*/ 8051834 w 22146938"/>
              <a:gd name="connsiteY1702" fmla="*/ 3529859 h 4842513"/>
              <a:gd name="connsiteX1703" fmla="*/ 8028570 w 22146938"/>
              <a:gd name="connsiteY1703" fmla="*/ 3501622 h 4842513"/>
              <a:gd name="connsiteX1704" fmla="*/ 8059576 w 22146938"/>
              <a:gd name="connsiteY1704" fmla="*/ 3481689 h 4842513"/>
              <a:gd name="connsiteX1705" fmla="*/ 18753700 w 22146938"/>
              <a:gd name="connsiteY1705" fmla="*/ 3480581 h 4842513"/>
              <a:gd name="connsiteX1706" fmla="*/ 18776954 w 22146938"/>
              <a:gd name="connsiteY1706" fmla="*/ 3508819 h 4842513"/>
              <a:gd name="connsiteX1707" fmla="*/ 18745948 w 22146938"/>
              <a:gd name="connsiteY1707" fmla="*/ 3528751 h 4842513"/>
              <a:gd name="connsiteX1708" fmla="*/ 18722693 w 22146938"/>
              <a:gd name="connsiteY1708" fmla="*/ 3500514 h 4842513"/>
              <a:gd name="connsiteX1709" fmla="*/ 18753700 w 22146938"/>
              <a:gd name="connsiteY1709" fmla="*/ 3480581 h 4842513"/>
              <a:gd name="connsiteX1710" fmla="*/ 2296876 w 22146938"/>
              <a:gd name="connsiteY1710" fmla="*/ 3480581 h 4842513"/>
              <a:gd name="connsiteX1711" fmla="*/ 2321238 w 22146938"/>
              <a:gd name="connsiteY1711" fmla="*/ 3510480 h 4842513"/>
              <a:gd name="connsiteX1712" fmla="*/ 2289125 w 22146938"/>
              <a:gd name="connsiteY1712" fmla="*/ 3530966 h 4842513"/>
              <a:gd name="connsiteX1713" fmla="*/ 2264764 w 22146938"/>
              <a:gd name="connsiteY1713" fmla="*/ 3501067 h 4842513"/>
              <a:gd name="connsiteX1714" fmla="*/ 2296876 w 22146938"/>
              <a:gd name="connsiteY1714" fmla="*/ 3480581 h 4842513"/>
              <a:gd name="connsiteX1715" fmla="*/ 335741 w 22146938"/>
              <a:gd name="connsiteY1715" fmla="*/ 3478920 h 4842513"/>
              <a:gd name="connsiteX1716" fmla="*/ 360657 w 22146938"/>
              <a:gd name="connsiteY1716" fmla="*/ 3509372 h 4842513"/>
              <a:gd name="connsiteX1717" fmla="*/ 327436 w 22146938"/>
              <a:gd name="connsiteY1717" fmla="*/ 3530412 h 4842513"/>
              <a:gd name="connsiteX1718" fmla="*/ 302521 w 22146938"/>
              <a:gd name="connsiteY1718" fmla="*/ 3499960 h 4842513"/>
              <a:gd name="connsiteX1719" fmla="*/ 335741 w 22146938"/>
              <a:gd name="connsiteY1719" fmla="*/ 3478920 h 4842513"/>
              <a:gd name="connsiteX1720" fmla="*/ 15185808 w 22146938"/>
              <a:gd name="connsiteY1720" fmla="*/ 3476705 h 4842513"/>
              <a:gd name="connsiteX1721" fmla="*/ 15208509 w 22146938"/>
              <a:gd name="connsiteY1721" fmla="*/ 3504389 h 4842513"/>
              <a:gd name="connsiteX1722" fmla="*/ 15178610 w 22146938"/>
              <a:gd name="connsiteY1722" fmla="*/ 3523214 h 4842513"/>
              <a:gd name="connsiteX1723" fmla="*/ 15155910 w 22146938"/>
              <a:gd name="connsiteY1723" fmla="*/ 3495530 h 4842513"/>
              <a:gd name="connsiteX1724" fmla="*/ 15185808 w 22146938"/>
              <a:gd name="connsiteY1724" fmla="*/ 3476705 h 4842513"/>
              <a:gd name="connsiteX1725" fmla="*/ 613685 w 22146938"/>
              <a:gd name="connsiteY1725" fmla="*/ 3474491 h 4842513"/>
              <a:gd name="connsiteX1726" fmla="*/ 638601 w 22146938"/>
              <a:gd name="connsiteY1726" fmla="*/ 3504943 h 4842513"/>
              <a:gd name="connsiteX1727" fmla="*/ 605380 w 22146938"/>
              <a:gd name="connsiteY1727" fmla="*/ 3525983 h 4842513"/>
              <a:gd name="connsiteX1728" fmla="*/ 580465 w 22146938"/>
              <a:gd name="connsiteY1728" fmla="*/ 3495531 h 4842513"/>
              <a:gd name="connsiteX1729" fmla="*/ 613685 w 22146938"/>
              <a:gd name="connsiteY1729" fmla="*/ 3474491 h 4842513"/>
              <a:gd name="connsiteX1730" fmla="*/ 19652318 w 22146938"/>
              <a:gd name="connsiteY1730" fmla="*/ 3464525 h 4842513"/>
              <a:gd name="connsiteX1731" fmla="*/ 19675018 w 22146938"/>
              <a:gd name="connsiteY1731" fmla="*/ 3492209 h 4842513"/>
              <a:gd name="connsiteX1732" fmla="*/ 19644566 w 22146938"/>
              <a:gd name="connsiteY1732" fmla="*/ 3511587 h 4842513"/>
              <a:gd name="connsiteX1733" fmla="*/ 19621864 w 22146938"/>
              <a:gd name="connsiteY1733" fmla="*/ 3483903 h 4842513"/>
              <a:gd name="connsiteX1734" fmla="*/ 19652318 w 22146938"/>
              <a:gd name="connsiteY1734" fmla="*/ 3464525 h 4842513"/>
              <a:gd name="connsiteX1735" fmla="*/ 16294822 w 22146938"/>
              <a:gd name="connsiteY1735" fmla="*/ 3462310 h 4842513"/>
              <a:gd name="connsiteX1736" fmla="*/ 16316415 w 22146938"/>
              <a:gd name="connsiteY1736" fmla="*/ 3488333 h 4842513"/>
              <a:gd name="connsiteX1737" fmla="*/ 16287624 w 22146938"/>
              <a:gd name="connsiteY1737" fmla="*/ 3506604 h 4842513"/>
              <a:gd name="connsiteX1738" fmla="*/ 16266031 w 22146938"/>
              <a:gd name="connsiteY1738" fmla="*/ 3480581 h 4842513"/>
              <a:gd name="connsiteX1739" fmla="*/ 16294822 w 22146938"/>
              <a:gd name="connsiteY1739" fmla="*/ 3462310 h 4842513"/>
              <a:gd name="connsiteX1740" fmla="*/ 10574790 w 22146938"/>
              <a:gd name="connsiteY1740" fmla="*/ 3457881 h 4842513"/>
              <a:gd name="connsiteX1741" fmla="*/ 10600259 w 22146938"/>
              <a:gd name="connsiteY1741" fmla="*/ 3488887 h 4842513"/>
              <a:gd name="connsiteX1742" fmla="*/ 10566485 w 22146938"/>
              <a:gd name="connsiteY1742" fmla="*/ 3510480 h 4842513"/>
              <a:gd name="connsiteX1743" fmla="*/ 10541016 w 22146938"/>
              <a:gd name="connsiteY1743" fmla="*/ 3479475 h 4842513"/>
              <a:gd name="connsiteX1744" fmla="*/ 10574790 w 22146938"/>
              <a:gd name="connsiteY1744" fmla="*/ 3457881 h 4842513"/>
              <a:gd name="connsiteX1745" fmla="*/ 9042984 w 22146938"/>
              <a:gd name="connsiteY1745" fmla="*/ 3454005 h 4842513"/>
              <a:gd name="connsiteX1746" fmla="*/ 9065132 w 22146938"/>
              <a:gd name="connsiteY1746" fmla="*/ 3481135 h 4842513"/>
              <a:gd name="connsiteX1747" fmla="*/ 9035786 w 22146938"/>
              <a:gd name="connsiteY1747" fmla="*/ 3499960 h 4842513"/>
              <a:gd name="connsiteX1748" fmla="*/ 9013638 w 22146938"/>
              <a:gd name="connsiteY1748" fmla="*/ 3472830 h 4842513"/>
              <a:gd name="connsiteX1749" fmla="*/ 9042984 w 22146938"/>
              <a:gd name="connsiteY1749" fmla="*/ 3454005 h 4842513"/>
              <a:gd name="connsiteX1750" fmla="*/ 8436667 w 22146938"/>
              <a:gd name="connsiteY1750" fmla="*/ 3454005 h 4842513"/>
              <a:gd name="connsiteX1751" fmla="*/ 8459364 w 22146938"/>
              <a:gd name="connsiteY1751" fmla="*/ 3481689 h 4842513"/>
              <a:gd name="connsiteX1752" fmla="*/ 8428911 w 22146938"/>
              <a:gd name="connsiteY1752" fmla="*/ 3501067 h 4842513"/>
              <a:gd name="connsiteX1753" fmla="*/ 8406211 w 22146938"/>
              <a:gd name="connsiteY1753" fmla="*/ 3473383 h 4842513"/>
              <a:gd name="connsiteX1754" fmla="*/ 8436667 w 22146938"/>
              <a:gd name="connsiteY1754" fmla="*/ 3454005 h 4842513"/>
              <a:gd name="connsiteX1755" fmla="*/ 135341 w 22146938"/>
              <a:gd name="connsiteY1755" fmla="*/ 3454005 h 4842513"/>
              <a:gd name="connsiteX1756" fmla="*/ 159702 w 22146938"/>
              <a:gd name="connsiteY1756" fmla="*/ 3483350 h 4842513"/>
              <a:gd name="connsiteX1757" fmla="*/ 127589 w 22146938"/>
              <a:gd name="connsiteY1757" fmla="*/ 3503836 h 4842513"/>
              <a:gd name="connsiteX1758" fmla="*/ 103228 w 22146938"/>
              <a:gd name="connsiteY1758" fmla="*/ 3474491 h 4842513"/>
              <a:gd name="connsiteX1759" fmla="*/ 135341 w 22146938"/>
              <a:gd name="connsiteY1759" fmla="*/ 3454005 h 4842513"/>
              <a:gd name="connsiteX1760" fmla="*/ 19919742 w 22146938"/>
              <a:gd name="connsiteY1760" fmla="*/ 3453452 h 4842513"/>
              <a:gd name="connsiteX1761" fmla="*/ 19942444 w 22146938"/>
              <a:gd name="connsiteY1761" fmla="*/ 3481136 h 4842513"/>
              <a:gd name="connsiteX1762" fmla="*/ 19911992 w 22146938"/>
              <a:gd name="connsiteY1762" fmla="*/ 3500514 h 4842513"/>
              <a:gd name="connsiteX1763" fmla="*/ 19889290 w 22146938"/>
              <a:gd name="connsiteY1763" fmla="*/ 3472830 h 4842513"/>
              <a:gd name="connsiteX1764" fmla="*/ 19919742 w 22146938"/>
              <a:gd name="connsiteY1764" fmla="*/ 3453452 h 4842513"/>
              <a:gd name="connsiteX1765" fmla="*/ 7400666 w 22146938"/>
              <a:gd name="connsiteY1765" fmla="*/ 3453451 h 4842513"/>
              <a:gd name="connsiteX1766" fmla="*/ 7424473 w 22146938"/>
              <a:gd name="connsiteY1766" fmla="*/ 3482796 h 4842513"/>
              <a:gd name="connsiteX1767" fmla="*/ 7392912 w 22146938"/>
              <a:gd name="connsiteY1767" fmla="*/ 3503282 h 4842513"/>
              <a:gd name="connsiteX1768" fmla="*/ 7369105 w 22146938"/>
              <a:gd name="connsiteY1768" fmla="*/ 3473937 h 4842513"/>
              <a:gd name="connsiteX1769" fmla="*/ 7400666 w 22146938"/>
              <a:gd name="connsiteY1769" fmla="*/ 3453451 h 4842513"/>
              <a:gd name="connsiteX1770" fmla="*/ 18215045 w 22146938"/>
              <a:gd name="connsiteY1770" fmla="*/ 3453389 h 4842513"/>
              <a:gd name="connsiteX1771" fmla="*/ 18238531 w 22146938"/>
              <a:gd name="connsiteY1771" fmla="*/ 3481817 h 4842513"/>
              <a:gd name="connsiteX1772" fmla="*/ 18207347 w 22146938"/>
              <a:gd name="connsiteY1772" fmla="*/ 3501497 h 4842513"/>
              <a:gd name="connsiteX1773" fmla="*/ 18183861 w 22146938"/>
              <a:gd name="connsiteY1773" fmla="*/ 3473069 h 4842513"/>
              <a:gd name="connsiteX1774" fmla="*/ 18215045 w 22146938"/>
              <a:gd name="connsiteY1774" fmla="*/ 3453389 h 4842513"/>
              <a:gd name="connsiteX1775" fmla="*/ 18486827 w 22146938"/>
              <a:gd name="connsiteY1775" fmla="*/ 3452897 h 4842513"/>
              <a:gd name="connsiteX1776" fmla="*/ 18510082 w 22146938"/>
              <a:gd name="connsiteY1776" fmla="*/ 3481135 h 4842513"/>
              <a:gd name="connsiteX1777" fmla="*/ 18479076 w 22146938"/>
              <a:gd name="connsiteY1777" fmla="*/ 3501067 h 4842513"/>
              <a:gd name="connsiteX1778" fmla="*/ 18455822 w 22146938"/>
              <a:gd name="connsiteY1778" fmla="*/ 3472830 h 4842513"/>
              <a:gd name="connsiteX1779" fmla="*/ 18486827 w 22146938"/>
              <a:gd name="connsiteY1779" fmla="*/ 3452897 h 4842513"/>
              <a:gd name="connsiteX1780" fmla="*/ 19389320 w 22146938"/>
              <a:gd name="connsiteY1780" fmla="*/ 3450129 h 4842513"/>
              <a:gd name="connsiteX1781" fmla="*/ 19412022 w 22146938"/>
              <a:gd name="connsiteY1781" fmla="*/ 3477813 h 4842513"/>
              <a:gd name="connsiteX1782" fmla="*/ 19381570 w 22146938"/>
              <a:gd name="connsiteY1782" fmla="*/ 3497192 h 4842513"/>
              <a:gd name="connsiteX1783" fmla="*/ 19358868 w 22146938"/>
              <a:gd name="connsiteY1783" fmla="*/ 3469508 h 4842513"/>
              <a:gd name="connsiteX1784" fmla="*/ 19389320 w 22146938"/>
              <a:gd name="connsiteY1784" fmla="*/ 3450129 h 4842513"/>
              <a:gd name="connsiteX1785" fmla="*/ 5317165 w 22146938"/>
              <a:gd name="connsiteY1785" fmla="*/ 3446254 h 4842513"/>
              <a:gd name="connsiteX1786" fmla="*/ 5341525 w 22146938"/>
              <a:gd name="connsiteY1786" fmla="*/ 3476152 h 4842513"/>
              <a:gd name="connsiteX1787" fmla="*/ 5308859 w 22146938"/>
              <a:gd name="connsiteY1787" fmla="*/ 3496638 h 4842513"/>
              <a:gd name="connsiteX1788" fmla="*/ 5284498 w 22146938"/>
              <a:gd name="connsiteY1788" fmla="*/ 3466740 h 4842513"/>
              <a:gd name="connsiteX1789" fmla="*/ 5317165 w 22146938"/>
              <a:gd name="connsiteY1789" fmla="*/ 3446254 h 4842513"/>
              <a:gd name="connsiteX1790" fmla="*/ 9473724 w 22146938"/>
              <a:gd name="connsiteY1790" fmla="*/ 3446253 h 4842513"/>
              <a:gd name="connsiteX1791" fmla="*/ 9496423 w 22146938"/>
              <a:gd name="connsiteY1791" fmla="*/ 3473937 h 4842513"/>
              <a:gd name="connsiteX1792" fmla="*/ 9465972 w 22146938"/>
              <a:gd name="connsiteY1792" fmla="*/ 3493316 h 4842513"/>
              <a:gd name="connsiteX1793" fmla="*/ 9443271 w 22146938"/>
              <a:gd name="connsiteY1793" fmla="*/ 3465632 h 4842513"/>
              <a:gd name="connsiteX1794" fmla="*/ 9473724 w 22146938"/>
              <a:gd name="connsiteY1794" fmla="*/ 3446253 h 4842513"/>
              <a:gd name="connsiteX1795" fmla="*/ 16902894 w 22146938"/>
              <a:gd name="connsiteY1795" fmla="*/ 3445993 h 4842513"/>
              <a:gd name="connsiteX1796" fmla="*/ 16924915 w 22146938"/>
              <a:gd name="connsiteY1796" fmla="*/ 3473066 h 4842513"/>
              <a:gd name="connsiteX1797" fmla="*/ 16895546 w 22146938"/>
              <a:gd name="connsiteY1797" fmla="*/ 3491916 h 4842513"/>
              <a:gd name="connsiteX1798" fmla="*/ 16873525 w 22146938"/>
              <a:gd name="connsiteY1798" fmla="*/ 3464842 h 4842513"/>
              <a:gd name="connsiteX1799" fmla="*/ 16902894 w 22146938"/>
              <a:gd name="connsiteY1799" fmla="*/ 3445993 h 4842513"/>
              <a:gd name="connsiteX1800" fmla="*/ 4172744 w 22146938"/>
              <a:gd name="connsiteY1800" fmla="*/ 3444592 h 4842513"/>
              <a:gd name="connsiteX1801" fmla="*/ 4196552 w 22146938"/>
              <a:gd name="connsiteY1801" fmla="*/ 3473383 h 4842513"/>
              <a:gd name="connsiteX1802" fmla="*/ 4164992 w 22146938"/>
              <a:gd name="connsiteY1802" fmla="*/ 3493316 h 4842513"/>
              <a:gd name="connsiteX1803" fmla="*/ 4141184 w 22146938"/>
              <a:gd name="connsiteY1803" fmla="*/ 3464525 h 4842513"/>
              <a:gd name="connsiteX1804" fmla="*/ 4172744 w 22146938"/>
              <a:gd name="connsiteY1804" fmla="*/ 3444592 h 4842513"/>
              <a:gd name="connsiteX1805" fmla="*/ 22038662 w 22146938"/>
              <a:gd name="connsiteY1805" fmla="*/ 3443485 h 4842513"/>
              <a:gd name="connsiteX1806" fmla="*/ 22061918 w 22146938"/>
              <a:gd name="connsiteY1806" fmla="*/ 3472276 h 4842513"/>
              <a:gd name="connsiteX1807" fmla="*/ 22030912 w 22146938"/>
              <a:gd name="connsiteY1807" fmla="*/ 3492209 h 4842513"/>
              <a:gd name="connsiteX1808" fmla="*/ 22007658 w 22146938"/>
              <a:gd name="connsiteY1808" fmla="*/ 3463417 h 4842513"/>
              <a:gd name="connsiteX1809" fmla="*/ 22038662 w 22146938"/>
              <a:gd name="connsiteY1809" fmla="*/ 3443485 h 4842513"/>
              <a:gd name="connsiteX1810" fmla="*/ 3906229 w 22146938"/>
              <a:gd name="connsiteY1810" fmla="*/ 3440736 h 4842513"/>
              <a:gd name="connsiteX1811" fmla="*/ 3930174 w 22146938"/>
              <a:gd name="connsiteY1811" fmla="*/ 3469800 h 4842513"/>
              <a:gd name="connsiteX1812" fmla="*/ 3898355 w 22146938"/>
              <a:gd name="connsiteY1812" fmla="*/ 3489939 h 4842513"/>
              <a:gd name="connsiteX1813" fmla="*/ 3874411 w 22146938"/>
              <a:gd name="connsiteY1813" fmla="*/ 3460877 h 4842513"/>
              <a:gd name="connsiteX1814" fmla="*/ 3906229 w 22146938"/>
              <a:gd name="connsiteY1814" fmla="*/ 3440736 h 4842513"/>
              <a:gd name="connsiteX1815" fmla="*/ 12950061 w 22146938"/>
              <a:gd name="connsiteY1815" fmla="*/ 3439055 h 4842513"/>
              <a:gd name="connsiteX1816" fmla="*/ 12977192 w 22146938"/>
              <a:gd name="connsiteY1816" fmla="*/ 3472276 h 4842513"/>
              <a:gd name="connsiteX1817" fmla="*/ 12940649 w 22146938"/>
              <a:gd name="connsiteY1817" fmla="*/ 3495530 h 4842513"/>
              <a:gd name="connsiteX1818" fmla="*/ 12913519 w 22146938"/>
              <a:gd name="connsiteY1818" fmla="*/ 3462310 h 4842513"/>
              <a:gd name="connsiteX1819" fmla="*/ 12950061 w 22146938"/>
              <a:gd name="connsiteY1819" fmla="*/ 3439055 h 4842513"/>
              <a:gd name="connsiteX1820" fmla="*/ 14996450 w 22146938"/>
              <a:gd name="connsiteY1820" fmla="*/ 3435734 h 4842513"/>
              <a:gd name="connsiteX1821" fmla="*/ 15022473 w 22146938"/>
              <a:gd name="connsiteY1821" fmla="*/ 3467294 h 4842513"/>
              <a:gd name="connsiteX1822" fmla="*/ 14988145 w 22146938"/>
              <a:gd name="connsiteY1822" fmla="*/ 3488887 h 4842513"/>
              <a:gd name="connsiteX1823" fmla="*/ 14962123 w 22146938"/>
              <a:gd name="connsiteY1823" fmla="*/ 3457328 h 4842513"/>
              <a:gd name="connsiteX1824" fmla="*/ 14996450 w 22146938"/>
              <a:gd name="connsiteY1824" fmla="*/ 3435734 h 4842513"/>
              <a:gd name="connsiteX1825" fmla="*/ 9298791 w 22146938"/>
              <a:gd name="connsiteY1825" fmla="*/ 3434626 h 4842513"/>
              <a:gd name="connsiteX1826" fmla="*/ 9320938 w 22146938"/>
              <a:gd name="connsiteY1826" fmla="*/ 3461756 h 4842513"/>
              <a:gd name="connsiteX1827" fmla="*/ 9291591 w 22146938"/>
              <a:gd name="connsiteY1827" fmla="*/ 3480581 h 4842513"/>
              <a:gd name="connsiteX1828" fmla="*/ 9269443 w 22146938"/>
              <a:gd name="connsiteY1828" fmla="*/ 3453451 h 4842513"/>
              <a:gd name="connsiteX1829" fmla="*/ 9298791 w 22146938"/>
              <a:gd name="connsiteY1829" fmla="*/ 3434626 h 4842513"/>
              <a:gd name="connsiteX1830" fmla="*/ 14206907 w 22146938"/>
              <a:gd name="connsiteY1830" fmla="*/ 3433519 h 4842513"/>
              <a:gd name="connsiteX1831" fmla="*/ 14234038 w 22146938"/>
              <a:gd name="connsiteY1831" fmla="*/ 3466740 h 4842513"/>
              <a:gd name="connsiteX1832" fmla="*/ 14197495 w 22146938"/>
              <a:gd name="connsiteY1832" fmla="*/ 3489994 h 4842513"/>
              <a:gd name="connsiteX1833" fmla="*/ 14170365 w 22146938"/>
              <a:gd name="connsiteY1833" fmla="*/ 3456774 h 4842513"/>
              <a:gd name="connsiteX1834" fmla="*/ 14206907 w 22146938"/>
              <a:gd name="connsiteY1834" fmla="*/ 3433519 h 4842513"/>
              <a:gd name="connsiteX1835" fmla="*/ 15066215 w 22146938"/>
              <a:gd name="connsiteY1835" fmla="*/ 3432412 h 4842513"/>
              <a:gd name="connsiteX1836" fmla="*/ 15090022 w 22146938"/>
              <a:gd name="connsiteY1836" fmla="*/ 3461203 h 4842513"/>
              <a:gd name="connsiteX1837" fmla="*/ 15058462 w 22146938"/>
              <a:gd name="connsiteY1837" fmla="*/ 3481135 h 4842513"/>
              <a:gd name="connsiteX1838" fmla="*/ 15034654 w 22146938"/>
              <a:gd name="connsiteY1838" fmla="*/ 3452344 h 4842513"/>
              <a:gd name="connsiteX1839" fmla="*/ 15066215 w 22146938"/>
              <a:gd name="connsiteY1839" fmla="*/ 3432412 h 4842513"/>
              <a:gd name="connsiteX1840" fmla="*/ 4442384 w 22146938"/>
              <a:gd name="connsiteY1840" fmla="*/ 3430197 h 4842513"/>
              <a:gd name="connsiteX1841" fmla="*/ 4466191 w 22146938"/>
              <a:gd name="connsiteY1841" fmla="*/ 3458988 h 4842513"/>
              <a:gd name="connsiteX1842" fmla="*/ 4434632 w 22146938"/>
              <a:gd name="connsiteY1842" fmla="*/ 3478921 h 4842513"/>
              <a:gd name="connsiteX1843" fmla="*/ 4410823 w 22146938"/>
              <a:gd name="connsiteY1843" fmla="*/ 3450129 h 4842513"/>
              <a:gd name="connsiteX1844" fmla="*/ 4442384 w 22146938"/>
              <a:gd name="connsiteY1844" fmla="*/ 3430197 h 4842513"/>
              <a:gd name="connsiteX1845" fmla="*/ 3641772 w 22146938"/>
              <a:gd name="connsiteY1845" fmla="*/ 3429643 h 4842513"/>
              <a:gd name="connsiteX1846" fmla="*/ 3665580 w 22146938"/>
              <a:gd name="connsiteY1846" fmla="*/ 3458434 h 4842513"/>
              <a:gd name="connsiteX1847" fmla="*/ 3634020 w 22146938"/>
              <a:gd name="connsiteY1847" fmla="*/ 3478367 h 4842513"/>
              <a:gd name="connsiteX1848" fmla="*/ 3610212 w 22146938"/>
              <a:gd name="connsiteY1848" fmla="*/ 3449575 h 4842513"/>
              <a:gd name="connsiteX1849" fmla="*/ 3641772 w 22146938"/>
              <a:gd name="connsiteY1849" fmla="*/ 3429643 h 4842513"/>
              <a:gd name="connsiteX1850" fmla="*/ 21216454 w 22146938"/>
              <a:gd name="connsiteY1850" fmla="*/ 3429089 h 4842513"/>
              <a:gd name="connsiteX1851" fmla="*/ 21239708 w 22146938"/>
              <a:gd name="connsiteY1851" fmla="*/ 3457880 h 4842513"/>
              <a:gd name="connsiteX1852" fmla="*/ 21208702 w 22146938"/>
              <a:gd name="connsiteY1852" fmla="*/ 3477813 h 4842513"/>
              <a:gd name="connsiteX1853" fmla="*/ 21185448 w 22146938"/>
              <a:gd name="connsiteY1853" fmla="*/ 3449022 h 4842513"/>
              <a:gd name="connsiteX1854" fmla="*/ 21216454 w 22146938"/>
              <a:gd name="connsiteY1854" fmla="*/ 3429089 h 4842513"/>
              <a:gd name="connsiteX1855" fmla="*/ 209009 w 22146938"/>
              <a:gd name="connsiteY1855" fmla="*/ 3429089 h 4842513"/>
              <a:gd name="connsiteX1856" fmla="*/ 232264 w 22146938"/>
              <a:gd name="connsiteY1856" fmla="*/ 3457880 h 4842513"/>
              <a:gd name="connsiteX1857" fmla="*/ 200704 w 22146938"/>
              <a:gd name="connsiteY1857" fmla="*/ 3477813 h 4842513"/>
              <a:gd name="connsiteX1858" fmla="*/ 177450 w 22146938"/>
              <a:gd name="connsiteY1858" fmla="*/ 3449022 h 4842513"/>
              <a:gd name="connsiteX1859" fmla="*/ 209009 w 22146938"/>
              <a:gd name="connsiteY1859" fmla="*/ 3429089 h 4842513"/>
              <a:gd name="connsiteX1860" fmla="*/ 10871560 w 22146938"/>
              <a:gd name="connsiteY1860" fmla="*/ 3428536 h 4842513"/>
              <a:gd name="connsiteX1861" fmla="*/ 10897029 w 22146938"/>
              <a:gd name="connsiteY1861" fmla="*/ 3459542 h 4842513"/>
              <a:gd name="connsiteX1862" fmla="*/ 10863255 w 22146938"/>
              <a:gd name="connsiteY1862" fmla="*/ 3481135 h 4842513"/>
              <a:gd name="connsiteX1863" fmla="*/ 10837786 w 22146938"/>
              <a:gd name="connsiteY1863" fmla="*/ 3450129 h 4842513"/>
              <a:gd name="connsiteX1864" fmla="*/ 10871560 w 22146938"/>
              <a:gd name="connsiteY1864" fmla="*/ 3428536 h 4842513"/>
              <a:gd name="connsiteX1865" fmla="*/ 6427835 w 22146938"/>
              <a:gd name="connsiteY1865" fmla="*/ 3428536 h 4842513"/>
              <a:gd name="connsiteX1866" fmla="*/ 6452198 w 22146938"/>
              <a:gd name="connsiteY1866" fmla="*/ 3458434 h 4842513"/>
              <a:gd name="connsiteX1867" fmla="*/ 6419531 w 22146938"/>
              <a:gd name="connsiteY1867" fmla="*/ 3479474 h 4842513"/>
              <a:gd name="connsiteX1868" fmla="*/ 6395164 w 22146938"/>
              <a:gd name="connsiteY1868" fmla="*/ 3449576 h 4842513"/>
              <a:gd name="connsiteX1869" fmla="*/ 6427835 w 22146938"/>
              <a:gd name="connsiteY1869" fmla="*/ 3428536 h 4842513"/>
              <a:gd name="connsiteX1870" fmla="*/ 8794931 w 22146938"/>
              <a:gd name="connsiteY1870" fmla="*/ 3426875 h 4842513"/>
              <a:gd name="connsiteX1871" fmla="*/ 8817078 w 22146938"/>
              <a:gd name="connsiteY1871" fmla="*/ 3454005 h 4842513"/>
              <a:gd name="connsiteX1872" fmla="*/ 8787731 w 22146938"/>
              <a:gd name="connsiteY1872" fmla="*/ 3472830 h 4842513"/>
              <a:gd name="connsiteX1873" fmla="*/ 8765584 w 22146938"/>
              <a:gd name="connsiteY1873" fmla="*/ 3445700 h 4842513"/>
              <a:gd name="connsiteX1874" fmla="*/ 8794931 w 22146938"/>
              <a:gd name="connsiteY1874" fmla="*/ 3426875 h 4842513"/>
              <a:gd name="connsiteX1875" fmla="*/ 2033882 w 22146938"/>
              <a:gd name="connsiteY1875" fmla="*/ 3424660 h 4842513"/>
              <a:gd name="connsiteX1876" fmla="*/ 2058244 w 22146938"/>
              <a:gd name="connsiteY1876" fmla="*/ 3454005 h 4842513"/>
              <a:gd name="connsiteX1877" fmla="*/ 2026132 w 22146938"/>
              <a:gd name="connsiteY1877" fmla="*/ 3474491 h 4842513"/>
              <a:gd name="connsiteX1878" fmla="*/ 2001770 w 22146938"/>
              <a:gd name="connsiteY1878" fmla="*/ 3445146 h 4842513"/>
              <a:gd name="connsiteX1879" fmla="*/ 2033882 w 22146938"/>
              <a:gd name="connsiteY1879" fmla="*/ 3424660 h 4842513"/>
              <a:gd name="connsiteX1880" fmla="*/ 17546131 w 22146938"/>
              <a:gd name="connsiteY1880" fmla="*/ 3424107 h 4842513"/>
              <a:gd name="connsiteX1881" fmla="*/ 17568832 w 22146938"/>
              <a:gd name="connsiteY1881" fmla="*/ 3451791 h 4842513"/>
              <a:gd name="connsiteX1882" fmla="*/ 17538933 w 22146938"/>
              <a:gd name="connsiteY1882" fmla="*/ 3471169 h 4842513"/>
              <a:gd name="connsiteX1883" fmla="*/ 17516233 w 22146938"/>
              <a:gd name="connsiteY1883" fmla="*/ 3443486 h 4842513"/>
              <a:gd name="connsiteX1884" fmla="*/ 17546131 w 22146938"/>
              <a:gd name="connsiteY1884" fmla="*/ 3424107 h 4842513"/>
              <a:gd name="connsiteX1885" fmla="*/ 9663606 w 22146938"/>
              <a:gd name="connsiteY1885" fmla="*/ 3421338 h 4842513"/>
              <a:gd name="connsiteX1886" fmla="*/ 9686861 w 22146938"/>
              <a:gd name="connsiteY1886" fmla="*/ 3450129 h 4842513"/>
              <a:gd name="connsiteX1887" fmla="*/ 9655854 w 22146938"/>
              <a:gd name="connsiteY1887" fmla="*/ 3470062 h 4842513"/>
              <a:gd name="connsiteX1888" fmla="*/ 9632598 w 22146938"/>
              <a:gd name="connsiteY1888" fmla="*/ 3441270 h 4842513"/>
              <a:gd name="connsiteX1889" fmla="*/ 9663606 w 22146938"/>
              <a:gd name="connsiteY1889" fmla="*/ 3421338 h 4842513"/>
              <a:gd name="connsiteX1890" fmla="*/ 19129646 w 22146938"/>
              <a:gd name="connsiteY1890" fmla="*/ 3418016 h 4842513"/>
              <a:gd name="connsiteX1891" fmla="*/ 19152346 w 22146938"/>
              <a:gd name="connsiteY1891" fmla="*/ 3445700 h 4842513"/>
              <a:gd name="connsiteX1892" fmla="*/ 19121894 w 22146938"/>
              <a:gd name="connsiteY1892" fmla="*/ 3465078 h 4842513"/>
              <a:gd name="connsiteX1893" fmla="*/ 19099194 w 22146938"/>
              <a:gd name="connsiteY1893" fmla="*/ 3437394 h 4842513"/>
              <a:gd name="connsiteX1894" fmla="*/ 19129646 w 22146938"/>
              <a:gd name="connsiteY1894" fmla="*/ 3418016 h 4842513"/>
              <a:gd name="connsiteX1895" fmla="*/ 15309832 w 22146938"/>
              <a:gd name="connsiteY1895" fmla="*/ 3418016 h 4842513"/>
              <a:gd name="connsiteX1896" fmla="*/ 15331425 w 22146938"/>
              <a:gd name="connsiteY1896" fmla="*/ 3444039 h 4842513"/>
              <a:gd name="connsiteX1897" fmla="*/ 15303187 w 22146938"/>
              <a:gd name="connsiteY1897" fmla="*/ 3462310 h 4842513"/>
              <a:gd name="connsiteX1898" fmla="*/ 15281594 w 22146938"/>
              <a:gd name="connsiteY1898" fmla="*/ 3436287 h 4842513"/>
              <a:gd name="connsiteX1899" fmla="*/ 15309832 w 22146938"/>
              <a:gd name="connsiteY1899" fmla="*/ 3418016 h 4842513"/>
              <a:gd name="connsiteX1900" fmla="*/ 410515 w 22146938"/>
              <a:gd name="connsiteY1900" fmla="*/ 3418016 h 4842513"/>
              <a:gd name="connsiteX1901" fmla="*/ 434877 w 22146938"/>
              <a:gd name="connsiteY1901" fmla="*/ 3447361 h 4842513"/>
              <a:gd name="connsiteX1902" fmla="*/ 402764 w 22146938"/>
              <a:gd name="connsiteY1902" fmla="*/ 3467847 h 4842513"/>
              <a:gd name="connsiteX1903" fmla="*/ 378403 w 22146938"/>
              <a:gd name="connsiteY1903" fmla="*/ 3438502 h 4842513"/>
              <a:gd name="connsiteX1904" fmla="*/ 410515 w 22146938"/>
              <a:gd name="connsiteY1904" fmla="*/ 3418016 h 4842513"/>
              <a:gd name="connsiteX1905" fmla="*/ 20191598 w 22146938"/>
              <a:gd name="connsiteY1905" fmla="*/ 3414694 h 4842513"/>
              <a:gd name="connsiteX1906" fmla="*/ 20214298 w 22146938"/>
              <a:gd name="connsiteY1906" fmla="*/ 3442378 h 4842513"/>
              <a:gd name="connsiteX1907" fmla="*/ 20183846 w 22146938"/>
              <a:gd name="connsiteY1907" fmla="*/ 3461757 h 4842513"/>
              <a:gd name="connsiteX1908" fmla="*/ 20161146 w 22146938"/>
              <a:gd name="connsiteY1908" fmla="*/ 3434073 h 4842513"/>
              <a:gd name="connsiteX1909" fmla="*/ 20191598 w 22146938"/>
              <a:gd name="connsiteY1909" fmla="*/ 3414694 h 4842513"/>
              <a:gd name="connsiteX1910" fmla="*/ 14769997 w 22146938"/>
              <a:gd name="connsiteY1910" fmla="*/ 3411926 h 4842513"/>
              <a:gd name="connsiteX1911" fmla="*/ 14796573 w 22146938"/>
              <a:gd name="connsiteY1911" fmla="*/ 3444039 h 4842513"/>
              <a:gd name="connsiteX1912" fmla="*/ 14761138 w 22146938"/>
              <a:gd name="connsiteY1912" fmla="*/ 3466740 h 4842513"/>
              <a:gd name="connsiteX1913" fmla="*/ 14734561 w 22146938"/>
              <a:gd name="connsiteY1913" fmla="*/ 3434627 h 4842513"/>
              <a:gd name="connsiteX1914" fmla="*/ 14769997 w 22146938"/>
              <a:gd name="connsiteY1914" fmla="*/ 3411926 h 4842513"/>
              <a:gd name="connsiteX1915" fmla="*/ 15726565 w 22146938"/>
              <a:gd name="connsiteY1915" fmla="*/ 3410106 h 4842513"/>
              <a:gd name="connsiteX1916" fmla="*/ 15747668 w 22146938"/>
              <a:gd name="connsiteY1916" fmla="*/ 3435911 h 4842513"/>
              <a:gd name="connsiteX1917" fmla="*/ 15719567 w 22146938"/>
              <a:gd name="connsiteY1917" fmla="*/ 3453843 h 4842513"/>
              <a:gd name="connsiteX1918" fmla="*/ 15698465 w 22146938"/>
              <a:gd name="connsiteY1918" fmla="*/ 3428037 h 4842513"/>
              <a:gd name="connsiteX1919" fmla="*/ 15726565 w 22146938"/>
              <a:gd name="connsiteY1919" fmla="*/ 3410106 h 4842513"/>
              <a:gd name="connsiteX1920" fmla="*/ 21768722 w 22146938"/>
              <a:gd name="connsiteY1920" fmla="*/ 3405982 h 4842513"/>
              <a:gd name="connsiteX1921" fmla="*/ 21792208 w 22146938"/>
              <a:gd name="connsiteY1921" fmla="*/ 3434411 h 4842513"/>
              <a:gd name="connsiteX1922" fmla="*/ 21761024 w 22146938"/>
              <a:gd name="connsiteY1922" fmla="*/ 3454091 h 4842513"/>
              <a:gd name="connsiteX1923" fmla="*/ 21737538 w 22146938"/>
              <a:gd name="connsiteY1923" fmla="*/ 3425663 h 4842513"/>
              <a:gd name="connsiteX1924" fmla="*/ 21768722 w 22146938"/>
              <a:gd name="connsiteY1924" fmla="*/ 3405982 h 4842513"/>
              <a:gd name="connsiteX1925" fmla="*/ 3379886 w 22146938"/>
              <a:gd name="connsiteY1925" fmla="*/ 3405835 h 4842513"/>
              <a:gd name="connsiteX1926" fmla="*/ 3403693 w 22146938"/>
              <a:gd name="connsiteY1926" fmla="*/ 3434626 h 4842513"/>
              <a:gd name="connsiteX1927" fmla="*/ 3372134 w 22146938"/>
              <a:gd name="connsiteY1927" fmla="*/ 3454559 h 4842513"/>
              <a:gd name="connsiteX1928" fmla="*/ 3348326 w 22146938"/>
              <a:gd name="connsiteY1928" fmla="*/ 3425767 h 4842513"/>
              <a:gd name="connsiteX1929" fmla="*/ 3379886 w 22146938"/>
              <a:gd name="connsiteY1929" fmla="*/ 3405835 h 4842513"/>
              <a:gd name="connsiteX1930" fmla="*/ 5600647 w 22146938"/>
              <a:gd name="connsiteY1930" fmla="*/ 3403067 h 4842513"/>
              <a:gd name="connsiteX1931" fmla="*/ 5625011 w 22146938"/>
              <a:gd name="connsiteY1931" fmla="*/ 3432966 h 4842513"/>
              <a:gd name="connsiteX1932" fmla="*/ 5592343 w 22146938"/>
              <a:gd name="connsiteY1932" fmla="*/ 3453452 h 4842513"/>
              <a:gd name="connsiteX1933" fmla="*/ 5567981 w 22146938"/>
              <a:gd name="connsiteY1933" fmla="*/ 3423553 h 4842513"/>
              <a:gd name="connsiteX1934" fmla="*/ 5600647 w 22146938"/>
              <a:gd name="connsiteY1934" fmla="*/ 3403067 h 4842513"/>
              <a:gd name="connsiteX1935" fmla="*/ 10072159 w 22146938"/>
              <a:gd name="connsiteY1935" fmla="*/ 3401959 h 4842513"/>
              <a:gd name="connsiteX1936" fmla="*/ 10097076 w 22146938"/>
              <a:gd name="connsiteY1936" fmla="*/ 3432411 h 4842513"/>
              <a:gd name="connsiteX1937" fmla="*/ 10063855 w 22146938"/>
              <a:gd name="connsiteY1937" fmla="*/ 3453451 h 4842513"/>
              <a:gd name="connsiteX1938" fmla="*/ 10038939 w 22146938"/>
              <a:gd name="connsiteY1938" fmla="*/ 3422999 h 4842513"/>
              <a:gd name="connsiteX1939" fmla="*/ 10072159 w 22146938"/>
              <a:gd name="connsiteY1939" fmla="*/ 3401959 h 4842513"/>
              <a:gd name="connsiteX1940" fmla="*/ 21495506 w 22146938"/>
              <a:gd name="connsiteY1940" fmla="*/ 3399191 h 4842513"/>
              <a:gd name="connsiteX1941" fmla="*/ 21518762 w 22146938"/>
              <a:gd name="connsiteY1941" fmla="*/ 3427982 h 4842513"/>
              <a:gd name="connsiteX1942" fmla="*/ 21487754 w 22146938"/>
              <a:gd name="connsiteY1942" fmla="*/ 3447915 h 4842513"/>
              <a:gd name="connsiteX1943" fmla="*/ 21464500 w 22146938"/>
              <a:gd name="connsiteY1943" fmla="*/ 3419123 h 4842513"/>
              <a:gd name="connsiteX1944" fmla="*/ 21495506 w 22146938"/>
              <a:gd name="connsiteY1944" fmla="*/ 3399191 h 4842513"/>
              <a:gd name="connsiteX1945" fmla="*/ 12034281 w 22146938"/>
              <a:gd name="connsiteY1945" fmla="*/ 3394208 h 4842513"/>
              <a:gd name="connsiteX1946" fmla="*/ 12060858 w 22146938"/>
              <a:gd name="connsiteY1946" fmla="*/ 3426321 h 4842513"/>
              <a:gd name="connsiteX1947" fmla="*/ 12025976 w 22146938"/>
              <a:gd name="connsiteY1947" fmla="*/ 3448468 h 4842513"/>
              <a:gd name="connsiteX1948" fmla="*/ 11999399 w 22146938"/>
              <a:gd name="connsiteY1948" fmla="*/ 3416355 h 4842513"/>
              <a:gd name="connsiteX1949" fmla="*/ 12034281 w 22146938"/>
              <a:gd name="connsiteY1949" fmla="*/ 3394208 h 4842513"/>
              <a:gd name="connsiteX1950" fmla="*/ 6155982 w 22146938"/>
              <a:gd name="connsiteY1950" fmla="*/ 3393101 h 4842513"/>
              <a:gd name="connsiteX1951" fmla="*/ 6180343 w 22146938"/>
              <a:gd name="connsiteY1951" fmla="*/ 3423000 h 4842513"/>
              <a:gd name="connsiteX1952" fmla="*/ 6147678 w 22146938"/>
              <a:gd name="connsiteY1952" fmla="*/ 3443486 h 4842513"/>
              <a:gd name="connsiteX1953" fmla="*/ 6123315 w 22146938"/>
              <a:gd name="connsiteY1953" fmla="*/ 3413587 h 4842513"/>
              <a:gd name="connsiteX1954" fmla="*/ 6155982 w 22146938"/>
              <a:gd name="connsiteY1954" fmla="*/ 3393101 h 4842513"/>
              <a:gd name="connsiteX1955" fmla="*/ 7809307 w 22146938"/>
              <a:gd name="connsiteY1955" fmla="*/ 3392547 h 4842513"/>
              <a:gd name="connsiteX1956" fmla="*/ 7832562 w 22146938"/>
              <a:gd name="connsiteY1956" fmla="*/ 3420785 h 4842513"/>
              <a:gd name="connsiteX1957" fmla="*/ 7801556 w 22146938"/>
              <a:gd name="connsiteY1957" fmla="*/ 3440717 h 4842513"/>
              <a:gd name="connsiteX1958" fmla="*/ 7778307 w 22146938"/>
              <a:gd name="connsiteY1958" fmla="*/ 3412479 h 4842513"/>
              <a:gd name="connsiteX1959" fmla="*/ 7809307 w 22146938"/>
              <a:gd name="connsiteY1959" fmla="*/ 3392547 h 4842513"/>
              <a:gd name="connsiteX1960" fmla="*/ 4715898 w 22146938"/>
              <a:gd name="connsiteY1960" fmla="*/ 3392547 h 4842513"/>
              <a:gd name="connsiteX1961" fmla="*/ 4739706 w 22146938"/>
              <a:gd name="connsiteY1961" fmla="*/ 3421338 h 4842513"/>
              <a:gd name="connsiteX1962" fmla="*/ 4708146 w 22146938"/>
              <a:gd name="connsiteY1962" fmla="*/ 3441271 h 4842513"/>
              <a:gd name="connsiteX1963" fmla="*/ 4684339 w 22146938"/>
              <a:gd name="connsiteY1963" fmla="*/ 3412479 h 4842513"/>
              <a:gd name="connsiteX1964" fmla="*/ 4715898 w 22146938"/>
              <a:gd name="connsiteY1964" fmla="*/ 3392547 h 4842513"/>
              <a:gd name="connsiteX1965" fmla="*/ 476432 w 22146938"/>
              <a:gd name="connsiteY1965" fmla="*/ 3392547 h 4842513"/>
              <a:gd name="connsiteX1966" fmla="*/ 499687 w 22146938"/>
              <a:gd name="connsiteY1966" fmla="*/ 3421338 h 4842513"/>
              <a:gd name="connsiteX1967" fmla="*/ 468127 w 22146938"/>
              <a:gd name="connsiteY1967" fmla="*/ 3441271 h 4842513"/>
              <a:gd name="connsiteX1968" fmla="*/ 444873 w 22146938"/>
              <a:gd name="connsiteY1968" fmla="*/ 3412479 h 4842513"/>
              <a:gd name="connsiteX1969" fmla="*/ 476432 w 22146938"/>
              <a:gd name="connsiteY1969" fmla="*/ 3392547 h 4842513"/>
              <a:gd name="connsiteX1970" fmla="*/ 13899064 w 22146938"/>
              <a:gd name="connsiteY1970" fmla="*/ 3392546 h 4842513"/>
              <a:gd name="connsiteX1971" fmla="*/ 13926193 w 22146938"/>
              <a:gd name="connsiteY1971" fmla="*/ 3425767 h 4842513"/>
              <a:gd name="connsiteX1972" fmla="*/ 13889651 w 22146938"/>
              <a:gd name="connsiteY1972" fmla="*/ 3449022 h 4842513"/>
              <a:gd name="connsiteX1973" fmla="*/ 13862520 w 22146938"/>
              <a:gd name="connsiteY1973" fmla="*/ 3415801 h 4842513"/>
              <a:gd name="connsiteX1974" fmla="*/ 13899064 w 22146938"/>
              <a:gd name="connsiteY1974" fmla="*/ 3392546 h 4842513"/>
              <a:gd name="connsiteX1975" fmla="*/ 9865669 w 22146938"/>
              <a:gd name="connsiteY1975" fmla="*/ 3391994 h 4842513"/>
              <a:gd name="connsiteX1976" fmla="*/ 9889477 w 22146938"/>
              <a:gd name="connsiteY1976" fmla="*/ 3421339 h 4842513"/>
              <a:gd name="connsiteX1977" fmla="*/ 9857364 w 22146938"/>
              <a:gd name="connsiteY1977" fmla="*/ 3441824 h 4842513"/>
              <a:gd name="connsiteX1978" fmla="*/ 9833555 w 22146938"/>
              <a:gd name="connsiteY1978" fmla="*/ 3412480 h 4842513"/>
              <a:gd name="connsiteX1979" fmla="*/ 9865669 w 22146938"/>
              <a:gd name="connsiteY1979" fmla="*/ 3391994 h 4842513"/>
              <a:gd name="connsiteX1980" fmla="*/ 15131393 w 22146938"/>
              <a:gd name="connsiteY1980" fmla="*/ 3391780 h 4842513"/>
              <a:gd name="connsiteX1981" fmla="*/ 15153501 w 22146938"/>
              <a:gd name="connsiteY1981" fmla="*/ 3418307 h 4842513"/>
              <a:gd name="connsiteX1982" fmla="*/ 15124219 w 22146938"/>
              <a:gd name="connsiteY1982" fmla="*/ 3436611 h 4842513"/>
              <a:gd name="connsiteX1983" fmla="*/ 15102111 w 22146938"/>
              <a:gd name="connsiteY1983" fmla="*/ 3410083 h 4842513"/>
              <a:gd name="connsiteX1984" fmla="*/ 15131393 w 22146938"/>
              <a:gd name="connsiteY1984" fmla="*/ 3391780 h 4842513"/>
              <a:gd name="connsiteX1985" fmla="*/ 13271194 w 22146938"/>
              <a:gd name="connsiteY1985" fmla="*/ 3390886 h 4842513"/>
              <a:gd name="connsiteX1986" fmla="*/ 13298325 w 22146938"/>
              <a:gd name="connsiteY1986" fmla="*/ 3424107 h 4842513"/>
              <a:gd name="connsiteX1987" fmla="*/ 13261782 w 22146938"/>
              <a:gd name="connsiteY1987" fmla="*/ 3447361 h 4842513"/>
              <a:gd name="connsiteX1988" fmla="*/ 13234652 w 22146938"/>
              <a:gd name="connsiteY1988" fmla="*/ 3414141 h 4842513"/>
              <a:gd name="connsiteX1989" fmla="*/ 13271194 w 22146938"/>
              <a:gd name="connsiteY1989" fmla="*/ 3390886 h 4842513"/>
              <a:gd name="connsiteX1990" fmla="*/ 15973136 w 22146938"/>
              <a:gd name="connsiteY1990" fmla="*/ 3388118 h 4842513"/>
              <a:gd name="connsiteX1991" fmla="*/ 15994176 w 22146938"/>
              <a:gd name="connsiteY1991" fmla="*/ 3413587 h 4842513"/>
              <a:gd name="connsiteX1992" fmla="*/ 15966492 w 22146938"/>
              <a:gd name="connsiteY1992" fmla="*/ 3431304 h 4842513"/>
              <a:gd name="connsiteX1993" fmla="*/ 15945452 w 22146938"/>
              <a:gd name="connsiteY1993" fmla="*/ 3405835 h 4842513"/>
              <a:gd name="connsiteX1994" fmla="*/ 15973136 w 22146938"/>
              <a:gd name="connsiteY1994" fmla="*/ 3388118 h 4842513"/>
              <a:gd name="connsiteX1995" fmla="*/ 15489223 w 22146938"/>
              <a:gd name="connsiteY1995" fmla="*/ 3387011 h 4842513"/>
              <a:gd name="connsiteX1996" fmla="*/ 15510263 w 22146938"/>
              <a:gd name="connsiteY1996" fmla="*/ 3412480 h 4842513"/>
              <a:gd name="connsiteX1997" fmla="*/ 15482579 w 22146938"/>
              <a:gd name="connsiteY1997" fmla="*/ 3430197 h 4842513"/>
              <a:gd name="connsiteX1998" fmla="*/ 15461539 w 22146938"/>
              <a:gd name="connsiteY1998" fmla="*/ 3404728 h 4842513"/>
              <a:gd name="connsiteX1999" fmla="*/ 15489223 w 22146938"/>
              <a:gd name="connsiteY1999" fmla="*/ 3387011 h 4842513"/>
              <a:gd name="connsiteX2000" fmla="*/ 16555605 w 22146938"/>
              <a:gd name="connsiteY2000" fmla="*/ 3387010 h 4842513"/>
              <a:gd name="connsiteX2001" fmla="*/ 16577198 w 22146938"/>
              <a:gd name="connsiteY2001" fmla="*/ 3413033 h 4842513"/>
              <a:gd name="connsiteX2002" fmla="*/ 16548407 w 22146938"/>
              <a:gd name="connsiteY2002" fmla="*/ 3431304 h 4842513"/>
              <a:gd name="connsiteX2003" fmla="*/ 16526813 w 22146938"/>
              <a:gd name="connsiteY2003" fmla="*/ 3405281 h 4842513"/>
              <a:gd name="connsiteX2004" fmla="*/ 16555605 w 22146938"/>
              <a:gd name="connsiteY2004" fmla="*/ 3387010 h 4842513"/>
              <a:gd name="connsiteX2005" fmla="*/ 5880253 w 22146938"/>
              <a:gd name="connsiteY2005" fmla="*/ 3384242 h 4842513"/>
              <a:gd name="connsiteX2006" fmla="*/ 5904615 w 22146938"/>
              <a:gd name="connsiteY2006" fmla="*/ 3414140 h 4842513"/>
              <a:gd name="connsiteX2007" fmla="*/ 5871947 w 22146938"/>
              <a:gd name="connsiteY2007" fmla="*/ 3434626 h 4842513"/>
              <a:gd name="connsiteX2008" fmla="*/ 5847586 w 22146938"/>
              <a:gd name="connsiteY2008" fmla="*/ 3404728 h 4842513"/>
              <a:gd name="connsiteX2009" fmla="*/ 5880253 w 22146938"/>
              <a:gd name="connsiteY2009" fmla="*/ 3384242 h 4842513"/>
              <a:gd name="connsiteX2010" fmla="*/ 686244 w 22146938"/>
              <a:gd name="connsiteY2010" fmla="*/ 3383688 h 4842513"/>
              <a:gd name="connsiteX2011" fmla="*/ 710606 w 22146938"/>
              <a:gd name="connsiteY2011" fmla="*/ 3413033 h 4842513"/>
              <a:gd name="connsiteX2012" fmla="*/ 678493 w 22146938"/>
              <a:gd name="connsiteY2012" fmla="*/ 3433518 h 4842513"/>
              <a:gd name="connsiteX2013" fmla="*/ 654131 w 22146938"/>
              <a:gd name="connsiteY2013" fmla="*/ 3404174 h 4842513"/>
              <a:gd name="connsiteX2014" fmla="*/ 686244 w 22146938"/>
              <a:gd name="connsiteY2014" fmla="*/ 3383688 h 4842513"/>
              <a:gd name="connsiteX2015" fmla="*/ 1769227 w 22146938"/>
              <a:gd name="connsiteY2015" fmla="*/ 3380366 h 4842513"/>
              <a:gd name="connsiteX2016" fmla="*/ 1793589 w 22146938"/>
              <a:gd name="connsiteY2016" fmla="*/ 3409710 h 4842513"/>
              <a:gd name="connsiteX2017" fmla="*/ 1761477 w 22146938"/>
              <a:gd name="connsiteY2017" fmla="*/ 3430196 h 4842513"/>
              <a:gd name="connsiteX2018" fmla="*/ 1737115 w 22146938"/>
              <a:gd name="connsiteY2018" fmla="*/ 3400852 h 4842513"/>
              <a:gd name="connsiteX2019" fmla="*/ 1769227 w 22146938"/>
              <a:gd name="connsiteY2019" fmla="*/ 3380366 h 4842513"/>
              <a:gd name="connsiteX2020" fmla="*/ 282125 w 22146938"/>
              <a:gd name="connsiteY2020" fmla="*/ 3379812 h 4842513"/>
              <a:gd name="connsiteX2021" fmla="*/ 304825 w 22146938"/>
              <a:gd name="connsiteY2021" fmla="*/ 3407496 h 4842513"/>
              <a:gd name="connsiteX2022" fmla="*/ 274373 w 22146938"/>
              <a:gd name="connsiteY2022" fmla="*/ 3426875 h 4842513"/>
              <a:gd name="connsiteX2023" fmla="*/ 251673 w 22146938"/>
              <a:gd name="connsiteY2023" fmla="*/ 3399191 h 4842513"/>
              <a:gd name="connsiteX2024" fmla="*/ 282125 w 22146938"/>
              <a:gd name="connsiteY2024" fmla="*/ 3379812 h 4842513"/>
              <a:gd name="connsiteX2025" fmla="*/ 18871633 w 22146938"/>
              <a:gd name="connsiteY2025" fmla="*/ 3379258 h 4842513"/>
              <a:gd name="connsiteX2026" fmla="*/ 18894334 w 22146938"/>
              <a:gd name="connsiteY2026" fmla="*/ 3406942 h 4842513"/>
              <a:gd name="connsiteX2027" fmla="*/ 18863882 w 22146938"/>
              <a:gd name="connsiteY2027" fmla="*/ 3426321 h 4842513"/>
              <a:gd name="connsiteX2028" fmla="*/ 18841180 w 22146938"/>
              <a:gd name="connsiteY2028" fmla="*/ 3398637 h 4842513"/>
              <a:gd name="connsiteX2029" fmla="*/ 18871633 w 22146938"/>
              <a:gd name="connsiteY2029" fmla="*/ 3379258 h 4842513"/>
              <a:gd name="connsiteX2030" fmla="*/ 11171099 w 22146938"/>
              <a:gd name="connsiteY2030" fmla="*/ 3379258 h 4842513"/>
              <a:gd name="connsiteX2031" fmla="*/ 11196568 w 22146938"/>
              <a:gd name="connsiteY2031" fmla="*/ 3410264 h 4842513"/>
              <a:gd name="connsiteX2032" fmla="*/ 11162794 w 22146938"/>
              <a:gd name="connsiteY2032" fmla="*/ 3431857 h 4842513"/>
              <a:gd name="connsiteX2033" fmla="*/ 11137325 w 22146938"/>
              <a:gd name="connsiteY2033" fmla="*/ 3400852 h 4842513"/>
              <a:gd name="connsiteX2034" fmla="*/ 11171099 w 22146938"/>
              <a:gd name="connsiteY2034" fmla="*/ 3379258 h 4842513"/>
              <a:gd name="connsiteX2035" fmla="*/ 15006417 w 22146938"/>
              <a:gd name="connsiteY2035" fmla="*/ 3378705 h 4842513"/>
              <a:gd name="connsiteX2036" fmla="*/ 15029671 w 22146938"/>
              <a:gd name="connsiteY2036" fmla="*/ 3406943 h 4842513"/>
              <a:gd name="connsiteX2037" fmla="*/ 14999219 w 22146938"/>
              <a:gd name="connsiteY2037" fmla="*/ 3426322 h 4842513"/>
              <a:gd name="connsiteX2038" fmla="*/ 14975965 w 22146938"/>
              <a:gd name="connsiteY2038" fmla="*/ 3398084 h 4842513"/>
              <a:gd name="connsiteX2039" fmla="*/ 15006417 w 22146938"/>
              <a:gd name="connsiteY2039" fmla="*/ 3378705 h 4842513"/>
              <a:gd name="connsiteX2040" fmla="*/ 13587343 w 22146938"/>
              <a:gd name="connsiteY2040" fmla="*/ 3375936 h 4842513"/>
              <a:gd name="connsiteX2041" fmla="*/ 13614473 w 22146938"/>
              <a:gd name="connsiteY2041" fmla="*/ 3409157 h 4842513"/>
              <a:gd name="connsiteX2042" fmla="*/ 13577931 w 22146938"/>
              <a:gd name="connsiteY2042" fmla="*/ 3432412 h 4842513"/>
              <a:gd name="connsiteX2043" fmla="*/ 13550800 w 22146938"/>
              <a:gd name="connsiteY2043" fmla="*/ 3399191 h 4842513"/>
              <a:gd name="connsiteX2044" fmla="*/ 13587343 w 22146938"/>
              <a:gd name="connsiteY2044" fmla="*/ 3375936 h 4842513"/>
              <a:gd name="connsiteX2045" fmla="*/ 7142100 w 22146938"/>
              <a:gd name="connsiteY2045" fmla="*/ 3374830 h 4842513"/>
              <a:gd name="connsiteX2046" fmla="*/ 7165906 w 22146938"/>
              <a:gd name="connsiteY2046" fmla="*/ 3404174 h 4842513"/>
              <a:gd name="connsiteX2047" fmla="*/ 7134345 w 22146938"/>
              <a:gd name="connsiteY2047" fmla="*/ 3424660 h 4842513"/>
              <a:gd name="connsiteX2048" fmla="*/ 7110538 w 22146938"/>
              <a:gd name="connsiteY2048" fmla="*/ 3395316 h 4842513"/>
              <a:gd name="connsiteX2049" fmla="*/ 7142100 w 22146938"/>
              <a:gd name="connsiteY2049" fmla="*/ 3374830 h 4842513"/>
              <a:gd name="connsiteX2050" fmla="*/ 9140466 w 22146938"/>
              <a:gd name="connsiteY2050" fmla="*/ 3373168 h 4842513"/>
              <a:gd name="connsiteX2051" fmla="*/ 9162061 w 22146938"/>
              <a:gd name="connsiteY2051" fmla="*/ 3399745 h 4842513"/>
              <a:gd name="connsiteX2052" fmla="*/ 9133269 w 22146938"/>
              <a:gd name="connsiteY2052" fmla="*/ 3418016 h 4842513"/>
              <a:gd name="connsiteX2053" fmla="*/ 9111675 w 22146938"/>
              <a:gd name="connsiteY2053" fmla="*/ 3391440 h 4842513"/>
              <a:gd name="connsiteX2054" fmla="*/ 9140466 w 22146938"/>
              <a:gd name="connsiteY2054" fmla="*/ 3373168 h 4842513"/>
              <a:gd name="connsiteX2055" fmla="*/ 9561794 w 22146938"/>
              <a:gd name="connsiteY2055" fmla="*/ 3369292 h 4842513"/>
              <a:gd name="connsiteX2056" fmla="*/ 9583941 w 22146938"/>
              <a:gd name="connsiteY2056" fmla="*/ 3396422 h 4842513"/>
              <a:gd name="connsiteX2057" fmla="*/ 9554595 w 22146938"/>
              <a:gd name="connsiteY2057" fmla="*/ 3415247 h 4842513"/>
              <a:gd name="connsiteX2058" fmla="*/ 9532448 w 22146938"/>
              <a:gd name="connsiteY2058" fmla="*/ 3388117 h 4842513"/>
              <a:gd name="connsiteX2059" fmla="*/ 9561794 w 22146938"/>
              <a:gd name="connsiteY2059" fmla="*/ 3369292 h 4842513"/>
              <a:gd name="connsiteX2060" fmla="*/ 8192488 w 22146938"/>
              <a:gd name="connsiteY2060" fmla="*/ 3367632 h 4842513"/>
              <a:gd name="connsiteX2061" fmla="*/ 8215188 w 22146938"/>
              <a:gd name="connsiteY2061" fmla="*/ 3395316 h 4842513"/>
              <a:gd name="connsiteX2062" fmla="*/ 8184737 w 22146938"/>
              <a:gd name="connsiteY2062" fmla="*/ 3414694 h 4842513"/>
              <a:gd name="connsiteX2063" fmla="*/ 8162035 w 22146938"/>
              <a:gd name="connsiteY2063" fmla="*/ 3387010 h 4842513"/>
              <a:gd name="connsiteX2064" fmla="*/ 8192488 w 22146938"/>
              <a:gd name="connsiteY2064" fmla="*/ 3367632 h 4842513"/>
              <a:gd name="connsiteX2065" fmla="*/ 17171845 w 22146938"/>
              <a:gd name="connsiteY2065" fmla="*/ 3367077 h 4842513"/>
              <a:gd name="connsiteX2066" fmla="*/ 17193992 w 22146938"/>
              <a:gd name="connsiteY2066" fmla="*/ 3394208 h 4842513"/>
              <a:gd name="connsiteX2067" fmla="*/ 17164649 w 22146938"/>
              <a:gd name="connsiteY2067" fmla="*/ 3413033 h 4842513"/>
              <a:gd name="connsiteX2068" fmla="*/ 17142502 w 22146938"/>
              <a:gd name="connsiteY2068" fmla="*/ 3385902 h 4842513"/>
              <a:gd name="connsiteX2069" fmla="*/ 17171845 w 22146938"/>
              <a:gd name="connsiteY2069" fmla="*/ 3367077 h 4842513"/>
              <a:gd name="connsiteX2070" fmla="*/ 539582 w 22146938"/>
              <a:gd name="connsiteY2070" fmla="*/ 3366524 h 4842513"/>
              <a:gd name="connsiteX2071" fmla="*/ 562282 w 22146938"/>
              <a:gd name="connsiteY2071" fmla="*/ 3394208 h 4842513"/>
              <a:gd name="connsiteX2072" fmla="*/ 531830 w 22146938"/>
              <a:gd name="connsiteY2072" fmla="*/ 3413587 h 4842513"/>
              <a:gd name="connsiteX2073" fmla="*/ 509130 w 22146938"/>
              <a:gd name="connsiteY2073" fmla="*/ 3385903 h 4842513"/>
              <a:gd name="connsiteX2074" fmla="*/ 539582 w 22146938"/>
              <a:gd name="connsiteY2074" fmla="*/ 3366524 h 4842513"/>
              <a:gd name="connsiteX2075" fmla="*/ 3119704 w 22146938"/>
              <a:gd name="connsiteY2075" fmla="*/ 3366342 h 4842513"/>
              <a:gd name="connsiteX2076" fmla="*/ 3143102 w 22146938"/>
              <a:gd name="connsiteY2076" fmla="*/ 3395318 h 4842513"/>
              <a:gd name="connsiteX2077" fmla="*/ 3111831 w 22146938"/>
              <a:gd name="connsiteY2077" fmla="*/ 3415545 h 4842513"/>
              <a:gd name="connsiteX2078" fmla="*/ 3088432 w 22146938"/>
              <a:gd name="connsiteY2078" fmla="*/ 3386569 h 4842513"/>
              <a:gd name="connsiteX2079" fmla="*/ 3119704 w 22146938"/>
              <a:gd name="connsiteY2079" fmla="*/ 3366342 h 4842513"/>
              <a:gd name="connsiteX2080" fmla="*/ 17818540 w 22146938"/>
              <a:gd name="connsiteY2080" fmla="*/ 3365416 h 4842513"/>
              <a:gd name="connsiteX2081" fmla="*/ 17841241 w 22146938"/>
              <a:gd name="connsiteY2081" fmla="*/ 3393100 h 4842513"/>
              <a:gd name="connsiteX2082" fmla="*/ 17811342 w 22146938"/>
              <a:gd name="connsiteY2082" fmla="*/ 3412479 h 4842513"/>
              <a:gd name="connsiteX2083" fmla="*/ 17788642 w 22146938"/>
              <a:gd name="connsiteY2083" fmla="*/ 3384795 h 4842513"/>
              <a:gd name="connsiteX2084" fmla="*/ 17818540 w 22146938"/>
              <a:gd name="connsiteY2084" fmla="*/ 3365416 h 4842513"/>
              <a:gd name="connsiteX2085" fmla="*/ 14936101 w 22146938"/>
              <a:gd name="connsiteY2085" fmla="*/ 3363202 h 4842513"/>
              <a:gd name="connsiteX2086" fmla="*/ 14961016 w 22146938"/>
              <a:gd name="connsiteY2086" fmla="*/ 3393654 h 4842513"/>
              <a:gd name="connsiteX2087" fmla="*/ 14927795 w 22146938"/>
              <a:gd name="connsiteY2087" fmla="*/ 3414694 h 4842513"/>
              <a:gd name="connsiteX2088" fmla="*/ 14902880 w 22146938"/>
              <a:gd name="connsiteY2088" fmla="*/ 3384242 h 4842513"/>
              <a:gd name="connsiteX2089" fmla="*/ 14936101 w 22146938"/>
              <a:gd name="connsiteY2089" fmla="*/ 3363202 h 4842513"/>
              <a:gd name="connsiteX2090" fmla="*/ 8553235 w 22146938"/>
              <a:gd name="connsiteY2090" fmla="*/ 3360896 h 4842513"/>
              <a:gd name="connsiteX2091" fmla="*/ 8575255 w 22146938"/>
              <a:gd name="connsiteY2091" fmla="*/ 3387969 h 4842513"/>
              <a:gd name="connsiteX2092" fmla="*/ 8545885 w 22146938"/>
              <a:gd name="connsiteY2092" fmla="*/ 3406818 h 4842513"/>
              <a:gd name="connsiteX2093" fmla="*/ 8523865 w 22146938"/>
              <a:gd name="connsiteY2093" fmla="*/ 3379745 h 4842513"/>
              <a:gd name="connsiteX2094" fmla="*/ 8553235 w 22146938"/>
              <a:gd name="connsiteY2094" fmla="*/ 3360896 h 4842513"/>
              <a:gd name="connsiteX2095" fmla="*/ 960312 w 22146938"/>
              <a:gd name="connsiteY2095" fmla="*/ 3358219 h 4842513"/>
              <a:gd name="connsiteX2096" fmla="*/ 984674 w 22146938"/>
              <a:gd name="connsiteY2096" fmla="*/ 3387564 h 4842513"/>
              <a:gd name="connsiteX2097" fmla="*/ 952561 w 22146938"/>
              <a:gd name="connsiteY2097" fmla="*/ 3408050 h 4842513"/>
              <a:gd name="connsiteX2098" fmla="*/ 928199 w 22146938"/>
              <a:gd name="connsiteY2098" fmla="*/ 3378705 h 4842513"/>
              <a:gd name="connsiteX2099" fmla="*/ 960312 w 22146938"/>
              <a:gd name="connsiteY2099" fmla="*/ 3358219 h 4842513"/>
              <a:gd name="connsiteX2100" fmla="*/ 30759 w 22146938"/>
              <a:gd name="connsiteY2100" fmla="*/ 3357665 h 4842513"/>
              <a:gd name="connsiteX2101" fmla="*/ 53460 w 22146938"/>
              <a:gd name="connsiteY2101" fmla="*/ 3385349 h 4842513"/>
              <a:gd name="connsiteX2102" fmla="*/ 23006 w 22146938"/>
              <a:gd name="connsiteY2102" fmla="*/ 3404728 h 4842513"/>
              <a:gd name="connsiteX2103" fmla="*/ 307 w 22146938"/>
              <a:gd name="connsiteY2103" fmla="*/ 3377044 h 4842513"/>
              <a:gd name="connsiteX2104" fmla="*/ 30759 w 22146938"/>
              <a:gd name="connsiteY2104" fmla="*/ 3357665 h 4842513"/>
              <a:gd name="connsiteX2105" fmla="*/ 9389628 w 22146938"/>
              <a:gd name="connsiteY2105" fmla="*/ 3356004 h 4842513"/>
              <a:gd name="connsiteX2106" fmla="*/ 9411222 w 22146938"/>
              <a:gd name="connsiteY2106" fmla="*/ 3382581 h 4842513"/>
              <a:gd name="connsiteX2107" fmla="*/ 9382431 w 22146938"/>
              <a:gd name="connsiteY2107" fmla="*/ 3400852 h 4842513"/>
              <a:gd name="connsiteX2108" fmla="*/ 9360838 w 22146938"/>
              <a:gd name="connsiteY2108" fmla="*/ 3374275 h 4842513"/>
              <a:gd name="connsiteX2109" fmla="*/ 9389628 w 22146938"/>
              <a:gd name="connsiteY2109" fmla="*/ 3356004 h 4842513"/>
              <a:gd name="connsiteX2110" fmla="*/ 1502358 w 22146938"/>
              <a:gd name="connsiteY2110" fmla="*/ 3353790 h 4842513"/>
              <a:gd name="connsiteX2111" fmla="*/ 1526719 w 22146938"/>
              <a:gd name="connsiteY2111" fmla="*/ 3383135 h 4842513"/>
              <a:gd name="connsiteX2112" fmla="*/ 1494607 w 22146938"/>
              <a:gd name="connsiteY2112" fmla="*/ 3403621 h 4842513"/>
              <a:gd name="connsiteX2113" fmla="*/ 1470245 w 22146938"/>
              <a:gd name="connsiteY2113" fmla="*/ 3374276 h 4842513"/>
              <a:gd name="connsiteX2114" fmla="*/ 1502358 w 22146938"/>
              <a:gd name="connsiteY2114" fmla="*/ 3353790 h 4842513"/>
              <a:gd name="connsiteX2115" fmla="*/ 20467070 w 22146938"/>
              <a:gd name="connsiteY2115" fmla="*/ 3351664 h 4842513"/>
              <a:gd name="connsiteX2116" fmla="*/ 20490098 w 22146938"/>
              <a:gd name="connsiteY2116" fmla="*/ 3379460 h 4842513"/>
              <a:gd name="connsiteX2117" fmla="*/ 20459548 w 22146938"/>
              <a:gd name="connsiteY2117" fmla="*/ 3398681 h 4842513"/>
              <a:gd name="connsiteX2118" fmla="*/ 20436520 w 22146938"/>
              <a:gd name="connsiteY2118" fmla="*/ 3370886 h 4842513"/>
              <a:gd name="connsiteX2119" fmla="*/ 20467070 w 22146938"/>
              <a:gd name="connsiteY2119" fmla="*/ 3351664 h 4842513"/>
              <a:gd name="connsiteX2120" fmla="*/ 1232719 w 22146938"/>
              <a:gd name="connsiteY2120" fmla="*/ 3346592 h 4842513"/>
              <a:gd name="connsiteX2121" fmla="*/ 1257080 w 22146938"/>
              <a:gd name="connsiteY2121" fmla="*/ 3375936 h 4842513"/>
              <a:gd name="connsiteX2122" fmla="*/ 1224968 w 22146938"/>
              <a:gd name="connsiteY2122" fmla="*/ 3396422 h 4842513"/>
              <a:gd name="connsiteX2123" fmla="*/ 1200606 w 22146938"/>
              <a:gd name="connsiteY2123" fmla="*/ 3367077 h 4842513"/>
              <a:gd name="connsiteX2124" fmla="*/ 1232719 w 22146938"/>
              <a:gd name="connsiteY2124" fmla="*/ 3346592 h 4842513"/>
              <a:gd name="connsiteX2125" fmla="*/ 18612513 w 22146938"/>
              <a:gd name="connsiteY2125" fmla="*/ 3344930 h 4842513"/>
              <a:gd name="connsiteX2126" fmla="*/ 18635213 w 22146938"/>
              <a:gd name="connsiteY2126" fmla="*/ 3372614 h 4842513"/>
              <a:gd name="connsiteX2127" fmla="*/ 18604761 w 22146938"/>
              <a:gd name="connsiteY2127" fmla="*/ 3391993 h 4842513"/>
              <a:gd name="connsiteX2128" fmla="*/ 18582061 w 22146938"/>
              <a:gd name="connsiteY2128" fmla="*/ 3364309 h 4842513"/>
              <a:gd name="connsiteX2129" fmla="*/ 18612513 w 22146938"/>
              <a:gd name="connsiteY2129" fmla="*/ 3344930 h 4842513"/>
              <a:gd name="connsiteX2130" fmla="*/ 8899055 w 22146938"/>
              <a:gd name="connsiteY2130" fmla="*/ 3344930 h 4842513"/>
              <a:gd name="connsiteX2131" fmla="*/ 8920650 w 22146938"/>
              <a:gd name="connsiteY2131" fmla="*/ 3371507 h 4842513"/>
              <a:gd name="connsiteX2132" fmla="*/ 8891857 w 22146938"/>
              <a:gd name="connsiteY2132" fmla="*/ 3389778 h 4842513"/>
              <a:gd name="connsiteX2133" fmla="*/ 8870263 w 22146938"/>
              <a:gd name="connsiteY2133" fmla="*/ 3363202 h 4842513"/>
              <a:gd name="connsiteX2134" fmla="*/ 8899055 w 22146938"/>
              <a:gd name="connsiteY2134" fmla="*/ 3344930 h 4842513"/>
              <a:gd name="connsiteX2135" fmla="*/ 9749462 w 22146938"/>
              <a:gd name="connsiteY2135" fmla="*/ 3343269 h 4842513"/>
              <a:gd name="connsiteX2136" fmla="*/ 9772163 w 22146938"/>
              <a:gd name="connsiteY2136" fmla="*/ 3370953 h 4842513"/>
              <a:gd name="connsiteX2137" fmla="*/ 9741709 w 22146938"/>
              <a:gd name="connsiteY2137" fmla="*/ 3390332 h 4842513"/>
              <a:gd name="connsiteX2138" fmla="*/ 9719009 w 22146938"/>
              <a:gd name="connsiteY2138" fmla="*/ 3362648 h 4842513"/>
              <a:gd name="connsiteX2139" fmla="*/ 9749462 w 22146938"/>
              <a:gd name="connsiteY2139" fmla="*/ 3343269 h 4842513"/>
              <a:gd name="connsiteX2140" fmla="*/ 747178 w 22146938"/>
              <a:gd name="connsiteY2140" fmla="*/ 3343269 h 4842513"/>
              <a:gd name="connsiteX2141" fmla="*/ 770986 w 22146938"/>
              <a:gd name="connsiteY2141" fmla="*/ 3372060 h 4842513"/>
              <a:gd name="connsiteX2142" fmla="*/ 739427 w 22146938"/>
              <a:gd name="connsiteY2142" fmla="*/ 3391993 h 4842513"/>
              <a:gd name="connsiteX2143" fmla="*/ 715618 w 22146938"/>
              <a:gd name="connsiteY2143" fmla="*/ 3363202 h 4842513"/>
              <a:gd name="connsiteX2144" fmla="*/ 747178 w 22146938"/>
              <a:gd name="connsiteY2144" fmla="*/ 3343269 h 4842513"/>
              <a:gd name="connsiteX2145" fmla="*/ 4992106 w 22146938"/>
              <a:gd name="connsiteY2145" fmla="*/ 3337327 h 4842513"/>
              <a:gd name="connsiteX2146" fmla="*/ 5016055 w 22146938"/>
              <a:gd name="connsiteY2146" fmla="*/ 3366391 h 4842513"/>
              <a:gd name="connsiteX2147" fmla="*/ 4984233 w 22146938"/>
              <a:gd name="connsiteY2147" fmla="*/ 3386530 h 4842513"/>
              <a:gd name="connsiteX2148" fmla="*/ 4960285 w 22146938"/>
              <a:gd name="connsiteY2148" fmla="*/ 3357468 h 4842513"/>
              <a:gd name="connsiteX2149" fmla="*/ 4992106 w 22146938"/>
              <a:gd name="connsiteY2149" fmla="*/ 3337327 h 4842513"/>
              <a:gd name="connsiteX2150" fmla="*/ 18087073 w 22146938"/>
              <a:gd name="connsiteY2150" fmla="*/ 3331642 h 4842513"/>
              <a:gd name="connsiteX2151" fmla="*/ 18109774 w 22146938"/>
              <a:gd name="connsiteY2151" fmla="*/ 3359326 h 4842513"/>
              <a:gd name="connsiteX2152" fmla="*/ 18079875 w 22146938"/>
              <a:gd name="connsiteY2152" fmla="*/ 3378705 h 4842513"/>
              <a:gd name="connsiteX2153" fmla="*/ 18057175 w 22146938"/>
              <a:gd name="connsiteY2153" fmla="*/ 3351021 h 4842513"/>
              <a:gd name="connsiteX2154" fmla="*/ 18087073 w 22146938"/>
              <a:gd name="connsiteY2154" fmla="*/ 3331642 h 4842513"/>
              <a:gd name="connsiteX2155" fmla="*/ 10366166 w 22146938"/>
              <a:gd name="connsiteY2155" fmla="*/ 3331642 h 4842513"/>
              <a:gd name="connsiteX2156" fmla="*/ 10391082 w 22146938"/>
              <a:gd name="connsiteY2156" fmla="*/ 3362094 h 4842513"/>
              <a:gd name="connsiteX2157" fmla="*/ 10357860 w 22146938"/>
              <a:gd name="connsiteY2157" fmla="*/ 3383134 h 4842513"/>
              <a:gd name="connsiteX2158" fmla="*/ 10332944 w 22146938"/>
              <a:gd name="connsiteY2158" fmla="*/ 3352682 h 4842513"/>
              <a:gd name="connsiteX2159" fmla="*/ 10366166 w 22146938"/>
              <a:gd name="connsiteY2159" fmla="*/ 3331642 h 4842513"/>
              <a:gd name="connsiteX2160" fmla="*/ 16224506 w 22146938"/>
              <a:gd name="connsiteY2160" fmla="*/ 3331089 h 4842513"/>
              <a:gd name="connsiteX2161" fmla="*/ 16245546 w 22146938"/>
              <a:gd name="connsiteY2161" fmla="*/ 3356558 h 4842513"/>
              <a:gd name="connsiteX2162" fmla="*/ 16217862 w 22146938"/>
              <a:gd name="connsiteY2162" fmla="*/ 3374276 h 4842513"/>
              <a:gd name="connsiteX2163" fmla="*/ 16196822 w 22146938"/>
              <a:gd name="connsiteY2163" fmla="*/ 3348807 h 4842513"/>
              <a:gd name="connsiteX2164" fmla="*/ 16224506 w 22146938"/>
              <a:gd name="connsiteY2164" fmla="*/ 3331089 h 4842513"/>
              <a:gd name="connsiteX2165" fmla="*/ 14477102 w 22146938"/>
              <a:gd name="connsiteY2165" fmla="*/ 3328874 h 4842513"/>
              <a:gd name="connsiteX2166" fmla="*/ 14503679 w 22146938"/>
              <a:gd name="connsiteY2166" fmla="*/ 3360987 h 4842513"/>
              <a:gd name="connsiteX2167" fmla="*/ 14468244 w 22146938"/>
              <a:gd name="connsiteY2167" fmla="*/ 3383688 h 4842513"/>
              <a:gd name="connsiteX2168" fmla="*/ 14441667 w 22146938"/>
              <a:gd name="connsiteY2168" fmla="*/ 3351575 h 4842513"/>
              <a:gd name="connsiteX2169" fmla="*/ 14477102 w 22146938"/>
              <a:gd name="connsiteY2169" fmla="*/ 3328874 h 4842513"/>
              <a:gd name="connsiteX2170" fmla="*/ 18351730 w 22146938"/>
              <a:gd name="connsiteY2170" fmla="*/ 3326106 h 4842513"/>
              <a:gd name="connsiteX2171" fmla="*/ 18374431 w 22146938"/>
              <a:gd name="connsiteY2171" fmla="*/ 3353790 h 4842513"/>
              <a:gd name="connsiteX2172" fmla="*/ 18344532 w 22146938"/>
              <a:gd name="connsiteY2172" fmla="*/ 3373168 h 4842513"/>
              <a:gd name="connsiteX2173" fmla="*/ 18321832 w 22146938"/>
              <a:gd name="connsiteY2173" fmla="*/ 3345484 h 4842513"/>
              <a:gd name="connsiteX2174" fmla="*/ 18351730 w 22146938"/>
              <a:gd name="connsiteY2174" fmla="*/ 3326106 h 4842513"/>
              <a:gd name="connsiteX2175" fmla="*/ 802021 w 22146938"/>
              <a:gd name="connsiteY2175" fmla="*/ 3322230 h 4842513"/>
              <a:gd name="connsiteX2176" fmla="*/ 824722 w 22146938"/>
              <a:gd name="connsiteY2176" fmla="*/ 3349914 h 4842513"/>
              <a:gd name="connsiteX2177" fmla="*/ 794269 w 22146938"/>
              <a:gd name="connsiteY2177" fmla="*/ 3369293 h 4842513"/>
              <a:gd name="connsiteX2178" fmla="*/ 771569 w 22146938"/>
              <a:gd name="connsiteY2178" fmla="*/ 3341609 h 4842513"/>
              <a:gd name="connsiteX2179" fmla="*/ 802021 w 22146938"/>
              <a:gd name="connsiteY2179" fmla="*/ 3322230 h 4842513"/>
              <a:gd name="connsiteX2180" fmla="*/ 22077420 w 22146938"/>
              <a:gd name="connsiteY2180" fmla="*/ 3320015 h 4842513"/>
              <a:gd name="connsiteX2181" fmla="*/ 22100122 w 22146938"/>
              <a:gd name="connsiteY2181" fmla="*/ 3347699 h 4842513"/>
              <a:gd name="connsiteX2182" fmla="*/ 22069670 w 22146938"/>
              <a:gd name="connsiteY2182" fmla="*/ 3367077 h 4842513"/>
              <a:gd name="connsiteX2183" fmla="*/ 22046966 w 22146938"/>
              <a:gd name="connsiteY2183" fmla="*/ 3339393 h 4842513"/>
              <a:gd name="connsiteX2184" fmla="*/ 22077420 w 22146938"/>
              <a:gd name="connsiteY2184" fmla="*/ 3320015 h 4842513"/>
              <a:gd name="connsiteX2185" fmla="*/ 2862202 w 22146938"/>
              <a:gd name="connsiteY2185" fmla="*/ 3318354 h 4842513"/>
              <a:gd name="connsiteX2186" fmla="*/ 2886010 w 22146938"/>
              <a:gd name="connsiteY2186" fmla="*/ 3347145 h 4842513"/>
              <a:gd name="connsiteX2187" fmla="*/ 2854450 w 22146938"/>
              <a:gd name="connsiteY2187" fmla="*/ 3367078 h 4842513"/>
              <a:gd name="connsiteX2188" fmla="*/ 2830642 w 22146938"/>
              <a:gd name="connsiteY2188" fmla="*/ 3338287 h 4842513"/>
              <a:gd name="connsiteX2189" fmla="*/ 2862202 w 22146938"/>
              <a:gd name="connsiteY2189" fmla="*/ 3318354 h 4842513"/>
              <a:gd name="connsiteX2190" fmla="*/ 15258893 w 22146938"/>
              <a:gd name="connsiteY2190" fmla="*/ 3317247 h 4842513"/>
              <a:gd name="connsiteX2191" fmla="*/ 15279933 w 22146938"/>
              <a:gd name="connsiteY2191" fmla="*/ 3342716 h 4842513"/>
              <a:gd name="connsiteX2192" fmla="*/ 15252249 w 22146938"/>
              <a:gd name="connsiteY2192" fmla="*/ 3360434 h 4842513"/>
              <a:gd name="connsiteX2193" fmla="*/ 15231209 w 22146938"/>
              <a:gd name="connsiteY2193" fmla="*/ 3334964 h 4842513"/>
              <a:gd name="connsiteX2194" fmla="*/ 15258893 w 22146938"/>
              <a:gd name="connsiteY2194" fmla="*/ 3317247 h 4842513"/>
              <a:gd name="connsiteX2195" fmla="*/ 14952157 w 22146938"/>
              <a:gd name="connsiteY2195" fmla="*/ 3315032 h 4842513"/>
              <a:gd name="connsiteX2196" fmla="*/ 14974858 w 22146938"/>
              <a:gd name="connsiteY2196" fmla="*/ 3342716 h 4842513"/>
              <a:gd name="connsiteX2197" fmla="*/ 14944959 w 22146938"/>
              <a:gd name="connsiteY2197" fmla="*/ 3361541 h 4842513"/>
              <a:gd name="connsiteX2198" fmla="*/ 14922259 w 22146938"/>
              <a:gd name="connsiteY2198" fmla="*/ 3333857 h 4842513"/>
              <a:gd name="connsiteX2199" fmla="*/ 14952157 w 22146938"/>
              <a:gd name="connsiteY2199" fmla="*/ 3315032 h 4842513"/>
              <a:gd name="connsiteX2200" fmla="*/ 14876855 w 22146938"/>
              <a:gd name="connsiteY2200" fmla="*/ 3308942 h 4842513"/>
              <a:gd name="connsiteX2201" fmla="*/ 14901218 w 22146938"/>
              <a:gd name="connsiteY2201" fmla="*/ 3338841 h 4842513"/>
              <a:gd name="connsiteX2202" fmla="*/ 14868550 w 22146938"/>
              <a:gd name="connsiteY2202" fmla="*/ 3359327 h 4842513"/>
              <a:gd name="connsiteX2203" fmla="*/ 14844189 w 22146938"/>
              <a:gd name="connsiteY2203" fmla="*/ 3329428 h 4842513"/>
              <a:gd name="connsiteX2204" fmla="*/ 14876855 w 22146938"/>
              <a:gd name="connsiteY2204" fmla="*/ 3308942 h 4842513"/>
              <a:gd name="connsiteX2205" fmla="*/ 16818502 w 22146938"/>
              <a:gd name="connsiteY2205" fmla="*/ 3306280 h 4842513"/>
              <a:gd name="connsiteX2206" fmla="*/ 16840062 w 22146938"/>
              <a:gd name="connsiteY2206" fmla="*/ 3332722 h 4842513"/>
              <a:gd name="connsiteX2207" fmla="*/ 16811324 w 22146938"/>
              <a:gd name="connsiteY2207" fmla="*/ 3351110 h 4842513"/>
              <a:gd name="connsiteX2208" fmla="*/ 16789766 w 22146938"/>
              <a:gd name="connsiteY2208" fmla="*/ 3324669 h 4842513"/>
              <a:gd name="connsiteX2209" fmla="*/ 16818502 w 22146938"/>
              <a:gd name="connsiteY2209" fmla="*/ 3306280 h 4842513"/>
              <a:gd name="connsiteX2210" fmla="*/ 7559042 w 22146938"/>
              <a:gd name="connsiteY2210" fmla="*/ 3306173 h 4842513"/>
              <a:gd name="connsiteX2211" fmla="*/ 7582299 w 22146938"/>
              <a:gd name="connsiteY2211" fmla="*/ 3334411 h 4842513"/>
              <a:gd name="connsiteX2212" fmla="*/ 7551291 w 22146938"/>
              <a:gd name="connsiteY2212" fmla="*/ 3354343 h 4842513"/>
              <a:gd name="connsiteX2213" fmla="*/ 7528035 w 22146938"/>
              <a:gd name="connsiteY2213" fmla="*/ 3326106 h 4842513"/>
              <a:gd name="connsiteX2214" fmla="*/ 7559042 w 22146938"/>
              <a:gd name="connsiteY2214" fmla="*/ 3306173 h 4842513"/>
              <a:gd name="connsiteX2215" fmla="*/ 11475622 w 22146938"/>
              <a:gd name="connsiteY2215" fmla="*/ 3305066 h 4842513"/>
              <a:gd name="connsiteX2216" fmla="*/ 11501090 w 22146938"/>
              <a:gd name="connsiteY2216" fmla="*/ 3336071 h 4842513"/>
              <a:gd name="connsiteX2217" fmla="*/ 11467317 w 22146938"/>
              <a:gd name="connsiteY2217" fmla="*/ 3357665 h 4842513"/>
              <a:gd name="connsiteX2218" fmla="*/ 11441847 w 22146938"/>
              <a:gd name="connsiteY2218" fmla="*/ 3326659 h 4842513"/>
              <a:gd name="connsiteX2219" fmla="*/ 11475622 w 22146938"/>
              <a:gd name="connsiteY2219" fmla="*/ 3305066 h 4842513"/>
              <a:gd name="connsiteX2220" fmla="*/ 12351538 w 22146938"/>
              <a:gd name="connsiteY2220" fmla="*/ 3303959 h 4842513"/>
              <a:gd name="connsiteX2221" fmla="*/ 12378115 w 22146938"/>
              <a:gd name="connsiteY2221" fmla="*/ 3336072 h 4842513"/>
              <a:gd name="connsiteX2222" fmla="*/ 12343233 w 22146938"/>
              <a:gd name="connsiteY2222" fmla="*/ 3358219 h 4842513"/>
              <a:gd name="connsiteX2223" fmla="*/ 12316656 w 22146938"/>
              <a:gd name="connsiteY2223" fmla="*/ 3326106 h 4842513"/>
              <a:gd name="connsiteX2224" fmla="*/ 12351538 w 22146938"/>
              <a:gd name="connsiteY2224" fmla="*/ 3303959 h 4842513"/>
              <a:gd name="connsiteX2225" fmla="*/ 14720166 w 22146938"/>
              <a:gd name="connsiteY2225" fmla="*/ 3302851 h 4842513"/>
              <a:gd name="connsiteX2226" fmla="*/ 14746189 w 22146938"/>
              <a:gd name="connsiteY2226" fmla="*/ 3334411 h 4842513"/>
              <a:gd name="connsiteX2227" fmla="*/ 14711861 w 22146938"/>
              <a:gd name="connsiteY2227" fmla="*/ 3356004 h 4842513"/>
              <a:gd name="connsiteX2228" fmla="*/ 14685837 w 22146938"/>
              <a:gd name="connsiteY2228" fmla="*/ 3324445 h 4842513"/>
              <a:gd name="connsiteX2229" fmla="*/ 14720166 w 22146938"/>
              <a:gd name="connsiteY2229" fmla="*/ 3302851 h 4842513"/>
              <a:gd name="connsiteX2230" fmla="*/ 9949862 w 22146938"/>
              <a:gd name="connsiteY2230" fmla="*/ 3302851 h 4842513"/>
              <a:gd name="connsiteX2231" fmla="*/ 9973118 w 22146938"/>
              <a:gd name="connsiteY2231" fmla="*/ 3331642 h 4842513"/>
              <a:gd name="connsiteX2232" fmla="*/ 9942110 w 22146938"/>
              <a:gd name="connsiteY2232" fmla="*/ 3351575 h 4842513"/>
              <a:gd name="connsiteX2233" fmla="*/ 9918856 w 22146938"/>
              <a:gd name="connsiteY2233" fmla="*/ 3322783 h 4842513"/>
              <a:gd name="connsiteX2234" fmla="*/ 9949862 w 22146938"/>
              <a:gd name="connsiteY2234" fmla="*/ 3302851 h 4842513"/>
              <a:gd name="connsiteX2235" fmla="*/ 605500 w 22146938"/>
              <a:gd name="connsiteY2235" fmla="*/ 3301190 h 4842513"/>
              <a:gd name="connsiteX2236" fmla="*/ 627646 w 22146938"/>
              <a:gd name="connsiteY2236" fmla="*/ 3328320 h 4842513"/>
              <a:gd name="connsiteX2237" fmla="*/ 597748 w 22146938"/>
              <a:gd name="connsiteY2237" fmla="*/ 3347145 h 4842513"/>
              <a:gd name="connsiteX2238" fmla="*/ 575601 w 22146938"/>
              <a:gd name="connsiteY2238" fmla="*/ 3320015 h 4842513"/>
              <a:gd name="connsiteX2239" fmla="*/ 605500 w 22146938"/>
              <a:gd name="connsiteY2239" fmla="*/ 3301190 h 4842513"/>
              <a:gd name="connsiteX2240" fmla="*/ 6883128 w 22146938"/>
              <a:gd name="connsiteY2240" fmla="*/ 3301023 h 4842513"/>
              <a:gd name="connsiteX2241" fmla="*/ 6907068 w 22146938"/>
              <a:gd name="connsiteY2241" fmla="*/ 3330086 h 4842513"/>
              <a:gd name="connsiteX2242" fmla="*/ 6875252 w 22146938"/>
              <a:gd name="connsiteY2242" fmla="*/ 3350226 h 4842513"/>
              <a:gd name="connsiteX2243" fmla="*/ 6851303 w 22146938"/>
              <a:gd name="connsiteY2243" fmla="*/ 3321163 h 4842513"/>
              <a:gd name="connsiteX2244" fmla="*/ 6883128 w 22146938"/>
              <a:gd name="connsiteY2244" fmla="*/ 3301023 h 4842513"/>
              <a:gd name="connsiteX2245" fmla="*/ 15081717 w 22146938"/>
              <a:gd name="connsiteY2245" fmla="*/ 3298976 h 4842513"/>
              <a:gd name="connsiteX2246" fmla="*/ 15103311 w 22146938"/>
              <a:gd name="connsiteY2246" fmla="*/ 3324999 h 4842513"/>
              <a:gd name="connsiteX2247" fmla="*/ 15075073 w 22146938"/>
              <a:gd name="connsiteY2247" fmla="*/ 3343270 h 4842513"/>
              <a:gd name="connsiteX2248" fmla="*/ 15053480 w 22146938"/>
              <a:gd name="connsiteY2248" fmla="*/ 3317247 h 4842513"/>
              <a:gd name="connsiteX2249" fmla="*/ 15081717 w 22146938"/>
              <a:gd name="connsiteY2249" fmla="*/ 3298976 h 4842513"/>
              <a:gd name="connsiteX2250" fmla="*/ 9233521 w 22146938"/>
              <a:gd name="connsiteY2250" fmla="*/ 3295654 h 4842513"/>
              <a:gd name="connsiteX2251" fmla="*/ 9254562 w 22146938"/>
              <a:gd name="connsiteY2251" fmla="*/ 3321123 h 4842513"/>
              <a:gd name="connsiteX2252" fmla="*/ 9226323 w 22146938"/>
              <a:gd name="connsiteY2252" fmla="*/ 3338840 h 4842513"/>
              <a:gd name="connsiteX2253" fmla="*/ 9205282 w 22146938"/>
              <a:gd name="connsiteY2253" fmla="*/ 3313371 h 4842513"/>
              <a:gd name="connsiteX2254" fmla="*/ 9233521 w 22146938"/>
              <a:gd name="connsiteY2254" fmla="*/ 3295654 h 4842513"/>
              <a:gd name="connsiteX2255" fmla="*/ 15669722 w 22146938"/>
              <a:gd name="connsiteY2255" fmla="*/ 3295653 h 4842513"/>
              <a:gd name="connsiteX2256" fmla="*/ 15690208 w 22146938"/>
              <a:gd name="connsiteY2256" fmla="*/ 3320569 h 4842513"/>
              <a:gd name="connsiteX2257" fmla="*/ 15663077 w 22146938"/>
              <a:gd name="connsiteY2257" fmla="*/ 3337733 h 4842513"/>
              <a:gd name="connsiteX2258" fmla="*/ 15642591 w 22146938"/>
              <a:gd name="connsiteY2258" fmla="*/ 3312817 h 4842513"/>
              <a:gd name="connsiteX2259" fmla="*/ 15669722 w 22146938"/>
              <a:gd name="connsiteY2259" fmla="*/ 3295653 h 4842513"/>
              <a:gd name="connsiteX2260" fmla="*/ 1017923 w 22146938"/>
              <a:gd name="connsiteY2260" fmla="*/ 3293439 h 4842513"/>
              <a:gd name="connsiteX2261" fmla="*/ 1041731 w 22146938"/>
              <a:gd name="connsiteY2261" fmla="*/ 3322230 h 4842513"/>
              <a:gd name="connsiteX2262" fmla="*/ 1010171 w 22146938"/>
              <a:gd name="connsiteY2262" fmla="*/ 3342163 h 4842513"/>
              <a:gd name="connsiteX2263" fmla="*/ 986363 w 22146938"/>
              <a:gd name="connsiteY2263" fmla="*/ 3313372 h 4842513"/>
              <a:gd name="connsiteX2264" fmla="*/ 1017923 w 22146938"/>
              <a:gd name="connsiteY2264" fmla="*/ 3293439 h 4842513"/>
              <a:gd name="connsiteX2265" fmla="*/ 9646543 w 22146938"/>
              <a:gd name="connsiteY2265" fmla="*/ 3292885 h 4842513"/>
              <a:gd name="connsiteX2266" fmla="*/ 9668137 w 22146938"/>
              <a:gd name="connsiteY2266" fmla="*/ 3319461 h 4842513"/>
              <a:gd name="connsiteX2267" fmla="*/ 9639345 w 22146938"/>
              <a:gd name="connsiteY2267" fmla="*/ 3337733 h 4842513"/>
              <a:gd name="connsiteX2268" fmla="*/ 9617751 w 22146938"/>
              <a:gd name="connsiteY2268" fmla="*/ 3311156 h 4842513"/>
              <a:gd name="connsiteX2269" fmla="*/ 9646543 w 22146938"/>
              <a:gd name="connsiteY2269" fmla="*/ 3292885 h 4842513"/>
              <a:gd name="connsiteX2270" fmla="*/ 17439826 w 22146938"/>
              <a:gd name="connsiteY2270" fmla="*/ 3292331 h 4842513"/>
              <a:gd name="connsiteX2271" fmla="*/ 17461973 w 22146938"/>
              <a:gd name="connsiteY2271" fmla="*/ 3319461 h 4842513"/>
              <a:gd name="connsiteX2272" fmla="*/ 17432628 w 22146938"/>
              <a:gd name="connsiteY2272" fmla="*/ 3338287 h 4842513"/>
              <a:gd name="connsiteX2273" fmla="*/ 17410481 w 22146938"/>
              <a:gd name="connsiteY2273" fmla="*/ 3311156 h 4842513"/>
              <a:gd name="connsiteX2274" fmla="*/ 17439826 w 22146938"/>
              <a:gd name="connsiteY2274" fmla="*/ 3292331 h 4842513"/>
              <a:gd name="connsiteX2275" fmla="*/ 10156907 w 22146938"/>
              <a:gd name="connsiteY2275" fmla="*/ 3286241 h 4842513"/>
              <a:gd name="connsiteX2276" fmla="*/ 10180715 w 22146938"/>
              <a:gd name="connsiteY2276" fmla="*/ 3315586 h 4842513"/>
              <a:gd name="connsiteX2277" fmla="*/ 10148602 w 22146938"/>
              <a:gd name="connsiteY2277" fmla="*/ 3336072 h 4842513"/>
              <a:gd name="connsiteX2278" fmla="*/ 10124793 w 22146938"/>
              <a:gd name="connsiteY2278" fmla="*/ 3306727 h 4842513"/>
              <a:gd name="connsiteX2279" fmla="*/ 10156907 w 22146938"/>
              <a:gd name="connsiteY2279" fmla="*/ 3286241 h 4842513"/>
              <a:gd name="connsiteX2280" fmla="*/ 856866 w 22146938"/>
              <a:gd name="connsiteY2280" fmla="*/ 3285687 h 4842513"/>
              <a:gd name="connsiteX2281" fmla="*/ 879012 w 22146938"/>
              <a:gd name="connsiteY2281" fmla="*/ 3312817 h 4842513"/>
              <a:gd name="connsiteX2282" fmla="*/ 849114 w 22146938"/>
              <a:gd name="connsiteY2282" fmla="*/ 3331642 h 4842513"/>
              <a:gd name="connsiteX2283" fmla="*/ 826967 w 22146938"/>
              <a:gd name="connsiteY2283" fmla="*/ 3304512 h 4842513"/>
              <a:gd name="connsiteX2284" fmla="*/ 856866 w 22146938"/>
              <a:gd name="connsiteY2284" fmla="*/ 3285687 h 4842513"/>
              <a:gd name="connsiteX2285" fmla="*/ 10656733 w 22146938"/>
              <a:gd name="connsiteY2285" fmla="*/ 3282919 h 4842513"/>
              <a:gd name="connsiteX2286" fmla="*/ 10681649 w 22146938"/>
              <a:gd name="connsiteY2286" fmla="*/ 3313371 h 4842513"/>
              <a:gd name="connsiteX2287" fmla="*/ 10648428 w 22146938"/>
              <a:gd name="connsiteY2287" fmla="*/ 3334411 h 4842513"/>
              <a:gd name="connsiteX2288" fmla="*/ 10623513 w 22146938"/>
              <a:gd name="connsiteY2288" fmla="*/ 3303959 h 4842513"/>
              <a:gd name="connsiteX2289" fmla="*/ 10656733 w 22146938"/>
              <a:gd name="connsiteY2289" fmla="*/ 3282919 h 4842513"/>
              <a:gd name="connsiteX2290" fmla="*/ 15436069 w 22146938"/>
              <a:gd name="connsiteY2290" fmla="*/ 3280151 h 4842513"/>
              <a:gd name="connsiteX2291" fmla="*/ 15456557 w 22146938"/>
              <a:gd name="connsiteY2291" fmla="*/ 3305066 h 4842513"/>
              <a:gd name="connsiteX2292" fmla="*/ 15429426 w 22146938"/>
              <a:gd name="connsiteY2292" fmla="*/ 3322230 h 4842513"/>
              <a:gd name="connsiteX2293" fmla="*/ 15408940 w 22146938"/>
              <a:gd name="connsiteY2293" fmla="*/ 3297315 h 4842513"/>
              <a:gd name="connsiteX2294" fmla="*/ 15436069 w 22146938"/>
              <a:gd name="connsiteY2294" fmla="*/ 3280151 h 4842513"/>
              <a:gd name="connsiteX2295" fmla="*/ 9477147 w 22146938"/>
              <a:gd name="connsiteY2295" fmla="*/ 3279044 h 4842513"/>
              <a:gd name="connsiteX2296" fmla="*/ 9498187 w 22146938"/>
              <a:gd name="connsiteY2296" fmla="*/ 3305066 h 4842513"/>
              <a:gd name="connsiteX2297" fmla="*/ 9469949 w 22146938"/>
              <a:gd name="connsiteY2297" fmla="*/ 3322784 h 4842513"/>
              <a:gd name="connsiteX2298" fmla="*/ 9448908 w 22146938"/>
              <a:gd name="connsiteY2298" fmla="*/ 3296761 h 4842513"/>
              <a:gd name="connsiteX2299" fmla="*/ 9477147 w 22146938"/>
              <a:gd name="connsiteY2299" fmla="*/ 3279044 h 4842513"/>
              <a:gd name="connsiteX2300" fmla="*/ 8664289 w 22146938"/>
              <a:gd name="connsiteY2300" fmla="*/ 3277936 h 4842513"/>
              <a:gd name="connsiteX2301" fmla="*/ 8685883 w 22146938"/>
              <a:gd name="connsiteY2301" fmla="*/ 3304513 h 4842513"/>
              <a:gd name="connsiteX2302" fmla="*/ 8657092 w 22146938"/>
              <a:gd name="connsiteY2302" fmla="*/ 3322784 h 4842513"/>
              <a:gd name="connsiteX2303" fmla="*/ 8635496 w 22146938"/>
              <a:gd name="connsiteY2303" fmla="*/ 3296208 h 4842513"/>
              <a:gd name="connsiteX2304" fmla="*/ 8664289 w 22146938"/>
              <a:gd name="connsiteY2304" fmla="*/ 3277936 h 4842513"/>
              <a:gd name="connsiteX2305" fmla="*/ 20746382 w 22146938"/>
              <a:gd name="connsiteY2305" fmla="*/ 3277382 h 4842513"/>
              <a:gd name="connsiteX2306" fmla="*/ 20769082 w 22146938"/>
              <a:gd name="connsiteY2306" fmla="*/ 3305066 h 4842513"/>
              <a:gd name="connsiteX2307" fmla="*/ 20738630 w 22146938"/>
              <a:gd name="connsiteY2307" fmla="*/ 3324444 h 4842513"/>
              <a:gd name="connsiteX2308" fmla="*/ 20715930 w 22146938"/>
              <a:gd name="connsiteY2308" fmla="*/ 3296761 h 4842513"/>
              <a:gd name="connsiteX2309" fmla="*/ 20746382 w 22146938"/>
              <a:gd name="connsiteY2309" fmla="*/ 3277382 h 4842513"/>
              <a:gd name="connsiteX2310" fmla="*/ 5270681 w 22146938"/>
              <a:gd name="connsiteY2310" fmla="*/ 3276828 h 4842513"/>
              <a:gd name="connsiteX2311" fmla="*/ 5294488 w 22146938"/>
              <a:gd name="connsiteY2311" fmla="*/ 3305619 h 4842513"/>
              <a:gd name="connsiteX2312" fmla="*/ 5262932 w 22146938"/>
              <a:gd name="connsiteY2312" fmla="*/ 3325552 h 4842513"/>
              <a:gd name="connsiteX2313" fmla="*/ 5239125 w 22146938"/>
              <a:gd name="connsiteY2313" fmla="*/ 3296761 h 4842513"/>
              <a:gd name="connsiteX2314" fmla="*/ 5270681 w 22146938"/>
              <a:gd name="connsiteY2314" fmla="*/ 3276828 h 4842513"/>
              <a:gd name="connsiteX2315" fmla="*/ 360778 w 22146938"/>
              <a:gd name="connsiteY2315" fmla="*/ 3276828 h 4842513"/>
              <a:gd name="connsiteX2316" fmla="*/ 382925 w 22146938"/>
              <a:gd name="connsiteY2316" fmla="*/ 3303958 h 4842513"/>
              <a:gd name="connsiteX2317" fmla="*/ 353026 w 22146938"/>
              <a:gd name="connsiteY2317" fmla="*/ 3322783 h 4842513"/>
              <a:gd name="connsiteX2318" fmla="*/ 330879 w 22146938"/>
              <a:gd name="connsiteY2318" fmla="*/ 3295653 h 4842513"/>
              <a:gd name="connsiteX2319" fmla="*/ 360778 w 22146938"/>
              <a:gd name="connsiteY2319" fmla="*/ 3276828 h 4842513"/>
              <a:gd name="connsiteX2320" fmla="*/ 19501162 w 22146938"/>
              <a:gd name="connsiteY2320" fmla="*/ 3275167 h 4842513"/>
              <a:gd name="connsiteX2321" fmla="*/ 19523310 w 22146938"/>
              <a:gd name="connsiteY2321" fmla="*/ 3302297 h 4842513"/>
              <a:gd name="connsiteX2322" fmla="*/ 19493966 w 22146938"/>
              <a:gd name="connsiteY2322" fmla="*/ 3321122 h 4842513"/>
              <a:gd name="connsiteX2323" fmla="*/ 19471818 w 22146938"/>
              <a:gd name="connsiteY2323" fmla="*/ 3293992 h 4842513"/>
              <a:gd name="connsiteX2324" fmla="*/ 19501162 w 22146938"/>
              <a:gd name="connsiteY2324" fmla="*/ 3275167 h 4842513"/>
              <a:gd name="connsiteX2325" fmla="*/ 7949418 w 22146938"/>
              <a:gd name="connsiteY2325" fmla="*/ 3273507 h 4842513"/>
              <a:gd name="connsiteX2326" fmla="*/ 7972122 w 22146938"/>
              <a:gd name="connsiteY2326" fmla="*/ 3301191 h 4842513"/>
              <a:gd name="connsiteX2327" fmla="*/ 7941674 w 22146938"/>
              <a:gd name="connsiteY2327" fmla="*/ 3320569 h 4842513"/>
              <a:gd name="connsiteX2328" fmla="*/ 7918964 w 22146938"/>
              <a:gd name="connsiteY2328" fmla="*/ 3292885 h 4842513"/>
              <a:gd name="connsiteX2329" fmla="*/ 7949418 w 22146938"/>
              <a:gd name="connsiteY2329" fmla="*/ 3273507 h 4842513"/>
              <a:gd name="connsiteX2330" fmla="*/ 8316542 w 22146938"/>
              <a:gd name="connsiteY2330" fmla="*/ 3271292 h 4842513"/>
              <a:gd name="connsiteX2331" fmla="*/ 8338689 w 22146938"/>
              <a:gd name="connsiteY2331" fmla="*/ 3298422 h 4842513"/>
              <a:gd name="connsiteX2332" fmla="*/ 8309343 w 22146938"/>
              <a:gd name="connsiteY2332" fmla="*/ 3317247 h 4842513"/>
              <a:gd name="connsiteX2333" fmla="*/ 8287197 w 22146938"/>
              <a:gd name="connsiteY2333" fmla="*/ 3290117 h 4842513"/>
              <a:gd name="connsiteX2334" fmla="*/ 8316542 w 22146938"/>
              <a:gd name="connsiteY2334" fmla="*/ 3271292 h 4842513"/>
              <a:gd name="connsiteX2335" fmla="*/ 19243704 w 22146938"/>
              <a:gd name="connsiteY2335" fmla="*/ 3269630 h 4842513"/>
              <a:gd name="connsiteX2336" fmla="*/ 19265850 w 22146938"/>
              <a:gd name="connsiteY2336" fmla="*/ 3296760 h 4842513"/>
              <a:gd name="connsiteX2337" fmla="*/ 19236506 w 22146938"/>
              <a:gd name="connsiteY2337" fmla="*/ 3315585 h 4842513"/>
              <a:gd name="connsiteX2338" fmla="*/ 19214358 w 22146938"/>
              <a:gd name="connsiteY2338" fmla="*/ 3288455 h 4842513"/>
              <a:gd name="connsiteX2339" fmla="*/ 19243704 w 22146938"/>
              <a:gd name="connsiteY2339" fmla="*/ 3269630 h 4842513"/>
              <a:gd name="connsiteX2340" fmla="*/ 15910571 w 22146938"/>
              <a:gd name="connsiteY2340" fmla="*/ 3269077 h 4842513"/>
              <a:gd name="connsiteX2341" fmla="*/ 15931057 w 22146938"/>
              <a:gd name="connsiteY2341" fmla="*/ 3293992 h 4842513"/>
              <a:gd name="connsiteX2342" fmla="*/ 15903926 w 22146938"/>
              <a:gd name="connsiteY2342" fmla="*/ 3311156 h 4842513"/>
              <a:gd name="connsiteX2343" fmla="*/ 15883440 w 22146938"/>
              <a:gd name="connsiteY2343" fmla="*/ 3286241 h 4842513"/>
              <a:gd name="connsiteX2344" fmla="*/ 15910571 w 22146938"/>
              <a:gd name="connsiteY2344" fmla="*/ 3269077 h 4842513"/>
              <a:gd name="connsiteX2345" fmla="*/ 2605299 w 22146938"/>
              <a:gd name="connsiteY2345" fmla="*/ 3269077 h 4842513"/>
              <a:gd name="connsiteX2346" fmla="*/ 2629106 w 22146938"/>
              <a:gd name="connsiteY2346" fmla="*/ 3297868 h 4842513"/>
              <a:gd name="connsiteX2347" fmla="*/ 2597547 w 22146938"/>
              <a:gd name="connsiteY2347" fmla="*/ 3317801 h 4842513"/>
              <a:gd name="connsiteX2348" fmla="*/ 2573740 w 22146938"/>
              <a:gd name="connsiteY2348" fmla="*/ 3289009 h 4842513"/>
              <a:gd name="connsiteX2349" fmla="*/ 2605299 w 22146938"/>
              <a:gd name="connsiteY2349" fmla="*/ 3269077 h 4842513"/>
              <a:gd name="connsiteX2350" fmla="*/ 9831442 w 22146938"/>
              <a:gd name="connsiteY2350" fmla="*/ 3268523 h 4842513"/>
              <a:gd name="connsiteX2351" fmla="*/ 9853589 w 22146938"/>
              <a:gd name="connsiteY2351" fmla="*/ 3295654 h 4842513"/>
              <a:gd name="connsiteX2352" fmla="*/ 9824243 w 22146938"/>
              <a:gd name="connsiteY2352" fmla="*/ 3314478 h 4842513"/>
              <a:gd name="connsiteX2353" fmla="*/ 9802096 w 22146938"/>
              <a:gd name="connsiteY2353" fmla="*/ 3287348 h 4842513"/>
              <a:gd name="connsiteX2354" fmla="*/ 9831442 w 22146938"/>
              <a:gd name="connsiteY2354" fmla="*/ 3268523 h 4842513"/>
              <a:gd name="connsiteX2355" fmla="*/ 14181439 w 22146938"/>
              <a:gd name="connsiteY2355" fmla="*/ 3267970 h 4842513"/>
              <a:gd name="connsiteX2356" fmla="*/ 14208016 w 22146938"/>
              <a:gd name="connsiteY2356" fmla="*/ 3300083 h 4842513"/>
              <a:gd name="connsiteX2357" fmla="*/ 14172580 w 22146938"/>
              <a:gd name="connsiteY2357" fmla="*/ 3322784 h 4842513"/>
              <a:gd name="connsiteX2358" fmla="*/ 14146003 w 22146938"/>
              <a:gd name="connsiteY2358" fmla="*/ 3290671 h 4842513"/>
              <a:gd name="connsiteX2359" fmla="*/ 14181439 w 22146938"/>
              <a:gd name="connsiteY2359" fmla="*/ 3267970 h 4842513"/>
              <a:gd name="connsiteX2360" fmla="*/ 8998198 w 22146938"/>
              <a:gd name="connsiteY2360" fmla="*/ 3267416 h 4842513"/>
              <a:gd name="connsiteX2361" fmla="*/ 9019240 w 22146938"/>
              <a:gd name="connsiteY2361" fmla="*/ 3292885 h 4842513"/>
              <a:gd name="connsiteX2362" fmla="*/ 8991001 w 22146938"/>
              <a:gd name="connsiteY2362" fmla="*/ 3310603 h 4842513"/>
              <a:gd name="connsiteX2363" fmla="*/ 8969961 w 22146938"/>
              <a:gd name="connsiteY2363" fmla="*/ 3285133 h 4842513"/>
              <a:gd name="connsiteX2364" fmla="*/ 8998198 w 22146938"/>
              <a:gd name="connsiteY2364" fmla="*/ 3267416 h 4842513"/>
              <a:gd name="connsiteX2365" fmla="*/ 14819829 w 22146938"/>
              <a:gd name="connsiteY2365" fmla="*/ 3262433 h 4842513"/>
              <a:gd name="connsiteX2366" fmla="*/ 14843636 w 22146938"/>
              <a:gd name="connsiteY2366" fmla="*/ 3291224 h 4842513"/>
              <a:gd name="connsiteX2367" fmla="*/ 14812076 w 22146938"/>
              <a:gd name="connsiteY2367" fmla="*/ 3311157 h 4842513"/>
              <a:gd name="connsiteX2368" fmla="*/ 14788268 w 22146938"/>
              <a:gd name="connsiteY2368" fmla="*/ 3282365 h 4842513"/>
              <a:gd name="connsiteX2369" fmla="*/ 14819829 w 22146938"/>
              <a:gd name="connsiteY2369" fmla="*/ 3262433 h 4842513"/>
              <a:gd name="connsiteX2370" fmla="*/ 1067229 w 22146938"/>
              <a:gd name="connsiteY2370" fmla="*/ 3262433 h 4842513"/>
              <a:gd name="connsiteX2371" fmla="*/ 1089930 w 22146938"/>
              <a:gd name="connsiteY2371" fmla="*/ 3290117 h 4842513"/>
              <a:gd name="connsiteX2372" fmla="*/ 1059477 w 22146938"/>
              <a:gd name="connsiteY2372" fmla="*/ 3309495 h 4842513"/>
              <a:gd name="connsiteX2373" fmla="*/ 1036777 w 22146938"/>
              <a:gd name="connsiteY2373" fmla="*/ 3281811 h 4842513"/>
              <a:gd name="connsiteX2374" fmla="*/ 1067229 w 22146938"/>
              <a:gd name="connsiteY2374" fmla="*/ 3262433 h 4842513"/>
              <a:gd name="connsiteX2375" fmla="*/ 19762498 w 22146938"/>
              <a:gd name="connsiteY2375" fmla="*/ 3257450 h 4842513"/>
              <a:gd name="connsiteX2376" fmla="*/ 19784646 w 22146938"/>
              <a:gd name="connsiteY2376" fmla="*/ 3284580 h 4842513"/>
              <a:gd name="connsiteX2377" fmla="*/ 19755302 w 22146938"/>
              <a:gd name="connsiteY2377" fmla="*/ 3303405 h 4842513"/>
              <a:gd name="connsiteX2378" fmla="*/ 19733154 w 22146938"/>
              <a:gd name="connsiteY2378" fmla="*/ 3276275 h 4842513"/>
              <a:gd name="connsiteX2379" fmla="*/ 19762498 w 22146938"/>
              <a:gd name="connsiteY2379" fmla="*/ 3257450 h 4842513"/>
              <a:gd name="connsiteX2380" fmla="*/ 16479750 w 22146938"/>
              <a:gd name="connsiteY2380" fmla="*/ 3254128 h 4842513"/>
              <a:gd name="connsiteX2381" fmla="*/ 16500790 w 22146938"/>
              <a:gd name="connsiteY2381" fmla="*/ 3279597 h 4842513"/>
              <a:gd name="connsiteX2382" fmla="*/ 16473106 w 22146938"/>
              <a:gd name="connsiteY2382" fmla="*/ 3297315 h 4842513"/>
              <a:gd name="connsiteX2383" fmla="*/ 16452066 w 22146938"/>
              <a:gd name="connsiteY2383" fmla="*/ 3271846 h 4842513"/>
              <a:gd name="connsiteX2384" fmla="*/ 16479750 w 22146938"/>
              <a:gd name="connsiteY2384" fmla="*/ 3254128 h 4842513"/>
              <a:gd name="connsiteX2385" fmla="*/ 1288115 w 22146938"/>
              <a:gd name="connsiteY2385" fmla="*/ 3249144 h 4842513"/>
              <a:gd name="connsiteX2386" fmla="*/ 1311922 w 22146938"/>
              <a:gd name="connsiteY2386" fmla="*/ 3277935 h 4842513"/>
              <a:gd name="connsiteX2387" fmla="*/ 1280364 w 22146938"/>
              <a:gd name="connsiteY2387" fmla="*/ 3297868 h 4842513"/>
              <a:gd name="connsiteX2388" fmla="*/ 1256555 w 22146938"/>
              <a:gd name="connsiteY2388" fmla="*/ 3269077 h 4842513"/>
              <a:gd name="connsiteX2389" fmla="*/ 1288115 w 22146938"/>
              <a:gd name="connsiteY2389" fmla="*/ 3249144 h 4842513"/>
              <a:gd name="connsiteX2390" fmla="*/ 18989012 w 22146938"/>
              <a:gd name="connsiteY2390" fmla="*/ 3248591 h 4842513"/>
              <a:gd name="connsiteX2391" fmla="*/ 19011158 w 22146938"/>
              <a:gd name="connsiteY2391" fmla="*/ 3275721 h 4842513"/>
              <a:gd name="connsiteX2392" fmla="*/ 18981814 w 22146938"/>
              <a:gd name="connsiteY2392" fmla="*/ 3294546 h 4842513"/>
              <a:gd name="connsiteX2393" fmla="*/ 18959666 w 22146938"/>
              <a:gd name="connsiteY2393" fmla="*/ 3267416 h 4842513"/>
              <a:gd name="connsiteX2394" fmla="*/ 18989012 w 22146938"/>
              <a:gd name="connsiteY2394" fmla="*/ 3248591 h 4842513"/>
              <a:gd name="connsiteX2395" fmla="*/ 21821068 w 22146938"/>
              <a:gd name="connsiteY2395" fmla="*/ 3245823 h 4842513"/>
              <a:gd name="connsiteX2396" fmla="*/ 21843768 w 22146938"/>
              <a:gd name="connsiteY2396" fmla="*/ 3273507 h 4842513"/>
              <a:gd name="connsiteX2397" fmla="*/ 21813316 w 22146938"/>
              <a:gd name="connsiteY2397" fmla="*/ 3292885 h 4842513"/>
              <a:gd name="connsiteX2398" fmla="*/ 21790616 w 22146938"/>
              <a:gd name="connsiteY2398" fmla="*/ 3265201 h 4842513"/>
              <a:gd name="connsiteX2399" fmla="*/ 21821068 w 22146938"/>
              <a:gd name="connsiteY2399" fmla="*/ 3245823 h 4842513"/>
              <a:gd name="connsiteX2400" fmla="*/ 14902880 w 22146938"/>
              <a:gd name="connsiteY2400" fmla="*/ 3239732 h 4842513"/>
              <a:gd name="connsiteX2401" fmla="*/ 14925027 w 22146938"/>
              <a:gd name="connsiteY2401" fmla="*/ 3266309 h 4842513"/>
              <a:gd name="connsiteX2402" fmla="*/ 14895682 w 22146938"/>
              <a:gd name="connsiteY2402" fmla="*/ 3285134 h 4842513"/>
              <a:gd name="connsiteX2403" fmla="*/ 14873535 w 22146938"/>
              <a:gd name="connsiteY2403" fmla="*/ 3258557 h 4842513"/>
              <a:gd name="connsiteX2404" fmla="*/ 14902880 w 22146938"/>
              <a:gd name="connsiteY2404" fmla="*/ 3239732 h 4842513"/>
              <a:gd name="connsiteX2405" fmla="*/ 22125038 w 22146938"/>
              <a:gd name="connsiteY2405" fmla="*/ 3239178 h 4842513"/>
              <a:gd name="connsiteX2406" fmla="*/ 22146630 w 22146938"/>
              <a:gd name="connsiteY2406" fmla="*/ 3265755 h 4842513"/>
              <a:gd name="connsiteX2407" fmla="*/ 22136594 w 22146938"/>
              <a:gd name="connsiteY2407" fmla="*/ 3280289 h 4842513"/>
              <a:gd name="connsiteX2408" fmla="*/ 22125854 w 22146938"/>
              <a:gd name="connsiteY2408" fmla="*/ 3282429 h 4842513"/>
              <a:gd name="connsiteX2409" fmla="*/ 22127142 w 22146938"/>
              <a:gd name="connsiteY2409" fmla="*/ 3286853 h 4842513"/>
              <a:gd name="connsiteX2410" fmla="*/ 22097226 w 22146938"/>
              <a:gd name="connsiteY2410" fmla="*/ 3305615 h 4842513"/>
              <a:gd name="connsiteX2411" fmla="*/ 22074658 w 22146938"/>
              <a:gd name="connsiteY2411" fmla="*/ 3278454 h 4842513"/>
              <a:gd name="connsiteX2412" fmla="*/ 22084942 w 22146938"/>
              <a:gd name="connsiteY2412" fmla="*/ 3263449 h 4842513"/>
              <a:gd name="connsiteX2413" fmla="*/ 22097268 w 22146938"/>
              <a:gd name="connsiteY2413" fmla="*/ 3261091 h 4842513"/>
              <a:gd name="connsiteX2414" fmla="*/ 22096246 w 22146938"/>
              <a:gd name="connsiteY2414" fmla="*/ 3257450 h 4842513"/>
              <a:gd name="connsiteX2415" fmla="*/ 22125038 w 22146938"/>
              <a:gd name="connsiteY2415" fmla="*/ 3239178 h 4842513"/>
              <a:gd name="connsiteX2416" fmla="*/ 6623292 w 22146938"/>
              <a:gd name="connsiteY2416" fmla="*/ 3236964 h 4842513"/>
              <a:gd name="connsiteX2417" fmla="*/ 6647108 w 22146938"/>
              <a:gd name="connsiteY2417" fmla="*/ 3266309 h 4842513"/>
              <a:gd name="connsiteX2418" fmla="*/ 6615545 w 22146938"/>
              <a:gd name="connsiteY2418" fmla="*/ 3286794 h 4842513"/>
              <a:gd name="connsiteX2419" fmla="*/ 6591726 w 22146938"/>
              <a:gd name="connsiteY2419" fmla="*/ 3257450 h 4842513"/>
              <a:gd name="connsiteX2420" fmla="*/ 6623292 w 22146938"/>
              <a:gd name="connsiteY2420" fmla="*/ 3236964 h 4842513"/>
              <a:gd name="connsiteX2421" fmla="*/ 1113768 w 22146938"/>
              <a:gd name="connsiteY2421" fmla="*/ 3236410 h 4842513"/>
              <a:gd name="connsiteX2422" fmla="*/ 1135914 w 22146938"/>
              <a:gd name="connsiteY2422" fmla="*/ 3263541 h 4842513"/>
              <a:gd name="connsiteX2423" fmla="*/ 1106016 w 22146938"/>
              <a:gd name="connsiteY2423" fmla="*/ 3282365 h 4842513"/>
              <a:gd name="connsiteX2424" fmla="*/ 1083869 w 22146938"/>
              <a:gd name="connsiteY2424" fmla="*/ 3255235 h 4842513"/>
              <a:gd name="connsiteX2425" fmla="*/ 1113768 w 22146938"/>
              <a:gd name="connsiteY2425" fmla="*/ 3236410 h 4842513"/>
              <a:gd name="connsiteX2426" fmla="*/ 10947967 w 22146938"/>
              <a:gd name="connsiteY2426" fmla="*/ 3235857 h 4842513"/>
              <a:gd name="connsiteX2427" fmla="*/ 10972883 w 22146938"/>
              <a:gd name="connsiteY2427" fmla="*/ 3266309 h 4842513"/>
              <a:gd name="connsiteX2428" fmla="*/ 10939662 w 22146938"/>
              <a:gd name="connsiteY2428" fmla="*/ 3287349 h 4842513"/>
              <a:gd name="connsiteX2429" fmla="*/ 10914747 w 22146938"/>
              <a:gd name="connsiteY2429" fmla="*/ 3256897 h 4842513"/>
              <a:gd name="connsiteX2430" fmla="*/ 10947967 w 22146938"/>
              <a:gd name="connsiteY2430" fmla="*/ 3235857 h 4842513"/>
              <a:gd name="connsiteX2431" fmla="*/ 17705590 w 22146938"/>
              <a:gd name="connsiteY2431" fmla="*/ 3233088 h 4842513"/>
              <a:gd name="connsiteX2432" fmla="*/ 17727737 w 22146938"/>
              <a:gd name="connsiteY2432" fmla="*/ 3260218 h 4842513"/>
              <a:gd name="connsiteX2433" fmla="*/ 17698392 w 22146938"/>
              <a:gd name="connsiteY2433" fmla="*/ 3279043 h 4842513"/>
              <a:gd name="connsiteX2434" fmla="*/ 17676245 w 22146938"/>
              <a:gd name="connsiteY2434" fmla="*/ 3251913 h 4842513"/>
              <a:gd name="connsiteX2435" fmla="*/ 17705590 w 22146938"/>
              <a:gd name="connsiteY2435" fmla="*/ 3233088 h 4842513"/>
              <a:gd name="connsiteX2436" fmla="*/ 12666026 w 22146938"/>
              <a:gd name="connsiteY2436" fmla="*/ 3229212 h 4842513"/>
              <a:gd name="connsiteX2437" fmla="*/ 12692602 w 22146938"/>
              <a:gd name="connsiteY2437" fmla="*/ 3261325 h 4842513"/>
              <a:gd name="connsiteX2438" fmla="*/ 12657721 w 22146938"/>
              <a:gd name="connsiteY2438" fmla="*/ 3283472 h 4842513"/>
              <a:gd name="connsiteX2439" fmla="*/ 12631144 w 22146938"/>
              <a:gd name="connsiteY2439" fmla="*/ 3251359 h 4842513"/>
              <a:gd name="connsiteX2440" fmla="*/ 12666026 w 22146938"/>
              <a:gd name="connsiteY2440" fmla="*/ 3229212 h 4842513"/>
              <a:gd name="connsiteX2441" fmla="*/ 17079382 w 22146938"/>
              <a:gd name="connsiteY2441" fmla="*/ 3228659 h 4842513"/>
              <a:gd name="connsiteX2442" fmla="*/ 17100976 w 22146938"/>
              <a:gd name="connsiteY2442" fmla="*/ 3254682 h 4842513"/>
              <a:gd name="connsiteX2443" fmla="*/ 17072184 w 22146938"/>
              <a:gd name="connsiteY2443" fmla="*/ 3272953 h 4842513"/>
              <a:gd name="connsiteX2444" fmla="*/ 17050591 w 22146938"/>
              <a:gd name="connsiteY2444" fmla="*/ 3246930 h 4842513"/>
              <a:gd name="connsiteX2445" fmla="*/ 17079382 w 22146938"/>
              <a:gd name="connsiteY2445" fmla="*/ 3228659 h 4842513"/>
              <a:gd name="connsiteX2446" fmla="*/ 2346734 w 22146938"/>
              <a:gd name="connsiteY2446" fmla="*/ 3228658 h 4842513"/>
              <a:gd name="connsiteX2447" fmla="*/ 2370542 w 22146938"/>
              <a:gd name="connsiteY2447" fmla="*/ 3257449 h 4842513"/>
              <a:gd name="connsiteX2448" fmla="*/ 2338983 w 22146938"/>
              <a:gd name="connsiteY2448" fmla="*/ 3277382 h 4842513"/>
              <a:gd name="connsiteX2449" fmla="*/ 2315175 w 22146938"/>
              <a:gd name="connsiteY2449" fmla="*/ 3248591 h 4842513"/>
              <a:gd name="connsiteX2450" fmla="*/ 2346734 w 22146938"/>
              <a:gd name="connsiteY2450" fmla="*/ 3228658 h 4842513"/>
              <a:gd name="connsiteX2451" fmla="*/ 14669227 w 22146938"/>
              <a:gd name="connsiteY2451" fmla="*/ 3225336 h 4842513"/>
              <a:gd name="connsiteX2452" fmla="*/ 14694143 w 22146938"/>
              <a:gd name="connsiteY2452" fmla="*/ 3255789 h 4842513"/>
              <a:gd name="connsiteX2453" fmla="*/ 14660922 w 22146938"/>
              <a:gd name="connsiteY2453" fmla="*/ 3276828 h 4842513"/>
              <a:gd name="connsiteX2454" fmla="*/ 14636007 w 22146938"/>
              <a:gd name="connsiteY2454" fmla="*/ 3246376 h 4842513"/>
              <a:gd name="connsiteX2455" fmla="*/ 14669227 w 22146938"/>
              <a:gd name="connsiteY2455" fmla="*/ 3225336 h 4842513"/>
              <a:gd name="connsiteX2456" fmla="*/ 7308226 w 22146938"/>
              <a:gd name="connsiteY2456" fmla="*/ 3224783 h 4842513"/>
              <a:gd name="connsiteX2457" fmla="*/ 7331489 w 22146938"/>
              <a:gd name="connsiteY2457" fmla="*/ 3253021 h 4842513"/>
              <a:gd name="connsiteX2458" fmla="*/ 7300477 w 22146938"/>
              <a:gd name="connsiteY2458" fmla="*/ 3272953 h 4842513"/>
              <a:gd name="connsiteX2459" fmla="*/ 7277216 w 22146938"/>
              <a:gd name="connsiteY2459" fmla="*/ 3244715 h 4842513"/>
              <a:gd name="connsiteX2460" fmla="*/ 7308226 w 22146938"/>
              <a:gd name="connsiteY2460" fmla="*/ 3224783 h 4842513"/>
              <a:gd name="connsiteX2461" fmla="*/ 10029074 w 22146938"/>
              <a:gd name="connsiteY2461" fmla="*/ 3222568 h 4842513"/>
              <a:gd name="connsiteX2462" fmla="*/ 10051776 w 22146938"/>
              <a:gd name="connsiteY2462" fmla="*/ 3250252 h 4842513"/>
              <a:gd name="connsiteX2463" fmla="*/ 10021323 w 22146938"/>
              <a:gd name="connsiteY2463" fmla="*/ 3269630 h 4842513"/>
              <a:gd name="connsiteX2464" fmla="*/ 9998623 w 22146938"/>
              <a:gd name="connsiteY2464" fmla="*/ 3241946 h 4842513"/>
              <a:gd name="connsiteX2465" fmla="*/ 10029074 w 22146938"/>
              <a:gd name="connsiteY2465" fmla="*/ 3222568 h 4842513"/>
              <a:gd name="connsiteX2466" fmla="*/ 5547520 w 22146938"/>
              <a:gd name="connsiteY2466" fmla="*/ 3222568 h 4842513"/>
              <a:gd name="connsiteX2467" fmla="*/ 5571329 w 22146938"/>
              <a:gd name="connsiteY2467" fmla="*/ 3251359 h 4842513"/>
              <a:gd name="connsiteX2468" fmla="*/ 5539766 w 22146938"/>
              <a:gd name="connsiteY2468" fmla="*/ 3271292 h 4842513"/>
              <a:gd name="connsiteX2469" fmla="*/ 5515959 w 22146938"/>
              <a:gd name="connsiteY2469" fmla="*/ 3242500 h 4842513"/>
              <a:gd name="connsiteX2470" fmla="*/ 5547520 w 22146938"/>
              <a:gd name="connsiteY2470" fmla="*/ 3222568 h 4842513"/>
              <a:gd name="connsiteX2471" fmla="*/ 18735429 w 22146938"/>
              <a:gd name="connsiteY2471" fmla="*/ 3220353 h 4842513"/>
              <a:gd name="connsiteX2472" fmla="*/ 18757576 w 22146938"/>
              <a:gd name="connsiteY2472" fmla="*/ 3247483 h 4842513"/>
              <a:gd name="connsiteX2473" fmla="*/ 18728231 w 22146938"/>
              <a:gd name="connsiteY2473" fmla="*/ 3266309 h 4842513"/>
              <a:gd name="connsiteX2474" fmla="*/ 18706084 w 22146938"/>
              <a:gd name="connsiteY2474" fmla="*/ 3239178 h 4842513"/>
              <a:gd name="connsiteX2475" fmla="*/ 18735429 w 22146938"/>
              <a:gd name="connsiteY2475" fmla="*/ 3220353 h 4842513"/>
              <a:gd name="connsiteX2476" fmla="*/ 15210170 w 22146938"/>
              <a:gd name="connsiteY2476" fmla="*/ 3219800 h 4842513"/>
              <a:gd name="connsiteX2477" fmla="*/ 15230656 w 22146938"/>
              <a:gd name="connsiteY2477" fmla="*/ 3244715 h 4842513"/>
              <a:gd name="connsiteX2478" fmla="*/ 15203525 w 22146938"/>
              <a:gd name="connsiteY2478" fmla="*/ 3261879 h 4842513"/>
              <a:gd name="connsiteX2479" fmla="*/ 15183039 w 22146938"/>
              <a:gd name="connsiteY2479" fmla="*/ 3236964 h 4842513"/>
              <a:gd name="connsiteX2480" fmla="*/ 15210170 w 22146938"/>
              <a:gd name="connsiteY2480" fmla="*/ 3219800 h 4842513"/>
              <a:gd name="connsiteX2481" fmla="*/ 9322700 w 22146938"/>
              <a:gd name="connsiteY2481" fmla="*/ 3219246 h 4842513"/>
              <a:gd name="connsiteX2482" fmla="*/ 9343189 w 22146938"/>
              <a:gd name="connsiteY2482" fmla="*/ 3244162 h 4842513"/>
              <a:gd name="connsiteX2483" fmla="*/ 9315503 w 22146938"/>
              <a:gd name="connsiteY2483" fmla="*/ 3261879 h 4842513"/>
              <a:gd name="connsiteX2484" fmla="*/ 9295016 w 22146938"/>
              <a:gd name="connsiteY2484" fmla="*/ 3236964 h 4842513"/>
              <a:gd name="connsiteX2485" fmla="*/ 9322700 w 22146938"/>
              <a:gd name="connsiteY2485" fmla="*/ 3219246 h 4842513"/>
              <a:gd name="connsiteX2486" fmla="*/ 9727418 w 22146938"/>
              <a:gd name="connsiteY2486" fmla="*/ 3217585 h 4842513"/>
              <a:gd name="connsiteX2487" fmla="*/ 9748459 w 22146938"/>
              <a:gd name="connsiteY2487" fmla="*/ 3243607 h 4842513"/>
              <a:gd name="connsiteX2488" fmla="*/ 9720222 w 22146938"/>
              <a:gd name="connsiteY2488" fmla="*/ 3261325 h 4842513"/>
              <a:gd name="connsiteX2489" fmla="*/ 9699180 w 22146938"/>
              <a:gd name="connsiteY2489" fmla="*/ 3235302 h 4842513"/>
              <a:gd name="connsiteX2490" fmla="*/ 9727418 w 22146938"/>
              <a:gd name="connsiteY2490" fmla="*/ 3217585 h 4842513"/>
              <a:gd name="connsiteX2491" fmla="*/ 21023220 w 22146938"/>
              <a:gd name="connsiteY2491" fmla="*/ 3217032 h 4842513"/>
              <a:gd name="connsiteX2492" fmla="*/ 21045922 w 22146938"/>
              <a:gd name="connsiteY2492" fmla="*/ 3244716 h 4842513"/>
              <a:gd name="connsiteX2493" fmla="*/ 21015470 w 22146938"/>
              <a:gd name="connsiteY2493" fmla="*/ 3264094 h 4842513"/>
              <a:gd name="connsiteX2494" fmla="*/ 20992768 w 22146938"/>
              <a:gd name="connsiteY2494" fmla="*/ 3236410 h 4842513"/>
              <a:gd name="connsiteX2495" fmla="*/ 21023220 w 22146938"/>
              <a:gd name="connsiteY2495" fmla="*/ 3217032 h 4842513"/>
              <a:gd name="connsiteX2496" fmla="*/ 122147 w 22146938"/>
              <a:gd name="connsiteY2496" fmla="*/ 3217031 h 4842513"/>
              <a:gd name="connsiteX2497" fmla="*/ 144294 w 22146938"/>
              <a:gd name="connsiteY2497" fmla="*/ 3244162 h 4842513"/>
              <a:gd name="connsiteX2498" fmla="*/ 114395 w 22146938"/>
              <a:gd name="connsiteY2498" fmla="*/ 3262987 h 4842513"/>
              <a:gd name="connsiteX2499" fmla="*/ 92249 w 22146938"/>
              <a:gd name="connsiteY2499" fmla="*/ 3235857 h 4842513"/>
              <a:gd name="connsiteX2500" fmla="*/ 122147 w 22146938"/>
              <a:gd name="connsiteY2500" fmla="*/ 3217031 h 4842513"/>
              <a:gd name="connsiteX2501" fmla="*/ 1556645 w 22146938"/>
              <a:gd name="connsiteY2501" fmla="*/ 3215924 h 4842513"/>
              <a:gd name="connsiteX2502" fmla="*/ 1580453 w 22146938"/>
              <a:gd name="connsiteY2502" fmla="*/ 3244715 h 4842513"/>
              <a:gd name="connsiteX2503" fmla="*/ 1548894 w 22146938"/>
              <a:gd name="connsiteY2503" fmla="*/ 3264648 h 4842513"/>
              <a:gd name="connsiteX2504" fmla="*/ 1525085 w 22146938"/>
              <a:gd name="connsiteY2504" fmla="*/ 3235857 h 4842513"/>
              <a:gd name="connsiteX2505" fmla="*/ 1556645 w 22146938"/>
              <a:gd name="connsiteY2505" fmla="*/ 3215924 h 4842513"/>
              <a:gd name="connsiteX2506" fmla="*/ 11782912 w 22146938"/>
              <a:gd name="connsiteY2506" fmla="*/ 3215370 h 4842513"/>
              <a:gd name="connsiteX2507" fmla="*/ 11808380 w 22146938"/>
              <a:gd name="connsiteY2507" fmla="*/ 3246376 h 4842513"/>
              <a:gd name="connsiteX2508" fmla="*/ 11774607 w 22146938"/>
              <a:gd name="connsiteY2508" fmla="*/ 3267969 h 4842513"/>
              <a:gd name="connsiteX2509" fmla="*/ 11749137 w 22146938"/>
              <a:gd name="connsiteY2509" fmla="*/ 3236963 h 4842513"/>
              <a:gd name="connsiteX2510" fmla="*/ 11782912 w 22146938"/>
              <a:gd name="connsiteY2510" fmla="*/ 3215370 h 4842513"/>
              <a:gd name="connsiteX2511" fmla="*/ 20028816 w 22146938"/>
              <a:gd name="connsiteY2511" fmla="*/ 3214816 h 4842513"/>
              <a:gd name="connsiteX2512" fmla="*/ 20050962 w 22146938"/>
              <a:gd name="connsiteY2512" fmla="*/ 3241946 h 4842513"/>
              <a:gd name="connsiteX2513" fmla="*/ 20021618 w 22146938"/>
              <a:gd name="connsiteY2513" fmla="*/ 3260772 h 4842513"/>
              <a:gd name="connsiteX2514" fmla="*/ 19999472 w 22146938"/>
              <a:gd name="connsiteY2514" fmla="*/ 3233641 h 4842513"/>
              <a:gd name="connsiteX2515" fmla="*/ 20028816 w 22146938"/>
              <a:gd name="connsiteY2515" fmla="*/ 3214816 h 4842513"/>
              <a:gd name="connsiteX2516" fmla="*/ 14766675 w 22146938"/>
              <a:gd name="connsiteY2516" fmla="*/ 3213156 h 4842513"/>
              <a:gd name="connsiteX2517" fmla="*/ 14789929 w 22146938"/>
              <a:gd name="connsiteY2517" fmla="*/ 3241393 h 4842513"/>
              <a:gd name="connsiteX2518" fmla="*/ 14759477 w 22146938"/>
              <a:gd name="connsiteY2518" fmla="*/ 3260772 h 4842513"/>
              <a:gd name="connsiteX2519" fmla="*/ 14736223 w 22146938"/>
              <a:gd name="connsiteY2519" fmla="*/ 3232534 h 4842513"/>
              <a:gd name="connsiteX2520" fmla="*/ 14766675 w 22146938"/>
              <a:gd name="connsiteY2520" fmla="*/ 3213156 h 4842513"/>
              <a:gd name="connsiteX2521" fmla="*/ 13885222 w 22146938"/>
              <a:gd name="connsiteY2521" fmla="*/ 3213156 h 4842513"/>
              <a:gd name="connsiteX2522" fmla="*/ 13911799 w 22146938"/>
              <a:gd name="connsiteY2522" fmla="*/ 3245269 h 4842513"/>
              <a:gd name="connsiteX2523" fmla="*/ 13876363 w 22146938"/>
              <a:gd name="connsiteY2523" fmla="*/ 3267416 h 4842513"/>
              <a:gd name="connsiteX2524" fmla="*/ 13849786 w 22146938"/>
              <a:gd name="connsiteY2524" fmla="*/ 3235303 h 4842513"/>
              <a:gd name="connsiteX2525" fmla="*/ 13885222 w 22146938"/>
              <a:gd name="connsiteY2525" fmla="*/ 3213156 h 4842513"/>
              <a:gd name="connsiteX2526" fmla="*/ 14437791 w 22146938"/>
              <a:gd name="connsiteY2526" fmla="*/ 3212602 h 4842513"/>
              <a:gd name="connsiteX2527" fmla="*/ 14463814 w 22146938"/>
              <a:gd name="connsiteY2527" fmla="*/ 3244161 h 4842513"/>
              <a:gd name="connsiteX2528" fmla="*/ 14429486 w 22146938"/>
              <a:gd name="connsiteY2528" fmla="*/ 3265754 h 4842513"/>
              <a:gd name="connsiteX2529" fmla="*/ 14403462 w 22146938"/>
              <a:gd name="connsiteY2529" fmla="*/ 3234195 h 4842513"/>
              <a:gd name="connsiteX2530" fmla="*/ 14437791 w 22146938"/>
              <a:gd name="connsiteY2530" fmla="*/ 3212602 h 4842513"/>
              <a:gd name="connsiteX2531" fmla="*/ 4429120 w 22146938"/>
              <a:gd name="connsiteY2531" fmla="*/ 3212048 h 4842513"/>
              <a:gd name="connsiteX2532" fmla="*/ 4452372 w 22146938"/>
              <a:gd name="connsiteY2532" fmla="*/ 3240285 h 4842513"/>
              <a:gd name="connsiteX2533" fmla="*/ 4421368 w 22146938"/>
              <a:gd name="connsiteY2533" fmla="*/ 3259664 h 4842513"/>
              <a:gd name="connsiteX2534" fmla="*/ 4398114 w 22146938"/>
              <a:gd name="connsiteY2534" fmla="*/ 3231426 h 4842513"/>
              <a:gd name="connsiteX2535" fmla="*/ 4429120 w 22146938"/>
              <a:gd name="connsiteY2535" fmla="*/ 3212048 h 4842513"/>
              <a:gd name="connsiteX2536" fmla="*/ 15034654 w 22146938"/>
              <a:gd name="connsiteY2536" fmla="*/ 3209834 h 4842513"/>
              <a:gd name="connsiteX2537" fmla="*/ 15055694 w 22146938"/>
              <a:gd name="connsiteY2537" fmla="*/ 3235303 h 4842513"/>
              <a:gd name="connsiteX2538" fmla="*/ 15028010 w 22146938"/>
              <a:gd name="connsiteY2538" fmla="*/ 3253021 h 4842513"/>
              <a:gd name="connsiteX2539" fmla="*/ 15006970 w 22146938"/>
              <a:gd name="connsiteY2539" fmla="*/ 3227552 h 4842513"/>
              <a:gd name="connsiteX2540" fmla="*/ 15034654 w 22146938"/>
              <a:gd name="connsiteY2540" fmla="*/ 3209834 h 4842513"/>
              <a:gd name="connsiteX2541" fmla="*/ 16156957 w 22146938"/>
              <a:gd name="connsiteY2541" fmla="*/ 3209280 h 4842513"/>
              <a:gd name="connsiteX2542" fmla="*/ 16177443 w 22146938"/>
              <a:gd name="connsiteY2542" fmla="*/ 3234195 h 4842513"/>
              <a:gd name="connsiteX2543" fmla="*/ 16150312 w 22146938"/>
              <a:gd name="connsiteY2543" fmla="*/ 3251359 h 4842513"/>
              <a:gd name="connsiteX2544" fmla="*/ 16129826 w 22146938"/>
              <a:gd name="connsiteY2544" fmla="*/ 3226444 h 4842513"/>
              <a:gd name="connsiteX2545" fmla="*/ 16156957 w 22146938"/>
              <a:gd name="connsiteY2545" fmla="*/ 3209280 h 4842513"/>
              <a:gd name="connsiteX2546" fmla="*/ 4169999 w 22146938"/>
              <a:gd name="connsiteY2546" fmla="*/ 3208173 h 4842513"/>
              <a:gd name="connsiteX2547" fmla="*/ 4193253 w 22146938"/>
              <a:gd name="connsiteY2547" fmla="*/ 3236410 h 4842513"/>
              <a:gd name="connsiteX2548" fmla="*/ 4162248 w 22146938"/>
              <a:gd name="connsiteY2548" fmla="*/ 3255789 h 4842513"/>
              <a:gd name="connsiteX2549" fmla="*/ 4138994 w 22146938"/>
              <a:gd name="connsiteY2549" fmla="*/ 3227552 h 4842513"/>
              <a:gd name="connsiteX2550" fmla="*/ 4169999 w 22146938"/>
              <a:gd name="connsiteY2550" fmla="*/ 3208173 h 4842513"/>
              <a:gd name="connsiteX2551" fmla="*/ 2086509 w 22146938"/>
              <a:gd name="connsiteY2551" fmla="*/ 3204297 h 4842513"/>
              <a:gd name="connsiteX2552" fmla="*/ 2110317 w 22146938"/>
              <a:gd name="connsiteY2552" fmla="*/ 3233088 h 4842513"/>
              <a:gd name="connsiteX2553" fmla="*/ 2078758 w 22146938"/>
              <a:gd name="connsiteY2553" fmla="*/ 3253020 h 4842513"/>
              <a:gd name="connsiteX2554" fmla="*/ 2054950 w 22146938"/>
              <a:gd name="connsiteY2554" fmla="*/ 3224229 h 4842513"/>
              <a:gd name="connsiteX2555" fmla="*/ 2086509 w 22146938"/>
              <a:gd name="connsiteY2555" fmla="*/ 3204297 h 4842513"/>
              <a:gd name="connsiteX2556" fmla="*/ 9560237 w 22146938"/>
              <a:gd name="connsiteY2556" fmla="*/ 3202636 h 4842513"/>
              <a:gd name="connsiteX2557" fmla="*/ 9580725 w 22146938"/>
              <a:gd name="connsiteY2557" fmla="*/ 3227552 h 4842513"/>
              <a:gd name="connsiteX2558" fmla="*/ 9553040 w 22146938"/>
              <a:gd name="connsiteY2558" fmla="*/ 3245269 h 4842513"/>
              <a:gd name="connsiteX2559" fmla="*/ 9532553 w 22146938"/>
              <a:gd name="connsiteY2559" fmla="*/ 3220354 h 4842513"/>
              <a:gd name="connsiteX2560" fmla="*/ 9560237 w 22146938"/>
              <a:gd name="connsiteY2560" fmla="*/ 3202636 h 4842513"/>
              <a:gd name="connsiteX2561" fmla="*/ 10445377 w 22146938"/>
              <a:gd name="connsiteY2561" fmla="*/ 3202083 h 4842513"/>
              <a:gd name="connsiteX2562" fmla="*/ 10469739 w 22146938"/>
              <a:gd name="connsiteY2562" fmla="*/ 3231427 h 4842513"/>
              <a:gd name="connsiteX2563" fmla="*/ 10437625 w 22146938"/>
              <a:gd name="connsiteY2563" fmla="*/ 3251913 h 4842513"/>
              <a:gd name="connsiteX2564" fmla="*/ 10413262 w 22146938"/>
              <a:gd name="connsiteY2564" fmla="*/ 3222569 h 4842513"/>
              <a:gd name="connsiteX2565" fmla="*/ 10445377 w 22146938"/>
              <a:gd name="connsiteY2565" fmla="*/ 3202083 h 4842513"/>
              <a:gd name="connsiteX2566" fmla="*/ 8768415 w 22146938"/>
              <a:gd name="connsiteY2566" fmla="*/ 3202082 h 4842513"/>
              <a:gd name="connsiteX2567" fmla="*/ 8789455 w 22146938"/>
              <a:gd name="connsiteY2567" fmla="*/ 3227551 h 4842513"/>
              <a:gd name="connsiteX2568" fmla="*/ 8761218 w 22146938"/>
              <a:gd name="connsiteY2568" fmla="*/ 3245268 h 4842513"/>
              <a:gd name="connsiteX2569" fmla="*/ 8740177 w 22146938"/>
              <a:gd name="connsiteY2569" fmla="*/ 3219800 h 4842513"/>
              <a:gd name="connsiteX2570" fmla="*/ 8768415 w 22146938"/>
              <a:gd name="connsiteY2570" fmla="*/ 3202082 h 4842513"/>
              <a:gd name="connsiteX2571" fmla="*/ 1332991 w 22146938"/>
              <a:gd name="connsiteY2571" fmla="*/ 3201529 h 4842513"/>
              <a:gd name="connsiteX2572" fmla="*/ 1355692 w 22146938"/>
              <a:gd name="connsiteY2572" fmla="*/ 3229766 h 4842513"/>
              <a:gd name="connsiteX2573" fmla="*/ 1325239 w 22146938"/>
              <a:gd name="connsiteY2573" fmla="*/ 3249145 h 4842513"/>
              <a:gd name="connsiteX2574" fmla="*/ 1302539 w 22146938"/>
              <a:gd name="connsiteY2574" fmla="*/ 3220907 h 4842513"/>
              <a:gd name="connsiteX2575" fmla="*/ 1332991 w 22146938"/>
              <a:gd name="connsiteY2575" fmla="*/ 3201529 h 4842513"/>
              <a:gd name="connsiteX2576" fmla="*/ 916693 w 22146938"/>
              <a:gd name="connsiteY2576" fmla="*/ 3201529 h 4842513"/>
              <a:gd name="connsiteX2577" fmla="*/ 938286 w 22146938"/>
              <a:gd name="connsiteY2577" fmla="*/ 3228105 h 4842513"/>
              <a:gd name="connsiteX2578" fmla="*/ 909495 w 22146938"/>
              <a:gd name="connsiteY2578" fmla="*/ 3246377 h 4842513"/>
              <a:gd name="connsiteX2579" fmla="*/ 887903 w 22146938"/>
              <a:gd name="connsiteY2579" fmla="*/ 3219800 h 4842513"/>
              <a:gd name="connsiteX2580" fmla="*/ 916693 w 22146938"/>
              <a:gd name="connsiteY2580" fmla="*/ 3201529 h 4842513"/>
              <a:gd name="connsiteX2581" fmla="*/ 1822962 w 22146938"/>
              <a:gd name="connsiteY2581" fmla="*/ 3199867 h 4842513"/>
              <a:gd name="connsiteX2582" fmla="*/ 1846770 w 22146938"/>
              <a:gd name="connsiteY2582" fmla="*/ 3228658 h 4842513"/>
              <a:gd name="connsiteX2583" fmla="*/ 1815211 w 22146938"/>
              <a:gd name="connsiteY2583" fmla="*/ 3248591 h 4842513"/>
              <a:gd name="connsiteX2584" fmla="*/ 1791403 w 22146938"/>
              <a:gd name="connsiteY2584" fmla="*/ 3219799 h 4842513"/>
              <a:gd name="connsiteX2585" fmla="*/ 1822962 w 22146938"/>
              <a:gd name="connsiteY2585" fmla="*/ 3199867 h 4842513"/>
              <a:gd name="connsiteX2586" fmla="*/ 21560840 w 22146938"/>
              <a:gd name="connsiteY2586" fmla="*/ 3198760 h 4842513"/>
              <a:gd name="connsiteX2587" fmla="*/ 21583540 w 22146938"/>
              <a:gd name="connsiteY2587" fmla="*/ 3226444 h 4842513"/>
              <a:gd name="connsiteX2588" fmla="*/ 21553088 w 22146938"/>
              <a:gd name="connsiteY2588" fmla="*/ 3245823 h 4842513"/>
              <a:gd name="connsiteX2589" fmla="*/ 21530388 w 22146938"/>
              <a:gd name="connsiteY2589" fmla="*/ 3218139 h 4842513"/>
              <a:gd name="connsiteX2590" fmla="*/ 21560840 w 22146938"/>
              <a:gd name="connsiteY2590" fmla="*/ 3198760 h 4842513"/>
              <a:gd name="connsiteX2591" fmla="*/ 4691562 w 22146938"/>
              <a:gd name="connsiteY2591" fmla="*/ 3198760 h 4842513"/>
              <a:gd name="connsiteX2592" fmla="*/ 4714816 w 22146938"/>
              <a:gd name="connsiteY2592" fmla="*/ 3226998 h 4842513"/>
              <a:gd name="connsiteX2593" fmla="*/ 4683811 w 22146938"/>
              <a:gd name="connsiteY2593" fmla="*/ 3246376 h 4842513"/>
              <a:gd name="connsiteX2594" fmla="*/ 4660555 w 22146938"/>
              <a:gd name="connsiteY2594" fmla="*/ 3218139 h 4842513"/>
              <a:gd name="connsiteX2595" fmla="*/ 4691562 w 22146938"/>
              <a:gd name="connsiteY2595" fmla="*/ 3198760 h 4842513"/>
              <a:gd name="connsiteX2596" fmla="*/ 3911989 w 22146938"/>
              <a:gd name="connsiteY2596" fmla="*/ 3198206 h 4842513"/>
              <a:gd name="connsiteX2597" fmla="*/ 3935243 w 22146938"/>
              <a:gd name="connsiteY2597" fmla="*/ 3226444 h 4842513"/>
              <a:gd name="connsiteX2598" fmla="*/ 3904791 w 22146938"/>
              <a:gd name="connsiteY2598" fmla="*/ 3245823 h 4842513"/>
              <a:gd name="connsiteX2599" fmla="*/ 3881536 w 22146938"/>
              <a:gd name="connsiteY2599" fmla="*/ 3217585 h 4842513"/>
              <a:gd name="connsiteX2600" fmla="*/ 3911989 w 22146938"/>
              <a:gd name="connsiteY2600" fmla="*/ 3198206 h 4842513"/>
              <a:gd name="connsiteX2601" fmla="*/ 17968032 w 22146938"/>
              <a:gd name="connsiteY2601" fmla="*/ 3197099 h 4842513"/>
              <a:gd name="connsiteX2602" fmla="*/ 17990179 w 22146938"/>
              <a:gd name="connsiteY2602" fmla="*/ 3224229 h 4842513"/>
              <a:gd name="connsiteX2603" fmla="*/ 17960834 w 22146938"/>
              <a:gd name="connsiteY2603" fmla="*/ 3243054 h 4842513"/>
              <a:gd name="connsiteX2604" fmla="*/ 17938687 w 22146938"/>
              <a:gd name="connsiteY2604" fmla="*/ 3215924 h 4842513"/>
              <a:gd name="connsiteX2605" fmla="*/ 17968032 w 22146938"/>
              <a:gd name="connsiteY2605" fmla="*/ 3197099 h 4842513"/>
              <a:gd name="connsiteX2606" fmla="*/ 18481844 w 22146938"/>
              <a:gd name="connsiteY2606" fmla="*/ 3196545 h 4842513"/>
              <a:gd name="connsiteX2607" fmla="*/ 18503991 w 22146938"/>
              <a:gd name="connsiteY2607" fmla="*/ 3223675 h 4842513"/>
              <a:gd name="connsiteX2608" fmla="*/ 18474646 w 22146938"/>
              <a:gd name="connsiteY2608" fmla="*/ 3242500 h 4842513"/>
              <a:gd name="connsiteX2609" fmla="*/ 18452499 w 22146938"/>
              <a:gd name="connsiteY2609" fmla="*/ 3215370 h 4842513"/>
              <a:gd name="connsiteX2610" fmla="*/ 18481844 w 22146938"/>
              <a:gd name="connsiteY2610" fmla="*/ 3196545 h 4842513"/>
              <a:gd name="connsiteX2611" fmla="*/ 9909546 w 22146938"/>
              <a:gd name="connsiteY2611" fmla="*/ 3194331 h 4842513"/>
              <a:gd name="connsiteX2612" fmla="*/ 9931142 w 22146938"/>
              <a:gd name="connsiteY2612" fmla="*/ 3220907 h 4842513"/>
              <a:gd name="connsiteX2613" fmla="*/ 9902350 w 22146938"/>
              <a:gd name="connsiteY2613" fmla="*/ 3239179 h 4842513"/>
              <a:gd name="connsiteX2614" fmla="*/ 9880757 w 22146938"/>
              <a:gd name="connsiteY2614" fmla="*/ 3212602 h 4842513"/>
              <a:gd name="connsiteX2615" fmla="*/ 9909546 w 22146938"/>
              <a:gd name="connsiteY2615" fmla="*/ 3194331 h 4842513"/>
              <a:gd name="connsiteX2616" fmla="*/ 6360309 w 22146938"/>
              <a:gd name="connsiteY2616" fmla="*/ 3193223 h 4842513"/>
              <a:gd name="connsiteX2617" fmla="*/ 6384115 w 22146938"/>
              <a:gd name="connsiteY2617" fmla="*/ 3222568 h 4842513"/>
              <a:gd name="connsiteX2618" fmla="*/ 6352558 w 22146938"/>
              <a:gd name="connsiteY2618" fmla="*/ 3242500 h 4842513"/>
              <a:gd name="connsiteX2619" fmla="*/ 6328748 w 22146938"/>
              <a:gd name="connsiteY2619" fmla="*/ 3213155 h 4842513"/>
              <a:gd name="connsiteX2620" fmla="*/ 6360309 w 22146938"/>
              <a:gd name="connsiteY2620" fmla="*/ 3193223 h 4842513"/>
              <a:gd name="connsiteX2621" fmla="*/ 9092916 w 22146938"/>
              <a:gd name="connsiteY2621" fmla="*/ 3192116 h 4842513"/>
              <a:gd name="connsiteX2622" fmla="*/ 9113403 w 22146938"/>
              <a:gd name="connsiteY2622" fmla="*/ 3217031 h 4842513"/>
              <a:gd name="connsiteX2623" fmla="*/ 9085717 w 22146938"/>
              <a:gd name="connsiteY2623" fmla="*/ 3234195 h 4842513"/>
              <a:gd name="connsiteX2624" fmla="*/ 9065230 w 22146938"/>
              <a:gd name="connsiteY2624" fmla="*/ 3209280 h 4842513"/>
              <a:gd name="connsiteX2625" fmla="*/ 9092916 w 22146938"/>
              <a:gd name="connsiteY2625" fmla="*/ 3192116 h 4842513"/>
              <a:gd name="connsiteX2626" fmla="*/ 10235564 w 22146938"/>
              <a:gd name="connsiteY2626" fmla="*/ 3188794 h 4842513"/>
              <a:gd name="connsiteX2627" fmla="*/ 10258820 w 22146938"/>
              <a:gd name="connsiteY2627" fmla="*/ 3217585 h 4842513"/>
              <a:gd name="connsiteX2628" fmla="*/ 10227813 w 22146938"/>
              <a:gd name="connsiteY2628" fmla="*/ 3237518 h 4842513"/>
              <a:gd name="connsiteX2629" fmla="*/ 10204559 w 22146938"/>
              <a:gd name="connsiteY2629" fmla="*/ 3208726 h 4842513"/>
              <a:gd name="connsiteX2630" fmla="*/ 10235564 w 22146938"/>
              <a:gd name="connsiteY2630" fmla="*/ 3188794 h 4842513"/>
              <a:gd name="connsiteX2631" fmla="*/ 8432850 w 22146938"/>
              <a:gd name="connsiteY2631" fmla="*/ 3188794 h 4842513"/>
              <a:gd name="connsiteX2632" fmla="*/ 8454441 w 22146938"/>
              <a:gd name="connsiteY2632" fmla="*/ 3215370 h 4842513"/>
              <a:gd name="connsiteX2633" fmla="*/ 8425644 w 22146938"/>
              <a:gd name="connsiteY2633" fmla="*/ 3233642 h 4842513"/>
              <a:gd name="connsiteX2634" fmla="*/ 8404052 w 22146938"/>
              <a:gd name="connsiteY2634" fmla="*/ 3207065 h 4842513"/>
              <a:gd name="connsiteX2635" fmla="*/ 8432850 w 22146938"/>
              <a:gd name="connsiteY2635" fmla="*/ 3188794 h 4842513"/>
              <a:gd name="connsiteX2636" fmla="*/ 21295076 w 22146938"/>
              <a:gd name="connsiteY2636" fmla="*/ 3188240 h 4842513"/>
              <a:gd name="connsiteX2637" fmla="*/ 21317776 w 22146938"/>
              <a:gd name="connsiteY2637" fmla="*/ 3215924 h 4842513"/>
              <a:gd name="connsiteX2638" fmla="*/ 21287324 w 22146938"/>
              <a:gd name="connsiteY2638" fmla="*/ 3235303 h 4842513"/>
              <a:gd name="connsiteX2639" fmla="*/ 21264624 w 22146938"/>
              <a:gd name="connsiteY2639" fmla="*/ 3207619 h 4842513"/>
              <a:gd name="connsiteX2640" fmla="*/ 21295076 w 22146938"/>
              <a:gd name="connsiteY2640" fmla="*/ 3188240 h 4842513"/>
              <a:gd name="connsiteX2641" fmla="*/ 5822141 w 22146938"/>
              <a:gd name="connsiteY2641" fmla="*/ 3186579 h 4842513"/>
              <a:gd name="connsiteX2642" fmla="*/ 5845945 w 22146938"/>
              <a:gd name="connsiteY2642" fmla="*/ 3215370 h 4842513"/>
              <a:gd name="connsiteX2643" fmla="*/ 5814388 w 22146938"/>
              <a:gd name="connsiteY2643" fmla="*/ 3235302 h 4842513"/>
              <a:gd name="connsiteX2644" fmla="*/ 5790583 w 22146938"/>
              <a:gd name="connsiteY2644" fmla="*/ 3206511 h 4842513"/>
              <a:gd name="connsiteX2645" fmla="*/ 5822141 w 22146938"/>
              <a:gd name="connsiteY2645" fmla="*/ 3186579 h 4842513"/>
              <a:gd name="connsiteX2646" fmla="*/ 18226599 w 22146938"/>
              <a:gd name="connsiteY2646" fmla="*/ 3186025 h 4842513"/>
              <a:gd name="connsiteX2647" fmla="*/ 18248746 w 22146938"/>
              <a:gd name="connsiteY2647" fmla="*/ 3213155 h 4842513"/>
              <a:gd name="connsiteX2648" fmla="*/ 18219402 w 22146938"/>
              <a:gd name="connsiteY2648" fmla="*/ 3231980 h 4842513"/>
              <a:gd name="connsiteX2649" fmla="*/ 18197255 w 22146938"/>
              <a:gd name="connsiteY2649" fmla="*/ 3204850 h 4842513"/>
              <a:gd name="connsiteX2650" fmla="*/ 18226599 w 22146938"/>
              <a:gd name="connsiteY2650" fmla="*/ 3186025 h 4842513"/>
              <a:gd name="connsiteX2651" fmla="*/ 15615461 w 22146938"/>
              <a:gd name="connsiteY2651" fmla="*/ 3185472 h 4842513"/>
              <a:gd name="connsiteX2652" fmla="*/ 15635392 w 22146938"/>
              <a:gd name="connsiteY2652" fmla="*/ 3209834 h 4842513"/>
              <a:gd name="connsiteX2653" fmla="*/ 15608817 w 22146938"/>
              <a:gd name="connsiteY2653" fmla="*/ 3226998 h 4842513"/>
              <a:gd name="connsiteX2654" fmla="*/ 15588884 w 22146938"/>
              <a:gd name="connsiteY2654" fmla="*/ 3202636 h 4842513"/>
              <a:gd name="connsiteX2655" fmla="*/ 15615461 w 22146938"/>
              <a:gd name="connsiteY2655" fmla="*/ 3185472 h 4842513"/>
              <a:gd name="connsiteX2656" fmla="*/ 1161968 w 22146938"/>
              <a:gd name="connsiteY2656" fmla="*/ 3185472 h 4842513"/>
              <a:gd name="connsiteX2657" fmla="*/ 1183561 w 22146938"/>
              <a:gd name="connsiteY2657" fmla="*/ 3212048 h 4842513"/>
              <a:gd name="connsiteX2658" fmla="*/ 1154771 w 22146938"/>
              <a:gd name="connsiteY2658" fmla="*/ 3230320 h 4842513"/>
              <a:gd name="connsiteX2659" fmla="*/ 1133178 w 22146938"/>
              <a:gd name="connsiteY2659" fmla="*/ 3203743 h 4842513"/>
              <a:gd name="connsiteX2660" fmla="*/ 1161968 w 22146938"/>
              <a:gd name="connsiteY2660" fmla="*/ 3185472 h 4842513"/>
              <a:gd name="connsiteX2661" fmla="*/ 7705867 w 22146938"/>
              <a:gd name="connsiteY2661" fmla="*/ 3185124 h 4842513"/>
              <a:gd name="connsiteX2662" fmla="*/ 7728345 w 22146938"/>
              <a:gd name="connsiteY2662" fmla="*/ 3212831 h 4842513"/>
              <a:gd name="connsiteX2663" fmla="*/ 7698348 w 22146938"/>
              <a:gd name="connsiteY2663" fmla="*/ 3232140 h 4842513"/>
              <a:gd name="connsiteX2664" fmla="*/ 7675859 w 22146938"/>
              <a:gd name="connsiteY2664" fmla="*/ 3204433 h 4842513"/>
              <a:gd name="connsiteX2665" fmla="*/ 7705867 w 22146938"/>
              <a:gd name="connsiteY2665" fmla="*/ 3185124 h 4842513"/>
              <a:gd name="connsiteX2666" fmla="*/ 12977192 w 22146938"/>
              <a:gd name="connsiteY2666" fmla="*/ 3180489 h 4842513"/>
              <a:gd name="connsiteX2667" fmla="*/ 13003769 w 22146938"/>
              <a:gd name="connsiteY2667" fmla="*/ 3212602 h 4842513"/>
              <a:gd name="connsiteX2668" fmla="*/ 12968333 w 22146938"/>
              <a:gd name="connsiteY2668" fmla="*/ 3234749 h 4842513"/>
              <a:gd name="connsiteX2669" fmla="*/ 12941756 w 22146938"/>
              <a:gd name="connsiteY2669" fmla="*/ 3202636 h 4842513"/>
              <a:gd name="connsiteX2670" fmla="*/ 12977192 w 22146938"/>
              <a:gd name="connsiteY2670" fmla="*/ 3180489 h 4842513"/>
              <a:gd name="connsiteX2671" fmla="*/ 6093440 w 22146938"/>
              <a:gd name="connsiteY2671" fmla="*/ 3176059 h 4842513"/>
              <a:gd name="connsiteX2672" fmla="*/ 6117248 w 22146938"/>
              <a:gd name="connsiteY2672" fmla="*/ 3205404 h 4842513"/>
              <a:gd name="connsiteX2673" fmla="*/ 6085688 w 22146938"/>
              <a:gd name="connsiteY2673" fmla="*/ 3225337 h 4842513"/>
              <a:gd name="connsiteX2674" fmla="*/ 6061879 w 22146938"/>
              <a:gd name="connsiteY2674" fmla="*/ 3195992 h 4842513"/>
              <a:gd name="connsiteX2675" fmla="*/ 6093440 w 22146938"/>
              <a:gd name="connsiteY2675" fmla="*/ 3176059 h 4842513"/>
              <a:gd name="connsiteX2676" fmla="*/ 3656193 w 22146938"/>
              <a:gd name="connsiteY2676" fmla="*/ 3176059 h 4842513"/>
              <a:gd name="connsiteX2677" fmla="*/ 3679447 w 22146938"/>
              <a:gd name="connsiteY2677" fmla="*/ 3204296 h 4842513"/>
              <a:gd name="connsiteX2678" fmla="*/ 3648995 w 22146938"/>
              <a:gd name="connsiteY2678" fmla="*/ 3223675 h 4842513"/>
              <a:gd name="connsiteX2679" fmla="*/ 3625740 w 22146938"/>
              <a:gd name="connsiteY2679" fmla="*/ 3195437 h 4842513"/>
              <a:gd name="connsiteX2680" fmla="*/ 3656193 w 22146938"/>
              <a:gd name="connsiteY2680" fmla="*/ 3176059 h 4842513"/>
              <a:gd name="connsiteX2681" fmla="*/ 678063 w 22146938"/>
              <a:gd name="connsiteY2681" fmla="*/ 3176059 h 4842513"/>
              <a:gd name="connsiteX2682" fmla="*/ 699656 w 22146938"/>
              <a:gd name="connsiteY2682" fmla="*/ 3202636 h 4842513"/>
              <a:gd name="connsiteX2683" fmla="*/ 670865 w 22146938"/>
              <a:gd name="connsiteY2683" fmla="*/ 3220907 h 4842513"/>
              <a:gd name="connsiteX2684" fmla="*/ 649272 w 22146938"/>
              <a:gd name="connsiteY2684" fmla="*/ 3194330 h 4842513"/>
              <a:gd name="connsiteX2685" fmla="*/ 678063 w 22146938"/>
              <a:gd name="connsiteY2685" fmla="*/ 3176059 h 4842513"/>
              <a:gd name="connsiteX2686" fmla="*/ 8080116 w 22146938"/>
              <a:gd name="connsiteY2686" fmla="*/ 3175505 h 4842513"/>
              <a:gd name="connsiteX2687" fmla="*/ 8102262 w 22146938"/>
              <a:gd name="connsiteY2687" fmla="*/ 3202635 h 4842513"/>
              <a:gd name="connsiteX2688" fmla="*/ 8072917 w 22146938"/>
              <a:gd name="connsiteY2688" fmla="*/ 3221460 h 4842513"/>
              <a:gd name="connsiteX2689" fmla="*/ 8050773 w 22146938"/>
              <a:gd name="connsiteY2689" fmla="*/ 3194330 h 4842513"/>
              <a:gd name="connsiteX2690" fmla="*/ 8080116 w 22146938"/>
              <a:gd name="connsiteY2690" fmla="*/ 3175505 h 4842513"/>
              <a:gd name="connsiteX2691" fmla="*/ 13586236 w 22146938"/>
              <a:gd name="connsiteY2691" fmla="*/ 3174952 h 4842513"/>
              <a:gd name="connsiteX2692" fmla="*/ 13612813 w 22146938"/>
              <a:gd name="connsiteY2692" fmla="*/ 3207065 h 4842513"/>
              <a:gd name="connsiteX2693" fmla="*/ 13577377 w 22146938"/>
              <a:gd name="connsiteY2693" fmla="*/ 3229212 h 4842513"/>
              <a:gd name="connsiteX2694" fmla="*/ 13550800 w 22146938"/>
              <a:gd name="connsiteY2694" fmla="*/ 3197099 h 4842513"/>
              <a:gd name="connsiteX2695" fmla="*/ 13586236 w 22146938"/>
              <a:gd name="connsiteY2695" fmla="*/ 3174952 h 4842513"/>
              <a:gd name="connsiteX2696" fmla="*/ 15385362 w 22146938"/>
              <a:gd name="connsiteY2696" fmla="*/ 3174732 h 4842513"/>
              <a:gd name="connsiteX2697" fmla="*/ 15405546 w 22146938"/>
              <a:gd name="connsiteY2697" fmla="*/ 3199268 h 4842513"/>
              <a:gd name="connsiteX2698" fmla="*/ 15378713 w 22146938"/>
              <a:gd name="connsiteY2698" fmla="*/ 3216281 h 4842513"/>
              <a:gd name="connsiteX2699" fmla="*/ 15358530 w 22146938"/>
              <a:gd name="connsiteY2699" fmla="*/ 3191745 h 4842513"/>
              <a:gd name="connsiteX2700" fmla="*/ 15385362 w 22146938"/>
              <a:gd name="connsiteY2700" fmla="*/ 3174732 h 4842513"/>
              <a:gd name="connsiteX2701" fmla="*/ 16735549 w 22146938"/>
              <a:gd name="connsiteY2701" fmla="*/ 3173291 h 4842513"/>
              <a:gd name="connsiteX2702" fmla="*/ 16756588 w 22146938"/>
              <a:gd name="connsiteY2702" fmla="*/ 3198760 h 4842513"/>
              <a:gd name="connsiteX2703" fmla="*/ 16728904 w 22146938"/>
              <a:gd name="connsiteY2703" fmla="*/ 3216478 h 4842513"/>
              <a:gd name="connsiteX2704" fmla="*/ 16707865 w 22146938"/>
              <a:gd name="connsiteY2704" fmla="*/ 3191009 h 4842513"/>
              <a:gd name="connsiteX2705" fmla="*/ 16735549 w 22146938"/>
              <a:gd name="connsiteY2705" fmla="*/ 3173291 h 4842513"/>
              <a:gd name="connsiteX2706" fmla="*/ 1373440 w 22146938"/>
              <a:gd name="connsiteY2706" fmla="*/ 3170522 h 4842513"/>
              <a:gd name="connsiteX2707" fmla="*/ 1395587 w 22146938"/>
              <a:gd name="connsiteY2707" fmla="*/ 3197653 h 4842513"/>
              <a:gd name="connsiteX2708" fmla="*/ 1365688 w 22146938"/>
              <a:gd name="connsiteY2708" fmla="*/ 3216478 h 4842513"/>
              <a:gd name="connsiteX2709" fmla="*/ 1343541 w 22146938"/>
              <a:gd name="connsiteY2709" fmla="*/ 3189347 h 4842513"/>
              <a:gd name="connsiteX2710" fmla="*/ 1373440 w 22146938"/>
              <a:gd name="connsiteY2710" fmla="*/ 3170522 h 4842513"/>
              <a:gd name="connsiteX2711" fmla="*/ 11241763 w 22146938"/>
              <a:gd name="connsiteY2711" fmla="*/ 3170195 h 4842513"/>
              <a:gd name="connsiteX2712" fmla="*/ 11266625 w 22146938"/>
              <a:gd name="connsiteY2712" fmla="*/ 3200526 h 4842513"/>
              <a:gd name="connsiteX2713" fmla="*/ 11233540 w 22146938"/>
              <a:gd name="connsiteY2713" fmla="*/ 3221584 h 4842513"/>
              <a:gd name="connsiteX2714" fmla="*/ 11208676 w 22146938"/>
              <a:gd name="connsiteY2714" fmla="*/ 3191254 h 4842513"/>
              <a:gd name="connsiteX2715" fmla="*/ 11241763 w 22146938"/>
              <a:gd name="connsiteY2715" fmla="*/ 3170195 h 4842513"/>
              <a:gd name="connsiteX2716" fmla="*/ 14618290 w 22146938"/>
              <a:gd name="connsiteY2716" fmla="*/ 3168308 h 4842513"/>
              <a:gd name="connsiteX2717" fmla="*/ 14642652 w 22146938"/>
              <a:gd name="connsiteY2717" fmla="*/ 3198206 h 4842513"/>
              <a:gd name="connsiteX2718" fmla="*/ 14610539 w 22146938"/>
              <a:gd name="connsiteY2718" fmla="*/ 3218692 h 4842513"/>
              <a:gd name="connsiteX2719" fmla="*/ 14586176 w 22146938"/>
              <a:gd name="connsiteY2719" fmla="*/ 3188794 h 4842513"/>
              <a:gd name="connsiteX2720" fmla="*/ 14618290 w 22146938"/>
              <a:gd name="connsiteY2720" fmla="*/ 3168308 h 4842513"/>
              <a:gd name="connsiteX2721" fmla="*/ 4957877 w 22146938"/>
              <a:gd name="connsiteY2721" fmla="*/ 3163879 h 4842513"/>
              <a:gd name="connsiteX2722" fmla="*/ 4981135 w 22146938"/>
              <a:gd name="connsiteY2722" fmla="*/ 3192116 h 4842513"/>
              <a:gd name="connsiteX2723" fmla="*/ 4950123 w 22146938"/>
              <a:gd name="connsiteY2723" fmla="*/ 3211495 h 4842513"/>
              <a:gd name="connsiteX2724" fmla="*/ 4926870 w 22146938"/>
              <a:gd name="connsiteY2724" fmla="*/ 3183258 h 4842513"/>
              <a:gd name="connsiteX2725" fmla="*/ 4957877 w 22146938"/>
              <a:gd name="connsiteY2725" fmla="*/ 3163879 h 4842513"/>
              <a:gd name="connsiteX2726" fmla="*/ 13283929 w 22146938"/>
              <a:gd name="connsiteY2726" fmla="*/ 3162217 h 4842513"/>
              <a:gd name="connsiteX2727" fmla="*/ 13310506 w 22146938"/>
              <a:gd name="connsiteY2727" fmla="*/ 3194331 h 4842513"/>
              <a:gd name="connsiteX2728" fmla="*/ 13275071 w 22146938"/>
              <a:gd name="connsiteY2728" fmla="*/ 3216478 h 4842513"/>
              <a:gd name="connsiteX2729" fmla="*/ 13248494 w 22146938"/>
              <a:gd name="connsiteY2729" fmla="*/ 3184364 h 4842513"/>
              <a:gd name="connsiteX2730" fmla="*/ 13283929 w 22146938"/>
              <a:gd name="connsiteY2730" fmla="*/ 3162217 h 4842513"/>
              <a:gd name="connsiteX2731" fmla="*/ 14857151 w 22146938"/>
              <a:gd name="connsiteY2731" fmla="*/ 3159270 h 4842513"/>
              <a:gd name="connsiteX2732" fmla="*/ 14878800 w 22146938"/>
              <a:gd name="connsiteY2732" fmla="*/ 3185162 h 4842513"/>
              <a:gd name="connsiteX2733" fmla="*/ 14850153 w 22146938"/>
              <a:gd name="connsiteY2733" fmla="*/ 3203006 h 4842513"/>
              <a:gd name="connsiteX2734" fmla="*/ 14828504 w 22146938"/>
              <a:gd name="connsiteY2734" fmla="*/ 3177114 h 4842513"/>
              <a:gd name="connsiteX2735" fmla="*/ 14857151 w 22146938"/>
              <a:gd name="connsiteY2735" fmla="*/ 3159270 h 4842513"/>
              <a:gd name="connsiteX2736" fmla="*/ 14717951 w 22146938"/>
              <a:gd name="connsiteY2736" fmla="*/ 3156680 h 4842513"/>
              <a:gd name="connsiteX2737" fmla="*/ 14740652 w 22146938"/>
              <a:gd name="connsiteY2737" fmla="*/ 3184364 h 4842513"/>
              <a:gd name="connsiteX2738" fmla="*/ 14710753 w 22146938"/>
              <a:gd name="connsiteY2738" fmla="*/ 3203189 h 4842513"/>
              <a:gd name="connsiteX2739" fmla="*/ 14688053 w 22146938"/>
              <a:gd name="connsiteY2739" fmla="*/ 3175505 h 4842513"/>
              <a:gd name="connsiteX2740" fmla="*/ 14717951 w 22146938"/>
              <a:gd name="connsiteY2740" fmla="*/ 3156680 h 4842513"/>
              <a:gd name="connsiteX2741" fmla="*/ 15850774 w 22146938"/>
              <a:gd name="connsiteY2741" fmla="*/ 3156127 h 4842513"/>
              <a:gd name="connsiteX2742" fmla="*/ 15870705 w 22146938"/>
              <a:gd name="connsiteY2742" fmla="*/ 3180489 h 4842513"/>
              <a:gd name="connsiteX2743" fmla="*/ 15844130 w 22146938"/>
              <a:gd name="connsiteY2743" fmla="*/ 3197653 h 4842513"/>
              <a:gd name="connsiteX2744" fmla="*/ 15824197 w 22146938"/>
              <a:gd name="connsiteY2744" fmla="*/ 3173291 h 4842513"/>
              <a:gd name="connsiteX2745" fmla="*/ 15850774 w 22146938"/>
              <a:gd name="connsiteY2745" fmla="*/ 3156127 h 4842513"/>
              <a:gd name="connsiteX2746" fmla="*/ 17340717 w 22146938"/>
              <a:gd name="connsiteY2746" fmla="*/ 3155574 h 4842513"/>
              <a:gd name="connsiteX2747" fmla="*/ 17362311 w 22146938"/>
              <a:gd name="connsiteY2747" fmla="*/ 3181596 h 4842513"/>
              <a:gd name="connsiteX2748" fmla="*/ 17333520 w 22146938"/>
              <a:gd name="connsiteY2748" fmla="*/ 3199868 h 4842513"/>
              <a:gd name="connsiteX2749" fmla="*/ 17311926 w 22146938"/>
              <a:gd name="connsiteY2749" fmla="*/ 3173845 h 4842513"/>
              <a:gd name="connsiteX2750" fmla="*/ 17340717 w 22146938"/>
              <a:gd name="connsiteY2750" fmla="*/ 3155574 h 4842513"/>
              <a:gd name="connsiteX2751" fmla="*/ 20297904 w 22146938"/>
              <a:gd name="connsiteY2751" fmla="*/ 3150036 h 4842513"/>
              <a:gd name="connsiteX2752" fmla="*/ 20320050 w 22146938"/>
              <a:gd name="connsiteY2752" fmla="*/ 3177166 h 4842513"/>
              <a:gd name="connsiteX2753" fmla="*/ 20290706 w 22146938"/>
              <a:gd name="connsiteY2753" fmla="*/ 3195992 h 4842513"/>
              <a:gd name="connsiteX2754" fmla="*/ 20268558 w 22146938"/>
              <a:gd name="connsiteY2754" fmla="*/ 3168861 h 4842513"/>
              <a:gd name="connsiteX2755" fmla="*/ 20297904 w 22146938"/>
              <a:gd name="connsiteY2755" fmla="*/ 3150036 h 4842513"/>
              <a:gd name="connsiteX2756" fmla="*/ 10103858 w 22146938"/>
              <a:gd name="connsiteY2756" fmla="*/ 3148375 h 4842513"/>
              <a:gd name="connsiteX2757" fmla="*/ 10126006 w 22146938"/>
              <a:gd name="connsiteY2757" fmla="*/ 3175505 h 4842513"/>
              <a:gd name="connsiteX2758" fmla="*/ 10096660 w 22146938"/>
              <a:gd name="connsiteY2758" fmla="*/ 3194331 h 4842513"/>
              <a:gd name="connsiteX2759" fmla="*/ 10074513 w 22146938"/>
              <a:gd name="connsiteY2759" fmla="*/ 3167200 h 4842513"/>
              <a:gd name="connsiteX2760" fmla="*/ 10103858 w 22146938"/>
              <a:gd name="connsiteY2760" fmla="*/ 3148375 h 4842513"/>
              <a:gd name="connsiteX2761" fmla="*/ 7057405 w 22146938"/>
              <a:gd name="connsiteY2761" fmla="*/ 3145607 h 4842513"/>
              <a:gd name="connsiteX2762" fmla="*/ 7080665 w 22146938"/>
              <a:gd name="connsiteY2762" fmla="*/ 3173845 h 4842513"/>
              <a:gd name="connsiteX2763" fmla="*/ 7049654 w 22146938"/>
              <a:gd name="connsiteY2763" fmla="*/ 3193777 h 4842513"/>
              <a:gd name="connsiteX2764" fmla="*/ 7026403 w 22146938"/>
              <a:gd name="connsiteY2764" fmla="*/ 3165540 h 4842513"/>
              <a:gd name="connsiteX2765" fmla="*/ 7057405 w 22146938"/>
              <a:gd name="connsiteY2765" fmla="*/ 3145607 h 4842513"/>
              <a:gd name="connsiteX2766" fmla="*/ 14152094 w 22146938"/>
              <a:gd name="connsiteY2766" fmla="*/ 3142838 h 4842513"/>
              <a:gd name="connsiteX2767" fmla="*/ 14177563 w 22146938"/>
              <a:gd name="connsiteY2767" fmla="*/ 3174398 h 4842513"/>
              <a:gd name="connsiteX2768" fmla="*/ 14143234 w 22146938"/>
              <a:gd name="connsiteY2768" fmla="*/ 3195991 h 4842513"/>
              <a:gd name="connsiteX2769" fmla="*/ 14117766 w 22146938"/>
              <a:gd name="connsiteY2769" fmla="*/ 3164432 h 4842513"/>
              <a:gd name="connsiteX2770" fmla="*/ 14152094 w 22146938"/>
              <a:gd name="connsiteY2770" fmla="*/ 3142838 h 4842513"/>
              <a:gd name="connsiteX2771" fmla="*/ 9804974 w 22146938"/>
              <a:gd name="connsiteY2771" fmla="*/ 3142285 h 4842513"/>
              <a:gd name="connsiteX2772" fmla="*/ 9825460 w 22146938"/>
              <a:gd name="connsiteY2772" fmla="*/ 3167200 h 4842513"/>
              <a:gd name="connsiteX2773" fmla="*/ 9797776 w 22146938"/>
              <a:gd name="connsiteY2773" fmla="*/ 3184918 h 4842513"/>
              <a:gd name="connsiteX2774" fmla="*/ 9777287 w 22146938"/>
              <a:gd name="connsiteY2774" fmla="*/ 3160002 h 4842513"/>
              <a:gd name="connsiteX2775" fmla="*/ 9804974 w 22146938"/>
              <a:gd name="connsiteY2775" fmla="*/ 3142285 h 4842513"/>
              <a:gd name="connsiteX2776" fmla="*/ 1598753 w 22146938"/>
              <a:gd name="connsiteY2776" fmla="*/ 3141732 h 4842513"/>
              <a:gd name="connsiteX2777" fmla="*/ 1621453 w 22146938"/>
              <a:gd name="connsiteY2777" fmla="*/ 3169969 h 4842513"/>
              <a:gd name="connsiteX2778" fmla="*/ 1591001 w 22146938"/>
              <a:gd name="connsiteY2778" fmla="*/ 3189348 h 4842513"/>
              <a:gd name="connsiteX2779" fmla="*/ 1568302 w 22146938"/>
              <a:gd name="connsiteY2779" fmla="*/ 3161111 h 4842513"/>
              <a:gd name="connsiteX2780" fmla="*/ 1598753 w 22146938"/>
              <a:gd name="connsiteY2780" fmla="*/ 3141732 h 4842513"/>
              <a:gd name="connsiteX2781" fmla="*/ 3402612 w 22146938"/>
              <a:gd name="connsiteY2781" fmla="*/ 3141731 h 4842513"/>
              <a:gd name="connsiteX2782" fmla="*/ 3425865 w 22146938"/>
              <a:gd name="connsiteY2782" fmla="*/ 3169969 h 4842513"/>
              <a:gd name="connsiteX2783" fmla="*/ 3395414 w 22146938"/>
              <a:gd name="connsiteY2783" fmla="*/ 3189348 h 4842513"/>
              <a:gd name="connsiteX2784" fmla="*/ 3372159 w 22146938"/>
              <a:gd name="connsiteY2784" fmla="*/ 3161110 h 4842513"/>
              <a:gd name="connsiteX2785" fmla="*/ 3402612 w 22146938"/>
              <a:gd name="connsiteY2785" fmla="*/ 3141731 h 4842513"/>
              <a:gd name="connsiteX2786" fmla="*/ 10730368 w 22146938"/>
              <a:gd name="connsiteY2786" fmla="*/ 3139433 h 4842513"/>
              <a:gd name="connsiteX2787" fmla="*/ 10754226 w 22146938"/>
              <a:gd name="connsiteY2787" fmla="*/ 3169043 h 4842513"/>
              <a:gd name="connsiteX2788" fmla="*/ 10722320 w 22146938"/>
              <a:gd name="connsiteY2788" fmla="*/ 3189729 h 4842513"/>
              <a:gd name="connsiteX2789" fmla="*/ 10698463 w 22146938"/>
              <a:gd name="connsiteY2789" fmla="*/ 3160120 h 4842513"/>
              <a:gd name="connsiteX2790" fmla="*/ 10730368 w 22146938"/>
              <a:gd name="connsiteY2790" fmla="*/ 3139433 h 4842513"/>
              <a:gd name="connsiteX2791" fmla="*/ 9409669 w 22146938"/>
              <a:gd name="connsiteY2791" fmla="*/ 3133980 h 4842513"/>
              <a:gd name="connsiteX2792" fmla="*/ 9429602 w 22146938"/>
              <a:gd name="connsiteY2792" fmla="*/ 3158342 h 4842513"/>
              <a:gd name="connsiteX2793" fmla="*/ 9403023 w 22146938"/>
              <a:gd name="connsiteY2793" fmla="*/ 3175506 h 4842513"/>
              <a:gd name="connsiteX2794" fmla="*/ 9383091 w 22146938"/>
              <a:gd name="connsiteY2794" fmla="*/ 3151144 h 4842513"/>
              <a:gd name="connsiteX2795" fmla="*/ 9409669 w 22146938"/>
              <a:gd name="connsiteY2795" fmla="*/ 3133980 h 4842513"/>
              <a:gd name="connsiteX2796" fmla="*/ 1413334 w 22146938"/>
              <a:gd name="connsiteY2796" fmla="*/ 3133980 h 4842513"/>
              <a:gd name="connsiteX2797" fmla="*/ 1434927 w 22146938"/>
              <a:gd name="connsiteY2797" fmla="*/ 3160556 h 4842513"/>
              <a:gd name="connsiteX2798" fmla="*/ 1406135 w 22146938"/>
              <a:gd name="connsiteY2798" fmla="*/ 3178828 h 4842513"/>
              <a:gd name="connsiteX2799" fmla="*/ 1384543 w 22146938"/>
              <a:gd name="connsiteY2799" fmla="*/ 3152251 h 4842513"/>
              <a:gd name="connsiteX2800" fmla="*/ 1413334 w 22146938"/>
              <a:gd name="connsiteY2800" fmla="*/ 3133980 h 4842513"/>
              <a:gd name="connsiteX2801" fmla="*/ 16406112 w 22146938"/>
              <a:gd name="connsiteY2801" fmla="*/ 3131765 h 4842513"/>
              <a:gd name="connsiteX2802" fmla="*/ 16426598 w 22146938"/>
              <a:gd name="connsiteY2802" fmla="*/ 3156680 h 4842513"/>
              <a:gd name="connsiteX2803" fmla="*/ 16399467 w 22146938"/>
              <a:gd name="connsiteY2803" fmla="*/ 3173844 h 4842513"/>
              <a:gd name="connsiteX2804" fmla="*/ 16378981 w 22146938"/>
              <a:gd name="connsiteY2804" fmla="*/ 3148929 h 4842513"/>
              <a:gd name="connsiteX2805" fmla="*/ 16406112 w 22146938"/>
              <a:gd name="connsiteY2805" fmla="*/ 3131765 h 4842513"/>
              <a:gd name="connsiteX2806" fmla="*/ 14395740 w 22146938"/>
              <a:gd name="connsiteY2806" fmla="*/ 3128980 h 4842513"/>
              <a:gd name="connsiteX2807" fmla="*/ 14420602 w 22146938"/>
              <a:gd name="connsiteY2807" fmla="*/ 3159311 h 4842513"/>
              <a:gd name="connsiteX2808" fmla="*/ 14387517 w 22146938"/>
              <a:gd name="connsiteY2808" fmla="*/ 3180369 h 4842513"/>
              <a:gd name="connsiteX2809" fmla="*/ 14362653 w 22146938"/>
              <a:gd name="connsiteY2809" fmla="*/ 3150039 h 4842513"/>
              <a:gd name="connsiteX2810" fmla="*/ 14395740 w 22146938"/>
              <a:gd name="connsiteY2810" fmla="*/ 3128980 h 4842513"/>
              <a:gd name="connsiteX2811" fmla="*/ 8868668 w 22146938"/>
              <a:gd name="connsiteY2811" fmla="*/ 3128443 h 4842513"/>
              <a:gd name="connsiteX2812" fmla="*/ 8889156 w 22146938"/>
              <a:gd name="connsiteY2812" fmla="*/ 3153359 h 4842513"/>
              <a:gd name="connsiteX2813" fmla="*/ 8862022 w 22146938"/>
              <a:gd name="connsiteY2813" fmla="*/ 3170522 h 4842513"/>
              <a:gd name="connsiteX2814" fmla="*/ 8841535 w 22146938"/>
              <a:gd name="connsiteY2814" fmla="*/ 3145607 h 4842513"/>
              <a:gd name="connsiteX2815" fmla="*/ 8868668 w 22146938"/>
              <a:gd name="connsiteY2815" fmla="*/ 3128443 h 4842513"/>
              <a:gd name="connsiteX2816" fmla="*/ 21932438 w 22146938"/>
              <a:gd name="connsiteY2816" fmla="*/ 3124358 h 4842513"/>
              <a:gd name="connsiteX2817" fmla="*/ 21953080 w 22146938"/>
              <a:gd name="connsiteY2817" fmla="*/ 3149530 h 4842513"/>
              <a:gd name="connsiteX2818" fmla="*/ 21925610 w 22146938"/>
              <a:gd name="connsiteY2818" fmla="*/ 3166999 h 4842513"/>
              <a:gd name="connsiteX2819" fmla="*/ 21922390 w 22146938"/>
              <a:gd name="connsiteY2819" fmla="*/ 3165195 h 4842513"/>
              <a:gd name="connsiteX2820" fmla="*/ 21921492 w 22146938"/>
              <a:gd name="connsiteY2820" fmla="*/ 3166508 h 4842513"/>
              <a:gd name="connsiteX2821" fmla="*/ 21903012 w 22146938"/>
              <a:gd name="connsiteY2821" fmla="*/ 3169969 h 4842513"/>
              <a:gd name="connsiteX2822" fmla="*/ 21897934 w 22146938"/>
              <a:gd name="connsiteY2822" fmla="*/ 3167121 h 4842513"/>
              <a:gd name="connsiteX2823" fmla="*/ 21880864 w 22146938"/>
              <a:gd name="connsiteY2823" fmla="*/ 3170523 h 4842513"/>
              <a:gd name="connsiteX2824" fmla="*/ 21876694 w 22146938"/>
              <a:gd name="connsiteY2824" fmla="*/ 3168206 h 4842513"/>
              <a:gd name="connsiteX2825" fmla="*/ 21881496 w 22146938"/>
              <a:gd name="connsiteY2825" fmla="*/ 3184692 h 4842513"/>
              <a:gd name="connsiteX2826" fmla="*/ 21851580 w 22146938"/>
              <a:gd name="connsiteY2826" fmla="*/ 3203454 h 4842513"/>
              <a:gd name="connsiteX2827" fmla="*/ 21829012 w 22146938"/>
              <a:gd name="connsiteY2827" fmla="*/ 3176293 h 4842513"/>
              <a:gd name="connsiteX2828" fmla="*/ 21858928 w 22146938"/>
              <a:gd name="connsiteY2828" fmla="*/ 3157532 h 4842513"/>
              <a:gd name="connsiteX2829" fmla="*/ 21863782 w 22146938"/>
              <a:gd name="connsiteY2829" fmla="*/ 3160224 h 4842513"/>
              <a:gd name="connsiteX2830" fmla="*/ 21859270 w 22146938"/>
              <a:gd name="connsiteY2830" fmla="*/ 3143946 h 4842513"/>
              <a:gd name="connsiteX2831" fmla="*/ 21888062 w 22146938"/>
              <a:gd name="connsiteY2831" fmla="*/ 3125675 h 4842513"/>
              <a:gd name="connsiteX2832" fmla="*/ 21894390 w 22146938"/>
              <a:gd name="connsiteY2832" fmla="*/ 3129191 h 4842513"/>
              <a:gd name="connsiteX2833" fmla="*/ 21910210 w 22146938"/>
              <a:gd name="connsiteY2833" fmla="*/ 3126228 h 4842513"/>
              <a:gd name="connsiteX2834" fmla="*/ 21914078 w 22146938"/>
              <a:gd name="connsiteY2834" fmla="*/ 3128397 h 4842513"/>
              <a:gd name="connsiteX2835" fmla="*/ 21914430 w 22146938"/>
              <a:gd name="connsiteY2835" fmla="*/ 3127879 h 4842513"/>
              <a:gd name="connsiteX2836" fmla="*/ 21932438 w 22146938"/>
              <a:gd name="connsiteY2836" fmla="*/ 3124358 h 4842513"/>
              <a:gd name="connsiteX2837" fmla="*/ 12090011 w 22146938"/>
              <a:gd name="connsiteY2837" fmla="*/ 3123497 h 4842513"/>
              <a:gd name="connsiteX2838" fmla="*/ 12115880 w 22146938"/>
              <a:gd name="connsiteY2838" fmla="*/ 3154550 h 4842513"/>
              <a:gd name="connsiteX2839" fmla="*/ 12081613 w 22146938"/>
              <a:gd name="connsiteY2839" fmla="*/ 3175980 h 4842513"/>
              <a:gd name="connsiteX2840" fmla="*/ 12055744 w 22146938"/>
              <a:gd name="connsiteY2840" fmla="*/ 3144928 h 4842513"/>
              <a:gd name="connsiteX2841" fmla="*/ 12090011 w 22146938"/>
              <a:gd name="connsiteY2841" fmla="*/ 3123497 h 4842513"/>
              <a:gd name="connsiteX2842" fmla="*/ 14989807 w 22146938"/>
              <a:gd name="connsiteY2842" fmla="*/ 3121799 h 4842513"/>
              <a:gd name="connsiteX2843" fmla="*/ 15010292 w 22146938"/>
              <a:gd name="connsiteY2843" fmla="*/ 3146714 h 4842513"/>
              <a:gd name="connsiteX2844" fmla="*/ 14983163 w 22146938"/>
              <a:gd name="connsiteY2844" fmla="*/ 3163878 h 4842513"/>
              <a:gd name="connsiteX2845" fmla="*/ 14962676 w 22146938"/>
              <a:gd name="connsiteY2845" fmla="*/ 3138963 h 4842513"/>
              <a:gd name="connsiteX2846" fmla="*/ 14989807 w 22146938"/>
              <a:gd name="connsiteY2846" fmla="*/ 3121799 h 4842513"/>
              <a:gd name="connsiteX2847" fmla="*/ 9983780 w 22146938"/>
              <a:gd name="connsiteY2847" fmla="*/ 3121799 h 4842513"/>
              <a:gd name="connsiteX2848" fmla="*/ 10004821 w 22146938"/>
              <a:gd name="connsiteY2848" fmla="*/ 3147822 h 4842513"/>
              <a:gd name="connsiteX2849" fmla="*/ 9976583 w 22146938"/>
              <a:gd name="connsiteY2849" fmla="*/ 3165540 h 4842513"/>
              <a:gd name="connsiteX2850" fmla="*/ 9955542 w 22146938"/>
              <a:gd name="connsiteY2850" fmla="*/ 3139517 h 4842513"/>
              <a:gd name="connsiteX2851" fmla="*/ 9983780 w 22146938"/>
              <a:gd name="connsiteY2851" fmla="*/ 3121799 h 4842513"/>
              <a:gd name="connsiteX2852" fmla="*/ 15164215 w 22146938"/>
              <a:gd name="connsiteY2852" fmla="*/ 3121245 h 4842513"/>
              <a:gd name="connsiteX2853" fmla="*/ 15184146 w 22146938"/>
              <a:gd name="connsiteY2853" fmla="*/ 3145607 h 4842513"/>
              <a:gd name="connsiteX2854" fmla="*/ 15157571 w 22146938"/>
              <a:gd name="connsiteY2854" fmla="*/ 3162771 h 4842513"/>
              <a:gd name="connsiteX2855" fmla="*/ 15137638 w 22146938"/>
              <a:gd name="connsiteY2855" fmla="*/ 3138409 h 4842513"/>
              <a:gd name="connsiteX2856" fmla="*/ 15164215 w 22146938"/>
              <a:gd name="connsiteY2856" fmla="*/ 3121245 h 4842513"/>
              <a:gd name="connsiteX2857" fmla="*/ 14569013 w 22146938"/>
              <a:gd name="connsiteY2857" fmla="*/ 3121245 h 4842513"/>
              <a:gd name="connsiteX2858" fmla="*/ 14592821 w 22146938"/>
              <a:gd name="connsiteY2858" fmla="*/ 3150036 h 4842513"/>
              <a:gd name="connsiteX2859" fmla="*/ 14561260 w 22146938"/>
              <a:gd name="connsiteY2859" fmla="*/ 3169969 h 4842513"/>
              <a:gd name="connsiteX2860" fmla="*/ 14537453 w 22146938"/>
              <a:gd name="connsiteY2860" fmla="*/ 3141177 h 4842513"/>
              <a:gd name="connsiteX2861" fmla="*/ 14569013 w 22146938"/>
              <a:gd name="connsiteY2861" fmla="*/ 3121245 h 4842513"/>
              <a:gd name="connsiteX2862" fmla="*/ 9642223 w 22146938"/>
              <a:gd name="connsiteY2862" fmla="*/ 3116816 h 4842513"/>
              <a:gd name="connsiteX2863" fmla="*/ 9662156 w 22146938"/>
              <a:gd name="connsiteY2863" fmla="*/ 3141178 h 4842513"/>
              <a:gd name="connsiteX2864" fmla="*/ 9635579 w 22146938"/>
              <a:gd name="connsiteY2864" fmla="*/ 3158342 h 4842513"/>
              <a:gd name="connsiteX2865" fmla="*/ 9615646 w 22146938"/>
              <a:gd name="connsiteY2865" fmla="*/ 3133980 h 4842513"/>
              <a:gd name="connsiteX2866" fmla="*/ 9642223 w 22146938"/>
              <a:gd name="connsiteY2866" fmla="*/ 3116816 h 4842513"/>
              <a:gd name="connsiteX2867" fmla="*/ 8543062 w 22146938"/>
              <a:gd name="connsiteY2867" fmla="*/ 3114602 h 4842513"/>
              <a:gd name="connsiteX2868" fmla="*/ 8564102 w 22146938"/>
              <a:gd name="connsiteY2868" fmla="*/ 3140071 h 4842513"/>
              <a:gd name="connsiteX2869" fmla="*/ 8535863 w 22146938"/>
              <a:gd name="connsiteY2869" fmla="*/ 3157788 h 4842513"/>
              <a:gd name="connsiteX2870" fmla="*/ 8514822 w 22146938"/>
              <a:gd name="connsiteY2870" fmla="*/ 3132319 h 4842513"/>
              <a:gd name="connsiteX2871" fmla="*/ 8543062 w 22146938"/>
              <a:gd name="connsiteY2871" fmla="*/ 3114602 h 4842513"/>
              <a:gd name="connsiteX2872" fmla="*/ 5226522 w 22146938"/>
              <a:gd name="connsiteY2872" fmla="*/ 3114569 h 4842513"/>
              <a:gd name="connsiteX2873" fmla="*/ 5249463 w 22146938"/>
              <a:gd name="connsiteY2873" fmla="*/ 3142910 h 4842513"/>
              <a:gd name="connsiteX2874" fmla="*/ 5218826 w 22146938"/>
              <a:gd name="connsiteY2874" fmla="*/ 3162678 h 4842513"/>
              <a:gd name="connsiteX2875" fmla="*/ 5195888 w 22146938"/>
              <a:gd name="connsiteY2875" fmla="*/ 3134337 h 4842513"/>
              <a:gd name="connsiteX2876" fmla="*/ 5226522 w 22146938"/>
              <a:gd name="connsiteY2876" fmla="*/ 3114569 h 4842513"/>
              <a:gd name="connsiteX2877" fmla="*/ 446076 w 22146938"/>
              <a:gd name="connsiteY2877" fmla="*/ 3112940 h 4842513"/>
              <a:gd name="connsiteX2878" fmla="*/ 467668 w 22146938"/>
              <a:gd name="connsiteY2878" fmla="*/ 3139516 h 4842513"/>
              <a:gd name="connsiteX2879" fmla="*/ 438878 w 22146938"/>
              <a:gd name="connsiteY2879" fmla="*/ 3157788 h 4842513"/>
              <a:gd name="connsiteX2880" fmla="*/ 417285 w 22146938"/>
              <a:gd name="connsiteY2880" fmla="*/ 3131211 h 4842513"/>
              <a:gd name="connsiteX2881" fmla="*/ 446076 w 22146938"/>
              <a:gd name="connsiteY2881" fmla="*/ 3112940 h 4842513"/>
              <a:gd name="connsiteX2882" fmla="*/ 9184312 w 22146938"/>
              <a:gd name="connsiteY2882" fmla="*/ 3109618 h 4842513"/>
              <a:gd name="connsiteX2883" fmla="*/ 9204245 w 22146938"/>
              <a:gd name="connsiteY2883" fmla="*/ 3133980 h 4842513"/>
              <a:gd name="connsiteX2884" fmla="*/ 9177667 w 22146938"/>
              <a:gd name="connsiteY2884" fmla="*/ 3151144 h 4842513"/>
              <a:gd name="connsiteX2885" fmla="*/ 9157734 w 22146938"/>
              <a:gd name="connsiteY2885" fmla="*/ 3126782 h 4842513"/>
              <a:gd name="connsiteX2886" fmla="*/ 9184312 w 22146938"/>
              <a:gd name="connsiteY2886" fmla="*/ 3109618 h 4842513"/>
              <a:gd name="connsiteX2887" fmla="*/ 10308133 w 22146938"/>
              <a:gd name="connsiteY2887" fmla="*/ 3105188 h 4842513"/>
              <a:gd name="connsiteX2888" fmla="*/ 10330835 w 22146938"/>
              <a:gd name="connsiteY2888" fmla="*/ 3132872 h 4842513"/>
              <a:gd name="connsiteX2889" fmla="*/ 10300381 w 22146938"/>
              <a:gd name="connsiteY2889" fmla="*/ 3152251 h 4842513"/>
              <a:gd name="connsiteX2890" fmla="*/ 10277680 w 22146938"/>
              <a:gd name="connsiteY2890" fmla="*/ 3124567 h 4842513"/>
              <a:gd name="connsiteX2891" fmla="*/ 10308133 w 22146938"/>
              <a:gd name="connsiteY2891" fmla="*/ 3105188 h 4842513"/>
              <a:gd name="connsiteX2892" fmla="*/ 1634217 w 22146938"/>
              <a:gd name="connsiteY2892" fmla="*/ 3102420 h 4842513"/>
              <a:gd name="connsiteX2893" fmla="*/ 1656364 w 22146938"/>
              <a:gd name="connsiteY2893" fmla="*/ 3129550 h 4842513"/>
              <a:gd name="connsiteX2894" fmla="*/ 1626465 w 22146938"/>
              <a:gd name="connsiteY2894" fmla="*/ 3148375 h 4842513"/>
              <a:gd name="connsiteX2895" fmla="*/ 1604319 w 22146938"/>
              <a:gd name="connsiteY2895" fmla="*/ 3121245 h 4842513"/>
              <a:gd name="connsiteX2896" fmla="*/ 1634217 w 22146938"/>
              <a:gd name="connsiteY2896" fmla="*/ 3102420 h 4842513"/>
              <a:gd name="connsiteX2897" fmla="*/ 7462728 w 22146938"/>
              <a:gd name="connsiteY2897" fmla="*/ 3101866 h 4842513"/>
              <a:gd name="connsiteX2898" fmla="*/ 7485428 w 22146938"/>
              <a:gd name="connsiteY2898" fmla="*/ 3129550 h 4842513"/>
              <a:gd name="connsiteX2899" fmla="*/ 7455524 w 22146938"/>
              <a:gd name="connsiteY2899" fmla="*/ 3148929 h 4842513"/>
              <a:gd name="connsiteX2900" fmla="*/ 7432825 w 22146938"/>
              <a:gd name="connsiteY2900" fmla="*/ 3121245 h 4842513"/>
              <a:gd name="connsiteX2901" fmla="*/ 7462728 w 22146938"/>
              <a:gd name="connsiteY2901" fmla="*/ 3101866 h 4842513"/>
              <a:gd name="connsiteX2902" fmla="*/ 3150692 w 22146938"/>
              <a:gd name="connsiteY2902" fmla="*/ 3101312 h 4842513"/>
              <a:gd name="connsiteX2903" fmla="*/ 3173946 w 22146938"/>
              <a:gd name="connsiteY2903" fmla="*/ 3129550 h 4842513"/>
              <a:gd name="connsiteX2904" fmla="*/ 3143494 w 22146938"/>
              <a:gd name="connsiteY2904" fmla="*/ 3148929 h 4842513"/>
              <a:gd name="connsiteX2905" fmla="*/ 3120239 w 22146938"/>
              <a:gd name="connsiteY2905" fmla="*/ 3120691 h 4842513"/>
              <a:gd name="connsiteX2906" fmla="*/ 3150692 w 22146938"/>
              <a:gd name="connsiteY2906" fmla="*/ 3101312 h 4842513"/>
              <a:gd name="connsiteX2907" fmla="*/ 16990793 w 22146938"/>
              <a:gd name="connsiteY2907" fmla="*/ 3097437 h 4842513"/>
              <a:gd name="connsiteX2908" fmla="*/ 17011833 w 22146938"/>
              <a:gd name="connsiteY2908" fmla="*/ 3122906 h 4842513"/>
              <a:gd name="connsiteX2909" fmla="*/ 16984149 w 22146938"/>
              <a:gd name="connsiteY2909" fmla="*/ 3140624 h 4842513"/>
              <a:gd name="connsiteX2910" fmla="*/ 16963109 w 22146938"/>
              <a:gd name="connsiteY2910" fmla="*/ 3115155 h 4842513"/>
              <a:gd name="connsiteX2911" fmla="*/ 16990793 w 22146938"/>
              <a:gd name="connsiteY2911" fmla="*/ 3097437 h 4842513"/>
              <a:gd name="connsiteX2912" fmla="*/ 17599890 w 22146938"/>
              <a:gd name="connsiteY2912" fmla="*/ 3096483 h 4842513"/>
              <a:gd name="connsiteX2913" fmla="*/ 17621449 w 22146938"/>
              <a:gd name="connsiteY2913" fmla="*/ 3122925 h 4842513"/>
              <a:gd name="connsiteX2914" fmla="*/ 17592712 w 22146938"/>
              <a:gd name="connsiteY2914" fmla="*/ 3141313 h 4842513"/>
              <a:gd name="connsiteX2915" fmla="*/ 17571153 w 22146938"/>
              <a:gd name="connsiteY2915" fmla="*/ 3114872 h 4842513"/>
              <a:gd name="connsiteX2916" fmla="*/ 17599890 w 22146938"/>
              <a:gd name="connsiteY2916" fmla="*/ 3096483 h 4842513"/>
              <a:gd name="connsiteX2917" fmla="*/ 16091623 w 22146938"/>
              <a:gd name="connsiteY2917" fmla="*/ 3096330 h 4842513"/>
              <a:gd name="connsiteX2918" fmla="*/ 16111554 w 22146938"/>
              <a:gd name="connsiteY2918" fmla="*/ 3120692 h 4842513"/>
              <a:gd name="connsiteX2919" fmla="*/ 16084979 w 22146938"/>
              <a:gd name="connsiteY2919" fmla="*/ 3137856 h 4842513"/>
              <a:gd name="connsiteX2920" fmla="*/ 16065046 w 22146938"/>
              <a:gd name="connsiteY2920" fmla="*/ 3113494 h 4842513"/>
              <a:gd name="connsiteX2921" fmla="*/ 16091623 w 22146938"/>
              <a:gd name="connsiteY2921" fmla="*/ 3096330 h 4842513"/>
              <a:gd name="connsiteX2922" fmla="*/ 10517760 w 22146938"/>
              <a:gd name="connsiteY2922" fmla="*/ 3095223 h 4842513"/>
              <a:gd name="connsiteX2923" fmla="*/ 10541015 w 22146938"/>
              <a:gd name="connsiteY2923" fmla="*/ 3124014 h 4842513"/>
              <a:gd name="connsiteX2924" fmla="*/ 10510193 w 22146938"/>
              <a:gd name="connsiteY2924" fmla="*/ 3143946 h 4842513"/>
              <a:gd name="connsiteX2925" fmla="*/ 10486939 w 22146938"/>
              <a:gd name="connsiteY2925" fmla="*/ 3115155 h 4842513"/>
              <a:gd name="connsiteX2926" fmla="*/ 10517760 w 22146938"/>
              <a:gd name="connsiteY2926" fmla="*/ 3095223 h 4842513"/>
              <a:gd name="connsiteX2927" fmla="*/ 8203063 w 22146938"/>
              <a:gd name="connsiteY2927" fmla="*/ 3093561 h 4842513"/>
              <a:gd name="connsiteX2928" fmla="*/ 8224662 w 22146938"/>
              <a:gd name="connsiteY2928" fmla="*/ 3120138 h 4842513"/>
              <a:gd name="connsiteX2929" fmla="*/ 8195862 w 22146938"/>
              <a:gd name="connsiteY2929" fmla="*/ 3138409 h 4842513"/>
              <a:gd name="connsiteX2930" fmla="*/ 8174272 w 22146938"/>
              <a:gd name="connsiteY2930" fmla="*/ 3111833 h 4842513"/>
              <a:gd name="connsiteX2931" fmla="*/ 8203063 w 22146938"/>
              <a:gd name="connsiteY2931" fmla="*/ 3093561 h 4842513"/>
              <a:gd name="connsiteX2932" fmla="*/ 19105838 w 22146938"/>
              <a:gd name="connsiteY2932" fmla="*/ 3090793 h 4842513"/>
              <a:gd name="connsiteX2933" fmla="*/ 19127432 w 22146938"/>
              <a:gd name="connsiteY2933" fmla="*/ 3117369 h 4842513"/>
              <a:gd name="connsiteX2934" fmla="*/ 19098638 w 22146938"/>
              <a:gd name="connsiteY2934" fmla="*/ 3135641 h 4842513"/>
              <a:gd name="connsiteX2935" fmla="*/ 19077046 w 22146938"/>
              <a:gd name="connsiteY2935" fmla="*/ 3109064 h 4842513"/>
              <a:gd name="connsiteX2936" fmla="*/ 19105838 w 22146938"/>
              <a:gd name="connsiteY2936" fmla="*/ 3090793 h 4842513"/>
              <a:gd name="connsiteX2937" fmla="*/ 1863961 w 22146938"/>
              <a:gd name="connsiteY2937" fmla="*/ 3090239 h 4842513"/>
              <a:gd name="connsiteX2938" fmla="*/ 1886662 w 22146938"/>
              <a:gd name="connsiteY2938" fmla="*/ 3118477 h 4842513"/>
              <a:gd name="connsiteX2939" fmla="*/ 1856209 w 22146938"/>
              <a:gd name="connsiteY2939" fmla="*/ 3137856 h 4842513"/>
              <a:gd name="connsiteX2940" fmla="*/ 1833510 w 22146938"/>
              <a:gd name="connsiteY2940" fmla="*/ 3109618 h 4842513"/>
              <a:gd name="connsiteX2941" fmla="*/ 1863961 w 22146938"/>
              <a:gd name="connsiteY2941" fmla="*/ 3090239 h 4842513"/>
              <a:gd name="connsiteX2942" fmla="*/ 19358314 w 22146938"/>
              <a:gd name="connsiteY2942" fmla="*/ 3089132 h 4842513"/>
              <a:gd name="connsiteX2943" fmla="*/ 19379908 w 22146938"/>
              <a:gd name="connsiteY2943" fmla="*/ 3115709 h 4842513"/>
              <a:gd name="connsiteX2944" fmla="*/ 19351118 w 22146938"/>
              <a:gd name="connsiteY2944" fmla="*/ 3133980 h 4842513"/>
              <a:gd name="connsiteX2945" fmla="*/ 19329524 w 22146938"/>
              <a:gd name="connsiteY2945" fmla="*/ 3107404 h 4842513"/>
              <a:gd name="connsiteX2946" fmla="*/ 19358314 w 22146938"/>
              <a:gd name="connsiteY2946" fmla="*/ 3089132 h 4842513"/>
              <a:gd name="connsiteX2947" fmla="*/ 14674211 w 22146938"/>
              <a:gd name="connsiteY2947" fmla="*/ 3089132 h 4842513"/>
              <a:gd name="connsiteX2948" fmla="*/ 14696358 w 22146938"/>
              <a:gd name="connsiteY2948" fmla="*/ 3115709 h 4842513"/>
              <a:gd name="connsiteX2949" fmla="*/ 14667013 w 22146938"/>
              <a:gd name="connsiteY2949" fmla="*/ 3134533 h 4842513"/>
              <a:gd name="connsiteX2950" fmla="*/ 14644866 w 22146938"/>
              <a:gd name="connsiteY2950" fmla="*/ 3107957 h 4842513"/>
              <a:gd name="connsiteX2951" fmla="*/ 14674211 w 22146938"/>
              <a:gd name="connsiteY2951" fmla="*/ 3089132 h 4842513"/>
              <a:gd name="connsiteX2952" fmla="*/ 7843689 w 22146938"/>
              <a:gd name="connsiteY2952" fmla="*/ 3086364 h 4842513"/>
              <a:gd name="connsiteX2953" fmla="*/ 7865842 w 22146938"/>
              <a:gd name="connsiteY2953" fmla="*/ 3113494 h 4842513"/>
              <a:gd name="connsiteX2954" fmla="*/ 7836492 w 22146938"/>
              <a:gd name="connsiteY2954" fmla="*/ 3132319 h 4842513"/>
              <a:gd name="connsiteX2955" fmla="*/ 7814345 w 22146938"/>
              <a:gd name="connsiteY2955" fmla="*/ 3105189 h 4842513"/>
              <a:gd name="connsiteX2956" fmla="*/ 7843689 w 22146938"/>
              <a:gd name="connsiteY2956" fmla="*/ 3086364 h 4842513"/>
              <a:gd name="connsiteX2957" fmla="*/ 1216260 w 22146938"/>
              <a:gd name="connsiteY2957" fmla="*/ 3084703 h 4842513"/>
              <a:gd name="connsiteX2958" fmla="*/ 1237299 w 22146938"/>
              <a:gd name="connsiteY2958" fmla="*/ 3110725 h 4842513"/>
              <a:gd name="connsiteX2959" fmla="*/ 1209063 w 22146938"/>
              <a:gd name="connsiteY2959" fmla="*/ 3128443 h 4842513"/>
              <a:gd name="connsiteX2960" fmla="*/ 1188023 w 22146938"/>
              <a:gd name="connsiteY2960" fmla="*/ 3102420 h 4842513"/>
              <a:gd name="connsiteX2961" fmla="*/ 1216260 w 22146938"/>
              <a:gd name="connsiteY2961" fmla="*/ 3084703 h 4842513"/>
              <a:gd name="connsiteX2962" fmla="*/ 11539852 w 22146938"/>
              <a:gd name="connsiteY2962" fmla="*/ 3083918 h 4842513"/>
              <a:gd name="connsiteX2963" fmla="*/ 11564714 w 22146938"/>
              <a:gd name="connsiteY2963" fmla="*/ 3114248 h 4842513"/>
              <a:gd name="connsiteX2964" fmla="*/ 11531628 w 22146938"/>
              <a:gd name="connsiteY2964" fmla="*/ 3135307 h 4842513"/>
              <a:gd name="connsiteX2965" fmla="*/ 11506765 w 22146938"/>
              <a:gd name="connsiteY2965" fmla="*/ 3104976 h 4842513"/>
              <a:gd name="connsiteX2966" fmla="*/ 11539852 w 22146938"/>
              <a:gd name="connsiteY2966" fmla="*/ 3083918 h 4842513"/>
              <a:gd name="connsiteX2967" fmla="*/ 21958934 w 22146938"/>
              <a:gd name="connsiteY2967" fmla="*/ 3082488 h 4842513"/>
              <a:gd name="connsiteX2968" fmla="*/ 21979418 w 22146938"/>
              <a:gd name="connsiteY2968" fmla="*/ 3107403 h 4842513"/>
              <a:gd name="connsiteX2969" fmla="*/ 21952290 w 22146938"/>
              <a:gd name="connsiteY2969" fmla="*/ 3124567 h 4842513"/>
              <a:gd name="connsiteX2970" fmla="*/ 21931804 w 22146938"/>
              <a:gd name="connsiteY2970" fmla="*/ 3099652 h 4842513"/>
              <a:gd name="connsiteX2971" fmla="*/ 21958934 w 22146938"/>
              <a:gd name="connsiteY2971" fmla="*/ 3082488 h 4842513"/>
              <a:gd name="connsiteX2972" fmla="*/ 14814292 w 22146938"/>
              <a:gd name="connsiteY2972" fmla="*/ 3079166 h 4842513"/>
              <a:gd name="connsiteX2973" fmla="*/ 14835331 w 22146938"/>
              <a:gd name="connsiteY2973" fmla="*/ 3104635 h 4842513"/>
              <a:gd name="connsiteX2974" fmla="*/ 14807647 w 22146938"/>
              <a:gd name="connsiteY2974" fmla="*/ 3122353 h 4842513"/>
              <a:gd name="connsiteX2975" fmla="*/ 14786608 w 22146938"/>
              <a:gd name="connsiteY2975" fmla="*/ 3096884 h 4842513"/>
              <a:gd name="connsiteX2976" fmla="*/ 14814292 w 22146938"/>
              <a:gd name="connsiteY2976" fmla="*/ 3079166 h 4842513"/>
              <a:gd name="connsiteX2977" fmla="*/ 11016069 w 22146938"/>
              <a:gd name="connsiteY2977" fmla="*/ 3078059 h 4842513"/>
              <a:gd name="connsiteX2978" fmla="*/ 11040431 w 22146938"/>
              <a:gd name="connsiteY2978" fmla="*/ 3107404 h 4842513"/>
              <a:gd name="connsiteX2979" fmla="*/ 11008317 w 22146938"/>
              <a:gd name="connsiteY2979" fmla="*/ 3127890 h 4842513"/>
              <a:gd name="connsiteX2980" fmla="*/ 10983956 w 22146938"/>
              <a:gd name="connsiteY2980" fmla="*/ 3098545 h 4842513"/>
              <a:gd name="connsiteX2981" fmla="*/ 11016069 w 22146938"/>
              <a:gd name="connsiteY2981" fmla="*/ 3078059 h 4842513"/>
              <a:gd name="connsiteX2982" fmla="*/ 18856683 w 22146938"/>
              <a:gd name="connsiteY2982" fmla="*/ 3078058 h 4842513"/>
              <a:gd name="connsiteX2983" fmla="*/ 18878278 w 22146938"/>
              <a:gd name="connsiteY2983" fmla="*/ 3104635 h 4842513"/>
              <a:gd name="connsiteX2984" fmla="*/ 18849485 w 22146938"/>
              <a:gd name="connsiteY2984" fmla="*/ 3122906 h 4842513"/>
              <a:gd name="connsiteX2985" fmla="*/ 18827892 w 22146938"/>
              <a:gd name="connsiteY2985" fmla="*/ 3096330 h 4842513"/>
              <a:gd name="connsiteX2986" fmla="*/ 18856683 w 22146938"/>
              <a:gd name="connsiteY2986" fmla="*/ 3078058 h 4842513"/>
              <a:gd name="connsiteX2987" fmla="*/ 10175321 w 22146938"/>
              <a:gd name="connsiteY2987" fmla="*/ 3076951 h 4842513"/>
              <a:gd name="connsiteX2988" fmla="*/ 10196915 w 22146938"/>
              <a:gd name="connsiteY2988" fmla="*/ 3103527 h 4842513"/>
              <a:gd name="connsiteX2989" fmla="*/ 10168124 w 22146938"/>
              <a:gd name="connsiteY2989" fmla="*/ 3121799 h 4842513"/>
              <a:gd name="connsiteX2990" fmla="*/ 10146529 w 22146938"/>
              <a:gd name="connsiteY2990" fmla="*/ 3095222 h 4842513"/>
              <a:gd name="connsiteX2991" fmla="*/ 10175321 w 22146938"/>
              <a:gd name="connsiteY2991" fmla="*/ 3076951 h 4842513"/>
              <a:gd name="connsiteX2992" fmla="*/ 20569760 w 22146938"/>
              <a:gd name="connsiteY2992" fmla="*/ 3076397 h 4842513"/>
              <a:gd name="connsiteX2993" fmla="*/ 20591906 w 22146938"/>
              <a:gd name="connsiteY2993" fmla="*/ 3103528 h 4842513"/>
              <a:gd name="connsiteX2994" fmla="*/ 20562562 w 22146938"/>
              <a:gd name="connsiteY2994" fmla="*/ 3122353 h 4842513"/>
              <a:gd name="connsiteX2995" fmla="*/ 20540414 w 22146938"/>
              <a:gd name="connsiteY2995" fmla="*/ 3095222 h 4842513"/>
              <a:gd name="connsiteX2996" fmla="*/ 20569760 w 22146938"/>
              <a:gd name="connsiteY2996" fmla="*/ 3076397 h 4842513"/>
              <a:gd name="connsiteX2997" fmla="*/ 13866951 w 22146938"/>
              <a:gd name="connsiteY2997" fmla="*/ 3075291 h 4842513"/>
              <a:gd name="connsiteX2998" fmla="*/ 13892420 w 22146938"/>
              <a:gd name="connsiteY2998" fmla="*/ 3106850 h 4842513"/>
              <a:gd name="connsiteX2999" fmla="*/ 13858091 w 22146938"/>
              <a:gd name="connsiteY2999" fmla="*/ 3128443 h 4842513"/>
              <a:gd name="connsiteX3000" fmla="*/ 13832623 w 22146938"/>
              <a:gd name="connsiteY3000" fmla="*/ 3096884 h 4842513"/>
              <a:gd name="connsiteX3001" fmla="*/ 13866951 w 22146938"/>
              <a:gd name="connsiteY3001" fmla="*/ 3075291 h 4842513"/>
              <a:gd name="connsiteX3002" fmla="*/ 15563970 w 22146938"/>
              <a:gd name="connsiteY3002" fmla="*/ 3075290 h 4842513"/>
              <a:gd name="connsiteX3003" fmla="*/ 15583348 w 22146938"/>
              <a:gd name="connsiteY3003" fmla="*/ 3099098 h 4842513"/>
              <a:gd name="connsiteX3004" fmla="*/ 15557326 w 22146938"/>
              <a:gd name="connsiteY3004" fmla="*/ 3115708 h 4842513"/>
              <a:gd name="connsiteX3005" fmla="*/ 15537947 w 22146938"/>
              <a:gd name="connsiteY3005" fmla="*/ 3091900 h 4842513"/>
              <a:gd name="connsiteX3006" fmla="*/ 15563970 w 22146938"/>
              <a:gd name="connsiteY3006" fmla="*/ 3075290 h 4842513"/>
              <a:gd name="connsiteX3007" fmla="*/ 6804944 w 22146938"/>
              <a:gd name="connsiteY3007" fmla="*/ 3075290 h 4842513"/>
              <a:gd name="connsiteX3008" fmla="*/ 6828189 w 22146938"/>
              <a:gd name="connsiteY3008" fmla="*/ 3103528 h 4842513"/>
              <a:gd name="connsiteX3009" fmla="*/ 6797178 w 22146938"/>
              <a:gd name="connsiteY3009" fmla="*/ 3123460 h 4842513"/>
              <a:gd name="connsiteX3010" fmla="*/ 6773920 w 22146938"/>
              <a:gd name="connsiteY3010" fmla="*/ 3095222 h 4842513"/>
              <a:gd name="connsiteX3011" fmla="*/ 6804944 w 22146938"/>
              <a:gd name="connsiteY3011" fmla="*/ 3075290 h 4842513"/>
              <a:gd name="connsiteX3012" fmla="*/ 14523057 w 22146938"/>
              <a:gd name="connsiteY3012" fmla="*/ 3074736 h 4842513"/>
              <a:gd name="connsiteX3013" fmla="*/ 14546311 w 22146938"/>
              <a:gd name="connsiteY3013" fmla="*/ 3102974 h 4842513"/>
              <a:gd name="connsiteX3014" fmla="*/ 14515859 w 22146938"/>
              <a:gd name="connsiteY3014" fmla="*/ 3122353 h 4842513"/>
              <a:gd name="connsiteX3015" fmla="*/ 14492605 w 22146938"/>
              <a:gd name="connsiteY3015" fmla="*/ 3094115 h 4842513"/>
              <a:gd name="connsiteX3016" fmla="*/ 14523057 w 22146938"/>
              <a:gd name="connsiteY3016" fmla="*/ 3074736 h 4842513"/>
              <a:gd name="connsiteX3017" fmla="*/ 1455997 w 22146938"/>
              <a:gd name="connsiteY3017" fmla="*/ 3068647 h 4842513"/>
              <a:gd name="connsiteX3018" fmla="*/ 1477037 w 22146938"/>
              <a:gd name="connsiteY3018" fmla="*/ 3094669 h 4842513"/>
              <a:gd name="connsiteX3019" fmla="*/ 1448800 w 22146938"/>
              <a:gd name="connsiteY3019" fmla="*/ 3112387 h 4842513"/>
              <a:gd name="connsiteX3020" fmla="*/ 1427761 w 22146938"/>
              <a:gd name="connsiteY3020" fmla="*/ 3086364 h 4842513"/>
              <a:gd name="connsiteX3021" fmla="*/ 1455997 w 22146938"/>
              <a:gd name="connsiteY3021" fmla="*/ 3068647 h 4842513"/>
              <a:gd name="connsiteX3022" fmla="*/ 21612886 w 22146938"/>
              <a:gd name="connsiteY3022" fmla="*/ 3068646 h 4842513"/>
              <a:gd name="connsiteX3023" fmla="*/ 21635032 w 22146938"/>
              <a:gd name="connsiteY3023" fmla="*/ 3095776 h 4842513"/>
              <a:gd name="connsiteX3024" fmla="*/ 21605134 w 22146938"/>
              <a:gd name="connsiteY3024" fmla="*/ 3114602 h 4842513"/>
              <a:gd name="connsiteX3025" fmla="*/ 21582986 w 22146938"/>
              <a:gd name="connsiteY3025" fmla="*/ 3087471 h 4842513"/>
              <a:gd name="connsiteX3026" fmla="*/ 21612886 w 22146938"/>
              <a:gd name="connsiteY3026" fmla="*/ 3068646 h 4842513"/>
              <a:gd name="connsiteX3027" fmla="*/ 15340460 w 22146938"/>
              <a:gd name="connsiteY3027" fmla="*/ 3067250 h 4842513"/>
              <a:gd name="connsiteX3028" fmla="*/ 15360183 w 22146938"/>
              <a:gd name="connsiteY3028" fmla="*/ 3091154 h 4842513"/>
              <a:gd name="connsiteX3029" fmla="*/ 15333982 w 22146938"/>
              <a:gd name="connsiteY3029" fmla="*/ 3107705 h 4842513"/>
              <a:gd name="connsiteX3030" fmla="*/ 15314260 w 22146938"/>
              <a:gd name="connsiteY3030" fmla="*/ 3083801 h 4842513"/>
              <a:gd name="connsiteX3031" fmla="*/ 15340460 w 22146938"/>
              <a:gd name="connsiteY3031" fmla="*/ 3067250 h 4842513"/>
              <a:gd name="connsiteX3032" fmla="*/ 19614114 w 22146938"/>
              <a:gd name="connsiteY3032" fmla="*/ 3066985 h 4842513"/>
              <a:gd name="connsiteX3033" fmla="*/ 19635706 w 22146938"/>
              <a:gd name="connsiteY3033" fmla="*/ 3093561 h 4842513"/>
              <a:gd name="connsiteX3034" fmla="*/ 19606916 w 22146938"/>
              <a:gd name="connsiteY3034" fmla="*/ 3111833 h 4842513"/>
              <a:gd name="connsiteX3035" fmla="*/ 19585322 w 22146938"/>
              <a:gd name="connsiteY3035" fmla="*/ 3085256 h 4842513"/>
              <a:gd name="connsiteX3036" fmla="*/ 19614114 w 22146938"/>
              <a:gd name="connsiteY3036" fmla="*/ 3066985 h 4842513"/>
              <a:gd name="connsiteX3037" fmla="*/ 14354186 w 22146938"/>
              <a:gd name="connsiteY3037" fmla="*/ 3066432 h 4842513"/>
              <a:gd name="connsiteX3038" fmla="*/ 14378547 w 22146938"/>
              <a:gd name="connsiteY3038" fmla="*/ 3096330 h 4842513"/>
              <a:gd name="connsiteX3039" fmla="*/ 14346435 w 22146938"/>
              <a:gd name="connsiteY3039" fmla="*/ 3116816 h 4842513"/>
              <a:gd name="connsiteX3040" fmla="*/ 14322072 w 22146938"/>
              <a:gd name="connsiteY3040" fmla="*/ 3086918 h 4842513"/>
              <a:gd name="connsiteX3041" fmla="*/ 14354186 w 22146938"/>
              <a:gd name="connsiteY3041" fmla="*/ 3066432 h 4842513"/>
              <a:gd name="connsiteX3042" fmla="*/ 1667468 w 22146938"/>
              <a:gd name="connsiteY3042" fmla="*/ 3065878 h 4842513"/>
              <a:gd name="connsiteX3043" fmla="*/ 1689061 w 22146938"/>
              <a:gd name="connsiteY3043" fmla="*/ 3092454 h 4842513"/>
              <a:gd name="connsiteX3044" fmla="*/ 1660270 w 22146938"/>
              <a:gd name="connsiteY3044" fmla="*/ 3110726 h 4842513"/>
              <a:gd name="connsiteX3045" fmla="*/ 1638678 w 22146938"/>
              <a:gd name="connsiteY3045" fmla="*/ 3084149 h 4842513"/>
              <a:gd name="connsiteX3046" fmla="*/ 1667468 w 22146938"/>
              <a:gd name="connsiteY3046" fmla="*/ 3065878 h 4842513"/>
              <a:gd name="connsiteX3047" fmla="*/ 2898218 w 22146938"/>
              <a:gd name="connsiteY3047" fmla="*/ 3065324 h 4842513"/>
              <a:gd name="connsiteX3048" fmla="*/ 2921471 w 22146938"/>
              <a:gd name="connsiteY3048" fmla="*/ 3093562 h 4842513"/>
              <a:gd name="connsiteX3049" fmla="*/ 2891020 w 22146938"/>
              <a:gd name="connsiteY3049" fmla="*/ 3112941 h 4842513"/>
              <a:gd name="connsiteX3050" fmla="*/ 2867766 w 22146938"/>
              <a:gd name="connsiteY3050" fmla="*/ 3084703 h 4842513"/>
              <a:gd name="connsiteX3051" fmla="*/ 2898218 w 22146938"/>
              <a:gd name="connsiteY3051" fmla="*/ 3065324 h 4842513"/>
              <a:gd name="connsiteX3052" fmla="*/ 5496053 w 22146938"/>
              <a:gd name="connsiteY3052" fmla="*/ 3061449 h 4842513"/>
              <a:gd name="connsiteX3053" fmla="*/ 5519310 w 22146938"/>
              <a:gd name="connsiteY3053" fmla="*/ 3089686 h 4842513"/>
              <a:gd name="connsiteX3054" fmla="*/ 5488303 w 22146938"/>
              <a:gd name="connsiteY3054" fmla="*/ 3109065 h 4842513"/>
              <a:gd name="connsiteX3055" fmla="*/ 5465051 w 22146938"/>
              <a:gd name="connsiteY3055" fmla="*/ 3080828 h 4842513"/>
              <a:gd name="connsiteX3056" fmla="*/ 5496053 w 22146938"/>
              <a:gd name="connsiteY3056" fmla="*/ 3061449 h 4842513"/>
              <a:gd name="connsiteX3057" fmla="*/ 18608083 w 22146938"/>
              <a:gd name="connsiteY3057" fmla="*/ 3059234 h 4842513"/>
              <a:gd name="connsiteX3058" fmla="*/ 18629676 w 22146938"/>
              <a:gd name="connsiteY3058" fmla="*/ 3085810 h 4842513"/>
              <a:gd name="connsiteX3059" fmla="*/ 18600885 w 22146938"/>
              <a:gd name="connsiteY3059" fmla="*/ 3104082 h 4842513"/>
              <a:gd name="connsiteX3060" fmla="*/ 18579292 w 22146938"/>
              <a:gd name="connsiteY3060" fmla="*/ 3077505 h 4842513"/>
              <a:gd name="connsiteX3061" fmla="*/ 18608083 w 22146938"/>
              <a:gd name="connsiteY3061" fmla="*/ 3059234 h 4842513"/>
              <a:gd name="connsiteX3062" fmla="*/ 983719 w 22146938"/>
              <a:gd name="connsiteY3062" fmla="*/ 3058680 h 4842513"/>
              <a:gd name="connsiteX3063" fmla="*/ 1004759 w 22146938"/>
              <a:gd name="connsiteY3063" fmla="*/ 3084702 h 4842513"/>
              <a:gd name="connsiteX3064" fmla="*/ 976522 w 22146938"/>
              <a:gd name="connsiteY3064" fmla="*/ 3102420 h 4842513"/>
              <a:gd name="connsiteX3065" fmla="*/ 955483 w 22146938"/>
              <a:gd name="connsiteY3065" fmla="*/ 3076397 h 4842513"/>
              <a:gd name="connsiteX3066" fmla="*/ 983719 w 22146938"/>
              <a:gd name="connsiteY3066" fmla="*/ 3058680 h 4842513"/>
              <a:gd name="connsiteX3067" fmla="*/ 17856190 w 22146938"/>
              <a:gd name="connsiteY3067" fmla="*/ 3057573 h 4842513"/>
              <a:gd name="connsiteX3068" fmla="*/ 17877783 w 22146938"/>
              <a:gd name="connsiteY3068" fmla="*/ 3083596 h 4842513"/>
              <a:gd name="connsiteX3069" fmla="*/ 17848992 w 22146938"/>
              <a:gd name="connsiteY3069" fmla="*/ 3101867 h 4842513"/>
              <a:gd name="connsiteX3070" fmla="*/ 17827399 w 22146938"/>
              <a:gd name="connsiteY3070" fmla="*/ 3075844 h 4842513"/>
              <a:gd name="connsiteX3071" fmla="*/ 17856190 w 22146938"/>
              <a:gd name="connsiteY3071" fmla="*/ 3057573 h 4842513"/>
              <a:gd name="connsiteX3072" fmla="*/ 9881421 w 22146938"/>
              <a:gd name="connsiteY3072" fmla="*/ 3057573 h 4842513"/>
              <a:gd name="connsiteX3073" fmla="*/ 9901354 w 22146938"/>
              <a:gd name="connsiteY3073" fmla="*/ 3081935 h 4842513"/>
              <a:gd name="connsiteX3074" fmla="*/ 9874777 w 22146938"/>
              <a:gd name="connsiteY3074" fmla="*/ 3099099 h 4842513"/>
              <a:gd name="connsiteX3075" fmla="*/ 9854844 w 22146938"/>
              <a:gd name="connsiteY3075" fmla="*/ 3074737 h 4842513"/>
              <a:gd name="connsiteX3076" fmla="*/ 9881421 w 22146938"/>
              <a:gd name="connsiteY3076" fmla="*/ 3057573 h 4842513"/>
              <a:gd name="connsiteX3077" fmla="*/ 2126956 w 22146938"/>
              <a:gd name="connsiteY3077" fmla="*/ 3053143 h 4842513"/>
              <a:gd name="connsiteX3078" fmla="*/ 2150210 w 22146938"/>
              <a:gd name="connsiteY3078" fmla="*/ 3081381 h 4842513"/>
              <a:gd name="connsiteX3079" fmla="*/ 2119758 w 22146938"/>
              <a:gd name="connsiteY3079" fmla="*/ 3100760 h 4842513"/>
              <a:gd name="connsiteX3080" fmla="*/ 2096503 w 22146938"/>
              <a:gd name="connsiteY3080" fmla="*/ 3072522 h 4842513"/>
              <a:gd name="connsiteX3081" fmla="*/ 2126956 w 22146938"/>
              <a:gd name="connsiteY3081" fmla="*/ 3053143 h 4842513"/>
              <a:gd name="connsiteX3082" fmla="*/ 16656374 w 22146938"/>
              <a:gd name="connsiteY3082" fmla="*/ 3051482 h 4842513"/>
              <a:gd name="connsiteX3083" fmla="*/ 16676859 w 22146938"/>
              <a:gd name="connsiteY3083" fmla="*/ 3076398 h 4842513"/>
              <a:gd name="connsiteX3084" fmla="*/ 16649730 w 22146938"/>
              <a:gd name="connsiteY3084" fmla="*/ 3093562 h 4842513"/>
              <a:gd name="connsiteX3085" fmla="*/ 16629243 w 22146938"/>
              <a:gd name="connsiteY3085" fmla="*/ 3068647 h 4842513"/>
              <a:gd name="connsiteX3086" fmla="*/ 16656374 w 22146938"/>
              <a:gd name="connsiteY3086" fmla="*/ 3051482 h 4842513"/>
              <a:gd name="connsiteX3087" fmla="*/ 14120535 w 22146938"/>
              <a:gd name="connsiteY3087" fmla="*/ 3050928 h 4842513"/>
              <a:gd name="connsiteX3088" fmla="*/ 14145450 w 22146938"/>
              <a:gd name="connsiteY3088" fmla="*/ 3081380 h 4842513"/>
              <a:gd name="connsiteX3089" fmla="*/ 14112229 w 22146938"/>
              <a:gd name="connsiteY3089" fmla="*/ 3102420 h 4842513"/>
              <a:gd name="connsiteX3090" fmla="*/ 14087314 w 22146938"/>
              <a:gd name="connsiteY3090" fmla="*/ 3071968 h 4842513"/>
              <a:gd name="connsiteX3091" fmla="*/ 14120535 w 22146938"/>
              <a:gd name="connsiteY3091" fmla="*/ 3050928 h 4842513"/>
              <a:gd name="connsiteX3092" fmla="*/ 8965045 w 22146938"/>
              <a:gd name="connsiteY3092" fmla="*/ 3050928 h 4842513"/>
              <a:gd name="connsiteX3093" fmla="*/ 8984977 w 22146938"/>
              <a:gd name="connsiteY3093" fmla="*/ 3075290 h 4842513"/>
              <a:gd name="connsiteX3094" fmla="*/ 8958400 w 22146938"/>
              <a:gd name="connsiteY3094" fmla="*/ 3092454 h 4842513"/>
              <a:gd name="connsiteX3095" fmla="*/ 8938467 w 22146938"/>
              <a:gd name="connsiteY3095" fmla="*/ 3068092 h 4842513"/>
              <a:gd name="connsiteX3096" fmla="*/ 8965045 w 22146938"/>
              <a:gd name="connsiteY3096" fmla="*/ 3050928 h 4842513"/>
              <a:gd name="connsiteX3097" fmla="*/ 10055799 w 22146938"/>
              <a:gd name="connsiteY3097" fmla="*/ 3048714 h 4842513"/>
              <a:gd name="connsiteX3098" fmla="*/ 10076287 w 22146938"/>
              <a:gd name="connsiteY3098" fmla="*/ 3073629 h 4842513"/>
              <a:gd name="connsiteX3099" fmla="*/ 10048601 w 22146938"/>
              <a:gd name="connsiteY3099" fmla="*/ 3091347 h 4842513"/>
              <a:gd name="connsiteX3100" fmla="*/ 10028113 w 22146938"/>
              <a:gd name="connsiteY3100" fmla="*/ 3066431 h 4842513"/>
              <a:gd name="connsiteX3101" fmla="*/ 10055799 w 22146938"/>
              <a:gd name="connsiteY3101" fmla="*/ 3048714 h 4842513"/>
              <a:gd name="connsiteX3102" fmla="*/ 15794299 w 22146938"/>
              <a:gd name="connsiteY3102" fmla="*/ 3046499 h 4842513"/>
              <a:gd name="connsiteX3103" fmla="*/ 15813678 w 22146938"/>
              <a:gd name="connsiteY3103" fmla="*/ 3070307 h 4842513"/>
              <a:gd name="connsiteX3104" fmla="*/ 15787654 w 22146938"/>
              <a:gd name="connsiteY3104" fmla="*/ 3086917 h 4842513"/>
              <a:gd name="connsiteX3105" fmla="*/ 15768276 w 22146938"/>
              <a:gd name="connsiteY3105" fmla="*/ 3063109 h 4842513"/>
              <a:gd name="connsiteX3106" fmla="*/ 15794299 w 22146938"/>
              <a:gd name="connsiteY3106" fmla="*/ 3046499 h 4842513"/>
              <a:gd name="connsiteX3107" fmla="*/ 18359481 w 22146938"/>
              <a:gd name="connsiteY3107" fmla="*/ 3044284 h 4842513"/>
              <a:gd name="connsiteX3108" fmla="*/ 18381076 w 22146938"/>
              <a:gd name="connsiteY3108" fmla="*/ 3070860 h 4842513"/>
              <a:gd name="connsiteX3109" fmla="*/ 18352285 w 22146938"/>
              <a:gd name="connsiteY3109" fmla="*/ 3089132 h 4842513"/>
              <a:gd name="connsiteX3110" fmla="*/ 18330690 w 22146938"/>
              <a:gd name="connsiteY3110" fmla="*/ 3062555 h 4842513"/>
              <a:gd name="connsiteX3111" fmla="*/ 18359481 w 22146938"/>
              <a:gd name="connsiteY3111" fmla="*/ 3044284 h 4842513"/>
              <a:gd name="connsiteX3112" fmla="*/ 8647741 w 22146938"/>
              <a:gd name="connsiteY3112" fmla="*/ 3043731 h 4842513"/>
              <a:gd name="connsiteX3113" fmla="*/ 8668228 w 22146938"/>
              <a:gd name="connsiteY3113" fmla="*/ 3068646 h 4842513"/>
              <a:gd name="connsiteX3114" fmla="*/ 8641095 w 22146938"/>
              <a:gd name="connsiteY3114" fmla="*/ 3085810 h 4842513"/>
              <a:gd name="connsiteX3115" fmla="*/ 8620609 w 22146938"/>
              <a:gd name="connsiteY3115" fmla="*/ 3060895 h 4842513"/>
              <a:gd name="connsiteX3116" fmla="*/ 8647741 w 22146938"/>
              <a:gd name="connsiteY3116" fmla="*/ 3043731 h 4842513"/>
              <a:gd name="connsiteX3117" fmla="*/ 12397493 w 22146938"/>
              <a:gd name="connsiteY3117" fmla="*/ 3043730 h 4842513"/>
              <a:gd name="connsiteX3118" fmla="*/ 12422961 w 22146938"/>
              <a:gd name="connsiteY3118" fmla="*/ 3074736 h 4842513"/>
              <a:gd name="connsiteX3119" fmla="*/ 12388634 w 22146938"/>
              <a:gd name="connsiteY3119" fmla="*/ 3096330 h 4842513"/>
              <a:gd name="connsiteX3120" fmla="*/ 12363164 w 22146938"/>
              <a:gd name="connsiteY3120" fmla="*/ 3065324 h 4842513"/>
              <a:gd name="connsiteX3121" fmla="*/ 12397493 w 22146938"/>
              <a:gd name="connsiteY3121" fmla="*/ 3043730 h 4842513"/>
              <a:gd name="connsiteX3122" fmla="*/ 18109220 w 22146938"/>
              <a:gd name="connsiteY3122" fmla="*/ 3041516 h 4842513"/>
              <a:gd name="connsiteX3123" fmla="*/ 18130814 w 22146938"/>
              <a:gd name="connsiteY3123" fmla="*/ 3067539 h 4842513"/>
              <a:gd name="connsiteX3124" fmla="*/ 18102022 w 22146938"/>
              <a:gd name="connsiteY3124" fmla="*/ 3085810 h 4842513"/>
              <a:gd name="connsiteX3125" fmla="*/ 18080429 w 22146938"/>
              <a:gd name="connsiteY3125" fmla="*/ 3059787 h 4842513"/>
              <a:gd name="connsiteX3126" fmla="*/ 18109220 w 22146938"/>
              <a:gd name="connsiteY3126" fmla="*/ 3041516 h 4842513"/>
              <a:gd name="connsiteX3127" fmla="*/ 2643529 w 22146938"/>
              <a:gd name="connsiteY3127" fmla="*/ 3041516 h 4842513"/>
              <a:gd name="connsiteX3128" fmla="*/ 2666783 w 22146938"/>
              <a:gd name="connsiteY3128" fmla="*/ 3069754 h 4842513"/>
              <a:gd name="connsiteX3129" fmla="*/ 2636331 w 22146938"/>
              <a:gd name="connsiteY3129" fmla="*/ 3089133 h 4842513"/>
              <a:gd name="connsiteX3130" fmla="*/ 2613076 w 22146938"/>
              <a:gd name="connsiteY3130" fmla="*/ 3060895 h 4842513"/>
              <a:gd name="connsiteX3131" fmla="*/ 2643529 w 22146938"/>
              <a:gd name="connsiteY3131" fmla="*/ 3041516 h 4842513"/>
              <a:gd name="connsiteX3132" fmla="*/ 2386626 w 22146938"/>
              <a:gd name="connsiteY3132" fmla="*/ 3036532 h 4842513"/>
              <a:gd name="connsiteX3133" fmla="*/ 2409880 w 22146938"/>
              <a:gd name="connsiteY3133" fmla="*/ 3064770 h 4842513"/>
              <a:gd name="connsiteX3134" fmla="*/ 2379428 w 22146938"/>
              <a:gd name="connsiteY3134" fmla="*/ 3084149 h 4842513"/>
              <a:gd name="connsiteX3135" fmla="*/ 2356173 w 22146938"/>
              <a:gd name="connsiteY3135" fmla="*/ 3055911 h 4842513"/>
              <a:gd name="connsiteX3136" fmla="*/ 2386626 w 22146938"/>
              <a:gd name="connsiteY3136" fmla="*/ 3036532 h 4842513"/>
              <a:gd name="connsiteX3137" fmla="*/ 9496083 w 22146938"/>
              <a:gd name="connsiteY3137" fmla="*/ 3034872 h 4842513"/>
              <a:gd name="connsiteX3138" fmla="*/ 9516016 w 22146938"/>
              <a:gd name="connsiteY3138" fmla="*/ 3058680 h 4842513"/>
              <a:gd name="connsiteX3139" fmla="*/ 9489992 w 22146938"/>
              <a:gd name="connsiteY3139" fmla="*/ 3075291 h 4842513"/>
              <a:gd name="connsiteX3140" fmla="*/ 9470059 w 22146938"/>
              <a:gd name="connsiteY3140" fmla="*/ 3051482 h 4842513"/>
              <a:gd name="connsiteX3141" fmla="*/ 9496083 w 22146938"/>
              <a:gd name="connsiteY3141" fmla="*/ 3034872 h 4842513"/>
              <a:gd name="connsiteX3142" fmla="*/ 14948281 w 22146938"/>
              <a:gd name="connsiteY3142" fmla="*/ 3032657 h 4842513"/>
              <a:gd name="connsiteX3143" fmla="*/ 14968212 w 22146938"/>
              <a:gd name="connsiteY3143" fmla="*/ 3057018 h 4842513"/>
              <a:gd name="connsiteX3144" fmla="*/ 14941637 w 22146938"/>
              <a:gd name="connsiteY3144" fmla="*/ 3073629 h 4842513"/>
              <a:gd name="connsiteX3145" fmla="*/ 14921704 w 22146938"/>
              <a:gd name="connsiteY3145" fmla="*/ 3049267 h 4842513"/>
              <a:gd name="connsiteX3146" fmla="*/ 14948281 w 22146938"/>
              <a:gd name="connsiteY3146" fmla="*/ 3032657 h 4842513"/>
              <a:gd name="connsiteX3147" fmla="*/ 1895550 w 22146938"/>
              <a:gd name="connsiteY3147" fmla="*/ 3032103 h 4842513"/>
              <a:gd name="connsiteX3148" fmla="*/ 1917697 w 22146938"/>
              <a:gd name="connsiteY3148" fmla="*/ 3059233 h 4842513"/>
              <a:gd name="connsiteX3149" fmla="*/ 1887798 w 22146938"/>
              <a:gd name="connsiteY3149" fmla="*/ 3078059 h 4842513"/>
              <a:gd name="connsiteX3150" fmla="*/ 1865652 w 22146938"/>
              <a:gd name="connsiteY3150" fmla="*/ 3050928 h 4842513"/>
              <a:gd name="connsiteX3151" fmla="*/ 1895550 w 22146938"/>
              <a:gd name="connsiteY3151" fmla="*/ 3032103 h 4842513"/>
              <a:gd name="connsiteX3152" fmla="*/ 10376828 w 22146938"/>
              <a:gd name="connsiteY3152" fmla="*/ 3029888 h 4842513"/>
              <a:gd name="connsiteX3153" fmla="*/ 10398975 w 22146938"/>
              <a:gd name="connsiteY3153" fmla="*/ 3057018 h 4842513"/>
              <a:gd name="connsiteX3154" fmla="*/ 10369629 w 22146938"/>
              <a:gd name="connsiteY3154" fmla="*/ 3075844 h 4842513"/>
              <a:gd name="connsiteX3155" fmla="*/ 10347482 w 22146938"/>
              <a:gd name="connsiteY3155" fmla="*/ 3048713 h 4842513"/>
              <a:gd name="connsiteX3156" fmla="*/ 10376828 w 22146938"/>
              <a:gd name="connsiteY3156" fmla="*/ 3029888 h 4842513"/>
              <a:gd name="connsiteX3157" fmla="*/ 17246039 w 22146938"/>
              <a:gd name="connsiteY3157" fmla="*/ 3026013 h 4842513"/>
              <a:gd name="connsiteX3158" fmla="*/ 17267079 w 22146938"/>
              <a:gd name="connsiteY3158" fmla="*/ 3051482 h 4842513"/>
              <a:gd name="connsiteX3159" fmla="*/ 17239395 w 22146938"/>
              <a:gd name="connsiteY3159" fmla="*/ 3069200 h 4842513"/>
              <a:gd name="connsiteX3160" fmla="*/ 17218355 w 22146938"/>
              <a:gd name="connsiteY3160" fmla="*/ 3043731 h 4842513"/>
              <a:gd name="connsiteX3161" fmla="*/ 17246039 w 22146938"/>
              <a:gd name="connsiteY3161" fmla="*/ 3026013 h 4842513"/>
              <a:gd name="connsiteX3162" fmla="*/ 218518 w 22146938"/>
              <a:gd name="connsiteY3162" fmla="*/ 3023798 h 4842513"/>
              <a:gd name="connsiteX3163" fmla="*/ 240111 w 22146938"/>
              <a:gd name="connsiteY3163" fmla="*/ 3050375 h 4842513"/>
              <a:gd name="connsiteX3164" fmla="*/ 211320 w 22146938"/>
              <a:gd name="connsiteY3164" fmla="*/ 3068646 h 4842513"/>
              <a:gd name="connsiteX3165" fmla="*/ 189727 w 22146938"/>
              <a:gd name="connsiteY3165" fmla="*/ 3042069 h 4842513"/>
              <a:gd name="connsiteX3166" fmla="*/ 218518 w 22146938"/>
              <a:gd name="connsiteY3166" fmla="*/ 3023798 h 4842513"/>
              <a:gd name="connsiteX3167" fmla="*/ 6550483 w 22146938"/>
              <a:gd name="connsiteY3167" fmla="*/ 3022719 h 4842513"/>
              <a:gd name="connsiteX3168" fmla="*/ 6573955 w 22146938"/>
              <a:gd name="connsiteY3168" fmla="*/ 3051148 h 4842513"/>
              <a:gd name="connsiteX3169" fmla="*/ 6542790 w 22146938"/>
              <a:gd name="connsiteY3169" fmla="*/ 3070829 h 4842513"/>
              <a:gd name="connsiteX3170" fmla="*/ 6519294 w 22146938"/>
              <a:gd name="connsiteY3170" fmla="*/ 3042400 h 4842513"/>
              <a:gd name="connsiteX3171" fmla="*/ 6550483 w 22146938"/>
              <a:gd name="connsiteY3171" fmla="*/ 3022719 h 4842513"/>
              <a:gd name="connsiteX3172" fmla="*/ 19873786 w 22146938"/>
              <a:gd name="connsiteY3172" fmla="*/ 3022137 h 4842513"/>
              <a:gd name="connsiteX3173" fmla="*/ 19895382 w 22146938"/>
              <a:gd name="connsiteY3173" fmla="*/ 3048713 h 4842513"/>
              <a:gd name="connsiteX3174" fmla="*/ 19866590 w 22146938"/>
              <a:gd name="connsiteY3174" fmla="*/ 3066985 h 4842513"/>
              <a:gd name="connsiteX3175" fmla="*/ 19844996 w 22146938"/>
              <a:gd name="connsiteY3175" fmla="*/ 3040408 h 4842513"/>
              <a:gd name="connsiteX3176" fmla="*/ 19873786 w 22146938"/>
              <a:gd name="connsiteY3176" fmla="*/ 3022137 h 4842513"/>
              <a:gd name="connsiteX3177" fmla="*/ 10797367 w 22146938"/>
              <a:gd name="connsiteY3177" fmla="*/ 3022137 h 4842513"/>
              <a:gd name="connsiteX3178" fmla="*/ 10820622 w 22146938"/>
              <a:gd name="connsiteY3178" fmla="*/ 3050928 h 4842513"/>
              <a:gd name="connsiteX3179" fmla="*/ 10789616 w 22146938"/>
              <a:gd name="connsiteY3179" fmla="*/ 3070861 h 4842513"/>
              <a:gd name="connsiteX3180" fmla="*/ 10766362 w 22146938"/>
              <a:gd name="connsiteY3180" fmla="*/ 3042070 h 4842513"/>
              <a:gd name="connsiteX3181" fmla="*/ 10797367 w 22146938"/>
              <a:gd name="connsiteY3181" fmla="*/ 3022137 h 4842513"/>
              <a:gd name="connsiteX3182" fmla="*/ 8318259 w 22146938"/>
              <a:gd name="connsiteY3182" fmla="*/ 3021584 h 4842513"/>
              <a:gd name="connsiteX3183" fmla="*/ 8339303 w 22146938"/>
              <a:gd name="connsiteY3183" fmla="*/ 3047053 h 4842513"/>
              <a:gd name="connsiteX3184" fmla="*/ 8311062 w 22146938"/>
              <a:gd name="connsiteY3184" fmla="*/ 3064770 h 4842513"/>
              <a:gd name="connsiteX3185" fmla="*/ 8290019 w 22146938"/>
              <a:gd name="connsiteY3185" fmla="*/ 3039301 h 4842513"/>
              <a:gd name="connsiteX3186" fmla="*/ 8318259 w 22146938"/>
              <a:gd name="connsiteY3186" fmla="*/ 3021584 h 4842513"/>
              <a:gd name="connsiteX3187" fmla="*/ 14480424 w 22146938"/>
              <a:gd name="connsiteY3187" fmla="*/ 3021583 h 4842513"/>
              <a:gd name="connsiteX3188" fmla="*/ 14503124 w 22146938"/>
              <a:gd name="connsiteY3188" fmla="*/ 3048713 h 4842513"/>
              <a:gd name="connsiteX3189" fmla="*/ 14473226 w 22146938"/>
              <a:gd name="connsiteY3189" fmla="*/ 3067538 h 4842513"/>
              <a:gd name="connsiteX3190" fmla="*/ 14450524 w 22146938"/>
              <a:gd name="connsiteY3190" fmla="*/ 3040408 h 4842513"/>
              <a:gd name="connsiteX3191" fmla="*/ 14480424 w 22146938"/>
              <a:gd name="connsiteY3191" fmla="*/ 3021583 h 4842513"/>
              <a:gd name="connsiteX3192" fmla="*/ 16336212 w 22146938"/>
              <a:gd name="connsiteY3192" fmla="*/ 3020077 h 4842513"/>
              <a:gd name="connsiteX3193" fmla="*/ 16356394 w 22146938"/>
              <a:gd name="connsiteY3193" fmla="*/ 3044616 h 4842513"/>
              <a:gd name="connsiteX3194" fmla="*/ 16329559 w 22146938"/>
              <a:gd name="connsiteY3194" fmla="*/ 3061627 h 4842513"/>
              <a:gd name="connsiteX3195" fmla="*/ 16309378 w 22146938"/>
              <a:gd name="connsiteY3195" fmla="*/ 3037087 h 4842513"/>
              <a:gd name="connsiteX3196" fmla="*/ 16336212 w 22146938"/>
              <a:gd name="connsiteY3196" fmla="*/ 3020077 h 4842513"/>
              <a:gd name="connsiteX3197" fmla="*/ 7218554 w 22146938"/>
              <a:gd name="connsiteY3197" fmla="*/ 3019369 h 4842513"/>
              <a:gd name="connsiteX3198" fmla="*/ 7241256 w 22146938"/>
              <a:gd name="connsiteY3198" fmla="*/ 3047053 h 4842513"/>
              <a:gd name="connsiteX3199" fmla="*/ 7211358 w 22146938"/>
              <a:gd name="connsiteY3199" fmla="*/ 3066431 h 4842513"/>
              <a:gd name="connsiteX3200" fmla="*/ 7188659 w 22146938"/>
              <a:gd name="connsiteY3200" fmla="*/ 3038747 h 4842513"/>
              <a:gd name="connsiteX3201" fmla="*/ 7218554 w 22146938"/>
              <a:gd name="connsiteY3201" fmla="*/ 3019369 h 4842513"/>
              <a:gd name="connsiteX3202" fmla="*/ 15122135 w 22146938"/>
              <a:gd name="connsiteY3202" fmla="*/ 3018815 h 4842513"/>
              <a:gd name="connsiteX3203" fmla="*/ 15141513 w 22146938"/>
              <a:gd name="connsiteY3203" fmla="*/ 3042623 h 4842513"/>
              <a:gd name="connsiteX3204" fmla="*/ 15115491 w 22146938"/>
              <a:gd name="connsiteY3204" fmla="*/ 3059233 h 4842513"/>
              <a:gd name="connsiteX3205" fmla="*/ 15096112 w 22146938"/>
              <a:gd name="connsiteY3205" fmla="*/ 3035425 h 4842513"/>
              <a:gd name="connsiteX3206" fmla="*/ 15122135 w 22146938"/>
              <a:gd name="connsiteY3206" fmla="*/ 3018815 h 4842513"/>
              <a:gd name="connsiteX3207" fmla="*/ 13580146 w 22146938"/>
              <a:gd name="connsiteY3207" fmla="*/ 3017155 h 4842513"/>
              <a:gd name="connsiteX3208" fmla="*/ 13605615 w 22146938"/>
              <a:gd name="connsiteY3208" fmla="*/ 3048714 h 4842513"/>
              <a:gd name="connsiteX3209" fmla="*/ 13571288 w 22146938"/>
              <a:gd name="connsiteY3209" fmla="*/ 3070307 h 4842513"/>
              <a:gd name="connsiteX3210" fmla="*/ 13545818 w 22146938"/>
              <a:gd name="connsiteY3210" fmla="*/ 3038748 h 4842513"/>
              <a:gd name="connsiteX3211" fmla="*/ 13580146 w 22146938"/>
              <a:gd name="connsiteY3211" fmla="*/ 3017155 h 4842513"/>
              <a:gd name="connsiteX3212" fmla="*/ 20838846 w 22146938"/>
              <a:gd name="connsiteY3212" fmla="*/ 3017154 h 4842513"/>
              <a:gd name="connsiteX3213" fmla="*/ 20860992 w 22146938"/>
              <a:gd name="connsiteY3213" fmla="*/ 3044284 h 4842513"/>
              <a:gd name="connsiteX3214" fmla="*/ 20831646 w 22146938"/>
              <a:gd name="connsiteY3214" fmla="*/ 3063109 h 4842513"/>
              <a:gd name="connsiteX3215" fmla="*/ 20809500 w 22146938"/>
              <a:gd name="connsiteY3215" fmla="*/ 3035979 h 4842513"/>
              <a:gd name="connsiteX3216" fmla="*/ 20838846 w 22146938"/>
              <a:gd name="connsiteY3216" fmla="*/ 3017154 h 4842513"/>
              <a:gd name="connsiteX3217" fmla="*/ 14313214 w 22146938"/>
              <a:gd name="connsiteY3217" fmla="*/ 3017154 h 4842513"/>
              <a:gd name="connsiteX3218" fmla="*/ 14337021 w 22146938"/>
              <a:gd name="connsiteY3218" fmla="*/ 3045945 h 4842513"/>
              <a:gd name="connsiteX3219" fmla="*/ 14305461 w 22146938"/>
              <a:gd name="connsiteY3219" fmla="*/ 3065878 h 4842513"/>
              <a:gd name="connsiteX3220" fmla="*/ 14281653 w 22146938"/>
              <a:gd name="connsiteY3220" fmla="*/ 3037086 h 4842513"/>
              <a:gd name="connsiteX3221" fmla="*/ 14313214 w 22146938"/>
              <a:gd name="connsiteY3221" fmla="*/ 3017154 h 4842513"/>
              <a:gd name="connsiteX3222" fmla="*/ 5765133 w 22146938"/>
              <a:gd name="connsiteY3222" fmla="*/ 3017154 h 4842513"/>
              <a:gd name="connsiteX3223" fmla="*/ 5788391 w 22146938"/>
              <a:gd name="connsiteY3223" fmla="*/ 3045391 h 4842513"/>
              <a:gd name="connsiteX3224" fmla="*/ 5757390 w 22146938"/>
              <a:gd name="connsiteY3224" fmla="*/ 3064770 h 4842513"/>
              <a:gd name="connsiteX3225" fmla="*/ 5734135 w 22146938"/>
              <a:gd name="connsiteY3225" fmla="*/ 3036533 h 4842513"/>
              <a:gd name="connsiteX3226" fmla="*/ 5765133 w 22146938"/>
              <a:gd name="connsiteY3226" fmla="*/ 3017154 h 4842513"/>
              <a:gd name="connsiteX3227" fmla="*/ 1701273 w 22146938"/>
              <a:gd name="connsiteY3227" fmla="*/ 3017154 h 4842513"/>
              <a:gd name="connsiteX3228" fmla="*/ 1722312 w 22146938"/>
              <a:gd name="connsiteY3228" fmla="*/ 3043176 h 4842513"/>
              <a:gd name="connsiteX3229" fmla="*/ 1694075 w 22146938"/>
              <a:gd name="connsiteY3229" fmla="*/ 3060894 h 4842513"/>
              <a:gd name="connsiteX3230" fmla="*/ 1673036 w 22146938"/>
              <a:gd name="connsiteY3230" fmla="*/ 3034871 h 4842513"/>
              <a:gd name="connsiteX3231" fmla="*/ 1701273 w 22146938"/>
              <a:gd name="connsiteY3231" fmla="*/ 3017154 h 4842513"/>
              <a:gd name="connsiteX3232" fmla="*/ 14633239 w 22146938"/>
              <a:gd name="connsiteY3232" fmla="*/ 3016047 h 4842513"/>
              <a:gd name="connsiteX3233" fmla="*/ 14654833 w 22146938"/>
              <a:gd name="connsiteY3233" fmla="*/ 3042070 h 4842513"/>
              <a:gd name="connsiteX3234" fmla="*/ 14626595 w 22146938"/>
              <a:gd name="connsiteY3234" fmla="*/ 3060341 h 4842513"/>
              <a:gd name="connsiteX3235" fmla="*/ 14605002 w 22146938"/>
              <a:gd name="connsiteY3235" fmla="*/ 3034318 h 4842513"/>
              <a:gd name="connsiteX3236" fmla="*/ 14633239 w 22146938"/>
              <a:gd name="connsiteY3236" fmla="*/ 3016047 h 4842513"/>
              <a:gd name="connsiteX3237" fmla="*/ 9274601 w 22146938"/>
              <a:gd name="connsiteY3237" fmla="*/ 3015493 h 4842513"/>
              <a:gd name="connsiteX3238" fmla="*/ 9294534 w 22146938"/>
              <a:gd name="connsiteY3238" fmla="*/ 3039301 h 4842513"/>
              <a:gd name="connsiteX3239" fmla="*/ 9268511 w 22146938"/>
              <a:gd name="connsiteY3239" fmla="*/ 3055912 h 4842513"/>
              <a:gd name="connsiteX3240" fmla="*/ 9248576 w 22146938"/>
              <a:gd name="connsiteY3240" fmla="*/ 3032103 h 4842513"/>
              <a:gd name="connsiteX3241" fmla="*/ 9274601 w 22146938"/>
              <a:gd name="connsiteY3241" fmla="*/ 3015493 h 4842513"/>
              <a:gd name="connsiteX3242" fmla="*/ 9723656 w 22146938"/>
              <a:gd name="connsiteY3242" fmla="*/ 3014940 h 4842513"/>
              <a:gd name="connsiteX3243" fmla="*/ 9743589 w 22146938"/>
              <a:gd name="connsiteY3243" fmla="*/ 3038748 h 4842513"/>
              <a:gd name="connsiteX3244" fmla="*/ 9717564 w 22146938"/>
              <a:gd name="connsiteY3244" fmla="*/ 3055358 h 4842513"/>
              <a:gd name="connsiteX3245" fmla="*/ 9697631 w 22146938"/>
              <a:gd name="connsiteY3245" fmla="*/ 3031550 h 4842513"/>
              <a:gd name="connsiteX3246" fmla="*/ 9723656 w 22146938"/>
              <a:gd name="connsiteY3246" fmla="*/ 3014940 h 4842513"/>
              <a:gd name="connsiteX3247" fmla="*/ 21360962 w 22146938"/>
              <a:gd name="connsiteY3247" fmla="*/ 3010510 h 4842513"/>
              <a:gd name="connsiteX3248" fmla="*/ 21383110 w 22146938"/>
              <a:gd name="connsiteY3248" fmla="*/ 3037640 h 4842513"/>
              <a:gd name="connsiteX3249" fmla="*/ 21353210 w 22146938"/>
              <a:gd name="connsiteY3249" fmla="*/ 3056465 h 4842513"/>
              <a:gd name="connsiteX3250" fmla="*/ 21331064 w 22146938"/>
              <a:gd name="connsiteY3250" fmla="*/ 3029335 h 4842513"/>
              <a:gd name="connsiteX3251" fmla="*/ 21360962 w 22146938"/>
              <a:gd name="connsiteY3251" fmla="*/ 3010510 h 4842513"/>
              <a:gd name="connsiteX3252" fmla="*/ 10243463 w 22146938"/>
              <a:gd name="connsiteY3252" fmla="*/ 3007188 h 4842513"/>
              <a:gd name="connsiteX3253" fmla="*/ 10264504 w 22146938"/>
              <a:gd name="connsiteY3253" fmla="*/ 3033211 h 4842513"/>
              <a:gd name="connsiteX3254" fmla="*/ 10236265 w 22146938"/>
              <a:gd name="connsiteY3254" fmla="*/ 3050929 h 4842513"/>
              <a:gd name="connsiteX3255" fmla="*/ 10215226 w 22146938"/>
              <a:gd name="connsiteY3255" fmla="*/ 3024906 h 4842513"/>
              <a:gd name="connsiteX3256" fmla="*/ 10243463 w 22146938"/>
              <a:gd name="connsiteY3256" fmla="*/ 3007188 h 4842513"/>
              <a:gd name="connsiteX3257" fmla="*/ 10584169 w 22146938"/>
              <a:gd name="connsiteY3257" fmla="*/ 3006271 h 4842513"/>
              <a:gd name="connsiteX3258" fmla="*/ 10607195 w 22146938"/>
              <a:gd name="connsiteY3258" fmla="*/ 3034067 h 4842513"/>
              <a:gd name="connsiteX3259" fmla="*/ 10576645 w 22146938"/>
              <a:gd name="connsiteY3259" fmla="*/ 3053288 h 4842513"/>
              <a:gd name="connsiteX3260" fmla="*/ 10553619 w 22146938"/>
              <a:gd name="connsiteY3260" fmla="*/ 3025493 h 4842513"/>
              <a:gd name="connsiteX3261" fmla="*/ 10584169 w 22146938"/>
              <a:gd name="connsiteY3261" fmla="*/ 3006271 h 4842513"/>
              <a:gd name="connsiteX3262" fmla="*/ 7972175 w 22146938"/>
              <a:gd name="connsiteY3262" fmla="*/ 3005527 h 4842513"/>
              <a:gd name="connsiteX3263" fmla="*/ 7993768 w 22146938"/>
              <a:gd name="connsiteY3263" fmla="*/ 3032103 h 4842513"/>
              <a:gd name="connsiteX3264" fmla="*/ 7964978 w 22146938"/>
              <a:gd name="connsiteY3264" fmla="*/ 3050375 h 4842513"/>
              <a:gd name="connsiteX3265" fmla="*/ 7943384 w 22146938"/>
              <a:gd name="connsiteY3265" fmla="*/ 3023798 h 4842513"/>
              <a:gd name="connsiteX3266" fmla="*/ 7972175 w 22146938"/>
              <a:gd name="connsiteY3266" fmla="*/ 3005527 h 4842513"/>
              <a:gd name="connsiteX3267" fmla="*/ 7606573 w 22146938"/>
              <a:gd name="connsiteY3267" fmla="*/ 3003446 h 4842513"/>
              <a:gd name="connsiteX3268" fmla="*/ 7628597 w 22146938"/>
              <a:gd name="connsiteY3268" fmla="*/ 3030522 h 4842513"/>
              <a:gd name="connsiteX3269" fmla="*/ 7599221 w 22146938"/>
              <a:gd name="connsiteY3269" fmla="*/ 3049369 h 4842513"/>
              <a:gd name="connsiteX3270" fmla="*/ 7577205 w 22146938"/>
              <a:gd name="connsiteY3270" fmla="*/ 3022293 h 4842513"/>
              <a:gd name="connsiteX3271" fmla="*/ 7606573 w 22146938"/>
              <a:gd name="connsiteY3271" fmla="*/ 3003446 h 4842513"/>
              <a:gd name="connsiteX3272" fmla="*/ 14773873 w 22146938"/>
              <a:gd name="connsiteY3272" fmla="*/ 3001097 h 4842513"/>
              <a:gd name="connsiteX3273" fmla="*/ 14794358 w 22146938"/>
              <a:gd name="connsiteY3273" fmla="*/ 3026013 h 4842513"/>
              <a:gd name="connsiteX3274" fmla="*/ 14767229 w 22146938"/>
              <a:gd name="connsiteY3274" fmla="*/ 3043176 h 4842513"/>
              <a:gd name="connsiteX3275" fmla="*/ 14746742 w 22146938"/>
              <a:gd name="connsiteY3275" fmla="*/ 3018261 h 4842513"/>
              <a:gd name="connsiteX3276" fmla="*/ 14773873 w 22146938"/>
              <a:gd name="connsiteY3276" fmla="*/ 3001097 h 4842513"/>
              <a:gd name="connsiteX3277" fmla="*/ 11304535 w 22146938"/>
              <a:gd name="connsiteY3277" fmla="*/ 2999437 h 4842513"/>
              <a:gd name="connsiteX3278" fmla="*/ 11328897 w 22146938"/>
              <a:gd name="connsiteY3278" fmla="*/ 3028782 h 4842513"/>
              <a:gd name="connsiteX3279" fmla="*/ 11296784 w 22146938"/>
              <a:gd name="connsiteY3279" fmla="*/ 3049268 h 4842513"/>
              <a:gd name="connsiteX3280" fmla="*/ 11272422 w 22146938"/>
              <a:gd name="connsiteY3280" fmla="*/ 3019923 h 4842513"/>
              <a:gd name="connsiteX3281" fmla="*/ 11304535 w 22146938"/>
              <a:gd name="connsiteY3281" fmla="*/ 2999437 h 4842513"/>
              <a:gd name="connsiteX3282" fmla="*/ 21681542 w 22146938"/>
              <a:gd name="connsiteY3282" fmla="*/ 2999436 h 4842513"/>
              <a:gd name="connsiteX3283" fmla="*/ 21698082 w 22146938"/>
              <a:gd name="connsiteY3283" fmla="*/ 3008710 h 4842513"/>
              <a:gd name="connsiteX3284" fmla="*/ 21699660 w 22146938"/>
              <a:gd name="connsiteY3284" fmla="*/ 3014585 h 4842513"/>
              <a:gd name="connsiteX3285" fmla="*/ 21706456 w 22146938"/>
              <a:gd name="connsiteY3285" fmla="*/ 3013278 h 4842513"/>
              <a:gd name="connsiteX3286" fmla="*/ 21713190 w 22146938"/>
              <a:gd name="connsiteY3286" fmla="*/ 3017051 h 4842513"/>
              <a:gd name="connsiteX3287" fmla="*/ 21714554 w 22146938"/>
              <a:gd name="connsiteY3287" fmla="*/ 3015009 h 4842513"/>
              <a:gd name="connsiteX3288" fmla="*/ 21732480 w 22146938"/>
              <a:gd name="connsiteY3288" fmla="*/ 3011618 h 4842513"/>
              <a:gd name="connsiteX3289" fmla="*/ 21752966 w 22146938"/>
              <a:gd name="connsiteY3289" fmla="*/ 3036533 h 4842513"/>
              <a:gd name="connsiteX3290" fmla="*/ 21725834 w 22146938"/>
              <a:gd name="connsiteY3290" fmla="*/ 3053697 h 4842513"/>
              <a:gd name="connsiteX3291" fmla="*/ 21719326 w 22146938"/>
              <a:gd name="connsiteY3291" fmla="*/ 3050031 h 4842513"/>
              <a:gd name="connsiteX3292" fmla="*/ 21717460 w 22146938"/>
              <a:gd name="connsiteY3292" fmla="*/ 3052797 h 4842513"/>
              <a:gd name="connsiteX3293" fmla="*/ 21699258 w 22146938"/>
              <a:gd name="connsiteY3293" fmla="*/ 3056465 h 4842513"/>
              <a:gd name="connsiteX3294" fmla="*/ 21683202 w 22146938"/>
              <a:gd name="connsiteY3294" fmla="*/ 3047467 h 4842513"/>
              <a:gd name="connsiteX3295" fmla="*/ 21681678 w 22146938"/>
              <a:gd name="connsiteY3295" fmla="*/ 3041803 h 4842513"/>
              <a:gd name="connsiteX3296" fmla="*/ 21674344 w 22146938"/>
              <a:gd name="connsiteY3296" fmla="*/ 3043176 h 4842513"/>
              <a:gd name="connsiteX3297" fmla="*/ 21669810 w 22146938"/>
              <a:gd name="connsiteY3297" fmla="*/ 3040634 h 4842513"/>
              <a:gd name="connsiteX3298" fmla="*/ 21663756 w 22146938"/>
              <a:gd name="connsiteY3298" fmla="*/ 3049405 h 4842513"/>
              <a:gd name="connsiteX3299" fmla="*/ 21645000 w 22146938"/>
              <a:gd name="connsiteY3299" fmla="*/ 3053143 h 4842513"/>
              <a:gd name="connsiteX3300" fmla="*/ 21623406 w 22146938"/>
              <a:gd name="connsiteY3300" fmla="*/ 3026566 h 4842513"/>
              <a:gd name="connsiteX3301" fmla="*/ 21652198 w 22146938"/>
              <a:gd name="connsiteY3301" fmla="*/ 3008295 h 4842513"/>
              <a:gd name="connsiteX3302" fmla="*/ 21657454 w 22146938"/>
              <a:gd name="connsiteY3302" fmla="*/ 3011216 h 4842513"/>
              <a:gd name="connsiteX3303" fmla="*/ 21663270 w 22146938"/>
              <a:gd name="connsiteY3303" fmla="*/ 3002897 h 4842513"/>
              <a:gd name="connsiteX3304" fmla="*/ 21681542 w 22146938"/>
              <a:gd name="connsiteY3304" fmla="*/ 2999436 h 4842513"/>
              <a:gd name="connsiteX3305" fmla="*/ 757269 w 22146938"/>
              <a:gd name="connsiteY3305" fmla="*/ 2995008 h 4842513"/>
              <a:gd name="connsiteX3306" fmla="*/ 778309 w 22146938"/>
              <a:gd name="connsiteY3306" fmla="*/ 3021030 h 4842513"/>
              <a:gd name="connsiteX3307" fmla="*/ 750073 w 22146938"/>
              <a:gd name="connsiteY3307" fmla="*/ 3038748 h 4842513"/>
              <a:gd name="connsiteX3308" fmla="*/ 729032 w 22146938"/>
              <a:gd name="connsiteY3308" fmla="*/ 3012725 h 4842513"/>
              <a:gd name="connsiteX3309" fmla="*/ 757269 w 22146938"/>
              <a:gd name="connsiteY3309" fmla="*/ 2995008 h 4842513"/>
              <a:gd name="connsiteX3310" fmla="*/ 6292783 w 22146938"/>
              <a:gd name="connsiteY3310" fmla="*/ 2993900 h 4842513"/>
              <a:gd name="connsiteX3311" fmla="*/ 6316037 w 22146938"/>
              <a:gd name="connsiteY3311" fmla="*/ 3022137 h 4842513"/>
              <a:gd name="connsiteX3312" fmla="*/ 6285032 w 22146938"/>
              <a:gd name="connsiteY3312" fmla="*/ 3041516 h 4842513"/>
              <a:gd name="connsiteX3313" fmla="*/ 6261779 w 22146938"/>
              <a:gd name="connsiteY3313" fmla="*/ 3013278 h 4842513"/>
              <a:gd name="connsiteX3314" fmla="*/ 6292783 w 22146938"/>
              <a:gd name="connsiteY3314" fmla="*/ 2993900 h 4842513"/>
              <a:gd name="connsiteX3315" fmla="*/ 1922710 w 22146938"/>
              <a:gd name="connsiteY3315" fmla="*/ 2993900 h 4842513"/>
              <a:gd name="connsiteX3316" fmla="*/ 1944303 w 22146938"/>
              <a:gd name="connsiteY3316" fmla="*/ 3020476 h 4842513"/>
              <a:gd name="connsiteX3317" fmla="*/ 1915511 w 22146938"/>
              <a:gd name="connsiteY3317" fmla="*/ 3038748 h 4842513"/>
              <a:gd name="connsiteX3318" fmla="*/ 1893919 w 22146938"/>
              <a:gd name="connsiteY3318" fmla="*/ 3012171 h 4842513"/>
              <a:gd name="connsiteX3319" fmla="*/ 1922710 w 22146938"/>
              <a:gd name="connsiteY3319" fmla="*/ 2993900 h 4842513"/>
              <a:gd name="connsiteX3320" fmla="*/ 21102884 w 22146938"/>
              <a:gd name="connsiteY3320" fmla="*/ 2993267 h 4842513"/>
              <a:gd name="connsiteX3321" fmla="*/ 21124906 w 22146938"/>
              <a:gd name="connsiteY3321" fmla="*/ 3020340 h 4842513"/>
              <a:gd name="connsiteX3322" fmla="*/ 21095536 w 22146938"/>
              <a:gd name="connsiteY3322" fmla="*/ 3039190 h 4842513"/>
              <a:gd name="connsiteX3323" fmla="*/ 21073514 w 22146938"/>
              <a:gd name="connsiteY3323" fmla="*/ 3012116 h 4842513"/>
              <a:gd name="connsiteX3324" fmla="*/ 21102884 w 22146938"/>
              <a:gd name="connsiteY3324" fmla="*/ 2993267 h 4842513"/>
              <a:gd name="connsiteX3325" fmla="*/ 6030901 w 22146938"/>
              <a:gd name="connsiteY3325" fmla="*/ 2992792 h 4842513"/>
              <a:gd name="connsiteX3326" fmla="*/ 6054155 w 22146938"/>
              <a:gd name="connsiteY3326" fmla="*/ 3021030 h 4842513"/>
              <a:gd name="connsiteX3327" fmla="*/ 6023148 w 22146938"/>
              <a:gd name="connsiteY3327" fmla="*/ 3040408 h 4842513"/>
              <a:gd name="connsiteX3328" fmla="*/ 5999896 w 22146938"/>
              <a:gd name="connsiteY3328" fmla="*/ 3012171 h 4842513"/>
              <a:gd name="connsiteX3329" fmla="*/ 6030901 w 22146938"/>
              <a:gd name="connsiteY3329" fmla="*/ 2992792 h 4842513"/>
              <a:gd name="connsiteX3330" fmla="*/ 12699800 w 22146938"/>
              <a:gd name="connsiteY3330" fmla="*/ 2989471 h 4842513"/>
              <a:gd name="connsiteX3331" fmla="*/ 12725269 w 22146938"/>
              <a:gd name="connsiteY3331" fmla="*/ 3020476 h 4842513"/>
              <a:gd name="connsiteX3332" fmla="*/ 12690942 w 22146938"/>
              <a:gd name="connsiteY3332" fmla="*/ 3042070 h 4842513"/>
              <a:gd name="connsiteX3333" fmla="*/ 12665472 w 22146938"/>
              <a:gd name="connsiteY3333" fmla="*/ 3011064 h 4842513"/>
              <a:gd name="connsiteX3334" fmla="*/ 12699800 w 22146938"/>
              <a:gd name="connsiteY3334" fmla="*/ 2989471 h 4842513"/>
              <a:gd name="connsiteX3335" fmla="*/ 4672764 w 22146938"/>
              <a:gd name="connsiteY3335" fmla="*/ 2989470 h 4842513"/>
              <a:gd name="connsiteX3336" fmla="*/ 4695463 w 22146938"/>
              <a:gd name="connsiteY3336" fmla="*/ 3017154 h 4842513"/>
              <a:gd name="connsiteX3337" fmla="*/ 4665563 w 22146938"/>
              <a:gd name="connsiteY3337" fmla="*/ 3035979 h 4842513"/>
              <a:gd name="connsiteX3338" fmla="*/ 4642860 w 22146938"/>
              <a:gd name="connsiteY3338" fmla="*/ 3008295 h 4842513"/>
              <a:gd name="connsiteX3339" fmla="*/ 4672764 w 22146938"/>
              <a:gd name="connsiteY3339" fmla="*/ 2989470 h 4842513"/>
              <a:gd name="connsiteX3340" fmla="*/ 16029611 w 22146938"/>
              <a:gd name="connsiteY3340" fmla="*/ 2988917 h 4842513"/>
              <a:gd name="connsiteX3341" fmla="*/ 16048990 w 22146938"/>
              <a:gd name="connsiteY3341" fmla="*/ 3012725 h 4842513"/>
              <a:gd name="connsiteX3342" fmla="*/ 16022966 w 22146938"/>
              <a:gd name="connsiteY3342" fmla="*/ 3029335 h 4842513"/>
              <a:gd name="connsiteX3343" fmla="*/ 16003588 w 22146938"/>
              <a:gd name="connsiteY3343" fmla="*/ 3005527 h 4842513"/>
              <a:gd name="connsiteX3344" fmla="*/ 16029611 w 22146938"/>
              <a:gd name="connsiteY3344" fmla="*/ 2988917 h 4842513"/>
              <a:gd name="connsiteX3345" fmla="*/ 11839940 w 22146938"/>
              <a:gd name="connsiteY3345" fmla="*/ 2987256 h 4842513"/>
              <a:gd name="connsiteX3346" fmla="*/ 11864856 w 22146938"/>
              <a:gd name="connsiteY3346" fmla="*/ 3017708 h 4842513"/>
              <a:gd name="connsiteX3347" fmla="*/ 11831635 w 22146938"/>
              <a:gd name="connsiteY3347" fmla="*/ 3038748 h 4842513"/>
              <a:gd name="connsiteX3348" fmla="*/ 11806720 w 22146938"/>
              <a:gd name="connsiteY3348" fmla="*/ 3008296 h 4842513"/>
              <a:gd name="connsiteX3349" fmla="*/ 11839940 w 22146938"/>
              <a:gd name="connsiteY3349" fmla="*/ 2987256 h 4842513"/>
              <a:gd name="connsiteX3350" fmla="*/ 4419733 w 22146938"/>
              <a:gd name="connsiteY3350" fmla="*/ 2985594 h 4842513"/>
              <a:gd name="connsiteX3351" fmla="*/ 4442436 w 22146938"/>
              <a:gd name="connsiteY3351" fmla="*/ 3013278 h 4842513"/>
              <a:gd name="connsiteX3352" fmla="*/ 4412535 w 22146938"/>
              <a:gd name="connsiteY3352" fmla="*/ 3032103 h 4842513"/>
              <a:gd name="connsiteX3353" fmla="*/ 4389834 w 22146938"/>
              <a:gd name="connsiteY3353" fmla="*/ 3004419 h 4842513"/>
              <a:gd name="connsiteX3354" fmla="*/ 4419733 w 22146938"/>
              <a:gd name="connsiteY3354" fmla="*/ 2985594 h 4842513"/>
              <a:gd name="connsiteX3355" fmla="*/ 14087314 w 22146938"/>
              <a:gd name="connsiteY3355" fmla="*/ 2983934 h 4842513"/>
              <a:gd name="connsiteX3356" fmla="*/ 14111675 w 22146938"/>
              <a:gd name="connsiteY3356" fmla="*/ 3013832 h 4842513"/>
              <a:gd name="connsiteX3357" fmla="*/ 14079561 w 22146938"/>
              <a:gd name="connsiteY3357" fmla="*/ 3034318 h 4842513"/>
              <a:gd name="connsiteX3358" fmla="*/ 14055200 w 22146938"/>
              <a:gd name="connsiteY3358" fmla="*/ 3004420 h 4842513"/>
              <a:gd name="connsiteX3359" fmla="*/ 14087314 w 22146938"/>
              <a:gd name="connsiteY3359" fmla="*/ 2983934 h 4842513"/>
              <a:gd name="connsiteX3360" fmla="*/ 13291127 w 22146938"/>
              <a:gd name="connsiteY3360" fmla="*/ 2978397 h 4842513"/>
              <a:gd name="connsiteX3361" fmla="*/ 13316596 w 22146938"/>
              <a:gd name="connsiteY3361" fmla="*/ 3009956 h 4842513"/>
              <a:gd name="connsiteX3362" fmla="*/ 13282267 w 22146938"/>
              <a:gd name="connsiteY3362" fmla="*/ 3031550 h 4842513"/>
              <a:gd name="connsiteX3363" fmla="*/ 13256799 w 22146938"/>
              <a:gd name="connsiteY3363" fmla="*/ 2999990 h 4842513"/>
              <a:gd name="connsiteX3364" fmla="*/ 13291127 w 22146938"/>
              <a:gd name="connsiteY3364" fmla="*/ 2978397 h 4842513"/>
              <a:gd name="connsiteX3365" fmla="*/ 16905946 w 22146938"/>
              <a:gd name="connsiteY3365" fmla="*/ 2977921 h 4842513"/>
              <a:gd name="connsiteX3366" fmla="*/ 16926587 w 22146938"/>
              <a:gd name="connsiteY3366" fmla="*/ 3003093 h 4842513"/>
              <a:gd name="connsiteX3367" fmla="*/ 16899118 w 22146938"/>
              <a:gd name="connsiteY3367" fmla="*/ 3020562 h 4842513"/>
              <a:gd name="connsiteX3368" fmla="*/ 16878477 w 22146938"/>
              <a:gd name="connsiteY3368" fmla="*/ 2995390 h 4842513"/>
              <a:gd name="connsiteX3369" fmla="*/ 16905946 w 22146938"/>
              <a:gd name="connsiteY3369" fmla="*/ 2977921 h 4842513"/>
              <a:gd name="connsiteX3370" fmla="*/ 4928001 w 22146938"/>
              <a:gd name="connsiteY3370" fmla="*/ 2977843 h 4842513"/>
              <a:gd name="connsiteX3371" fmla="*/ 4950703 w 22146938"/>
              <a:gd name="connsiteY3371" fmla="*/ 3005527 h 4842513"/>
              <a:gd name="connsiteX3372" fmla="*/ 4920805 w 22146938"/>
              <a:gd name="connsiteY3372" fmla="*/ 3024352 h 4842513"/>
              <a:gd name="connsiteX3373" fmla="*/ 4898106 w 22146938"/>
              <a:gd name="connsiteY3373" fmla="*/ 2996668 h 4842513"/>
              <a:gd name="connsiteX3374" fmla="*/ 4928001 w 22146938"/>
              <a:gd name="connsiteY3374" fmla="*/ 2977843 h 4842513"/>
              <a:gd name="connsiteX3375" fmla="*/ 21994922 w 22146938"/>
              <a:gd name="connsiteY3375" fmla="*/ 2976736 h 4842513"/>
              <a:gd name="connsiteX3376" fmla="*/ 22014856 w 22146938"/>
              <a:gd name="connsiteY3376" fmla="*/ 3001098 h 4842513"/>
              <a:gd name="connsiteX3377" fmla="*/ 21988278 w 22146938"/>
              <a:gd name="connsiteY3377" fmla="*/ 3017708 h 4842513"/>
              <a:gd name="connsiteX3378" fmla="*/ 21968346 w 22146938"/>
              <a:gd name="connsiteY3378" fmla="*/ 2993346 h 4842513"/>
              <a:gd name="connsiteX3379" fmla="*/ 21994922 w 22146938"/>
              <a:gd name="connsiteY3379" fmla="*/ 2976736 h 4842513"/>
              <a:gd name="connsiteX3380" fmla="*/ 4168364 w 22146938"/>
              <a:gd name="connsiteY3380" fmla="*/ 2976182 h 4842513"/>
              <a:gd name="connsiteX3381" fmla="*/ 4191065 w 22146938"/>
              <a:gd name="connsiteY3381" fmla="*/ 3003866 h 4842513"/>
              <a:gd name="connsiteX3382" fmla="*/ 4161166 w 22146938"/>
              <a:gd name="connsiteY3382" fmla="*/ 3022691 h 4842513"/>
              <a:gd name="connsiteX3383" fmla="*/ 4138466 w 22146938"/>
              <a:gd name="connsiteY3383" fmla="*/ 2995007 h 4842513"/>
              <a:gd name="connsiteX3384" fmla="*/ 4168364 w 22146938"/>
              <a:gd name="connsiteY3384" fmla="*/ 2976182 h 4842513"/>
              <a:gd name="connsiteX3385" fmla="*/ 13845358 w 22146938"/>
              <a:gd name="connsiteY3385" fmla="*/ 2972860 h 4842513"/>
              <a:gd name="connsiteX3386" fmla="*/ 13870273 w 22146938"/>
              <a:gd name="connsiteY3386" fmla="*/ 3003313 h 4842513"/>
              <a:gd name="connsiteX3387" fmla="*/ 13837052 w 22146938"/>
              <a:gd name="connsiteY3387" fmla="*/ 3024352 h 4842513"/>
              <a:gd name="connsiteX3388" fmla="*/ 13812137 w 22146938"/>
              <a:gd name="connsiteY3388" fmla="*/ 2993900 h 4842513"/>
              <a:gd name="connsiteX3389" fmla="*/ 13845358 w 22146938"/>
              <a:gd name="connsiteY3389" fmla="*/ 2972860 h 4842513"/>
              <a:gd name="connsiteX3390" fmla="*/ 8749102 w 22146938"/>
              <a:gd name="connsiteY3390" fmla="*/ 2970645 h 4842513"/>
              <a:gd name="connsiteX3391" fmla="*/ 8769033 w 22146938"/>
              <a:gd name="connsiteY3391" fmla="*/ 2995007 h 4842513"/>
              <a:gd name="connsiteX3392" fmla="*/ 8742456 w 22146938"/>
              <a:gd name="connsiteY3392" fmla="*/ 3012171 h 4842513"/>
              <a:gd name="connsiteX3393" fmla="*/ 8722524 w 22146938"/>
              <a:gd name="connsiteY3393" fmla="*/ 2987809 h 4842513"/>
              <a:gd name="connsiteX3394" fmla="*/ 8749102 w 22146938"/>
              <a:gd name="connsiteY3394" fmla="*/ 2970645 h 4842513"/>
              <a:gd name="connsiteX3395" fmla="*/ 14274457 w 22146938"/>
              <a:gd name="connsiteY3395" fmla="*/ 2969538 h 4842513"/>
              <a:gd name="connsiteX3396" fmla="*/ 14297711 w 22146938"/>
              <a:gd name="connsiteY3396" fmla="*/ 2997775 h 4842513"/>
              <a:gd name="connsiteX3397" fmla="*/ 14267259 w 22146938"/>
              <a:gd name="connsiteY3397" fmla="*/ 3017154 h 4842513"/>
              <a:gd name="connsiteX3398" fmla="*/ 14244005 w 22146938"/>
              <a:gd name="connsiteY3398" fmla="*/ 2988916 h 4842513"/>
              <a:gd name="connsiteX3399" fmla="*/ 14274457 w 22146938"/>
              <a:gd name="connsiteY3399" fmla="*/ 2969538 h 4842513"/>
              <a:gd name="connsiteX3400" fmla="*/ 12998232 w 22146938"/>
              <a:gd name="connsiteY3400" fmla="*/ 2967324 h 4842513"/>
              <a:gd name="connsiteX3401" fmla="*/ 13023700 w 22146938"/>
              <a:gd name="connsiteY3401" fmla="*/ 2998883 h 4842513"/>
              <a:gd name="connsiteX3402" fmla="*/ 12989373 w 22146938"/>
              <a:gd name="connsiteY3402" fmla="*/ 3020476 h 4842513"/>
              <a:gd name="connsiteX3403" fmla="*/ 12963903 w 22146938"/>
              <a:gd name="connsiteY3403" fmla="*/ 2988917 h 4842513"/>
              <a:gd name="connsiteX3404" fmla="*/ 12998232 w 22146938"/>
              <a:gd name="connsiteY3404" fmla="*/ 2967324 h 4842513"/>
              <a:gd name="connsiteX3405" fmla="*/ 10126158 w 22146938"/>
              <a:gd name="connsiteY3405" fmla="*/ 2966769 h 4842513"/>
              <a:gd name="connsiteX3406" fmla="*/ 10146091 w 22146938"/>
              <a:gd name="connsiteY3406" fmla="*/ 2991131 h 4842513"/>
              <a:gd name="connsiteX3407" fmla="*/ 10119513 w 22146938"/>
              <a:gd name="connsiteY3407" fmla="*/ 3008295 h 4842513"/>
              <a:gd name="connsiteX3408" fmla="*/ 10099579 w 22146938"/>
              <a:gd name="connsiteY3408" fmla="*/ 2983933 h 4842513"/>
              <a:gd name="connsiteX3409" fmla="*/ 10126158 w 22146938"/>
              <a:gd name="connsiteY3409" fmla="*/ 2966769 h 4842513"/>
              <a:gd name="connsiteX3410" fmla="*/ 17499069 w 22146938"/>
              <a:gd name="connsiteY3410" fmla="*/ 2966216 h 4842513"/>
              <a:gd name="connsiteX3411" fmla="*/ 17520109 w 22146938"/>
              <a:gd name="connsiteY3411" fmla="*/ 2991685 h 4842513"/>
              <a:gd name="connsiteX3412" fmla="*/ 17491871 w 22146938"/>
              <a:gd name="connsiteY3412" fmla="*/ 3009403 h 4842513"/>
              <a:gd name="connsiteX3413" fmla="*/ 17470831 w 22146938"/>
              <a:gd name="connsiteY3413" fmla="*/ 2983934 h 4842513"/>
              <a:gd name="connsiteX3414" fmla="*/ 17499069 w 22146938"/>
              <a:gd name="connsiteY3414" fmla="*/ 2966216 h 4842513"/>
              <a:gd name="connsiteX3415" fmla="*/ 2156328 w 22146938"/>
              <a:gd name="connsiteY3415" fmla="*/ 2965662 h 4842513"/>
              <a:gd name="connsiteX3416" fmla="*/ 2178475 w 22146938"/>
              <a:gd name="connsiteY3416" fmla="*/ 2992792 h 4842513"/>
              <a:gd name="connsiteX3417" fmla="*/ 2148576 w 22146938"/>
              <a:gd name="connsiteY3417" fmla="*/ 3011618 h 4842513"/>
              <a:gd name="connsiteX3418" fmla="*/ 2126429 w 22146938"/>
              <a:gd name="connsiteY3418" fmla="*/ 2984487 h 4842513"/>
              <a:gd name="connsiteX3419" fmla="*/ 2156328 w 22146938"/>
              <a:gd name="connsiteY3419" fmla="*/ 2965662 h 4842513"/>
              <a:gd name="connsiteX3420" fmla="*/ 9059209 w 22146938"/>
              <a:gd name="connsiteY3420" fmla="*/ 2964001 h 4842513"/>
              <a:gd name="connsiteX3421" fmla="*/ 9079144 w 22146938"/>
              <a:gd name="connsiteY3421" fmla="*/ 2987809 h 4842513"/>
              <a:gd name="connsiteX3422" fmla="*/ 9053119 w 22146938"/>
              <a:gd name="connsiteY3422" fmla="*/ 3004420 h 4842513"/>
              <a:gd name="connsiteX3423" fmla="*/ 9033186 w 22146938"/>
              <a:gd name="connsiteY3423" fmla="*/ 2980612 h 4842513"/>
              <a:gd name="connsiteX3424" fmla="*/ 9059209 w 22146938"/>
              <a:gd name="connsiteY3424" fmla="*/ 2964001 h 4842513"/>
              <a:gd name="connsiteX3425" fmla="*/ 15515799 w 22146938"/>
              <a:gd name="connsiteY3425" fmla="*/ 2962340 h 4842513"/>
              <a:gd name="connsiteX3426" fmla="*/ 15535178 w 22146938"/>
              <a:gd name="connsiteY3426" fmla="*/ 2985595 h 4842513"/>
              <a:gd name="connsiteX3427" fmla="*/ 15509708 w 22146938"/>
              <a:gd name="connsiteY3427" fmla="*/ 3001651 h 4842513"/>
              <a:gd name="connsiteX3428" fmla="*/ 15490329 w 22146938"/>
              <a:gd name="connsiteY3428" fmla="*/ 2978397 h 4842513"/>
              <a:gd name="connsiteX3429" fmla="*/ 15515799 w 22146938"/>
              <a:gd name="connsiteY3429" fmla="*/ 2962340 h 4842513"/>
              <a:gd name="connsiteX3430" fmla="*/ 1503645 w 22146938"/>
              <a:gd name="connsiteY3430" fmla="*/ 2960679 h 4842513"/>
              <a:gd name="connsiteX3431" fmla="*/ 1524131 w 22146938"/>
              <a:gd name="connsiteY3431" fmla="*/ 2986148 h 4842513"/>
              <a:gd name="connsiteX3432" fmla="*/ 1496448 w 22146938"/>
              <a:gd name="connsiteY3432" fmla="*/ 3003865 h 4842513"/>
              <a:gd name="connsiteX3433" fmla="*/ 1475962 w 22146938"/>
              <a:gd name="connsiteY3433" fmla="*/ 2978397 h 4842513"/>
              <a:gd name="connsiteX3434" fmla="*/ 1503645 w 22146938"/>
              <a:gd name="connsiteY3434" fmla="*/ 2960679 h 4842513"/>
              <a:gd name="connsiteX3435" fmla="*/ 10441648 w 22146938"/>
              <a:gd name="connsiteY3435" fmla="*/ 2960126 h 4842513"/>
              <a:gd name="connsiteX3436" fmla="*/ 10463242 w 22146938"/>
              <a:gd name="connsiteY3436" fmla="*/ 2986703 h 4842513"/>
              <a:gd name="connsiteX3437" fmla="*/ 10434449 w 22146938"/>
              <a:gd name="connsiteY3437" fmla="*/ 3004974 h 4842513"/>
              <a:gd name="connsiteX3438" fmla="*/ 10412857 w 22146938"/>
              <a:gd name="connsiteY3438" fmla="*/ 2978397 h 4842513"/>
              <a:gd name="connsiteX3439" fmla="*/ 10441648 w 22146938"/>
              <a:gd name="connsiteY3439" fmla="*/ 2960126 h 4842513"/>
              <a:gd name="connsiteX3440" fmla="*/ 14442220 w 22146938"/>
              <a:gd name="connsiteY3440" fmla="*/ 2959572 h 4842513"/>
              <a:gd name="connsiteX3441" fmla="*/ 14464367 w 22146938"/>
              <a:gd name="connsiteY3441" fmla="*/ 2986148 h 4842513"/>
              <a:gd name="connsiteX3442" fmla="*/ 14435023 w 22146938"/>
              <a:gd name="connsiteY3442" fmla="*/ 3004420 h 4842513"/>
              <a:gd name="connsiteX3443" fmla="*/ 14412876 w 22146938"/>
              <a:gd name="connsiteY3443" fmla="*/ 2977843 h 4842513"/>
              <a:gd name="connsiteX3444" fmla="*/ 14442220 w 22146938"/>
              <a:gd name="connsiteY3444" fmla="*/ 2959572 h 4842513"/>
              <a:gd name="connsiteX3445" fmla="*/ 21765146 w 22146938"/>
              <a:gd name="connsiteY3445" fmla="*/ 2959018 h 4842513"/>
              <a:gd name="connsiteX3446" fmla="*/ 21785080 w 22146938"/>
              <a:gd name="connsiteY3446" fmla="*/ 2983379 h 4842513"/>
              <a:gd name="connsiteX3447" fmla="*/ 21758502 w 22146938"/>
              <a:gd name="connsiteY3447" fmla="*/ 2999990 h 4842513"/>
              <a:gd name="connsiteX3448" fmla="*/ 21738570 w 22146938"/>
              <a:gd name="connsiteY3448" fmla="*/ 2975628 h 4842513"/>
              <a:gd name="connsiteX3449" fmla="*/ 21765146 w 22146938"/>
              <a:gd name="connsiteY3449" fmla="*/ 2959018 h 4842513"/>
              <a:gd name="connsiteX3450" fmla="*/ 20136782 w 22146938"/>
              <a:gd name="connsiteY3450" fmla="*/ 2958465 h 4842513"/>
              <a:gd name="connsiteX3451" fmla="*/ 20158378 w 22146938"/>
              <a:gd name="connsiteY3451" fmla="*/ 2985041 h 4842513"/>
              <a:gd name="connsiteX3452" fmla="*/ 20129586 w 22146938"/>
              <a:gd name="connsiteY3452" fmla="*/ 3003313 h 4842513"/>
              <a:gd name="connsiteX3453" fmla="*/ 20107992 w 22146938"/>
              <a:gd name="connsiteY3453" fmla="*/ 2976736 h 4842513"/>
              <a:gd name="connsiteX3454" fmla="*/ 20136782 w 22146938"/>
              <a:gd name="connsiteY3454" fmla="*/ 2958465 h 4842513"/>
              <a:gd name="connsiteX3455" fmla="*/ 9957319 w 22146938"/>
              <a:gd name="connsiteY3455" fmla="*/ 2956804 h 4842513"/>
              <a:gd name="connsiteX3456" fmla="*/ 9977251 w 22146938"/>
              <a:gd name="connsiteY3456" fmla="*/ 2980612 h 4842513"/>
              <a:gd name="connsiteX3457" fmla="*/ 9951227 w 22146938"/>
              <a:gd name="connsiteY3457" fmla="*/ 2997222 h 4842513"/>
              <a:gd name="connsiteX3458" fmla="*/ 9931294 w 22146938"/>
              <a:gd name="connsiteY3458" fmla="*/ 2973414 h 4842513"/>
              <a:gd name="connsiteX3459" fmla="*/ 9957319 w 22146938"/>
              <a:gd name="connsiteY3459" fmla="*/ 2956804 h 4842513"/>
              <a:gd name="connsiteX3460" fmla="*/ 3918658 w 22146938"/>
              <a:gd name="connsiteY3460" fmla="*/ 2956249 h 4842513"/>
              <a:gd name="connsiteX3461" fmla="*/ 3941359 w 22146938"/>
              <a:gd name="connsiteY3461" fmla="*/ 2983933 h 4842513"/>
              <a:gd name="connsiteX3462" fmla="*/ 3911461 w 22146938"/>
              <a:gd name="connsiteY3462" fmla="*/ 3002758 h 4842513"/>
              <a:gd name="connsiteX3463" fmla="*/ 3888760 w 22146938"/>
              <a:gd name="connsiteY3463" fmla="*/ 2975074 h 4842513"/>
              <a:gd name="connsiteX3464" fmla="*/ 3918658 w 22146938"/>
              <a:gd name="connsiteY3464" fmla="*/ 2956249 h 4842513"/>
              <a:gd name="connsiteX3465" fmla="*/ 8428478 w 22146938"/>
              <a:gd name="connsiteY3465" fmla="*/ 2953482 h 4842513"/>
              <a:gd name="connsiteX3466" fmla="*/ 8448965 w 22146938"/>
              <a:gd name="connsiteY3466" fmla="*/ 2978397 h 4842513"/>
              <a:gd name="connsiteX3467" fmla="*/ 8421832 w 22146938"/>
              <a:gd name="connsiteY3467" fmla="*/ 2995561 h 4842513"/>
              <a:gd name="connsiteX3468" fmla="*/ 8401347 w 22146938"/>
              <a:gd name="connsiteY3468" fmla="*/ 2970646 h 4842513"/>
              <a:gd name="connsiteX3469" fmla="*/ 8428478 w 22146938"/>
              <a:gd name="connsiteY3469" fmla="*/ 2953482 h 4842513"/>
              <a:gd name="connsiteX3470" fmla="*/ 15297097 w 22146938"/>
              <a:gd name="connsiteY3470" fmla="*/ 2953481 h 4842513"/>
              <a:gd name="connsiteX3471" fmla="*/ 15315921 w 22146938"/>
              <a:gd name="connsiteY3471" fmla="*/ 2976736 h 4842513"/>
              <a:gd name="connsiteX3472" fmla="*/ 15290453 w 22146938"/>
              <a:gd name="connsiteY3472" fmla="*/ 2992792 h 4842513"/>
              <a:gd name="connsiteX3473" fmla="*/ 15271627 w 22146938"/>
              <a:gd name="connsiteY3473" fmla="*/ 2969538 h 4842513"/>
              <a:gd name="connsiteX3474" fmla="*/ 15297097 w 22146938"/>
              <a:gd name="connsiteY3474" fmla="*/ 2953481 h 4842513"/>
              <a:gd name="connsiteX3475" fmla="*/ 11076974 w 22146938"/>
              <a:gd name="connsiteY3475" fmla="*/ 2950713 h 4842513"/>
              <a:gd name="connsiteX3476" fmla="*/ 11100229 w 22146938"/>
              <a:gd name="connsiteY3476" fmla="*/ 2979504 h 4842513"/>
              <a:gd name="connsiteX3477" fmla="*/ 11069223 w 22146938"/>
              <a:gd name="connsiteY3477" fmla="*/ 2999437 h 4842513"/>
              <a:gd name="connsiteX3478" fmla="*/ 11045969 w 22146938"/>
              <a:gd name="connsiteY3478" fmla="*/ 2970645 h 4842513"/>
              <a:gd name="connsiteX3479" fmla="*/ 11076974 w 22146938"/>
              <a:gd name="connsiteY3479" fmla="*/ 2950713 h 4842513"/>
              <a:gd name="connsiteX3480" fmla="*/ 1949869 w 22146938"/>
              <a:gd name="connsiteY3480" fmla="*/ 2949606 h 4842513"/>
              <a:gd name="connsiteX3481" fmla="*/ 1970908 w 22146938"/>
              <a:gd name="connsiteY3481" fmla="*/ 2975629 h 4842513"/>
              <a:gd name="connsiteX3482" fmla="*/ 1942672 w 22146938"/>
              <a:gd name="connsiteY3482" fmla="*/ 2993346 h 4842513"/>
              <a:gd name="connsiteX3483" fmla="*/ 1921632 w 22146938"/>
              <a:gd name="connsiteY3483" fmla="*/ 2967324 h 4842513"/>
              <a:gd name="connsiteX3484" fmla="*/ 1949869 w 22146938"/>
              <a:gd name="connsiteY3484" fmla="*/ 2949606 h 4842513"/>
              <a:gd name="connsiteX3485" fmla="*/ 5187128 w 22146938"/>
              <a:gd name="connsiteY3485" fmla="*/ 2947945 h 4842513"/>
              <a:gd name="connsiteX3486" fmla="*/ 5209827 w 22146938"/>
              <a:gd name="connsiteY3486" fmla="*/ 2975629 h 4842513"/>
              <a:gd name="connsiteX3487" fmla="*/ 5179931 w 22146938"/>
              <a:gd name="connsiteY3487" fmla="*/ 2994454 h 4842513"/>
              <a:gd name="connsiteX3488" fmla="*/ 5157226 w 22146938"/>
              <a:gd name="connsiteY3488" fmla="*/ 2966770 h 4842513"/>
              <a:gd name="connsiteX3489" fmla="*/ 5187128 w 22146938"/>
              <a:gd name="connsiteY3489" fmla="*/ 2947945 h 4842513"/>
              <a:gd name="connsiteX3490" fmla="*/ 14595035 w 22146938"/>
              <a:gd name="connsiteY3490" fmla="*/ 2945176 h 4842513"/>
              <a:gd name="connsiteX3491" fmla="*/ 14616075 w 22146938"/>
              <a:gd name="connsiteY3491" fmla="*/ 2970645 h 4842513"/>
              <a:gd name="connsiteX3492" fmla="*/ 14588391 w 22146938"/>
              <a:gd name="connsiteY3492" fmla="*/ 2988363 h 4842513"/>
              <a:gd name="connsiteX3493" fmla="*/ 14567351 w 22146938"/>
              <a:gd name="connsiteY3493" fmla="*/ 2962893 h 4842513"/>
              <a:gd name="connsiteX3494" fmla="*/ 14595035 w 22146938"/>
              <a:gd name="connsiteY3494" fmla="*/ 2945176 h 4842513"/>
              <a:gd name="connsiteX3495" fmla="*/ 1737846 w 22146938"/>
              <a:gd name="connsiteY3495" fmla="*/ 2945176 h 4842513"/>
              <a:gd name="connsiteX3496" fmla="*/ 1758332 w 22146938"/>
              <a:gd name="connsiteY3496" fmla="*/ 2970645 h 4842513"/>
              <a:gd name="connsiteX3497" fmla="*/ 1730649 w 22146938"/>
              <a:gd name="connsiteY3497" fmla="*/ 2988363 h 4842513"/>
              <a:gd name="connsiteX3498" fmla="*/ 1710162 w 22146938"/>
              <a:gd name="connsiteY3498" fmla="*/ 2962893 h 4842513"/>
              <a:gd name="connsiteX3499" fmla="*/ 1737846 w 22146938"/>
              <a:gd name="connsiteY3499" fmla="*/ 2945176 h 4842513"/>
              <a:gd name="connsiteX3500" fmla="*/ 6974372 w 22146938"/>
              <a:gd name="connsiteY3500" fmla="*/ 2943515 h 4842513"/>
              <a:gd name="connsiteX3501" fmla="*/ 6997074 w 22146938"/>
              <a:gd name="connsiteY3501" fmla="*/ 2971199 h 4842513"/>
              <a:gd name="connsiteX3502" fmla="*/ 6967186 w 22146938"/>
              <a:gd name="connsiteY3502" fmla="*/ 2990578 h 4842513"/>
              <a:gd name="connsiteX3503" fmla="*/ 6944489 w 22146938"/>
              <a:gd name="connsiteY3503" fmla="*/ 2962894 h 4842513"/>
              <a:gd name="connsiteX3504" fmla="*/ 6974372 w 22146938"/>
              <a:gd name="connsiteY3504" fmla="*/ 2943515 h 4842513"/>
              <a:gd name="connsiteX3505" fmla="*/ 16579830 w 22146938"/>
              <a:gd name="connsiteY3505" fmla="*/ 2941970 h 4842513"/>
              <a:gd name="connsiteX3506" fmla="*/ 16600013 w 22146938"/>
              <a:gd name="connsiteY3506" fmla="*/ 2966507 h 4842513"/>
              <a:gd name="connsiteX3507" fmla="*/ 16573181 w 22146938"/>
              <a:gd name="connsiteY3507" fmla="*/ 2983520 h 4842513"/>
              <a:gd name="connsiteX3508" fmla="*/ 16552997 w 22146938"/>
              <a:gd name="connsiteY3508" fmla="*/ 2958984 h 4842513"/>
              <a:gd name="connsiteX3509" fmla="*/ 16579830 w 22146938"/>
              <a:gd name="connsiteY3509" fmla="*/ 2941970 h 4842513"/>
              <a:gd name="connsiteX3510" fmla="*/ 14909524 w 22146938"/>
              <a:gd name="connsiteY3510" fmla="*/ 2938532 h 4842513"/>
              <a:gd name="connsiteX3511" fmla="*/ 14928902 w 22146938"/>
              <a:gd name="connsiteY3511" fmla="*/ 2962340 h 4842513"/>
              <a:gd name="connsiteX3512" fmla="*/ 14902880 w 22146938"/>
              <a:gd name="connsiteY3512" fmla="*/ 2978950 h 4842513"/>
              <a:gd name="connsiteX3513" fmla="*/ 14883501 w 22146938"/>
              <a:gd name="connsiteY3513" fmla="*/ 2955142 h 4842513"/>
              <a:gd name="connsiteX3514" fmla="*/ 14909524 w 22146938"/>
              <a:gd name="connsiteY3514" fmla="*/ 2938532 h 4842513"/>
              <a:gd name="connsiteX3515" fmla="*/ 10309392 w 22146938"/>
              <a:gd name="connsiteY3515" fmla="*/ 2936871 h 4842513"/>
              <a:gd name="connsiteX3516" fmla="*/ 10329878 w 22146938"/>
              <a:gd name="connsiteY3516" fmla="*/ 2962340 h 4842513"/>
              <a:gd name="connsiteX3517" fmla="*/ 10302194 w 22146938"/>
              <a:gd name="connsiteY3517" fmla="*/ 2980058 h 4842513"/>
              <a:gd name="connsiteX3518" fmla="*/ 10281707 w 22146938"/>
              <a:gd name="connsiteY3518" fmla="*/ 2954588 h 4842513"/>
              <a:gd name="connsiteX3519" fmla="*/ 10309392 w 22146938"/>
              <a:gd name="connsiteY3519" fmla="*/ 2936871 h 4842513"/>
              <a:gd name="connsiteX3520" fmla="*/ 15741146 w 22146938"/>
              <a:gd name="connsiteY3520" fmla="*/ 2936317 h 4842513"/>
              <a:gd name="connsiteX3521" fmla="*/ 15760525 w 22146938"/>
              <a:gd name="connsiteY3521" fmla="*/ 2959572 h 4842513"/>
              <a:gd name="connsiteX3522" fmla="*/ 15735055 w 22146938"/>
              <a:gd name="connsiteY3522" fmla="*/ 2975629 h 4842513"/>
              <a:gd name="connsiteX3523" fmla="*/ 15715676 w 22146938"/>
              <a:gd name="connsiteY3523" fmla="*/ 2952374 h 4842513"/>
              <a:gd name="connsiteX3524" fmla="*/ 15741146 w 22146938"/>
              <a:gd name="connsiteY3524" fmla="*/ 2936317 h 4842513"/>
              <a:gd name="connsiteX3525" fmla="*/ 8092907 w 22146938"/>
              <a:gd name="connsiteY3525" fmla="*/ 2935764 h 4842513"/>
              <a:gd name="connsiteX3526" fmla="*/ 8113945 w 22146938"/>
              <a:gd name="connsiteY3526" fmla="*/ 2961233 h 4842513"/>
              <a:gd name="connsiteX3527" fmla="*/ 8085709 w 22146938"/>
              <a:gd name="connsiteY3527" fmla="*/ 2978951 h 4842513"/>
              <a:gd name="connsiteX3528" fmla="*/ 8064667 w 22146938"/>
              <a:gd name="connsiteY3528" fmla="*/ 2953482 h 4842513"/>
              <a:gd name="connsiteX3529" fmla="*/ 8092907 w 22146938"/>
              <a:gd name="connsiteY3529" fmla="*/ 2935764 h 4842513"/>
              <a:gd name="connsiteX3530" fmla="*/ 1276642 w 22146938"/>
              <a:gd name="connsiteY3530" fmla="*/ 2935210 h 4842513"/>
              <a:gd name="connsiteX3531" fmla="*/ 1297128 w 22146938"/>
              <a:gd name="connsiteY3531" fmla="*/ 2960679 h 4842513"/>
              <a:gd name="connsiteX3532" fmla="*/ 1269444 w 22146938"/>
              <a:gd name="connsiteY3532" fmla="*/ 2978397 h 4842513"/>
              <a:gd name="connsiteX3533" fmla="*/ 1248959 w 22146938"/>
              <a:gd name="connsiteY3533" fmla="*/ 2952928 h 4842513"/>
              <a:gd name="connsiteX3534" fmla="*/ 1276642 w 22146938"/>
              <a:gd name="connsiteY3534" fmla="*/ 2935210 h 4842513"/>
              <a:gd name="connsiteX3535" fmla="*/ 14053666 w 22146938"/>
              <a:gd name="connsiteY3535" fmla="*/ 2930649 h 4842513"/>
              <a:gd name="connsiteX3536" fmla="*/ 14077065 w 22146938"/>
              <a:gd name="connsiteY3536" fmla="*/ 2959625 h 4842513"/>
              <a:gd name="connsiteX3537" fmla="*/ 14045793 w 22146938"/>
              <a:gd name="connsiteY3537" fmla="*/ 2979852 h 4842513"/>
              <a:gd name="connsiteX3538" fmla="*/ 14022394 w 22146938"/>
              <a:gd name="connsiteY3538" fmla="*/ 2950876 h 4842513"/>
              <a:gd name="connsiteX3539" fmla="*/ 14053666 w 22146938"/>
              <a:gd name="connsiteY3539" fmla="*/ 2930649 h 4842513"/>
              <a:gd name="connsiteX3540" fmla="*/ 10646767 w 22146938"/>
              <a:gd name="connsiteY3540" fmla="*/ 2929119 h 4842513"/>
              <a:gd name="connsiteX3541" fmla="*/ 10668914 w 22146938"/>
              <a:gd name="connsiteY3541" fmla="*/ 2956249 h 4842513"/>
              <a:gd name="connsiteX3542" fmla="*/ 10639569 w 22146938"/>
              <a:gd name="connsiteY3542" fmla="*/ 2975074 h 4842513"/>
              <a:gd name="connsiteX3543" fmla="*/ 10617422 w 22146938"/>
              <a:gd name="connsiteY3543" fmla="*/ 2947944 h 4842513"/>
              <a:gd name="connsiteX3544" fmla="*/ 10646767 w 22146938"/>
              <a:gd name="connsiteY3544" fmla="*/ 2929119 h 4842513"/>
              <a:gd name="connsiteX3545" fmla="*/ 3670614 w 22146938"/>
              <a:gd name="connsiteY3545" fmla="*/ 2927458 h 4842513"/>
              <a:gd name="connsiteX3546" fmla="*/ 3693315 w 22146938"/>
              <a:gd name="connsiteY3546" fmla="*/ 2954588 h 4842513"/>
              <a:gd name="connsiteX3547" fmla="*/ 3663416 w 22146938"/>
              <a:gd name="connsiteY3547" fmla="*/ 2973413 h 4842513"/>
              <a:gd name="connsiteX3548" fmla="*/ 3640717 w 22146938"/>
              <a:gd name="connsiteY3548" fmla="*/ 2946283 h 4842513"/>
              <a:gd name="connsiteX3549" fmla="*/ 3670614 w 22146938"/>
              <a:gd name="connsiteY3549" fmla="*/ 2927458 h 4842513"/>
              <a:gd name="connsiteX3550" fmla="*/ 10858272 w 22146938"/>
              <a:gd name="connsiteY3550" fmla="*/ 2926904 h 4842513"/>
              <a:gd name="connsiteX3551" fmla="*/ 10880972 w 22146938"/>
              <a:gd name="connsiteY3551" fmla="*/ 2954588 h 4842513"/>
              <a:gd name="connsiteX3552" fmla="*/ 10850520 w 22146938"/>
              <a:gd name="connsiteY3552" fmla="*/ 2973967 h 4842513"/>
              <a:gd name="connsiteX3553" fmla="*/ 10827820 w 22146938"/>
              <a:gd name="connsiteY3553" fmla="*/ 2946283 h 4842513"/>
              <a:gd name="connsiteX3554" fmla="*/ 10858272 w 22146938"/>
              <a:gd name="connsiteY3554" fmla="*/ 2926904 h 4842513"/>
              <a:gd name="connsiteX3555" fmla="*/ 17749884 w 22146938"/>
              <a:gd name="connsiteY3555" fmla="*/ 2924691 h 4842513"/>
              <a:gd name="connsiteX3556" fmla="*/ 17770924 w 22146938"/>
              <a:gd name="connsiteY3556" fmla="*/ 2950160 h 4842513"/>
              <a:gd name="connsiteX3557" fmla="*/ 17742686 w 22146938"/>
              <a:gd name="connsiteY3557" fmla="*/ 2967877 h 4842513"/>
              <a:gd name="connsiteX3558" fmla="*/ 17721646 w 22146938"/>
              <a:gd name="connsiteY3558" fmla="*/ 2942408 h 4842513"/>
              <a:gd name="connsiteX3559" fmla="*/ 17749884 w 22146938"/>
              <a:gd name="connsiteY3559" fmla="*/ 2924691 h 4842513"/>
              <a:gd name="connsiteX3560" fmla="*/ 7740731 w 22146938"/>
              <a:gd name="connsiteY3560" fmla="*/ 2923583 h 4842513"/>
              <a:gd name="connsiteX3561" fmla="*/ 7762324 w 22146938"/>
              <a:gd name="connsiteY3561" fmla="*/ 2949606 h 4842513"/>
              <a:gd name="connsiteX3562" fmla="*/ 7733531 w 22146938"/>
              <a:gd name="connsiteY3562" fmla="*/ 2967877 h 4842513"/>
              <a:gd name="connsiteX3563" fmla="*/ 7711939 w 22146938"/>
              <a:gd name="connsiteY3563" fmla="*/ 2941854 h 4842513"/>
              <a:gd name="connsiteX3564" fmla="*/ 7740731 w 22146938"/>
              <a:gd name="connsiteY3564" fmla="*/ 2923583 h 4842513"/>
              <a:gd name="connsiteX3565" fmla="*/ 14735669 w 22146938"/>
              <a:gd name="connsiteY3565" fmla="*/ 2922476 h 4842513"/>
              <a:gd name="connsiteX3566" fmla="*/ 14755601 w 22146938"/>
              <a:gd name="connsiteY3566" fmla="*/ 2946838 h 4842513"/>
              <a:gd name="connsiteX3567" fmla="*/ 14729025 w 22146938"/>
              <a:gd name="connsiteY3567" fmla="*/ 2963448 h 4842513"/>
              <a:gd name="connsiteX3568" fmla="*/ 14709093 w 22146938"/>
              <a:gd name="connsiteY3568" fmla="*/ 2939086 h 4842513"/>
              <a:gd name="connsiteX3569" fmla="*/ 14735669 w 22146938"/>
              <a:gd name="connsiteY3569" fmla="*/ 2922476 h 4842513"/>
              <a:gd name="connsiteX3570" fmla="*/ 7368527 w 22146938"/>
              <a:gd name="connsiteY3570" fmla="*/ 2919368 h 4842513"/>
              <a:gd name="connsiteX3571" fmla="*/ 7390547 w 22146938"/>
              <a:gd name="connsiteY3571" fmla="*/ 2946441 h 4842513"/>
              <a:gd name="connsiteX3572" fmla="*/ 7361182 w 22146938"/>
              <a:gd name="connsiteY3572" fmla="*/ 2965290 h 4842513"/>
              <a:gd name="connsiteX3573" fmla="*/ 7339165 w 22146938"/>
              <a:gd name="connsiteY3573" fmla="*/ 2938217 h 4842513"/>
              <a:gd name="connsiteX3574" fmla="*/ 7368527 w 22146938"/>
              <a:gd name="connsiteY3574" fmla="*/ 2919368 h 4842513"/>
              <a:gd name="connsiteX3575" fmla="*/ 18975724 w 22146938"/>
              <a:gd name="connsiteY3575" fmla="*/ 2918046 h 4842513"/>
              <a:gd name="connsiteX3576" fmla="*/ 18996764 w 22146938"/>
              <a:gd name="connsiteY3576" fmla="*/ 2943515 h 4842513"/>
              <a:gd name="connsiteX3577" fmla="*/ 18968526 w 22146938"/>
              <a:gd name="connsiteY3577" fmla="*/ 2961233 h 4842513"/>
              <a:gd name="connsiteX3578" fmla="*/ 18947486 w 22146938"/>
              <a:gd name="connsiteY3578" fmla="*/ 2935764 h 4842513"/>
              <a:gd name="connsiteX3579" fmla="*/ 18975724 w 22146938"/>
              <a:gd name="connsiteY3579" fmla="*/ 2918046 h 4842513"/>
              <a:gd name="connsiteX3580" fmla="*/ 14238468 w 22146938"/>
              <a:gd name="connsiteY3580" fmla="*/ 2918046 h 4842513"/>
              <a:gd name="connsiteX3581" fmla="*/ 14261168 w 22146938"/>
              <a:gd name="connsiteY3581" fmla="*/ 2945176 h 4842513"/>
              <a:gd name="connsiteX3582" fmla="*/ 14231270 w 22146938"/>
              <a:gd name="connsiteY3582" fmla="*/ 2964001 h 4842513"/>
              <a:gd name="connsiteX3583" fmla="*/ 14208569 w 22146938"/>
              <a:gd name="connsiteY3583" fmla="*/ 2936871 h 4842513"/>
              <a:gd name="connsiteX3584" fmla="*/ 14238468 w 22146938"/>
              <a:gd name="connsiteY3584" fmla="*/ 2918046 h 4842513"/>
              <a:gd name="connsiteX3585" fmla="*/ 9581391 w 22146938"/>
              <a:gd name="connsiteY3585" fmla="*/ 2918046 h 4842513"/>
              <a:gd name="connsiteX3586" fmla="*/ 9600772 w 22146938"/>
              <a:gd name="connsiteY3586" fmla="*/ 2941300 h 4842513"/>
              <a:gd name="connsiteX3587" fmla="*/ 9575301 w 22146938"/>
              <a:gd name="connsiteY3587" fmla="*/ 2957357 h 4842513"/>
              <a:gd name="connsiteX3588" fmla="*/ 9555922 w 22146938"/>
              <a:gd name="connsiteY3588" fmla="*/ 2934102 h 4842513"/>
              <a:gd name="connsiteX3589" fmla="*/ 9581391 w 22146938"/>
              <a:gd name="connsiteY3589" fmla="*/ 2918046 h 4842513"/>
              <a:gd name="connsiteX3590" fmla="*/ 2179057 w 22146938"/>
              <a:gd name="connsiteY3590" fmla="*/ 2916385 h 4842513"/>
              <a:gd name="connsiteX3591" fmla="*/ 2200650 w 22146938"/>
              <a:gd name="connsiteY3591" fmla="*/ 2942961 h 4842513"/>
              <a:gd name="connsiteX3592" fmla="*/ 2171859 w 22146938"/>
              <a:gd name="connsiteY3592" fmla="*/ 2961233 h 4842513"/>
              <a:gd name="connsiteX3593" fmla="*/ 2150266 w 22146938"/>
              <a:gd name="connsiteY3593" fmla="*/ 2934656 h 4842513"/>
              <a:gd name="connsiteX3594" fmla="*/ 2179057 w 22146938"/>
              <a:gd name="connsiteY3594" fmla="*/ 2916385 h 4842513"/>
              <a:gd name="connsiteX3595" fmla="*/ 16267692 w 22146938"/>
              <a:gd name="connsiteY3595" fmla="*/ 2915278 h 4842513"/>
              <a:gd name="connsiteX3596" fmla="*/ 16287071 w 22146938"/>
              <a:gd name="connsiteY3596" fmla="*/ 2939086 h 4842513"/>
              <a:gd name="connsiteX3597" fmla="*/ 16261047 w 22146938"/>
              <a:gd name="connsiteY3597" fmla="*/ 2955696 h 4842513"/>
              <a:gd name="connsiteX3598" fmla="*/ 16241669 w 22146938"/>
              <a:gd name="connsiteY3598" fmla="*/ 2931888 h 4842513"/>
              <a:gd name="connsiteX3599" fmla="*/ 16267692 w 22146938"/>
              <a:gd name="connsiteY3599" fmla="*/ 2915278 h 4842513"/>
              <a:gd name="connsiteX3600" fmla="*/ 18730999 w 22146938"/>
              <a:gd name="connsiteY3600" fmla="*/ 2913617 h 4842513"/>
              <a:gd name="connsiteX3601" fmla="*/ 18752039 w 22146938"/>
              <a:gd name="connsiteY3601" fmla="*/ 2939086 h 4842513"/>
              <a:gd name="connsiteX3602" fmla="*/ 18723801 w 22146938"/>
              <a:gd name="connsiteY3602" fmla="*/ 2956804 h 4842513"/>
              <a:gd name="connsiteX3603" fmla="*/ 18702761 w 22146938"/>
              <a:gd name="connsiteY3603" fmla="*/ 2931335 h 4842513"/>
              <a:gd name="connsiteX3604" fmla="*/ 18730999 w 22146938"/>
              <a:gd name="connsiteY3604" fmla="*/ 2913617 h 4842513"/>
              <a:gd name="connsiteX3605" fmla="*/ 2415445 w 22146938"/>
              <a:gd name="connsiteY3605" fmla="*/ 2911956 h 4842513"/>
              <a:gd name="connsiteX3606" fmla="*/ 2437592 w 22146938"/>
              <a:gd name="connsiteY3606" fmla="*/ 2939086 h 4842513"/>
              <a:gd name="connsiteX3607" fmla="*/ 2407693 w 22146938"/>
              <a:gd name="connsiteY3607" fmla="*/ 2957911 h 4842513"/>
              <a:gd name="connsiteX3608" fmla="*/ 2385546 w 22146938"/>
              <a:gd name="connsiteY3608" fmla="*/ 2930781 h 4842513"/>
              <a:gd name="connsiteX3609" fmla="*/ 2415445 w 22146938"/>
              <a:gd name="connsiteY3609" fmla="*/ 2911956 h 4842513"/>
              <a:gd name="connsiteX3610" fmla="*/ 19222664 w 22146938"/>
              <a:gd name="connsiteY3610" fmla="*/ 2909741 h 4842513"/>
              <a:gd name="connsiteX3611" fmla="*/ 19243704 w 22146938"/>
              <a:gd name="connsiteY3611" fmla="*/ 2935210 h 4842513"/>
              <a:gd name="connsiteX3612" fmla="*/ 19215466 w 22146938"/>
              <a:gd name="connsiteY3612" fmla="*/ 2952927 h 4842513"/>
              <a:gd name="connsiteX3613" fmla="*/ 19194426 w 22146938"/>
              <a:gd name="connsiteY3613" fmla="*/ 2927458 h 4842513"/>
              <a:gd name="connsiteX3614" fmla="*/ 19222664 w 22146938"/>
              <a:gd name="connsiteY3614" fmla="*/ 2909741 h 4842513"/>
              <a:gd name="connsiteX3615" fmla="*/ 15083378 w 22146938"/>
              <a:gd name="connsiteY3615" fmla="*/ 2909187 h 4842513"/>
              <a:gd name="connsiteX3616" fmla="*/ 15102204 w 22146938"/>
              <a:gd name="connsiteY3616" fmla="*/ 2932442 h 4842513"/>
              <a:gd name="connsiteX3617" fmla="*/ 15076734 w 22146938"/>
              <a:gd name="connsiteY3617" fmla="*/ 2948498 h 4842513"/>
              <a:gd name="connsiteX3618" fmla="*/ 15057910 w 22146938"/>
              <a:gd name="connsiteY3618" fmla="*/ 2925244 h 4842513"/>
              <a:gd name="connsiteX3619" fmla="*/ 15083378 w 22146938"/>
              <a:gd name="connsiteY3619" fmla="*/ 2909187 h 4842513"/>
              <a:gd name="connsiteX3620" fmla="*/ 21413562 w 22146938"/>
              <a:gd name="connsiteY3620" fmla="*/ 2906973 h 4842513"/>
              <a:gd name="connsiteX3621" fmla="*/ 21435154 w 22146938"/>
              <a:gd name="connsiteY3621" fmla="*/ 2933549 h 4842513"/>
              <a:gd name="connsiteX3622" fmla="*/ 21406364 w 22146938"/>
              <a:gd name="connsiteY3622" fmla="*/ 2951821 h 4842513"/>
              <a:gd name="connsiteX3623" fmla="*/ 21384770 w 22146938"/>
              <a:gd name="connsiteY3623" fmla="*/ 2925244 h 4842513"/>
              <a:gd name="connsiteX3624" fmla="*/ 21413562 w 22146938"/>
              <a:gd name="connsiteY3624" fmla="*/ 2906973 h 4842513"/>
              <a:gd name="connsiteX3625" fmla="*/ 17154683 w 22146938"/>
              <a:gd name="connsiteY3625" fmla="*/ 2906972 h 4842513"/>
              <a:gd name="connsiteX3626" fmla="*/ 17175168 w 22146938"/>
              <a:gd name="connsiteY3626" fmla="*/ 2931888 h 4842513"/>
              <a:gd name="connsiteX3627" fmla="*/ 17148039 w 22146938"/>
              <a:gd name="connsiteY3627" fmla="*/ 2949051 h 4842513"/>
              <a:gd name="connsiteX3628" fmla="*/ 17127552 w 22146938"/>
              <a:gd name="connsiteY3628" fmla="*/ 2924136 h 4842513"/>
              <a:gd name="connsiteX3629" fmla="*/ 17154683 w 22146938"/>
              <a:gd name="connsiteY3629" fmla="*/ 2906972 h 4842513"/>
              <a:gd name="connsiteX3630" fmla="*/ 5447910 w 22146938"/>
              <a:gd name="connsiteY3630" fmla="*/ 2906972 h 4842513"/>
              <a:gd name="connsiteX3631" fmla="*/ 5470613 w 22146938"/>
              <a:gd name="connsiteY3631" fmla="*/ 2934656 h 4842513"/>
              <a:gd name="connsiteX3632" fmla="*/ 5440713 w 22146938"/>
              <a:gd name="connsiteY3632" fmla="*/ 2953481 h 4842513"/>
              <a:gd name="connsiteX3633" fmla="*/ 5418010 w 22146938"/>
              <a:gd name="connsiteY3633" fmla="*/ 2925797 h 4842513"/>
              <a:gd name="connsiteX3634" fmla="*/ 5447910 w 22146938"/>
              <a:gd name="connsiteY3634" fmla="*/ 2906972 h 4842513"/>
              <a:gd name="connsiteX3635" fmla="*/ 9364338 w 22146938"/>
              <a:gd name="connsiteY3635" fmla="*/ 2905865 h 4842513"/>
              <a:gd name="connsiteX3636" fmla="*/ 9383718 w 22146938"/>
              <a:gd name="connsiteY3636" fmla="*/ 2929120 h 4842513"/>
              <a:gd name="connsiteX3637" fmla="*/ 9358249 w 22146938"/>
              <a:gd name="connsiteY3637" fmla="*/ 2945177 h 4842513"/>
              <a:gd name="connsiteX3638" fmla="*/ 9338868 w 22146938"/>
              <a:gd name="connsiteY3638" fmla="*/ 2921922 h 4842513"/>
              <a:gd name="connsiteX3639" fmla="*/ 9364338 w 22146938"/>
              <a:gd name="connsiteY3639" fmla="*/ 2905865 h 4842513"/>
              <a:gd name="connsiteX3640" fmla="*/ 535249 w 22146938"/>
              <a:gd name="connsiteY3640" fmla="*/ 2904758 h 4842513"/>
              <a:gd name="connsiteX3641" fmla="*/ 556289 w 22146938"/>
              <a:gd name="connsiteY3641" fmla="*/ 2930780 h 4842513"/>
              <a:gd name="connsiteX3642" fmla="*/ 528052 w 22146938"/>
              <a:gd name="connsiteY3642" fmla="*/ 2948498 h 4842513"/>
              <a:gd name="connsiteX3643" fmla="*/ 507013 w 22146938"/>
              <a:gd name="connsiteY3643" fmla="*/ 2922475 h 4842513"/>
              <a:gd name="connsiteX3644" fmla="*/ 535249 w 22146938"/>
              <a:gd name="connsiteY3644" fmla="*/ 2904758 h 4842513"/>
              <a:gd name="connsiteX3645" fmla="*/ 18487381 w 22146938"/>
              <a:gd name="connsiteY3645" fmla="*/ 2904205 h 4842513"/>
              <a:gd name="connsiteX3646" fmla="*/ 18508421 w 22146938"/>
              <a:gd name="connsiteY3646" fmla="*/ 2929674 h 4842513"/>
              <a:gd name="connsiteX3647" fmla="*/ 18480183 w 22146938"/>
              <a:gd name="connsiteY3647" fmla="*/ 2947391 h 4842513"/>
              <a:gd name="connsiteX3648" fmla="*/ 18459143 w 22146938"/>
              <a:gd name="connsiteY3648" fmla="*/ 2921922 h 4842513"/>
              <a:gd name="connsiteX3649" fmla="*/ 18487381 w 22146938"/>
              <a:gd name="connsiteY3649" fmla="*/ 2904205 h 4842513"/>
              <a:gd name="connsiteX3650" fmla="*/ 11596425 w 22146938"/>
              <a:gd name="connsiteY3650" fmla="*/ 2903273 h 4842513"/>
              <a:gd name="connsiteX3651" fmla="*/ 11620280 w 22146938"/>
              <a:gd name="connsiteY3651" fmla="*/ 2932886 h 4842513"/>
              <a:gd name="connsiteX3652" fmla="*/ 11588371 w 22146938"/>
              <a:gd name="connsiteY3652" fmla="*/ 2953571 h 4842513"/>
              <a:gd name="connsiteX3653" fmla="*/ 11564516 w 22146938"/>
              <a:gd name="connsiteY3653" fmla="*/ 2923958 h 4842513"/>
              <a:gd name="connsiteX3654" fmla="*/ 11596425 w 22146938"/>
              <a:gd name="connsiteY3654" fmla="*/ 2903273 h 4842513"/>
              <a:gd name="connsiteX3655" fmla="*/ 17997932 w 22146938"/>
              <a:gd name="connsiteY3655" fmla="*/ 2903097 h 4842513"/>
              <a:gd name="connsiteX3656" fmla="*/ 18018971 w 22146938"/>
              <a:gd name="connsiteY3656" fmla="*/ 2928566 h 4842513"/>
              <a:gd name="connsiteX3657" fmla="*/ 17990734 w 22146938"/>
              <a:gd name="connsiteY3657" fmla="*/ 2946284 h 4842513"/>
              <a:gd name="connsiteX3658" fmla="*/ 17969694 w 22146938"/>
              <a:gd name="connsiteY3658" fmla="*/ 2920815 h 4842513"/>
              <a:gd name="connsiteX3659" fmla="*/ 17997932 w 22146938"/>
              <a:gd name="connsiteY3659" fmla="*/ 2903097 h 4842513"/>
              <a:gd name="connsiteX3660" fmla="*/ 18243210 w 22146938"/>
              <a:gd name="connsiteY3660" fmla="*/ 2898114 h 4842513"/>
              <a:gd name="connsiteX3661" fmla="*/ 18264250 w 22146938"/>
              <a:gd name="connsiteY3661" fmla="*/ 2923583 h 4842513"/>
              <a:gd name="connsiteX3662" fmla="*/ 18236013 w 22146938"/>
              <a:gd name="connsiteY3662" fmla="*/ 2941300 h 4842513"/>
              <a:gd name="connsiteX3663" fmla="*/ 18214973 w 22146938"/>
              <a:gd name="connsiteY3663" fmla="*/ 2915831 h 4842513"/>
              <a:gd name="connsiteX3664" fmla="*/ 18243210 w 22146938"/>
              <a:gd name="connsiteY3664" fmla="*/ 2898114 h 4842513"/>
              <a:gd name="connsiteX3665" fmla="*/ 12139479 w 22146938"/>
              <a:gd name="connsiteY3665" fmla="*/ 2897560 h 4842513"/>
              <a:gd name="connsiteX3666" fmla="*/ 12164395 w 22146938"/>
              <a:gd name="connsiteY3666" fmla="*/ 2928012 h 4842513"/>
              <a:gd name="connsiteX3667" fmla="*/ 12131174 w 22146938"/>
              <a:gd name="connsiteY3667" fmla="*/ 2949052 h 4842513"/>
              <a:gd name="connsiteX3668" fmla="*/ 12106259 w 22146938"/>
              <a:gd name="connsiteY3668" fmla="*/ 2918599 h 4842513"/>
              <a:gd name="connsiteX3669" fmla="*/ 12139479 w 22146938"/>
              <a:gd name="connsiteY3669" fmla="*/ 2897560 h 4842513"/>
              <a:gd name="connsiteX3670" fmla="*/ 13821550 w 22146938"/>
              <a:gd name="connsiteY3670" fmla="*/ 2897006 h 4842513"/>
              <a:gd name="connsiteX3671" fmla="*/ 13845911 w 22146938"/>
              <a:gd name="connsiteY3671" fmla="*/ 2926351 h 4842513"/>
              <a:gd name="connsiteX3672" fmla="*/ 13813797 w 22146938"/>
              <a:gd name="connsiteY3672" fmla="*/ 2946837 h 4842513"/>
              <a:gd name="connsiteX3673" fmla="*/ 13789436 w 22146938"/>
              <a:gd name="connsiteY3673" fmla="*/ 2917492 h 4842513"/>
              <a:gd name="connsiteX3674" fmla="*/ 13821550 w 22146938"/>
              <a:gd name="connsiteY3674" fmla="*/ 2897006 h 4842513"/>
              <a:gd name="connsiteX3675" fmla="*/ 13570179 w 22146938"/>
              <a:gd name="connsiteY3675" fmla="*/ 2897006 h 4842513"/>
              <a:gd name="connsiteX3676" fmla="*/ 13595095 w 22146938"/>
              <a:gd name="connsiteY3676" fmla="*/ 2927458 h 4842513"/>
              <a:gd name="connsiteX3677" fmla="*/ 13561874 w 22146938"/>
              <a:gd name="connsiteY3677" fmla="*/ 2948498 h 4842513"/>
              <a:gd name="connsiteX3678" fmla="*/ 13536959 w 22146938"/>
              <a:gd name="connsiteY3678" fmla="*/ 2918046 h 4842513"/>
              <a:gd name="connsiteX3679" fmla="*/ 13570179 w 22146938"/>
              <a:gd name="connsiteY3679" fmla="*/ 2897006 h 4842513"/>
              <a:gd name="connsiteX3680" fmla="*/ 3423173 w 22146938"/>
              <a:gd name="connsiteY3680" fmla="*/ 2896576 h 4842513"/>
              <a:gd name="connsiteX3681" fmla="*/ 3445740 w 22146938"/>
              <a:gd name="connsiteY3681" fmla="*/ 2923737 h 4842513"/>
              <a:gd name="connsiteX3682" fmla="*/ 3415825 w 22146938"/>
              <a:gd name="connsiteY3682" fmla="*/ 2942499 h 4842513"/>
              <a:gd name="connsiteX3683" fmla="*/ 3393257 w 22146938"/>
              <a:gd name="connsiteY3683" fmla="*/ 2915338 h 4842513"/>
              <a:gd name="connsiteX3684" fmla="*/ 3423173 w 22146938"/>
              <a:gd name="connsiteY3684" fmla="*/ 2896576 h 4842513"/>
              <a:gd name="connsiteX3685" fmla="*/ 1977583 w 22146938"/>
              <a:gd name="connsiteY3685" fmla="*/ 2894792 h 4842513"/>
              <a:gd name="connsiteX3686" fmla="*/ 1998069 w 22146938"/>
              <a:gd name="connsiteY3686" fmla="*/ 2920261 h 4842513"/>
              <a:gd name="connsiteX3687" fmla="*/ 1970386 w 22146938"/>
              <a:gd name="connsiteY3687" fmla="*/ 2937978 h 4842513"/>
              <a:gd name="connsiteX3688" fmla="*/ 1949900 w 22146938"/>
              <a:gd name="connsiteY3688" fmla="*/ 2912510 h 4842513"/>
              <a:gd name="connsiteX3689" fmla="*/ 1977583 w 22146938"/>
              <a:gd name="connsiteY3689" fmla="*/ 2894792 h 4842513"/>
              <a:gd name="connsiteX3690" fmla="*/ 9804535 w 22146938"/>
              <a:gd name="connsiteY3690" fmla="*/ 2894791 h 4842513"/>
              <a:gd name="connsiteX3691" fmla="*/ 9823916 w 22146938"/>
              <a:gd name="connsiteY3691" fmla="*/ 2918046 h 4842513"/>
              <a:gd name="connsiteX3692" fmla="*/ 9798446 w 22146938"/>
              <a:gd name="connsiteY3692" fmla="*/ 2934103 h 4842513"/>
              <a:gd name="connsiteX3693" fmla="*/ 9779064 w 22146938"/>
              <a:gd name="connsiteY3693" fmla="*/ 2910848 h 4842513"/>
              <a:gd name="connsiteX3694" fmla="*/ 9804535 w 22146938"/>
              <a:gd name="connsiteY3694" fmla="*/ 2894791 h 4842513"/>
              <a:gd name="connsiteX3695" fmla="*/ 10503701 w 22146938"/>
              <a:gd name="connsiteY3695" fmla="*/ 2892577 h 4842513"/>
              <a:gd name="connsiteX3696" fmla="*/ 10524405 w 22146938"/>
              <a:gd name="connsiteY3696" fmla="*/ 2918599 h 4842513"/>
              <a:gd name="connsiteX3697" fmla="*/ 10496502 w 22146938"/>
              <a:gd name="connsiteY3697" fmla="*/ 2936317 h 4842513"/>
              <a:gd name="connsiteX3698" fmla="*/ 10475462 w 22146938"/>
              <a:gd name="connsiteY3698" fmla="*/ 2910294 h 4842513"/>
              <a:gd name="connsiteX3699" fmla="*/ 10503701 w 22146938"/>
              <a:gd name="connsiteY3699" fmla="*/ 2892577 h 4842513"/>
              <a:gd name="connsiteX3700" fmla="*/ 14406785 w 22146938"/>
              <a:gd name="connsiteY3700" fmla="*/ 2892023 h 4842513"/>
              <a:gd name="connsiteX3701" fmla="*/ 14428377 w 22146938"/>
              <a:gd name="connsiteY3701" fmla="*/ 2918046 h 4842513"/>
              <a:gd name="connsiteX3702" fmla="*/ 14400141 w 22146938"/>
              <a:gd name="connsiteY3702" fmla="*/ 2936317 h 4842513"/>
              <a:gd name="connsiteX3703" fmla="*/ 14378547 w 22146938"/>
              <a:gd name="connsiteY3703" fmla="*/ 2910294 h 4842513"/>
              <a:gd name="connsiteX3704" fmla="*/ 14406785 w 22146938"/>
              <a:gd name="connsiteY3704" fmla="*/ 2892023 h 4842513"/>
              <a:gd name="connsiteX3705" fmla="*/ 8847140 w 22146938"/>
              <a:gd name="connsiteY3705" fmla="*/ 2891470 h 4842513"/>
              <a:gd name="connsiteX3706" fmla="*/ 8867075 w 22146938"/>
              <a:gd name="connsiteY3706" fmla="*/ 2915278 h 4842513"/>
              <a:gd name="connsiteX3707" fmla="*/ 8841049 w 22146938"/>
              <a:gd name="connsiteY3707" fmla="*/ 2931888 h 4842513"/>
              <a:gd name="connsiteX3708" fmla="*/ 8821116 w 22146938"/>
              <a:gd name="connsiteY3708" fmla="*/ 2908080 h 4842513"/>
              <a:gd name="connsiteX3709" fmla="*/ 8847140 w 22146938"/>
              <a:gd name="connsiteY3709" fmla="*/ 2891470 h 4842513"/>
              <a:gd name="connsiteX3710" fmla="*/ 20401442 w 22146938"/>
              <a:gd name="connsiteY3710" fmla="*/ 2886486 h 4842513"/>
              <a:gd name="connsiteX3711" fmla="*/ 20423036 w 22146938"/>
              <a:gd name="connsiteY3711" fmla="*/ 2913063 h 4842513"/>
              <a:gd name="connsiteX3712" fmla="*/ 20394242 w 22146938"/>
              <a:gd name="connsiteY3712" fmla="*/ 2931334 h 4842513"/>
              <a:gd name="connsiteX3713" fmla="*/ 20372650 w 22146938"/>
              <a:gd name="connsiteY3713" fmla="*/ 2904757 h 4842513"/>
              <a:gd name="connsiteX3714" fmla="*/ 20401442 w 22146938"/>
              <a:gd name="connsiteY3714" fmla="*/ 2886486 h 4842513"/>
              <a:gd name="connsiteX3715" fmla="*/ 8533706 w 22146938"/>
              <a:gd name="connsiteY3715" fmla="*/ 2885374 h 4842513"/>
              <a:gd name="connsiteX3716" fmla="*/ 8553887 w 22146938"/>
              <a:gd name="connsiteY3716" fmla="*/ 2909910 h 4842513"/>
              <a:gd name="connsiteX3717" fmla="*/ 8527053 w 22146938"/>
              <a:gd name="connsiteY3717" fmla="*/ 2926924 h 4842513"/>
              <a:gd name="connsiteX3718" fmla="*/ 8506870 w 22146938"/>
              <a:gd name="connsiteY3718" fmla="*/ 2902387 h 4842513"/>
              <a:gd name="connsiteX3719" fmla="*/ 8533706 w 22146938"/>
              <a:gd name="connsiteY3719" fmla="*/ 2885374 h 4842513"/>
              <a:gd name="connsiteX3720" fmla="*/ 19472926 w 22146938"/>
              <a:gd name="connsiteY3720" fmla="*/ 2883718 h 4842513"/>
              <a:gd name="connsiteX3721" fmla="*/ 19493966 w 22146938"/>
              <a:gd name="connsiteY3721" fmla="*/ 2909187 h 4842513"/>
              <a:gd name="connsiteX3722" fmla="*/ 19465728 w 22146938"/>
              <a:gd name="connsiteY3722" fmla="*/ 2926904 h 4842513"/>
              <a:gd name="connsiteX3723" fmla="*/ 19444688 w 22146938"/>
              <a:gd name="connsiteY3723" fmla="*/ 2901436 h 4842513"/>
              <a:gd name="connsiteX3724" fmla="*/ 19472926 w 22146938"/>
              <a:gd name="connsiteY3724" fmla="*/ 2883718 h 4842513"/>
              <a:gd name="connsiteX3725" fmla="*/ 15970367 w 22146938"/>
              <a:gd name="connsiteY3725" fmla="*/ 2883164 h 4842513"/>
              <a:gd name="connsiteX3726" fmla="*/ 15989745 w 22146938"/>
              <a:gd name="connsiteY3726" fmla="*/ 2906419 h 4842513"/>
              <a:gd name="connsiteX3727" fmla="*/ 15964277 w 22146938"/>
              <a:gd name="connsiteY3727" fmla="*/ 2922475 h 4842513"/>
              <a:gd name="connsiteX3728" fmla="*/ 15944898 w 22146938"/>
              <a:gd name="connsiteY3728" fmla="*/ 2899221 h 4842513"/>
              <a:gd name="connsiteX3729" fmla="*/ 15970367 w 22146938"/>
              <a:gd name="connsiteY3729" fmla="*/ 2883164 h 4842513"/>
              <a:gd name="connsiteX3730" fmla="*/ 14023931 w 22146938"/>
              <a:gd name="connsiteY3730" fmla="*/ 2882110 h 4842513"/>
              <a:gd name="connsiteX3731" fmla="*/ 14046867 w 22146938"/>
              <a:gd name="connsiteY3731" fmla="*/ 2910454 h 4842513"/>
              <a:gd name="connsiteX3732" fmla="*/ 14016228 w 22146938"/>
              <a:gd name="connsiteY3732" fmla="*/ 2930218 h 4842513"/>
              <a:gd name="connsiteX3733" fmla="*/ 13993291 w 22146938"/>
              <a:gd name="connsiteY3733" fmla="*/ 2901875 h 4842513"/>
              <a:gd name="connsiteX3734" fmla="*/ 14023931 w 22146938"/>
              <a:gd name="connsiteY3734" fmla="*/ 2882110 h 4842513"/>
              <a:gd name="connsiteX3735" fmla="*/ 6727993 w 22146938"/>
              <a:gd name="connsiteY3735" fmla="*/ 2880950 h 4842513"/>
              <a:gd name="connsiteX3736" fmla="*/ 6750702 w 22146938"/>
              <a:gd name="connsiteY3736" fmla="*/ 2908634 h 4842513"/>
              <a:gd name="connsiteX3737" fmla="*/ 6720799 w 22146938"/>
              <a:gd name="connsiteY3737" fmla="*/ 2928012 h 4842513"/>
              <a:gd name="connsiteX3738" fmla="*/ 6698099 w 22146938"/>
              <a:gd name="connsiteY3738" fmla="*/ 2900328 h 4842513"/>
              <a:gd name="connsiteX3739" fmla="*/ 6727993 w 22146938"/>
              <a:gd name="connsiteY3739" fmla="*/ 2880950 h 4842513"/>
              <a:gd name="connsiteX3740" fmla="*/ 2672348 w 22146938"/>
              <a:gd name="connsiteY3740" fmla="*/ 2877074 h 4842513"/>
              <a:gd name="connsiteX3741" fmla="*/ 2694495 w 22146938"/>
              <a:gd name="connsiteY3741" fmla="*/ 2904204 h 4842513"/>
              <a:gd name="connsiteX3742" fmla="*/ 2664596 w 22146938"/>
              <a:gd name="connsiteY3742" fmla="*/ 2923030 h 4842513"/>
              <a:gd name="connsiteX3743" fmla="*/ 2642449 w 22146938"/>
              <a:gd name="connsiteY3743" fmla="*/ 2895899 h 4842513"/>
              <a:gd name="connsiteX3744" fmla="*/ 2672348 w 22146938"/>
              <a:gd name="connsiteY3744" fmla="*/ 2877074 h 4842513"/>
              <a:gd name="connsiteX3745" fmla="*/ 14558491 w 22146938"/>
              <a:gd name="connsiteY3745" fmla="*/ 2876520 h 4842513"/>
              <a:gd name="connsiteX3746" fmla="*/ 14578979 w 22146938"/>
              <a:gd name="connsiteY3746" fmla="*/ 2901436 h 4842513"/>
              <a:gd name="connsiteX3747" fmla="*/ 14551848 w 22146938"/>
              <a:gd name="connsiteY3747" fmla="*/ 2918599 h 4842513"/>
              <a:gd name="connsiteX3748" fmla="*/ 14531362 w 22146938"/>
              <a:gd name="connsiteY3748" fmla="*/ 2893684 h 4842513"/>
              <a:gd name="connsiteX3749" fmla="*/ 14558491 w 22146938"/>
              <a:gd name="connsiteY3749" fmla="*/ 2876520 h 4842513"/>
              <a:gd name="connsiteX3750" fmla="*/ 2199572 w 22146938"/>
              <a:gd name="connsiteY3750" fmla="*/ 2876520 h 4842513"/>
              <a:gd name="connsiteX3751" fmla="*/ 2220612 w 22146938"/>
              <a:gd name="connsiteY3751" fmla="*/ 2902543 h 4842513"/>
              <a:gd name="connsiteX3752" fmla="*/ 2192375 w 22146938"/>
              <a:gd name="connsiteY3752" fmla="*/ 2920814 h 4842513"/>
              <a:gd name="connsiteX3753" fmla="*/ 2171335 w 22146938"/>
              <a:gd name="connsiteY3753" fmla="*/ 2894791 h 4842513"/>
              <a:gd name="connsiteX3754" fmla="*/ 2199572 w 22146938"/>
              <a:gd name="connsiteY3754" fmla="*/ 2876520 h 4842513"/>
              <a:gd name="connsiteX3755" fmla="*/ 3175633 w 22146938"/>
              <a:gd name="connsiteY3755" fmla="*/ 2872644 h 4842513"/>
              <a:gd name="connsiteX3756" fmla="*/ 3198334 w 22146938"/>
              <a:gd name="connsiteY3756" fmla="*/ 2899775 h 4842513"/>
              <a:gd name="connsiteX3757" fmla="*/ 3168436 w 22146938"/>
              <a:gd name="connsiteY3757" fmla="*/ 2918599 h 4842513"/>
              <a:gd name="connsiteX3758" fmla="*/ 3145735 w 22146938"/>
              <a:gd name="connsiteY3758" fmla="*/ 2891469 h 4842513"/>
              <a:gd name="connsiteX3759" fmla="*/ 3175633 w 22146938"/>
              <a:gd name="connsiteY3759" fmla="*/ 2872644 h 4842513"/>
              <a:gd name="connsiteX3760" fmla="*/ 1055176 w 22146938"/>
              <a:gd name="connsiteY3760" fmla="*/ 2872644 h 4842513"/>
              <a:gd name="connsiteX3761" fmla="*/ 1075662 w 22146938"/>
              <a:gd name="connsiteY3761" fmla="*/ 2898113 h 4842513"/>
              <a:gd name="connsiteX3762" fmla="*/ 1047978 w 22146938"/>
              <a:gd name="connsiteY3762" fmla="*/ 2915831 h 4842513"/>
              <a:gd name="connsiteX3763" fmla="*/ 1027492 w 22146938"/>
              <a:gd name="connsiteY3763" fmla="*/ 2890362 h 4842513"/>
              <a:gd name="connsiteX3764" fmla="*/ 1055176 w 22146938"/>
              <a:gd name="connsiteY3764" fmla="*/ 2872644 h 4842513"/>
              <a:gd name="connsiteX3765" fmla="*/ 8208659 w 22146938"/>
              <a:gd name="connsiteY3765" fmla="*/ 2869876 h 4842513"/>
              <a:gd name="connsiteX3766" fmla="*/ 8229146 w 22146938"/>
              <a:gd name="connsiteY3766" fmla="*/ 2894791 h 4842513"/>
              <a:gd name="connsiteX3767" fmla="*/ 8202017 w 22146938"/>
              <a:gd name="connsiteY3767" fmla="*/ 2911955 h 4842513"/>
              <a:gd name="connsiteX3768" fmla="*/ 8181530 w 22146938"/>
              <a:gd name="connsiteY3768" fmla="*/ 2887040 h 4842513"/>
              <a:gd name="connsiteX3769" fmla="*/ 8208659 w 22146938"/>
              <a:gd name="connsiteY3769" fmla="*/ 2869876 h 4842513"/>
              <a:gd name="connsiteX3770" fmla="*/ 10196519 w 22146938"/>
              <a:gd name="connsiteY3770" fmla="*/ 2869323 h 4842513"/>
              <a:gd name="connsiteX3771" fmla="*/ 10216453 w 22146938"/>
              <a:gd name="connsiteY3771" fmla="*/ 2893131 h 4842513"/>
              <a:gd name="connsiteX3772" fmla="*/ 10190428 w 22146938"/>
              <a:gd name="connsiteY3772" fmla="*/ 2909741 h 4842513"/>
              <a:gd name="connsiteX3773" fmla="*/ 10170495 w 22146938"/>
              <a:gd name="connsiteY3773" fmla="*/ 2885933 h 4842513"/>
              <a:gd name="connsiteX3774" fmla="*/ 10196519 w 22146938"/>
              <a:gd name="connsiteY3774" fmla="*/ 2869323 h 4842513"/>
              <a:gd name="connsiteX3775" fmla="*/ 16823583 w 22146938"/>
              <a:gd name="connsiteY3775" fmla="*/ 2868768 h 4842513"/>
              <a:gd name="connsiteX3776" fmla="*/ 16843516 w 22146938"/>
              <a:gd name="connsiteY3776" fmla="*/ 2893130 h 4842513"/>
              <a:gd name="connsiteX3777" fmla="*/ 16816939 w 22146938"/>
              <a:gd name="connsiteY3777" fmla="*/ 2910294 h 4842513"/>
              <a:gd name="connsiteX3778" fmla="*/ 16797006 w 22146938"/>
              <a:gd name="connsiteY3778" fmla="*/ 2885933 h 4842513"/>
              <a:gd name="connsiteX3779" fmla="*/ 16823583 w 22146938"/>
              <a:gd name="connsiteY3779" fmla="*/ 2868768 h 4842513"/>
              <a:gd name="connsiteX3780" fmla="*/ 21453982 w 22146938"/>
              <a:gd name="connsiteY3780" fmla="*/ 2868215 h 4842513"/>
              <a:gd name="connsiteX3781" fmla="*/ 21470522 w 22146938"/>
              <a:gd name="connsiteY3781" fmla="*/ 2877489 h 4842513"/>
              <a:gd name="connsiteX3782" fmla="*/ 21471126 w 22146938"/>
              <a:gd name="connsiteY3782" fmla="*/ 2879740 h 4842513"/>
              <a:gd name="connsiteX3783" fmla="*/ 21484986 w 22146938"/>
              <a:gd name="connsiteY3783" fmla="*/ 2877074 h 4842513"/>
              <a:gd name="connsiteX3784" fmla="*/ 21501042 w 22146938"/>
              <a:gd name="connsiteY3784" fmla="*/ 2886071 h 4842513"/>
              <a:gd name="connsiteX3785" fmla="*/ 21504858 w 22146938"/>
              <a:gd name="connsiteY3785" fmla="*/ 2900250 h 4842513"/>
              <a:gd name="connsiteX3786" fmla="*/ 21513222 w 22146938"/>
              <a:gd name="connsiteY3786" fmla="*/ 2898667 h 4842513"/>
              <a:gd name="connsiteX3787" fmla="*/ 21521314 w 22146938"/>
              <a:gd name="connsiteY3787" fmla="*/ 2903226 h 4842513"/>
              <a:gd name="connsiteX3788" fmla="*/ 21526788 w 22146938"/>
              <a:gd name="connsiteY3788" fmla="*/ 2895138 h 4842513"/>
              <a:gd name="connsiteX3789" fmla="*/ 21544230 w 22146938"/>
              <a:gd name="connsiteY3789" fmla="*/ 2892023 h 4842513"/>
              <a:gd name="connsiteX3790" fmla="*/ 21564162 w 22146938"/>
              <a:gd name="connsiteY3790" fmla="*/ 2916385 h 4842513"/>
              <a:gd name="connsiteX3791" fmla="*/ 21537586 w 22146938"/>
              <a:gd name="connsiteY3791" fmla="*/ 2932995 h 4842513"/>
              <a:gd name="connsiteX3792" fmla="*/ 21530198 w 22146938"/>
              <a:gd name="connsiteY3792" fmla="*/ 2928836 h 4842513"/>
              <a:gd name="connsiteX3793" fmla="*/ 21524504 w 22146938"/>
              <a:gd name="connsiteY3793" fmla="*/ 2937355 h 4842513"/>
              <a:gd name="connsiteX3794" fmla="*/ 21506580 w 22146938"/>
              <a:gd name="connsiteY3794" fmla="*/ 2940746 h 4842513"/>
              <a:gd name="connsiteX3795" fmla="*/ 21490730 w 22146938"/>
              <a:gd name="connsiteY3795" fmla="*/ 2931818 h 4842513"/>
              <a:gd name="connsiteX3796" fmla="*/ 21486850 w 22146938"/>
              <a:gd name="connsiteY3796" fmla="*/ 2918435 h 4842513"/>
              <a:gd name="connsiteX3797" fmla="*/ 21477790 w 22146938"/>
              <a:gd name="connsiteY3797" fmla="*/ 2920261 h 4842513"/>
              <a:gd name="connsiteX3798" fmla="*/ 21461732 w 22146938"/>
              <a:gd name="connsiteY3798" fmla="*/ 2911264 h 4842513"/>
              <a:gd name="connsiteX3799" fmla="*/ 21461200 w 22146938"/>
              <a:gd name="connsiteY3799" fmla="*/ 2909286 h 4842513"/>
              <a:gd name="connsiteX3800" fmla="*/ 21446782 w 22146938"/>
              <a:gd name="connsiteY3800" fmla="*/ 2911955 h 4842513"/>
              <a:gd name="connsiteX3801" fmla="*/ 21425742 w 22146938"/>
              <a:gd name="connsiteY3801" fmla="*/ 2885933 h 4842513"/>
              <a:gd name="connsiteX3802" fmla="*/ 21453982 w 22146938"/>
              <a:gd name="connsiteY3802" fmla="*/ 2868215 h 4842513"/>
              <a:gd name="connsiteX3803" fmla="*/ 5709243 w 22146938"/>
              <a:gd name="connsiteY3803" fmla="*/ 2865447 h 4842513"/>
              <a:gd name="connsiteX3804" fmla="*/ 5731945 w 22146938"/>
              <a:gd name="connsiteY3804" fmla="*/ 2893131 h 4842513"/>
              <a:gd name="connsiteX3805" fmla="*/ 5702049 w 22146938"/>
              <a:gd name="connsiteY3805" fmla="*/ 2912510 h 4842513"/>
              <a:gd name="connsiteX3806" fmla="*/ 5679344 w 22146938"/>
              <a:gd name="connsiteY3806" fmla="*/ 2884826 h 4842513"/>
              <a:gd name="connsiteX3807" fmla="*/ 5709243 w 22146938"/>
              <a:gd name="connsiteY3807" fmla="*/ 2865447 h 4842513"/>
              <a:gd name="connsiteX3808" fmla="*/ 2925257 w 22146938"/>
              <a:gd name="connsiteY3808" fmla="*/ 2864709 h 4842513"/>
              <a:gd name="connsiteX3809" fmla="*/ 2947825 w 22146938"/>
              <a:gd name="connsiteY3809" fmla="*/ 2891870 h 4842513"/>
              <a:gd name="connsiteX3810" fmla="*/ 2917908 w 22146938"/>
              <a:gd name="connsiteY3810" fmla="*/ 2910631 h 4842513"/>
              <a:gd name="connsiteX3811" fmla="*/ 2895342 w 22146938"/>
              <a:gd name="connsiteY3811" fmla="*/ 2883471 h 4842513"/>
              <a:gd name="connsiteX3812" fmla="*/ 2925257 w 22146938"/>
              <a:gd name="connsiteY3812" fmla="*/ 2864709 h 4842513"/>
              <a:gd name="connsiteX3813" fmla="*/ 9152268 w 22146938"/>
              <a:gd name="connsiteY3813" fmla="*/ 2863785 h 4842513"/>
              <a:gd name="connsiteX3814" fmla="*/ 9171649 w 22146938"/>
              <a:gd name="connsiteY3814" fmla="*/ 2887040 h 4842513"/>
              <a:gd name="connsiteX3815" fmla="*/ 9146178 w 22146938"/>
              <a:gd name="connsiteY3815" fmla="*/ 2903096 h 4842513"/>
              <a:gd name="connsiteX3816" fmla="*/ 9126798 w 22146938"/>
              <a:gd name="connsiteY3816" fmla="*/ 2879842 h 4842513"/>
              <a:gd name="connsiteX3817" fmla="*/ 9152268 w 22146938"/>
              <a:gd name="connsiteY3817" fmla="*/ 2863785 h 4842513"/>
              <a:gd name="connsiteX3818" fmla="*/ 11359902 w 22146938"/>
              <a:gd name="connsiteY3818" fmla="*/ 2863232 h 4842513"/>
              <a:gd name="connsiteX3819" fmla="*/ 11383157 w 22146938"/>
              <a:gd name="connsiteY3819" fmla="*/ 2892023 h 4842513"/>
              <a:gd name="connsiteX3820" fmla="*/ 11352151 w 22146938"/>
              <a:gd name="connsiteY3820" fmla="*/ 2911956 h 4842513"/>
              <a:gd name="connsiteX3821" fmla="*/ 11328897 w 22146938"/>
              <a:gd name="connsiteY3821" fmla="*/ 2883165 h 4842513"/>
              <a:gd name="connsiteX3822" fmla="*/ 11359902 w 22146938"/>
              <a:gd name="connsiteY3822" fmla="*/ 2863232 h 4842513"/>
              <a:gd name="connsiteX3823" fmla="*/ 10705458 w 22146938"/>
              <a:gd name="connsiteY3823" fmla="*/ 2859910 h 4842513"/>
              <a:gd name="connsiteX3824" fmla="*/ 10727051 w 22146938"/>
              <a:gd name="connsiteY3824" fmla="*/ 2886486 h 4842513"/>
              <a:gd name="connsiteX3825" fmla="*/ 10698259 w 22146938"/>
              <a:gd name="connsiteY3825" fmla="*/ 2904758 h 4842513"/>
              <a:gd name="connsiteX3826" fmla="*/ 10676667 w 22146938"/>
              <a:gd name="connsiteY3826" fmla="*/ 2878181 h 4842513"/>
              <a:gd name="connsiteX3827" fmla="*/ 10705458 w 22146938"/>
              <a:gd name="connsiteY3827" fmla="*/ 2859910 h 4842513"/>
              <a:gd name="connsiteX3828" fmla="*/ 10373662 w 22146938"/>
              <a:gd name="connsiteY3828" fmla="*/ 2858803 h 4842513"/>
              <a:gd name="connsiteX3829" fmla="*/ 10393596 w 22146938"/>
              <a:gd name="connsiteY3829" fmla="*/ 2883165 h 4842513"/>
              <a:gd name="connsiteX3830" fmla="*/ 10366465 w 22146938"/>
              <a:gd name="connsiteY3830" fmla="*/ 2900329 h 4842513"/>
              <a:gd name="connsiteX3831" fmla="*/ 10346531 w 22146938"/>
              <a:gd name="connsiteY3831" fmla="*/ 2875967 h 4842513"/>
              <a:gd name="connsiteX3832" fmla="*/ 10373662 w 22146938"/>
              <a:gd name="connsiteY3832" fmla="*/ 2858803 h 4842513"/>
              <a:gd name="connsiteX3833" fmla="*/ 14205800 w 22146938"/>
              <a:gd name="connsiteY3833" fmla="*/ 2858249 h 4842513"/>
              <a:gd name="connsiteX3834" fmla="*/ 14227947 w 22146938"/>
              <a:gd name="connsiteY3834" fmla="*/ 2884825 h 4842513"/>
              <a:gd name="connsiteX3835" fmla="*/ 14198602 w 22146938"/>
              <a:gd name="connsiteY3835" fmla="*/ 2903097 h 4842513"/>
              <a:gd name="connsiteX3836" fmla="*/ 14176455 w 22146938"/>
              <a:gd name="connsiteY3836" fmla="*/ 2876520 h 4842513"/>
              <a:gd name="connsiteX3837" fmla="*/ 14205800 w 22146938"/>
              <a:gd name="connsiteY3837" fmla="*/ 2858249 h 4842513"/>
              <a:gd name="connsiteX3838" fmla="*/ 7867002 w 22146938"/>
              <a:gd name="connsiteY3838" fmla="*/ 2855481 h 4842513"/>
              <a:gd name="connsiteX3839" fmla="*/ 7888044 w 22146938"/>
              <a:gd name="connsiteY3839" fmla="*/ 2880950 h 4842513"/>
              <a:gd name="connsiteX3840" fmla="*/ 7859807 w 22146938"/>
              <a:gd name="connsiteY3840" fmla="*/ 2898668 h 4842513"/>
              <a:gd name="connsiteX3841" fmla="*/ 7838764 w 22146938"/>
              <a:gd name="connsiteY3841" fmla="*/ 2873199 h 4842513"/>
              <a:gd name="connsiteX3842" fmla="*/ 7867002 w 22146938"/>
              <a:gd name="connsiteY3842" fmla="*/ 2855481 h 4842513"/>
              <a:gd name="connsiteX3843" fmla="*/ 11131788 w 22146938"/>
              <a:gd name="connsiteY3843" fmla="*/ 2849390 h 4842513"/>
              <a:gd name="connsiteX3844" fmla="*/ 11154488 w 22146938"/>
              <a:gd name="connsiteY3844" fmla="*/ 2877074 h 4842513"/>
              <a:gd name="connsiteX3845" fmla="*/ 11124036 w 22146938"/>
              <a:gd name="connsiteY3845" fmla="*/ 2896453 h 4842513"/>
              <a:gd name="connsiteX3846" fmla="*/ 11101336 w 22146938"/>
              <a:gd name="connsiteY3846" fmla="*/ 2868769 h 4842513"/>
              <a:gd name="connsiteX3847" fmla="*/ 11131788 w 22146938"/>
              <a:gd name="connsiteY3847" fmla="*/ 2849390 h 4842513"/>
              <a:gd name="connsiteX3848" fmla="*/ 10913589 w 22146938"/>
              <a:gd name="connsiteY3848" fmla="*/ 2847941 h 4842513"/>
              <a:gd name="connsiteX3849" fmla="*/ 10935610 w 22146938"/>
              <a:gd name="connsiteY3849" fmla="*/ 2875015 h 4842513"/>
              <a:gd name="connsiteX3850" fmla="*/ 10906241 w 22146938"/>
              <a:gd name="connsiteY3850" fmla="*/ 2893864 h 4842513"/>
              <a:gd name="connsiteX3851" fmla="*/ 10884220 w 22146938"/>
              <a:gd name="connsiteY3851" fmla="*/ 2866791 h 4842513"/>
              <a:gd name="connsiteX3852" fmla="*/ 10913589 w 22146938"/>
              <a:gd name="connsiteY3852" fmla="*/ 2847941 h 4842513"/>
              <a:gd name="connsiteX3853" fmla="*/ 17403467 w 22146938"/>
              <a:gd name="connsiteY3853" fmla="*/ 2847558 h 4842513"/>
              <a:gd name="connsiteX3854" fmla="*/ 17424108 w 22146938"/>
              <a:gd name="connsiteY3854" fmla="*/ 2872730 h 4842513"/>
              <a:gd name="connsiteX3855" fmla="*/ 17396639 w 22146938"/>
              <a:gd name="connsiteY3855" fmla="*/ 2890199 h 4842513"/>
              <a:gd name="connsiteX3856" fmla="*/ 17375998 w 22146938"/>
              <a:gd name="connsiteY3856" fmla="*/ 2865027 h 4842513"/>
              <a:gd name="connsiteX3857" fmla="*/ 17403467 w 22146938"/>
              <a:gd name="connsiteY3857" fmla="*/ 2847558 h 4842513"/>
              <a:gd name="connsiteX3858" fmla="*/ 15472058 w 22146938"/>
              <a:gd name="connsiteY3858" fmla="*/ 2843299 h 4842513"/>
              <a:gd name="connsiteX3859" fmla="*/ 15490884 w 22146938"/>
              <a:gd name="connsiteY3859" fmla="*/ 2866000 h 4842513"/>
              <a:gd name="connsiteX3860" fmla="*/ 15465969 w 22146938"/>
              <a:gd name="connsiteY3860" fmla="*/ 2882057 h 4842513"/>
              <a:gd name="connsiteX3861" fmla="*/ 15447143 w 22146938"/>
              <a:gd name="connsiteY3861" fmla="*/ 2859356 h 4842513"/>
              <a:gd name="connsiteX3862" fmla="*/ 15472058 w 22146938"/>
              <a:gd name="connsiteY3862" fmla="*/ 2843299 h 4842513"/>
              <a:gd name="connsiteX3863" fmla="*/ 1778297 w 22146938"/>
              <a:gd name="connsiteY3863" fmla="*/ 2841639 h 4842513"/>
              <a:gd name="connsiteX3864" fmla="*/ 1798782 w 22146938"/>
              <a:gd name="connsiteY3864" fmla="*/ 2866554 h 4842513"/>
              <a:gd name="connsiteX3865" fmla="*/ 1771653 w 22146938"/>
              <a:gd name="connsiteY3865" fmla="*/ 2883718 h 4842513"/>
              <a:gd name="connsiteX3866" fmla="*/ 1751167 w 22146938"/>
              <a:gd name="connsiteY3866" fmla="*/ 2858803 h 4842513"/>
              <a:gd name="connsiteX3867" fmla="*/ 1778297 w 22146938"/>
              <a:gd name="connsiteY3867" fmla="*/ 2841639 h 4842513"/>
              <a:gd name="connsiteX3868" fmla="*/ 2435406 w 22146938"/>
              <a:gd name="connsiteY3868" fmla="*/ 2841085 h 4842513"/>
              <a:gd name="connsiteX3869" fmla="*/ 2456998 w 22146938"/>
              <a:gd name="connsiteY3869" fmla="*/ 2867662 h 4842513"/>
              <a:gd name="connsiteX3870" fmla="*/ 2428208 w 22146938"/>
              <a:gd name="connsiteY3870" fmla="*/ 2885933 h 4842513"/>
              <a:gd name="connsiteX3871" fmla="*/ 2406615 w 22146938"/>
              <a:gd name="connsiteY3871" fmla="*/ 2859357 h 4842513"/>
              <a:gd name="connsiteX3872" fmla="*/ 2435406 w 22146938"/>
              <a:gd name="connsiteY3872" fmla="*/ 2841085 h 4842513"/>
              <a:gd name="connsiteX3873" fmla="*/ 6478842 w 22146938"/>
              <a:gd name="connsiteY3873" fmla="*/ 2839977 h 4842513"/>
              <a:gd name="connsiteX3874" fmla="*/ 6501545 w 22146938"/>
              <a:gd name="connsiteY3874" fmla="*/ 2867661 h 4842513"/>
              <a:gd name="connsiteX3875" fmla="*/ 6471646 w 22146938"/>
              <a:gd name="connsiteY3875" fmla="*/ 2887040 h 4842513"/>
              <a:gd name="connsiteX3876" fmla="*/ 6448945 w 22146938"/>
              <a:gd name="connsiteY3876" fmla="*/ 2859356 h 4842513"/>
              <a:gd name="connsiteX3877" fmla="*/ 6478842 w 22146938"/>
              <a:gd name="connsiteY3877" fmla="*/ 2839977 h 4842513"/>
              <a:gd name="connsiteX3878" fmla="*/ 16506326 w 22146938"/>
              <a:gd name="connsiteY3878" fmla="*/ 2839424 h 4842513"/>
              <a:gd name="connsiteX3879" fmla="*/ 16525705 w 22146938"/>
              <a:gd name="connsiteY3879" fmla="*/ 2863232 h 4842513"/>
              <a:gd name="connsiteX3880" fmla="*/ 16499682 w 22146938"/>
              <a:gd name="connsiteY3880" fmla="*/ 2879842 h 4842513"/>
              <a:gd name="connsiteX3881" fmla="*/ 16480304 w 22146938"/>
              <a:gd name="connsiteY3881" fmla="*/ 2856034 h 4842513"/>
              <a:gd name="connsiteX3882" fmla="*/ 16506326 w 22146938"/>
              <a:gd name="connsiteY3882" fmla="*/ 2839424 h 4842513"/>
              <a:gd name="connsiteX3883" fmla="*/ 7509843 w 22146938"/>
              <a:gd name="connsiteY3883" fmla="*/ 2839424 h 4842513"/>
              <a:gd name="connsiteX3884" fmla="*/ 7531435 w 22146938"/>
              <a:gd name="connsiteY3884" fmla="*/ 2865447 h 4842513"/>
              <a:gd name="connsiteX3885" fmla="*/ 7502642 w 22146938"/>
              <a:gd name="connsiteY3885" fmla="*/ 2883718 h 4842513"/>
              <a:gd name="connsiteX3886" fmla="*/ 7481051 w 22146938"/>
              <a:gd name="connsiteY3886" fmla="*/ 2857695 h 4842513"/>
              <a:gd name="connsiteX3887" fmla="*/ 7509843 w 22146938"/>
              <a:gd name="connsiteY3887" fmla="*/ 2839424 h 4842513"/>
              <a:gd name="connsiteX3888" fmla="*/ 14700788 w 22146938"/>
              <a:gd name="connsiteY3888" fmla="*/ 2838870 h 4842513"/>
              <a:gd name="connsiteX3889" fmla="*/ 14720166 w 22146938"/>
              <a:gd name="connsiteY3889" fmla="*/ 2862678 h 4842513"/>
              <a:gd name="connsiteX3890" fmla="*/ 14694142 w 22146938"/>
              <a:gd name="connsiteY3890" fmla="*/ 2879289 h 4842513"/>
              <a:gd name="connsiteX3891" fmla="*/ 14674764 w 22146938"/>
              <a:gd name="connsiteY3891" fmla="*/ 2855481 h 4842513"/>
              <a:gd name="connsiteX3892" fmla="*/ 14700788 w 22146938"/>
              <a:gd name="connsiteY3892" fmla="*/ 2838870 h 4842513"/>
              <a:gd name="connsiteX3893" fmla="*/ 19726510 w 22146938"/>
              <a:gd name="connsiteY3893" fmla="*/ 2838316 h 4842513"/>
              <a:gd name="connsiteX3894" fmla="*/ 19747550 w 22146938"/>
              <a:gd name="connsiteY3894" fmla="*/ 2864339 h 4842513"/>
              <a:gd name="connsiteX3895" fmla="*/ 19719312 w 22146938"/>
              <a:gd name="connsiteY3895" fmla="*/ 2882057 h 4842513"/>
              <a:gd name="connsiteX3896" fmla="*/ 19698272 w 22146938"/>
              <a:gd name="connsiteY3896" fmla="*/ 2856034 h 4842513"/>
              <a:gd name="connsiteX3897" fmla="*/ 19726510 w 22146938"/>
              <a:gd name="connsiteY3897" fmla="*/ 2838316 h 4842513"/>
              <a:gd name="connsiteX3898" fmla="*/ 7131650 w 22146938"/>
              <a:gd name="connsiteY3898" fmla="*/ 2838316 h 4842513"/>
              <a:gd name="connsiteX3899" fmla="*/ 7153801 w 22146938"/>
              <a:gd name="connsiteY3899" fmla="*/ 2865446 h 4842513"/>
              <a:gd name="connsiteX3900" fmla="*/ 7124452 w 22146938"/>
              <a:gd name="connsiteY3900" fmla="*/ 2884272 h 4842513"/>
              <a:gd name="connsiteX3901" fmla="*/ 7102302 w 22146938"/>
              <a:gd name="connsiteY3901" fmla="*/ 2857141 h 4842513"/>
              <a:gd name="connsiteX3902" fmla="*/ 7131650 w 22146938"/>
              <a:gd name="connsiteY3902" fmla="*/ 2838316 h 4842513"/>
              <a:gd name="connsiteX3903" fmla="*/ 13797187 w 22146938"/>
              <a:gd name="connsiteY3903" fmla="*/ 2837763 h 4842513"/>
              <a:gd name="connsiteX3904" fmla="*/ 13820995 w 22146938"/>
              <a:gd name="connsiteY3904" fmla="*/ 2866554 h 4842513"/>
              <a:gd name="connsiteX3905" fmla="*/ 13789436 w 22146938"/>
              <a:gd name="connsiteY3905" fmla="*/ 2886487 h 4842513"/>
              <a:gd name="connsiteX3906" fmla="*/ 13765627 w 22146938"/>
              <a:gd name="connsiteY3906" fmla="*/ 2857695 h 4842513"/>
              <a:gd name="connsiteX3907" fmla="*/ 13797187 w 22146938"/>
              <a:gd name="connsiteY3907" fmla="*/ 2837763 h 4842513"/>
              <a:gd name="connsiteX3908" fmla="*/ 10033770 w 22146938"/>
              <a:gd name="connsiteY3908" fmla="*/ 2837209 h 4842513"/>
              <a:gd name="connsiteX3909" fmla="*/ 10053151 w 22146938"/>
              <a:gd name="connsiteY3909" fmla="*/ 2860464 h 4842513"/>
              <a:gd name="connsiteX3910" fmla="*/ 10027679 w 22146938"/>
              <a:gd name="connsiteY3910" fmla="*/ 2876520 h 4842513"/>
              <a:gd name="connsiteX3911" fmla="*/ 10008300 w 22146938"/>
              <a:gd name="connsiteY3911" fmla="*/ 2853266 h 4842513"/>
              <a:gd name="connsiteX3912" fmla="*/ 10033770 w 22146938"/>
              <a:gd name="connsiteY3912" fmla="*/ 2837209 h 4842513"/>
              <a:gd name="connsiteX3913" fmla="*/ 21170498 w 22146938"/>
              <a:gd name="connsiteY3913" fmla="*/ 2836656 h 4842513"/>
              <a:gd name="connsiteX3914" fmla="*/ 21192092 w 22146938"/>
              <a:gd name="connsiteY3914" fmla="*/ 2863232 h 4842513"/>
              <a:gd name="connsiteX3915" fmla="*/ 21163302 w 22146938"/>
              <a:gd name="connsiteY3915" fmla="*/ 2881504 h 4842513"/>
              <a:gd name="connsiteX3916" fmla="*/ 21141706 w 22146938"/>
              <a:gd name="connsiteY3916" fmla="*/ 2854927 h 4842513"/>
              <a:gd name="connsiteX3917" fmla="*/ 21170498 w 22146938"/>
              <a:gd name="connsiteY3917" fmla="*/ 2836656 h 4842513"/>
              <a:gd name="connsiteX3918" fmla="*/ 21808334 w 22146938"/>
              <a:gd name="connsiteY3918" fmla="*/ 2836102 h 4842513"/>
              <a:gd name="connsiteX3919" fmla="*/ 21827712 w 22146938"/>
              <a:gd name="connsiteY3919" fmla="*/ 2859910 h 4842513"/>
              <a:gd name="connsiteX3920" fmla="*/ 21801690 w 22146938"/>
              <a:gd name="connsiteY3920" fmla="*/ 2876520 h 4842513"/>
              <a:gd name="connsiteX3921" fmla="*/ 21782310 w 22146938"/>
              <a:gd name="connsiteY3921" fmla="*/ 2852712 h 4842513"/>
              <a:gd name="connsiteX3922" fmla="*/ 21808334 w 22146938"/>
              <a:gd name="connsiteY3922" fmla="*/ 2836102 h 4842513"/>
              <a:gd name="connsiteX3923" fmla="*/ 14874642 w 22146938"/>
              <a:gd name="connsiteY3923" fmla="*/ 2836102 h 4842513"/>
              <a:gd name="connsiteX3924" fmla="*/ 14893466 w 22146938"/>
              <a:gd name="connsiteY3924" fmla="*/ 2859357 h 4842513"/>
              <a:gd name="connsiteX3925" fmla="*/ 14867998 w 22146938"/>
              <a:gd name="connsiteY3925" fmla="*/ 2875413 h 4842513"/>
              <a:gd name="connsiteX3926" fmla="*/ 14849172 w 22146938"/>
              <a:gd name="connsiteY3926" fmla="*/ 2852159 h 4842513"/>
              <a:gd name="connsiteX3927" fmla="*/ 14874642 w 22146938"/>
              <a:gd name="connsiteY3927" fmla="*/ 2836102 h 4842513"/>
              <a:gd name="connsiteX3928" fmla="*/ 5968914 w 22146938"/>
              <a:gd name="connsiteY3928" fmla="*/ 2834994 h 4842513"/>
              <a:gd name="connsiteX3929" fmla="*/ 5991615 w 22146938"/>
              <a:gd name="connsiteY3929" fmla="*/ 2862678 h 4842513"/>
              <a:gd name="connsiteX3930" fmla="*/ 5961715 w 22146938"/>
              <a:gd name="connsiteY3930" fmla="*/ 2882057 h 4842513"/>
              <a:gd name="connsiteX3931" fmla="*/ 5939017 w 22146938"/>
              <a:gd name="connsiteY3931" fmla="*/ 2854373 h 4842513"/>
              <a:gd name="connsiteX3932" fmla="*/ 5968914 w 22146938"/>
              <a:gd name="connsiteY3932" fmla="*/ 2834994 h 4842513"/>
              <a:gd name="connsiteX3933" fmla="*/ 13293341 w 22146938"/>
              <a:gd name="connsiteY3933" fmla="*/ 2834441 h 4842513"/>
              <a:gd name="connsiteX3934" fmla="*/ 13318257 w 22146938"/>
              <a:gd name="connsiteY3934" fmla="*/ 2864893 h 4842513"/>
              <a:gd name="connsiteX3935" fmla="*/ 13285036 w 22146938"/>
              <a:gd name="connsiteY3935" fmla="*/ 2885933 h 4842513"/>
              <a:gd name="connsiteX3936" fmla="*/ 13260121 w 22146938"/>
              <a:gd name="connsiteY3936" fmla="*/ 2855481 h 4842513"/>
              <a:gd name="connsiteX3937" fmla="*/ 13293341 w 22146938"/>
              <a:gd name="connsiteY3937" fmla="*/ 2834441 h 4842513"/>
              <a:gd name="connsiteX3938" fmla="*/ 15257786 w 22146938"/>
              <a:gd name="connsiteY3938" fmla="*/ 2832226 h 4842513"/>
              <a:gd name="connsiteX3939" fmla="*/ 15276612 w 22146938"/>
              <a:gd name="connsiteY3939" fmla="*/ 2854927 h 4842513"/>
              <a:gd name="connsiteX3940" fmla="*/ 15251696 w 22146938"/>
              <a:gd name="connsiteY3940" fmla="*/ 2870984 h 4842513"/>
              <a:gd name="connsiteX3941" fmla="*/ 15232870 w 22146938"/>
              <a:gd name="connsiteY3941" fmla="*/ 2848283 h 4842513"/>
              <a:gd name="connsiteX3942" fmla="*/ 15257786 w 22146938"/>
              <a:gd name="connsiteY3942" fmla="*/ 2832226 h 4842513"/>
              <a:gd name="connsiteX3943" fmla="*/ 13993742 w 22146938"/>
              <a:gd name="connsiteY3943" fmla="*/ 2830011 h 4842513"/>
              <a:gd name="connsiteX3944" fmla="*/ 14016443 w 22146938"/>
              <a:gd name="connsiteY3944" fmla="*/ 2857142 h 4842513"/>
              <a:gd name="connsiteX3945" fmla="*/ 13986545 w 22146938"/>
              <a:gd name="connsiteY3945" fmla="*/ 2875967 h 4842513"/>
              <a:gd name="connsiteX3946" fmla="*/ 13963844 w 22146938"/>
              <a:gd name="connsiteY3946" fmla="*/ 2848836 h 4842513"/>
              <a:gd name="connsiteX3947" fmla="*/ 13993742 w 22146938"/>
              <a:gd name="connsiteY3947" fmla="*/ 2830011 h 4842513"/>
              <a:gd name="connsiteX3948" fmla="*/ 20663886 w 22146938"/>
              <a:gd name="connsiteY3948" fmla="*/ 2829458 h 4842513"/>
              <a:gd name="connsiteX3949" fmla="*/ 20685478 w 22146938"/>
              <a:gd name="connsiteY3949" fmla="*/ 2856034 h 4842513"/>
              <a:gd name="connsiteX3950" fmla="*/ 20656686 w 22146938"/>
              <a:gd name="connsiteY3950" fmla="*/ 2874306 h 4842513"/>
              <a:gd name="connsiteX3951" fmla="*/ 20635092 w 22146938"/>
              <a:gd name="connsiteY3951" fmla="*/ 2847729 h 4842513"/>
              <a:gd name="connsiteX3952" fmla="*/ 20663886 w 22146938"/>
              <a:gd name="connsiteY3952" fmla="*/ 2829458 h 4842513"/>
              <a:gd name="connsiteX3953" fmla="*/ 12435696 w 22146938"/>
              <a:gd name="connsiteY3953" fmla="*/ 2829458 h 4842513"/>
              <a:gd name="connsiteX3954" fmla="*/ 12460612 w 22146938"/>
              <a:gd name="connsiteY3954" fmla="*/ 2859910 h 4842513"/>
              <a:gd name="connsiteX3955" fmla="*/ 12427391 w 22146938"/>
              <a:gd name="connsiteY3955" fmla="*/ 2880950 h 4842513"/>
              <a:gd name="connsiteX3956" fmla="*/ 12402476 w 22146938"/>
              <a:gd name="connsiteY3956" fmla="*/ 2850498 h 4842513"/>
              <a:gd name="connsiteX3957" fmla="*/ 12435696 w 22146938"/>
              <a:gd name="connsiteY3957" fmla="*/ 2829458 h 4842513"/>
              <a:gd name="connsiteX3958" fmla="*/ 2220428 w 22146938"/>
              <a:gd name="connsiteY3958" fmla="*/ 2828277 h 4842513"/>
              <a:gd name="connsiteX3959" fmla="*/ 2241070 w 22146938"/>
              <a:gd name="connsiteY3959" fmla="*/ 2853448 h 4842513"/>
              <a:gd name="connsiteX3960" fmla="*/ 2213605 w 22146938"/>
              <a:gd name="connsiteY3960" fmla="*/ 2870920 h 4842513"/>
              <a:gd name="connsiteX3961" fmla="*/ 2192962 w 22146938"/>
              <a:gd name="connsiteY3961" fmla="*/ 2845750 h 4842513"/>
              <a:gd name="connsiteX3962" fmla="*/ 2220428 w 22146938"/>
              <a:gd name="connsiteY3962" fmla="*/ 2828277 h 4842513"/>
              <a:gd name="connsiteX3963" fmla="*/ 14372993 w 22146938"/>
              <a:gd name="connsiteY3963" fmla="*/ 2827531 h 4842513"/>
              <a:gd name="connsiteX3964" fmla="*/ 14393636 w 22146938"/>
              <a:gd name="connsiteY3964" fmla="*/ 2852701 h 4842513"/>
              <a:gd name="connsiteX3965" fmla="*/ 14366169 w 22146938"/>
              <a:gd name="connsiteY3965" fmla="*/ 2870173 h 4842513"/>
              <a:gd name="connsiteX3966" fmla="*/ 14345526 w 22146938"/>
              <a:gd name="connsiteY3966" fmla="*/ 2845003 h 4842513"/>
              <a:gd name="connsiteX3967" fmla="*/ 14372993 w 22146938"/>
              <a:gd name="connsiteY3967" fmla="*/ 2827531 h 4842513"/>
              <a:gd name="connsiteX3968" fmla="*/ 2006960 w 22146938"/>
              <a:gd name="connsiteY3968" fmla="*/ 2826689 h 4842513"/>
              <a:gd name="connsiteX3969" fmla="*/ 2027446 w 22146938"/>
              <a:gd name="connsiteY3969" fmla="*/ 2851604 h 4842513"/>
              <a:gd name="connsiteX3970" fmla="*/ 2000316 w 22146938"/>
              <a:gd name="connsiteY3970" fmla="*/ 2868768 h 4842513"/>
              <a:gd name="connsiteX3971" fmla="*/ 1979831 w 22146938"/>
              <a:gd name="connsiteY3971" fmla="*/ 2843853 h 4842513"/>
              <a:gd name="connsiteX3972" fmla="*/ 2006960 w 22146938"/>
              <a:gd name="connsiteY3972" fmla="*/ 2826689 h 4842513"/>
              <a:gd name="connsiteX3973" fmla="*/ 10562608 w 22146938"/>
              <a:gd name="connsiteY3973" fmla="*/ 2826136 h 4842513"/>
              <a:gd name="connsiteX3974" fmla="*/ 10583095 w 22146938"/>
              <a:gd name="connsiteY3974" fmla="*/ 2851605 h 4842513"/>
              <a:gd name="connsiteX3975" fmla="*/ 10555411 w 22146938"/>
              <a:gd name="connsiteY3975" fmla="*/ 2869323 h 4842513"/>
              <a:gd name="connsiteX3976" fmla="*/ 10534924 w 22146938"/>
              <a:gd name="connsiteY3976" fmla="*/ 2843854 h 4842513"/>
              <a:gd name="connsiteX3977" fmla="*/ 10562608 w 22146938"/>
              <a:gd name="connsiteY3977" fmla="*/ 2826136 h 4842513"/>
              <a:gd name="connsiteX3978" fmla="*/ 6225815 w 22146938"/>
              <a:gd name="connsiteY3978" fmla="*/ 2825028 h 4842513"/>
              <a:gd name="connsiteX3979" fmla="*/ 6248515 w 22146938"/>
              <a:gd name="connsiteY3979" fmla="*/ 2852712 h 4842513"/>
              <a:gd name="connsiteX3980" fmla="*/ 6218617 w 22146938"/>
              <a:gd name="connsiteY3980" fmla="*/ 2872091 h 4842513"/>
              <a:gd name="connsiteX3981" fmla="*/ 6195918 w 22146938"/>
              <a:gd name="connsiteY3981" fmla="*/ 2844407 h 4842513"/>
              <a:gd name="connsiteX3982" fmla="*/ 6225815 w 22146938"/>
              <a:gd name="connsiteY3982" fmla="*/ 2825028 h 4842513"/>
              <a:gd name="connsiteX3983" fmla="*/ 21583542 w 22146938"/>
              <a:gd name="connsiteY3983" fmla="*/ 2823921 h 4842513"/>
              <a:gd name="connsiteX3984" fmla="*/ 21602918 w 22146938"/>
              <a:gd name="connsiteY3984" fmla="*/ 2847729 h 4842513"/>
              <a:gd name="connsiteX3985" fmla="*/ 21576898 w 22146938"/>
              <a:gd name="connsiteY3985" fmla="*/ 2864339 h 4842513"/>
              <a:gd name="connsiteX3986" fmla="*/ 21557518 w 22146938"/>
              <a:gd name="connsiteY3986" fmla="*/ 2840531 h 4842513"/>
              <a:gd name="connsiteX3987" fmla="*/ 21583542 w 22146938"/>
              <a:gd name="connsiteY3987" fmla="*/ 2823921 h 4842513"/>
              <a:gd name="connsiteX3988" fmla="*/ 15691315 w 22146938"/>
              <a:gd name="connsiteY3988" fmla="*/ 2822813 h 4842513"/>
              <a:gd name="connsiteX3989" fmla="*/ 15710139 w 22146938"/>
              <a:gd name="connsiteY3989" fmla="*/ 2845514 h 4842513"/>
              <a:gd name="connsiteX3990" fmla="*/ 15685224 w 22146938"/>
              <a:gd name="connsiteY3990" fmla="*/ 2861571 h 4842513"/>
              <a:gd name="connsiteX3991" fmla="*/ 15666399 w 22146938"/>
              <a:gd name="connsiteY3991" fmla="*/ 2838870 h 4842513"/>
              <a:gd name="connsiteX3992" fmla="*/ 15691315 w 22146938"/>
              <a:gd name="connsiteY3992" fmla="*/ 2822813 h 4842513"/>
              <a:gd name="connsiteX3993" fmla="*/ 1555723 w 22146938"/>
              <a:gd name="connsiteY3993" fmla="*/ 2816170 h 4842513"/>
              <a:gd name="connsiteX3994" fmla="*/ 1576209 w 22146938"/>
              <a:gd name="connsiteY3994" fmla="*/ 2841085 h 4842513"/>
              <a:gd name="connsiteX3995" fmla="*/ 1549080 w 22146938"/>
              <a:gd name="connsiteY3995" fmla="*/ 2858249 h 4842513"/>
              <a:gd name="connsiteX3996" fmla="*/ 1528594 w 22146938"/>
              <a:gd name="connsiteY3996" fmla="*/ 2833334 h 4842513"/>
              <a:gd name="connsiteX3997" fmla="*/ 1555723 w 22146938"/>
              <a:gd name="connsiteY3997" fmla="*/ 2816170 h 4842513"/>
              <a:gd name="connsiteX3998" fmla="*/ 16202911 w 22146938"/>
              <a:gd name="connsiteY3998" fmla="*/ 2814508 h 4842513"/>
              <a:gd name="connsiteX3999" fmla="*/ 16222289 w 22146938"/>
              <a:gd name="connsiteY3999" fmla="*/ 2837763 h 4842513"/>
              <a:gd name="connsiteX4000" fmla="*/ 16196821 w 22146938"/>
              <a:gd name="connsiteY4000" fmla="*/ 2853820 h 4842513"/>
              <a:gd name="connsiteX4001" fmla="*/ 16177442 w 22146938"/>
              <a:gd name="connsiteY4001" fmla="*/ 2830565 h 4842513"/>
              <a:gd name="connsiteX4002" fmla="*/ 16202911 w 22146938"/>
              <a:gd name="connsiteY4002" fmla="*/ 2814508 h 4842513"/>
              <a:gd name="connsiteX4003" fmla="*/ 8636178 w 22146938"/>
              <a:gd name="connsiteY4003" fmla="*/ 2813955 h 4842513"/>
              <a:gd name="connsiteX4004" fmla="*/ 8655558 w 22146938"/>
              <a:gd name="connsiteY4004" fmla="*/ 2837763 h 4842513"/>
              <a:gd name="connsiteX4005" fmla="*/ 8629534 w 22146938"/>
              <a:gd name="connsiteY4005" fmla="*/ 2854373 h 4842513"/>
              <a:gd name="connsiteX4006" fmla="*/ 8610155 w 22146938"/>
              <a:gd name="connsiteY4006" fmla="*/ 2830565 h 4842513"/>
              <a:gd name="connsiteX4007" fmla="*/ 8636178 w 22146938"/>
              <a:gd name="connsiteY4007" fmla="*/ 2813955 h 4842513"/>
              <a:gd name="connsiteX4008" fmla="*/ 20920790 w 22146938"/>
              <a:gd name="connsiteY4008" fmla="*/ 2810079 h 4842513"/>
              <a:gd name="connsiteX4009" fmla="*/ 20942382 w 22146938"/>
              <a:gd name="connsiteY4009" fmla="*/ 2836655 h 4842513"/>
              <a:gd name="connsiteX4010" fmla="*/ 20913592 w 22146938"/>
              <a:gd name="connsiteY4010" fmla="*/ 2854927 h 4842513"/>
              <a:gd name="connsiteX4011" fmla="*/ 20891998 w 22146938"/>
              <a:gd name="connsiteY4011" fmla="*/ 2828350 h 4842513"/>
              <a:gd name="connsiteX4012" fmla="*/ 20920790 w 22146938"/>
              <a:gd name="connsiteY4012" fmla="*/ 2810079 h 4842513"/>
              <a:gd name="connsiteX4013" fmla="*/ 14524165 w 22146938"/>
              <a:gd name="connsiteY4013" fmla="*/ 2807865 h 4842513"/>
              <a:gd name="connsiteX4014" fmla="*/ 14544098 w 22146938"/>
              <a:gd name="connsiteY4014" fmla="*/ 2832227 h 4842513"/>
              <a:gd name="connsiteX4015" fmla="*/ 14517521 w 22146938"/>
              <a:gd name="connsiteY4015" fmla="*/ 2848837 h 4842513"/>
              <a:gd name="connsiteX4016" fmla="*/ 14497588 w 22146938"/>
              <a:gd name="connsiteY4016" fmla="*/ 2824475 h 4842513"/>
              <a:gd name="connsiteX4017" fmla="*/ 14524165 w 22146938"/>
              <a:gd name="connsiteY4017" fmla="*/ 2807865 h 4842513"/>
              <a:gd name="connsiteX4018" fmla="*/ 13556892 w 22146938"/>
              <a:gd name="connsiteY4018" fmla="*/ 2806757 h 4842513"/>
              <a:gd name="connsiteX4019" fmla="*/ 13581253 w 22146938"/>
              <a:gd name="connsiteY4019" fmla="*/ 2836102 h 4842513"/>
              <a:gd name="connsiteX4020" fmla="*/ 13549141 w 22146938"/>
              <a:gd name="connsiteY4020" fmla="*/ 2856588 h 4842513"/>
              <a:gd name="connsiteX4021" fmla="*/ 13524778 w 22146938"/>
              <a:gd name="connsiteY4021" fmla="*/ 2827243 h 4842513"/>
              <a:gd name="connsiteX4022" fmla="*/ 13556892 w 22146938"/>
              <a:gd name="connsiteY4022" fmla="*/ 2806757 h 4842513"/>
              <a:gd name="connsiteX4023" fmla="*/ 8318876 w 22146938"/>
              <a:gd name="connsiteY4023" fmla="*/ 2806203 h 4842513"/>
              <a:gd name="connsiteX4024" fmla="*/ 8338811 w 22146938"/>
              <a:gd name="connsiteY4024" fmla="*/ 2830565 h 4842513"/>
              <a:gd name="connsiteX4025" fmla="*/ 8312232 w 22146938"/>
              <a:gd name="connsiteY4025" fmla="*/ 2847729 h 4842513"/>
              <a:gd name="connsiteX4026" fmla="*/ 8292298 w 22146938"/>
              <a:gd name="connsiteY4026" fmla="*/ 2823367 h 4842513"/>
              <a:gd name="connsiteX4027" fmla="*/ 8318876 w 22146938"/>
              <a:gd name="connsiteY4027" fmla="*/ 2806203 h 4842513"/>
              <a:gd name="connsiteX4028" fmla="*/ 22040878 w 22146938"/>
              <a:gd name="connsiteY4028" fmla="*/ 2805649 h 4842513"/>
              <a:gd name="connsiteX4029" fmla="*/ 22060256 w 22146938"/>
              <a:gd name="connsiteY4029" fmla="*/ 2829457 h 4842513"/>
              <a:gd name="connsiteX4030" fmla="*/ 22034234 w 22146938"/>
              <a:gd name="connsiteY4030" fmla="*/ 2846068 h 4842513"/>
              <a:gd name="connsiteX4031" fmla="*/ 22014854 w 22146938"/>
              <a:gd name="connsiteY4031" fmla="*/ 2822260 h 4842513"/>
              <a:gd name="connsiteX4032" fmla="*/ 22040878 w 22146938"/>
              <a:gd name="connsiteY4032" fmla="*/ 2805649 h 4842513"/>
              <a:gd name="connsiteX4033" fmla="*/ 315997 w 22146938"/>
              <a:gd name="connsiteY4033" fmla="*/ 2803435 h 4842513"/>
              <a:gd name="connsiteX4034" fmla="*/ 337037 w 22146938"/>
              <a:gd name="connsiteY4034" fmla="*/ 2829458 h 4842513"/>
              <a:gd name="connsiteX4035" fmla="*/ 308800 w 22146938"/>
              <a:gd name="connsiteY4035" fmla="*/ 2847176 h 4842513"/>
              <a:gd name="connsiteX4036" fmla="*/ 287760 w 22146938"/>
              <a:gd name="connsiteY4036" fmla="*/ 2821153 h 4842513"/>
              <a:gd name="connsiteX4037" fmla="*/ 315997 w 22146938"/>
              <a:gd name="connsiteY4037" fmla="*/ 2803435 h 4842513"/>
              <a:gd name="connsiteX4038" fmla="*/ 11889218 w 22146938"/>
              <a:gd name="connsiteY4038" fmla="*/ 2802881 h 4842513"/>
              <a:gd name="connsiteX4039" fmla="*/ 11913579 w 22146938"/>
              <a:gd name="connsiteY4039" fmla="*/ 2832226 h 4842513"/>
              <a:gd name="connsiteX4040" fmla="*/ 11881465 w 22146938"/>
              <a:gd name="connsiteY4040" fmla="*/ 2852712 h 4842513"/>
              <a:gd name="connsiteX4041" fmla="*/ 11857104 w 22146938"/>
              <a:gd name="connsiteY4041" fmla="*/ 2823367 h 4842513"/>
              <a:gd name="connsiteX4042" fmla="*/ 11889218 w 22146938"/>
              <a:gd name="connsiteY4042" fmla="*/ 2802881 h 4842513"/>
              <a:gd name="connsiteX4043" fmla="*/ 8942966 w 22146938"/>
              <a:gd name="connsiteY4043" fmla="*/ 2802327 h 4842513"/>
              <a:gd name="connsiteX4044" fmla="*/ 8962346 w 22146938"/>
              <a:gd name="connsiteY4044" fmla="*/ 2825582 h 4842513"/>
              <a:gd name="connsiteX4045" fmla="*/ 8936876 w 22146938"/>
              <a:gd name="connsiteY4045" fmla="*/ 2841638 h 4842513"/>
              <a:gd name="connsiteX4046" fmla="*/ 8917496 w 22146938"/>
              <a:gd name="connsiteY4046" fmla="*/ 2818384 h 4842513"/>
              <a:gd name="connsiteX4047" fmla="*/ 8942966 w 22146938"/>
              <a:gd name="connsiteY4047" fmla="*/ 2802327 h 4842513"/>
              <a:gd name="connsiteX4048" fmla="*/ 17648007 w 22146938"/>
              <a:gd name="connsiteY4048" fmla="*/ 2801220 h 4842513"/>
              <a:gd name="connsiteX4049" fmla="*/ 17668495 w 22146938"/>
              <a:gd name="connsiteY4049" fmla="*/ 2826135 h 4842513"/>
              <a:gd name="connsiteX4050" fmla="*/ 17641364 w 22146938"/>
              <a:gd name="connsiteY4050" fmla="*/ 2843299 h 4842513"/>
              <a:gd name="connsiteX4051" fmla="*/ 17620878 w 22146938"/>
              <a:gd name="connsiteY4051" fmla="*/ 2818384 h 4842513"/>
              <a:gd name="connsiteX4052" fmla="*/ 17648007 w 22146938"/>
              <a:gd name="connsiteY4052" fmla="*/ 2801220 h 4842513"/>
              <a:gd name="connsiteX4053" fmla="*/ 17066647 w 22146938"/>
              <a:gd name="connsiteY4053" fmla="*/ 2799559 h 4842513"/>
              <a:gd name="connsiteX4054" fmla="*/ 17086579 w 22146938"/>
              <a:gd name="connsiteY4054" fmla="*/ 2823921 h 4842513"/>
              <a:gd name="connsiteX4055" fmla="*/ 17060003 w 22146938"/>
              <a:gd name="connsiteY4055" fmla="*/ 2841085 h 4842513"/>
              <a:gd name="connsiteX4056" fmla="*/ 17040071 w 22146938"/>
              <a:gd name="connsiteY4056" fmla="*/ 2816723 h 4842513"/>
              <a:gd name="connsiteX4057" fmla="*/ 17066647 w 22146938"/>
              <a:gd name="connsiteY4057" fmla="*/ 2799559 h 4842513"/>
              <a:gd name="connsiteX4058" fmla="*/ 13012627 w 22146938"/>
              <a:gd name="connsiteY4058" fmla="*/ 2797345 h 4842513"/>
              <a:gd name="connsiteX4059" fmla="*/ 13037543 w 22146938"/>
              <a:gd name="connsiteY4059" fmla="*/ 2827797 h 4842513"/>
              <a:gd name="connsiteX4060" fmla="*/ 13004322 w 22146938"/>
              <a:gd name="connsiteY4060" fmla="*/ 2848837 h 4842513"/>
              <a:gd name="connsiteX4061" fmla="*/ 12979407 w 22146938"/>
              <a:gd name="connsiteY4061" fmla="*/ 2818385 h 4842513"/>
              <a:gd name="connsiteX4062" fmla="*/ 13012627 w 22146938"/>
              <a:gd name="connsiteY4062" fmla="*/ 2797345 h 4842513"/>
              <a:gd name="connsiteX4063" fmla="*/ 2450384 w 22146938"/>
              <a:gd name="connsiteY4063" fmla="*/ 2796237 h 4842513"/>
              <a:gd name="connsiteX4064" fmla="*/ 2471424 w 22146938"/>
              <a:gd name="connsiteY4064" fmla="*/ 2822260 h 4842513"/>
              <a:gd name="connsiteX4065" fmla="*/ 2443187 w 22146938"/>
              <a:gd name="connsiteY4065" fmla="*/ 2840531 h 4842513"/>
              <a:gd name="connsiteX4066" fmla="*/ 2422147 w 22146938"/>
              <a:gd name="connsiteY4066" fmla="*/ 2814508 h 4842513"/>
              <a:gd name="connsiteX4067" fmla="*/ 2450384 w 22146938"/>
              <a:gd name="connsiteY4067" fmla="*/ 2796237 h 4842513"/>
              <a:gd name="connsiteX4068" fmla="*/ 10760824 w 22146938"/>
              <a:gd name="connsiteY4068" fmla="*/ 2795130 h 4842513"/>
              <a:gd name="connsiteX4069" fmla="*/ 10781864 w 22146938"/>
              <a:gd name="connsiteY4069" fmla="*/ 2821153 h 4842513"/>
              <a:gd name="connsiteX4070" fmla="*/ 10753626 w 22146938"/>
              <a:gd name="connsiteY4070" fmla="*/ 2838871 h 4842513"/>
              <a:gd name="connsiteX4071" fmla="*/ 10732587 w 22146938"/>
              <a:gd name="connsiteY4071" fmla="*/ 2812848 h 4842513"/>
              <a:gd name="connsiteX4072" fmla="*/ 10760824 w 22146938"/>
              <a:gd name="connsiteY4072" fmla="*/ 2795130 h 4842513"/>
              <a:gd name="connsiteX4073" fmla="*/ 12726931 w 22146938"/>
              <a:gd name="connsiteY4073" fmla="*/ 2794576 h 4842513"/>
              <a:gd name="connsiteX4074" fmla="*/ 12751846 w 22146938"/>
              <a:gd name="connsiteY4074" fmla="*/ 2825028 h 4842513"/>
              <a:gd name="connsiteX4075" fmla="*/ 12718625 w 22146938"/>
              <a:gd name="connsiteY4075" fmla="*/ 2846068 h 4842513"/>
              <a:gd name="connsiteX4076" fmla="*/ 12693710 w 22146938"/>
              <a:gd name="connsiteY4076" fmla="*/ 2815616 h 4842513"/>
              <a:gd name="connsiteX4077" fmla="*/ 12726931 w 22146938"/>
              <a:gd name="connsiteY4077" fmla="*/ 2794576 h 4842513"/>
              <a:gd name="connsiteX4078" fmla="*/ 14176455 w 22146938"/>
              <a:gd name="connsiteY4078" fmla="*/ 2794022 h 4842513"/>
              <a:gd name="connsiteX4079" fmla="*/ 14198049 w 22146938"/>
              <a:gd name="connsiteY4079" fmla="*/ 2820045 h 4842513"/>
              <a:gd name="connsiteX4080" fmla="*/ 14169811 w 22146938"/>
              <a:gd name="connsiteY4080" fmla="*/ 2838316 h 4842513"/>
              <a:gd name="connsiteX4081" fmla="*/ 14148218 w 22146938"/>
              <a:gd name="connsiteY4081" fmla="*/ 2812294 h 4842513"/>
              <a:gd name="connsiteX4082" fmla="*/ 14176455 w 22146938"/>
              <a:gd name="connsiteY4082" fmla="*/ 2794022 h 4842513"/>
              <a:gd name="connsiteX4083" fmla="*/ 7987735 w 22146938"/>
              <a:gd name="connsiteY4083" fmla="*/ 2791808 h 4842513"/>
              <a:gd name="connsiteX4084" fmla="*/ 8008225 w 22146938"/>
              <a:gd name="connsiteY4084" fmla="*/ 2816724 h 4842513"/>
              <a:gd name="connsiteX4085" fmla="*/ 7981093 w 22146938"/>
              <a:gd name="connsiteY4085" fmla="*/ 2833888 h 4842513"/>
              <a:gd name="connsiteX4086" fmla="*/ 7960605 w 22146938"/>
              <a:gd name="connsiteY4086" fmla="*/ 2808972 h 4842513"/>
              <a:gd name="connsiteX4087" fmla="*/ 7987735 w 22146938"/>
              <a:gd name="connsiteY4087" fmla="*/ 2791808 h 4842513"/>
              <a:gd name="connsiteX4088" fmla="*/ 15048495 w 22146938"/>
              <a:gd name="connsiteY4088" fmla="*/ 2790146 h 4842513"/>
              <a:gd name="connsiteX4089" fmla="*/ 15067321 w 22146938"/>
              <a:gd name="connsiteY4089" fmla="*/ 2812847 h 4842513"/>
              <a:gd name="connsiteX4090" fmla="*/ 15042406 w 22146938"/>
              <a:gd name="connsiteY4090" fmla="*/ 2828904 h 4842513"/>
              <a:gd name="connsiteX4091" fmla="*/ 15023580 w 22146938"/>
              <a:gd name="connsiteY4091" fmla="*/ 2806203 h 4842513"/>
              <a:gd name="connsiteX4092" fmla="*/ 15048495 w 22146938"/>
              <a:gd name="connsiteY4092" fmla="*/ 2790146 h 4842513"/>
              <a:gd name="connsiteX4093" fmla="*/ 13773380 w 22146938"/>
              <a:gd name="connsiteY4093" fmla="*/ 2785717 h 4842513"/>
              <a:gd name="connsiteX4094" fmla="*/ 13796634 w 22146938"/>
              <a:gd name="connsiteY4094" fmla="*/ 2813955 h 4842513"/>
              <a:gd name="connsiteX4095" fmla="*/ 13766182 w 22146938"/>
              <a:gd name="connsiteY4095" fmla="*/ 2833334 h 4842513"/>
              <a:gd name="connsiteX4096" fmla="*/ 13742928 w 22146938"/>
              <a:gd name="connsiteY4096" fmla="*/ 2805096 h 4842513"/>
              <a:gd name="connsiteX4097" fmla="*/ 13773380 w 22146938"/>
              <a:gd name="connsiteY4097" fmla="*/ 2785717 h 4842513"/>
              <a:gd name="connsiteX4098" fmla="*/ 838693 w 22146938"/>
              <a:gd name="connsiteY4098" fmla="*/ 2783503 h 4842513"/>
              <a:gd name="connsiteX4099" fmla="*/ 859178 w 22146938"/>
              <a:gd name="connsiteY4099" fmla="*/ 2808972 h 4842513"/>
              <a:gd name="connsiteX4100" fmla="*/ 831496 w 22146938"/>
              <a:gd name="connsiteY4100" fmla="*/ 2826690 h 4842513"/>
              <a:gd name="connsiteX4101" fmla="*/ 811009 w 22146938"/>
              <a:gd name="connsiteY4101" fmla="*/ 2801221 h 4842513"/>
              <a:gd name="connsiteX4102" fmla="*/ 838693 w 22146938"/>
              <a:gd name="connsiteY4102" fmla="*/ 2783503 h 4842513"/>
              <a:gd name="connsiteX4103" fmla="*/ 9667257 w 22146938"/>
              <a:gd name="connsiteY4103" fmla="*/ 2782395 h 4842513"/>
              <a:gd name="connsiteX4104" fmla="*/ 9686082 w 22146938"/>
              <a:gd name="connsiteY4104" fmla="*/ 2805096 h 4842513"/>
              <a:gd name="connsiteX4105" fmla="*/ 9661165 w 22146938"/>
              <a:gd name="connsiteY4105" fmla="*/ 2821153 h 4842513"/>
              <a:gd name="connsiteX4106" fmla="*/ 9642339 w 22146938"/>
              <a:gd name="connsiteY4106" fmla="*/ 2798452 h 4842513"/>
              <a:gd name="connsiteX4107" fmla="*/ 9667257 w 22146938"/>
              <a:gd name="connsiteY4107" fmla="*/ 2782395 h 4842513"/>
              <a:gd name="connsiteX4108" fmla="*/ 4903114 w 22146938"/>
              <a:gd name="connsiteY4108" fmla="*/ 2781842 h 4842513"/>
              <a:gd name="connsiteX4109" fmla="*/ 4925258 w 22146938"/>
              <a:gd name="connsiteY4109" fmla="*/ 2808418 h 4842513"/>
              <a:gd name="connsiteX4110" fmla="*/ 4895919 w 22146938"/>
              <a:gd name="connsiteY4110" fmla="*/ 2827243 h 4842513"/>
              <a:gd name="connsiteX4111" fmla="*/ 4873770 w 22146938"/>
              <a:gd name="connsiteY4111" fmla="*/ 2800667 h 4842513"/>
              <a:gd name="connsiteX4112" fmla="*/ 4903114 w 22146938"/>
              <a:gd name="connsiteY4112" fmla="*/ 2781842 h 4842513"/>
              <a:gd name="connsiteX4113" fmla="*/ 10966238 w 22146938"/>
              <a:gd name="connsiteY4113" fmla="*/ 2778520 h 4842513"/>
              <a:gd name="connsiteX4114" fmla="*/ 10987832 w 22146938"/>
              <a:gd name="connsiteY4114" fmla="*/ 2805096 h 4842513"/>
              <a:gd name="connsiteX4115" fmla="*/ 10959041 w 22146938"/>
              <a:gd name="connsiteY4115" fmla="*/ 2823368 h 4842513"/>
              <a:gd name="connsiteX4116" fmla="*/ 10937448 w 22146938"/>
              <a:gd name="connsiteY4116" fmla="*/ 2796791 h 4842513"/>
              <a:gd name="connsiteX4117" fmla="*/ 10966238 w 22146938"/>
              <a:gd name="connsiteY4117" fmla="*/ 2778520 h 4842513"/>
              <a:gd name="connsiteX4118" fmla="*/ 9453525 w 22146938"/>
              <a:gd name="connsiteY4118" fmla="*/ 2778520 h 4842513"/>
              <a:gd name="connsiteX4119" fmla="*/ 9472350 w 22146938"/>
              <a:gd name="connsiteY4119" fmla="*/ 2801220 h 4842513"/>
              <a:gd name="connsiteX4120" fmla="*/ 9447435 w 22146938"/>
              <a:gd name="connsiteY4120" fmla="*/ 2817277 h 4842513"/>
              <a:gd name="connsiteX4121" fmla="*/ 9428607 w 22146938"/>
              <a:gd name="connsiteY4121" fmla="*/ 2794576 h 4842513"/>
              <a:gd name="connsiteX4122" fmla="*/ 9453525 w 22146938"/>
              <a:gd name="connsiteY4122" fmla="*/ 2778520 h 4842513"/>
              <a:gd name="connsiteX4123" fmla="*/ 2241161 w 22146938"/>
              <a:gd name="connsiteY4123" fmla="*/ 2777966 h 4842513"/>
              <a:gd name="connsiteX4124" fmla="*/ 2261646 w 22146938"/>
              <a:gd name="connsiteY4124" fmla="*/ 2802881 h 4842513"/>
              <a:gd name="connsiteX4125" fmla="*/ 2234517 w 22146938"/>
              <a:gd name="connsiteY4125" fmla="*/ 2820045 h 4842513"/>
              <a:gd name="connsiteX4126" fmla="*/ 2214031 w 22146938"/>
              <a:gd name="connsiteY4126" fmla="*/ 2795130 h 4842513"/>
              <a:gd name="connsiteX4127" fmla="*/ 2241161 w 22146938"/>
              <a:gd name="connsiteY4127" fmla="*/ 2777966 h 4842513"/>
              <a:gd name="connsiteX4128" fmla="*/ 4656732 w 22146938"/>
              <a:gd name="connsiteY4128" fmla="*/ 2777965 h 4842513"/>
              <a:gd name="connsiteX4129" fmla="*/ 4678882 w 22146938"/>
              <a:gd name="connsiteY4129" fmla="*/ 2804542 h 4842513"/>
              <a:gd name="connsiteX4130" fmla="*/ 4649533 w 22146938"/>
              <a:gd name="connsiteY4130" fmla="*/ 2823367 h 4842513"/>
              <a:gd name="connsiteX4131" fmla="*/ 4627386 w 22146938"/>
              <a:gd name="connsiteY4131" fmla="*/ 2796790 h 4842513"/>
              <a:gd name="connsiteX4132" fmla="*/ 4656732 w 22146938"/>
              <a:gd name="connsiteY4132" fmla="*/ 2777965 h 4842513"/>
              <a:gd name="connsiteX4133" fmla="*/ 15914999 w 22146938"/>
              <a:gd name="connsiteY4133" fmla="*/ 2776304 h 4842513"/>
              <a:gd name="connsiteX4134" fmla="*/ 15933825 w 22146938"/>
              <a:gd name="connsiteY4134" fmla="*/ 2799005 h 4842513"/>
              <a:gd name="connsiteX4135" fmla="*/ 15908910 w 22146938"/>
              <a:gd name="connsiteY4135" fmla="*/ 2815062 h 4842513"/>
              <a:gd name="connsiteX4136" fmla="*/ 15890084 w 22146938"/>
              <a:gd name="connsiteY4136" fmla="*/ 2792361 h 4842513"/>
              <a:gd name="connsiteX4137" fmla="*/ 15914999 w 22146938"/>
              <a:gd name="connsiteY4137" fmla="*/ 2776304 h 4842513"/>
              <a:gd name="connsiteX4138" fmla="*/ 19983414 w 22146938"/>
              <a:gd name="connsiteY4138" fmla="*/ 2775198 h 4842513"/>
              <a:gd name="connsiteX4139" fmla="*/ 20004454 w 22146938"/>
              <a:gd name="connsiteY4139" fmla="*/ 2801220 h 4842513"/>
              <a:gd name="connsiteX4140" fmla="*/ 19976218 w 22146938"/>
              <a:gd name="connsiteY4140" fmla="*/ 2818938 h 4842513"/>
              <a:gd name="connsiteX4141" fmla="*/ 19955178 w 22146938"/>
              <a:gd name="connsiteY4141" fmla="*/ 2792915 h 4842513"/>
              <a:gd name="connsiteX4142" fmla="*/ 19983414 w 22146938"/>
              <a:gd name="connsiteY4142" fmla="*/ 2775198 h 4842513"/>
              <a:gd name="connsiteX4143" fmla="*/ 2690647 w 22146938"/>
              <a:gd name="connsiteY4143" fmla="*/ 2774644 h 4842513"/>
              <a:gd name="connsiteX4144" fmla="*/ 2712240 w 22146938"/>
              <a:gd name="connsiteY4144" fmla="*/ 2801220 h 4842513"/>
              <a:gd name="connsiteX4145" fmla="*/ 2683449 w 22146938"/>
              <a:gd name="connsiteY4145" fmla="*/ 2819492 h 4842513"/>
              <a:gd name="connsiteX4146" fmla="*/ 2661857 w 22146938"/>
              <a:gd name="connsiteY4146" fmla="*/ 2792915 h 4842513"/>
              <a:gd name="connsiteX4147" fmla="*/ 2690647 w 22146938"/>
              <a:gd name="connsiteY4147" fmla="*/ 2774644 h 4842513"/>
              <a:gd name="connsiteX4148" fmla="*/ 13967224 w 22146938"/>
              <a:gd name="connsiteY4148" fmla="*/ 2772666 h 4842513"/>
              <a:gd name="connsiteX4149" fmla="*/ 13989332 w 22146938"/>
              <a:gd name="connsiteY4149" fmla="*/ 2799193 h 4842513"/>
              <a:gd name="connsiteX4150" fmla="*/ 13960050 w 22146938"/>
              <a:gd name="connsiteY4150" fmla="*/ 2817496 h 4842513"/>
              <a:gd name="connsiteX4151" fmla="*/ 13937942 w 22146938"/>
              <a:gd name="connsiteY4151" fmla="*/ 2790969 h 4842513"/>
              <a:gd name="connsiteX4152" fmla="*/ 13967224 w 22146938"/>
              <a:gd name="connsiteY4152" fmla="*/ 2772666 h 4842513"/>
              <a:gd name="connsiteX4153" fmla="*/ 17891072 w 22146938"/>
              <a:gd name="connsiteY4153" fmla="*/ 2772429 h 4842513"/>
              <a:gd name="connsiteX4154" fmla="*/ 17911557 w 22146938"/>
              <a:gd name="connsiteY4154" fmla="*/ 2797345 h 4842513"/>
              <a:gd name="connsiteX4155" fmla="*/ 17884428 w 22146938"/>
              <a:gd name="connsiteY4155" fmla="*/ 2814509 h 4842513"/>
              <a:gd name="connsiteX4156" fmla="*/ 17863941 w 22146938"/>
              <a:gd name="connsiteY4156" fmla="*/ 2789593 h 4842513"/>
              <a:gd name="connsiteX4157" fmla="*/ 17891072 w 22146938"/>
              <a:gd name="connsiteY4157" fmla="*/ 2772429 h 4842513"/>
              <a:gd name="connsiteX4158" fmla="*/ 5152272 w 22146938"/>
              <a:gd name="connsiteY4158" fmla="*/ 2772429 h 4842513"/>
              <a:gd name="connsiteX4159" fmla="*/ 5174421 w 22146938"/>
              <a:gd name="connsiteY4159" fmla="*/ 2799006 h 4842513"/>
              <a:gd name="connsiteX4160" fmla="*/ 5145083 w 22146938"/>
              <a:gd name="connsiteY4160" fmla="*/ 2817831 h 4842513"/>
              <a:gd name="connsiteX4161" fmla="*/ 5122932 w 22146938"/>
              <a:gd name="connsiteY4161" fmla="*/ 2791254 h 4842513"/>
              <a:gd name="connsiteX4162" fmla="*/ 5152272 w 22146938"/>
              <a:gd name="connsiteY4162" fmla="*/ 2772429 h 4842513"/>
              <a:gd name="connsiteX4163" fmla="*/ 7642197 w 22146938"/>
              <a:gd name="connsiteY4163" fmla="*/ 2771875 h 4842513"/>
              <a:gd name="connsiteX4164" fmla="*/ 7663244 w 22146938"/>
              <a:gd name="connsiteY4164" fmla="*/ 2797344 h 4842513"/>
              <a:gd name="connsiteX4165" fmla="*/ 7635000 w 22146938"/>
              <a:gd name="connsiteY4165" fmla="*/ 2815062 h 4842513"/>
              <a:gd name="connsiteX4166" fmla="*/ 7613966 w 22146938"/>
              <a:gd name="connsiteY4166" fmla="*/ 2789593 h 4842513"/>
              <a:gd name="connsiteX4167" fmla="*/ 7642197 w 22146938"/>
              <a:gd name="connsiteY4167" fmla="*/ 2771875 h 4842513"/>
              <a:gd name="connsiteX4168" fmla="*/ 16744407 w 22146938"/>
              <a:gd name="connsiteY4168" fmla="*/ 2769107 h 4842513"/>
              <a:gd name="connsiteX4169" fmla="*/ 16763786 w 22146938"/>
              <a:gd name="connsiteY4169" fmla="*/ 2792915 h 4842513"/>
              <a:gd name="connsiteX4170" fmla="*/ 16737763 w 22146938"/>
              <a:gd name="connsiteY4170" fmla="*/ 2809525 h 4842513"/>
              <a:gd name="connsiteX4171" fmla="*/ 16718385 w 22146938"/>
              <a:gd name="connsiteY4171" fmla="*/ 2785717 h 4842513"/>
              <a:gd name="connsiteX4172" fmla="*/ 16744407 w 22146938"/>
              <a:gd name="connsiteY4172" fmla="*/ 2769107 h 4842513"/>
              <a:gd name="connsiteX4173" fmla="*/ 4411453 w 22146938"/>
              <a:gd name="connsiteY4173" fmla="*/ 2769107 h 4842513"/>
              <a:gd name="connsiteX4174" fmla="*/ 4433601 w 22146938"/>
              <a:gd name="connsiteY4174" fmla="*/ 2795684 h 4842513"/>
              <a:gd name="connsiteX4175" fmla="*/ 4404256 w 22146938"/>
              <a:gd name="connsiteY4175" fmla="*/ 2814509 h 4842513"/>
              <a:gd name="connsiteX4176" fmla="*/ 4382110 w 22146938"/>
              <a:gd name="connsiteY4176" fmla="*/ 2787932 h 4842513"/>
              <a:gd name="connsiteX4177" fmla="*/ 4411453 w 22146938"/>
              <a:gd name="connsiteY4177" fmla="*/ 2769107 h 4842513"/>
              <a:gd name="connsiteX4178" fmla="*/ 11181474 w 22146938"/>
              <a:gd name="connsiteY4178" fmla="*/ 2768231 h 4842513"/>
              <a:gd name="connsiteX4179" fmla="*/ 11204041 w 22146938"/>
              <a:gd name="connsiteY4179" fmla="*/ 2795391 h 4842513"/>
              <a:gd name="connsiteX4180" fmla="*/ 11174125 w 22146938"/>
              <a:gd name="connsiteY4180" fmla="*/ 2814153 h 4842513"/>
              <a:gd name="connsiteX4181" fmla="*/ 11151557 w 22146938"/>
              <a:gd name="connsiteY4181" fmla="*/ 2786992 h 4842513"/>
              <a:gd name="connsiteX4182" fmla="*/ 11181474 w 22146938"/>
              <a:gd name="connsiteY4182" fmla="*/ 2768231 h 4842513"/>
              <a:gd name="connsiteX4183" fmla="*/ 6893093 w 22146938"/>
              <a:gd name="connsiteY4183" fmla="*/ 2767066 h 4842513"/>
              <a:gd name="connsiteX4184" fmla="*/ 6915117 w 22146938"/>
              <a:gd name="connsiteY4184" fmla="*/ 2794139 h 4842513"/>
              <a:gd name="connsiteX4185" fmla="*/ 6885754 w 22146938"/>
              <a:gd name="connsiteY4185" fmla="*/ 2812989 h 4842513"/>
              <a:gd name="connsiteX4186" fmla="*/ 6863724 w 22146938"/>
              <a:gd name="connsiteY4186" fmla="*/ 2785915 h 4842513"/>
              <a:gd name="connsiteX4187" fmla="*/ 6893093 w 22146938"/>
              <a:gd name="connsiteY4187" fmla="*/ 2767066 h 4842513"/>
              <a:gd name="connsiteX4188" fmla="*/ 10437934 w 22146938"/>
              <a:gd name="connsiteY4188" fmla="*/ 2766338 h 4842513"/>
              <a:gd name="connsiteX4189" fmla="*/ 10457868 w 22146938"/>
              <a:gd name="connsiteY4189" fmla="*/ 2790146 h 4842513"/>
              <a:gd name="connsiteX4190" fmla="*/ 10431843 w 22146938"/>
              <a:gd name="connsiteY4190" fmla="*/ 2806757 h 4842513"/>
              <a:gd name="connsiteX4191" fmla="*/ 10411909 w 22146938"/>
              <a:gd name="connsiteY4191" fmla="*/ 2782949 h 4842513"/>
              <a:gd name="connsiteX4192" fmla="*/ 10437934 w 22146938"/>
              <a:gd name="connsiteY4192" fmla="*/ 2766338 h 4842513"/>
              <a:gd name="connsiteX4193" fmla="*/ 14341450 w 22146938"/>
              <a:gd name="connsiteY4193" fmla="*/ 2765231 h 4842513"/>
              <a:gd name="connsiteX4194" fmla="*/ 14361936 w 22146938"/>
              <a:gd name="connsiteY4194" fmla="*/ 2790147 h 4842513"/>
              <a:gd name="connsiteX4195" fmla="*/ 14334807 w 22146938"/>
              <a:gd name="connsiteY4195" fmla="*/ 2807311 h 4842513"/>
              <a:gd name="connsiteX4196" fmla="*/ 14314321 w 22146938"/>
              <a:gd name="connsiteY4196" fmla="*/ 2782395 h 4842513"/>
              <a:gd name="connsiteX4197" fmla="*/ 14341450 w 22146938"/>
              <a:gd name="connsiteY4197" fmla="*/ 2765231 h 4842513"/>
              <a:gd name="connsiteX4198" fmla="*/ 11645046 w 22146938"/>
              <a:gd name="connsiteY4198" fmla="*/ 2761355 h 4842513"/>
              <a:gd name="connsiteX4199" fmla="*/ 11668301 w 22146938"/>
              <a:gd name="connsiteY4199" fmla="*/ 2790146 h 4842513"/>
              <a:gd name="connsiteX4200" fmla="*/ 11636741 w 22146938"/>
              <a:gd name="connsiteY4200" fmla="*/ 2810079 h 4842513"/>
              <a:gd name="connsiteX4201" fmla="*/ 11613487 w 22146938"/>
              <a:gd name="connsiteY4201" fmla="*/ 2781287 h 4842513"/>
              <a:gd name="connsiteX4202" fmla="*/ 11645046 w 22146938"/>
              <a:gd name="connsiteY4202" fmla="*/ 2761355 h 4842513"/>
              <a:gd name="connsiteX4203" fmla="*/ 18132474 w 22146938"/>
              <a:gd name="connsiteY4203" fmla="*/ 2758587 h 4842513"/>
              <a:gd name="connsiteX4204" fmla="*/ 18152961 w 22146938"/>
              <a:gd name="connsiteY4204" fmla="*/ 2783502 h 4842513"/>
              <a:gd name="connsiteX4205" fmla="*/ 18125830 w 22146938"/>
              <a:gd name="connsiteY4205" fmla="*/ 2800666 h 4842513"/>
              <a:gd name="connsiteX4206" fmla="*/ 18105344 w 22146938"/>
              <a:gd name="connsiteY4206" fmla="*/ 2775751 h 4842513"/>
              <a:gd name="connsiteX4207" fmla="*/ 18132474 w 22146938"/>
              <a:gd name="connsiteY4207" fmla="*/ 2758587 h 4842513"/>
              <a:gd name="connsiteX4208" fmla="*/ 11408627 w 22146938"/>
              <a:gd name="connsiteY4208" fmla="*/ 2756373 h 4842513"/>
              <a:gd name="connsiteX4209" fmla="*/ 11431328 w 22146938"/>
              <a:gd name="connsiteY4209" fmla="*/ 2784057 h 4842513"/>
              <a:gd name="connsiteX4210" fmla="*/ 11400876 w 22146938"/>
              <a:gd name="connsiteY4210" fmla="*/ 2803435 h 4842513"/>
              <a:gd name="connsiteX4211" fmla="*/ 11378175 w 22146938"/>
              <a:gd name="connsiteY4211" fmla="*/ 2775751 h 4842513"/>
              <a:gd name="connsiteX4212" fmla="*/ 11408627 w 22146938"/>
              <a:gd name="connsiteY4212" fmla="*/ 2756373 h 4842513"/>
              <a:gd name="connsiteX4213" fmla="*/ 2464256 w 22146938"/>
              <a:gd name="connsiteY4213" fmla="*/ 2755819 h 4842513"/>
              <a:gd name="connsiteX4214" fmla="*/ 2485295 w 22146938"/>
              <a:gd name="connsiteY4214" fmla="*/ 2781288 h 4842513"/>
              <a:gd name="connsiteX4215" fmla="*/ 2457612 w 22146938"/>
              <a:gd name="connsiteY4215" fmla="*/ 2799006 h 4842513"/>
              <a:gd name="connsiteX4216" fmla="*/ 2436572 w 22146938"/>
              <a:gd name="connsiteY4216" fmla="*/ 2773537 h 4842513"/>
              <a:gd name="connsiteX4217" fmla="*/ 2464256 w 22146938"/>
              <a:gd name="connsiteY4217" fmla="*/ 2755819 h 4842513"/>
              <a:gd name="connsiteX4218" fmla="*/ 9886527 w 22146938"/>
              <a:gd name="connsiteY4218" fmla="*/ 2755818 h 4842513"/>
              <a:gd name="connsiteX4219" fmla="*/ 9905351 w 22146938"/>
              <a:gd name="connsiteY4219" fmla="*/ 2779073 h 4842513"/>
              <a:gd name="connsiteX4220" fmla="*/ 9880435 w 22146938"/>
              <a:gd name="connsiteY4220" fmla="*/ 2795129 h 4842513"/>
              <a:gd name="connsiteX4221" fmla="*/ 9861608 w 22146938"/>
              <a:gd name="connsiteY4221" fmla="*/ 2771875 h 4842513"/>
              <a:gd name="connsiteX4222" fmla="*/ 9886527 w 22146938"/>
              <a:gd name="connsiteY4222" fmla="*/ 2755818 h 4842513"/>
              <a:gd name="connsiteX4223" fmla="*/ 7278892 w 22146938"/>
              <a:gd name="connsiteY4223" fmla="*/ 2754462 h 4842513"/>
              <a:gd name="connsiteX4224" fmla="*/ 7300463 w 22146938"/>
              <a:gd name="connsiteY4224" fmla="*/ 2780901 h 4842513"/>
              <a:gd name="connsiteX4225" fmla="*/ 7271718 w 22146938"/>
              <a:gd name="connsiteY4225" fmla="*/ 2799291 h 4842513"/>
              <a:gd name="connsiteX4226" fmla="*/ 7250153 w 22146938"/>
              <a:gd name="connsiteY4226" fmla="*/ 2772852 h 4842513"/>
              <a:gd name="connsiteX4227" fmla="*/ 7278892 w 22146938"/>
              <a:gd name="connsiteY4227" fmla="*/ 2754462 h 4842513"/>
              <a:gd name="connsiteX4228" fmla="*/ 10267360 w 22146938"/>
              <a:gd name="connsiteY4228" fmla="*/ 2754379 h 4842513"/>
              <a:gd name="connsiteX4229" fmla="*/ 10286624 w 22146938"/>
              <a:gd name="connsiteY4229" fmla="*/ 2777649 h 4842513"/>
              <a:gd name="connsiteX4230" fmla="*/ 10261057 w 22146938"/>
              <a:gd name="connsiteY4230" fmla="*/ 2793741 h 4842513"/>
              <a:gd name="connsiteX4231" fmla="*/ 10241793 w 22146938"/>
              <a:gd name="connsiteY4231" fmla="*/ 2770472 h 4842513"/>
              <a:gd name="connsiteX4232" fmla="*/ 10267360 w 22146938"/>
              <a:gd name="connsiteY4232" fmla="*/ 2754379 h 4842513"/>
              <a:gd name="connsiteX4233" fmla="*/ 18371342 w 22146938"/>
              <a:gd name="connsiteY4233" fmla="*/ 2754326 h 4842513"/>
              <a:gd name="connsiteX4234" fmla="*/ 18391985 w 22146938"/>
              <a:gd name="connsiteY4234" fmla="*/ 2779496 h 4842513"/>
              <a:gd name="connsiteX4235" fmla="*/ 18364518 w 22146938"/>
              <a:gd name="connsiteY4235" fmla="*/ 2796968 h 4842513"/>
              <a:gd name="connsiteX4236" fmla="*/ 18343875 w 22146938"/>
              <a:gd name="connsiteY4236" fmla="*/ 2771798 h 4842513"/>
              <a:gd name="connsiteX4237" fmla="*/ 18371342 w 22146938"/>
              <a:gd name="connsiteY4237" fmla="*/ 2754326 h 4842513"/>
              <a:gd name="connsiteX4238" fmla="*/ 1339794 w 22146938"/>
              <a:gd name="connsiteY4238" fmla="*/ 2754157 h 4842513"/>
              <a:gd name="connsiteX4239" fmla="*/ 1360280 w 22146938"/>
              <a:gd name="connsiteY4239" fmla="*/ 2779073 h 4842513"/>
              <a:gd name="connsiteX4240" fmla="*/ 1333150 w 22146938"/>
              <a:gd name="connsiteY4240" fmla="*/ 2796237 h 4842513"/>
              <a:gd name="connsiteX4241" fmla="*/ 1312664 w 22146938"/>
              <a:gd name="connsiteY4241" fmla="*/ 2771321 h 4842513"/>
              <a:gd name="connsiteX4242" fmla="*/ 1339794 w 22146938"/>
              <a:gd name="connsiteY4242" fmla="*/ 2754157 h 4842513"/>
              <a:gd name="connsiteX4243" fmla="*/ 18611404 w 22146938"/>
              <a:gd name="connsiteY4243" fmla="*/ 2753050 h 4842513"/>
              <a:gd name="connsiteX4244" fmla="*/ 18631891 w 22146938"/>
              <a:gd name="connsiteY4244" fmla="*/ 2777966 h 4842513"/>
              <a:gd name="connsiteX4245" fmla="*/ 18604760 w 22146938"/>
              <a:gd name="connsiteY4245" fmla="*/ 2795130 h 4842513"/>
              <a:gd name="connsiteX4246" fmla="*/ 18584274 w 22146938"/>
              <a:gd name="connsiteY4246" fmla="*/ 2770214 h 4842513"/>
              <a:gd name="connsiteX4247" fmla="*/ 18611404 w 22146938"/>
              <a:gd name="connsiteY4247" fmla="*/ 2753050 h 4842513"/>
              <a:gd name="connsiteX4248" fmla="*/ 4167284 w 22146938"/>
              <a:gd name="connsiteY4248" fmla="*/ 2751943 h 4842513"/>
              <a:gd name="connsiteX4249" fmla="*/ 4189431 w 22146938"/>
              <a:gd name="connsiteY4249" fmla="*/ 2778520 h 4842513"/>
              <a:gd name="connsiteX4250" fmla="*/ 4160086 w 22146938"/>
              <a:gd name="connsiteY4250" fmla="*/ 2797345 h 4842513"/>
              <a:gd name="connsiteX4251" fmla="*/ 4137939 w 22146938"/>
              <a:gd name="connsiteY4251" fmla="*/ 2770768 h 4842513"/>
              <a:gd name="connsiteX4252" fmla="*/ 4167284 w 22146938"/>
              <a:gd name="connsiteY4252" fmla="*/ 2751943 h 4842513"/>
              <a:gd name="connsiteX4253" fmla="*/ 10620745 w 22146938"/>
              <a:gd name="connsiteY4253" fmla="*/ 2751389 h 4842513"/>
              <a:gd name="connsiteX4254" fmla="*/ 10640678 w 22146938"/>
              <a:gd name="connsiteY4254" fmla="*/ 2775751 h 4842513"/>
              <a:gd name="connsiteX4255" fmla="*/ 10613547 w 22146938"/>
              <a:gd name="connsiteY4255" fmla="*/ 2792915 h 4842513"/>
              <a:gd name="connsiteX4256" fmla="*/ 10593615 w 22146938"/>
              <a:gd name="connsiteY4256" fmla="*/ 2768553 h 4842513"/>
              <a:gd name="connsiteX4257" fmla="*/ 10620745 w 22146938"/>
              <a:gd name="connsiteY4257" fmla="*/ 2751389 h 4842513"/>
              <a:gd name="connsiteX4258" fmla="*/ 18851701 w 22146938"/>
              <a:gd name="connsiteY4258" fmla="*/ 2749175 h 4842513"/>
              <a:gd name="connsiteX4259" fmla="*/ 18872187 w 22146938"/>
              <a:gd name="connsiteY4259" fmla="*/ 2774090 h 4842513"/>
              <a:gd name="connsiteX4260" fmla="*/ 18845057 w 22146938"/>
              <a:gd name="connsiteY4260" fmla="*/ 2791254 h 4842513"/>
              <a:gd name="connsiteX4261" fmla="*/ 18824570 w 22146938"/>
              <a:gd name="connsiteY4261" fmla="*/ 2766339 h 4842513"/>
              <a:gd name="connsiteX4262" fmla="*/ 18851701 w 22146938"/>
              <a:gd name="connsiteY4262" fmla="*/ 2749175 h 4842513"/>
              <a:gd name="connsiteX4263" fmla="*/ 5403646 w 22146938"/>
              <a:gd name="connsiteY4263" fmla="*/ 2749175 h 4842513"/>
              <a:gd name="connsiteX4264" fmla="*/ 5425789 w 22146938"/>
              <a:gd name="connsiteY4264" fmla="*/ 2775752 h 4842513"/>
              <a:gd name="connsiteX4265" fmla="*/ 5396451 w 22146938"/>
              <a:gd name="connsiteY4265" fmla="*/ 2794577 h 4842513"/>
              <a:gd name="connsiteX4266" fmla="*/ 5374298 w 22146938"/>
              <a:gd name="connsiteY4266" fmla="*/ 2768000 h 4842513"/>
              <a:gd name="connsiteX4267" fmla="*/ 5403646 w 22146938"/>
              <a:gd name="connsiteY4267" fmla="*/ 2749175 h 4842513"/>
              <a:gd name="connsiteX4268" fmla="*/ 9243669 w 22146938"/>
              <a:gd name="connsiteY4268" fmla="*/ 2748621 h 4842513"/>
              <a:gd name="connsiteX4269" fmla="*/ 9262495 w 22146938"/>
              <a:gd name="connsiteY4269" fmla="*/ 2771321 h 4842513"/>
              <a:gd name="connsiteX4270" fmla="*/ 9237578 w 22146938"/>
              <a:gd name="connsiteY4270" fmla="*/ 2787378 h 4842513"/>
              <a:gd name="connsiteX4271" fmla="*/ 9218752 w 22146938"/>
              <a:gd name="connsiteY4271" fmla="*/ 2764677 h 4842513"/>
              <a:gd name="connsiteX4272" fmla="*/ 9243669 w 22146938"/>
              <a:gd name="connsiteY4272" fmla="*/ 2748621 h 4842513"/>
              <a:gd name="connsiteX4273" fmla="*/ 14669227 w 22146938"/>
              <a:gd name="connsiteY4273" fmla="*/ 2746406 h 4842513"/>
              <a:gd name="connsiteX4274" fmla="*/ 14688053 w 22146938"/>
              <a:gd name="connsiteY4274" fmla="*/ 2769661 h 4842513"/>
              <a:gd name="connsiteX4275" fmla="*/ 14662583 w 22146938"/>
              <a:gd name="connsiteY4275" fmla="*/ 2785717 h 4842513"/>
              <a:gd name="connsiteX4276" fmla="*/ 14643759 w 22146938"/>
              <a:gd name="connsiteY4276" fmla="*/ 2762463 h 4842513"/>
              <a:gd name="connsiteX4277" fmla="*/ 14669227 w 22146938"/>
              <a:gd name="connsiteY4277" fmla="*/ 2746406 h 4842513"/>
              <a:gd name="connsiteX4278" fmla="*/ 16436010 w 22146938"/>
              <a:gd name="connsiteY4278" fmla="*/ 2742530 h 4842513"/>
              <a:gd name="connsiteX4279" fmla="*/ 16455389 w 22146938"/>
              <a:gd name="connsiteY4279" fmla="*/ 2765785 h 4842513"/>
              <a:gd name="connsiteX4280" fmla="*/ 16429919 w 22146938"/>
              <a:gd name="connsiteY4280" fmla="*/ 2781841 h 4842513"/>
              <a:gd name="connsiteX4281" fmla="*/ 16410540 w 22146938"/>
              <a:gd name="connsiteY4281" fmla="*/ 2758587 h 4842513"/>
              <a:gd name="connsiteX4282" fmla="*/ 16436010 w 22146938"/>
              <a:gd name="connsiteY4282" fmla="*/ 2742530 h 4842513"/>
              <a:gd name="connsiteX4283" fmla="*/ 8424663 w 22146938"/>
              <a:gd name="connsiteY4283" fmla="*/ 2741423 h 4842513"/>
              <a:gd name="connsiteX4284" fmla="*/ 8444044 w 22146938"/>
              <a:gd name="connsiteY4284" fmla="*/ 2765231 h 4842513"/>
              <a:gd name="connsiteX4285" fmla="*/ 8418020 w 22146938"/>
              <a:gd name="connsiteY4285" fmla="*/ 2781841 h 4842513"/>
              <a:gd name="connsiteX4286" fmla="*/ 8398640 w 22146938"/>
              <a:gd name="connsiteY4286" fmla="*/ 2758033 h 4842513"/>
              <a:gd name="connsiteX4287" fmla="*/ 8424663 w 22146938"/>
              <a:gd name="connsiteY4287" fmla="*/ 2741423 h 4842513"/>
              <a:gd name="connsiteX4288" fmla="*/ 17309158 w 22146938"/>
              <a:gd name="connsiteY4288" fmla="*/ 2737548 h 4842513"/>
              <a:gd name="connsiteX4289" fmla="*/ 17329090 w 22146938"/>
              <a:gd name="connsiteY4289" fmla="*/ 2761910 h 4842513"/>
              <a:gd name="connsiteX4290" fmla="*/ 17302514 w 22146938"/>
              <a:gd name="connsiteY4290" fmla="*/ 2779074 h 4842513"/>
              <a:gd name="connsiteX4291" fmla="*/ 17282581 w 22146938"/>
              <a:gd name="connsiteY4291" fmla="*/ 2754712 h 4842513"/>
              <a:gd name="connsiteX4292" fmla="*/ 17309158 w 22146938"/>
              <a:gd name="connsiteY4292" fmla="*/ 2737548 h 4842513"/>
              <a:gd name="connsiteX4293" fmla="*/ 13541389 w 22146938"/>
              <a:gd name="connsiteY4293" fmla="*/ 2736994 h 4842513"/>
              <a:gd name="connsiteX4294" fmla="*/ 13565197 w 22146938"/>
              <a:gd name="connsiteY4294" fmla="*/ 2765785 h 4842513"/>
              <a:gd name="connsiteX4295" fmla="*/ 13533638 w 22146938"/>
              <a:gd name="connsiteY4295" fmla="*/ 2785718 h 4842513"/>
              <a:gd name="connsiteX4296" fmla="*/ 13509829 w 22146938"/>
              <a:gd name="connsiteY4296" fmla="*/ 2756927 h 4842513"/>
              <a:gd name="connsiteX4297" fmla="*/ 13541389 w 22146938"/>
              <a:gd name="connsiteY4297" fmla="*/ 2736994 h 4842513"/>
              <a:gd name="connsiteX4298" fmla="*/ 21265176 w 22146938"/>
              <a:gd name="connsiteY4298" fmla="*/ 2735887 h 4842513"/>
              <a:gd name="connsiteX4299" fmla="*/ 21281234 w 22146938"/>
              <a:gd name="connsiteY4299" fmla="*/ 2744884 h 4842513"/>
              <a:gd name="connsiteX4300" fmla="*/ 21285570 w 22146938"/>
              <a:gd name="connsiteY4300" fmla="*/ 2761014 h 4842513"/>
              <a:gd name="connsiteX4301" fmla="*/ 21298398 w 22146938"/>
              <a:gd name="connsiteY4301" fmla="*/ 2758587 h 4842513"/>
              <a:gd name="connsiteX4302" fmla="*/ 21318882 w 22146938"/>
              <a:gd name="connsiteY4302" fmla="*/ 2783502 h 4842513"/>
              <a:gd name="connsiteX4303" fmla="*/ 21318278 w 22146938"/>
              <a:gd name="connsiteY4303" fmla="*/ 2784406 h 4842513"/>
              <a:gd name="connsiteX4304" fmla="*/ 21329404 w 22146938"/>
              <a:gd name="connsiteY4304" fmla="*/ 2782395 h 4842513"/>
              <a:gd name="connsiteX4305" fmla="*/ 21342092 w 22146938"/>
              <a:gd name="connsiteY4305" fmla="*/ 2789539 h 4842513"/>
              <a:gd name="connsiteX4306" fmla="*/ 21339922 w 22146938"/>
              <a:gd name="connsiteY4306" fmla="*/ 2781842 h 4842513"/>
              <a:gd name="connsiteX4307" fmla="*/ 21365946 w 22146938"/>
              <a:gd name="connsiteY4307" fmla="*/ 2765231 h 4842513"/>
              <a:gd name="connsiteX4308" fmla="*/ 21385324 w 22146938"/>
              <a:gd name="connsiteY4308" fmla="*/ 2789040 h 4842513"/>
              <a:gd name="connsiteX4309" fmla="*/ 21359302 w 22146938"/>
              <a:gd name="connsiteY4309" fmla="*/ 2805650 h 4842513"/>
              <a:gd name="connsiteX4310" fmla="*/ 21346974 w 22146938"/>
              <a:gd name="connsiteY4310" fmla="*/ 2798638 h 4842513"/>
              <a:gd name="connsiteX4311" fmla="*/ 21349334 w 22146938"/>
              <a:gd name="connsiteY4311" fmla="*/ 2806757 h 4842513"/>
              <a:gd name="connsiteX4312" fmla="*/ 21322760 w 22146938"/>
              <a:gd name="connsiteY4312" fmla="*/ 2823367 h 4842513"/>
              <a:gd name="connsiteX4313" fmla="*/ 21302826 w 22146938"/>
              <a:gd name="connsiteY4313" fmla="*/ 2799006 h 4842513"/>
              <a:gd name="connsiteX4314" fmla="*/ 21303172 w 22146938"/>
              <a:gd name="connsiteY4314" fmla="*/ 2798506 h 4842513"/>
              <a:gd name="connsiteX4315" fmla="*/ 21291754 w 22146938"/>
              <a:gd name="connsiteY4315" fmla="*/ 2800666 h 4842513"/>
              <a:gd name="connsiteX4316" fmla="*/ 21275904 w 22146938"/>
              <a:gd name="connsiteY4316" fmla="*/ 2791738 h 4842513"/>
              <a:gd name="connsiteX4317" fmla="*/ 21271444 w 22146938"/>
              <a:gd name="connsiteY4317" fmla="*/ 2776360 h 4842513"/>
              <a:gd name="connsiteX4318" fmla="*/ 21257978 w 22146938"/>
              <a:gd name="connsiteY4318" fmla="*/ 2779073 h 4842513"/>
              <a:gd name="connsiteX4319" fmla="*/ 21242638 w 22146938"/>
              <a:gd name="connsiteY4319" fmla="*/ 2770478 h 4842513"/>
              <a:gd name="connsiteX4320" fmla="*/ 21245246 w 22146938"/>
              <a:gd name="connsiteY4320" fmla="*/ 2780181 h 4842513"/>
              <a:gd name="connsiteX4321" fmla="*/ 21217006 w 22146938"/>
              <a:gd name="connsiteY4321" fmla="*/ 2797898 h 4842513"/>
              <a:gd name="connsiteX4322" fmla="*/ 21195966 w 22146938"/>
              <a:gd name="connsiteY4322" fmla="*/ 2771876 h 4842513"/>
              <a:gd name="connsiteX4323" fmla="*/ 21224206 w 22146938"/>
              <a:gd name="connsiteY4323" fmla="*/ 2754158 h 4842513"/>
              <a:gd name="connsiteX4324" fmla="*/ 21240026 w 22146938"/>
              <a:gd name="connsiteY4324" fmla="*/ 2763029 h 4842513"/>
              <a:gd name="connsiteX4325" fmla="*/ 21237492 w 22146938"/>
              <a:gd name="connsiteY4325" fmla="*/ 2753604 h 4842513"/>
              <a:gd name="connsiteX4326" fmla="*/ 21265176 w 22146938"/>
              <a:gd name="connsiteY4326" fmla="*/ 2735887 h 4842513"/>
              <a:gd name="connsiteX4327" fmla="*/ 8735327 w 22146938"/>
              <a:gd name="connsiteY4327" fmla="*/ 2735886 h 4842513"/>
              <a:gd name="connsiteX4328" fmla="*/ 8754707 w 22146938"/>
              <a:gd name="connsiteY4328" fmla="*/ 2759141 h 4842513"/>
              <a:gd name="connsiteX4329" fmla="*/ 8729236 w 22146938"/>
              <a:gd name="connsiteY4329" fmla="*/ 2775197 h 4842513"/>
              <a:gd name="connsiteX4330" fmla="*/ 8709856 w 22146938"/>
              <a:gd name="connsiteY4330" fmla="*/ 2751943 h 4842513"/>
              <a:gd name="connsiteX4331" fmla="*/ 8735327 w 22146938"/>
              <a:gd name="connsiteY4331" fmla="*/ 2735886 h 4842513"/>
              <a:gd name="connsiteX4332" fmla="*/ 14492605 w 22146938"/>
              <a:gd name="connsiteY4332" fmla="*/ 2735332 h 4842513"/>
              <a:gd name="connsiteX4333" fmla="*/ 14511983 w 22146938"/>
              <a:gd name="connsiteY4333" fmla="*/ 2759140 h 4842513"/>
              <a:gd name="connsiteX4334" fmla="*/ 14485961 w 22146938"/>
              <a:gd name="connsiteY4334" fmla="*/ 2775751 h 4842513"/>
              <a:gd name="connsiteX4335" fmla="*/ 14466582 w 22146938"/>
              <a:gd name="connsiteY4335" fmla="*/ 2751943 h 4842513"/>
              <a:gd name="connsiteX4336" fmla="*/ 14492605 w 22146938"/>
              <a:gd name="connsiteY4336" fmla="*/ 2735332 h 4842513"/>
              <a:gd name="connsiteX4337" fmla="*/ 19094210 w 22146938"/>
              <a:gd name="connsiteY4337" fmla="*/ 2734779 h 4842513"/>
              <a:gd name="connsiteX4338" fmla="*/ 19114698 w 22146938"/>
              <a:gd name="connsiteY4338" fmla="*/ 2759695 h 4842513"/>
              <a:gd name="connsiteX4339" fmla="*/ 19087014 w 22146938"/>
              <a:gd name="connsiteY4339" fmla="*/ 2776859 h 4842513"/>
              <a:gd name="connsiteX4340" fmla="*/ 19066528 w 22146938"/>
              <a:gd name="connsiteY4340" fmla="*/ 2751943 h 4842513"/>
              <a:gd name="connsiteX4341" fmla="*/ 19094210 w 22146938"/>
              <a:gd name="connsiteY4341" fmla="*/ 2734779 h 4842513"/>
              <a:gd name="connsiteX4342" fmla="*/ 13751232 w 22146938"/>
              <a:gd name="connsiteY4342" fmla="*/ 2733672 h 4842513"/>
              <a:gd name="connsiteX4343" fmla="*/ 13773932 w 22146938"/>
              <a:gd name="connsiteY4343" fmla="*/ 2760802 h 4842513"/>
              <a:gd name="connsiteX4344" fmla="*/ 13744034 w 22146938"/>
              <a:gd name="connsiteY4344" fmla="*/ 2779627 h 4842513"/>
              <a:gd name="connsiteX4345" fmla="*/ 13721333 w 22146938"/>
              <a:gd name="connsiteY4345" fmla="*/ 2752497 h 4842513"/>
              <a:gd name="connsiteX4346" fmla="*/ 13751232 w 22146938"/>
              <a:gd name="connsiteY4346" fmla="*/ 2733672 h 4842513"/>
              <a:gd name="connsiteX4347" fmla="*/ 14148218 w 22146938"/>
              <a:gd name="connsiteY4347" fmla="*/ 2733118 h 4842513"/>
              <a:gd name="connsiteX4348" fmla="*/ 14169258 w 22146938"/>
              <a:gd name="connsiteY4348" fmla="*/ 2758587 h 4842513"/>
              <a:gd name="connsiteX4349" fmla="*/ 14141574 w 22146938"/>
              <a:gd name="connsiteY4349" fmla="*/ 2776305 h 4842513"/>
              <a:gd name="connsiteX4350" fmla="*/ 14120534 w 22146938"/>
              <a:gd name="connsiteY4350" fmla="*/ 2750836 h 4842513"/>
              <a:gd name="connsiteX4351" fmla="*/ 14148218 w 22146938"/>
              <a:gd name="connsiteY4351" fmla="*/ 2733118 h 4842513"/>
              <a:gd name="connsiteX4352" fmla="*/ 8102377 w 22146938"/>
              <a:gd name="connsiteY4352" fmla="*/ 2732011 h 4842513"/>
              <a:gd name="connsiteX4353" fmla="*/ 8122310 w 22146938"/>
              <a:gd name="connsiteY4353" fmla="*/ 2756373 h 4842513"/>
              <a:gd name="connsiteX4354" fmla="*/ 8095733 w 22146938"/>
              <a:gd name="connsiteY4354" fmla="*/ 2773537 h 4842513"/>
              <a:gd name="connsiteX4355" fmla="*/ 8075806 w 22146938"/>
              <a:gd name="connsiteY4355" fmla="*/ 2749175 h 4842513"/>
              <a:gd name="connsiteX4356" fmla="*/ 8102377 w 22146938"/>
              <a:gd name="connsiteY4356" fmla="*/ 2732011 h 4842513"/>
              <a:gd name="connsiteX4357" fmla="*/ 10813977 w 22146938"/>
              <a:gd name="connsiteY4357" fmla="*/ 2730350 h 4842513"/>
              <a:gd name="connsiteX4358" fmla="*/ 10834464 w 22146938"/>
              <a:gd name="connsiteY4358" fmla="*/ 2755819 h 4842513"/>
              <a:gd name="connsiteX4359" fmla="*/ 10806780 w 22146938"/>
              <a:gd name="connsiteY4359" fmla="*/ 2773537 h 4842513"/>
              <a:gd name="connsiteX4360" fmla="*/ 10786293 w 22146938"/>
              <a:gd name="connsiteY4360" fmla="*/ 2748067 h 4842513"/>
              <a:gd name="connsiteX4361" fmla="*/ 10813977 w 22146938"/>
              <a:gd name="connsiteY4361" fmla="*/ 2730350 h 4842513"/>
              <a:gd name="connsiteX4362" fmla="*/ 3924776 w 22146938"/>
              <a:gd name="connsiteY4362" fmla="*/ 2728135 h 4842513"/>
              <a:gd name="connsiteX4363" fmla="*/ 3946923 w 22146938"/>
              <a:gd name="connsiteY4363" fmla="*/ 2754711 h 4842513"/>
              <a:gd name="connsiteX4364" fmla="*/ 3917578 w 22146938"/>
              <a:gd name="connsiteY4364" fmla="*/ 2772983 h 4842513"/>
              <a:gd name="connsiteX4365" fmla="*/ 3895431 w 22146938"/>
              <a:gd name="connsiteY4365" fmla="*/ 2746406 h 4842513"/>
              <a:gd name="connsiteX4366" fmla="*/ 3924776 w 22146938"/>
              <a:gd name="connsiteY4366" fmla="*/ 2728135 h 4842513"/>
              <a:gd name="connsiteX4367" fmla="*/ 2040214 w 22146938"/>
              <a:gd name="connsiteY4367" fmla="*/ 2727028 h 4842513"/>
              <a:gd name="connsiteX4368" fmla="*/ 2060146 w 22146938"/>
              <a:gd name="connsiteY4368" fmla="*/ 2751390 h 4842513"/>
              <a:gd name="connsiteX4369" fmla="*/ 2033570 w 22146938"/>
              <a:gd name="connsiteY4369" fmla="*/ 2768000 h 4842513"/>
              <a:gd name="connsiteX4370" fmla="*/ 2013638 w 22146938"/>
              <a:gd name="connsiteY4370" fmla="*/ 2743638 h 4842513"/>
              <a:gd name="connsiteX4371" fmla="*/ 2040214 w 22146938"/>
              <a:gd name="connsiteY4371" fmla="*/ 2727028 h 4842513"/>
              <a:gd name="connsiteX4372" fmla="*/ 2943120 w 22146938"/>
              <a:gd name="connsiteY4372" fmla="*/ 2725920 h 4842513"/>
              <a:gd name="connsiteX4373" fmla="*/ 2964714 w 22146938"/>
              <a:gd name="connsiteY4373" fmla="*/ 2752496 h 4842513"/>
              <a:gd name="connsiteX4374" fmla="*/ 2935369 w 22146938"/>
              <a:gd name="connsiteY4374" fmla="*/ 2770768 h 4842513"/>
              <a:gd name="connsiteX4375" fmla="*/ 2913776 w 22146938"/>
              <a:gd name="connsiteY4375" fmla="*/ 2744191 h 4842513"/>
              <a:gd name="connsiteX4376" fmla="*/ 2943120 w 22146938"/>
              <a:gd name="connsiteY4376" fmla="*/ 2725920 h 4842513"/>
              <a:gd name="connsiteX4377" fmla="*/ 13291127 w 22146938"/>
              <a:gd name="connsiteY4377" fmla="*/ 2724260 h 4842513"/>
              <a:gd name="connsiteX4378" fmla="*/ 13315488 w 22146938"/>
              <a:gd name="connsiteY4378" fmla="*/ 2753604 h 4842513"/>
              <a:gd name="connsiteX4379" fmla="*/ 13283376 w 22146938"/>
              <a:gd name="connsiteY4379" fmla="*/ 2774090 h 4842513"/>
              <a:gd name="connsiteX4380" fmla="*/ 13259013 w 22146938"/>
              <a:gd name="connsiteY4380" fmla="*/ 2744746 h 4842513"/>
              <a:gd name="connsiteX4381" fmla="*/ 13291127 w 22146938"/>
              <a:gd name="connsiteY4381" fmla="*/ 2724260 h 4842513"/>
              <a:gd name="connsiteX4382" fmla="*/ 14843635 w 22146938"/>
              <a:gd name="connsiteY4382" fmla="*/ 2723705 h 4842513"/>
              <a:gd name="connsiteX4383" fmla="*/ 14862461 w 22146938"/>
              <a:gd name="connsiteY4383" fmla="*/ 2746406 h 4842513"/>
              <a:gd name="connsiteX4384" fmla="*/ 14837546 w 22146938"/>
              <a:gd name="connsiteY4384" fmla="*/ 2762463 h 4842513"/>
              <a:gd name="connsiteX4385" fmla="*/ 14818720 w 22146938"/>
              <a:gd name="connsiteY4385" fmla="*/ 2739762 h 4842513"/>
              <a:gd name="connsiteX4386" fmla="*/ 14843635 w 22146938"/>
              <a:gd name="connsiteY4386" fmla="*/ 2723705 h 4842513"/>
              <a:gd name="connsiteX4387" fmla="*/ 5656673 w 22146938"/>
              <a:gd name="connsiteY4387" fmla="*/ 2718169 h 4842513"/>
              <a:gd name="connsiteX4388" fmla="*/ 5678821 w 22146938"/>
              <a:gd name="connsiteY4388" fmla="*/ 2744746 h 4842513"/>
              <a:gd name="connsiteX4389" fmla="*/ 5649475 w 22146938"/>
              <a:gd name="connsiteY4389" fmla="*/ 2763571 h 4842513"/>
              <a:gd name="connsiteX4390" fmla="*/ 5627327 w 22146938"/>
              <a:gd name="connsiteY4390" fmla="*/ 2736994 h 4842513"/>
              <a:gd name="connsiteX4391" fmla="*/ 5656673 w 22146938"/>
              <a:gd name="connsiteY4391" fmla="*/ 2718169 h 4842513"/>
              <a:gd name="connsiteX4392" fmla="*/ 15431609 w 22146938"/>
              <a:gd name="connsiteY4392" fmla="*/ 2717680 h 4842513"/>
              <a:gd name="connsiteX4393" fmla="*/ 15449868 w 22146938"/>
              <a:gd name="connsiteY4393" fmla="*/ 2740226 h 4842513"/>
              <a:gd name="connsiteX4394" fmla="*/ 15425485 w 22146938"/>
              <a:gd name="connsiteY4394" fmla="*/ 2755949 h 4842513"/>
              <a:gd name="connsiteX4395" fmla="*/ 15407225 w 22146938"/>
              <a:gd name="connsiteY4395" fmla="*/ 2733402 h 4842513"/>
              <a:gd name="connsiteX4396" fmla="*/ 15431609 w 22146938"/>
              <a:gd name="connsiteY4396" fmla="*/ 2717680 h 4842513"/>
              <a:gd name="connsiteX4397" fmla="*/ 12179898 w 22146938"/>
              <a:gd name="connsiteY4397" fmla="*/ 2717062 h 4842513"/>
              <a:gd name="connsiteX4398" fmla="*/ 12204259 w 22146938"/>
              <a:gd name="connsiteY4398" fmla="*/ 2746407 h 4842513"/>
              <a:gd name="connsiteX4399" fmla="*/ 12172145 w 22146938"/>
              <a:gd name="connsiteY4399" fmla="*/ 2766893 h 4842513"/>
              <a:gd name="connsiteX4400" fmla="*/ 12147784 w 22146938"/>
              <a:gd name="connsiteY4400" fmla="*/ 2737548 h 4842513"/>
              <a:gd name="connsiteX4401" fmla="*/ 12179898 w 22146938"/>
              <a:gd name="connsiteY4401" fmla="*/ 2717062 h 4842513"/>
              <a:gd name="connsiteX4402" fmla="*/ 11015516 w 22146938"/>
              <a:gd name="connsiteY4402" fmla="*/ 2715401 h 4842513"/>
              <a:gd name="connsiteX4403" fmla="*/ 11036556 w 22146938"/>
              <a:gd name="connsiteY4403" fmla="*/ 2741423 h 4842513"/>
              <a:gd name="connsiteX4404" fmla="*/ 11008318 w 22146938"/>
              <a:gd name="connsiteY4404" fmla="*/ 2759141 h 4842513"/>
              <a:gd name="connsiteX4405" fmla="*/ 10987279 w 22146938"/>
              <a:gd name="connsiteY4405" fmla="*/ 2733118 h 4842513"/>
              <a:gd name="connsiteX4406" fmla="*/ 11015516 w 22146938"/>
              <a:gd name="connsiteY4406" fmla="*/ 2715401 h 4842513"/>
              <a:gd name="connsiteX4407" fmla="*/ 2263340 w 22146938"/>
              <a:gd name="connsiteY4407" fmla="*/ 2714293 h 4842513"/>
              <a:gd name="connsiteX4408" fmla="*/ 2283272 w 22146938"/>
              <a:gd name="connsiteY4408" fmla="*/ 2738655 h 4842513"/>
              <a:gd name="connsiteX4409" fmla="*/ 2256695 w 22146938"/>
              <a:gd name="connsiteY4409" fmla="*/ 2755265 h 4842513"/>
              <a:gd name="connsiteX4410" fmla="*/ 2236764 w 22146938"/>
              <a:gd name="connsiteY4410" fmla="*/ 2730903 h 4842513"/>
              <a:gd name="connsiteX4411" fmla="*/ 2263340 w 22146938"/>
              <a:gd name="connsiteY4411" fmla="*/ 2714293 h 4842513"/>
              <a:gd name="connsiteX4412" fmla="*/ 6652715 w 22146938"/>
              <a:gd name="connsiteY4412" fmla="*/ 2713186 h 4842513"/>
              <a:gd name="connsiteX4413" fmla="*/ 6674862 w 22146938"/>
              <a:gd name="connsiteY4413" fmla="*/ 2740316 h 4842513"/>
              <a:gd name="connsiteX4414" fmla="*/ 6645514 w 22146938"/>
              <a:gd name="connsiteY4414" fmla="*/ 2759141 h 4842513"/>
              <a:gd name="connsiteX4415" fmla="*/ 6623364 w 22146938"/>
              <a:gd name="connsiteY4415" fmla="*/ 2732011 h 4842513"/>
              <a:gd name="connsiteX4416" fmla="*/ 6652715 w 22146938"/>
              <a:gd name="connsiteY4416" fmla="*/ 2713186 h 4842513"/>
              <a:gd name="connsiteX4417" fmla="*/ 16141454 w 22146938"/>
              <a:gd name="connsiteY4417" fmla="*/ 2713185 h 4842513"/>
              <a:gd name="connsiteX4418" fmla="*/ 16160278 w 22146938"/>
              <a:gd name="connsiteY4418" fmla="*/ 2735886 h 4842513"/>
              <a:gd name="connsiteX4419" fmla="*/ 16135363 w 22146938"/>
              <a:gd name="connsiteY4419" fmla="*/ 2751943 h 4842513"/>
              <a:gd name="connsiteX4420" fmla="*/ 16116538 w 22146938"/>
              <a:gd name="connsiteY4420" fmla="*/ 2729242 h 4842513"/>
              <a:gd name="connsiteX4421" fmla="*/ 16141454 w 22146938"/>
              <a:gd name="connsiteY4421" fmla="*/ 2713185 h 4842513"/>
              <a:gd name="connsiteX4422" fmla="*/ 2478580 w 22146938"/>
              <a:gd name="connsiteY4422" fmla="*/ 2713038 h 4842513"/>
              <a:gd name="connsiteX4423" fmla="*/ 2498763 w 22146938"/>
              <a:gd name="connsiteY4423" fmla="*/ 2737574 h 4842513"/>
              <a:gd name="connsiteX4424" fmla="*/ 2471931 w 22146938"/>
              <a:gd name="connsiteY4424" fmla="*/ 2754587 h 4842513"/>
              <a:gd name="connsiteX4425" fmla="*/ 2451748 w 22146938"/>
              <a:gd name="connsiteY4425" fmla="*/ 2730051 h 4842513"/>
              <a:gd name="connsiteX4426" fmla="*/ 2478580 w 22146938"/>
              <a:gd name="connsiteY4426" fmla="*/ 2713038 h 4842513"/>
              <a:gd name="connsiteX4427" fmla="*/ 13943911 w 22146938"/>
              <a:gd name="connsiteY4427" fmla="*/ 2709864 h 4842513"/>
              <a:gd name="connsiteX4428" fmla="*/ 13965505 w 22146938"/>
              <a:gd name="connsiteY4428" fmla="*/ 2735887 h 4842513"/>
              <a:gd name="connsiteX4429" fmla="*/ 13937267 w 22146938"/>
              <a:gd name="connsiteY4429" fmla="*/ 2754158 h 4842513"/>
              <a:gd name="connsiteX4430" fmla="*/ 13915674 w 22146938"/>
              <a:gd name="connsiteY4430" fmla="*/ 2728135 h 4842513"/>
              <a:gd name="connsiteX4431" fmla="*/ 13943911 w 22146938"/>
              <a:gd name="connsiteY4431" fmla="*/ 2709864 h 4842513"/>
              <a:gd name="connsiteX4432" fmla="*/ 7767918 w 22146938"/>
              <a:gd name="connsiteY4432" fmla="*/ 2708756 h 4842513"/>
              <a:gd name="connsiteX4433" fmla="*/ 7788407 w 22146938"/>
              <a:gd name="connsiteY4433" fmla="*/ 2733672 h 4842513"/>
              <a:gd name="connsiteX4434" fmla="*/ 7761272 w 22146938"/>
              <a:gd name="connsiteY4434" fmla="*/ 2750836 h 4842513"/>
              <a:gd name="connsiteX4435" fmla="*/ 7740791 w 22146938"/>
              <a:gd name="connsiteY4435" fmla="*/ 2725920 h 4842513"/>
              <a:gd name="connsiteX4436" fmla="*/ 7767918 w 22146938"/>
              <a:gd name="connsiteY4436" fmla="*/ 2708756 h 4842513"/>
              <a:gd name="connsiteX4437" fmla="*/ 95084 w 22146938"/>
              <a:gd name="connsiteY4437" fmla="*/ 2708203 h 4842513"/>
              <a:gd name="connsiteX4438" fmla="*/ 116124 w 22146938"/>
              <a:gd name="connsiteY4438" fmla="*/ 2734226 h 4842513"/>
              <a:gd name="connsiteX4439" fmla="*/ 87887 w 22146938"/>
              <a:gd name="connsiteY4439" fmla="*/ 2751943 h 4842513"/>
              <a:gd name="connsiteX4440" fmla="*/ 66848 w 22146938"/>
              <a:gd name="connsiteY4440" fmla="*/ 2725921 h 4842513"/>
              <a:gd name="connsiteX4441" fmla="*/ 95084 w 22146938"/>
              <a:gd name="connsiteY4441" fmla="*/ 2708203 h 4842513"/>
              <a:gd name="connsiteX4442" fmla="*/ 19338936 w 22146938"/>
              <a:gd name="connsiteY4442" fmla="*/ 2705988 h 4842513"/>
              <a:gd name="connsiteX4443" fmla="*/ 19359422 w 22146938"/>
              <a:gd name="connsiteY4443" fmla="*/ 2730904 h 4842513"/>
              <a:gd name="connsiteX4444" fmla="*/ 19331738 w 22146938"/>
              <a:gd name="connsiteY4444" fmla="*/ 2748621 h 4842513"/>
              <a:gd name="connsiteX4445" fmla="*/ 19311254 w 22146938"/>
              <a:gd name="connsiteY4445" fmla="*/ 2723706 h 4842513"/>
              <a:gd name="connsiteX4446" fmla="*/ 19338936 w 22146938"/>
              <a:gd name="connsiteY4446" fmla="*/ 2705988 h 4842513"/>
              <a:gd name="connsiteX4447" fmla="*/ 14311663 w 22146938"/>
              <a:gd name="connsiteY4447" fmla="*/ 2705553 h 4842513"/>
              <a:gd name="connsiteX4448" fmla="*/ 14331298 w 22146938"/>
              <a:gd name="connsiteY4448" fmla="*/ 2730004 h 4842513"/>
              <a:gd name="connsiteX4449" fmla="*/ 14305010 w 22146938"/>
              <a:gd name="connsiteY4449" fmla="*/ 2747103 h 4842513"/>
              <a:gd name="connsiteX4450" fmla="*/ 14285375 w 22146938"/>
              <a:gd name="connsiteY4450" fmla="*/ 2722651 h 4842513"/>
              <a:gd name="connsiteX4451" fmla="*/ 14311663 w 22146938"/>
              <a:gd name="connsiteY4451" fmla="*/ 2705553 h 4842513"/>
              <a:gd name="connsiteX4452" fmla="*/ 20241430 w 22146938"/>
              <a:gd name="connsiteY4452" fmla="*/ 2705434 h 4842513"/>
              <a:gd name="connsiteX4453" fmla="*/ 20262470 w 22146938"/>
              <a:gd name="connsiteY4453" fmla="*/ 2731457 h 4842513"/>
              <a:gd name="connsiteX4454" fmla="*/ 20234230 w 22146938"/>
              <a:gd name="connsiteY4454" fmla="*/ 2749174 h 4842513"/>
              <a:gd name="connsiteX4455" fmla="*/ 20213190 w 22146938"/>
              <a:gd name="connsiteY4455" fmla="*/ 2723152 h 4842513"/>
              <a:gd name="connsiteX4456" fmla="*/ 20241430 w 22146938"/>
              <a:gd name="connsiteY4456" fmla="*/ 2705434 h 4842513"/>
              <a:gd name="connsiteX4457" fmla="*/ 3682823 w 22146938"/>
              <a:gd name="connsiteY4457" fmla="*/ 2705434 h 4842513"/>
              <a:gd name="connsiteX4458" fmla="*/ 3704970 w 22146938"/>
              <a:gd name="connsiteY4458" fmla="*/ 2732010 h 4842513"/>
              <a:gd name="connsiteX4459" fmla="*/ 3675625 w 22146938"/>
              <a:gd name="connsiteY4459" fmla="*/ 2750282 h 4842513"/>
              <a:gd name="connsiteX4460" fmla="*/ 3653478 w 22146938"/>
              <a:gd name="connsiteY4460" fmla="*/ 2723705 h 4842513"/>
              <a:gd name="connsiteX4461" fmla="*/ 3682823 w 22146938"/>
              <a:gd name="connsiteY4461" fmla="*/ 2705434 h 4842513"/>
              <a:gd name="connsiteX4462" fmla="*/ 15645359 w 22146938"/>
              <a:gd name="connsiteY4462" fmla="*/ 2703220 h 4842513"/>
              <a:gd name="connsiteX4463" fmla="*/ 15663631 w 22146938"/>
              <a:gd name="connsiteY4463" fmla="*/ 2725367 h 4842513"/>
              <a:gd name="connsiteX4464" fmla="*/ 15639269 w 22146938"/>
              <a:gd name="connsiteY4464" fmla="*/ 2740870 h 4842513"/>
              <a:gd name="connsiteX4465" fmla="*/ 15620998 w 22146938"/>
              <a:gd name="connsiteY4465" fmla="*/ 2718723 h 4842513"/>
              <a:gd name="connsiteX4466" fmla="*/ 15645359 w 22146938"/>
              <a:gd name="connsiteY4466" fmla="*/ 2703220 h 4842513"/>
              <a:gd name="connsiteX4467" fmla="*/ 15222351 w 22146938"/>
              <a:gd name="connsiteY4467" fmla="*/ 2702666 h 4842513"/>
              <a:gd name="connsiteX4468" fmla="*/ 15240623 w 22146938"/>
              <a:gd name="connsiteY4468" fmla="*/ 2724813 h 4842513"/>
              <a:gd name="connsiteX4469" fmla="*/ 15216260 w 22146938"/>
              <a:gd name="connsiteY4469" fmla="*/ 2740316 h 4842513"/>
              <a:gd name="connsiteX4470" fmla="*/ 15197988 w 22146938"/>
              <a:gd name="connsiteY4470" fmla="*/ 2718169 h 4842513"/>
              <a:gd name="connsiteX4471" fmla="*/ 15222351 w 22146938"/>
              <a:gd name="connsiteY4471" fmla="*/ 2702666 h 4842513"/>
              <a:gd name="connsiteX4472" fmla="*/ 1823178 w 22146938"/>
              <a:gd name="connsiteY4472" fmla="*/ 2701559 h 4842513"/>
              <a:gd name="connsiteX4473" fmla="*/ 1843109 w 22146938"/>
              <a:gd name="connsiteY4473" fmla="*/ 2725921 h 4842513"/>
              <a:gd name="connsiteX4474" fmla="*/ 1816533 w 22146938"/>
              <a:gd name="connsiteY4474" fmla="*/ 2742531 h 4842513"/>
              <a:gd name="connsiteX4475" fmla="*/ 1796601 w 22146938"/>
              <a:gd name="connsiteY4475" fmla="*/ 2718169 h 4842513"/>
              <a:gd name="connsiteX4476" fmla="*/ 1823178 w 22146938"/>
              <a:gd name="connsiteY4476" fmla="*/ 2701559 h 4842513"/>
              <a:gd name="connsiteX4477" fmla="*/ 9037406 w 22146938"/>
              <a:gd name="connsiteY4477" fmla="*/ 2701049 h 4842513"/>
              <a:gd name="connsiteX4478" fmla="*/ 9056123 w 22146938"/>
              <a:gd name="connsiteY4478" fmla="*/ 2724231 h 4842513"/>
              <a:gd name="connsiteX4479" fmla="*/ 9031101 w 22146938"/>
              <a:gd name="connsiteY4479" fmla="*/ 2740411 h 4842513"/>
              <a:gd name="connsiteX4480" fmla="*/ 9012383 w 22146938"/>
              <a:gd name="connsiteY4480" fmla="*/ 2717229 h 4842513"/>
              <a:gd name="connsiteX4481" fmla="*/ 9037406 w 22146938"/>
              <a:gd name="connsiteY4481" fmla="*/ 2701049 h 4842513"/>
              <a:gd name="connsiteX4482" fmla="*/ 16982488 w 22146938"/>
              <a:gd name="connsiteY4482" fmla="*/ 2700451 h 4842513"/>
              <a:gd name="connsiteX4483" fmla="*/ 17001867 w 22146938"/>
              <a:gd name="connsiteY4483" fmla="*/ 2724259 h 4842513"/>
              <a:gd name="connsiteX4484" fmla="*/ 16975844 w 22146938"/>
              <a:gd name="connsiteY4484" fmla="*/ 2740869 h 4842513"/>
              <a:gd name="connsiteX4485" fmla="*/ 16956466 w 22146938"/>
              <a:gd name="connsiteY4485" fmla="*/ 2717061 h 4842513"/>
              <a:gd name="connsiteX4486" fmla="*/ 16982488 w 22146938"/>
              <a:gd name="connsiteY4486" fmla="*/ 2700451 h 4842513"/>
              <a:gd name="connsiteX4487" fmla="*/ 10110779 w 22146938"/>
              <a:gd name="connsiteY4487" fmla="*/ 2699343 h 4842513"/>
              <a:gd name="connsiteX4488" fmla="*/ 10129605 w 22146938"/>
              <a:gd name="connsiteY4488" fmla="*/ 2722598 h 4842513"/>
              <a:gd name="connsiteX4489" fmla="*/ 10104687 w 22146938"/>
              <a:gd name="connsiteY4489" fmla="*/ 2738654 h 4842513"/>
              <a:gd name="connsiteX4490" fmla="*/ 10085860 w 22146938"/>
              <a:gd name="connsiteY4490" fmla="*/ 2715400 h 4842513"/>
              <a:gd name="connsiteX4491" fmla="*/ 10110779 w 22146938"/>
              <a:gd name="connsiteY4491" fmla="*/ 2699343 h 4842513"/>
              <a:gd name="connsiteX4492" fmla="*/ 11227574 w 22146938"/>
              <a:gd name="connsiteY4492" fmla="*/ 2698790 h 4842513"/>
              <a:gd name="connsiteX4493" fmla="*/ 11249167 w 22146938"/>
              <a:gd name="connsiteY4493" fmla="*/ 2725366 h 4842513"/>
              <a:gd name="connsiteX4494" fmla="*/ 11220376 w 22146938"/>
              <a:gd name="connsiteY4494" fmla="*/ 2743638 h 4842513"/>
              <a:gd name="connsiteX4495" fmla="*/ 11198783 w 22146938"/>
              <a:gd name="connsiteY4495" fmla="*/ 2717061 h 4842513"/>
              <a:gd name="connsiteX4496" fmla="*/ 11227574 w 22146938"/>
              <a:gd name="connsiteY4496" fmla="*/ 2698790 h 4842513"/>
              <a:gd name="connsiteX4497" fmla="*/ 3192824 w 22146938"/>
              <a:gd name="connsiteY4497" fmla="*/ 2698237 h 4842513"/>
              <a:gd name="connsiteX4498" fmla="*/ 3214418 w 22146938"/>
              <a:gd name="connsiteY4498" fmla="*/ 2724813 h 4842513"/>
              <a:gd name="connsiteX4499" fmla="*/ 3185074 w 22146938"/>
              <a:gd name="connsiteY4499" fmla="*/ 2743085 h 4842513"/>
              <a:gd name="connsiteX4500" fmla="*/ 3163481 w 22146938"/>
              <a:gd name="connsiteY4500" fmla="*/ 2716508 h 4842513"/>
              <a:gd name="connsiteX4501" fmla="*/ 3192824 w 22146938"/>
              <a:gd name="connsiteY4501" fmla="*/ 2698237 h 4842513"/>
              <a:gd name="connsiteX4502" fmla="*/ 3438654 w 22146938"/>
              <a:gd name="connsiteY4502" fmla="*/ 2693253 h 4842513"/>
              <a:gd name="connsiteX4503" fmla="*/ 3460801 w 22146938"/>
              <a:gd name="connsiteY4503" fmla="*/ 2719829 h 4842513"/>
              <a:gd name="connsiteX4504" fmla="*/ 3431456 w 22146938"/>
              <a:gd name="connsiteY4504" fmla="*/ 2738101 h 4842513"/>
              <a:gd name="connsiteX4505" fmla="*/ 3409310 w 22146938"/>
              <a:gd name="connsiteY4505" fmla="*/ 2711524 h 4842513"/>
              <a:gd name="connsiteX4506" fmla="*/ 3438654 w 22146938"/>
              <a:gd name="connsiteY4506" fmla="*/ 2693253 h 4842513"/>
              <a:gd name="connsiteX4507" fmla="*/ 5909145 w 22146938"/>
              <a:gd name="connsiteY4507" fmla="*/ 2690485 h 4842513"/>
              <a:gd name="connsiteX4508" fmla="*/ 5931293 w 22146938"/>
              <a:gd name="connsiteY4508" fmla="*/ 2717062 h 4842513"/>
              <a:gd name="connsiteX4509" fmla="*/ 5901948 w 22146938"/>
              <a:gd name="connsiteY4509" fmla="*/ 2735887 h 4842513"/>
              <a:gd name="connsiteX4510" fmla="*/ 5879801 w 22146938"/>
              <a:gd name="connsiteY4510" fmla="*/ 2709310 h 4842513"/>
              <a:gd name="connsiteX4511" fmla="*/ 5909145 w 22146938"/>
              <a:gd name="connsiteY4511" fmla="*/ 2690485 h 4842513"/>
              <a:gd name="connsiteX4512" fmla="*/ 17550561 w 22146938"/>
              <a:gd name="connsiteY4512" fmla="*/ 2686609 h 4842513"/>
              <a:gd name="connsiteX4513" fmla="*/ 17570492 w 22146938"/>
              <a:gd name="connsiteY4513" fmla="*/ 2710971 h 4842513"/>
              <a:gd name="connsiteX4514" fmla="*/ 17543917 w 22146938"/>
              <a:gd name="connsiteY4514" fmla="*/ 2728135 h 4842513"/>
              <a:gd name="connsiteX4515" fmla="*/ 17523984 w 22146938"/>
              <a:gd name="connsiteY4515" fmla="*/ 2703773 h 4842513"/>
              <a:gd name="connsiteX4516" fmla="*/ 17550561 w 22146938"/>
              <a:gd name="connsiteY4516" fmla="*/ 2686609 h 4842513"/>
              <a:gd name="connsiteX4517" fmla="*/ 7417954 w 22146938"/>
              <a:gd name="connsiteY4517" fmla="*/ 2683841 h 4842513"/>
              <a:gd name="connsiteX4518" fmla="*/ 7438992 w 22146938"/>
              <a:gd name="connsiteY4518" fmla="*/ 2709310 h 4842513"/>
              <a:gd name="connsiteX4519" fmla="*/ 7410756 w 22146938"/>
              <a:gd name="connsiteY4519" fmla="*/ 2727028 h 4842513"/>
              <a:gd name="connsiteX4520" fmla="*/ 7389715 w 22146938"/>
              <a:gd name="connsiteY4520" fmla="*/ 2701559 h 4842513"/>
              <a:gd name="connsiteX4521" fmla="*/ 7417954 w 22146938"/>
              <a:gd name="connsiteY4521" fmla="*/ 2683841 h 4842513"/>
              <a:gd name="connsiteX4522" fmla="*/ 624424 w 22146938"/>
              <a:gd name="connsiteY4522" fmla="*/ 2683288 h 4842513"/>
              <a:gd name="connsiteX4523" fmla="*/ 644910 w 22146938"/>
              <a:gd name="connsiteY4523" fmla="*/ 2708757 h 4842513"/>
              <a:gd name="connsiteX4524" fmla="*/ 617226 w 22146938"/>
              <a:gd name="connsiteY4524" fmla="*/ 2726474 h 4842513"/>
              <a:gd name="connsiteX4525" fmla="*/ 596740 w 22146938"/>
              <a:gd name="connsiteY4525" fmla="*/ 2701005 h 4842513"/>
              <a:gd name="connsiteX4526" fmla="*/ 624424 w 22146938"/>
              <a:gd name="connsiteY4526" fmla="*/ 2683288 h 4842513"/>
              <a:gd name="connsiteX4527" fmla="*/ 21633372 w 22146938"/>
              <a:gd name="connsiteY4527" fmla="*/ 2683287 h 4842513"/>
              <a:gd name="connsiteX4528" fmla="*/ 21652198 w 22146938"/>
              <a:gd name="connsiteY4528" fmla="*/ 2706542 h 4842513"/>
              <a:gd name="connsiteX4529" fmla="*/ 21626728 w 22146938"/>
              <a:gd name="connsiteY4529" fmla="*/ 2722598 h 4842513"/>
              <a:gd name="connsiteX4530" fmla="*/ 21607902 w 22146938"/>
              <a:gd name="connsiteY4530" fmla="*/ 2699344 h 4842513"/>
              <a:gd name="connsiteX4531" fmla="*/ 21633372 w 22146938"/>
              <a:gd name="connsiteY4531" fmla="*/ 2683287 h 4842513"/>
              <a:gd name="connsiteX4532" fmla="*/ 6407996 w 22146938"/>
              <a:gd name="connsiteY4532" fmla="*/ 2682733 h 4842513"/>
              <a:gd name="connsiteX4533" fmla="*/ 6430149 w 22146938"/>
              <a:gd name="connsiteY4533" fmla="*/ 2709863 h 4842513"/>
              <a:gd name="connsiteX4534" fmla="*/ 6400799 w 22146938"/>
              <a:gd name="connsiteY4534" fmla="*/ 2728688 h 4842513"/>
              <a:gd name="connsiteX4535" fmla="*/ 6378650 w 22146938"/>
              <a:gd name="connsiteY4535" fmla="*/ 2701558 h 4842513"/>
              <a:gd name="connsiteX4536" fmla="*/ 6407996 w 22146938"/>
              <a:gd name="connsiteY4536" fmla="*/ 2682733 h 4842513"/>
              <a:gd name="connsiteX4537" fmla="*/ 21411348 w 22146938"/>
              <a:gd name="connsiteY4537" fmla="*/ 2679965 h 4842513"/>
              <a:gd name="connsiteX4538" fmla="*/ 21430172 w 22146938"/>
              <a:gd name="connsiteY4538" fmla="*/ 2703220 h 4842513"/>
              <a:gd name="connsiteX4539" fmla="*/ 21404702 w 22146938"/>
              <a:gd name="connsiteY4539" fmla="*/ 2719276 h 4842513"/>
              <a:gd name="connsiteX4540" fmla="*/ 21385878 w 22146938"/>
              <a:gd name="connsiteY4540" fmla="*/ 2696022 h 4842513"/>
              <a:gd name="connsiteX4541" fmla="*/ 21411348 w 22146938"/>
              <a:gd name="connsiteY4541" fmla="*/ 2679965 h 4842513"/>
              <a:gd name="connsiteX4542" fmla="*/ 13525885 w 22146938"/>
              <a:gd name="connsiteY4542" fmla="*/ 2678857 h 4842513"/>
              <a:gd name="connsiteX4543" fmla="*/ 13549141 w 22146938"/>
              <a:gd name="connsiteY4543" fmla="*/ 2707095 h 4842513"/>
              <a:gd name="connsiteX4544" fmla="*/ 13518689 w 22146938"/>
              <a:gd name="connsiteY4544" fmla="*/ 2726474 h 4842513"/>
              <a:gd name="connsiteX4545" fmla="*/ 13495433 w 22146938"/>
              <a:gd name="connsiteY4545" fmla="*/ 2698236 h 4842513"/>
              <a:gd name="connsiteX4546" fmla="*/ 13525885 w 22146938"/>
              <a:gd name="connsiteY4546" fmla="*/ 2678857 h 4842513"/>
              <a:gd name="connsiteX4547" fmla="*/ 13731300 w 22146938"/>
              <a:gd name="connsiteY4547" fmla="*/ 2676643 h 4842513"/>
              <a:gd name="connsiteX4548" fmla="*/ 13752892 w 22146938"/>
              <a:gd name="connsiteY4548" fmla="*/ 2703219 h 4842513"/>
              <a:gd name="connsiteX4549" fmla="*/ 13723549 w 22146938"/>
              <a:gd name="connsiteY4549" fmla="*/ 2721491 h 4842513"/>
              <a:gd name="connsiteX4550" fmla="*/ 13701954 w 22146938"/>
              <a:gd name="connsiteY4550" fmla="*/ 2694914 h 4842513"/>
              <a:gd name="connsiteX4551" fmla="*/ 13731300 w 22146938"/>
              <a:gd name="connsiteY4551" fmla="*/ 2676643 h 4842513"/>
              <a:gd name="connsiteX4552" fmla="*/ 14121087 w 22146938"/>
              <a:gd name="connsiteY4552" fmla="*/ 2676089 h 4842513"/>
              <a:gd name="connsiteX4553" fmla="*/ 14141575 w 22146938"/>
              <a:gd name="connsiteY4553" fmla="*/ 2701005 h 4842513"/>
              <a:gd name="connsiteX4554" fmla="*/ 14114444 w 22146938"/>
              <a:gd name="connsiteY4554" fmla="*/ 2718169 h 4842513"/>
              <a:gd name="connsiteX4555" fmla="*/ 14093958 w 22146938"/>
              <a:gd name="connsiteY4555" fmla="*/ 2693253 h 4842513"/>
              <a:gd name="connsiteX4556" fmla="*/ 14121087 w 22146938"/>
              <a:gd name="connsiteY4556" fmla="*/ 2676089 h 4842513"/>
              <a:gd name="connsiteX4557" fmla="*/ 6160217 w 22146938"/>
              <a:gd name="connsiteY4557" fmla="*/ 2676038 h 4842513"/>
              <a:gd name="connsiteX4558" fmla="*/ 6182233 w 22146938"/>
              <a:gd name="connsiteY4558" fmla="*/ 2703114 h 4842513"/>
              <a:gd name="connsiteX4559" fmla="*/ 6152864 w 22146938"/>
              <a:gd name="connsiteY4559" fmla="*/ 2721961 h 4842513"/>
              <a:gd name="connsiteX4560" fmla="*/ 6130845 w 22146938"/>
              <a:gd name="connsiteY4560" fmla="*/ 2694885 h 4842513"/>
              <a:gd name="connsiteX4561" fmla="*/ 6160217 w 22146938"/>
              <a:gd name="connsiteY4561" fmla="*/ 2676038 h 4842513"/>
              <a:gd name="connsiteX4562" fmla="*/ 7048065 w 22146938"/>
              <a:gd name="connsiteY4562" fmla="*/ 2674982 h 4842513"/>
              <a:gd name="connsiteX4563" fmla="*/ 7069661 w 22146938"/>
              <a:gd name="connsiteY4563" fmla="*/ 2701005 h 4842513"/>
              <a:gd name="connsiteX4564" fmla="*/ 7040869 w 22146938"/>
              <a:gd name="connsiteY4564" fmla="*/ 2719276 h 4842513"/>
              <a:gd name="connsiteX4565" fmla="*/ 7019271 w 22146938"/>
              <a:gd name="connsiteY4565" fmla="*/ 2693253 h 4842513"/>
              <a:gd name="connsiteX4566" fmla="*/ 7048065 w 22146938"/>
              <a:gd name="connsiteY4566" fmla="*/ 2674982 h 4842513"/>
              <a:gd name="connsiteX4567" fmla="*/ 20988894 w 22146938"/>
              <a:gd name="connsiteY4567" fmla="*/ 2673321 h 4842513"/>
              <a:gd name="connsiteX4568" fmla="*/ 21009934 w 22146938"/>
              <a:gd name="connsiteY4568" fmla="*/ 2699344 h 4842513"/>
              <a:gd name="connsiteX4569" fmla="*/ 20981694 w 22146938"/>
              <a:gd name="connsiteY4569" fmla="*/ 2717062 h 4842513"/>
              <a:gd name="connsiteX4570" fmla="*/ 20960654 w 22146938"/>
              <a:gd name="connsiteY4570" fmla="*/ 2691039 h 4842513"/>
              <a:gd name="connsiteX4571" fmla="*/ 20988894 w 22146938"/>
              <a:gd name="connsiteY4571" fmla="*/ 2673321 h 4842513"/>
              <a:gd name="connsiteX4572" fmla="*/ 16669108 w 22146938"/>
              <a:gd name="connsiteY4572" fmla="*/ 2673321 h 4842513"/>
              <a:gd name="connsiteX4573" fmla="*/ 16688487 w 22146938"/>
              <a:gd name="connsiteY4573" fmla="*/ 2696576 h 4842513"/>
              <a:gd name="connsiteX4574" fmla="*/ 16663017 w 22146938"/>
              <a:gd name="connsiteY4574" fmla="*/ 2712632 h 4842513"/>
              <a:gd name="connsiteX4575" fmla="*/ 16643638 w 22146938"/>
              <a:gd name="connsiteY4575" fmla="*/ 2689378 h 4842513"/>
              <a:gd name="connsiteX4576" fmla="*/ 16669108 w 22146938"/>
              <a:gd name="connsiteY4576" fmla="*/ 2673321 h 4842513"/>
              <a:gd name="connsiteX4577" fmla="*/ 11451813 w 22146938"/>
              <a:gd name="connsiteY4577" fmla="*/ 2673321 h 4842513"/>
              <a:gd name="connsiteX4578" fmla="*/ 11473960 w 22146938"/>
              <a:gd name="connsiteY4578" fmla="*/ 2700451 h 4842513"/>
              <a:gd name="connsiteX4579" fmla="*/ 11444061 w 22146938"/>
              <a:gd name="connsiteY4579" fmla="*/ 2719276 h 4842513"/>
              <a:gd name="connsiteX4580" fmla="*/ 11421914 w 22146938"/>
              <a:gd name="connsiteY4580" fmla="*/ 2692146 h 4842513"/>
              <a:gd name="connsiteX4581" fmla="*/ 11451813 w 22146938"/>
              <a:gd name="connsiteY4581" fmla="*/ 2673321 h 4842513"/>
              <a:gd name="connsiteX4582" fmla="*/ 8212596 w 22146938"/>
              <a:gd name="connsiteY4582" fmla="*/ 2673321 h 4842513"/>
              <a:gd name="connsiteX4583" fmla="*/ 8231983 w 22146938"/>
              <a:gd name="connsiteY4583" fmla="*/ 2697129 h 4842513"/>
              <a:gd name="connsiteX4584" fmla="*/ 8205956 w 22146938"/>
              <a:gd name="connsiteY4584" fmla="*/ 2713739 h 4842513"/>
              <a:gd name="connsiteX4585" fmla="*/ 8186575 w 22146938"/>
              <a:gd name="connsiteY4585" fmla="*/ 2689931 h 4842513"/>
              <a:gd name="connsiteX4586" fmla="*/ 8212596 w 22146938"/>
              <a:gd name="connsiteY4586" fmla="*/ 2673321 h 4842513"/>
              <a:gd name="connsiteX4587" fmla="*/ 8527059 w 22146938"/>
              <a:gd name="connsiteY4587" fmla="*/ 2673194 h 4842513"/>
              <a:gd name="connsiteX4588" fmla="*/ 8546327 w 22146938"/>
              <a:gd name="connsiteY4588" fmla="*/ 2696462 h 4842513"/>
              <a:gd name="connsiteX4589" fmla="*/ 8520761 w 22146938"/>
              <a:gd name="connsiteY4589" fmla="*/ 2712557 h 4842513"/>
              <a:gd name="connsiteX4590" fmla="*/ 8501496 w 22146938"/>
              <a:gd name="connsiteY4590" fmla="*/ 2689288 h 4842513"/>
              <a:gd name="connsiteX4591" fmla="*/ 8527059 w 22146938"/>
              <a:gd name="connsiteY4591" fmla="*/ 2673194 h 4842513"/>
              <a:gd name="connsiteX4592" fmla="*/ 2492557 w 22146938"/>
              <a:gd name="connsiteY4592" fmla="*/ 2668338 h 4842513"/>
              <a:gd name="connsiteX4593" fmla="*/ 2512489 w 22146938"/>
              <a:gd name="connsiteY4593" fmla="*/ 2692700 h 4842513"/>
              <a:gd name="connsiteX4594" fmla="*/ 2485912 w 22146938"/>
              <a:gd name="connsiteY4594" fmla="*/ 2709310 h 4842513"/>
              <a:gd name="connsiteX4595" fmla="*/ 2465981 w 22146938"/>
              <a:gd name="connsiteY4595" fmla="*/ 2684948 h 4842513"/>
              <a:gd name="connsiteX4596" fmla="*/ 2492557 w 22146938"/>
              <a:gd name="connsiteY4596" fmla="*/ 2668338 h 4842513"/>
              <a:gd name="connsiteX4597" fmla="*/ 1128294 w 22146938"/>
              <a:gd name="connsiteY4597" fmla="*/ 2667231 h 4842513"/>
              <a:gd name="connsiteX4598" fmla="*/ 1148226 w 22146938"/>
              <a:gd name="connsiteY4598" fmla="*/ 2692146 h 4842513"/>
              <a:gd name="connsiteX4599" fmla="*/ 1121096 w 22146938"/>
              <a:gd name="connsiteY4599" fmla="*/ 2709310 h 4842513"/>
              <a:gd name="connsiteX4600" fmla="*/ 1101164 w 22146938"/>
              <a:gd name="connsiteY4600" fmla="*/ 2684395 h 4842513"/>
              <a:gd name="connsiteX4601" fmla="*/ 1128294 w 22146938"/>
              <a:gd name="connsiteY4601" fmla="*/ 2667231 h 4842513"/>
              <a:gd name="connsiteX4602" fmla="*/ 10678796 w 22146938"/>
              <a:gd name="connsiteY4602" fmla="*/ 2665098 h 4842513"/>
              <a:gd name="connsiteX4603" fmla="*/ 10698521 w 22146938"/>
              <a:gd name="connsiteY4603" fmla="*/ 2689000 h 4842513"/>
              <a:gd name="connsiteX4604" fmla="*/ 10672323 w 22146938"/>
              <a:gd name="connsiteY4604" fmla="*/ 2705553 h 4842513"/>
              <a:gd name="connsiteX4605" fmla="*/ 10652598 w 22146938"/>
              <a:gd name="connsiteY4605" fmla="*/ 2681651 h 4842513"/>
              <a:gd name="connsiteX4606" fmla="*/ 10678796 w 22146938"/>
              <a:gd name="connsiteY4606" fmla="*/ 2665098 h 4842513"/>
              <a:gd name="connsiteX4607" fmla="*/ 13022040 w 22146938"/>
              <a:gd name="connsiteY4607" fmla="*/ 2665016 h 4842513"/>
              <a:gd name="connsiteX4608" fmla="*/ 13046402 w 22146938"/>
              <a:gd name="connsiteY4608" fmla="*/ 2694361 h 4842513"/>
              <a:gd name="connsiteX4609" fmla="*/ 13014289 w 22146938"/>
              <a:gd name="connsiteY4609" fmla="*/ 2714846 h 4842513"/>
              <a:gd name="connsiteX4610" fmla="*/ 12989927 w 22146938"/>
              <a:gd name="connsiteY4610" fmla="*/ 2685502 h 4842513"/>
              <a:gd name="connsiteX4611" fmla="*/ 13022040 w 22146938"/>
              <a:gd name="connsiteY4611" fmla="*/ 2665016 h 4842513"/>
              <a:gd name="connsiteX4612" fmla="*/ 15863508 w 22146938"/>
              <a:gd name="connsiteY4612" fmla="*/ 2664462 h 4842513"/>
              <a:gd name="connsiteX4613" fmla="*/ 15881779 w 22146938"/>
              <a:gd name="connsiteY4613" fmla="*/ 2686609 h 4842513"/>
              <a:gd name="connsiteX4614" fmla="*/ 15857417 w 22146938"/>
              <a:gd name="connsiteY4614" fmla="*/ 2702112 h 4842513"/>
              <a:gd name="connsiteX4615" fmla="*/ 15839146 w 22146938"/>
              <a:gd name="connsiteY4615" fmla="*/ 2679965 h 4842513"/>
              <a:gd name="connsiteX4616" fmla="*/ 15863508 w 22146938"/>
              <a:gd name="connsiteY4616" fmla="*/ 2664462 h 4842513"/>
              <a:gd name="connsiteX4617" fmla="*/ 15018043 w 22146938"/>
              <a:gd name="connsiteY4617" fmla="*/ 2661693 h 4842513"/>
              <a:gd name="connsiteX4618" fmla="*/ 15036315 w 22146938"/>
              <a:gd name="connsiteY4618" fmla="*/ 2683840 h 4842513"/>
              <a:gd name="connsiteX4619" fmla="*/ 15011953 w 22146938"/>
              <a:gd name="connsiteY4619" fmla="*/ 2699343 h 4842513"/>
              <a:gd name="connsiteX4620" fmla="*/ 14993682 w 22146938"/>
              <a:gd name="connsiteY4620" fmla="*/ 2677196 h 4842513"/>
              <a:gd name="connsiteX4621" fmla="*/ 15018043 w 22146938"/>
              <a:gd name="connsiteY4621" fmla="*/ 2661693 h 4842513"/>
              <a:gd name="connsiteX4622" fmla="*/ 19586430 w 22146938"/>
              <a:gd name="connsiteY4622" fmla="*/ 2660586 h 4842513"/>
              <a:gd name="connsiteX4623" fmla="*/ 19606914 w 22146938"/>
              <a:gd name="connsiteY4623" fmla="*/ 2685502 h 4842513"/>
              <a:gd name="connsiteX4624" fmla="*/ 19579230 w 22146938"/>
              <a:gd name="connsiteY4624" fmla="*/ 2703219 h 4842513"/>
              <a:gd name="connsiteX4625" fmla="*/ 19558746 w 22146938"/>
              <a:gd name="connsiteY4625" fmla="*/ 2678304 h 4842513"/>
              <a:gd name="connsiteX4626" fmla="*/ 19586430 w 22146938"/>
              <a:gd name="connsiteY4626" fmla="*/ 2660586 h 4842513"/>
              <a:gd name="connsiteX4627" fmla="*/ 12466703 w 22146938"/>
              <a:gd name="connsiteY4627" fmla="*/ 2659479 h 4842513"/>
              <a:gd name="connsiteX4628" fmla="*/ 12491064 w 22146938"/>
              <a:gd name="connsiteY4628" fmla="*/ 2688824 h 4842513"/>
              <a:gd name="connsiteX4629" fmla="*/ 12458951 w 22146938"/>
              <a:gd name="connsiteY4629" fmla="*/ 2709309 h 4842513"/>
              <a:gd name="connsiteX4630" fmla="*/ 12434589 w 22146938"/>
              <a:gd name="connsiteY4630" fmla="*/ 2679965 h 4842513"/>
              <a:gd name="connsiteX4631" fmla="*/ 12466703 w 22146938"/>
              <a:gd name="connsiteY4631" fmla="*/ 2659479 h 4842513"/>
              <a:gd name="connsiteX4632" fmla="*/ 11930744 w 22146938"/>
              <a:gd name="connsiteY4632" fmla="*/ 2659479 h 4842513"/>
              <a:gd name="connsiteX4633" fmla="*/ 11953998 w 22146938"/>
              <a:gd name="connsiteY4633" fmla="*/ 2688270 h 4842513"/>
              <a:gd name="connsiteX4634" fmla="*/ 11922439 w 22146938"/>
              <a:gd name="connsiteY4634" fmla="*/ 2708203 h 4842513"/>
              <a:gd name="connsiteX4635" fmla="*/ 11899185 w 22146938"/>
              <a:gd name="connsiteY4635" fmla="*/ 2679412 h 4842513"/>
              <a:gd name="connsiteX4636" fmla="*/ 11930744 w 22146938"/>
              <a:gd name="connsiteY4636" fmla="*/ 2659479 h 4842513"/>
              <a:gd name="connsiteX4637" fmla="*/ 10866577 w 22146938"/>
              <a:gd name="connsiteY4637" fmla="*/ 2659479 h 4842513"/>
              <a:gd name="connsiteX4638" fmla="*/ 10886509 w 22146938"/>
              <a:gd name="connsiteY4638" fmla="*/ 2684394 h 4842513"/>
              <a:gd name="connsiteX4639" fmla="*/ 10859380 w 22146938"/>
              <a:gd name="connsiteY4639" fmla="*/ 2701558 h 4842513"/>
              <a:gd name="connsiteX4640" fmla="*/ 10839447 w 22146938"/>
              <a:gd name="connsiteY4640" fmla="*/ 2676643 h 4842513"/>
              <a:gd name="connsiteX4641" fmla="*/ 10866577 w 22146938"/>
              <a:gd name="connsiteY4641" fmla="*/ 2659479 h 4842513"/>
              <a:gd name="connsiteX4642" fmla="*/ 10502762 w 22146938"/>
              <a:gd name="connsiteY4642" fmla="*/ 2657264 h 4842513"/>
              <a:gd name="connsiteX4643" fmla="*/ 10521637 w 22146938"/>
              <a:gd name="connsiteY4643" fmla="*/ 2680519 h 4842513"/>
              <a:gd name="connsiteX4644" fmla="*/ 10496669 w 22146938"/>
              <a:gd name="connsiteY4644" fmla="*/ 2696575 h 4842513"/>
              <a:gd name="connsiteX4645" fmla="*/ 10477289 w 22146938"/>
              <a:gd name="connsiteY4645" fmla="*/ 2673321 h 4842513"/>
              <a:gd name="connsiteX4646" fmla="*/ 10502762 w 22146938"/>
              <a:gd name="connsiteY4646" fmla="*/ 2657264 h 4842513"/>
              <a:gd name="connsiteX4647" fmla="*/ 14464367 w 22146938"/>
              <a:gd name="connsiteY4647" fmla="*/ 2655049 h 4842513"/>
              <a:gd name="connsiteX4648" fmla="*/ 14483193 w 22146938"/>
              <a:gd name="connsiteY4648" fmla="*/ 2678304 h 4842513"/>
              <a:gd name="connsiteX4649" fmla="*/ 14457723 w 22146938"/>
              <a:gd name="connsiteY4649" fmla="*/ 2694360 h 4842513"/>
              <a:gd name="connsiteX4650" fmla="*/ 14438899 w 22146938"/>
              <a:gd name="connsiteY4650" fmla="*/ 2671106 h 4842513"/>
              <a:gd name="connsiteX4651" fmla="*/ 14464367 w 22146938"/>
              <a:gd name="connsiteY4651" fmla="*/ 2655049 h 4842513"/>
              <a:gd name="connsiteX4652" fmla="*/ 11062578 w 22146938"/>
              <a:gd name="connsiteY4652" fmla="*/ 2653389 h 4842513"/>
              <a:gd name="connsiteX4653" fmla="*/ 11083064 w 22146938"/>
              <a:gd name="connsiteY4653" fmla="*/ 2678858 h 4842513"/>
              <a:gd name="connsiteX4654" fmla="*/ 11055380 w 22146938"/>
              <a:gd name="connsiteY4654" fmla="*/ 2696576 h 4842513"/>
              <a:gd name="connsiteX4655" fmla="*/ 11034894 w 22146938"/>
              <a:gd name="connsiteY4655" fmla="*/ 2671107 h 4842513"/>
              <a:gd name="connsiteX4656" fmla="*/ 11062578 w 22146938"/>
              <a:gd name="connsiteY4656" fmla="*/ 2653389 h 4842513"/>
              <a:gd name="connsiteX4657" fmla="*/ 13921426 w 22146938"/>
              <a:gd name="connsiteY4657" fmla="*/ 2652105 h 4842513"/>
              <a:gd name="connsiteX4658" fmla="*/ 13942069 w 22146938"/>
              <a:gd name="connsiteY4658" fmla="*/ 2677275 h 4842513"/>
              <a:gd name="connsiteX4659" fmla="*/ 13914603 w 22146938"/>
              <a:gd name="connsiteY4659" fmla="*/ 2694747 h 4842513"/>
              <a:gd name="connsiteX4660" fmla="*/ 13893959 w 22146938"/>
              <a:gd name="connsiteY4660" fmla="*/ 2669577 h 4842513"/>
              <a:gd name="connsiteX4661" fmla="*/ 13921426 w 22146938"/>
              <a:gd name="connsiteY4661" fmla="*/ 2652105 h 4842513"/>
              <a:gd name="connsiteX4662" fmla="*/ 20497228 w 22146938"/>
              <a:gd name="connsiteY4662" fmla="*/ 2651728 h 4842513"/>
              <a:gd name="connsiteX4663" fmla="*/ 20518268 w 22146938"/>
              <a:gd name="connsiteY4663" fmla="*/ 2677750 h 4842513"/>
              <a:gd name="connsiteX4664" fmla="*/ 20490030 w 22146938"/>
              <a:gd name="connsiteY4664" fmla="*/ 2695468 h 4842513"/>
              <a:gd name="connsiteX4665" fmla="*/ 20468990 w 22146938"/>
              <a:gd name="connsiteY4665" fmla="*/ 2669445 h 4842513"/>
              <a:gd name="connsiteX4666" fmla="*/ 20497228 w 22146938"/>
              <a:gd name="connsiteY4666" fmla="*/ 2651728 h 4842513"/>
              <a:gd name="connsiteX4667" fmla="*/ 11687126 w 22146938"/>
              <a:gd name="connsiteY4667" fmla="*/ 2651727 h 4842513"/>
              <a:gd name="connsiteX4668" fmla="*/ 11709826 w 22146938"/>
              <a:gd name="connsiteY4668" fmla="*/ 2679411 h 4842513"/>
              <a:gd name="connsiteX4669" fmla="*/ 11679374 w 22146938"/>
              <a:gd name="connsiteY4669" fmla="*/ 2698790 h 4842513"/>
              <a:gd name="connsiteX4670" fmla="*/ 11656674 w 22146938"/>
              <a:gd name="connsiteY4670" fmla="*/ 2671106 h 4842513"/>
              <a:gd name="connsiteX4671" fmla="*/ 11687126 w 22146938"/>
              <a:gd name="connsiteY4671" fmla="*/ 2651727 h 4842513"/>
              <a:gd name="connsiteX4672" fmla="*/ 7887544 w 22146938"/>
              <a:gd name="connsiteY4672" fmla="*/ 2651174 h 4842513"/>
              <a:gd name="connsiteX4673" fmla="*/ 7907477 w 22146938"/>
              <a:gd name="connsiteY4673" fmla="*/ 2675536 h 4842513"/>
              <a:gd name="connsiteX4674" fmla="*/ 7880902 w 22146938"/>
              <a:gd name="connsiteY4674" fmla="*/ 2692700 h 4842513"/>
              <a:gd name="connsiteX4675" fmla="*/ 7860968 w 22146938"/>
              <a:gd name="connsiteY4675" fmla="*/ 2668338 h 4842513"/>
              <a:gd name="connsiteX4676" fmla="*/ 7887544 w 22146938"/>
              <a:gd name="connsiteY4676" fmla="*/ 2651174 h 4842513"/>
              <a:gd name="connsiteX4677" fmla="*/ 21860934 w 22146938"/>
              <a:gd name="connsiteY4677" fmla="*/ 2648959 h 4842513"/>
              <a:gd name="connsiteX4678" fmla="*/ 21879758 w 22146938"/>
              <a:gd name="connsiteY4678" fmla="*/ 2672214 h 4842513"/>
              <a:gd name="connsiteX4679" fmla="*/ 21854290 w 22146938"/>
              <a:gd name="connsiteY4679" fmla="*/ 2688270 h 4842513"/>
              <a:gd name="connsiteX4680" fmla="*/ 21835462 w 22146938"/>
              <a:gd name="connsiteY4680" fmla="*/ 2665016 h 4842513"/>
              <a:gd name="connsiteX4681" fmla="*/ 21860934 w 22146938"/>
              <a:gd name="connsiteY4681" fmla="*/ 2648959 h 4842513"/>
              <a:gd name="connsiteX4682" fmla="*/ 17789195 w 22146938"/>
              <a:gd name="connsiteY4682" fmla="*/ 2648959 h 4842513"/>
              <a:gd name="connsiteX4683" fmla="*/ 17809127 w 22146938"/>
              <a:gd name="connsiteY4683" fmla="*/ 2673321 h 4842513"/>
              <a:gd name="connsiteX4684" fmla="*/ 17782551 w 22146938"/>
              <a:gd name="connsiteY4684" fmla="*/ 2690485 h 4842513"/>
              <a:gd name="connsiteX4685" fmla="*/ 17762619 w 22146938"/>
              <a:gd name="connsiteY4685" fmla="*/ 2666123 h 4842513"/>
              <a:gd name="connsiteX4686" fmla="*/ 17789195 w 22146938"/>
              <a:gd name="connsiteY4686" fmla="*/ 2648959 h 4842513"/>
              <a:gd name="connsiteX4687" fmla="*/ 8832262 w 22146938"/>
              <a:gd name="connsiteY4687" fmla="*/ 2647852 h 4842513"/>
              <a:gd name="connsiteX4688" fmla="*/ 8851087 w 22146938"/>
              <a:gd name="connsiteY4688" fmla="*/ 2670553 h 4842513"/>
              <a:gd name="connsiteX4689" fmla="*/ 8826171 w 22146938"/>
              <a:gd name="connsiteY4689" fmla="*/ 2686610 h 4842513"/>
              <a:gd name="connsiteX4690" fmla="*/ 8807344 w 22146938"/>
              <a:gd name="connsiteY4690" fmla="*/ 2663909 h 4842513"/>
              <a:gd name="connsiteX4691" fmla="*/ 8832262 w 22146938"/>
              <a:gd name="connsiteY4691" fmla="*/ 2647852 h 4842513"/>
              <a:gd name="connsiteX4692" fmla="*/ 16369569 w 22146938"/>
              <a:gd name="connsiteY4692" fmla="*/ 2645083 h 4842513"/>
              <a:gd name="connsiteX4693" fmla="*/ 16388393 w 22146938"/>
              <a:gd name="connsiteY4693" fmla="*/ 2667784 h 4842513"/>
              <a:gd name="connsiteX4694" fmla="*/ 16363478 w 22146938"/>
              <a:gd name="connsiteY4694" fmla="*/ 2683841 h 4842513"/>
              <a:gd name="connsiteX4695" fmla="*/ 16344653 w 22146938"/>
              <a:gd name="connsiteY4695" fmla="*/ 2661140 h 4842513"/>
              <a:gd name="connsiteX4696" fmla="*/ 16369569 w 22146938"/>
              <a:gd name="connsiteY4696" fmla="*/ 2645083 h 4842513"/>
              <a:gd name="connsiteX4697" fmla="*/ 21120114 w 22146938"/>
              <a:gd name="connsiteY4697" fmla="*/ 2644529 h 4842513"/>
              <a:gd name="connsiteX4698" fmla="*/ 21135478 w 22146938"/>
              <a:gd name="connsiteY4698" fmla="*/ 2653181 h 4842513"/>
              <a:gd name="connsiteX4699" fmla="*/ 21139744 w 22146938"/>
              <a:gd name="connsiteY4699" fmla="*/ 2667852 h 4842513"/>
              <a:gd name="connsiteX4700" fmla="*/ 21154996 w 22146938"/>
              <a:gd name="connsiteY4700" fmla="*/ 2665015 h 4842513"/>
              <a:gd name="connsiteX4701" fmla="*/ 21174374 w 22146938"/>
              <a:gd name="connsiteY4701" fmla="*/ 2688824 h 4842513"/>
              <a:gd name="connsiteX4702" fmla="*/ 21148352 w 22146938"/>
              <a:gd name="connsiteY4702" fmla="*/ 2705434 h 4842513"/>
              <a:gd name="connsiteX4703" fmla="*/ 21133264 w 22146938"/>
              <a:gd name="connsiteY4703" fmla="*/ 2696852 h 4842513"/>
              <a:gd name="connsiteX4704" fmla="*/ 21129270 w 22146938"/>
              <a:gd name="connsiteY4704" fmla="*/ 2682680 h 4842513"/>
              <a:gd name="connsiteX4705" fmla="*/ 21113470 w 22146938"/>
              <a:gd name="connsiteY4705" fmla="*/ 2685501 h 4842513"/>
              <a:gd name="connsiteX4706" fmla="*/ 21093538 w 22146938"/>
              <a:gd name="connsiteY4706" fmla="*/ 2661140 h 4842513"/>
              <a:gd name="connsiteX4707" fmla="*/ 21120114 w 22146938"/>
              <a:gd name="connsiteY4707" fmla="*/ 2644529 h 4842513"/>
              <a:gd name="connsiteX4708" fmla="*/ 14641543 w 22146938"/>
              <a:gd name="connsiteY4708" fmla="*/ 2644529 h 4842513"/>
              <a:gd name="connsiteX4709" fmla="*/ 14660369 w 22146938"/>
              <a:gd name="connsiteY4709" fmla="*/ 2667230 h 4842513"/>
              <a:gd name="connsiteX4710" fmla="*/ 14635454 w 22146938"/>
              <a:gd name="connsiteY4710" fmla="*/ 2683287 h 4842513"/>
              <a:gd name="connsiteX4711" fmla="*/ 14616628 w 22146938"/>
              <a:gd name="connsiteY4711" fmla="*/ 2660586 h 4842513"/>
              <a:gd name="connsiteX4712" fmla="*/ 14641543 w 22146938"/>
              <a:gd name="connsiteY4712" fmla="*/ 2644529 h 4842513"/>
              <a:gd name="connsiteX4713" fmla="*/ 14283315 w 22146938"/>
              <a:gd name="connsiteY4713" fmla="*/ 2643423 h 4842513"/>
              <a:gd name="connsiteX4714" fmla="*/ 14302693 w 22146938"/>
              <a:gd name="connsiteY4714" fmla="*/ 2667231 h 4842513"/>
              <a:gd name="connsiteX4715" fmla="*/ 14276671 w 22146938"/>
              <a:gd name="connsiteY4715" fmla="*/ 2683841 h 4842513"/>
              <a:gd name="connsiteX4716" fmla="*/ 14257292 w 22146938"/>
              <a:gd name="connsiteY4716" fmla="*/ 2660033 h 4842513"/>
              <a:gd name="connsiteX4717" fmla="*/ 14283315 w 22146938"/>
              <a:gd name="connsiteY4717" fmla="*/ 2643423 h 4842513"/>
              <a:gd name="connsiteX4718" fmla="*/ 12746926 w 22146938"/>
              <a:gd name="connsiteY4718" fmla="*/ 2641767 h 4842513"/>
              <a:gd name="connsiteX4719" fmla="*/ 12771330 w 22146938"/>
              <a:gd name="connsiteY4719" fmla="*/ 2671465 h 4842513"/>
              <a:gd name="connsiteX4720" fmla="*/ 12738878 w 22146938"/>
              <a:gd name="connsiteY4720" fmla="*/ 2692064 h 4842513"/>
              <a:gd name="connsiteX4721" fmla="*/ 12714473 w 22146938"/>
              <a:gd name="connsiteY4721" fmla="*/ 2662367 h 4842513"/>
              <a:gd name="connsiteX4722" fmla="*/ 12746926 w 22146938"/>
              <a:gd name="connsiteY4722" fmla="*/ 2641767 h 4842513"/>
              <a:gd name="connsiteX4723" fmla="*/ 1611677 w 22146938"/>
              <a:gd name="connsiteY4723" fmla="*/ 2641208 h 4842513"/>
              <a:gd name="connsiteX4724" fmla="*/ 1631609 w 22146938"/>
              <a:gd name="connsiteY4724" fmla="*/ 2665570 h 4842513"/>
              <a:gd name="connsiteX4725" fmla="*/ 1605586 w 22146938"/>
              <a:gd name="connsiteY4725" fmla="*/ 2682180 h 4842513"/>
              <a:gd name="connsiteX4726" fmla="*/ 1585654 w 22146938"/>
              <a:gd name="connsiteY4726" fmla="*/ 2657818 h 4842513"/>
              <a:gd name="connsiteX4727" fmla="*/ 1611677 w 22146938"/>
              <a:gd name="connsiteY4727" fmla="*/ 2641208 h 4842513"/>
              <a:gd name="connsiteX4728" fmla="*/ 2952563 w 22146938"/>
              <a:gd name="connsiteY4728" fmla="*/ 2640654 h 4842513"/>
              <a:gd name="connsiteX4729" fmla="*/ 2973601 w 22146938"/>
              <a:gd name="connsiteY4729" fmla="*/ 2666677 h 4842513"/>
              <a:gd name="connsiteX4730" fmla="*/ 2945365 w 22146938"/>
              <a:gd name="connsiteY4730" fmla="*/ 2684948 h 4842513"/>
              <a:gd name="connsiteX4731" fmla="*/ 2924325 w 22146938"/>
              <a:gd name="connsiteY4731" fmla="*/ 2658925 h 4842513"/>
              <a:gd name="connsiteX4732" fmla="*/ 2952563 w 22146938"/>
              <a:gd name="connsiteY4732" fmla="*/ 2640654 h 4842513"/>
              <a:gd name="connsiteX4733" fmla="*/ 13285590 w 22146938"/>
              <a:gd name="connsiteY4733" fmla="*/ 2640100 h 4842513"/>
              <a:gd name="connsiteX4734" fmla="*/ 13309398 w 22146938"/>
              <a:gd name="connsiteY4734" fmla="*/ 2668891 h 4842513"/>
              <a:gd name="connsiteX4735" fmla="*/ 13277839 w 22146938"/>
              <a:gd name="connsiteY4735" fmla="*/ 2688824 h 4842513"/>
              <a:gd name="connsiteX4736" fmla="*/ 13254031 w 22146938"/>
              <a:gd name="connsiteY4736" fmla="*/ 2660033 h 4842513"/>
              <a:gd name="connsiteX4737" fmla="*/ 13285590 w 22146938"/>
              <a:gd name="connsiteY4737" fmla="*/ 2640100 h 4842513"/>
              <a:gd name="connsiteX4738" fmla="*/ 20746936 w 22146938"/>
              <a:gd name="connsiteY4738" fmla="*/ 2637886 h 4842513"/>
              <a:gd name="connsiteX4739" fmla="*/ 20767974 w 22146938"/>
              <a:gd name="connsiteY4739" fmla="*/ 2663908 h 4842513"/>
              <a:gd name="connsiteX4740" fmla="*/ 20739738 w 22146938"/>
              <a:gd name="connsiteY4740" fmla="*/ 2681626 h 4842513"/>
              <a:gd name="connsiteX4741" fmla="*/ 20718698 w 22146938"/>
              <a:gd name="connsiteY4741" fmla="*/ 2655603 h 4842513"/>
              <a:gd name="connsiteX4742" fmla="*/ 20746936 w 22146938"/>
              <a:gd name="connsiteY4742" fmla="*/ 2637886 h 4842513"/>
              <a:gd name="connsiteX4743" fmla="*/ 11270207 w 22146938"/>
              <a:gd name="connsiteY4743" fmla="*/ 2637332 h 4842513"/>
              <a:gd name="connsiteX4744" fmla="*/ 11291247 w 22146938"/>
              <a:gd name="connsiteY4744" fmla="*/ 2663354 h 4842513"/>
              <a:gd name="connsiteX4745" fmla="*/ 11263009 w 22146938"/>
              <a:gd name="connsiteY4745" fmla="*/ 2681072 h 4842513"/>
              <a:gd name="connsiteX4746" fmla="*/ 11241970 w 22146938"/>
              <a:gd name="connsiteY4746" fmla="*/ 2655049 h 4842513"/>
              <a:gd name="connsiteX4747" fmla="*/ 11270207 w 22146938"/>
              <a:gd name="connsiteY4747" fmla="*/ 2637332 h 4842513"/>
              <a:gd name="connsiteX4748" fmla="*/ 17220308 w 22146938"/>
              <a:gd name="connsiteY4748" fmla="*/ 2636872 h 4842513"/>
              <a:gd name="connsiteX4749" fmla="*/ 17240031 w 22146938"/>
              <a:gd name="connsiteY4749" fmla="*/ 2660776 h 4842513"/>
              <a:gd name="connsiteX4750" fmla="*/ 17213830 w 22146938"/>
              <a:gd name="connsiteY4750" fmla="*/ 2677327 h 4842513"/>
              <a:gd name="connsiteX4751" fmla="*/ 17194108 w 22146938"/>
              <a:gd name="connsiteY4751" fmla="*/ 2653423 h 4842513"/>
              <a:gd name="connsiteX4752" fmla="*/ 17220308 w 22146938"/>
              <a:gd name="connsiteY4752" fmla="*/ 2636872 h 4842513"/>
              <a:gd name="connsiteX4753" fmla="*/ 9542159 w 22146938"/>
              <a:gd name="connsiteY4753" fmla="*/ 2635117 h 4842513"/>
              <a:gd name="connsiteX4754" fmla="*/ 9560431 w 22146938"/>
              <a:gd name="connsiteY4754" fmla="*/ 2657818 h 4842513"/>
              <a:gd name="connsiteX4755" fmla="*/ 9536066 w 22146938"/>
              <a:gd name="connsiteY4755" fmla="*/ 2673321 h 4842513"/>
              <a:gd name="connsiteX4756" fmla="*/ 9517796 w 22146938"/>
              <a:gd name="connsiteY4756" fmla="*/ 2650620 h 4842513"/>
              <a:gd name="connsiteX4757" fmla="*/ 9542159 w 22146938"/>
              <a:gd name="connsiteY4757" fmla="*/ 2635117 h 4842513"/>
              <a:gd name="connsiteX4758" fmla="*/ 21197074 w 22146938"/>
              <a:gd name="connsiteY4758" fmla="*/ 2634010 h 4842513"/>
              <a:gd name="connsiteX4759" fmla="*/ 21215898 w 22146938"/>
              <a:gd name="connsiteY4759" fmla="*/ 2657265 h 4842513"/>
              <a:gd name="connsiteX4760" fmla="*/ 21190430 w 22146938"/>
              <a:gd name="connsiteY4760" fmla="*/ 2673321 h 4842513"/>
              <a:gd name="connsiteX4761" fmla="*/ 21171606 w 22146938"/>
              <a:gd name="connsiteY4761" fmla="*/ 2650067 h 4842513"/>
              <a:gd name="connsiteX4762" fmla="*/ 21197074 w 22146938"/>
              <a:gd name="connsiteY4762" fmla="*/ 2634010 h 4842513"/>
              <a:gd name="connsiteX4763" fmla="*/ 9753123 w 22146938"/>
              <a:gd name="connsiteY4763" fmla="*/ 2629581 h 4842513"/>
              <a:gd name="connsiteX4764" fmla="*/ 9771396 w 22146938"/>
              <a:gd name="connsiteY4764" fmla="*/ 2652282 h 4842513"/>
              <a:gd name="connsiteX4765" fmla="*/ 9747031 w 22146938"/>
              <a:gd name="connsiteY4765" fmla="*/ 2667784 h 4842513"/>
              <a:gd name="connsiteX4766" fmla="*/ 9728760 w 22146938"/>
              <a:gd name="connsiteY4766" fmla="*/ 2645084 h 4842513"/>
              <a:gd name="connsiteX4767" fmla="*/ 9753123 w 22146938"/>
              <a:gd name="connsiteY4767" fmla="*/ 2629581 h 4842513"/>
              <a:gd name="connsiteX4768" fmla="*/ 13510936 w 22146938"/>
              <a:gd name="connsiteY4768" fmla="*/ 2624044 h 4842513"/>
              <a:gd name="connsiteX4769" fmla="*/ 13533083 w 22146938"/>
              <a:gd name="connsiteY4769" fmla="*/ 2651174 h 4842513"/>
              <a:gd name="connsiteX4770" fmla="*/ 13503185 w 22146938"/>
              <a:gd name="connsiteY4770" fmla="*/ 2669999 h 4842513"/>
              <a:gd name="connsiteX4771" fmla="*/ 13481038 w 22146938"/>
              <a:gd name="connsiteY4771" fmla="*/ 2642869 h 4842513"/>
              <a:gd name="connsiteX4772" fmla="*/ 13510936 w 22146938"/>
              <a:gd name="connsiteY4772" fmla="*/ 2624044 h 4842513"/>
              <a:gd name="connsiteX4773" fmla="*/ 18026723 w 22146938"/>
              <a:gd name="connsiteY4773" fmla="*/ 2623490 h 4842513"/>
              <a:gd name="connsiteX4774" fmla="*/ 18046654 w 22146938"/>
              <a:gd name="connsiteY4774" fmla="*/ 2647852 h 4842513"/>
              <a:gd name="connsiteX4775" fmla="*/ 18020079 w 22146938"/>
              <a:gd name="connsiteY4775" fmla="*/ 2665016 h 4842513"/>
              <a:gd name="connsiteX4776" fmla="*/ 18000146 w 22146938"/>
              <a:gd name="connsiteY4776" fmla="*/ 2640654 h 4842513"/>
              <a:gd name="connsiteX4777" fmla="*/ 18026723 w 22146938"/>
              <a:gd name="connsiteY4777" fmla="*/ 2623490 h 4842513"/>
              <a:gd name="connsiteX4778" fmla="*/ 14095065 w 22146938"/>
              <a:gd name="connsiteY4778" fmla="*/ 2623490 h 4842513"/>
              <a:gd name="connsiteX4779" fmla="*/ 14114998 w 22146938"/>
              <a:gd name="connsiteY4779" fmla="*/ 2647852 h 4842513"/>
              <a:gd name="connsiteX4780" fmla="*/ 14088421 w 22146938"/>
              <a:gd name="connsiteY4780" fmla="*/ 2664463 h 4842513"/>
              <a:gd name="connsiteX4781" fmla="*/ 14068488 w 22146938"/>
              <a:gd name="connsiteY4781" fmla="*/ 2640101 h 4842513"/>
              <a:gd name="connsiteX4782" fmla="*/ 14095065 w 22146938"/>
              <a:gd name="connsiteY4782" fmla="*/ 2623490 h 4842513"/>
              <a:gd name="connsiteX4783" fmla="*/ 10338354 w 22146938"/>
              <a:gd name="connsiteY4783" fmla="*/ 2621829 h 4842513"/>
              <a:gd name="connsiteX4784" fmla="*/ 10357179 w 22146938"/>
              <a:gd name="connsiteY4784" fmla="*/ 2645084 h 4842513"/>
              <a:gd name="connsiteX4785" fmla="*/ 10332262 w 22146938"/>
              <a:gd name="connsiteY4785" fmla="*/ 2661140 h 4842513"/>
              <a:gd name="connsiteX4786" fmla="*/ 10313436 w 22146938"/>
              <a:gd name="connsiteY4786" fmla="*/ 2637886 h 4842513"/>
              <a:gd name="connsiteX4787" fmla="*/ 10338354 w 22146938"/>
              <a:gd name="connsiteY4787" fmla="*/ 2621829 h 4842513"/>
              <a:gd name="connsiteX4788" fmla="*/ 9335070 w 22146938"/>
              <a:gd name="connsiteY4788" fmla="*/ 2618507 h 4842513"/>
              <a:gd name="connsiteX4789" fmla="*/ 9353343 w 22146938"/>
              <a:gd name="connsiteY4789" fmla="*/ 2641208 h 4842513"/>
              <a:gd name="connsiteX4790" fmla="*/ 9328979 w 22146938"/>
              <a:gd name="connsiteY4790" fmla="*/ 2656711 h 4842513"/>
              <a:gd name="connsiteX4791" fmla="*/ 9310705 w 22146938"/>
              <a:gd name="connsiteY4791" fmla="*/ 2634010 h 4842513"/>
              <a:gd name="connsiteX4792" fmla="*/ 9335070 w 22146938"/>
              <a:gd name="connsiteY4792" fmla="*/ 2618507 h 4842513"/>
              <a:gd name="connsiteX4793" fmla="*/ 7549418 w 22146938"/>
              <a:gd name="connsiteY4793" fmla="*/ 2618120 h 4842513"/>
              <a:gd name="connsiteX4794" fmla="*/ 7570059 w 22146938"/>
              <a:gd name="connsiteY4794" fmla="*/ 2643290 h 4842513"/>
              <a:gd name="connsiteX4795" fmla="*/ 7542596 w 22146938"/>
              <a:gd name="connsiteY4795" fmla="*/ 2660763 h 4842513"/>
              <a:gd name="connsiteX4796" fmla="*/ 7521946 w 22146938"/>
              <a:gd name="connsiteY4796" fmla="*/ 2635592 h 4842513"/>
              <a:gd name="connsiteX4797" fmla="*/ 7549418 w 22146938"/>
              <a:gd name="connsiteY4797" fmla="*/ 2618120 h 4842513"/>
              <a:gd name="connsiteX4798" fmla="*/ 13713582 w 22146938"/>
              <a:gd name="connsiteY4798" fmla="*/ 2616846 h 4842513"/>
              <a:gd name="connsiteX4799" fmla="*/ 13735175 w 22146938"/>
              <a:gd name="connsiteY4799" fmla="*/ 2642869 h 4842513"/>
              <a:gd name="connsiteX4800" fmla="*/ 13706938 w 22146938"/>
              <a:gd name="connsiteY4800" fmla="*/ 2661140 h 4842513"/>
              <a:gd name="connsiteX4801" fmla="*/ 13685344 w 22146938"/>
              <a:gd name="connsiteY4801" fmla="*/ 2635118 h 4842513"/>
              <a:gd name="connsiteX4802" fmla="*/ 13713582 w 22146938"/>
              <a:gd name="connsiteY4802" fmla="*/ 2616846 h 4842513"/>
              <a:gd name="connsiteX4803" fmla="*/ 2291057 w 22146938"/>
              <a:gd name="connsiteY4803" fmla="*/ 2615739 h 4842513"/>
              <a:gd name="connsiteX4804" fmla="*/ 2310435 w 22146938"/>
              <a:gd name="connsiteY4804" fmla="*/ 2639547 h 4842513"/>
              <a:gd name="connsiteX4805" fmla="*/ 2284966 w 22146938"/>
              <a:gd name="connsiteY4805" fmla="*/ 2656157 h 4842513"/>
              <a:gd name="connsiteX4806" fmla="*/ 2265587 w 22146938"/>
              <a:gd name="connsiteY4806" fmla="*/ 2632349 h 4842513"/>
              <a:gd name="connsiteX4807" fmla="*/ 2291057 w 22146938"/>
              <a:gd name="connsiteY4807" fmla="*/ 2615739 h 4842513"/>
              <a:gd name="connsiteX4808" fmla="*/ 8318387 w 22146938"/>
              <a:gd name="connsiteY4808" fmla="*/ 2613524 h 4842513"/>
              <a:gd name="connsiteX4809" fmla="*/ 8337767 w 22146938"/>
              <a:gd name="connsiteY4809" fmla="*/ 2636779 h 4842513"/>
              <a:gd name="connsiteX4810" fmla="*/ 8312294 w 22146938"/>
              <a:gd name="connsiteY4810" fmla="*/ 2652835 h 4842513"/>
              <a:gd name="connsiteX4811" fmla="*/ 8292916 w 22146938"/>
              <a:gd name="connsiteY4811" fmla="*/ 2629581 h 4842513"/>
              <a:gd name="connsiteX4812" fmla="*/ 8318387 w 22146938"/>
              <a:gd name="connsiteY4812" fmla="*/ 2613524 h 4842513"/>
              <a:gd name="connsiteX4813" fmla="*/ 21043814 w 22146938"/>
              <a:gd name="connsiteY4813" fmla="*/ 2612385 h 4842513"/>
              <a:gd name="connsiteX4814" fmla="*/ 21059824 w 22146938"/>
              <a:gd name="connsiteY4814" fmla="*/ 2621353 h 4842513"/>
              <a:gd name="connsiteX4815" fmla="*/ 21060832 w 22146938"/>
              <a:gd name="connsiteY4815" fmla="*/ 2624880 h 4842513"/>
              <a:gd name="connsiteX4816" fmla="*/ 21067168 w 22146938"/>
              <a:gd name="connsiteY4816" fmla="*/ 2615808 h 4842513"/>
              <a:gd name="connsiteX4817" fmla="*/ 21084678 w 22146938"/>
              <a:gd name="connsiteY4817" fmla="*/ 2612417 h 4842513"/>
              <a:gd name="connsiteX4818" fmla="*/ 21105166 w 22146938"/>
              <a:gd name="connsiteY4818" fmla="*/ 2637332 h 4842513"/>
              <a:gd name="connsiteX4819" fmla="*/ 21078034 w 22146938"/>
              <a:gd name="connsiteY4819" fmla="*/ 2654496 h 4842513"/>
              <a:gd name="connsiteX4820" fmla="*/ 21062184 w 22146938"/>
              <a:gd name="connsiteY4820" fmla="*/ 2645568 h 4842513"/>
              <a:gd name="connsiteX4821" fmla="*/ 21061238 w 22146938"/>
              <a:gd name="connsiteY4821" fmla="*/ 2642302 h 4842513"/>
              <a:gd name="connsiteX4822" fmla="*/ 21054996 w 22146938"/>
              <a:gd name="connsiteY4822" fmla="*/ 2651505 h 4842513"/>
              <a:gd name="connsiteX4823" fmla="*/ 21036986 w 22146938"/>
              <a:gd name="connsiteY4823" fmla="*/ 2655026 h 4842513"/>
              <a:gd name="connsiteX4824" fmla="*/ 21016346 w 22146938"/>
              <a:gd name="connsiteY4824" fmla="*/ 2629854 h 4842513"/>
              <a:gd name="connsiteX4825" fmla="*/ 21043814 w 22146938"/>
              <a:gd name="connsiteY4825" fmla="*/ 2612385 h 4842513"/>
              <a:gd name="connsiteX4826" fmla="*/ 6814978 w 22146938"/>
              <a:gd name="connsiteY4826" fmla="*/ 2609094 h 4842513"/>
              <a:gd name="connsiteX4827" fmla="*/ 6836556 w 22146938"/>
              <a:gd name="connsiteY4827" fmla="*/ 2635117 h 4842513"/>
              <a:gd name="connsiteX4828" fmla="*/ 6807780 w 22146938"/>
              <a:gd name="connsiteY4828" fmla="*/ 2653388 h 4842513"/>
              <a:gd name="connsiteX4829" fmla="*/ 6786183 w 22146938"/>
              <a:gd name="connsiteY4829" fmla="*/ 2627366 h 4842513"/>
              <a:gd name="connsiteX4830" fmla="*/ 6814978 w 22146938"/>
              <a:gd name="connsiteY4830" fmla="*/ 2609094 h 4842513"/>
              <a:gd name="connsiteX4831" fmla="*/ 16084425 w 22146938"/>
              <a:gd name="connsiteY4831" fmla="*/ 2608541 h 4842513"/>
              <a:gd name="connsiteX4832" fmla="*/ 16102697 w 22146938"/>
              <a:gd name="connsiteY4832" fmla="*/ 2630688 h 4842513"/>
              <a:gd name="connsiteX4833" fmla="*/ 16078334 w 22146938"/>
              <a:gd name="connsiteY4833" fmla="*/ 2646191 h 4842513"/>
              <a:gd name="connsiteX4834" fmla="*/ 16060064 w 22146938"/>
              <a:gd name="connsiteY4834" fmla="*/ 2624044 h 4842513"/>
              <a:gd name="connsiteX4835" fmla="*/ 16084425 w 22146938"/>
              <a:gd name="connsiteY4835" fmla="*/ 2608541 h 4842513"/>
              <a:gd name="connsiteX4836" fmla="*/ 18263143 w 22146938"/>
              <a:gd name="connsiteY4836" fmla="*/ 2606880 h 4842513"/>
              <a:gd name="connsiteX4837" fmla="*/ 18283075 w 22146938"/>
              <a:gd name="connsiteY4837" fmla="*/ 2631242 h 4842513"/>
              <a:gd name="connsiteX4838" fmla="*/ 18256499 w 22146938"/>
              <a:gd name="connsiteY4838" fmla="*/ 2648406 h 4842513"/>
              <a:gd name="connsiteX4839" fmla="*/ 18236566 w 22146938"/>
              <a:gd name="connsiteY4839" fmla="*/ 2624044 h 4842513"/>
              <a:gd name="connsiteX4840" fmla="*/ 18263143 w 22146938"/>
              <a:gd name="connsiteY4840" fmla="*/ 2606880 h 4842513"/>
              <a:gd name="connsiteX4841" fmla="*/ 2724544 w 22146938"/>
              <a:gd name="connsiteY4841" fmla="*/ 2606880 h 4842513"/>
              <a:gd name="connsiteX4842" fmla="*/ 2744475 w 22146938"/>
              <a:gd name="connsiteY4842" fmla="*/ 2631242 h 4842513"/>
              <a:gd name="connsiteX4843" fmla="*/ 2735339 w 22146938"/>
              <a:gd name="connsiteY4843" fmla="*/ 2644738 h 4842513"/>
              <a:gd name="connsiteX4844" fmla="*/ 2725662 w 22146938"/>
              <a:gd name="connsiteY4844" fmla="*/ 2646466 h 4842513"/>
              <a:gd name="connsiteX4845" fmla="*/ 2733161 w 22146938"/>
              <a:gd name="connsiteY4845" fmla="*/ 2650690 h 4842513"/>
              <a:gd name="connsiteX4846" fmla="*/ 2737798 w 22146938"/>
              <a:gd name="connsiteY4846" fmla="*/ 2666677 h 4842513"/>
              <a:gd name="connsiteX4847" fmla="*/ 2728593 w 22146938"/>
              <a:gd name="connsiteY4847" fmla="*/ 2680450 h 4842513"/>
              <a:gd name="connsiteX4848" fmla="*/ 2722091 w 22146938"/>
              <a:gd name="connsiteY4848" fmla="*/ 2681680 h 4842513"/>
              <a:gd name="connsiteX4849" fmla="*/ 2726211 w 22146938"/>
              <a:gd name="connsiteY4849" fmla="*/ 2683979 h 4842513"/>
              <a:gd name="connsiteX4850" fmla="*/ 2731125 w 22146938"/>
              <a:gd name="connsiteY4850" fmla="*/ 2700451 h 4842513"/>
              <a:gd name="connsiteX4851" fmla="*/ 2721643 w 22146938"/>
              <a:gd name="connsiteY4851" fmla="*/ 2714500 h 4842513"/>
              <a:gd name="connsiteX4852" fmla="*/ 2706554 w 22146938"/>
              <a:gd name="connsiteY4852" fmla="*/ 2717541 h 4842513"/>
              <a:gd name="connsiteX4853" fmla="*/ 2718291 w 22146938"/>
              <a:gd name="connsiteY4853" fmla="*/ 2724121 h 4842513"/>
              <a:gd name="connsiteX4854" fmla="*/ 2722789 w 22146938"/>
              <a:gd name="connsiteY4854" fmla="*/ 2740870 h 4842513"/>
              <a:gd name="connsiteX4855" fmla="*/ 2694552 w 22146938"/>
              <a:gd name="connsiteY4855" fmla="*/ 2759141 h 4842513"/>
              <a:gd name="connsiteX4856" fmla="*/ 2673513 w 22146938"/>
              <a:gd name="connsiteY4856" fmla="*/ 2733118 h 4842513"/>
              <a:gd name="connsiteX4857" fmla="*/ 2683478 w 22146938"/>
              <a:gd name="connsiteY4857" fmla="*/ 2718584 h 4842513"/>
              <a:gd name="connsiteX4858" fmla="*/ 2698632 w 22146938"/>
              <a:gd name="connsiteY4858" fmla="*/ 2715485 h 4842513"/>
              <a:gd name="connsiteX4859" fmla="*/ 2687315 w 22146938"/>
              <a:gd name="connsiteY4859" fmla="*/ 2709171 h 4842513"/>
              <a:gd name="connsiteX4860" fmla="*/ 2682402 w 22146938"/>
              <a:gd name="connsiteY4860" fmla="*/ 2692699 h 4842513"/>
              <a:gd name="connsiteX4861" fmla="*/ 2691883 w 22146938"/>
              <a:gd name="connsiteY4861" fmla="*/ 2678650 h 4842513"/>
              <a:gd name="connsiteX4862" fmla="*/ 2698932 w 22146938"/>
              <a:gd name="connsiteY4862" fmla="*/ 2677229 h 4842513"/>
              <a:gd name="connsiteX4863" fmla="*/ 2694820 w 22146938"/>
              <a:gd name="connsiteY4863" fmla="*/ 2674913 h 4842513"/>
              <a:gd name="connsiteX4864" fmla="*/ 2690183 w 22146938"/>
              <a:gd name="connsiteY4864" fmla="*/ 2658926 h 4842513"/>
              <a:gd name="connsiteX4865" fmla="*/ 2699387 w 22146938"/>
              <a:gd name="connsiteY4865" fmla="*/ 2645153 h 4842513"/>
              <a:gd name="connsiteX4866" fmla="*/ 2709656 w 22146938"/>
              <a:gd name="connsiteY4866" fmla="*/ 2643211 h 4842513"/>
              <a:gd name="connsiteX4867" fmla="*/ 2702534 w 22146938"/>
              <a:gd name="connsiteY4867" fmla="*/ 2639200 h 4842513"/>
              <a:gd name="connsiteX4868" fmla="*/ 2697967 w 22146938"/>
              <a:gd name="connsiteY4868" fmla="*/ 2623490 h 4842513"/>
              <a:gd name="connsiteX4869" fmla="*/ 2724544 w 22146938"/>
              <a:gd name="connsiteY4869" fmla="*/ 2606880 h 4842513"/>
              <a:gd name="connsiteX4870" fmla="*/ 2509200 w 22146938"/>
              <a:gd name="connsiteY4870" fmla="*/ 2606326 h 4842513"/>
              <a:gd name="connsiteX4871" fmla="*/ 2528577 w 22146938"/>
              <a:gd name="connsiteY4871" fmla="*/ 2630134 h 4842513"/>
              <a:gd name="connsiteX4872" fmla="*/ 2502556 w 22146938"/>
              <a:gd name="connsiteY4872" fmla="*/ 2646744 h 4842513"/>
              <a:gd name="connsiteX4873" fmla="*/ 2483177 w 22146938"/>
              <a:gd name="connsiteY4873" fmla="*/ 2622936 h 4842513"/>
              <a:gd name="connsiteX4874" fmla="*/ 2509200 w 22146938"/>
              <a:gd name="connsiteY4874" fmla="*/ 2606326 h 4842513"/>
              <a:gd name="connsiteX4875" fmla="*/ 16901652 w 22146938"/>
              <a:gd name="connsiteY4875" fmla="*/ 2605773 h 4842513"/>
              <a:gd name="connsiteX4876" fmla="*/ 16921031 w 22146938"/>
              <a:gd name="connsiteY4876" fmla="*/ 2629027 h 4842513"/>
              <a:gd name="connsiteX4877" fmla="*/ 16895561 w 22146938"/>
              <a:gd name="connsiteY4877" fmla="*/ 2645084 h 4842513"/>
              <a:gd name="connsiteX4878" fmla="*/ 16876182 w 22146938"/>
              <a:gd name="connsiteY4878" fmla="*/ 2621829 h 4842513"/>
              <a:gd name="connsiteX4879" fmla="*/ 16901652 w 22146938"/>
              <a:gd name="connsiteY4879" fmla="*/ 2605773 h 4842513"/>
              <a:gd name="connsiteX4880" fmla="*/ 11491123 w 22146938"/>
              <a:gd name="connsiteY4880" fmla="*/ 2605219 h 4842513"/>
              <a:gd name="connsiteX4881" fmla="*/ 11512718 w 22146938"/>
              <a:gd name="connsiteY4881" fmla="*/ 2631795 h 4842513"/>
              <a:gd name="connsiteX4882" fmla="*/ 11483927 w 22146938"/>
              <a:gd name="connsiteY4882" fmla="*/ 2650067 h 4842513"/>
              <a:gd name="connsiteX4883" fmla="*/ 11462332 w 22146938"/>
              <a:gd name="connsiteY4883" fmla="*/ 2623490 h 4842513"/>
              <a:gd name="connsiteX4884" fmla="*/ 11491123 w 22146938"/>
              <a:gd name="connsiteY4884" fmla="*/ 2605219 h 4842513"/>
              <a:gd name="connsiteX4885" fmla="*/ 14816506 w 22146938"/>
              <a:gd name="connsiteY4885" fmla="*/ 2601343 h 4842513"/>
              <a:gd name="connsiteX4886" fmla="*/ 14834778 w 22146938"/>
              <a:gd name="connsiteY4886" fmla="*/ 2623490 h 4842513"/>
              <a:gd name="connsiteX4887" fmla="*/ 14810415 w 22146938"/>
              <a:gd name="connsiteY4887" fmla="*/ 2638993 h 4842513"/>
              <a:gd name="connsiteX4888" fmla="*/ 14792145 w 22146938"/>
              <a:gd name="connsiteY4888" fmla="*/ 2616846 h 4842513"/>
              <a:gd name="connsiteX4889" fmla="*/ 14816506 w 22146938"/>
              <a:gd name="connsiteY4889" fmla="*/ 2601343 h 4842513"/>
              <a:gd name="connsiteX4890" fmla="*/ 19836690 w 22146938"/>
              <a:gd name="connsiteY4890" fmla="*/ 2600236 h 4842513"/>
              <a:gd name="connsiteX4891" fmla="*/ 19857178 w 22146938"/>
              <a:gd name="connsiteY4891" fmla="*/ 2625151 h 4842513"/>
              <a:gd name="connsiteX4892" fmla="*/ 19829494 w 22146938"/>
              <a:gd name="connsiteY4892" fmla="*/ 2642869 h 4842513"/>
              <a:gd name="connsiteX4893" fmla="*/ 19809006 w 22146938"/>
              <a:gd name="connsiteY4893" fmla="*/ 2617953 h 4842513"/>
              <a:gd name="connsiteX4894" fmla="*/ 19836690 w 22146938"/>
              <a:gd name="connsiteY4894" fmla="*/ 2600236 h 4842513"/>
              <a:gd name="connsiteX4895" fmla="*/ 9968519 w 22146938"/>
              <a:gd name="connsiteY4895" fmla="*/ 2599682 h 4842513"/>
              <a:gd name="connsiteX4896" fmla="*/ 9986792 w 22146938"/>
              <a:gd name="connsiteY4896" fmla="*/ 2622383 h 4842513"/>
              <a:gd name="connsiteX4897" fmla="*/ 9962427 w 22146938"/>
              <a:gd name="connsiteY4897" fmla="*/ 2637886 h 4842513"/>
              <a:gd name="connsiteX4898" fmla="*/ 9944155 w 22146938"/>
              <a:gd name="connsiteY4898" fmla="*/ 2615185 h 4842513"/>
              <a:gd name="connsiteX4899" fmla="*/ 9968519 w 22146938"/>
              <a:gd name="connsiteY4899" fmla="*/ 2599682 h 4842513"/>
              <a:gd name="connsiteX4900" fmla="*/ 13899064 w 22146938"/>
              <a:gd name="connsiteY4900" fmla="*/ 2598575 h 4842513"/>
              <a:gd name="connsiteX4901" fmla="*/ 13919549 w 22146938"/>
              <a:gd name="connsiteY4901" fmla="*/ 2623490 h 4842513"/>
              <a:gd name="connsiteX4902" fmla="*/ 13892420 w 22146938"/>
              <a:gd name="connsiteY4902" fmla="*/ 2640654 h 4842513"/>
              <a:gd name="connsiteX4903" fmla="*/ 13871933 w 22146938"/>
              <a:gd name="connsiteY4903" fmla="*/ 2615739 h 4842513"/>
              <a:gd name="connsiteX4904" fmla="*/ 13899064 w 22146938"/>
              <a:gd name="connsiteY4904" fmla="*/ 2598575 h 4842513"/>
              <a:gd name="connsiteX4905" fmla="*/ 8001633 w 22146938"/>
              <a:gd name="connsiteY4905" fmla="*/ 2597468 h 4842513"/>
              <a:gd name="connsiteX4906" fmla="*/ 8021021 w 22146938"/>
              <a:gd name="connsiteY4906" fmla="*/ 2621276 h 4842513"/>
              <a:gd name="connsiteX4907" fmla="*/ 7994994 w 22146938"/>
              <a:gd name="connsiteY4907" fmla="*/ 2637886 h 4842513"/>
              <a:gd name="connsiteX4908" fmla="*/ 7975618 w 22146938"/>
              <a:gd name="connsiteY4908" fmla="*/ 2614078 h 4842513"/>
              <a:gd name="connsiteX4909" fmla="*/ 8001633 w 22146938"/>
              <a:gd name="connsiteY4909" fmla="*/ 2597468 h 4842513"/>
              <a:gd name="connsiteX4910" fmla="*/ 8626282 w 22146938"/>
              <a:gd name="connsiteY4910" fmla="*/ 2596360 h 4842513"/>
              <a:gd name="connsiteX4911" fmla="*/ 8645110 w 22146938"/>
              <a:gd name="connsiteY4911" fmla="*/ 2619061 h 4842513"/>
              <a:gd name="connsiteX4912" fmla="*/ 8620193 w 22146938"/>
              <a:gd name="connsiteY4912" fmla="*/ 2635118 h 4842513"/>
              <a:gd name="connsiteX4913" fmla="*/ 8601364 w 22146938"/>
              <a:gd name="connsiteY4913" fmla="*/ 2612417 h 4842513"/>
              <a:gd name="connsiteX4914" fmla="*/ 8626282 w 22146938"/>
              <a:gd name="connsiteY4914" fmla="*/ 2596360 h 4842513"/>
              <a:gd name="connsiteX4915" fmla="*/ 7193720 w 22146938"/>
              <a:gd name="connsiteY4915" fmla="*/ 2596360 h 4842513"/>
              <a:gd name="connsiteX4916" fmla="*/ 7214762 w 22146938"/>
              <a:gd name="connsiteY4916" fmla="*/ 2621829 h 4842513"/>
              <a:gd name="connsiteX4917" fmla="*/ 7187067 w 22146938"/>
              <a:gd name="connsiteY4917" fmla="*/ 2639546 h 4842513"/>
              <a:gd name="connsiteX4918" fmla="*/ 7166030 w 22146938"/>
              <a:gd name="connsiteY4918" fmla="*/ 2614077 h 4842513"/>
              <a:gd name="connsiteX4919" fmla="*/ 7193720 w 22146938"/>
              <a:gd name="connsiteY4919" fmla="*/ 2596360 h 4842513"/>
              <a:gd name="connsiteX4920" fmla="*/ 18498455 w 22146938"/>
              <a:gd name="connsiteY4920" fmla="*/ 2595253 h 4842513"/>
              <a:gd name="connsiteX4921" fmla="*/ 18518387 w 22146938"/>
              <a:gd name="connsiteY4921" fmla="*/ 2619615 h 4842513"/>
              <a:gd name="connsiteX4922" fmla="*/ 18491811 w 22146938"/>
              <a:gd name="connsiteY4922" fmla="*/ 2636779 h 4842513"/>
              <a:gd name="connsiteX4923" fmla="*/ 18471878 w 22146938"/>
              <a:gd name="connsiteY4923" fmla="*/ 2612417 h 4842513"/>
              <a:gd name="connsiteX4924" fmla="*/ 18498455 w 22146938"/>
              <a:gd name="connsiteY4924" fmla="*/ 2595253 h 4842513"/>
              <a:gd name="connsiteX4925" fmla="*/ 5121297 w 22146938"/>
              <a:gd name="connsiteY4925" fmla="*/ 2591931 h 4842513"/>
              <a:gd name="connsiteX4926" fmla="*/ 5142895 w 22146938"/>
              <a:gd name="connsiteY4926" fmla="*/ 2617954 h 4842513"/>
              <a:gd name="connsiteX4927" fmla="*/ 5114657 w 22146938"/>
              <a:gd name="connsiteY4927" fmla="*/ 2636225 h 4842513"/>
              <a:gd name="connsiteX4928" fmla="*/ 5093055 w 22146938"/>
              <a:gd name="connsiteY4928" fmla="*/ 2610202 h 4842513"/>
              <a:gd name="connsiteX4929" fmla="*/ 5121297 w 22146938"/>
              <a:gd name="connsiteY4929" fmla="*/ 2591931 h 4842513"/>
              <a:gd name="connsiteX4930" fmla="*/ 22092922 w 22146938"/>
              <a:gd name="connsiteY4930" fmla="*/ 2591377 h 4842513"/>
              <a:gd name="connsiteX4931" fmla="*/ 22111748 w 22146938"/>
              <a:gd name="connsiteY4931" fmla="*/ 2614632 h 4842513"/>
              <a:gd name="connsiteX4932" fmla="*/ 22086278 w 22146938"/>
              <a:gd name="connsiteY4932" fmla="*/ 2630688 h 4842513"/>
              <a:gd name="connsiteX4933" fmla="*/ 22067454 w 22146938"/>
              <a:gd name="connsiteY4933" fmla="*/ 2607434 h 4842513"/>
              <a:gd name="connsiteX4934" fmla="*/ 22092922 w 22146938"/>
              <a:gd name="connsiteY4934" fmla="*/ 2591377 h 4842513"/>
              <a:gd name="connsiteX4935" fmla="*/ 409048 w 22146938"/>
              <a:gd name="connsiteY4935" fmla="*/ 2589716 h 4842513"/>
              <a:gd name="connsiteX4936" fmla="*/ 429534 w 22146938"/>
              <a:gd name="connsiteY4936" fmla="*/ 2615185 h 4842513"/>
              <a:gd name="connsiteX4937" fmla="*/ 401850 w 22146938"/>
              <a:gd name="connsiteY4937" fmla="*/ 2632903 h 4842513"/>
              <a:gd name="connsiteX4938" fmla="*/ 381364 w 22146938"/>
              <a:gd name="connsiteY4938" fmla="*/ 2607434 h 4842513"/>
              <a:gd name="connsiteX4939" fmla="*/ 409048 w 22146938"/>
              <a:gd name="connsiteY4939" fmla="*/ 2589716 h 4842513"/>
              <a:gd name="connsiteX4940" fmla="*/ 2079005 w 22146938"/>
              <a:gd name="connsiteY4940" fmla="*/ 2589162 h 4842513"/>
              <a:gd name="connsiteX4941" fmla="*/ 2098382 w 22146938"/>
              <a:gd name="connsiteY4941" fmla="*/ 2612970 h 4842513"/>
              <a:gd name="connsiteX4942" fmla="*/ 2072914 w 22146938"/>
              <a:gd name="connsiteY4942" fmla="*/ 2629580 h 4842513"/>
              <a:gd name="connsiteX4943" fmla="*/ 2053535 w 22146938"/>
              <a:gd name="connsiteY4943" fmla="*/ 2605772 h 4842513"/>
              <a:gd name="connsiteX4944" fmla="*/ 2079005 w 22146938"/>
              <a:gd name="connsiteY4944" fmla="*/ 2589162 h 4842513"/>
              <a:gd name="connsiteX4945" fmla="*/ 4880994 w 22146938"/>
              <a:gd name="connsiteY4945" fmla="*/ 2588055 h 4842513"/>
              <a:gd name="connsiteX4946" fmla="*/ 4902586 w 22146938"/>
              <a:gd name="connsiteY4946" fmla="*/ 2614078 h 4842513"/>
              <a:gd name="connsiteX4947" fmla="*/ 4874349 w 22146938"/>
              <a:gd name="connsiteY4947" fmla="*/ 2632349 h 4842513"/>
              <a:gd name="connsiteX4948" fmla="*/ 4852756 w 22146938"/>
              <a:gd name="connsiteY4948" fmla="*/ 2606327 h 4842513"/>
              <a:gd name="connsiteX4949" fmla="*/ 4880994 w 22146938"/>
              <a:gd name="connsiteY4949" fmla="*/ 2588055 h 4842513"/>
              <a:gd name="connsiteX4950" fmla="*/ 9130749 w 22146938"/>
              <a:gd name="connsiteY4950" fmla="*/ 2586394 h 4842513"/>
              <a:gd name="connsiteX4951" fmla="*/ 9149022 w 22146938"/>
              <a:gd name="connsiteY4951" fmla="*/ 2609095 h 4842513"/>
              <a:gd name="connsiteX4952" fmla="*/ 9124660 w 22146938"/>
              <a:gd name="connsiteY4952" fmla="*/ 2624597 h 4842513"/>
              <a:gd name="connsiteX4953" fmla="*/ 9106386 w 22146938"/>
              <a:gd name="connsiteY4953" fmla="*/ 2601897 h 4842513"/>
              <a:gd name="connsiteX4954" fmla="*/ 9130749 w 22146938"/>
              <a:gd name="connsiteY4954" fmla="*/ 2586394 h 4842513"/>
              <a:gd name="connsiteX4955" fmla="*/ 5363805 w 22146938"/>
              <a:gd name="connsiteY4955" fmla="*/ 2585840 h 4842513"/>
              <a:gd name="connsiteX4956" fmla="*/ 5385398 w 22146938"/>
              <a:gd name="connsiteY4956" fmla="*/ 2611863 h 4842513"/>
              <a:gd name="connsiteX4957" fmla="*/ 5356602 w 22146938"/>
              <a:gd name="connsiteY4957" fmla="*/ 2630134 h 4842513"/>
              <a:gd name="connsiteX4958" fmla="*/ 5335008 w 22146938"/>
              <a:gd name="connsiteY4958" fmla="*/ 2604111 h 4842513"/>
              <a:gd name="connsiteX4959" fmla="*/ 5363805 w 22146938"/>
              <a:gd name="connsiteY4959" fmla="*/ 2585840 h 4842513"/>
              <a:gd name="connsiteX4960" fmla="*/ 11109087 w 22146938"/>
              <a:gd name="connsiteY4960" fmla="*/ 2584732 h 4842513"/>
              <a:gd name="connsiteX4961" fmla="*/ 11129573 w 22146938"/>
              <a:gd name="connsiteY4961" fmla="*/ 2609648 h 4842513"/>
              <a:gd name="connsiteX4962" fmla="*/ 11102443 w 22146938"/>
              <a:gd name="connsiteY4962" fmla="*/ 2626812 h 4842513"/>
              <a:gd name="connsiteX4963" fmla="*/ 11081957 w 22146938"/>
              <a:gd name="connsiteY4963" fmla="*/ 2601896 h 4842513"/>
              <a:gd name="connsiteX4964" fmla="*/ 11109087 w 22146938"/>
              <a:gd name="connsiteY4964" fmla="*/ 2584732 h 4842513"/>
              <a:gd name="connsiteX4965" fmla="*/ 15394544 w 22146938"/>
              <a:gd name="connsiteY4965" fmla="*/ 2583625 h 4842513"/>
              <a:gd name="connsiteX4966" fmla="*/ 15412263 w 22146938"/>
              <a:gd name="connsiteY4966" fmla="*/ 2605219 h 4842513"/>
              <a:gd name="connsiteX4967" fmla="*/ 15388454 w 22146938"/>
              <a:gd name="connsiteY4967" fmla="*/ 2620168 h 4842513"/>
              <a:gd name="connsiteX4968" fmla="*/ 15370737 w 22146938"/>
              <a:gd name="connsiteY4968" fmla="*/ 2598575 h 4842513"/>
              <a:gd name="connsiteX4969" fmla="*/ 15394544 w 22146938"/>
              <a:gd name="connsiteY4969" fmla="*/ 2583625 h 4842513"/>
              <a:gd name="connsiteX4970" fmla="*/ 18734875 w 22146938"/>
              <a:gd name="connsiteY4970" fmla="*/ 2581964 h 4842513"/>
              <a:gd name="connsiteX4971" fmla="*/ 18754807 w 22146938"/>
              <a:gd name="connsiteY4971" fmla="*/ 2606326 h 4842513"/>
              <a:gd name="connsiteX4972" fmla="*/ 18728231 w 22146938"/>
              <a:gd name="connsiteY4972" fmla="*/ 2623490 h 4842513"/>
              <a:gd name="connsiteX4973" fmla="*/ 18708298 w 22146938"/>
              <a:gd name="connsiteY4973" fmla="*/ 2599128 h 4842513"/>
              <a:gd name="connsiteX4974" fmla="*/ 18734875 w 22146938"/>
              <a:gd name="connsiteY4974" fmla="*/ 2581964 h 4842513"/>
              <a:gd name="connsiteX4975" fmla="*/ 3201159 w 22146938"/>
              <a:gd name="connsiteY4975" fmla="*/ 2581964 h 4842513"/>
              <a:gd name="connsiteX4976" fmla="*/ 3222752 w 22146938"/>
              <a:gd name="connsiteY4976" fmla="*/ 2607987 h 4842513"/>
              <a:gd name="connsiteX4977" fmla="*/ 3194515 w 22146938"/>
              <a:gd name="connsiteY4977" fmla="*/ 2626258 h 4842513"/>
              <a:gd name="connsiteX4978" fmla="*/ 3172923 w 22146938"/>
              <a:gd name="connsiteY4978" fmla="*/ 2600235 h 4842513"/>
              <a:gd name="connsiteX4979" fmla="*/ 3201159 w 22146938"/>
              <a:gd name="connsiteY4979" fmla="*/ 2581964 h 4842513"/>
              <a:gd name="connsiteX4980" fmla="*/ 4641252 w 22146938"/>
              <a:gd name="connsiteY4980" fmla="*/ 2579749 h 4842513"/>
              <a:gd name="connsiteX4981" fmla="*/ 4662848 w 22146938"/>
              <a:gd name="connsiteY4981" fmla="*/ 2605772 h 4842513"/>
              <a:gd name="connsiteX4982" fmla="*/ 4634610 w 22146938"/>
              <a:gd name="connsiteY4982" fmla="*/ 2624043 h 4842513"/>
              <a:gd name="connsiteX4983" fmla="*/ 4613018 w 22146938"/>
              <a:gd name="connsiteY4983" fmla="*/ 2598021 h 4842513"/>
              <a:gd name="connsiteX4984" fmla="*/ 4641252 w 22146938"/>
              <a:gd name="connsiteY4984" fmla="*/ 2579749 h 4842513"/>
              <a:gd name="connsiteX4985" fmla="*/ 17456989 w 22146938"/>
              <a:gd name="connsiteY4985" fmla="*/ 2578643 h 4842513"/>
              <a:gd name="connsiteX4986" fmla="*/ 17476368 w 22146938"/>
              <a:gd name="connsiteY4986" fmla="*/ 2602451 h 4842513"/>
              <a:gd name="connsiteX4987" fmla="*/ 17450345 w 22146938"/>
              <a:gd name="connsiteY4987" fmla="*/ 2619061 h 4842513"/>
              <a:gd name="connsiteX4988" fmla="*/ 17430967 w 22146938"/>
              <a:gd name="connsiteY4988" fmla="*/ 2595253 h 4842513"/>
              <a:gd name="connsiteX4989" fmla="*/ 17456989 w 22146938"/>
              <a:gd name="connsiteY4989" fmla="*/ 2578643 h 4842513"/>
              <a:gd name="connsiteX4990" fmla="*/ 16597130 w 22146938"/>
              <a:gd name="connsiteY4990" fmla="*/ 2578088 h 4842513"/>
              <a:gd name="connsiteX4991" fmla="*/ 16615954 w 22146938"/>
              <a:gd name="connsiteY4991" fmla="*/ 2600789 h 4842513"/>
              <a:gd name="connsiteX4992" fmla="*/ 16591039 w 22146938"/>
              <a:gd name="connsiteY4992" fmla="*/ 2616846 h 4842513"/>
              <a:gd name="connsiteX4993" fmla="*/ 16572214 w 22146938"/>
              <a:gd name="connsiteY4993" fmla="*/ 2594145 h 4842513"/>
              <a:gd name="connsiteX4994" fmla="*/ 16597130 w 22146938"/>
              <a:gd name="connsiteY4994" fmla="*/ 2578088 h 4842513"/>
              <a:gd name="connsiteX4995" fmla="*/ 11311733 w 22146938"/>
              <a:gd name="connsiteY4995" fmla="*/ 2577535 h 4842513"/>
              <a:gd name="connsiteX4996" fmla="*/ 11332219 w 22146938"/>
              <a:gd name="connsiteY4996" fmla="*/ 2603004 h 4842513"/>
              <a:gd name="connsiteX4997" fmla="*/ 11304535 w 22146938"/>
              <a:gd name="connsiteY4997" fmla="*/ 2620722 h 4842513"/>
              <a:gd name="connsiteX4998" fmla="*/ 11284049 w 22146938"/>
              <a:gd name="connsiteY4998" fmla="*/ 2595253 h 4842513"/>
              <a:gd name="connsiteX4999" fmla="*/ 11311733 w 22146938"/>
              <a:gd name="connsiteY4999" fmla="*/ 2577535 h 4842513"/>
              <a:gd name="connsiteX5000" fmla="*/ 10918623 w 22146938"/>
              <a:gd name="connsiteY5000" fmla="*/ 2577535 h 4842513"/>
              <a:gd name="connsiteX5001" fmla="*/ 10938555 w 22146938"/>
              <a:gd name="connsiteY5001" fmla="*/ 2601897 h 4842513"/>
              <a:gd name="connsiteX5002" fmla="*/ 10912532 w 22146938"/>
              <a:gd name="connsiteY5002" fmla="*/ 2618507 h 4842513"/>
              <a:gd name="connsiteX5003" fmla="*/ 10892600 w 22146938"/>
              <a:gd name="connsiteY5003" fmla="*/ 2594699 h 4842513"/>
              <a:gd name="connsiteX5004" fmla="*/ 10918623 w 22146938"/>
              <a:gd name="connsiteY5004" fmla="*/ 2577535 h 4842513"/>
              <a:gd name="connsiteX5005" fmla="*/ 15603280 w 22146938"/>
              <a:gd name="connsiteY5005" fmla="*/ 2576981 h 4842513"/>
              <a:gd name="connsiteX5006" fmla="*/ 15620998 w 22146938"/>
              <a:gd name="connsiteY5006" fmla="*/ 2599128 h 4842513"/>
              <a:gd name="connsiteX5007" fmla="*/ 15597189 w 22146938"/>
              <a:gd name="connsiteY5007" fmla="*/ 2614078 h 4842513"/>
              <a:gd name="connsiteX5008" fmla="*/ 15579472 w 22146938"/>
              <a:gd name="connsiteY5008" fmla="*/ 2591931 h 4842513"/>
              <a:gd name="connsiteX5009" fmla="*/ 15603280 w 22146938"/>
              <a:gd name="connsiteY5009" fmla="*/ 2576981 h 4842513"/>
              <a:gd name="connsiteX5010" fmla="*/ 12213672 w 22146938"/>
              <a:gd name="connsiteY5010" fmla="*/ 2576981 h 4842513"/>
              <a:gd name="connsiteX5011" fmla="*/ 12237480 w 22146938"/>
              <a:gd name="connsiteY5011" fmla="*/ 2605772 h 4842513"/>
              <a:gd name="connsiteX5012" fmla="*/ 12205921 w 22146938"/>
              <a:gd name="connsiteY5012" fmla="*/ 2625704 h 4842513"/>
              <a:gd name="connsiteX5013" fmla="*/ 12182112 w 22146938"/>
              <a:gd name="connsiteY5013" fmla="*/ 2596913 h 4842513"/>
              <a:gd name="connsiteX5014" fmla="*/ 12213672 w 22146938"/>
              <a:gd name="connsiteY5014" fmla="*/ 2576981 h 4842513"/>
              <a:gd name="connsiteX5015" fmla="*/ 14257292 w 22146938"/>
              <a:gd name="connsiteY5015" fmla="*/ 2576427 h 4842513"/>
              <a:gd name="connsiteX5016" fmla="*/ 14276116 w 22146938"/>
              <a:gd name="connsiteY5016" fmla="*/ 2599682 h 4842513"/>
              <a:gd name="connsiteX5017" fmla="*/ 14250648 w 22146938"/>
              <a:gd name="connsiteY5017" fmla="*/ 2615738 h 4842513"/>
              <a:gd name="connsiteX5018" fmla="*/ 14231822 w 22146938"/>
              <a:gd name="connsiteY5018" fmla="*/ 2592484 h 4842513"/>
              <a:gd name="connsiteX5019" fmla="*/ 14257292 w 22146938"/>
              <a:gd name="connsiteY5019" fmla="*/ 2576427 h 4842513"/>
              <a:gd name="connsiteX5020" fmla="*/ 13278392 w 22146938"/>
              <a:gd name="connsiteY5020" fmla="*/ 2573105 h 4842513"/>
              <a:gd name="connsiteX5021" fmla="*/ 13301646 w 22146938"/>
              <a:gd name="connsiteY5021" fmla="*/ 2601343 h 4842513"/>
              <a:gd name="connsiteX5022" fmla="*/ 13271194 w 22146938"/>
              <a:gd name="connsiteY5022" fmla="*/ 2620721 h 4842513"/>
              <a:gd name="connsiteX5023" fmla="*/ 13247940 w 22146938"/>
              <a:gd name="connsiteY5023" fmla="*/ 2592484 h 4842513"/>
              <a:gd name="connsiteX5024" fmla="*/ 13278392 w 22146938"/>
              <a:gd name="connsiteY5024" fmla="*/ 2573105 h 4842513"/>
              <a:gd name="connsiteX5025" fmla="*/ 14070704 w 22146938"/>
              <a:gd name="connsiteY5025" fmla="*/ 2571445 h 4842513"/>
              <a:gd name="connsiteX5026" fmla="*/ 14090082 w 22146938"/>
              <a:gd name="connsiteY5026" fmla="*/ 2595253 h 4842513"/>
              <a:gd name="connsiteX5027" fmla="*/ 14064060 w 22146938"/>
              <a:gd name="connsiteY5027" fmla="*/ 2611863 h 4842513"/>
              <a:gd name="connsiteX5028" fmla="*/ 14044681 w 22146938"/>
              <a:gd name="connsiteY5028" fmla="*/ 2588055 h 4842513"/>
              <a:gd name="connsiteX5029" fmla="*/ 14070704 w 22146938"/>
              <a:gd name="connsiteY5029" fmla="*/ 2571445 h 4842513"/>
              <a:gd name="connsiteX5030" fmla="*/ 5607975 w 22146938"/>
              <a:gd name="connsiteY5030" fmla="*/ 2569230 h 4842513"/>
              <a:gd name="connsiteX5031" fmla="*/ 5629572 w 22146938"/>
              <a:gd name="connsiteY5031" fmla="*/ 2595253 h 4842513"/>
              <a:gd name="connsiteX5032" fmla="*/ 5600772 w 22146938"/>
              <a:gd name="connsiteY5032" fmla="*/ 2613524 h 4842513"/>
              <a:gd name="connsiteX5033" fmla="*/ 5579186 w 22146938"/>
              <a:gd name="connsiteY5033" fmla="*/ 2587501 h 4842513"/>
              <a:gd name="connsiteX5034" fmla="*/ 5607975 w 22146938"/>
              <a:gd name="connsiteY5034" fmla="*/ 2569230 h 4842513"/>
              <a:gd name="connsiteX5035" fmla="*/ 918454 w 22146938"/>
              <a:gd name="connsiteY5035" fmla="*/ 2569230 h 4842513"/>
              <a:gd name="connsiteX5036" fmla="*/ 938386 w 22146938"/>
              <a:gd name="connsiteY5036" fmla="*/ 2593592 h 4842513"/>
              <a:gd name="connsiteX5037" fmla="*/ 911257 w 22146938"/>
              <a:gd name="connsiteY5037" fmla="*/ 2610756 h 4842513"/>
              <a:gd name="connsiteX5038" fmla="*/ 891325 w 22146938"/>
              <a:gd name="connsiteY5038" fmla="*/ 2586394 h 4842513"/>
              <a:gd name="connsiteX5039" fmla="*/ 918454 w 22146938"/>
              <a:gd name="connsiteY5039" fmla="*/ 2569230 h 4842513"/>
              <a:gd name="connsiteX5040" fmla="*/ 13497649 w 22146938"/>
              <a:gd name="connsiteY5040" fmla="*/ 2568123 h 4842513"/>
              <a:gd name="connsiteX5041" fmla="*/ 13519241 w 22146938"/>
              <a:gd name="connsiteY5041" fmla="*/ 2594699 h 4842513"/>
              <a:gd name="connsiteX5042" fmla="*/ 13489896 w 22146938"/>
              <a:gd name="connsiteY5042" fmla="*/ 2612971 h 4842513"/>
              <a:gd name="connsiteX5043" fmla="*/ 13468303 w 22146938"/>
              <a:gd name="connsiteY5043" fmla="*/ 2586394 h 4842513"/>
              <a:gd name="connsiteX5044" fmla="*/ 13497649 w 22146938"/>
              <a:gd name="connsiteY5044" fmla="*/ 2568123 h 4842513"/>
              <a:gd name="connsiteX5045" fmla="*/ 11724222 w 22146938"/>
              <a:gd name="connsiteY5045" fmla="*/ 2567568 h 4842513"/>
              <a:gd name="connsiteX5046" fmla="*/ 11746369 w 22146938"/>
              <a:gd name="connsiteY5046" fmla="*/ 2594699 h 4842513"/>
              <a:gd name="connsiteX5047" fmla="*/ 11716471 w 22146938"/>
              <a:gd name="connsiteY5047" fmla="*/ 2613524 h 4842513"/>
              <a:gd name="connsiteX5048" fmla="*/ 11694324 w 22146938"/>
              <a:gd name="connsiteY5048" fmla="*/ 2586393 h 4842513"/>
              <a:gd name="connsiteX5049" fmla="*/ 11724222 w 22146938"/>
              <a:gd name="connsiteY5049" fmla="*/ 2567568 h 4842513"/>
              <a:gd name="connsiteX5050" fmla="*/ 14438899 w 22146938"/>
              <a:gd name="connsiteY5050" fmla="*/ 2566461 h 4842513"/>
              <a:gd name="connsiteX5051" fmla="*/ 14457723 w 22146938"/>
              <a:gd name="connsiteY5051" fmla="*/ 2589162 h 4842513"/>
              <a:gd name="connsiteX5052" fmla="*/ 14432808 w 22146938"/>
              <a:gd name="connsiteY5052" fmla="*/ 2605219 h 4842513"/>
              <a:gd name="connsiteX5053" fmla="*/ 14413983 w 22146938"/>
              <a:gd name="connsiteY5053" fmla="*/ 2582518 h 4842513"/>
              <a:gd name="connsiteX5054" fmla="*/ 14438899 w 22146938"/>
              <a:gd name="connsiteY5054" fmla="*/ 2566461 h 4842513"/>
              <a:gd name="connsiteX5055" fmla="*/ 2732327 w 22146938"/>
              <a:gd name="connsiteY5055" fmla="*/ 2565354 h 4842513"/>
              <a:gd name="connsiteX5056" fmla="*/ 2751704 w 22146938"/>
              <a:gd name="connsiteY5056" fmla="*/ 2589162 h 4842513"/>
              <a:gd name="connsiteX5057" fmla="*/ 2725683 w 22146938"/>
              <a:gd name="connsiteY5057" fmla="*/ 2605772 h 4842513"/>
              <a:gd name="connsiteX5058" fmla="*/ 2706304 w 22146938"/>
              <a:gd name="connsiteY5058" fmla="*/ 2581964 h 4842513"/>
              <a:gd name="connsiteX5059" fmla="*/ 2732327 w 22146938"/>
              <a:gd name="connsiteY5059" fmla="*/ 2565354 h 4842513"/>
              <a:gd name="connsiteX5060" fmla="*/ 15191193 w 22146938"/>
              <a:gd name="connsiteY5060" fmla="*/ 2564996 h 4842513"/>
              <a:gd name="connsiteX5061" fmla="*/ 15208991 w 22146938"/>
              <a:gd name="connsiteY5061" fmla="*/ 2586910 h 4842513"/>
              <a:gd name="connsiteX5062" fmla="*/ 15185240 w 22146938"/>
              <a:gd name="connsiteY5062" fmla="*/ 2602171 h 4842513"/>
              <a:gd name="connsiteX5063" fmla="*/ 15167442 w 22146938"/>
              <a:gd name="connsiteY5063" fmla="*/ 2580257 h 4842513"/>
              <a:gd name="connsiteX5064" fmla="*/ 15191193 w 22146938"/>
              <a:gd name="connsiteY5064" fmla="*/ 2564996 h 4842513"/>
              <a:gd name="connsiteX5065" fmla="*/ 4402622 w 22146938"/>
              <a:gd name="connsiteY5065" fmla="*/ 2564801 h 4842513"/>
              <a:gd name="connsiteX5066" fmla="*/ 4424215 w 22146938"/>
              <a:gd name="connsiteY5066" fmla="*/ 2590824 h 4842513"/>
              <a:gd name="connsiteX5067" fmla="*/ 4395977 w 22146938"/>
              <a:gd name="connsiteY5067" fmla="*/ 2609095 h 4842513"/>
              <a:gd name="connsiteX5068" fmla="*/ 4374386 w 22146938"/>
              <a:gd name="connsiteY5068" fmla="*/ 2583072 h 4842513"/>
              <a:gd name="connsiteX5069" fmla="*/ 4402622 w 22146938"/>
              <a:gd name="connsiteY5069" fmla="*/ 2564801 h 4842513"/>
              <a:gd name="connsiteX5070" fmla="*/ 13026469 w 22146938"/>
              <a:gd name="connsiteY5070" fmla="*/ 2564247 h 4842513"/>
              <a:gd name="connsiteX5071" fmla="*/ 13050277 w 22146938"/>
              <a:gd name="connsiteY5071" fmla="*/ 2593038 h 4842513"/>
              <a:gd name="connsiteX5072" fmla="*/ 13018718 w 22146938"/>
              <a:gd name="connsiteY5072" fmla="*/ 2612971 h 4842513"/>
              <a:gd name="connsiteX5073" fmla="*/ 12994909 w 22146938"/>
              <a:gd name="connsiteY5073" fmla="*/ 2584180 h 4842513"/>
              <a:gd name="connsiteX5074" fmla="*/ 13026469 w 22146938"/>
              <a:gd name="connsiteY5074" fmla="*/ 2564247 h 4842513"/>
              <a:gd name="connsiteX5075" fmla="*/ 10737571 w 22146938"/>
              <a:gd name="connsiteY5075" fmla="*/ 2563139 h 4842513"/>
              <a:gd name="connsiteX5076" fmla="*/ 10756950 w 22146938"/>
              <a:gd name="connsiteY5076" fmla="*/ 2586947 h 4842513"/>
              <a:gd name="connsiteX5077" fmla="*/ 10731480 w 22146938"/>
              <a:gd name="connsiteY5077" fmla="*/ 2603557 h 4842513"/>
              <a:gd name="connsiteX5078" fmla="*/ 10712101 w 22146938"/>
              <a:gd name="connsiteY5078" fmla="*/ 2579749 h 4842513"/>
              <a:gd name="connsiteX5079" fmla="*/ 10737571 w 22146938"/>
              <a:gd name="connsiteY5079" fmla="*/ 2563139 h 4842513"/>
              <a:gd name="connsiteX5080" fmla="*/ 18972402 w 22146938"/>
              <a:gd name="connsiteY5080" fmla="*/ 2562586 h 4842513"/>
              <a:gd name="connsiteX5081" fmla="*/ 18992334 w 22146938"/>
              <a:gd name="connsiteY5081" fmla="*/ 2586948 h 4842513"/>
              <a:gd name="connsiteX5082" fmla="*/ 18965758 w 22146938"/>
              <a:gd name="connsiteY5082" fmla="*/ 2604112 h 4842513"/>
              <a:gd name="connsiteX5083" fmla="*/ 18945826 w 22146938"/>
              <a:gd name="connsiteY5083" fmla="*/ 2579750 h 4842513"/>
              <a:gd name="connsiteX5084" fmla="*/ 18972402 w 22146938"/>
              <a:gd name="connsiteY5084" fmla="*/ 2562586 h 4842513"/>
              <a:gd name="connsiteX5085" fmla="*/ 6579094 w 22146938"/>
              <a:gd name="connsiteY5085" fmla="*/ 2562586 h 4842513"/>
              <a:gd name="connsiteX5086" fmla="*/ 6600679 w 22146938"/>
              <a:gd name="connsiteY5086" fmla="*/ 2588609 h 4842513"/>
              <a:gd name="connsiteX5087" fmla="*/ 6571900 w 22146938"/>
              <a:gd name="connsiteY5087" fmla="*/ 2606880 h 4842513"/>
              <a:gd name="connsiteX5088" fmla="*/ 6550333 w 22146938"/>
              <a:gd name="connsiteY5088" fmla="*/ 2580857 h 4842513"/>
              <a:gd name="connsiteX5089" fmla="*/ 6579094 w 22146938"/>
              <a:gd name="connsiteY5089" fmla="*/ 2562586 h 4842513"/>
              <a:gd name="connsiteX5090" fmla="*/ 13696418 w 22146938"/>
              <a:gd name="connsiteY5090" fmla="*/ 2560371 h 4842513"/>
              <a:gd name="connsiteX5091" fmla="*/ 13717458 w 22146938"/>
              <a:gd name="connsiteY5091" fmla="*/ 2585840 h 4842513"/>
              <a:gd name="connsiteX5092" fmla="*/ 13689774 w 22146938"/>
              <a:gd name="connsiteY5092" fmla="*/ 2603557 h 4842513"/>
              <a:gd name="connsiteX5093" fmla="*/ 13668734 w 22146938"/>
              <a:gd name="connsiteY5093" fmla="*/ 2578088 h 4842513"/>
              <a:gd name="connsiteX5094" fmla="*/ 13696418 w 22146938"/>
              <a:gd name="connsiteY5094" fmla="*/ 2560371 h 4842513"/>
              <a:gd name="connsiteX5095" fmla="*/ 7674920 w 22146938"/>
              <a:gd name="connsiteY5095" fmla="*/ 2559264 h 4842513"/>
              <a:gd name="connsiteX5096" fmla="*/ 7694859 w 22146938"/>
              <a:gd name="connsiteY5096" fmla="*/ 2583626 h 4842513"/>
              <a:gd name="connsiteX5097" fmla="*/ 7668283 w 22146938"/>
              <a:gd name="connsiteY5097" fmla="*/ 2600790 h 4842513"/>
              <a:gd name="connsiteX5098" fmla="*/ 7648345 w 22146938"/>
              <a:gd name="connsiteY5098" fmla="*/ 2576428 h 4842513"/>
              <a:gd name="connsiteX5099" fmla="*/ 7674920 w 22146938"/>
              <a:gd name="connsiteY5099" fmla="*/ 2559264 h 4842513"/>
              <a:gd name="connsiteX5100" fmla="*/ 1404607 w 22146938"/>
              <a:gd name="connsiteY5100" fmla="*/ 2557049 h 4842513"/>
              <a:gd name="connsiteX5101" fmla="*/ 1424539 w 22146938"/>
              <a:gd name="connsiteY5101" fmla="*/ 2580857 h 4842513"/>
              <a:gd name="connsiteX5102" fmla="*/ 1398516 w 22146938"/>
              <a:gd name="connsiteY5102" fmla="*/ 2597467 h 4842513"/>
              <a:gd name="connsiteX5103" fmla="*/ 1378584 w 22146938"/>
              <a:gd name="connsiteY5103" fmla="*/ 2573105 h 4842513"/>
              <a:gd name="connsiteX5104" fmla="*/ 1404607 w 22146938"/>
              <a:gd name="connsiteY5104" fmla="*/ 2557049 h 4842513"/>
              <a:gd name="connsiteX5105" fmla="*/ 13877470 w 22146938"/>
              <a:gd name="connsiteY5105" fmla="*/ 2552620 h 4842513"/>
              <a:gd name="connsiteX5106" fmla="*/ 13897402 w 22146938"/>
              <a:gd name="connsiteY5106" fmla="*/ 2576982 h 4842513"/>
              <a:gd name="connsiteX5107" fmla="*/ 13870826 w 22146938"/>
              <a:gd name="connsiteY5107" fmla="*/ 2593592 h 4842513"/>
              <a:gd name="connsiteX5108" fmla="*/ 13850894 w 22146938"/>
              <a:gd name="connsiteY5108" fmla="*/ 2569230 h 4842513"/>
              <a:gd name="connsiteX5109" fmla="*/ 13877470 w 22146938"/>
              <a:gd name="connsiteY5109" fmla="*/ 2552620 h 4842513"/>
              <a:gd name="connsiteX5110" fmla="*/ 11965861 w 22146938"/>
              <a:gd name="connsiteY5110" fmla="*/ 2550904 h 4842513"/>
              <a:gd name="connsiteX5111" fmla="*/ 11988885 w 22146938"/>
              <a:gd name="connsiteY5111" fmla="*/ 2578701 h 4842513"/>
              <a:gd name="connsiteX5112" fmla="*/ 11958333 w 22146938"/>
              <a:gd name="connsiteY5112" fmla="*/ 2597921 h 4842513"/>
              <a:gd name="connsiteX5113" fmla="*/ 11935308 w 22146938"/>
              <a:gd name="connsiteY5113" fmla="*/ 2570123 h 4842513"/>
              <a:gd name="connsiteX5114" fmla="*/ 11965861 w 22146938"/>
              <a:gd name="connsiteY5114" fmla="*/ 2550904 h 4842513"/>
              <a:gd name="connsiteX5115" fmla="*/ 5853252 w 22146938"/>
              <a:gd name="connsiteY5115" fmla="*/ 2549851 h 4842513"/>
              <a:gd name="connsiteX5116" fmla="*/ 5874842 w 22146938"/>
              <a:gd name="connsiteY5116" fmla="*/ 2575874 h 4842513"/>
              <a:gd name="connsiteX5117" fmla="*/ 5846052 w 22146938"/>
              <a:gd name="connsiteY5117" fmla="*/ 2594145 h 4842513"/>
              <a:gd name="connsiteX5118" fmla="*/ 5824460 w 22146938"/>
              <a:gd name="connsiteY5118" fmla="*/ 2568122 h 4842513"/>
              <a:gd name="connsiteX5119" fmla="*/ 5853252 w 22146938"/>
              <a:gd name="connsiteY5119" fmla="*/ 2549851 h 4842513"/>
              <a:gd name="connsiteX5120" fmla="*/ 8926982 w 22146938"/>
              <a:gd name="connsiteY5120" fmla="*/ 2548190 h 4842513"/>
              <a:gd name="connsiteX5121" fmla="*/ 8945256 w 22146938"/>
              <a:gd name="connsiteY5121" fmla="*/ 2570890 h 4842513"/>
              <a:gd name="connsiteX5122" fmla="*/ 8920892 w 22146938"/>
              <a:gd name="connsiteY5122" fmla="*/ 2586394 h 4842513"/>
              <a:gd name="connsiteX5123" fmla="*/ 8902620 w 22146938"/>
              <a:gd name="connsiteY5123" fmla="*/ 2563693 h 4842513"/>
              <a:gd name="connsiteX5124" fmla="*/ 8926982 w 22146938"/>
              <a:gd name="connsiteY5124" fmla="*/ 2548190 h 4842513"/>
              <a:gd name="connsiteX5125" fmla="*/ 8420856 w 22146938"/>
              <a:gd name="connsiteY5125" fmla="*/ 2548190 h 4842513"/>
              <a:gd name="connsiteX5126" fmla="*/ 8439681 w 22146938"/>
              <a:gd name="connsiteY5126" fmla="*/ 2570891 h 4842513"/>
              <a:gd name="connsiteX5127" fmla="*/ 8414764 w 22146938"/>
              <a:gd name="connsiteY5127" fmla="*/ 2586948 h 4842513"/>
              <a:gd name="connsiteX5128" fmla="*/ 8395940 w 22146938"/>
              <a:gd name="connsiteY5128" fmla="*/ 2564247 h 4842513"/>
              <a:gd name="connsiteX5129" fmla="*/ 8420856 w 22146938"/>
              <a:gd name="connsiteY5129" fmla="*/ 2548190 h 4842513"/>
              <a:gd name="connsiteX5130" fmla="*/ 15815338 w 22146938"/>
              <a:gd name="connsiteY5130" fmla="*/ 2546529 h 4842513"/>
              <a:gd name="connsiteX5131" fmla="*/ 15833057 w 22146938"/>
              <a:gd name="connsiteY5131" fmla="*/ 2568676 h 4842513"/>
              <a:gd name="connsiteX5132" fmla="*/ 15809248 w 22146938"/>
              <a:gd name="connsiteY5132" fmla="*/ 2583626 h 4842513"/>
              <a:gd name="connsiteX5133" fmla="*/ 15791531 w 22146938"/>
              <a:gd name="connsiteY5133" fmla="*/ 2561479 h 4842513"/>
              <a:gd name="connsiteX5134" fmla="*/ 15815338 w 22146938"/>
              <a:gd name="connsiteY5134" fmla="*/ 2546529 h 4842513"/>
              <a:gd name="connsiteX5135" fmla="*/ 11527667 w 22146938"/>
              <a:gd name="connsiteY5135" fmla="*/ 2545975 h 4842513"/>
              <a:gd name="connsiteX5136" fmla="*/ 11548707 w 22146938"/>
              <a:gd name="connsiteY5136" fmla="*/ 2571998 h 4842513"/>
              <a:gd name="connsiteX5137" fmla="*/ 11520469 w 22146938"/>
              <a:gd name="connsiteY5137" fmla="*/ 2589716 h 4842513"/>
              <a:gd name="connsiteX5138" fmla="*/ 11499429 w 22146938"/>
              <a:gd name="connsiteY5138" fmla="*/ 2563693 h 4842513"/>
              <a:gd name="connsiteX5139" fmla="*/ 11527667 w 22146938"/>
              <a:gd name="connsiteY5139" fmla="*/ 2545975 h 4842513"/>
              <a:gd name="connsiteX5140" fmla="*/ 10187787 w 22146938"/>
              <a:gd name="connsiteY5140" fmla="*/ 2545975 h 4842513"/>
              <a:gd name="connsiteX5141" fmla="*/ 10206060 w 22146938"/>
              <a:gd name="connsiteY5141" fmla="*/ 2568676 h 4842513"/>
              <a:gd name="connsiteX5142" fmla="*/ 10181696 w 22146938"/>
              <a:gd name="connsiteY5142" fmla="*/ 2584179 h 4842513"/>
              <a:gd name="connsiteX5143" fmla="*/ 10163424 w 22146938"/>
              <a:gd name="connsiteY5143" fmla="*/ 2561478 h 4842513"/>
              <a:gd name="connsiteX5144" fmla="*/ 10187787 w 22146938"/>
              <a:gd name="connsiteY5144" fmla="*/ 2545975 h 4842513"/>
              <a:gd name="connsiteX5145" fmla="*/ 4165649 w 22146938"/>
              <a:gd name="connsiteY5145" fmla="*/ 2545975 h 4842513"/>
              <a:gd name="connsiteX5146" fmla="*/ 4187243 w 22146938"/>
              <a:gd name="connsiteY5146" fmla="*/ 2571998 h 4842513"/>
              <a:gd name="connsiteX5147" fmla="*/ 4159005 w 22146938"/>
              <a:gd name="connsiteY5147" fmla="*/ 2590269 h 4842513"/>
              <a:gd name="connsiteX5148" fmla="*/ 4137412 w 22146938"/>
              <a:gd name="connsiteY5148" fmla="*/ 2564246 h 4842513"/>
              <a:gd name="connsiteX5149" fmla="*/ 4165649 w 22146938"/>
              <a:gd name="connsiteY5149" fmla="*/ 2545975 h 4842513"/>
              <a:gd name="connsiteX5150" fmla="*/ 16306450 w 22146938"/>
              <a:gd name="connsiteY5150" fmla="*/ 2544868 h 4842513"/>
              <a:gd name="connsiteX5151" fmla="*/ 16324721 w 22146938"/>
              <a:gd name="connsiteY5151" fmla="*/ 2567015 h 4842513"/>
              <a:gd name="connsiteX5152" fmla="*/ 16300359 w 22146938"/>
              <a:gd name="connsiteY5152" fmla="*/ 2582518 h 4842513"/>
              <a:gd name="connsiteX5153" fmla="*/ 16282088 w 22146938"/>
              <a:gd name="connsiteY5153" fmla="*/ 2560371 h 4842513"/>
              <a:gd name="connsiteX5154" fmla="*/ 16306450 w 22146938"/>
              <a:gd name="connsiteY5154" fmla="*/ 2544868 h 4842513"/>
              <a:gd name="connsiteX5155" fmla="*/ 8111300 w 22146938"/>
              <a:gd name="connsiteY5155" fmla="*/ 2544315 h 4842513"/>
              <a:gd name="connsiteX5156" fmla="*/ 8130683 w 22146938"/>
              <a:gd name="connsiteY5156" fmla="*/ 2567569 h 4842513"/>
              <a:gd name="connsiteX5157" fmla="*/ 8105210 w 22146938"/>
              <a:gd name="connsiteY5157" fmla="*/ 2583626 h 4842513"/>
              <a:gd name="connsiteX5158" fmla="*/ 8085826 w 22146938"/>
              <a:gd name="connsiteY5158" fmla="*/ 2560371 h 4842513"/>
              <a:gd name="connsiteX5159" fmla="*/ 8111300 w 22146938"/>
              <a:gd name="connsiteY5159" fmla="*/ 2544315 h 4842513"/>
              <a:gd name="connsiteX5160" fmla="*/ 3446434 w 22146938"/>
              <a:gd name="connsiteY5160" fmla="*/ 2543761 h 4842513"/>
              <a:gd name="connsiteX5161" fmla="*/ 3468027 w 22146938"/>
              <a:gd name="connsiteY5161" fmla="*/ 2569784 h 4842513"/>
              <a:gd name="connsiteX5162" fmla="*/ 3439789 w 22146938"/>
              <a:gd name="connsiteY5162" fmla="*/ 2588055 h 4842513"/>
              <a:gd name="connsiteX5163" fmla="*/ 3418196 w 22146938"/>
              <a:gd name="connsiteY5163" fmla="*/ 2562032 h 4842513"/>
              <a:gd name="connsiteX5164" fmla="*/ 3446434 w 22146938"/>
              <a:gd name="connsiteY5164" fmla="*/ 2543761 h 4842513"/>
              <a:gd name="connsiteX5165" fmla="*/ 6339919 w 22146938"/>
              <a:gd name="connsiteY5165" fmla="*/ 2539331 h 4842513"/>
              <a:gd name="connsiteX5166" fmla="*/ 6361512 w 22146938"/>
              <a:gd name="connsiteY5166" fmla="*/ 2565354 h 4842513"/>
              <a:gd name="connsiteX5167" fmla="*/ 6332722 w 22146938"/>
              <a:gd name="connsiteY5167" fmla="*/ 2583625 h 4842513"/>
              <a:gd name="connsiteX5168" fmla="*/ 6311129 w 22146938"/>
              <a:gd name="connsiteY5168" fmla="*/ 2557602 h 4842513"/>
              <a:gd name="connsiteX5169" fmla="*/ 6339919 w 22146938"/>
              <a:gd name="connsiteY5169" fmla="*/ 2539331 h 4842513"/>
              <a:gd name="connsiteX5170" fmla="*/ 17134749 w 22146938"/>
              <a:gd name="connsiteY5170" fmla="*/ 2538777 h 4842513"/>
              <a:gd name="connsiteX5171" fmla="*/ 17154127 w 22146938"/>
              <a:gd name="connsiteY5171" fmla="*/ 2562032 h 4842513"/>
              <a:gd name="connsiteX5172" fmla="*/ 17128659 w 22146938"/>
              <a:gd name="connsiteY5172" fmla="*/ 2578088 h 4842513"/>
              <a:gd name="connsiteX5173" fmla="*/ 17109280 w 22146938"/>
              <a:gd name="connsiteY5173" fmla="*/ 2554834 h 4842513"/>
              <a:gd name="connsiteX5174" fmla="*/ 17134749 w 22146938"/>
              <a:gd name="connsiteY5174" fmla="*/ 2538777 h 4842513"/>
              <a:gd name="connsiteX5175" fmla="*/ 6097970 w 22146938"/>
              <a:gd name="connsiteY5175" fmla="*/ 2537117 h 4842513"/>
              <a:gd name="connsiteX5176" fmla="*/ 6119565 w 22146938"/>
              <a:gd name="connsiteY5176" fmla="*/ 2563140 h 4842513"/>
              <a:gd name="connsiteX5177" fmla="*/ 6090771 w 22146938"/>
              <a:gd name="connsiteY5177" fmla="*/ 2581411 h 4842513"/>
              <a:gd name="connsiteX5178" fmla="*/ 6069180 w 22146938"/>
              <a:gd name="connsiteY5178" fmla="*/ 2555388 h 4842513"/>
              <a:gd name="connsiteX5179" fmla="*/ 6097970 w 22146938"/>
              <a:gd name="connsiteY5179" fmla="*/ 2537117 h 4842513"/>
              <a:gd name="connsiteX5180" fmla="*/ 20949028 w 22146938"/>
              <a:gd name="connsiteY5180" fmla="*/ 2536009 h 4842513"/>
              <a:gd name="connsiteX5181" fmla="*/ 20963908 w 22146938"/>
              <a:gd name="connsiteY5181" fmla="*/ 2544591 h 4842513"/>
              <a:gd name="connsiteX5182" fmla="*/ 20967946 w 22146938"/>
              <a:gd name="connsiteY5182" fmla="*/ 2558259 h 4842513"/>
              <a:gd name="connsiteX5183" fmla="*/ 20972420 w 22146938"/>
              <a:gd name="connsiteY5183" fmla="*/ 2551789 h 4842513"/>
              <a:gd name="connsiteX5184" fmla="*/ 20988892 w 22146938"/>
              <a:gd name="connsiteY5184" fmla="*/ 2548743 h 4842513"/>
              <a:gd name="connsiteX5185" fmla="*/ 21007716 w 22146938"/>
              <a:gd name="connsiteY5185" fmla="*/ 2571998 h 4842513"/>
              <a:gd name="connsiteX5186" fmla="*/ 20982248 w 22146938"/>
              <a:gd name="connsiteY5186" fmla="*/ 2588054 h 4842513"/>
              <a:gd name="connsiteX5187" fmla="*/ 20967644 w 22146938"/>
              <a:gd name="connsiteY5187" fmla="*/ 2579749 h 4842513"/>
              <a:gd name="connsiteX5188" fmla="*/ 20963906 w 22146938"/>
              <a:gd name="connsiteY5188" fmla="*/ 2566514 h 4842513"/>
              <a:gd name="connsiteX5189" fmla="*/ 20959618 w 22146938"/>
              <a:gd name="connsiteY5189" fmla="*/ 2572898 h 4842513"/>
              <a:gd name="connsiteX5190" fmla="*/ 20942938 w 22146938"/>
              <a:gd name="connsiteY5190" fmla="*/ 2576428 h 4842513"/>
              <a:gd name="connsiteX5191" fmla="*/ 20923558 w 22146938"/>
              <a:gd name="connsiteY5191" fmla="*/ 2552620 h 4842513"/>
              <a:gd name="connsiteX5192" fmla="*/ 20949028 w 22146938"/>
              <a:gd name="connsiteY5192" fmla="*/ 2536009 h 4842513"/>
              <a:gd name="connsiteX5193" fmla="*/ 20088614 w 22146938"/>
              <a:gd name="connsiteY5193" fmla="*/ 2534348 h 4842513"/>
              <a:gd name="connsiteX5194" fmla="*/ 20109100 w 22146938"/>
              <a:gd name="connsiteY5194" fmla="*/ 2559264 h 4842513"/>
              <a:gd name="connsiteX5195" fmla="*/ 20081416 w 22146938"/>
              <a:gd name="connsiteY5195" fmla="*/ 2576981 h 4842513"/>
              <a:gd name="connsiteX5196" fmla="*/ 20060930 w 22146938"/>
              <a:gd name="connsiteY5196" fmla="*/ 2552066 h 4842513"/>
              <a:gd name="connsiteX5197" fmla="*/ 20088614 w 22146938"/>
              <a:gd name="connsiteY5197" fmla="*/ 2534348 h 4842513"/>
              <a:gd name="connsiteX5198" fmla="*/ 10567038 w 22146938"/>
              <a:gd name="connsiteY5198" fmla="*/ 2533794 h 4842513"/>
              <a:gd name="connsiteX5199" fmla="*/ 10585863 w 22146938"/>
              <a:gd name="connsiteY5199" fmla="*/ 2557049 h 4842513"/>
              <a:gd name="connsiteX5200" fmla="*/ 10560947 w 22146938"/>
              <a:gd name="connsiteY5200" fmla="*/ 2573105 h 4842513"/>
              <a:gd name="connsiteX5201" fmla="*/ 10542122 w 22146938"/>
              <a:gd name="connsiteY5201" fmla="*/ 2549851 h 4842513"/>
              <a:gd name="connsiteX5202" fmla="*/ 10567038 w 22146938"/>
              <a:gd name="connsiteY5202" fmla="*/ 2533794 h 4842513"/>
              <a:gd name="connsiteX5203" fmla="*/ 19211590 w 22146938"/>
              <a:gd name="connsiteY5203" fmla="*/ 2532687 h 4842513"/>
              <a:gd name="connsiteX5204" fmla="*/ 19231522 w 22146938"/>
              <a:gd name="connsiteY5204" fmla="*/ 2557049 h 4842513"/>
              <a:gd name="connsiteX5205" fmla="*/ 19204946 w 22146938"/>
              <a:gd name="connsiteY5205" fmla="*/ 2574213 h 4842513"/>
              <a:gd name="connsiteX5206" fmla="*/ 19185014 w 22146938"/>
              <a:gd name="connsiteY5206" fmla="*/ 2549851 h 4842513"/>
              <a:gd name="connsiteX5207" fmla="*/ 19211590 w 22146938"/>
              <a:gd name="connsiteY5207" fmla="*/ 2532687 h 4842513"/>
              <a:gd name="connsiteX5208" fmla="*/ 14616628 w 22146938"/>
              <a:gd name="connsiteY5208" fmla="*/ 2532134 h 4842513"/>
              <a:gd name="connsiteX5209" fmla="*/ 14634900 w 22146938"/>
              <a:gd name="connsiteY5209" fmla="*/ 2554281 h 4842513"/>
              <a:gd name="connsiteX5210" fmla="*/ 14610538 w 22146938"/>
              <a:gd name="connsiteY5210" fmla="*/ 2569784 h 4842513"/>
              <a:gd name="connsiteX5211" fmla="*/ 14592267 w 22146938"/>
              <a:gd name="connsiteY5211" fmla="*/ 2547637 h 4842513"/>
              <a:gd name="connsiteX5212" fmla="*/ 14616628 w 22146938"/>
              <a:gd name="connsiteY5212" fmla="*/ 2532134 h 4842513"/>
              <a:gd name="connsiteX5213" fmla="*/ 21248566 w 22146938"/>
              <a:gd name="connsiteY5213" fmla="*/ 2531580 h 4842513"/>
              <a:gd name="connsiteX5214" fmla="*/ 21267392 w 22146938"/>
              <a:gd name="connsiteY5214" fmla="*/ 2554280 h 4842513"/>
              <a:gd name="connsiteX5215" fmla="*/ 21242476 w 22146938"/>
              <a:gd name="connsiteY5215" fmla="*/ 2569783 h 4842513"/>
              <a:gd name="connsiteX5216" fmla="*/ 21223650 w 22146938"/>
              <a:gd name="connsiteY5216" fmla="*/ 2547083 h 4842513"/>
              <a:gd name="connsiteX5217" fmla="*/ 21248566 w 22146938"/>
              <a:gd name="connsiteY5217" fmla="*/ 2531580 h 4842513"/>
              <a:gd name="connsiteX5218" fmla="*/ 3927571 w 22146938"/>
              <a:gd name="connsiteY5218" fmla="*/ 2531026 h 4842513"/>
              <a:gd name="connsiteX5219" fmla="*/ 3949165 w 22146938"/>
              <a:gd name="connsiteY5219" fmla="*/ 2557049 h 4842513"/>
              <a:gd name="connsiteX5220" fmla="*/ 3920928 w 22146938"/>
              <a:gd name="connsiteY5220" fmla="*/ 2575320 h 4842513"/>
              <a:gd name="connsiteX5221" fmla="*/ 3899335 w 22146938"/>
              <a:gd name="connsiteY5221" fmla="*/ 2549298 h 4842513"/>
              <a:gd name="connsiteX5222" fmla="*/ 3927571 w 22146938"/>
              <a:gd name="connsiteY5222" fmla="*/ 2531026 h 4842513"/>
              <a:gd name="connsiteX5223" fmla="*/ 1871935 w 22146938"/>
              <a:gd name="connsiteY5223" fmla="*/ 2530473 h 4842513"/>
              <a:gd name="connsiteX5224" fmla="*/ 1891312 w 22146938"/>
              <a:gd name="connsiteY5224" fmla="*/ 2554281 h 4842513"/>
              <a:gd name="connsiteX5225" fmla="*/ 1865844 w 22146938"/>
              <a:gd name="connsiteY5225" fmla="*/ 2570891 h 4842513"/>
              <a:gd name="connsiteX5226" fmla="*/ 1846465 w 22146938"/>
              <a:gd name="connsiteY5226" fmla="*/ 2547083 h 4842513"/>
              <a:gd name="connsiteX5227" fmla="*/ 1871935 w 22146938"/>
              <a:gd name="connsiteY5227" fmla="*/ 2530473 h 4842513"/>
              <a:gd name="connsiteX5228" fmla="*/ 17692301 w 22146938"/>
              <a:gd name="connsiteY5228" fmla="*/ 2529919 h 4842513"/>
              <a:gd name="connsiteX5229" fmla="*/ 17711680 w 22146938"/>
              <a:gd name="connsiteY5229" fmla="*/ 2553727 h 4842513"/>
              <a:gd name="connsiteX5230" fmla="*/ 17685657 w 22146938"/>
              <a:gd name="connsiteY5230" fmla="*/ 2570337 h 4842513"/>
              <a:gd name="connsiteX5231" fmla="*/ 17666279 w 22146938"/>
              <a:gd name="connsiteY5231" fmla="*/ 2546529 h 4842513"/>
              <a:gd name="connsiteX5232" fmla="*/ 17692301 w 22146938"/>
              <a:gd name="connsiteY5232" fmla="*/ 2529919 h 4842513"/>
              <a:gd name="connsiteX5233" fmla="*/ 12491064 w 22146938"/>
              <a:gd name="connsiteY5233" fmla="*/ 2528811 h 4842513"/>
              <a:gd name="connsiteX5234" fmla="*/ 12514872 w 22146938"/>
              <a:gd name="connsiteY5234" fmla="*/ 2557602 h 4842513"/>
              <a:gd name="connsiteX5235" fmla="*/ 12483313 w 22146938"/>
              <a:gd name="connsiteY5235" fmla="*/ 2577535 h 4842513"/>
              <a:gd name="connsiteX5236" fmla="*/ 12459504 w 22146938"/>
              <a:gd name="connsiteY5236" fmla="*/ 2548743 h 4842513"/>
              <a:gd name="connsiteX5237" fmla="*/ 12491064 w 22146938"/>
              <a:gd name="connsiteY5237" fmla="*/ 2528811 h 4842513"/>
              <a:gd name="connsiteX5238" fmla="*/ 3688386 w 22146938"/>
              <a:gd name="connsiteY5238" fmla="*/ 2527704 h 4842513"/>
              <a:gd name="connsiteX5239" fmla="*/ 3709981 w 22146938"/>
              <a:gd name="connsiteY5239" fmla="*/ 2553727 h 4842513"/>
              <a:gd name="connsiteX5240" fmla="*/ 3681743 w 22146938"/>
              <a:gd name="connsiteY5240" fmla="*/ 2571998 h 4842513"/>
              <a:gd name="connsiteX5241" fmla="*/ 3660150 w 22146938"/>
              <a:gd name="connsiteY5241" fmla="*/ 2545975 h 4842513"/>
              <a:gd name="connsiteX5242" fmla="*/ 3688386 w 22146938"/>
              <a:gd name="connsiteY5242" fmla="*/ 2527704 h 4842513"/>
              <a:gd name="connsiteX5243" fmla="*/ 14990360 w 22146938"/>
              <a:gd name="connsiteY5243" fmla="*/ 2524382 h 4842513"/>
              <a:gd name="connsiteX5244" fmla="*/ 15008079 w 22146938"/>
              <a:gd name="connsiteY5244" fmla="*/ 2545976 h 4842513"/>
              <a:gd name="connsiteX5245" fmla="*/ 14984270 w 22146938"/>
              <a:gd name="connsiteY5245" fmla="*/ 2560925 h 4842513"/>
              <a:gd name="connsiteX5246" fmla="*/ 14966553 w 22146938"/>
              <a:gd name="connsiteY5246" fmla="*/ 2539332 h 4842513"/>
              <a:gd name="connsiteX5247" fmla="*/ 14990360 w 22146938"/>
              <a:gd name="connsiteY5247" fmla="*/ 2524382 h 4842513"/>
              <a:gd name="connsiteX5248" fmla="*/ 12762366 w 22146938"/>
              <a:gd name="connsiteY5248" fmla="*/ 2524382 h 4842513"/>
              <a:gd name="connsiteX5249" fmla="*/ 12786174 w 22146938"/>
              <a:gd name="connsiteY5249" fmla="*/ 2553173 h 4842513"/>
              <a:gd name="connsiteX5250" fmla="*/ 12754615 w 22146938"/>
              <a:gd name="connsiteY5250" fmla="*/ 2573106 h 4842513"/>
              <a:gd name="connsiteX5251" fmla="*/ 12730806 w 22146938"/>
              <a:gd name="connsiteY5251" fmla="*/ 2544315 h 4842513"/>
              <a:gd name="connsiteX5252" fmla="*/ 12762366 w 22146938"/>
              <a:gd name="connsiteY5252" fmla="*/ 2524382 h 4842513"/>
              <a:gd name="connsiteX5253" fmla="*/ 7332168 w 22146938"/>
              <a:gd name="connsiteY5253" fmla="*/ 2524382 h 4842513"/>
              <a:gd name="connsiteX5254" fmla="*/ 7352643 w 22146938"/>
              <a:gd name="connsiteY5254" fmla="*/ 2549297 h 4842513"/>
              <a:gd name="connsiteX5255" fmla="*/ 7325539 w 22146938"/>
              <a:gd name="connsiteY5255" fmla="*/ 2566461 h 4842513"/>
              <a:gd name="connsiteX5256" fmla="*/ 7305051 w 22146938"/>
              <a:gd name="connsiteY5256" fmla="*/ 2541546 h 4842513"/>
              <a:gd name="connsiteX5257" fmla="*/ 7332168 w 22146938"/>
              <a:gd name="connsiteY5257" fmla="*/ 2524382 h 4842513"/>
              <a:gd name="connsiteX5258" fmla="*/ 21467270 w 22146938"/>
              <a:gd name="connsiteY5258" fmla="*/ 2523828 h 4842513"/>
              <a:gd name="connsiteX5259" fmla="*/ 21486094 w 22146938"/>
              <a:gd name="connsiteY5259" fmla="*/ 2546529 h 4842513"/>
              <a:gd name="connsiteX5260" fmla="*/ 21461178 w 22146938"/>
              <a:gd name="connsiteY5260" fmla="*/ 2562032 h 4842513"/>
              <a:gd name="connsiteX5261" fmla="*/ 21442354 w 22146938"/>
              <a:gd name="connsiteY5261" fmla="*/ 2539331 h 4842513"/>
              <a:gd name="connsiteX5262" fmla="*/ 21467270 w 22146938"/>
              <a:gd name="connsiteY5262" fmla="*/ 2523828 h 4842513"/>
              <a:gd name="connsiteX5263" fmla="*/ 20815038 w 22146938"/>
              <a:gd name="connsiteY5263" fmla="*/ 2521060 h 4842513"/>
              <a:gd name="connsiteX5264" fmla="*/ 20835524 w 22146938"/>
              <a:gd name="connsiteY5264" fmla="*/ 2546529 h 4842513"/>
              <a:gd name="connsiteX5265" fmla="*/ 20807840 w 22146938"/>
              <a:gd name="connsiteY5265" fmla="*/ 2564247 h 4842513"/>
              <a:gd name="connsiteX5266" fmla="*/ 20787354 w 22146938"/>
              <a:gd name="connsiteY5266" fmla="*/ 2538778 h 4842513"/>
              <a:gd name="connsiteX5267" fmla="*/ 20815038 w 22146938"/>
              <a:gd name="connsiteY5267" fmla="*/ 2521060 h 4842513"/>
              <a:gd name="connsiteX5268" fmla="*/ 6968363 w 22146938"/>
              <a:gd name="connsiteY5268" fmla="*/ 2518845 h 4842513"/>
              <a:gd name="connsiteX5269" fmla="*/ 6989389 w 22146938"/>
              <a:gd name="connsiteY5269" fmla="*/ 2544314 h 4842513"/>
              <a:gd name="connsiteX5270" fmla="*/ 6961723 w 22146938"/>
              <a:gd name="connsiteY5270" fmla="*/ 2562032 h 4842513"/>
              <a:gd name="connsiteX5271" fmla="*/ 6940688 w 22146938"/>
              <a:gd name="connsiteY5271" fmla="*/ 2536563 h 4842513"/>
              <a:gd name="connsiteX5272" fmla="*/ 6968363 w 22146938"/>
              <a:gd name="connsiteY5272" fmla="*/ 2518845 h 4842513"/>
              <a:gd name="connsiteX5273" fmla="*/ 190349 w 22146938"/>
              <a:gd name="connsiteY5273" fmla="*/ 2518291 h 4842513"/>
              <a:gd name="connsiteX5274" fmla="*/ 210835 w 22146938"/>
              <a:gd name="connsiteY5274" fmla="*/ 2543207 h 4842513"/>
              <a:gd name="connsiteX5275" fmla="*/ 183152 w 22146938"/>
              <a:gd name="connsiteY5275" fmla="*/ 2560924 h 4842513"/>
              <a:gd name="connsiteX5276" fmla="*/ 162665 w 22146938"/>
              <a:gd name="connsiteY5276" fmla="*/ 2536009 h 4842513"/>
              <a:gd name="connsiteX5277" fmla="*/ 190349 w 22146938"/>
              <a:gd name="connsiteY5277" fmla="*/ 2518291 h 4842513"/>
              <a:gd name="connsiteX5278" fmla="*/ 14048002 w 22146938"/>
              <a:gd name="connsiteY5278" fmla="*/ 2516076 h 4842513"/>
              <a:gd name="connsiteX5279" fmla="*/ 14066828 w 22146938"/>
              <a:gd name="connsiteY5279" fmla="*/ 2539331 h 4842513"/>
              <a:gd name="connsiteX5280" fmla="*/ 14041358 w 22146938"/>
              <a:gd name="connsiteY5280" fmla="*/ 2555387 h 4842513"/>
              <a:gd name="connsiteX5281" fmla="*/ 14022534 w 22146938"/>
              <a:gd name="connsiteY5281" fmla="*/ 2532133 h 4842513"/>
              <a:gd name="connsiteX5282" fmla="*/ 14048002 w 22146938"/>
              <a:gd name="connsiteY5282" fmla="*/ 2516076 h 4842513"/>
              <a:gd name="connsiteX5283" fmla="*/ 13271194 w 22146938"/>
              <a:gd name="connsiteY5283" fmla="*/ 2514416 h 4842513"/>
              <a:gd name="connsiteX5284" fmla="*/ 13293341 w 22146938"/>
              <a:gd name="connsiteY5284" fmla="*/ 2541546 h 4842513"/>
              <a:gd name="connsiteX5285" fmla="*/ 13263443 w 22146938"/>
              <a:gd name="connsiteY5285" fmla="*/ 2560371 h 4842513"/>
              <a:gd name="connsiteX5286" fmla="*/ 13241296 w 22146938"/>
              <a:gd name="connsiteY5286" fmla="*/ 2533241 h 4842513"/>
              <a:gd name="connsiteX5287" fmla="*/ 13271194 w 22146938"/>
              <a:gd name="connsiteY5287" fmla="*/ 2514416 h 4842513"/>
              <a:gd name="connsiteX5288" fmla="*/ 13679255 w 22146938"/>
              <a:gd name="connsiteY5288" fmla="*/ 2512201 h 4842513"/>
              <a:gd name="connsiteX5289" fmla="*/ 13699741 w 22146938"/>
              <a:gd name="connsiteY5289" fmla="*/ 2537116 h 4842513"/>
              <a:gd name="connsiteX5290" fmla="*/ 13672610 w 22146938"/>
              <a:gd name="connsiteY5290" fmla="*/ 2554280 h 4842513"/>
              <a:gd name="connsiteX5291" fmla="*/ 13652124 w 22146938"/>
              <a:gd name="connsiteY5291" fmla="*/ 2529365 h 4842513"/>
              <a:gd name="connsiteX5292" fmla="*/ 13679255 w 22146938"/>
              <a:gd name="connsiteY5292" fmla="*/ 2512201 h 4842513"/>
              <a:gd name="connsiteX5293" fmla="*/ 11352151 w 22146938"/>
              <a:gd name="connsiteY5293" fmla="*/ 2512201 h 4842513"/>
              <a:gd name="connsiteX5294" fmla="*/ 11372637 w 22146938"/>
              <a:gd name="connsiteY5294" fmla="*/ 2537116 h 4842513"/>
              <a:gd name="connsiteX5295" fmla="*/ 11345507 w 22146938"/>
              <a:gd name="connsiteY5295" fmla="*/ 2554280 h 4842513"/>
              <a:gd name="connsiteX5296" fmla="*/ 11325021 w 22146938"/>
              <a:gd name="connsiteY5296" fmla="*/ 2529365 h 4842513"/>
              <a:gd name="connsiteX5297" fmla="*/ 11352151 w 22146938"/>
              <a:gd name="connsiteY5297" fmla="*/ 2512201 h 4842513"/>
              <a:gd name="connsiteX5298" fmla="*/ 13485468 w 22146938"/>
              <a:gd name="connsiteY5298" fmla="*/ 2511094 h 4842513"/>
              <a:gd name="connsiteX5299" fmla="*/ 13507061 w 22146938"/>
              <a:gd name="connsiteY5299" fmla="*/ 2537117 h 4842513"/>
              <a:gd name="connsiteX5300" fmla="*/ 13478823 w 22146938"/>
              <a:gd name="connsiteY5300" fmla="*/ 2555388 h 4842513"/>
              <a:gd name="connsiteX5301" fmla="*/ 13457230 w 22146938"/>
              <a:gd name="connsiteY5301" fmla="*/ 2529366 h 4842513"/>
              <a:gd name="connsiteX5302" fmla="*/ 13485468 w 22146938"/>
              <a:gd name="connsiteY5302" fmla="*/ 2511094 h 4842513"/>
              <a:gd name="connsiteX5303" fmla="*/ 8723768 w 22146938"/>
              <a:gd name="connsiteY5303" fmla="*/ 2511094 h 4842513"/>
              <a:gd name="connsiteX5304" fmla="*/ 8742042 w 22146938"/>
              <a:gd name="connsiteY5304" fmla="*/ 2533795 h 4842513"/>
              <a:gd name="connsiteX5305" fmla="*/ 8717678 w 22146938"/>
              <a:gd name="connsiteY5305" fmla="*/ 2549297 h 4842513"/>
              <a:gd name="connsiteX5306" fmla="*/ 8699406 w 22146938"/>
              <a:gd name="connsiteY5306" fmla="*/ 2526597 h 4842513"/>
              <a:gd name="connsiteX5307" fmla="*/ 8723768 w 22146938"/>
              <a:gd name="connsiteY5307" fmla="*/ 2511094 h 4842513"/>
              <a:gd name="connsiteX5308" fmla="*/ 16825245 w 22146938"/>
              <a:gd name="connsiteY5308" fmla="*/ 2511093 h 4842513"/>
              <a:gd name="connsiteX5309" fmla="*/ 16844069 w 22146938"/>
              <a:gd name="connsiteY5309" fmla="*/ 2533794 h 4842513"/>
              <a:gd name="connsiteX5310" fmla="*/ 16819154 w 22146938"/>
              <a:gd name="connsiteY5310" fmla="*/ 2549851 h 4842513"/>
              <a:gd name="connsiteX5311" fmla="*/ 16800329 w 22146938"/>
              <a:gd name="connsiteY5311" fmla="*/ 2527150 h 4842513"/>
              <a:gd name="connsiteX5312" fmla="*/ 16825245 w 22146938"/>
              <a:gd name="connsiteY5312" fmla="*/ 2511093 h 4842513"/>
              <a:gd name="connsiteX5313" fmla="*/ 2958222 w 22146938"/>
              <a:gd name="connsiteY5313" fmla="*/ 2509987 h 4842513"/>
              <a:gd name="connsiteX5314" fmla="*/ 2977599 w 22146938"/>
              <a:gd name="connsiteY5314" fmla="*/ 2533795 h 4842513"/>
              <a:gd name="connsiteX5315" fmla="*/ 2969648 w 22146938"/>
              <a:gd name="connsiteY5315" fmla="*/ 2545537 h 4842513"/>
              <a:gd name="connsiteX5316" fmla="*/ 2972685 w 22146938"/>
              <a:gd name="connsiteY5316" fmla="*/ 2547230 h 4842513"/>
              <a:gd name="connsiteX5317" fmla="*/ 2977122 w 22146938"/>
              <a:gd name="connsiteY5317" fmla="*/ 2562610 h 4842513"/>
              <a:gd name="connsiteX5318" fmla="*/ 2972810 w 22146938"/>
              <a:gd name="connsiteY5318" fmla="*/ 2568937 h 4842513"/>
              <a:gd name="connsiteX5319" fmla="*/ 2973453 w 22146938"/>
              <a:gd name="connsiteY5319" fmla="*/ 2569299 h 4842513"/>
              <a:gd name="connsiteX5320" fmla="*/ 2978090 w 22146938"/>
              <a:gd name="connsiteY5320" fmla="*/ 2585287 h 4842513"/>
              <a:gd name="connsiteX5321" fmla="*/ 2969522 w 22146938"/>
              <a:gd name="connsiteY5321" fmla="*/ 2598107 h 4842513"/>
              <a:gd name="connsiteX5322" fmla="*/ 2972593 w 22146938"/>
              <a:gd name="connsiteY5322" fmla="*/ 2599820 h 4842513"/>
              <a:gd name="connsiteX5323" fmla="*/ 2977507 w 22146938"/>
              <a:gd name="connsiteY5323" fmla="*/ 2616292 h 4842513"/>
              <a:gd name="connsiteX5324" fmla="*/ 2949823 w 22146938"/>
              <a:gd name="connsiteY5324" fmla="*/ 2634010 h 4842513"/>
              <a:gd name="connsiteX5325" fmla="*/ 2928783 w 22146938"/>
              <a:gd name="connsiteY5325" fmla="*/ 2608541 h 4842513"/>
              <a:gd name="connsiteX5326" fmla="*/ 2937916 w 22146938"/>
              <a:gd name="connsiteY5326" fmla="*/ 2595103 h 4842513"/>
              <a:gd name="connsiteX5327" fmla="*/ 2935112 w 22146938"/>
              <a:gd name="connsiteY5327" fmla="*/ 2593523 h 4842513"/>
              <a:gd name="connsiteX5328" fmla="*/ 2930474 w 22146938"/>
              <a:gd name="connsiteY5328" fmla="*/ 2577535 h 4842513"/>
              <a:gd name="connsiteX5329" fmla="*/ 2935515 w 22146938"/>
              <a:gd name="connsiteY5329" fmla="*/ 2570221 h 4842513"/>
              <a:gd name="connsiteX5330" fmla="*/ 2931199 w 22146938"/>
              <a:gd name="connsiteY5330" fmla="*/ 2555261 h 4842513"/>
              <a:gd name="connsiteX5331" fmla="*/ 2939276 w 22146938"/>
              <a:gd name="connsiteY5331" fmla="*/ 2543409 h 4842513"/>
              <a:gd name="connsiteX5332" fmla="*/ 2936489 w 22146938"/>
              <a:gd name="connsiteY5332" fmla="*/ 2541824 h 4842513"/>
              <a:gd name="connsiteX5333" fmla="*/ 2932199 w 22146938"/>
              <a:gd name="connsiteY5333" fmla="*/ 2526597 h 4842513"/>
              <a:gd name="connsiteX5334" fmla="*/ 2958222 w 22146938"/>
              <a:gd name="connsiteY5334" fmla="*/ 2509987 h 4842513"/>
              <a:gd name="connsiteX5335" fmla="*/ 13856431 w 22146938"/>
              <a:gd name="connsiteY5335" fmla="*/ 2509433 h 4842513"/>
              <a:gd name="connsiteX5336" fmla="*/ 13875809 w 22146938"/>
              <a:gd name="connsiteY5336" fmla="*/ 2533241 h 4842513"/>
              <a:gd name="connsiteX5337" fmla="*/ 13849785 w 22146938"/>
              <a:gd name="connsiteY5337" fmla="*/ 2549851 h 4842513"/>
              <a:gd name="connsiteX5338" fmla="*/ 13830407 w 22146938"/>
              <a:gd name="connsiteY5338" fmla="*/ 2526043 h 4842513"/>
              <a:gd name="connsiteX5339" fmla="*/ 13856431 w 22146938"/>
              <a:gd name="connsiteY5339" fmla="*/ 2509433 h 4842513"/>
              <a:gd name="connsiteX5340" fmla="*/ 11155596 w 22146938"/>
              <a:gd name="connsiteY5340" fmla="*/ 2507218 h 4842513"/>
              <a:gd name="connsiteX5341" fmla="*/ 11175528 w 22146938"/>
              <a:gd name="connsiteY5341" fmla="*/ 2531580 h 4842513"/>
              <a:gd name="connsiteX5342" fmla="*/ 11149505 w 22146938"/>
              <a:gd name="connsiteY5342" fmla="*/ 2548190 h 4842513"/>
              <a:gd name="connsiteX5343" fmla="*/ 11129573 w 22146938"/>
              <a:gd name="connsiteY5343" fmla="*/ 2523828 h 4842513"/>
              <a:gd name="connsiteX5344" fmla="*/ 11155596 w 22146938"/>
              <a:gd name="connsiteY5344" fmla="*/ 2507218 h 4842513"/>
              <a:gd name="connsiteX5345" fmla="*/ 7793887 w 22146938"/>
              <a:gd name="connsiteY5345" fmla="*/ 2506611 h 4842513"/>
              <a:gd name="connsiteX5346" fmla="*/ 7813613 w 22146938"/>
              <a:gd name="connsiteY5346" fmla="*/ 2530513 h 4842513"/>
              <a:gd name="connsiteX5347" fmla="*/ 7787417 w 22146938"/>
              <a:gd name="connsiteY5347" fmla="*/ 2547066 h 4842513"/>
              <a:gd name="connsiteX5348" fmla="*/ 7767691 w 22146938"/>
              <a:gd name="connsiteY5348" fmla="*/ 2523164 h 4842513"/>
              <a:gd name="connsiteX5349" fmla="*/ 7793887 w 22146938"/>
              <a:gd name="connsiteY5349" fmla="*/ 2506611 h 4842513"/>
              <a:gd name="connsiteX5350" fmla="*/ 2531934 w 22146938"/>
              <a:gd name="connsiteY5350" fmla="*/ 2504449 h 4842513"/>
              <a:gd name="connsiteX5351" fmla="*/ 2550759 w 22146938"/>
              <a:gd name="connsiteY5351" fmla="*/ 2527704 h 4842513"/>
              <a:gd name="connsiteX5352" fmla="*/ 2525843 w 22146938"/>
              <a:gd name="connsiteY5352" fmla="*/ 2543760 h 4842513"/>
              <a:gd name="connsiteX5353" fmla="*/ 2507019 w 22146938"/>
              <a:gd name="connsiteY5353" fmla="*/ 2520506 h 4842513"/>
              <a:gd name="connsiteX5354" fmla="*/ 2531934 w 22146938"/>
              <a:gd name="connsiteY5354" fmla="*/ 2504449 h 4842513"/>
              <a:gd name="connsiteX5355" fmla="*/ 21036988 w 22146938"/>
              <a:gd name="connsiteY5355" fmla="*/ 2502934 h 4842513"/>
              <a:gd name="connsiteX5356" fmla="*/ 21055794 w 22146938"/>
              <a:gd name="connsiteY5356" fmla="*/ 2525568 h 4842513"/>
              <a:gd name="connsiteX5357" fmla="*/ 21030864 w 22146938"/>
              <a:gd name="connsiteY5357" fmla="*/ 2541203 h 4842513"/>
              <a:gd name="connsiteX5358" fmla="*/ 21012058 w 22146938"/>
              <a:gd name="connsiteY5358" fmla="*/ 2518569 h 4842513"/>
              <a:gd name="connsiteX5359" fmla="*/ 21036988 w 22146938"/>
              <a:gd name="connsiteY5359" fmla="*/ 2502934 h 4842513"/>
              <a:gd name="connsiteX5360" fmla="*/ 11756888 w 22146938"/>
              <a:gd name="connsiteY5360" fmla="*/ 2501681 h 4842513"/>
              <a:gd name="connsiteX5361" fmla="*/ 11778483 w 22146938"/>
              <a:gd name="connsiteY5361" fmla="*/ 2528257 h 4842513"/>
              <a:gd name="connsiteX5362" fmla="*/ 11749692 w 22146938"/>
              <a:gd name="connsiteY5362" fmla="*/ 2546529 h 4842513"/>
              <a:gd name="connsiteX5363" fmla="*/ 11728097 w 22146938"/>
              <a:gd name="connsiteY5363" fmla="*/ 2519952 h 4842513"/>
              <a:gd name="connsiteX5364" fmla="*/ 11756888 w 22146938"/>
              <a:gd name="connsiteY5364" fmla="*/ 2501681 h 4842513"/>
              <a:gd name="connsiteX5365" fmla="*/ 14234591 w 22146938"/>
              <a:gd name="connsiteY5365" fmla="*/ 2501128 h 4842513"/>
              <a:gd name="connsiteX5366" fmla="*/ 14253417 w 22146938"/>
              <a:gd name="connsiteY5366" fmla="*/ 2523828 h 4842513"/>
              <a:gd name="connsiteX5367" fmla="*/ 14228502 w 22146938"/>
              <a:gd name="connsiteY5367" fmla="*/ 2539332 h 4842513"/>
              <a:gd name="connsiteX5368" fmla="*/ 14209676 w 22146938"/>
              <a:gd name="connsiteY5368" fmla="*/ 2516631 h 4842513"/>
              <a:gd name="connsiteX5369" fmla="*/ 14234591 w 22146938"/>
              <a:gd name="connsiteY5369" fmla="*/ 2501128 h 4842513"/>
              <a:gd name="connsiteX5370" fmla="*/ 2744539 w 22146938"/>
              <a:gd name="connsiteY5370" fmla="*/ 2500020 h 4842513"/>
              <a:gd name="connsiteX5371" fmla="*/ 2763364 w 22146938"/>
              <a:gd name="connsiteY5371" fmla="*/ 2523275 h 4842513"/>
              <a:gd name="connsiteX5372" fmla="*/ 2737896 w 22146938"/>
              <a:gd name="connsiteY5372" fmla="*/ 2539331 h 4842513"/>
              <a:gd name="connsiteX5373" fmla="*/ 2719071 w 22146938"/>
              <a:gd name="connsiteY5373" fmla="*/ 2516077 h 4842513"/>
              <a:gd name="connsiteX5374" fmla="*/ 2744539 w 22146938"/>
              <a:gd name="connsiteY5374" fmla="*/ 2500020 h 4842513"/>
              <a:gd name="connsiteX5375" fmla="*/ 20911930 w 22146938"/>
              <a:gd name="connsiteY5375" fmla="*/ 2498359 h 4842513"/>
              <a:gd name="connsiteX5376" fmla="*/ 20931862 w 22146938"/>
              <a:gd name="connsiteY5376" fmla="*/ 2522721 h 4842513"/>
              <a:gd name="connsiteX5377" fmla="*/ 20905286 w 22146938"/>
              <a:gd name="connsiteY5377" fmla="*/ 2539331 h 4842513"/>
              <a:gd name="connsiteX5378" fmla="*/ 20885354 w 22146938"/>
              <a:gd name="connsiteY5378" fmla="*/ 2514969 h 4842513"/>
              <a:gd name="connsiteX5379" fmla="*/ 20911930 w 22146938"/>
              <a:gd name="connsiteY5379" fmla="*/ 2498359 h 4842513"/>
              <a:gd name="connsiteX5380" fmla="*/ 16030718 w 22146938"/>
              <a:gd name="connsiteY5380" fmla="*/ 2498359 h 4842513"/>
              <a:gd name="connsiteX5381" fmla="*/ 16048436 w 22146938"/>
              <a:gd name="connsiteY5381" fmla="*/ 2520506 h 4842513"/>
              <a:gd name="connsiteX5382" fmla="*/ 16024627 w 22146938"/>
              <a:gd name="connsiteY5382" fmla="*/ 2535456 h 4842513"/>
              <a:gd name="connsiteX5383" fmla="*/ 16006910 w 22146938"/>
              <a:gd name="connsiteY5383" fmla="*/ 2513309 h 4842513"/>
              <a:gd name="connsiteX5384" fmla="*/ 16030718 w 22146938"/>
              <a:gd name="connsiteY5384" fmla="*/ 2498359 h 4842513"/>
              <a:gd name="connsiteX5385" fmla="*/ 17926507 w 22146938"/>
              <a:gd name="connsiteY5385" fmla="*/ 2491715 h 4842513"/>
              <a:gd name="connsiteX5386" fmla="*/ 17945886 w 22146938"/>
              <a:gd name="connsiteY5386" fmla="*/ 2515523 h 4842513"/>
              <a:gd name="connsiteX5387" fmla="*/ 17919863 w 22146938"/>
              <a:gd name="connsiteY5387" fmla="*/ 2532133 h 4842513"/>
              <a:gd name="connsiteX5388" fmla="*/ 17900485 w 22146938"/>
              <a:gd name="connsiteY5388" fmla="*/ 2508325 h 4842513"/>
              <a:gd name="connsiteX5389" fmla="*/ 17926507 w 22146938"/>
              <a:gd name="connsiteY5389" fmla="*/ 2491715 h 4842513"/>
              <a:gd name="connsiteX5390" fmla="*/ 19453546 w 22146938"/>
              <a:gd name="connsiteY5390" fmla="*/ 2489500 h 4842513"/>
              <a:gd name="connsiteX5391" fmla="*/ 19473478 w 22146938"/>
              <a:gd name="connsiteY5391" fmla="*/ 2513862 h 4842513"/>
              <a:gd name="connsiteX5392" fmla="*/ 19446902 w 22146938"/>
              <a:gd name="connsiteY5392" fmla="*/ 2531026 h 4842513"/>
              <a:gd name="connsiteX5393" fmla="*/ 19426970 w 22146938"/>
              <a:gd name="connsiteY5393" fmla="*/ 2506664 h 4842513"/>
              <a:gd name="connsiteX5394" fmla="*/ 19453546 w 22146938"/>
              <a:gd name="connsiteY5394" fmla="*/ 2489500 h 4842513"/>
              <a:gd name="connsiteX5395" fmla="*/ 8217093 w 22146938"/>
              <a:gd name="connsiteY5395" fmla="*/ 2488946 h 4842513"/>
              <a:gd name="connsiteX5396" fmla="*/ 8235919 w 22146938"/>
              <a:gd name="connsiteY5396" fmla="*/ 2511647 h 4842513"/>
              <a:gd name="connsiteX5397" fmla="*/ 8211005 w 22146938"/>
              <a:gd name="connsiteY5397" fmla="*/ 2527704 h 4842513"/>
              <a:gd name="connsiteX5398" fmla="*/ 8192177 w 22146938"/>
              <a:gd name="connsiteY5398" fmla="*/ 2505003 h 4842513"/>
              <a:gd name="connsiteX5399" fmla="*/ 8217093 w 22146938"/>
              <a:gd name="connsiteY5399" fmla="*/ 2488946 h 4842513"/>
              <a:gd name="connsiteX5400" fmla="*/ 11563101 w 22146938"/>
              <a:gd name="connsiteY5400" fmla="*/ 2488393 h 4842513"/>
              <a:gd name="connsiteX5401" fmla="*/ 11583588 w 22146938"/>
              <a:gd name="connsiteY5401" fmla="*/ 2513862 h 4842513"/>
              <a:gd name="connsiteX5402" fmla="*/ 11555904 w 22146938"/>
              <a:gd name="connsiteY5402" fmla="*/ 2531580 h 4842513"/>
              <a:gd name="connsiteX5403" fmla="*/ 11535417 w 22146938"/>
              <a:gd name="connsiteY5403" fmla="*/ 2506111 h 4842513"/>
              <a:gd name="connsiteX5404" fmla="*/ 11563101 w 22146938"/>
              <a:gd name="connsiteY5404" fmla="*/ 2488393 h 4842513"/>
              <a:gd name="connsiteX5405" fmla="*/ 13028684 w 22146938"/>
              <a:gd name="connsiteY5405" fmla="*/ 2486179 h 4842513"/>
              <a:gd name="connsiteX5406" fmla="*/ 13051384 w 22146938"/>
              <a:gd name="connsiteY5406" fmla="*/ 2514416 h 4842513"/>
              <a:gd name="connsiteX5407" fmla="*/ 13020932 w 22146938"/>
              <a:gd name="connsiteY5407" fmla="*/ 2533795 h 4842513"/>
              <a:gd name="connsiteX5408" fmla="*/ 12998232 w 22146938"/>
              <a:gd name="connsiteY5408" fmla="*/ 2505557 h 4842513"/>
              <a:gd name="connsiteX5409" fmla="*/ 13028684 w 22146938"/>
              <a:gd name="connsiteY5409" fmla="*/ 2486179 h 4842513"/>
              <a:gd name="connsiteX5410" fmla="*/ 20337768 w 22146938"/>
              <a:gd name="connsiteY5410" fmla="*/ 2485625 h 4842513"/>
              <a:gd name="connsiteX5411" fmla="*/ 20358254 w 22146938"/>
              <a:gd name="connsiteY5411" fmla="*/ 2511094 h 4842513"/>
              <a:gd name="connsiteX5412" fmla="*/ 20330570 w 22146938"/>
              <a:gd name="connsiteY5412" fmla="*/ 2528812 h 4842513"/>
              <a:gd name="connsiteX5413" fmla="*/ 20310084 w 22146938"/>
              <a:gd name="connsiteY5413" fmla="*/ 2503343 h 4842513"/>
              <a:gd name="connsiteX5414" fmla="*/ 20337768 w 22146938"/>
              <a:gd name="connsiteY5414" fmla="*/ 2485625 h 4842513"/>
              <a:gd name="connsiteX5415" fmla="*/ 21690954 w 22146938"/>
              <a:gd name="connsiteY5415" fmla="*/ 2485071 h 4842513"/>
              <a:gd name="connsiteX5416" fmla="*/ 21709778 w 22146938"/>
              <a:gd name="connsiteY5416" fmla="*/ 2507772 h 4842513"/>
              <a:gd name="connsiteX5417" fmla="*/ 21684864 w 22146938"/>
              <a:gd name="connsiteY5417" fmla="*/ 2523275 h 4842513"/>
              <a:gd name="connsiteX5418" fmla="*/ 21666038 w 22146938"/>
              <a:gd name="connsiteY5418" fmla="*/ 2500574 h 4842513"/>
              <a:gd name="connsiteX5419" fmla="*/ 21690954 w 22146938"/>
              <a:gd name="connsiteY5419" fmla="*/ 2485071 h 4842513"/>
              <a:gd name="connsiteX5420" fmla="*/ 10971221 w 22146938"/>
              <a:gd name="connsiteY5420" fmla="*/ 2482856 h 4842513"/>
              <a:gd name="connsiteX5421" fmla="*/ 10990600 w 22146938"/>
              <a:gd name="connsiteY5421" fmla="*/ 2506664 h 4842513"/>
              <a:gd name="connsiteX5422" fmla="*/ 10965131 w 22146938"/>
              <a:gd name="connsiteY5422" fmla="*/ 2523274 h 4842513"/>
              <a:gd name="connsiteX5423" fmla="*/ 10945752 w 22146938"/>
              <a:gd name="connsiteY5423" fmla="*/ 2499466 h 4842513"/>
              <a:gd name="connsiteX5424" fmla="*/ 10971221 w 22146938"/>
              <a:gd name="connsiteY5424" fmla="*/ 2482856 h 4842513"/>
              <a:gd name="connsiteX5425" fmla="*/ 20869298 w 22146938"/>
              <a:gd name="connsiteY5425" fmla="*/ 2481195 h 4842513"/>
              <a:gd name="connsiteX5426" fmla="*/ 20889782 w 22146938"/>
              <a:gd name="connsiteY5426" fmla="*/ 2506110 h 4842513"/>
              <a:gd name="connsiteX5427" fmla="*/ 20862654 w 22146938"/>
              <a:gd name="connsiteY5427" fmla="*/ 2523274 h 4842513"/>
              <a:gd name="connsiteX5428" fmla="*/ 20842168 w 22146938"/>
              <a:gd name="connsiteY5428" fmla="*/ 2498359 h 4842513"/>
              <a:gd name="connsiteX5429" fmla="*/ 20869298 w 22146938"/>
              <a:gd name="connsiteY5429" fmla="*/ 2481195 h 4842513"/>
              <a:gd name="connsiteX5430" fmla="*/ 16529580 w 22146938"/>
              <a:gd name="connsiteY5430" fmla="*/ 2480087 h 4842513"/>
              <a:gd name="connsiteX5431" fmla="*/ 16547852 w 22146938"/>
              <a:gd name="connsiteY5431" fmla="*/ 2502234 h 4842513"/>
              <a:gd name="connsiteX5432" fmla="*/ 16523490 w 22146938"/>
              <a:gd name="connsiteY5432" fmla="*/ 2517737 h 4842513"/>
              <a:gd name="connsiteX5433" fmla="*/ 16505219 w 22146938"/>
              <a:gd name="connsiteY5433" fmla="*/ 2495590 h 4842513"/>
              <a:gd name="connsiteX5434" fmla="*/ 16529580 w 22146938"/>
              <a:gd name="connsiteY5434" fmla="*/ 2480087 h 4842513"/>
              <a:gd name="connsiteX5435" fmla="*/ 20580278 w 22146938"/>
              <a:gd name="connsiteY5435" fmla="*/ 2477873 h 4842513"/>
              <a:gd name="connsiteX5436" fmla="*/ 20600766 w 22146938"/>
              <a:gd name="connsiteY5436" fmla="*/ 2503342 h 4842513"/>
              <a:gd name="connsiteX5437" fmla="*/ 20573082 w 22146938"/>
              <a:gd name="connsiteY5437" fmla="*/ 2521060 h 4842513"/>
              <a:gd name="connsiteX5438" fmla="*/ 20552594 w 22146938"/>
              <a:gd name="connsiteY5438" fmla="*/ 2495591 h 4842513"/>
              <a:gd name="connsiteX5439" fmla="*/ 20580278 w 22146938"/>
              <a:gd name="connsiteY5439" fmla="*/ 2477873 h 4842513"/>
              <a:gd name="connsiteX5440" fmla="*/ 9630794 w 22146938"/>
              <a:gd name="connsiteY5440" fmla="*/ 2477873 h 4842513"/>
              <a:gd name="connsiteX5441" fmla="*/ 9649066 w 22146938"/>
              <a:gd name="connsiteY5441" fmla="*/ 2500020 h 4842513"/>
              <a:gd name="connsiteX5442" fmla="*/ 9625255 w 22146938"/>
              <a:gd name="connsiteY5442" fmla="*/ 2515523 h 4842513"/>
              <a:gd name="connsiteX5443" fmla="*/ 9606983 w 22146938"/>
              <a:gd name="connsiteY5443" fmla="*/ 2493376 h 4842513"/>
              <a:gd name="connsiteX5444" fmla="*/ 9630794 w 22146938"/>
              <a:gd name="connsiteY5444" fmla="*/ 2477873 h 4842513"/>
              <a:gd name="connsiteX5445" fmla="*/ 708062 w 22146938"/>
              <a:gd name="connsiteY5445" fmla="*/ 2477873 h 4842513"/>
              <a:gd name="connsiteX5446" fmla="*/ 727994 w 22146938"/>
              <a:gd name="connsiteY5446" fmla="*/ 2502235 h 4842513"/>
              <a:gd name="connsiteX5447" fmla="*/ 700864 w 22146938"/>
              <a:gd name="connsiteY5447" fmla="*/ 2519399 h 4842513"/>
              <a:gd name="connsiteX5448" fmla="*/ 680932 w 22146938"/>
              <a:gd name="connsiteY5448" fmla="*/ 2495037 h 4842513"/>
              <a:gd name="connsiteX5449" fmla="*/ 708062 w 22146938"/>
              <a:gd name="connsiteY5449" fmla="*/ 2477873 h 4842513"/>
              <a:gd name="connsiteX5450" fmla="*/ 2324310 w 22146938"/>
              <a:gd name="connsiteY5450" fmla="*/ 2476212 h 4842513"/>
              <a:gd name="connsiteX5451" fmla="*/ 2343135 w 22146938"/>
              <a:gd name="connsiteY5451" fmla="*/ 2499467 h 4842513"/>
              <a:gd name="connsiteX5452" fmla="*/ 2318219 w 22146938"/>
              <a:gd name="connsiteY5452" fmla="*/ 2515523 h 4842513"/>
              <a:gd name="connsiteX5453" fmla="*/ 2299395 w 22146938"/>
              <a:gd name="connsiteY5453" fmla="*/ 2492269 h 4842513"/>
              <a:gd name="connsiteX5454" fmla="*/ 2324310 w 22146938"/>
              <a:gd name="connsiteY5454" fmla="*/ 2476212 h 4842513"/>
              <a:gd name="connsiteX5455" fmla="*/ 8520558 w 22146938"/>
              <a:gd name="connsiteY5455" fmla="*/ 2475658 h 4842513"/>
              <a:gd name="connsiteX5456" fmla="*/ 8538828 w 22146938"/>
              <a:gd name="connsiteY5456" fmla="*/ 2498359 h 4842513"/>
              <a:gd name="connsiteX5457" fmla="*/ 8514467 w 22146938"/>
              <a:gd name="connsiteY5457" fmla="*/ 2513862 h 4842513"/>
              <a:gd name="connsiteX5458" fmla="*/ 8496193 w 22146938"/>
              <a:gd name="connsiteY5458" fmla="*/ 2491161 h 4842513"/>
              <a:gd name="connsiteX5459" fmla="*/ 8520558 w 22146938"/>
              <a:gd name="connsiteY5459" fmla="*/ 2475658 h 4842513"/>
              <a:gd name="connsiteX5460" fmla="*/ 10409826 w 22146938"/>
              <a:gd name="connsiteY5460" fmla="*/ 2475105 h 4842513"/>
              <a:gd name="connsiteX5461" fmla="*/ 10428099 w 22146938"/>
              <a:gd name="connsiteY5461" fmla="*/ 2497806 h 4842513"/>
              <a:gd name="connsiteX5462" fmla="*/ 10403735 w 22146938"/>
              <a:gd name="connsiteY5462" fmla="*/ 2513308 h 4842513"/>
              <a:gd name="connsiteX5463" fmla="*/ 10385464 w 22146938"/>
              <a:gd name="connsiteY5463" fmla="*/ 2490608 h 4842513"/>
              <a:gd name="connsiteX5464" fmla="*/ 10409826 w 22146938"/>
              <a:gd name="connsiteY5464" fmla="*/ 2475105 h 4842513"/>
              <a:gd name="connsiteX5465" fmla="*/ 9425363 w 22146938"/>
              <a:gd name="connsiteY5465" fmla="*/ 2475105 h 4842513"/>
              <a:gd name="connsiteX5466" fmla="*/ 9443637 w 22146938"/>
              <a:gd name="connsiteY5466" fmla="*/ 2497252 h 4842513"/>
              <a:gd name="connsiteX5467" fmla="*/ 9419828 w 22146938"/>
              <a:gd name="connsiteY5467" fmla="*/ 2512755 h 4842513"/>
              <a:gd name="connsiteX5468" fmla="*/ 9401555 w 22146938"/>
              <a:gd name="connsiteY5468" fmla="*/ 2490608 h 4842513"/>
              <a:gd name="connsiteX5469" fmla="*/ 9425363 w 22146938"/>
              <a:gd name="connsiteY5469" fmla="*/ 2475105 h 4842513"/>
              <a:gd name="connsiteX5470" fmla="*/ 17367847 w 22146938"/>
              <a:gd name="connsiteY5470" fmla="*/ 2473443 h 4842513"/>
              <a:gd name="connsiteX5471" fmla="*/ 17387226 w 22146938"/>
              <a:gd name="connsiteY5471" fmla="*/ 2496698 h 4842513"/>
              <a:gd name="connsiteX5472" fmla="*/ 17361756 w 22146938"/>
              <a:gd name="connsiteY5472" fmla="*/ 2512754 h 4842513"/>
              <a:gd name="connsiteX5473" fmla="*/ 17342377 w 22146938"/>
              <a:gd name="connsiteY5473" fmla="*/ 2489500 h 4842513"/>
              <a:gd name="connsiteX5474" fmla="*/ 17367847 w 22146938"/>
              <a:gd name="connsiteY5474" fmla="*/ 2473443 h 4842513"/>
              <a:gd name="connsiteX5475" fmla="*/ 12240802 w 22146938"/>
              <a:gd name="connsiteY5475" fmla="*/ 2471229 h 4842513"/>
              <a:gd name="connsiteX5476" fmla="*/ 12263502 w 22146938"/>
              <a:gd name="connsiteY5476" fmla="*/ 2498913 h 4842513"/>
              <a:gd name="connsiteX5477" fmla="*/ 12233050 w 22146938"/>
              <a:gd name="connsiteY5477" fmla="*/ 2518292 h 4842513"/>
              <a:gd name="connsiteX5478" fmla="*/ 12210350 w 22146938"/>
              <a:gd name="connsiteY5478" fmla="*/ 2490608 h 4842513"/>
              <a:gd name="connsiteX5479" fmla="*/ 12240802 w 22146938"/>
              <a:gd name="connsiteY5479" fmla="*/ 2471229 h 4842513"/>
              <a:gd name="connsiteX5480" fmla="*/ 14792697 w 22146938"/>
              <a:gd name="connsiteY5480" fmla="*/ 2469014 h 4842513"/>
              <a:gd name="connsiteX5481" fmla="*/ 14810414 w 22146938"/>
              <a:gd name="connsiteY5481" fmla="*/ 2490608 h 4842513"/>
              <a:gd name="connsiteX5482" fmla="*/ 14786607 w 22146938"/>
              <a:gd name="connsiteY5482" fmla="*/ 2505557 h 4842513"/>
              <a:gd name="connsiteX5483" fmla="*/ 14768889 w 22146938"/>
              <a:gd name="connsiteY5483" fmla="*/ 2483964 h 4842513"/>
              <a:gd name="connsiteX5484" fmla="*/ 14792697 w 22146938"/>
              <a:gd name="connsiteY5484" fmla="*/ 2469014 h 4842513"/>
              <a:gd name="connsiteX5485" fmla="*/ 11995523 w 22146938"/>
              <a:gd name="connsiteY5485" fmla="*/ 2467907 h 4842513"/>
              <a:gd name="connsiteX5486" fmla="*/ 12017670 w 22146938"/>
              <a:gd name="connsiteY5486" fmla="*/ 2495037 h 4842513"/>
              <a:gd name="connsiteX5487" fmla="*/ 11987772 w 22146938"/>
              <a:gd name="connsiteY5487" fmla="*/ 2513862 h 4842513"/>
              <a:gd name="connsiteX5488" fmla="*/ 11965625 w 22146938"/>
              <a:gd name="connsiteY5488" fmla="*/ 2486732 h 4842513"/>
              <a:gd name="connsiteX5489" fmla="*/ 11995523 w 22146938"/>
              <a:gd name="connsiteY5489" fmla="*/ 2467907 h 4842513"/>
              <a:gd name="connsiteX5490" fmla="*/ 14416751 w 22146938"/>
              <a:gd name="connsiteY5490" fmla="*/ 2467354 h 4842513"/>
              <a:gd name="connsiteX5491" fmla="*/ 14435023 w 22146938"/>
              <a:gd name="connsiteY5491" fmla="*/ 2489501 h 4842513"/>
              <a:gd name="connsiteX5492" fmla="*/ 14410660 w 22146938"/>
              <a:gd name="connsiteY5492" fmla="*/ 2505004 h 4842513"/>
              <a:gd name="connsiteX5493" fmla="*/ 14392388 w 22146938"/>
              <a:gd name="connsiteY5493" fmla="*/ 2482857 h 4842513"/>
              <a:gd name="connsiteX5494" fmla="*/ 14416751 w 22146938"/>
              <a:gd name="connsiteY5494" fmla="*/ 2467354 h 4842513"/>
              <a:gd name="connsiteX5495" fmla="*/ 2962130 w 22146938"/>
              <a:gd name="connsiteY5495" fmla="*/ 2466799 h 4842513"/>
              <a:gd name="connsiteX5496" fmla="*/ 2980954 w 22146938"/>
              <a:gd name="connsiteY5496" fmla="*/ 2490054 h 4842513"/>
              <a:gd name="connsiteX5497" fmla="*/ 2955485 w 22146938"/>
              <a:gd name="connsiteY5497" fmla="*/ 2506110 h 4842513"/>
              <a:gd name="connsiteX5498" fmla="*/ 2936661 w 22146938"/>
              <a:gd name="connsiteY5498" fmla="*/ 2482856 h 4842513"/>
              <a:gd name="connsiteX5499" fmla="*/ 2962130 w 22146938"/>
              <a:gd name="connsiteY5499" fmla="*/ 2466799 h 4842513"/>
              <a:gd name="connsiteX5500" fmla="*/ 13837052 w 22146938"/>
              <a:gd name="connsiteY5500" fmla="*/ 2465692 h 4842513"/>
              <a:gd name="connsiteX5501" fmla="*/ 13855876 w 22146938"/>
              <a:gd name="connsiteY5501" fmla="*/ 2488947 h 4842513"/>
              <a:gd name="connsiteX5502" fmla="*/ 13830407 w 22146938"/>
              <a:gd name="connsiteY5502" fmla="*/ 2505003 h 4842513"/>
              <a:gd name="connsiteX5503" fmla="*/ 13811582 w 22146938"/>
              <a:gd name="connsiteY5503" fmla="*/ 2481749 h 4842513"/>
              <a:gd name="connsiteX5504" fmla="*/ 13837052 w 22146938"/>
              <a:gd name="connsiteY5504" fmla="*/ 2465692 h 4842513"/>
              <a:gd name="connsiteX5505" fmla="*/ 9838992 w 22146938"/>
              <a:gd name="connsiteY5505" fmla="*/ 2464031 h 4842513"/>
              <a:gd name="connsiteX5506" fmla="*/ 9857263 w 22146938"/>
              <a:gd name="connsiteY5506" fmla="*/ 2486178 h 4842513"/>
              <a:gd name="connsiteX5507" fmla="*/ 9833454 w 22146938"/>
              <a:gd name="connsiteY5507" fmla="*/ 2501681 h 4842513"/>
              <a:gd name="connsiteX5508" fmla="*/ 9815182 w 22146938"/>
              <a:gd name="connsiteY5508" fmla="*/ 2479534 h 4842513"/>
              <a:gd name="connsiteX5509" fmla="*/ 9838992 w 22146938"/>
              <a:gd name="connsiteY5509" fmla="*/ 2464031 h 4842513"/>
              <a:gd name="connsiteX5510" fmla="*/ 1199197 w 22146938"/>
              <a:gd name="connsiteY5510" fmla="*/ 2462924 h 4842513"/>
              <a:gd name="connsiteX5511" fmla="*/ 1219129 w 22146938"/>
              <a:gd name="connsiteY5511" fmla="*/ 2486732 h 4842513"/>
              <a:gd name="connsiteX5512" fmla="*/ 1193107 w 22146938"/>
              <a:gd name="connsiteY5512" fmla="*/ 2503342 h 4842513"/>
              <a:gd name="connsiteX5513" fmla="*/ 1173175 w 22146938"/>
              <a:gd name="connsiteY5513" fmla="*/ 2479534 h 4842513"/>
              <a:gd name="connsiteX5514" fmla="*/ 1199197 w 22146938"/>
              <a:gd name="connsiteY5514" fmla="*/ 2462924 h 4842513"/>
              <a:gd name="connsiteX5515" fmla="*/ 18159606 w 22146938"/>
              <a:gd name="connsiteY5515" fmla="*/ 2461817 h 4842513"/>
              <a:gd name="connsiteX5516" fmla="*/ 18178984 w 22146938"/>
              <a:gd name="connsiteY5516" fmla="*/ 2485625 h 4842513"/>
              <a:gd name="connsiteX5517" fmla="*/ 18152962 w 22146938"/>
              <a:gd name="connsiteY5517" fmla="*/ 2502235 h 4842513"/>
              <a:gd name="connsiteX5518" fmla="*/ 18133583 w 22146938"/>
              <a:gd name="connsiteY5518" fmla="*/ 2478427 h 4842513"/>
              <a:gd name="connsiteX5519" fmla="*/ 18159606 w 22146938"/>
              <a:gd name="connsiteY5519" fmla="*/ 2461817 h 4842513"/>
              <a:gd name="connsiteX5520" fmla="*/ 9222705 w 22146938"/>
              <a:gd name="connsiteY5520" fmla="*/ 2459602 h 4842513"/>
              <a:gd name="connsiteX5521" fmla="*/ 9240977 w 22146938"/>
              <a:gd name="connsiteY5521" fmla="*/ 2481749 h 4842513"/>
              <a:gd name="connsiteX5522" fmla="*/ 9217169 w 22146938"/>
              <a:gd name="connsiteY5522" fmla="*/ 2497252 h 4842513"/>
              <a:gd name="connsiteX5523" fmla="*/ 9198896 w 22146938"/>
              <a:gd name="connsiteY5523" fmla="*/ 2475105 h 4842513"/>
              <a:gd name="connsiteX5524" fmla="*/ 9222705 w 22146938"/>
              <a:gd name="connsiteY5524" fmla="*/ 2459602 h 4842513"/>
              <a:gd name="connsiteX5525" fmla="*/ 7463413 w 22146938"/>
              <a:gd name="connsiteY5525" fmla="*/ 2459048 h 4842513"/>
              <a:gd name="connsiteX5526" fmla="*/ 7483344 w 22146938"/>
              <a:gd name="connsiteY5526" fmla="*/ 2483410 h 4842513"/>
              <a:gd name="connsiteX5527" fmla="*/ 7456761 w 22146938"/>
              <a:gd name="connsiteY5527" fmla="*/ 2500574 h 4842513"/>
              <a:gd name="connsiteX5528" fmla="*/ 7436835 w 22146938"/>
              <a:gd name="connsiteY5528" fmla="*/ 2476212 h 4842513"/>
              <a:gd name="connsiteX5529" fmla="*/ 7463413 w 22146938"/>
              <a:gd name="connsiteY5529" fmla="*/ 2459048 h 4842513"/>
              <a:gd name="connsiteX5530" fmla="*/ 13263997 w 22146938"/>
              <a:gd name="connsiteY5530" fmla="*/ 2458495 h 4842513"/>
              <a:gd name="connsiteX5531" fmla="*/ 13285590 w 22146938"/>
              <a:gd name="connsiteY5531" fmla="*/ 2485071 h 4842513"/>
              <a:gd name="connsiteX5532" fmla="*/ 13256799 w 22146938"/>
              <a:gd name="connsiteY5532" fmla="*/ 2503343 h 4842513"/>
              <a:gd name="connsiteX5533" fmla="*/ 13235204 w 22146938"/>
              <a:gd name="connsiteY5533" fmla="*/ 2476766 h 4842513"/>
              <a:gd name="connsiteX5534" fmla="*/ 13263997 w 22146938"/>
              <a:gd name="connsiteY5534" fmla="*/ 2458495 h 4842513"/>
              <a:gd name="connsiteX5535" fmla="*/ 6740796 w 22146938"/>
              <a:gd name="connsiteY5535" fmla="*/ 2457941 h 4842513"/>
              <a:gd name="connsiteX5536" fmla="*/ 6761845 w 22146938"/>
              <a:gd name="connsiteY5536" fmla="*/ 2483410 h 4842513"/>
              <a:gd name="connsiteX5537" fmla="*/ 6734155 w 22146938"/>
              <a:gd name="connsiteY5537" fmla="*/ 2501128 h 4842513"/>
              <a:gd name="connsiteX5538" fmla="*/ 6713133 w 22146938"/>
              <a:gd name="connsiteY5538" fmla="*/ 2475659 h 4842513"/>
              <a:gd name="connsiteX5539" fmla="*/ 6740796 w 22146938"/>
              <a:gd name="connsiteY5539" fmla="*/ 2457941 h 4842513"/>
              <a:gd name="connsiteX5540" fmla="*/ 13473286 w 22146938"/>
              <a:gd name="connsiteY5540" fmla="*/ 2457387 h 4842513"/>
              <a:gd name="connsiteX5541" fmla="*/ 13494326 w 22146938"/>
              <a:gd name="connsiteY5541" fmla="*/ 2482856 h 4842513"/>
              <a:gd name="connsiteX5542" fmla="*/ 13466642 w 22146938"/>
              <a:gd name="connsiteY5542" fmla="*/ 2500574 h 4842513"/>
              <a:gd name="connsiteX5543" fmla="*/ 13445602 w 22146938"/>
              <a:gd name="connsiteY5543" fmla="*/ 2475105 h 4842513"/>
              <a:gd name="connsiteX5544" fmla="*/ 13473286 w 22146938"/>
              <a:gd name="connsiteY5544" fmla="*/ 2457387 h 4842513"/>
              <a:gd name="connsiteX5545" fmla="*/ 7907536 w 22146938"/>
              <a:gd name="connsiteY5545" fmla="*/ 2456833 h 4842513"/>
              <a:gd name="connsiteX5546" fmla="*/ 7926919 w 22146938"/>
              <a:gd name="connsiteY5546" fmla="*/ 2480088 h 4842513"/>
              <a:gd name="connsiteX5547" fmla="*/ 7901446 w 22146938"/>
              <a:gd name="connsiteY5547" fmla="*/ 2496144 h 4842513"/>
              <a:gd name="connsiteX5548" fmla="*/ 7882069 w 22146938"/>
              <a:gd name="connsiteY5548" fmla="*/ 2472890 h 4842513"/>
              <a:gd name="connsiteX5549" fmla="*/ 7907536 w 22146938"/>
              <a:gd name="connsiteY5549" fmla="*/ 2456833 h 4842513"/>
              <a:gd name="connsiteX5550" fmla="*/ 14027517 w 22146938"/>
              <a:gd name="connsiteY5550" fmla="*/ 2454619 h 4842513"/>
              <a:gd name="connsiteX5551" fmla="*/ 14046341 w 22146938"/>
              <a:gd name="connsiteY5551" fmla="*/ 2477320 h 4842513"/>
              <a:gd name="connsiteX5552" fmla="*/ 14021426 w 22146938"/>
              <a:gd name="connsiteY5552" fmla="*/ 2492823 h 4842513"/>
              <a:gd name="connsiteX5553" fmla="*/ 14002601 w 22146938"/>
              <a:gd name="connsiteY5553" fmla="*/ 2470122 h 4842513"/>
              <a:gd name="connsiteX5554" fmla="*/ 14027517 w 22146938"/>
              <a:gd name="connsiteY5554" fmla="*/ 2454619 h 4842513"/>
              <a:gd name="connsiteX5555" fmla="*/ 1668405 w 22146938"/>
              <a:gd name="connsiteY5555" fmla="*/ 2450798 h 4842513"/>
              <a:gd name="connsiteX5556" fmla="*/ 1687670 w 22146938"/>
              <a:gd name="connsiteY5556" fmla="*/ 2474067 h 4842513"/>
              <a:gd name="connsiteX5557" fmla="*/ 1662107 w 22146938"/>
              <a:gd name="connsiteY5557" fmla="*/ 2490161 h 4842513"/>
              <a:gd name="connsiteX5558" fmla="*/ 1642841 w 22146938"/>
              <a:gd name="connsiteY5558" fmla="*/ 2466893 h 4842513"/>
              <a:gd name="connsiteX5559" fmla="*/ 1668405 w 22146938"/>
              <a:gd name="connsiteY5559" fmla="*/ 2450798 h 4842513"/>
              <a:gd name="connsiteX5560" fmla="*/ 10796814 w 22146938"/>
              <a:gd name="connsiteY5560" fmla="*/ 2448528 h 4842513"/>
              <a:gd name="connsiteX5561" fmla="*/ 10815639 w 22146938"/>
              <a:gd name="connsiteY5561" fmla="*/ 2471783 h 4842513"/>
              <a:gd name="connsiteX5562" fmla="*/ 10790723 w 22146938"/>
              <a:gd name="connsiteY5562" fmla="*/ 2487839 h 4842513"/>
              <a:gd name="connsiteX5563" fmla="*/ 10771898 w 22146938"/>
              <a:gd name="connsiteY5563" fmla="*/ 2464585 h 4842513"/>
              <a:gd name="connsiteX5564" fmla="*/ 10796814 w 22146938"/>
              <a:gd name="connsiteY5564" fmla="*/ 2448528 h 4842513"/>
              <a:gd name="connsiteX5565" fmla="*/ 3446463 w 22146938"/>
              <a:gd name="connsiteY5565" fmla="*/ 2445206 h 4842513"/>
              <a:gd name="connsiteX5566" fmla="*/ 3467503 w 22146938"/>
              <a:gd name="connsiteY5566" fmla="*/ 2470675 h 4842513"/>
              <a:gd name="connsiteX5567" fmla="*/ 3439819 w 22146938"/>
              <a:gd name="connsiteY5567" fmla="*/ 2488393 h 4842513"/>
              <a:gd name="connsiteX5568" fmla="*/ 3418780 w 22146938"/>
              <a:gd name="connsiteY5568" fmla="*/ 2462923 h 4842513"/>
              <a:gd name="connsiteX5569" fmla="*/ 3446463 w 22146938"/>
              <a:gd name="connsiteY5569" fmla="*/ 2445206 h 4842513"/>
              <a:gd name="connsiteX5570" fmla="*/ 11786788 w 22146938"/>
              <a:gd name="connsiteY5570" fmla="*/ 2444652 h 4842513"/>
              <a:gd name="connsiteX5571" fmla="*/ 11807828 w 22146938"/>
              <a:gd name="connsiteY5571" fmla="*/ 2470675 h 4842513"/>
              <a:gd name="connsiteX5572" fmla="*/ 11779590 w 22146938"/>
              <a:gd name="connsiteY5572" fmla="*/ 2488392 h 4842513"/>
              <a:gd name="connsiteX5573" fmla="*/ 11758550 w 22146938"/>
              <a:gd name="connsiteY5573" fmla="*/ 2462370 h 4842513"/>
              <a:gd name="connsiteX5574" fmla="*/ 11786788 w 22146938"/>
              <a:gd name="connsiteY5574" fmla="*/ 2444652 h 4842513"/>
              <a:gd name="connsiteX5575" fmla="*/ 15564523 w 22146938"/>
              <a:gd name="connsiteY5575" fmla="*/ 2444098 h 4842513"/>
              <a:gd name="connsiteX5576" fmla="*/ 15582241 w 22146938"/>
              <a:gd name="connsiteY5576" fmla="*/ 2465692 h 4842513"/>
              <a:gd name="connsiteX5577" fmla="*/ 15558986 w 22146938"/>
              <a:gd name="connsiteY5577" fmla="*/ 2480641 h 4842513"/>
              <a:gd name="connsiteX5578" fmla="*/ 15541268 w 22146938"/>
              <a:gd name="connsiteY5578" fmla="*/ 2459048 h 4842513"/>
              <a:gd name="connsiteX5579" fmla="*/ 15564523 w 22146938"/>
              <a:gd name="connsiteY5579" fmla="*/ 2444098 h 4842513"/>
              <a:gd name="connsiteX5580" fmla="*/ 15361323 w 22146938"/>
              <a:gd name="connsiteY5580" fmla="*/ 2443545 h 4842513"/>
              <a:gd name="connsiteX5581" fmla="*/ 15379042 w 22146938"/>
              <a:gd name="connsiteY5581" fmla="*/ 2465139 h 4842513"/>
              <a:gd name="connsiteX5582" fmla="*/ 15355786 w 22146938"/>
              <a:gd name="connsiteY5582" fmla="*/ 2480088 h 4842513"/>
              <a:gd name="connsiteX5583" fmla="*/ 15338069 w 22146938"/>
              <a:gd name="connsiteY5583" fmla="*/ 2458495 h 4842513"/>
              <a:gd name="connsiteX5584" fmla="*/ 15361323 w 22146938"/>
              <a:gd name="connsiteY5584" fmla="*/ 2443545 h 4842513"/>
              <a:gd name="connsiteX5585" fmla="*/ 17053913 w 22146938"/>
              <a:gd name="connsiteY5585" fmla="*/ 2441330 h 4842513"/>
              <a:gd name="connsiteX5586" fmla="*/ 17072737 w 22146938"/>
              <a:gd name="connsiteY5586" fmla="*/ 2464031 h 4842513"/>
              <a:gd name="connsiteX5587" fmla="*/ 17047822 w 22146938"/>
              <a:gd name="connsiteY5587" fmla="*/ 2480088 h 4842513"/>
              <a:gd name="connsiteX5588" fmla="*/ 17028997 w 22146938"/>
              <a:gd name="connsiteY5588" fmla="*/ 2457387 h 4842513"/>
              <a:gd name="connsiteX5589" fmla="*/ 17053913 w 22146938"/>
              <a:gd name="connsiteY5589" fmla="*/ 2441330 h 4842513"/>
              <a:gd name="connsiteX5590" fmla="*/ 16247759 w 22146938"/>
              <a:gd name="connsiteY5590" fmla="*/ 2439115 h 4842513"/>
              <a:gd name="connsiteX5591" fmla="*/ 16265477 w 22146938"/>
              <a:gd name="connsiteY5591" fmla="*/ 2461262 h 4842513"/>
              <a:gd name="connsiteX5592" fmla="*/ 16241668 w 22146938"/>
              <a:gd name="connsiteY5592" fmla="*/ 2476212 h 4842513"/>
              <a:gd name="connsiteX5593" fmla="*/ 16223951 w 22146938"/>
              <a:gd name="connsiteY5593" fmla="*/ 2454065 h 4842513"/>
              <a:gd name="connsiteX5594" fmla="*/ 16247759 w 22146938"/>
              <a:gd name="connsiteY5594" fmla="*/ 2439115 h 4842513"/>
              <a:gd name="connsiteX5595" fmla="*/ 18391595 w 22146938"/>
              <a:gd name="connsiteY5595" fmla="*/ 2438562 h 4842513"/>
              <a:gd name="connsiteX5596" fmla="*/ 18411528 w 22146938"/>
              <a:gd name="connsiteY5596" fmla="*/ 2462370 h 4842513"/>
              <a:gd name="connsiteX5597" fmla="*/ 18385505 w 22146938"/>
              <a:gd name="connsiteY5597" fmla="*/ 2478980 h 4842513"/>
              <a:gd name="connsiteX5598" fmla="*/ 18365572 w 22146938"/>
              <a:gd name="connsiteY5598" fmla="*/ 2455172 h 4842513"/>
              <a:gd name="connsiteX5599" fmla="*/ 18391595 w 22146938"/>
              <a:gd name="connsiteY5599" fmla="*/ 2438562 h 4842513"/>
              <a:gd name="connsiteX5600" fmla="*/ 11392570 w 22146938"/>
              <a:gd name="connsiteY5600" fmla="*/ 2438562 h 4842513"/>
              <a:gd name="connsiteX5601" fmla="*/ 11412501 w 22146938"/>
              <a:gd name="connsiteY5601" fmla="*/ 2462924 h 4842513"/>
              <a:gd name="connsiteX5602" fmla="*/ 11385925 w 22146938"/>
              <a:gd name="connsiteY5602" fmla="*/ 2479534 h 4842513"/>
              <a:gd name="connsiteX5603" fmla="*/ 11365993 w 22146938"/>
              <a:gd name="connsiteY5603" fmla="*/ 2455172 h 4842513"/>
              <a:gd name="connsiteX5604" fmla="*/ 11392570 w 22146938"/>
              <a:gd name="connsiteY5604" fmla="*/ 2438562 h 4842513"/>
              <a:gd name="connsiteX5605" fmla="*/ 9021151 w 22146938"/>
              <a:gd name="connsiteY5605" fmla="*/ 2438009 h 4842513"/>
              <a:gd name="connsiteX5606" fmla="*/ 9039424 w 22146938"/>
              <a:gd name="connsiteY5606" fmla="*/ 2460156 h 4842513"/>
              <a:gd name="connsiteX5607" fmla="*/ 9015615 w 22146938"/>
              <a:gd name="connsiteY5607" fmla="*/ 2475659 h 4842513"/>
              <a:gd name="connsiteX5608" fmla="*/ 8997344 w 22146938"/>
              <a:gd name="connsiteY5608" fmla="*/ 2453512 h 4842513"/>
              <a:gd name="connsiteX5609" fmla="*/ 9021151 w 22146938"/>
              <a:gd name="connsiteY5609" fmla="*/ 2438009 h 4842513"/>
              <a:gd name="connsiteX5610" fmla="*/ 20829988 w 22146938"/>
              <a:gd name="connsiteY5610" fmla="*/ 2435240 h 4842513"/>
              <a:gd name="connsiteX5611" fmla="*/ 20848258 w 22146938"/>
              <a:gd name="connsiteY5611" fmla="*/ 2457941 h 4842513"/>
              <a:gd name="connsiteX5612" fmla="*/ 20823342 w 22146938"/>
              <a:gd name="connsiteY5612" fmla="*/ 2473444 h 4842513"/>
              <a:gd name="connsiteX5613" fmla="*/ 20805072 w 22146938"/>
              <a:gd name="connsiteY5613" fmla="*/ 2450743 h 4842513"/>
              <a:gd name="connsiteX5614" fmla="*/ 20829988 w 22146938"/>
              <a:gd name="connsiteY5614" fmla="*/ 2435240 h 4842513"/>
              <a:gd name="connsiteX5615" fmla="*/ 12772885 w 22146938"/>
              <a:gd name="connsiteY5615" fmla="*/ 2435240 h 4842513"/>
              <a:gd name="connsiteX5616" fmla="*/ 12795586 w 22146938"/>
              <a:gd name="connsiteY5616" fmla="*/ 2463477 h 4842513"/>
              <a:gd name="connsiteX5617" fmla="*/ 12765134 w 22146938"/>
              <a:gd name="connsiteY5617" fmla="*/ 2482856 h 4842513"/>
              <a:gd name="connsiteX5618" fmla="*/ 12742432 w 22146938"/>
              <a:gd name="connsiteY5618" fmla="*/ 2454618 h 4842513"/>
              <a:gd name="connsiteX5619" fmla="*/ 12772885 w 22146938"/>
              <a:gd name="connsiteY5619" fmla="*/ 2435240 h 4842513"/>
              <a:gd name="connsiteX5620" fmla="*/ 7114009 w 22146938"/>
              <a:gd name="connsiteY5620" fmla="*/ 2435240 h 4842513"/>
              <a:gd name="connsiteX5621" fmla="*/ 7134498 w 22146938"/>
              <a:gd name="connsiteY5621" fmla="*/ 2460155 h 4842513"/>
              <a:gd name="connsiteX5622" fmla="*/ 7107362 w 22146938"/>
              <a:gd name="connsiteY5622" fmla="*/ 2477319 h 4842513"/>
              <a:gd name="connsiteX5623" fmla="*/ 7086881 w 22146938"/>
              <a:gd name="connsiteY5623" fmla="*/ 2452404 h 4842513"/>
              <a:gd name="connsiteX5624" fmla="*/ 7114009 w 22146938"/>
              <a:gd name="connsiteY5624" fmla="*/ 2435240 h 4842513"/>
              <a:gd name="connsiteX5625" fmla="*/ 19697166 w 22146938"/>
              <a:gd name="connsiteY5625" fmla="*/ 2434686 h 4842513"/>
              <a:gd name="connsiteX5626" fmla="*/ 19717098 w 22146938"/>
              <a:gd name="connsiteY5626" fmla="*/ 2459048 h 4842513"/>
              <a:gd name="connsiteX5627" fmla="*/ 19690522 w 22146938"/>
              <a:gd name="connsiteY5627" fmla="*/ 2476212 h 4842513"/>
              <a:gd name="connsiteX5628" fmla="*/ 19670588 w 22146938"/>
              <a:gd name="connsiteY5628" fmla="*/ 2451850 h 4842513"/>
              <a:gd name="connsiteX5629" fmla="*/ 19697166 w 22146938"/>
              <a:gd name="connsiteY5629" fmla="*/ 2434686 h 4842513"/>
              <a:gd name="connsiteX5630" fmla="*/ 20785694 w 22146938"/>
              <a:gd name="connsiteY5630" fmla="*/ 2433579 h 4842513"/>
              <a:gd name="connsiteX5631" fmla="*/ 20804518 w 22146938"/>
              <a:gd name="connsiteY5631" fmla="*/ 2456834 h 4842513"/>
              <a:gd name="connsiteX5632" fmla="*/ 20779602 w 22146938"/>
              <a:gd name="connsiteY5632" fmla="*/ 2472890 h 4842513"/>
              <a:gd name="connsiteX5633" fmla="*/ 20760778 w 22146938"/>
              <a:gd name="connsiteY5633" fmla="*/ 2449636 h 4842513"/>
              <a:gd name="connsiteX5634" fmla="*/ 20785694 w 22146938"/>
              <a:gd name="connsiteY5634" fmla="*/ 2433579 h 4842513"/>
              <a:gd name="connsiteX5635" fmla="*/ 10049957 w 22146938"/>
              <a:gd name="connsiteY5635" fmla="*/ 2430811 h 4842513"/>
              <a:gd name="connsiteX5636" fmla="*/ 10068230 w 22146938"/>
              <a:gd name="connsiteY5636" fmla="*/ 2452958 h 4842513"/>
              <a:gd name="connsiteX5637" fmla="*/ 10044417 w 22146938"/>
              <a:gd name="connsiteY5637" fmla="*/ 2468461 h 4842513"/>
              <a:gd name="connsiteX5638" fmla="*/ 10026145 w 22146938"/>
              <a:gd name="connsiteY5638" fmla="*/ 2446314 h 4842513"/>
              <a:gd name="connsiteX5639" fmla="*/ 10049957 w 22146938"/>
              <a:gd name="connsiteY5639" fmla="*/ 2430811 h 4842513"/>
              <a:gd name="connsiteX5640" fmla="*/ 12510443 w 22146938"/>
              <a:gd name="connsiteY5640" fmla="*/ 2430257 h 4842513"/>
              <a:gd name="connsiteX5641" fmla="*/ 12533144 w 22146938"/>
              <a:gd name="connsiteY5641" fmla="*/ 2458495 h 4842513"/>
              <a:gd name="connsiteX5642" fmla="*/ 12502692 w 22146938"/>
              <a:gd name="connsiteY5642" fmla="*/ 2477873 h 4842513"/>
              <a:gd name="connsiteX5643" fmla="*/ 12479991 w 22146938"/>
              <a:gd name="connsiteY5643" fmla="*/ 2449636 h 4842513"/>
              <a:gd name="connsiteX5644" fmla="*/ 12510443 w 22146938"/>
              <a:gd name="connsiteY5644" fmla="*/ 2430257 h 4842513"/>
              <a:gd name="connsiteX5645" fmla="*/ 8319010 w 22146938"/>
              <a:gd name="connsiteY5645" fmla="*/ 2428043 h 4842513"/>
              <a:gd name="connsiteX5646" fmla="*/ 8337280 w 22146938"/>
              <a:gd name="connsiteY5646" fmla="*/ 2450190 h 4842513"/>
              <a:gd name="connsiteX5647" fmla="*/ 8312915 w 22146938"/>
              <a:gd name="connsiteY5647" fmla="*/ 2465693 h 4842513"/>
              <a:gd name="connsiteX5648" fmla="*/ 8294646 w 22146938"/>
              <a:gd name="connsiteY5648" fmla="*/ 2443546 h 4842513"/>
              <a:gd name="connsiteX5649" fmla="*/ 8319010 w 22146938"/>
              <a:gd name="connsiteY5649" fmla="*/ 2428043 h 4842513"/>
              <a:gd name="connsiteX5650" fmla="*/ 21917962 w 22146938"/>
              <a:gd name="connsiteY5650" fmla="*/ 2427489 h 4842513"/>
              <a:gd name="connsiteX5651" fmla="*/ 21936786 w 22146938"/>
              <a:gd name="connsiteY5651" fmla="*/ 2450190 h 4842513"/>
              <a:gd name="connsiteX5652" fmla="*/ 21911870 w 22146938"/>
              <a:gd name="connsiteY5652" fmla="*/ 2465692 h 4842513"/>
              <a:gd name="connsiteX5653" fmla="*/ 21893046 w 22146938"/>
              <a:gd name="connsiteY5653" fmla="*/ 2442992 h 4842513"/>
              <a:gd name="connsiteX5654" fmla="*/ 21917962 w 22146938"/>
              <a:gd name="connsiteY5654" fmla="*/ 2427489 h 4842513"/>
              <a:gd name="connsiteX5655" fmla="*/ 11597431 w 22146938"/>
              <a:gd name="connsiteY5655" fmla="*/ 2427489 h 4842513"/>
              <a:gd name="connsiteX5656" fmla="*/ 11617917 w 22146938"/>
              <a:gd name="connsiteY5656" fmla="*/ 2452404 h 4842513"/>
              <a:gd name="connsiteX5657" fmla="*/ 11590786 w 22146938"/>
              <a:gd name="connsiteY5657" fmla="*/ 2469568 h 4842513"/>
              <a:gd name="connsiteX5658" fmla="*/ 11570300 w 22146938"/>
              <a:gd name="connsiteY5658" fmla="*/ 2444653 h 4842513"/>
              <a:gd name="connsiteX5659" fmla="*/ 11597431 w 22146938"/>
              <a:gd name="connsiteY5659" fmla="*/ 2427489 h 4842513"/>
              <a:gd name="connsiteX5660" fmla="*/ 13028062 w 22146938"/>
              <a:gd name="connsiteY5660" fmla="*/ 2423234 h 4842513"/>
              <a:gd name="connsiteX5661" fmla="*/ 13050629 w 22146938"/>
              <a:gd name="connsiteY5661" fmla="*/ 2450395 h 4842513"/>
              <a:gd name="connsiteX5662" fmla="*/ 13020713 w 22146938"/>
              <a:gd name="connsiteY5662" fmla="*/ 2469157 h 4842513"/>
              <a:gd name="connsiteX5663" fmla="*/ 12998145 w 22146938"/>
              <a:gd name="connsiteY5663" fmla="*/ 2441996 h 4842513"/>
              <a:gd name="connsiteX5664" fmla="*/ 13028062 w 22146938"/>
              <a:gd name="connsiteY5664" fmla="*/ 2423234 h 4842513"/>
              <a:gd name="connsiteX5665" fmla="*/ 15771043 w 22146938"/>
              <a:gd name="connsiteY5665" fmla="*/ 2422505 h 4842513"/>
              <a:gd name="connsiteX5666" fmla="*/ 15788762 w 22146938"/>
              <a:gd name="connsiteY5666" fmla="*/ 2444099 h 4842513"/>
              <a:gd name="connsiteX5667" fmla="*/ 15765506 w 22146938"/>
              <a:gd name="connsiteY5667" fmla="*/ 2459048 h 4842513"/>
              <a:gd name="connsiteX5668" fmla="*/ 15747789 w 22146938"/>
              <a:gd name="connsiteY5668" fmla="*/ 2437455 h 4842513"/>
              <a:gd name="connsiteX5669" fmla="*/ 15771043 w 22146938"/>
              <a:gd name="connsiteY5669" fmla="*/ 2422505 h 4842513"/>
              <a:gd name="connsiteX5670" fmla="*/ 15161999 w 22146938"/>
              <a:gd name="connsiteY5670" fmla="*/ 2420844 h 4842513"/>
              <a:gd name="connsiteX5671" fmla="*/ 15179718 w 22146938"/>
              <a:gd name="connsiteY5671" fmla="*/ 2442438 h 4842513"/>
              <a:gd name="connsiteX5672" fmla="*/ 15156462 w 22146938"/>
              <a:gd name="connsiteY5672" fmla="*/ 2457387 h 4842513"/>
              <a:gd name="connsiteX5673" fmla="*/ 15138745 w 22146938"/>
              <a:gd name="connsiteY5673" fmla="*/ 2435794 h 4842513"/>
              <a:gd name="connsiteX5674" fmla="*/ 15161999 w 22146938"/>
              <a:gd name="connsiteY5674" fmla="*/ 2420844 h 4842513"/>
              <a:gd name="connsiteX5675" fmla="*/ 3181934 w 22146938"/>
              <a:gd name="connsiteY5675" fmla="*/ 2419183 h 4842513"/>
              <a:gd name="connsiteX5676" fmla="*/ 3200758 w 22146938"/>
              <a:gd name="connsiteY5676" fmla="*/ 2442438 h 4842513"/>
              <a:gd name="connsiteX5677" fmla="*/ 3194708 w 22146938"/>
              <a:gd name="connsiteY5677" fmla="*/ 2451394 h 4842513"/>
              <a:gd name="connsiteX5678" fmla="*/ 3200864 w 22146938"/>
              <a:gd name="connsiteY5678" fmla="*/ 2454896 h 4842513"/>
              <a:gd name="connsiteX5679" fmla="*/ 3203483 w 22146938"/>
              <a:gd name="connsiteY5679" fmla="*/ 2464188 h 4842513"/>
              <a:gd name="connsiteX5680" fmla="*/ 3207753 w 22146938"/>
              <a:gd name="connsiteY5680" fmla="*/ 2466593 h 4842513"/>
              <a:gd name="connsiteX5681" fmla="*/ 3211849 w 22146938"/>
              <a:gd name="connsiteY5681" fmla="*/ 2480681 h 4842513"/>
              <a:gd name="connsiteX5682" fmla="*/ 3214851 w 22146938"/>
              <a:gd name="connsiteY5682" fmla="*/ 2482372 h 4842513"/>
              <a:gd name="connsiteX5683" fmla="*/ 3219488 w 22146938"/>
              <a:gd name="connsiteY5683" fmla="*/ 2498360 h 4842513"/>
              <a:gd name="connsiteX5684" fmla="*/ 3210284 w 22146938"/>
              <a:gd name="connsiteY5684" fmla="*/ 2512132 h 4842513"/>
              <a:gd name="connsiteX5685" fmla="*/ 3205708 w 22146938"/>
              <a:gd name="connsiteY5685" fmla="*/ 2512998 h 4842513"/>
              <a:gd name="connsiteX5686" fmla="*/ 3218420 w 22146938"/>
              <a:gd name="connsiteY5686" fmla="*/ 2520091 h 4842513"/>
              <a:gd name="connsiteX5687" fmla="*/ 3223334 w 22146938"/>
              <a:gd name="connsiteY5687" fmla="*/ 2536563 h 4842513"/>
              <a:gd name="connsiteX5688" fmla="*/ 3195651 w 22146938"/>
              <a:gd name="connsiteY5688" fmla="*/ 2554280 h 4842513"/>
              <a:gd name="connsiteX5689" fmla="*/ 3174612 w 22146938"/>
              <a:gd name="connsiteY5689" fmla="*/ 2528811 h 4842513"/>
              <a:gd name="connsiteX5690" fmla="*/ 3184301 w 22146938"/>
              <a:gd name="connsiteY5690" fmla="*/ 2514762 h 4842513"/>
              <a:gd name="connsiteX5691" fmla="*/ 3189225 w 22146938"/>
              <a:gd name="connsiteY5691" fmla="*/ 2513758 h 4842513"/>
              <a:gd name="connsiteX5692" fmla="*/ 3176510 w 22146938"/>
              <a:gd name="connsiteY5692" fmla="*/ 2506595 h 4842513"/>
              <a:gd name="connsiteX5693" fmla="*/ 3172045 w 22146938"/>
              <a:gd name="connsiteY5693" fmla="*/ 2491199 h 4842513"/>
              <a:gd name="connsiteX5694" fmla="*/ 3170381 w 22146938"/>
              <a:gd name="connsiteY5694" fmla="*/ 2490262 h 4842513"/>
              <a:gd name="connsiteX5695" fmla="*/ 3167417 w 22146938"/>
              <a:gd name="connsiteY5695" fmla="*/ 2480068 h 4842513"/>
              <a:gd name="connsiteX5696" fmla="*/ 3164046 w 22146938"/>
              <a:gd name="connsiteY5696" fmla="*/ 2478151 h 4842513"/>
              <a:gd name="connsiteX5697" fmla="*/ 3159755 w 22146938"/>
              <a:gd name="connsiteY5697" fmla="*/ 2462924 h 4842513"/>
              <a:gd name="connsiteX5698" fmla="*/ 3166350 w 22146938"/>
              <a:gd name="connsiteY5698" fmla="*/ 2453409 h 4842513"/>
              <a:gd name="connsiteX5699" fmla="*/ 3160687 w 22146938"/>
              <a:gd name="connsiteY5699" fmla="*/ 2450189 h 4842513"/>
              <a:gd name="connsiteX5700" fmla="*/ 3156465 w 22146938"/>
              <a:gd name="connsiteY5700" fmla="*/ 2435240 h 4842513"/>
              <a:gd name="connsiteX5701" fmla="*/ 3181934 w 22146938"/>
              <a:gd name="connsiteY5701" fmla="*/ 2419183 h 4842513"/>
              <a:gd name="connsiteX5702" fmla="*/ 2121672 w 22146938"/>
              <a:gd name="connsiteY5702" fmla="*/ 2419183 h 4842513"/>
              <a:gd name="connsiteX5703" fmla="*/ 2140496 w 22146938"/>
              <a:gd name="connsiteY5703" fmla="*/ 2442438 h 4842513"/>
              <a:gd name="connsiteX5704" fmla="*/ 2115581 w 22146938"/>
              <a:gd name="connsiteY5704" fmla="*/ 2458494 h 4842513"/>
              <a:gd name="connsiteX5705" fmla="*/ 2096756 w 22146938"/>
              <a:gd name="connsiteY5705" fmla="*/ 2435240 h 4842513"/>
              <a:gd name="connsiteX5706" fmla="*/ 2121672 w 22146938"/>
              <a:gd name="connsiteY5706" fmla="*/ 2419183 h 4842513"/>
              <a:gd name="connsiteX5707" fmla="*/ 11202659 w 22146938"/>
              <a:gd name="connsiteY5707" fmla="*/ 2418076 h 4842513"/>
              <a:gd name="connsiteX5708" fmla="*/ 11222038 w 22146938"/>
              <a:gd name="connsiteY5708" fmla="*/ 2441884 h 4842513"/>
              <a:gd name="connsiteX5709" fmla="*/ 11196568 w 22146938"/>
              <a:gd name="connsiteY5709" fmla="*/ 2458494 h 4842513"/>
              <a:gd name="connsiteX5710" fmla="*/ 11177189 w 22146938"/>
              <a:gd name="connsiteY5710" fmla="*/ 2434686 h 4842513"/>
              <a:gd name="connsiteX5711" fmla="*/ 11202659 w 22146938"/>
              <a:gd name="connsiteY5711" fmla="*/ 2418076 h 4842513"/>
              <a:gd name="connsiteX5712" fmla="*/ 6509930 w 22146938"/>
              <a:gd name="connsiteY5712" fmla="*/ 2418076 h 4842513"/>
              <a:gd name="connsiteX5713" fmla="*/ 6530987 w 22146938"/>
              <a:gd name="connsiteY5713" fmla="*/ 2443545 h 4842513"/>
              <a:gd name="connsiteX5714" fmla="*/ 6503286 w 22146938"/>
              <a:gd name="connsiteY5714" fmla="*/ 2461263 h 4842513"/>
              <a:gd name="connsiteX5715" fmla="*/ 6482238 w 22146938"/>
              <a:gd name="connsiteY5715" fmla="*/ 2435794 h 4842513"/>
              <a:gd name="connsiteX5716" fmla="*/ 6509930 w 22146938"/>
              <a:gd name="connsiteY5716" fmla="*/ 2418076 h 4842513"/>
              <a:gd name="connsiteX5717" fmla="*/ 18623587 w 22146938"/>
              <a:gd name="connsiteY5717" fmla="*/ 2417523 h 4842513"/>
              <a:gd name="connsiteX5718" fmla="*/ 18643518 w 22146938"/>
              <a:gd name="connsiteY5718" fmla="*/ 2441331 h 4842513"/>
              <a:gd name="connsiteX5719" fmla="*/ 18617496 w 22146938"/>
              <a:gd name="connsiteY5719" fmla="*/ 2457941 h 4842513"/>
              <a:gd name="connsiteX5720" fmla="*/ 18597563 w 22146938"/>
              <a:gd name="connsiteY5720" fmla="*/ 2434133 h 4842513"/>
              <a:gd name="connsiteX5721" fmla="*/ 18623587 w 22146938"/>
              <a:gd name="connsiteY5721" fmla="*/ 2417523 h 4842513"/>
              <a:gd name="connsiteX5722" fmla="*/ 13818781 w 22146938"/>
              <a:gd name="connsiteY5722" fmla="*/ 2417522 h 4842513"/>
              <a:gd name="connsiteX5723" fmla="*/ 13837605 w 22146938"/>
              <a:gd name="connsiteY5723" fmla="*/ 2440223 h 4842513"/>
              <a:gd name="connsiteX5724" fmla="*/ 13812690 w 22146938"/>
              <a:gd name="connsiteY5724" fmla="*/ 2455726 h 4842513"/>
              <a:gd name="connsiteX5725" fmla="*/ 13793865 w 22146938"/>
              <a:gd name="connsiteY5725" fmla="*/ 2433025 h 4842513"/>
              <a:gd name="connsiteX5726" fmla="*/ 13818781 w 22146938"/>
              <a:gd name="connsiteY5726" fmla="*/ 2417522 h 4842513"/>
              <a:gd name="connsiteX5727" fmla="*/ 5327838 w 22146938"/>
              <a:gd name="connsiteY5727" fmla="*/ 2417522 h 4842513"/>
              <a:gd name="connsiteX5728" fmla="*/ 5348872 w 22146938"/>
              <a:gd name="connsiteY5728" fmla="*/ 2442991 h 4842513"/>
              <a:gd name="connsiteX5729" fmla="*/ 5321190 w 22146938"/>
              <a:gd name="connsiteY5729" fmla="*/ 2460709 h 4842513"/>
              <a:gd name="connsiteX5730" fmla="*/ 5300153 w 22146938"/>
              <a:gd name="connsiteY5730" fmla="*/ 2435240 h 4842513"/>
              <a:gd name="connsiteX5731" fmla="*/ 5327838 w 22146938"/>
              <a:gd name="connsiteY5731" fmla="*/ 2417522 h 4842513"/>
              <a:gd name="connsiteX5732" fmla="*/ 14214660 w 22146938"/>
              <a:gd name="connsiteY5732" fmla="*/ 2416969 h 4842513"/>
              <a:gd name="connsiteX5733" fmla="*/ 14232932 w 22146938"/>
              <a:gd name="connsiteY5733" fmla="*/ 2439116 h 4842513"/>
              <a:gd name="connsiteX5734" fmla="*/ 14208569 w 22146938"/>
              <a:gd name="connsiteY5734" fmla="*/ 2454619 h 4842513"/>
              <a:gd name="connsiteX5735" fmla="*/ 14190297 w 22146938"/>
              <a:gd name="connsiteY5735" fmla="*/ 2432472 h 4842513"/>
              <a:gd name="connsiteX5736" fmla="*/ 14214660 w 22146938"/>
              <a:gd name="connsiteY5736" fmla="*/ 2416969 h 4842513"/>
              <a:gd name="connsiteX5737" fmla="*/ 8819599 w 22146938"/>
              <a:gd name="connsiteY5737" fmla="*/ 2415861 h 4842513"/>
              <a:gd name="connsiteX5738" fmla="*/ 8837873 w 22146938"/>
              <a:gd name="connsiteY5738" fmla="*/ 2438008 h 4842513"/>
              <a:gd name="connsiteX5739" fmla="*/ 8814062 w 22146938"/>
              <a:gd name="connsiteY5739" fmla="*/ 2453511 h 4842513"/>
              <a:gd name="connsiteX5740" fmla="*/ 8795789 w 22146938"/>
              <a:gd name="connsiteY5740" fmla="*/ 2431364 h 4842513"/>
              <a:gd name="connsiteX5741" fmla="*/ 8819599 w 22146938"/>
              <a:gd name="connsiteY5741" fmla="*/ 2415861 h 4842513"/>
              <a:gd name="connsiteX5742" fmla="*/ 5564264 w 22146938"/>
              <a:gd name="connsiteY5742" fmla="*/ 2414201 h 4842513"/>
              <a:gd name="connsiteX5743" fmla="*/ 5585307 w 22146938"/>
              <a:gd name="connsiteY5743" fmla="*/ 2439670 h 4842513"/>
              <a:gd name="connsiteX5744" fmla="*/ 5557621 w 22146938"/>
              <a:gd name="connsiteY5744" fmla="*/ 2457387 h 4842513"/>
              <a:gd name="connsiteX5745" fmla="*/ 5536581 w 22146938"/>
              <a:gd name="connsiteY5745" fmla="*/ 2431918 h 4842513"/>
              <a:gd name="connsiteX5746" fmla="*/ 5564264 w 22146938"/>
              <a:gd name="connsiteY5746" fmla="*/ 2414201 h 4842513"/>
              <a:gd name="connsiteX5747" fmla="*/ 17599838 w 22146938"/>
              <a:gd name="connsiteY5747" fmla="*/ 2413647 h 4842513"/>
              <a:gd name="connsiteX5748" fmla="*/ 17619216 w 22146938"/>
              <a:gd name="connsiteY5748" fmla="*/ 2436901 h 4842513"/>
              <a:gd name="connsiteX5749" fmla="*/ 17593748 w 22146938"/>
              <a:gd name="connsiteY5749" fmla="*/ 2452958 h 4842513"/>
              <a:gd name="connsiteX5750" fmla="*/ 17574369 w 22146938"/>
              <a:gd name="connsiteY5750" fmla="*/ 2429703 h 4842513"/>
              <a:gd name="connsiteX5751" fmla="*/ 17599838 w 22146938"/>
              <a:gd name="connsiteY5751" fmla="*/ 2413647 h 4842513"/>
              <a:gd name="connsiteX5752" fmla="*/ 16752712 w 22146938"/>
              <a:gd name="connsiteY5752" fmla="*/ 2413646 h 4842513"/>
              <a:gd name="connsiteX5753" fmla="*/ 16770984 w 22146938"/>
              <a:gd name="connsiteY5753" fmla="*/ 2435793 h 4842513"/>
              <a:gd name="connsiteX5754" fmla="*/ 16746622 w 22146938"/>
              <a:gd name="connsiteY5754" fmla="*/ 2451296 h 4842513"/>
              <a:gd name="connsiteX5755" fmla="*/ 16728351 w 22146938"/>
              <a:gd name="connsiteY5755" fmla="*/ 2429149 h 4842513"/>
              <a:gd name="connsiteX5756" fmla="*/ 16752712 w 22146938"/>
              <a:gd name="connsiteY5756" fmla="*/ 2413646 h 4842513"/>
              <a:gd name="connsiteX5757" fmla="*/ 5093093 w 22146938"/>
              <a:gd name="connsiteY5757" fmla="*/ 2413093 h 4842513"/>
              <a:gd name="connsiteX5758" fmla="*/ 5114132 w 22146938"/>
              <a:gd name="connsiteY5758" fmla="*/ 2438562 h 4842513"/>
              <a:gd name="connsiteX5759" fmla="*/ 5086438 w 22146938"/>
              <a:gd name="connsiteY5759" fmla="*/ 2456279 h 4842513"/>
              <a:gd name="connsiteX5760" fmla="*/ 5065403 w 22146938"/>
              <a:gd name="connsiteY5760" fmla="*/ 2430810 h 4842513"/>
              <a:gd name="connsiteX5761" fmla="*/ 5093093 w 22146938"/>
              <a:gd name="connsiteY5761" fmla="*/ 2413093 h 4842513"/>
              <a:gd name="connsiteX5762" fmla="*/ 14595589 w 22146938"/>
              <a:gd name="connsiteY5762" fmla="*/ 2410324 h 4842513"/>
              <a:gd name="connsiteX5763" fmla="*/ 14613307 w 22146938"/>
              <a:gd name="connsiteY5763" fmla="*/ 2431918 h 4842513"/>
              <a:gd name="connsiteX5764" fmla="*/ 14589498 w 22146938"/>
              <a:gd name="connsiteY5764" fmla="*/ 2446867 h 4842513"/>
              <a:gd name="connsiteX5765" fmla="*/ 14571781 w 22146938"/>
              <a:gd name="connsiteY5765" fmla="*/ 2425274 h 4842513"/>
              <a:gd name="connsiteX5766" fmla="*/ 14595589 w 22146938"/>
              <a:gd name="connsiteY5766" fmla="*/ 2410324 h 4842513"/>
              <a:gd name="connsiteX5767" fmla="*/ 494151 w 22146938"/>
              <a:gd name="connsiteY5767" fmla="*/ 2408197 h 4842513"/>
              <a:gd name="connsiteX5768" fmla="*/ 514335 w 22146938"/>
              <a:gd name="connsiteY5768" fmla="*/ 2432733 h 4842513"/>
              <a:gd name="connsiteX5769" fmla="*/ 487503 w 22146938"/>
              <a:gd name="connsiteY5769" fmla="*/ 2449746 h 4842513"/>
              <a:gd name="connsiteX5770" fmla="*/ 467320 w 22146938"/>
              <a:gd name="connsiteY5770" fmla="*/ 2425210 h 4842513"/>
              <a:gd name="connsiteX5771" fmla="*/ 494151 w 22146938"/>
              <a:gd name="connsiteY5771" fmla="*/ 2408197 h 4842513"/>
              <a:gd name="connsiteX5772" fmla="*/ 8016651 w 22146938"/>
              <a:gd name="connsiteY5772" fmla="*/ 2408110 h 4842513"/>
              <a:gd name="connsiteX5773" fmla="*/ 8035474 w 22146938"/>
              <a:gd name="connsiteY5773" fmla="*/ 2430811 h 4842513"/>
              <a:gd name="connsiteX5774" fmla="*/ 8010563 w 22146938"/>
              <a:gd name="connsiteY5774" fmla="*/ 2446868 h 4842513"/>
              <a:gd name="connsiteX5775" fmla="*/ 7991736 w 22146938"/>
              <a:gd name="connsiteY5775" fmla="*/ 2424167 h 4842513"/>
              <a:gd name="connsiteX5776" fmla="*/ 8016651 w 22146938"/>
              <a:gd name="connsiteY5776" fmla="*/ 2408110 h 4842513"/>
              <a:gd name="connsiteX5777" fmla="*/ 13626658 w 22146938"/>
              <a:gd name="connsiteY5777" fmla="*/ 2406028 h 4842513"/>
              <a:gd name="connsiteX5778" fmla="*/ 13645924 w 22146938"/>
              <a:gd name="connsiteY5778" fmla="*/ 2429297 h 4842513"/>
              <a:gd name="connsiteX5779" fmla="*/ 13638916 w 22146938"/>
              <a:gd name="connsiteY5779" fmla="*/ 2439552 h 4842513"/>
              <a:gd name="connsiteX5780" fmla="*/ 13644373 w 22146938"/>
              <a:gd name="connsiteY5780" fmla="*/ 2438562 h 4842513"/>
              <a:gd name="connsiteX5781" fmla="*/ 13663751 w 22146938"/>
              <a:gd name="connsiteY5781" fmla="*/ 2462371 h 4842513"/>
              <a:gd name="connsiteX5782" fmla="*/ 13656281 w 22146938"/>
              <a:gd name="connsiteY5782" fmla="*/ 2473401 h 4842513"/>
              <a:gd name="connsiteX5783" fmla="*/ 13661536 w 22146938"/>
              <a:gd name="connsiteY5783" fmla="*/ 2472337 h 4842513"/>
              <a:gd name="connsiteX5784" fmla="*/ 13681468 w 22146938"/>
              <a:gd name="connsiteY5784" fmla="*/ 2496699 h 4842513"/>
              <a:gd name="connsiteX5785" fmla="*/ 13654892 w 22146938"/>
              <a:gd name="connsiteY5785" fmla="*/ 2513309 h 4842513"/>
              <a:gd name="connsiteX5786" fmla="*/ 13634960 w 22146938"/>
              <a:gd name="connsiteY5786" fmla="*/ 2488947 h 4842513"/>
              <a:gd name="connsiteX5787" fmla="*/ 13642623 w 22146938"/>
              <a:gd name="connsiteY5787" fmla="*/ 2477974 h 4842513"/>
              <a:gd name="connsiteX5788" fmla="*/ 13637729 w 22146938"/>
              <a:gd name="connsiteY5788" fmla="*/ 2478981 h 4842513"/>
              <a:gd name="connsiteX5789" fmla="*/ 13618350 w 22146938"/>
              <a:gd name="connsiteY5789" fmla="*/ 2455173 h 4842513"/>
              <a:gd name="connsiteX5790" fmla="*/ 13625408 w 22146938"/>
              <a:gd name="connsiteY5790" fmla="*/ 2444420 h 4842513"/>
              <a:gd name="connsiteX5791" fmla="*/ 13620360 w 22146938"/>
              <a:gd name="connsiteY5791" fmla="*/ 2445392 h 4842513"/>
              <a:gd name="connsiteX5792" fmla="*/ 13601094 w 22146938"/>
              <a:gd name="connsiteY5792" fmla="*/ 2422123 h 4842513"/>
              <a:gd name="connsiteX5793" fmla="*/ 13626658 w 22146938"/>
              <a:gd name="connsiteY5793" fmla="*/ 2406028 h 4842513"/>
              <a:gd name="connsiteX5794" fmla="*/ 4858872 w 22146938"/>
              <a:gd name="connsiteY5794" fmla="*/ 2405342 h 4842513"/>
              <a:gd name="connsiteX5795" fmla="*/ 4879913 w 22146938"/>
              <a:gd name="connsiteY5795" fmla="*/ 2430811 h 4842513"/>
              <a:gd name="connsiteX5796" fmla="*/ 4852229 w 22146938"/>
              <a:gd name="connsiteY5796" fmla="*/ 2448528 h 4842513"/>
              <a:gd name="connsiteX5797" fmla="*/ 4831192 w 22146938"/>
              <a:gd name="connsiteY5797" fmla="*/ 2423059 h 4842513"/>
              <a:gd name="connsiteX5798" fmla="*/ 4858872 w 22146938"/>
              <a:gd name="connsiteY5798" fmla="*/ 2405342 h 4842513"/>
              <a:gd name="connsiteX5799" fmla="*/ 5801789 w 22146938"/>
              <a:gd name="connsiteY5799" fmla="*/ 2405341 h 4842513"/>
              <a:gd name="connsiteX5800" fmla="*/ 5822827 w 22146938"/>
              <a:gd name="connsiteY5800" fmla="*/ 2430810 h 4842513"/>
              <a:gd name="connsiteX5801" fmla="*/ 5795145 w 22146938"/>
              <a:gd name="connsiteY5801" fmla="*/ 2448528 h 4842513"/>
              <a:gd name="connsiteX5802" fmla="*/ 5774101 w 22146938"/>
              <a:gd name="connsiteY5802" fmla="*/ 2423059 h 4842513"/>
              <a:gd name="connsiteX5803" fmla="*/ 5801789 w 22146938"/>
              <a:gd name="connsiteY5803" fmla="*/ 2405341 h 4842513"/>
              <a:gd name="connsiteX5804" fmla="*/ 12021546 w 22146938"/>
              <a:gd name="connsiteY5804" fmla="*/ 2403681 h 4842513"/>
              <a:gd name="connsiteX5805" fmla="*/ 12043141 w 22146938"/>
              <a:gd name="connsiteY5805" fmla="*/ 2430257 h 4842513"/>
              <a:gd name="connsiteX5806" fmla="*/ 12014348 w 22146938"/>
              <a:gd name="connsiteY5806" fmla="*/ 2448529 h 4842513"/>
              <a:gd name="connsiteX5807" fmla="*/ 11992755 w 22146938"/>
              <a:gd name="connsiteY5807" fmla="*/ 2421952 h 4842513"/>
              <a:gd name="connsiteX5808" fmla="*/ 12021546 w 22146938"/>
              <a:gd name="connsiteY5808" fmla="*/ 2403681 h 4842513"/>
              <a:gd name="connsiteX5809" fmla="*/ 13257352 w 22146938"/>
              <a:gd name="connsiteY5809" fmla="*/ 2403680 h 4842513"/>
              <a:gd name="connsiteX5810" fmla="*/ 13278392 w 22146938"/>
              <a:gd name="connsiteY5810" fmla="*/ 2429703 h 4842513"/>
              <a:gd name="connsiteX5811" fmla="*/ 13250155 w 22146938"/>
              <a:gd name="connsiteY5811" fmla="*/ 2447974 h 4842513"/>
              <a:gd name="connsiteX5812" fmla="*/ 13229115 w 22146938"/>
              <a:gd name="connsiteY5812" fmla="*/ 2421952 h 4842513"/>
              <a:gd name="connsiteX5813" fmla="*/ 13257352 w 22146938"/>
              <a:gd name="connsiteY5813" fmla="*/ 2403680 h 4842513"/>
              <a:gd name="connsiteX5814" fmla="*/ 7588580 w 22146938"/>
              <a:gd name="connsiteY5814" fmla="*/ 2402573 h 4842513"/>
              <a:gd name="connsiteX5815" fmla="*/ 7607956 w 22146938"/>
              <a:gd name="connsiteY5815" fmla="*/ 2426382 h 4842513"/>
              <a:gd name="connsiteX5816" fmla="*/ 7581934 w 22146938"/>
              <a:gd name="connsiteY5816" fmla="*/ 2442992 h 4842513"/>
              <a:gd name="connsiteX5817" fmla="*/ 7562552 w 22146938"/>
              <a:gd name="connsiteY5817" fmla="*/ 2419184 h 4842513"/>
              <a:gd name="connsiteX5818" fmla="*/ 7588580 w 22146938"/>
              <a:gd name="connsiteY5818" fmla="*/ 2402573 h 4842513"/>
              <a:gd name="connsiteX5819" fmla="*/ 6275722 w 22146938"/>
              <a:gd name="connsiteY5819" fmla="*/ 2399251 h 4842513"/>
              <a:gd name="connsiteX5820" fmla="*/ 6296759 w 22146938"/>
              <a:gd name="connsiteY5820" fmla="*/ 2424720 h 4842513"/>
              <a:gd name="connsiteX5821" fmla="*/ 6269077 w 22146938"/>
              <a:gd name="connsiteY5821" fmla="*/ 2442438 h 4842513"/>
              <a:gd name="connsiteX5822" fmla="*/ 6248037 w 22146938"/>
              <a:gd name="connsiteY5822" fmla="*/ 2416969 h 4842513"/>
              <a:gd name="connsiteX5823" fmla="*/ 6275722 w 22146938"/>
              <a:gd name="connsiteY5823" fmla="*/ 2399251 h 4842513"/>
              <a:gd name="connsiteX5824" fmla="*/ 3687308 w 22146938"/>
              <a:gd name="connsiteY5824" fmla="*/ 2399251 h 4842513"/>
              <a:gd name="connsiteX5825" fmla="*/ 3708348 w 22146938"/>
              <a:gd name="connsiteY5825" fmla="*/ 2424720 h 4842513"/>
              <a:gd name="connsiteX5826" fmla="*/ 3680664 w 22146938"/>
              <a:gd name="connsiteY5826" fmla="*/ 2442438 h 4842513"/>
              <a:gd name="connsiteX5827" fmla="*/ 3659624 w 22146938"/>
              <a:gd name="connsiteY5827" fmla="*/ 2416969 h 4842513"/>
              <a:gd name="connsiteX5828" fmla="*/ 3687308 w 22146938"/>
              <a:gd name="connsiteY5828" fmla="*/ 2399251 h 4842513"/>
              <a:gd name="connsiteX5829" fmla="*/ 10632372 w 22146938"/>
              <a:gd name="connsiteY5829" fmla="*/ 2397590 h 4842513"/>
              <a:gd name="connsiteX5830" fmla="*/ 10650643 w 22146938"/>
              <a:gd name="connsiteY5830" fmla="*/ 2420291 h 4842513"/>
              <a:gd name="connsiteX5831" fmla="*/ 10626281 w 22146938"/>
              <a:gd name="connsiteY5831" fmla="*/ 2435793 h 4842513"/>
              <a:gd name="connsiteX5832" fmla="*/ 10608010 w 22146938"/>
              <a:gd name="connsiteY5832" fmla="*/ 2413093 h 4842513"/>
              <a:gd name="connsiteX5833" fmla="*/ 10632372 w 22146938"/>
              <a:gd name="connsiteY5833" fmla="*/ 2397590 h 4842513"/>
              <a:gd name="connsiteX5834" fmla="*/ 6039864 w 22146938"/>
              <a:gd name="connsiteY5834" fmla="*/ 2397037 h 4842513"/>
              <a:gd name="connsiteX5835" fmla="*/ 6060899 w 22146938"/>
              <a:gd name="connsiteY5835" fmla="*/ 2422506 h 4842513"/>
              <a:gd name="connsiteX5836" fmla="*/ 6033219 w 22146938"/>
              <a:gd name="connsiteY5836" fmla="*/ 2440223 h 4842513"/>
              <a:gd name="connsiteX5837" fmla="*/ 6012179 w 22146938"/>
              <a:gd name="connsiteY5837" fmla="*/ 2414754 h 4842513"/>
              <a:gd name="connsiteX5838" fmla="*/ 6039864 w 22146938"/>
              <a:gd name="connsiteY5838" fmla="*/ 2397037 h 4842513"/>
              <a:gd name="connsiteX5839" fmla="*/ 20745274 w 22146938"/>
              <a:gd name="connsiteY5839" fmla="*/ 2395375 h 4842513"/>
              <a:gd name="connsiteX5840" fmla="*/ 20764654 w 22146938"/>
              <a:gd name="connsiteY5840" fmla="*/ 2419183 h 4842513"/>
              <a:gd name="connsiteX5841" fmla="*/ 20739184 w 22146938"/>
              <a:gd name="connsiteY5841" fmla="*/ 2435793 h 4842513"/>
              <a:gd name="connsiteX5842" fmla="*/ 20719806 w 22146938"/>
              <a:gd name="connsiteY5842" fmla="*/ 2411985 h 4842513"/>
              <a:gd name="connsiteX5843" fmla="*/ 20745274 w 22146938"/>
              <a:gd name="connsiteY5843" fmla="*/ 2395375 h 4842513"/>
              <a:gd name="connsiteX5844" fmla="*/ 18856684 w 22146938"/>
              <a:gd name="connsiteY5844" fmla="*/ 2394268 h 4842513"/>
              <a:gd name="connsiteX5845" fmla="*/ 18876617 w 22146938"/>
              <a:gd name="connsiteY5845" fmla="*/ 2418076 h 4842513"/>
              <a:gd name="connsiteX5846" fmla="*/ 18850594 w 22146938"/>
              <a:gd name="connsiteY5846" fmla="*/ 2434686 h 4842513"/>
              <a:gd name="connsiteX5847" fmla="*/ 18830661 w 22146938"/>
              <a:gd name="connsiteY5847" fmla="*/ 2410878 h 4842513"/>
              <a:gd name="connsiteX5848" fmla="*/ 18856684 w 22146938"/>
              <a:gd name="connsiteY5848" fmla="*/ 2394268 h 4842513"/>
              <a:gd name="connsiteX5849" fmla="*/ 8618046 w 22146938"/>
              <a:gd name="connsiteY5849" fmla="*/ 2393715 h 4842513"/>
              <a:gd name="connsiteX5850" fmla="*/ 8636321 w 22146938"/>
              <a:gd name="connsiteY5850" fmla="*/ 2415862 h 4842513"/>
              <a:gd name="connsiteX5851" fmla="*/ 8612511 w 22146938"/>
              <a:gd name="connsiteY5851" fmla="*/ 2431365 h 4842513"/>
              <a:gd name="connsiteX5852" fmla="*/ 8594238 w 22146938"/>
              <a:gd name="connsiteY5852" fmla="*/ 2409218 h 4842513"/>
              <a:gd name="connsiteX5853" fmla="*/ 8618046 w 22146938"/>
              <a:gd name="connsiteY5853" fmla="*/ 2393715 h 4842513"/>
              <a:gd name="connsiteX5854" fmla="*/ 4625779 w 22146938"/>
              <a:gd name="connsiteY5854" fmla="*/ 2392607 h 4842513"/>
              <a:gd name="connsiteX5855" fmla="*/ 4646820 w 22146938"/>
              <a:gd name="connsiteY5855" fmla="*/ 2418076 h 4842513"/>
              <a:gd name="connsiteX5856" fmla="*/ 4619134 w 22146938"/>
              <a:gd name="connsiteY5856" fmla="*/ 2435794 h 4842513"/>
              <a:gd name="connsiteX5857" fmla="*/ 4598098 w 22146938"/>
              <a:gd name="connsiteY5857" fmla="*/ 2410324 h 4842513"/>
              <a:gd name="connsiteX5858" fmla="*/ 4625779 w 22146938"/>
              <a:gd name="connsiteY5858" fmla="*/ 2392607 h 4842513"/>
              <a:gd name="connsiteX5859" fmla="*/ 2971022 w 22146938"/>
              <a:gd name="connsiteY5859" fmla="*/ 2392054 h 4842513"/>
              <a:gd name="connsiteX5860" fmla="*/ 2989293 w 22146938"/>
              <a:gd name="connsiteY5860" fmla="*/ 2414755 h 4842513"/>
              <a:gd name="connsiteX5861" fmla="*/ 2964378 w 22146938"/>
              <a:gd name="connsiteY5861" fmla="*/ 2430257 h 4842513"/>
              <a:gd name="connsiteX5862" fmla="*/ 2946107 w 22146938"/>
              <a:gd name="connsiteY5862" fmla="*/ 2407557 h 4842513"/>
              <a:gd name="connsiteX5863" fmla="*/ 2971022 w 22146938"/>
              <a:gd name="connsiteY5863" fmla="*/ 2392054 h 4842513"/>
              <a:gd name="connsiteX5864" fmla="*/ 12263502 w 22146938"/>
              <a:gd name="connsiteY5864" fmla="*/ 2392053 h 4842513"/>
              <a:gd name="connsiteX5865" fmla="*/ 12285649 w 22146938"/>
              <a:gd name="connsiteY5865" fmla="*/ 2419183 h 4842513"/>
              <a:gd name="connsiteX5866" fmla="*/ 12255751 w 22146938"/>
              <a:gd name="connsiteY5866" fmla="*/ 2438008 h 4842513"/>
              <a:gd name="connsiteX5867" fmla="*/ 12233604 w 22146938"/>
              <a:gd name="connsiteY5867" fmla="*/ 2410878 h 4842513"/>
              <a:gd name="connsiteX5868" fmla="*/ 12263502 w 22146938"/>
              <a:gd name="connsiteY5868" fmla="*/ 2392053 h 4842513"/>
              <a:gd name="connsiteX5869" fmla="*/ 11815724 w 22146938"/>
              <a:gd name="connsiteY5869" fmla="*/ 2390718 h 4842513"/>
              <a:gd name="connsiteX5870" fmla="*/ 11836367 w 22146938"/>
              <a:gd name="connsiteY5870" fmla="*/ 2415888 h 4842513"/>
              <a:gd name="connsiteX5871" fmla="*/ 11808900 w 22146938"/>
              <a:gd name="connsiteY5871" fmla="*/ 2433360 h 4842513"/>
              <a:gd name="connsiteX5872" fmla="*/ 11788257 w 22146938"/>
              <a:gd name="connsiteY5872" fmla="*/ 2408190 h 4842513"/>
              <a:gd name="connsiteX5873" fmla="*/ 11815724 w 22146938"/>
              <a:gd name="connsiteY5873" fmla="*/ 2390718 h 4842513"/>
              <a:gd name="connsiteX5874" fmla="*/ 2763398 w 22146938"/>
              <a:gd name="connsiteY5874" fmla="*/ 2389838 h 4842513"/>
              <a:gd name="connsiteX5875" fmla="*/ 2781670 w 22146938"/>
              <a:gd name="connsiteY5875" fmla="*/ 2412539 h 4842513"/>
              <a:gd name="connsiteX5876" fmla="*/ 2756754 w 22146938"/>
              <a:gd name="connsiteY5876" fmla="*/ 2428042 h 4842513"/>
              <a:gd name="connsiteX5877" fmla="*/ 2738484 w 22146938"/>
              <a:gd name="connsiteY5877" fmla="*/ 2405341 h 4842513"/>
              <a:gd name="connsiteX5878" fmla="*/ 2763398 w 22146938"/>
              <a:gd name="connsiteY5878" fmla="*/ 2389838 h 4842513"/>
              <a:gd name="connsiteX5879" fmla="*/ 14009245 w 22146938"/>
              <a:gd name="connsiteY5879" fmla="*/ 2385409 h 4842513"/>
              <a:gd name="connsiteX5880" fmla="*/ 14027517 w 22146938"/>
              <a:gd name="connsiteY5880" fmla="*/ 2407556 h 4842513"/>
              <a:gd name="connsiteX5881" fmla="*/ 14003155 w 22146938"/>
              <a:gd name="connsiteY5881" fmla="*/ 2423059 h 4842513"/>
              <a:gd name="connsiteX5882" fmla="*/ 13984884 w 22146938"/>
              <a:gd name="connsiteY5882" fmla="*/ 2400912 h 4842513"/>
              <a:gd name="connsiteX5883" fmla="*/ 14009245 w 22146938"/>
              <a:gd name="connsiteY5883" fmla="*/ 2385409 h 4842513"/>
              <a:gd name="connsiteX5884" fmla="*/ 21093538 w 22146938"/>
              <a:gd name="connsiteY5884" fmla="*/ 2383748 h 4842513"/>
              <a:gd name="connsiteX5885" fmla="*/ 21111810 w 22146938"/>
              <a:gd name="connsiteY5885" fmla="*/ 2405895 h 4842513"/>
              <a:gd name="connsiteX5886" fmla="*/ 21087446 w 22146938"/>
              <a:gd name="connsiteY5886" fmla="*/ 2421398 h 4842513"/>
              <a:gd name="connsiteX5887" fmla="*/ 21069176 w 22146938"/>
              <a:gd name="connsiteY5887" fmla="*/ 2399251 h 4842513"/>
              <a:gd name="connsiteX5888" fmla="*/ 21093538 w 22146938"/>
              <a:gd name="connsiteY5888" fmla="*/ 2383748 h 4842513"/>
              <a:gd name="connsiteX5889" fmla="*/ 20648382 w 22146938"/>
              <a:gd name="connsiteY5889" fmla="*/ 2383195 h 4842513"/>
              <a:gd name="connsiteX5890" fmla="*/ 20668314 w 22146938"/>
              <a:gd name="connsiteY5890" fmla="*/ 2408110 h 4842513"/>
              <a:gd name="connsiteX5891" fmla="*/ 20641184 w 22146938"/>
              <a:gd name="connsiteY5891" fmla="*/ 2425274 h 4842513"/>
              <a:gd name="connsiteX5892" fmla="*/ 20621250 w 22146938"/>
              <a:gd name="connsiteY5892" fmla="*/ 2400359 h 4842513"/>
              <a:gd name="connsiteX5893" fmla="*/ 20648382 w 22146938"/>
              <a:gd name="connsiteY5893" fmla="*/ 2383195 h 4842513"/>
              <a:gd name="connsiteX5894" fmla="*/ 10264244 w 22146938"/>
              <a:gd name="connsiteY5894" fmla="*/ 2380980 h 4842513"/>
              <a:gd name="connsiteX5895" fmla="*/ 10282517 w 22146938"/>
              <a:gd name="connsiteY5895" fmla="*/ 2403127 h 4842513"/>
              <a:gd name="connsiteX5896" fmla="*/ 10258706 w 22146938"/>
              <a:gd name="connsiteY5896" fmla="*/ 2418630 h 4842513"/>
              <a:gd name="connsiteX5897" fmla="*/ 10240435 w 22146938"/>
              <a:gd name="connsiteY5897" fmla="*/ 2396483 h 4842513"/>
              <a:gd name="connsiteX5898" fmla="*/ 10264244 w 22146938"/>
              <a:gd name="connsiteY5898" fmla="*/ 2380980 h 4842513"/>
              <a:gd name="connsiteX5899" fmla="*/ 15981440 w 22146938"/>
              <a:gd name="connsiteY5899" fmla="*/ 2380979 h 4842513"/>
              <a:gd name="connsiteX5900" fmla="*/ 15999159 w 22146938"/>
              <a:gd name="connsiteY5900" fmla="*/ 2402573 h 4842513"/>
              <a:gd name="connsiteX5901" fmla="*/ 15975903 w 22146938"/>
              <a:gd name="connsiteY5901" fmla="*/ 2417522 h 4842513"/>
              <a:gd name="connsiteX5902" fmla="*/ 15958186 w 22146938"/>
              <a:gd name="connsiteY5902" fmla="*/ 2395929 h 4842513"/>
              <a:gd name="connsiteX5903" fmla="*/ 15981440 w 22146938"/>
              <a:gd name="connsiteY5903" fmla="*/ 2380979 h 4842513"/>
              <a:gd name="connsiteX5904" fmla="*/ 14965998 w 22146938"/>
              <a:gd name="connsiteY5904" fmla="*/ 2380426 h 4842513"/>
              <a:gd name="connsiteX5905" fmla="*/ 14983716 w 22146938"/>
              <a:gd name="connsiteY5905" fmla="*/ 2402020 h 4842513"/>
              <a:gd name="connsiteX5906" fmla="*/ 14960461 w 22146938"/>
              <a:gd name="connsiteY5906" fmla="*/ 2416969 h 4842513"/>
              <a:gd name="connsiteX5907" fmla="*/ 14942744 w 22146938"/>
              <a:gd name="connsiteY5907" fmla="*/ 2395376 h 4842513"/>
              <a:gd name="connsiteX5908" fmla="*/ 14965998 w 22146938"/>
              <a:gd name="connsiteY5908" fmla="*/ 2380426 h 4842513"/>
              <a:gd name="connsiteX5909" fmla="*/ 4393790 w 22146938"/>
              <a:gd name="connsiteY5909" fmla="*/ 2378212 h 4842513"/>
              <a:gd name="connsiteX5910" fmla="*/ 4414830 w 22146938"/>
              <a:gd name="connsiteY5910" fmla="*/ 2403681 h 4842513"/>
              <a:gd name="connsiteX5911" fmla="*/ 4387144 w 22146938"/>
              <a:gd name="connsiteY5911" fmla="*/ 2421398 h 4842513"/>
              <a:gd name="connsiteX5912" fmla="*/ 4366106 w 22146938"/>
              <a:gd name="connsiteY5912" fmla="*/ 2395929 h 4842513"/>
              <a:gd name="connsiteX5913" fmla="*/ 4393790 w 22146938"/>
              <a:gd name="connsiteY5913" fmla="*/ 2378212 h 4842513"/>
              <a:gd name="connsiteX5914" fmla="*/ 11023821 w 22146938"/>
              <a:gd name="connsiteY5914" fmla="*/ 2377104 h 4842513"/>
              <a:gd name="connsiteX5915" fmla="*/ 11042646 w 22146938"/>
              <a:gd name="connsiteY5915" fmla="*/ 2400359 h 4842513"/>
              <a:gd name="connsiteX5916" fmla="*/ 11017730 w 22146938"/>
              <a:gd name="connsiteY5916" fmla="*/ 2416415 h 4842513"/>
              <a:gd name="connsiteX5917" fmla="*/ 10998905 w 22146938"/>
              <a:gd name="connsiteY5917" fmla="*/ 2393161 h 4842513"/>
              <a:gd name="connsiteX5918" fmla="*/ 11023821 w 22146938"/>
              <a:gd name="connsiteY5918" fmla="*/ 2377104 h 4842513"/>
              <a:gd name="connsiteX5919" fmla="*/ 16465908 w 22146938"/>
              <a:gd name="connsiteY5919" fmla="*/ 2375996 h 4842513"/>
              <a:gd name="connsiteX5920" fmla="*/ 16483627 w 22146938"/>
              <a:gd name="connsiteY5920" fmla="*/ 2398143 h 4842513"/>
              <a:gd name="connsiteX5921" fmla="*/ 16459818 w 22146938"/>
              <a:gd name="connsiteY5921" fmla="*/ 2413093 h 4842513"/>
              <a:gd name="connsiteX5922" fmla="*/ 16442101 w 22146938"/>
              <a:gd name="connsiteY5922" fmla="*/ 2390946 h 4842513"/>
              <a:gd name="connsiteX5923" fmla="*/ 16465908 w 22146938"/>
              <a:gd name="connsiteY5923" fmla="*/ 2375996 h 4842513"/>
              <a:gd name="connsiteX5924" fmla="*/ 992681 w 22146938"/>
              <a:gd name="connsiteY5924" fmla="*/ 2375443 h 4842513"/>
              <a:gd name="connsiteX5925" fmla="*/ 1012613 w 22146938"/>
              <a:gd name="connsiteY5925" fmla="*/ 2399251 h 4842513"/>
              <a:gd name="connsiteX5926" fmla="*/ 986590 w 22146938"/>
              <a:gd name="connsiteY5926" fmla="*/ 2415861 h 4842513"/>
              <a:gd name="connsiteX5927" fmla="*/ 966659 w 22146938"/>
              <a:gd name="connsiteY5927" fmla="*/ 2392053 h 4842513"/>
              <a:gd name="connsiteX5928" fmla="*/ 992681 w 22146938"/>
              <a:gd name="connsiteY5928" fmla="*/ 2375443 h 4842513"/>
              <a:gd name="connsiteX5929" fmla="*/ 19941220 w 22146938"/>
              <a:gd name="connsiteY5929" fmla="*/ 2374910 h 4842513"/>
              <a:gd name="connsiteX5930" fmla="*/ 19961404 w 22146938"/>
              <a:gd name="connsiteY5930" fmla="*/ 2399447 h 4842513"/>
              <a:gd name="connsiteX5931" fmla="*/ 19934572 w 22146938"/>
              <a:gd name="connsiteY5931" fmla="*/ 2416460 h 4842513"/>
              <a:gd name="connsiteX5932" fmla="*/ 19914388 w 22146938"/>
              <a:gd name="connsiteY5932" fmla="*/ 2391924 h 4842513"/>
              <a:gd name="connsiteX5933" fmla="*/ 19941220 w 22146938"/>
              <a:gd name="connsiteY5933" fmla="*/ 2374910 h 4842513"/>
              <a:gd name="connsiteX5934" fmla="*/ 3925385 w 22146938"/>
              <a:gd name="connsiteY5934" fmla="*/ 2374335 h 4842513"/>
              <a:gd name="connsiteX5935" fmla="*/ 3946425 w 22146938"/>
              <a:gd name="connsiteY5935" fmla="*/ 2399804 h 4842513"/>
              <a:gd name="connsiteX5936" fmla="*/ 3918741 w 22146938"/>
              <a:gd name="connsiteY5936" fmla="*/ 2417522 h 4842513"/>
              <a:gd name="connsiteX5937" fmla="*/ 3897702 w 22146938"/>
              <a:gd name="connsiteY5937" fmla="*/ 2392053 h 4842513"/>
              <a:gd name="connsiteX5938" fmla="*/ 3925385 w 22146938"/>
              <a:gd name="connsiteY5938" fmla="*/ 2374335 h 4842513"/>
              <a:gd name="connsiteX5939" fmla="*/ 20882586 w 22146938"/>
              <a:gd name="connsiteY5939" fmla="*/ 2372121 h 4842513"/>
              <a:gd name="connsiteX5940" fmla="*/ 20900858 w 22146938"/>
              <a:gd name="connsiteY5940" fmla="*/ 2394268 h 4842513"/>
              <a:gd name="connsiteX5941" fmla="*/ 20876494 w 22146938"/>
              <a:gd name="connsiteY5941" fmla="*/ 2409771 h 4842513"/>
              <a:gd name="connsiteX5942" fmla="*/ 20858224 w 22146938"/>
              <a:gd name="connsiteY5942" fmla="*/ 2387624 h 4842513"/>
              <a:gd name="connsiteX5943" fmla="*/ 20882586 w 22146938"/>
              <a:gd name="connsiteY5943" fmla="*/ 2372121 h 4842513"/>
              <a:gd name="connsiteX5944" fmla="*/ 275096 w 22146938"/>
              <a:gd name="connsiteY5944" fmla="*/ 2372121 h 4842513"/>
              <a:gd name="connsiteX5945" fmla="*/ 295029 w 22146938"/>
              <a:gd name="connsiteY5945" fmla="*/ 2396483 h 4842513"/>
              <a:gd name="connsiteX5946" fmla="*/ 268452 w 22146938"/>
              <a:gd name="connsiteY5946" fmla="*/ 2413647 h 4842513"/>
              <a:gd name="connsiteX5947" fmla="*/ 248521 w 22146938"/>
              <a:gd name="connsiteY5947" fmla="*/ 2389285 h 4842513"/>
              <a:gd name="connsiteX5948" fmla="*/ 275096 w 22146938"/>
              <a:gd name="connsiteY5948" fmla="*/ 2372121 h 4842513"/>
              <a:gd name="connsiteX5949" fmla="*/ 13612259 w 22146938"/>
              <a:gd name="connsiteY5949" fmla="*/ 2371014 h 4842513"/>
              <a:gd name="connsiteX5950" fmla="*/ 13631083 w 22146938"/>
              <a:gd name="connsiteY5950" fmla="*/ 2393714 h 4842513"/>
              <a:gd name="connsiteX5951" fmla="*/ 13606168 w 22146938"/>
              <a:gd name="connsiteY5951" fmla="*/ 2409218 h 4842513"/>
              <a:gd name="connsiteX5952" fmla="*/ 13587343 w 22146938"/>
              <a:gd name="connsiteY5952" fmla="*/ 2386517 h 4842513"/>
              <a:gd name="connsiteX5953" fmla="*/ 13612259 w 22146938"/>
              <a:gd name="connsiteY5953" fmla="*/ 2371014 h 4842513"/>
              <a:gd name="connsiteX5954" fmla="*/ 4160694 w 22146938"/>
              <a:gd name="connsiteY5954" fmla="*/ 2369353 h 4842513"/>
              <a:gd name="connsiteX5955" fmla="*/ 4181734 w 22146938"/>
              <a:gd name="connsiteY5955" fmla="*/ 2394822 h 4842513"/>
              <a:gd name="connsiteX5956" fmla="*/ 4154051 w 22146938"/>
              <a:gd name="connsiteY5956" fmla="*/ 2412539 h 4842513"/>
              <a:gd name="connsiteX5957" fmla="*/ 4133011 w 22146938"/>
              <a:gd name="connsiteY5957" fmla="*/ 2387070 h 4842513"/>
              <a:gd name="connsiteX5958" fmla="*/ 4160694 w 22146938"/>
              <a:gd name="connsiteY5958" fmla="*/ 2369353 h 4842513"/>
              <a:gd name="connsiteX5959" fmla="*/ 17283135 w 22146938"/>
              <a:gd name="connsiteY5959" fmla="*/ 2368245 h 4842513"/>
              <a:gd name="connsiteX5960" fmla="*/ 17301959 w 22146938"/>
              <a:gd name="connsiteY5960" fmla="*/ 2390946 h 4842513"/>
              <a:gd name="connsiteX5961" fmla="*/ 17277044 w 22146938"/>
              <a:gd name="connsiteY5961" fmla="*/ 2407003 h 4842513"/>
              <a:gd name="connsiteX5962" fmla="*/ 17258219 w 22146938"/>
              <a:gd name="connsiteY5962" fmla="*/ 2384302 h 4842513"/>
              <a:gd name="connsiteX5963" fmla="*/ 17283135 w 22146938"/>
              <a:gd name="connsiteY5963" fmla="*/ 2368245 h 4842513"/>
              <a:gd name="connsiteX5964" fmla="*/ 3182521 w 22146938"/>
              <a:gd name="connsiteY5964" fmla="*/ 2368245 h 4842513"/>
              <a:gd name="connsiteX5965" fmla="*/ 3200792 w 22146938"/>
              <a:gd name="connsiteY5965" fmla="*/ 2390946 h 4842513"/>
              <a:gd name="connsiteX5966" fmla="*/ 3175877 w 22146938"/>
              <a:gd name="connsiteY5966" fmla="*/ 2406449 h 4842513"/>
              <a:gd name="connsiteX5967" fmla="*/ 3157607 w 22146938"/>
              <a:gd name="connsiteY5967" fmla="*/ 2383748 h 4842513"/>
              <a:gd name="connsiteX5968" fmla="*/ 3182521 w 22146938"/>
              <a:gd name="connsiteY5968" fmla="*/ 2368245 h 4842513"/>
              <a:gd name="connsiteX5969" fmla="*/ 13028131 w 22146938"/>
              <a:gd name="connsiteY5969" fmla="*/ 2366584 h 4842513"/>
              <a:gd name="connsiteX5970" fmla="*/ 13049724 w 22146938"/>
              <a:gd name="connsiteY5970" fmla="*/ 2393160 h 4842513"/>
              <a:gd name="connsiteX5971" fmla="*/ 13020933 w 22146938"/>
              <a:gd name="connsiteY5971" fmla="*/ 2411432 h 4842513"/>
              <a:gd name="connsiteX5972" fmla="*/ 12999340 w 22146938"/>
              <a:gd name="connsiteY5972" fmla="*/ 2384855 h 4842513"/>
              <a:gd name="connsiteX5973" fmla="*/ 13028131 w 22146938"/>
              <a:gd name="connsiteY5973" fmla="*/ 2366584 h 4842513"/>
              <a:gd name="connsiteX5974" fmla="*/ 12780637 w 22146938"/>
              <a:gd name="connsiteY5974" fmla="*/ 2366030 h 4842513"/>
              <a:gd name="connsiteX5975" fmla="*/ 12802784 w 22146938"/>
              <a:gd name="connsiteY5975" fmla="*/ 2393160 h 4842513"/>
              <a:gd name="connsiteX5976" fmla="*/ 12772885 w 22146938"/>
              <a:gd name="connsiteY5976" fmla="*/ 2411985 h 4842513"/>
              <a:gd name="connsiteX5977" fmla="*/ 12750738 w 22146938"/>
              <a:gd name="connsiteY5977" fmla="*/ 2384855 h 4842513"/>
              <a:gd name="connsiteX5978" fmla="*/ 12780637 w 22146938"/>
              <a:gd name="connsiteY5978" fmla="*/ 2366030 h 4842513"/>
              <a:gd name="connsiteX5979" fmla="*/ 20702088 w 22146938"/>
              <a:gd name="connsiteY5979" fmla="*/ 2364923 h 4842513"/>
              <a:gd name="connsiteX5980" fmla="*/ 20722022 w 22146938"/>
              <a:gd name="connsiteY5980" fmla="*/ 2389285 h 4842513"/>
              <a:gd name="connsiteX5981" fmla="*/ 20695998 w 22146938"/>
              <a:gd name="connsiteY5981" fmla="*/ 2405895 h 4842513"/>
              <a:gd name="connsiteX5982" fmla="*/ 20676066 w 22146938"/>
              <a:gd name="connsiteY5982" fmla="*/ 2381533 h 4842513"/>
              <a:gd name="connsiteX5983" fmla="*/ 20702088 w 22146938"/>
              <a:gd name="connsiteY5983" fmla="*/ 2364923 h 4842513"/>
              <a:gd name="connsiteX5984" fmla="*/ 19090334 w 22146938"/>
              <a:gd name="connsiteY5984" fmla="*/ 2364923 h 4842513"/>
              <a:gd name="connsiteX5985" fmla="*/ 19110268 w 22146938"/>
              <a:gd name="connsiteY5985" fmla="*/ 2388731 h 4842513"/>
              <a:gd name="connsiteX5986" fmla="*/ 19084246 w 22146938"/>
              <a:gd name="connsiteY5986" fmla="*/ 2405341 h 4842513"/>
              <a:gd name="connsiteX5987" fmla="*/ 19064312 w 22146938"/>
              <a:gd name="connsiteY5987" fmla="*/ 2381533 h 4842513"/>
              <a:gd name="connsiteX5988" fmla="*/ 19090334 w 22146938"/>
              <a:gd name="connsiteY5988" fmla="*/ 2364923 h 4842513"/>
              <a:gd name="connsiteX5989" fmla="*/ 21309470 w 22146938"/>
              <a:gd name="connsiteY5989" fmla="*/ 2363815 h 4842513"/>
              <a:gd name="connsiteX5990" fmla="*/ 21327742 w 22146938"/>
              <a:gd name="connsiteY5990" fmla="*/ 2385962 h 4842513"/>
              <a:gd name="connsiteX5991" fmla="*/ 21303382 w 22146938"/>
              <a:gd name="connsiteY5991" fmla="*/ 2401465 h 4842513"/>
              <a:gd name="connsiteX5992" fmla="*/ 21285110 w 22146938"/>
              <a:gd name="connsiteY5992" fmla="*/ 2379318 h 4842513"/>
              <a:gd name="connsiteX5993" fmla="*/ 21309470 w 22146938"/>
              <a:gd name="connsiteY5993" fmla="*/ 2363815 h 4842513"/>
              <a:gd name="connsiteX5994" fmla="*/ 13803278 w 22146938"/>
              <a:gd name="connsiteY5994" fmla="*/ 2362708 h 4842513"/>
              <a:gd name="connsiteX5995" fmla="*/ 13821550 w 22146938"/>
              <a:gd name="connsiteY5995" fmla="*/ 2384855 h 4842513"/>
              <a:gd name="connsiteX5996" fmla="*/ 13797187 w 22146938"/>
              <a:gd name="connsiteY5996" fmla="*/ 2400358 h 4842513"/>
              <a:gd name="connsiteX5997" fmla="*/ 13778917 w 22146938"/>
              <a:gd name="connsiteY5997" fmla="*/ 2378211 h 4842513"/>
              <a:gd name="connsiteX5998" fmla="*/ 13803278 w 22146938"/>
              <a:gd name="connsiteY5998" fmla="*/ 2362708 h 4842513"/>
              <a:gd name="connsiteX5999" fmla="*/ 1467207 w 22146938"/>
              <a:gd name="connsiteY5999" fmla="*/ 2362708 h 4842513"/>
              <a:gd name="connsiteX6000" fmla="*/ 1486585 w 22146938"/>
              <a:gd name="connsiteY6000" fmla="*/ 2386516 h 4842513"/>
              <a:gd name="connsiteX6001" fmla="*/ 1461116 w 22146938"/>
              <a:gd name="connsiteY6001" fmla="*/ 2403127 h 4842513"/>
              <a:gd name="connsiteX6002" fmla="*/ 1441737 w 22146938"/>
              <a:gd name="connsiteY6002" fmla="*/ 2379319 h 4842513"/>
              <a:gd name="connsiteX6003" fmla="*/ 1467207 w 22146938"/>
              <a:gd name="connsiteY6003" fmla="*/ 2362708 h 4842513"/>
              <a:gd name="connsiteX6004" fmla="*/ 17831275 w 22146938"/>
              <a:gd name="connsiteY6004" fmla="*/ 2361601 h 4842513"/>
              <a:gd name="connsiteX6005" fmla="*/ 17850654 w 22146938"/>
              <a:gd name="connsiteY6005" fmla="*/ 2384856 h 4842513"/>
              <a:gd name="connsiteX6006" fmla="*/ 17825184 w 22146938"/>
              <a:gd name="connsiteY6006" fmla="*/ 2400912 h 4842513"/>
              <a:gd name="connsiteX6007" fmla="*/ 17805805 w 22146938"/>
              <a:gd name="connsiteY6007" fmla="*/ 2377658 h 4842513"/>
              <a:gd name="connsiteX6008" fmla="*/ 17831275 w 22146938"/>
              <a:gd name="connsiteY6008" fmla="*/ 2361601 h 4842513"/>
              <a:gd name="connsiteX6009" fmla="*/ 11631758 w 22146938"/>
              <a:gd name="connsiteY6009" fmla="*/ 2359940 h 4842513"/>
              <a:gd name="connsiteX6010" fmla="*/ 11651689 w 22146938"/>
              <a:gd name="connsiteY6010" fmla="*/ 2384302 h 4842513"/>
              <a:gd name="connsiteX6011" fmla="*/ 11625114 w 22146938"/>
              <a:gd name="connsiteY6011" fmla="*/ 2400912 h 4842513"/>
              <a:gd name="connsiteX6012" fmla="*/ 11605181 w 22146938"/>
              <a:gd name="connsiteY6012" fmla="*/ 2376550 h 4842513"/>
              <a:gd name="connsiteX6013" fmla="*/ 11631758 w 22146938"/>
              <a:gd name="connsiteY6013" fmla="*/ 2359940 h 4842513"/>
              <a:gd name="connsiteX6014" fmla="*/ 8418713 w 22146938"/>
              <a:gd name="connsiteY6014" fmla="*/ 2359940 h 4842513"/>
              <a:gd name="connsiteX6015" fmla="*/ 8436983 w 22146938"/>
              <a:gd name="connsiteY6015" fmla="*/ 2382087 h 4842513"/>
              <a:gd name="connsiteX6016" fmla="*/ 8413175 w 22146938"/>
              <a:gd name="connsiteY6016" fmla="*/ 2397590 h 4842513"/>
              <a:gd name="connsiteX6017" fmla="*/ 8394902 w 22146938"/>
              <a:gd name="connsiteY6017" fmla="*/ 2375443 h 4842513"/>
              <a:gd name="connsiteX6018" fmla="*/ 8418713 w 22146938"/>
              <a:gd name="connsiteY6018" fmla="*/ 2359940 h 4842513"/>
              <a:gd name="connsiteX6019" fmla="*/ 7252461 w 22146938"/>
              <a:gd name="connsiteY6019" fmla="*/ 2359940 h 4842513"/>
              <a:gd name="connsiteX6020" fmla="*/ 7272392 w 22146938"/>
              <a:gd name="connsiteY6020" fmla="*/ 2384302 h 4842513"/>
              <a:gd name="connsiteX6021" fmla="*/ 7245814 w 22146938"/>
              <a:gd name="connsiteY6021" fmla="*/ 2401466 h 4842513"/>
              <a:gd name="connsiteX6022" fmla="*/ 7225878 w 22146938"/>
              <a:gd name="connsiteY6022" fmla="*/ 2377104 h 4842513"/>
              <a:gd name="connsiteX6023" fmla="*/ 7252461 w 22146938"/>
              <a:gd name="connsiteY6023" fmla="*/ 2359940 h 4842513"/>
              <a:gd name="connsiteX6024" fmla="*/ 6894184 w 22146938"/>
              <a:gd name="connsiteY6024" fmla="*/ 2359940 h 4842513"/>
              <a:gd name="connsiteX6025" fmla="*/ 6914675 w 22146938"/>
              <a:gd name="connsiteY6025" fmla="*/ 2384855 h 4842513"/>
              <a:gd name="connsiteX6026" fmla="*/ 6887547 w 22146938"/>
              <a:gd name="connsiteY6026" fmla="*/ 2402019 h 4842513"/>
              <a:gd name="connsiteX6027" fmla="*/ 6867053 w 22146938"/>
              <a:gd name="connsiteY6027" fmla="*/ 2377104 h 4842513"/>
              <a:gd name="connsiteX6028" fmla="*/ 6894184 w 22146938"/>
              <a:gd name="connsiteY6028" fmla="*/ 2359940 h 4842513"/>
              <a:gd name="connsiteX6029" fmla="*/ 14397926 w 22146938"/>
              <a:gd name="connsiteY6029" fmla="*/ 2358832 h 4842513"/>
              <a:gd name="connsiteX6030" fmla="*/ 14415645 w 22146938"/>
              <a:gd name="connsiteY6030" fmla="*/ 2380426 h 4842513"/>
              <a:gd name="connsiteX6031" fmla="*/ 14391836 w 22146938"/>
              <a:gd name="connsiteY6031" fmla="*/ 2395375 h 4842513"/>
              <a:gd name="connsiteX6032" fmla="*/ 14374119 w 22146938"/>
              <a:gd name="connsiteY6032" fmla="*/ 2373782 h 4842513"/>
              <a:gd name="connsiteX6033" fmla="*/ 14397926 w 22146938"/>
              <a:gd name="connsiteY6033" fmla="*/ 2358832 h 4842513"/>
              <a:gd name="connsiteX6034" fmla="*/ 2560759 w 22146938"/>
              <a:gd name="connsiteY6034" fmla="*/ 2358832 h 4842513"/>
              <a:gd name="connsiteX6035" fmla="*/ 2579030 w 22146938"/>
              <a:gd name="connsiteY6035" fmla="*/ 2381533 h 4842513"/>
              <a:gd name="connsiteX6036" fmla="*/ 2554115 w 22146938"/>
              <a:gd name="connsiteY6036" fmla="*/ 2397036 h 4842513"/>
              <a:gd name="connsiteX6037" fmla="*/ 2535844 w 22146938"/>
              <a:gd name="connsiteY6037" fmla="*/ 2374335 h 4842513"/>
              <a:gd name="connsiteX6038" fmla="*/ 2560759 w 22146938"/>
              <a:gd name="connsiteY6038" fmla="*/ 2358832 h 4842513"/>
              <a:gd name="connsiteX6039" fmla="*/ 8121891 w 22146938"/>
              <a:gd name="connsiteY6039" fmla="*/ 2356618 h 4842513"/>
              <a:gd name="connsiteX6040" fmla="*/ 8140159 w 22146938"/>
              <a:gd name="connsiteY6040" fmla="*/ 2378765 h 4842513"/>
              <a:gd name="connsiteX6041" fmla="*/ 8115795 w 22146938"/>
              <a:gd name="connsiteY6041" fmla="*/ 2394268 h 4842513"/>
              <a:gd name="connsiteX6042" fmla="*/ 8097527 w 22146938"/>
              <a:gd name="connsiteY6042" fmla="*/ 2372121 h 4842513"/>
              <a:gd name="connsiteX6043" fmla="*/ 8121891 w 22146938"/>
              <a:gd name="connsiteY6043" fmla="*/ 2356618 h 4842513"/>
              <a:gd name="connsiteX6044" fmla="*/ 12525946 w 22146938"/>
              <a:gd name="connsiteY6044" fmla="*/ 2355510 h 4842513"/>
              <a:gd name="connsiteX6045" fmla="*/ 12548093 w 22146938"/>
              <a:gd name="connsiteY6045" fmla="*/ 2382640 h 4842513"/>
              <a:gd name="connsiteX6046" fmla="*/ 12518194 w 22146938"/>
              <a:gd name="connsiteY6046" fmla="*/ 2401466 h 4842513"/>
              <a:gd name="connsiteX6047" fmla="*/ 12496047 w 22146938"/>
              <a:gd name="connsiteY6047" fmla="*/ 2374335 h 4842513"/>
              <a:gd name="connsiteX6048" fmla="*/ 12525946 w 22146938"/>
              <a:gd name="connsiteY6048" fmla="*/ 2355510 h 4842513"/>
              <a:gd name="connsiteX6049" fmla="*/ 11433542 w 22146938"/>
              <a:gd name="connsiteY6049" fmla="*/ 2355510 h 4842513"/>
              <a:gd name="connsiteX6050" fmla="*/ 11452921 w 22146938"/>
              <a:gd name="connsiteY6050" fmla="*/ 2379319 h 4842513"/>
              <a:gd name="connsiteX6051" fmla="*/ 11427451 w 22146938"/>
              <a:gd name="connsiteY6051" fmla="*/ 2395929 h 4842513"/>
              <a:gd name="connsiteX6052" fmla="*/ 11408072 w 22146938"/>
              <a:gd name="connsiteY6052" fmla="*/ 2372121 h 4842513"/>
              <a:gd name="connsiteX6053" fmla="*/ 11433542 w 22146938"/>
              <a:gd name="connsiteY6053" fmla="*/ 2355510 h 4842513"/>
              <a:gd name="connsiteX6054" fmla="*/ 13250708 w 22146938"/>
              <a:gd name="connsiteY6054" fmla="*/ 2353296 h 4842513"/>
              <a:gd name="connsiteX6055" fmla="*/ 13271748 w 22146938"/>
              <a:gd name="connsiteY6055" fmla="*/ 2378765 h 4842513"/>
              <a:gd name="connsiteX6056" fmla="*/ 13244064 w 22146938"/>
              <a:gd name="connsiteY6056" fmla="*/ 2396483 h 4842513"/>
              <a:gd name="connsiteX6057" fmla="*/ 13223024 w 22146938"/>
              <a:gd name="connsiteY6057" fmla="*/ 2371014 h 4842513"/>
              <a:gd name="connsiteX6058" fmla="*/ 13250708 w 22146938"/>
              <a:gd name="connsiteY6058" fmla="*/ 2353296 h 4842513"/>
              <a:gd name="connsiteX6059" fmla="*/ 7707098 w 22146938"/>
              <a:gd name="connsiteY6059" fmla="*/ 2351635 h 4842513"/>
              <a:gd name="connsiteX6060" fmla="*/ 7726476 w 22146938"/>
              <a:gd name="connsiteY6060" fmla="*/ 2374889 h 4842513"/>
              <a:gd name="connsiteX6061" fmla="*/ 7701009 w 22146938"/>
              <a:gd name="connsiteY6061" fmla="*/ 2390946 h 4842513"/>
              <a:gd name="connsiteX6062" fmla="*/ 7681624 w 22146938"/>
              <a:gd name="connsiteY6062" fmla="*/ 2367691 h 4842513"/>
              <a:gd name="connsiteX6063" fmla="*/ 7707098 w 22146938"/>
              <a:gd name="connsiteY6063" fmla="*/ 2351635 h 4842513"/>
              <a:gd name="connsiteX6064" fmla="*/ 12045355 w 22146938"/>
              <a:gd name="connsiteY6064" fmla="*/ 2348866 h 4842513"/>
              <a:gd name="connsiteX6065" fmla="*/ 12066395 w 22146938"/>
              <a:gd name="connsiteY6065" fmla="*/ 2374889 h 4842513"/>
              <a:gd name="connsiteX6066" fmla="*/ 12038157 w 22146938"/>
              <a:gd name="connsiteY6066" fmla="*/ 2392607 h 4842513"/>
              <a:gd name="connsiteX6067" fmla="*/ 12017117 w 22146938"/>
              <a:gd name="connsiteY6067" fmla="*/ 2366584 h 4842513"/>
              <a:gd name="connsiteX6068" fmla="*/ 12045355 w 22146938"/>
              <a:gd name="connsiteY6068" fmla="*/ 2348866 h 4842513"/>
              <a:gd name="connsiteX6069" fmla="*/ 28826 w 22146938"/>
              <a:gd name="connsiteY6069" fmla="*/ 2347760 h 4842513"/>
              <a:gd name="connsiteX6070" fmla="*/ 47652 w 22146938"/>
              <a:gd name="connsiteY6070" fmla="*/ 2370460 h 4842513"/>
              <a:gd name="connsiteX6071" fmla="*/ 42423 w 22146938"/>
              <a:gd name="connsiteY6071" fmla="*/ 2378197 h 4842513"/>
              <a:gd name="connsiteX6072" fmla="*/ 50308 w 22146938"/>
              <a:gd name="connsiteY6072" fmla="*/ 2376550 h 4842513"/>
              <a:gd name="connsiteX6073" fmla="*/ 70240 w 22146938"/>
              <a:gd name="connsiteY6073" fmla="*/ 2400912 h 4842513"/>
              <a:gd name="connsiteX6074" fmla="*/ 43664 w 22146938"/>
              <a:gd name="connsiteY6074" fmla="*/ 2418076 h 4842513"/>
              <a:gd name="connsiteX6075" fmla="*/ 23731 w 22146938"/>
              <a:gd name="connsiteY6075" fmla="*/ 2393714 h 4842513"/>
              <a:gd name="connsiteX6076" fmla="*/ 29701 w 22146938"/>
              <a:gd name="connsiteY6076" fmla="*/ 2385047 h 4842513"/>
              <a:gd name="connsiteX6077" fmla="*/ 22736 w 22146938"/>
              <a:gd name="connsiteY6077" fmla="*/ 2386517 h 4842513"/>
              <a:gd name="connsiteX6078" fmla="*/ 3912 w 22146938"/>
              <a:gd name="connsiteY6078" fmla="*/ 2363816 h 4842513"/>
              <a:gd name="connsiteX6079" fmla="*/ 28826 w 22146938"/>
              <a:gd name="connsiteY6079" fmla="*/ 2347760 h 4842513"/>
              <a:gd name="connsiteX6080" fmla="*/ 1922352 w 22146938"/>
              <a:gd name="connsiteY6080" fmla="*/ 2344437 h 4842513"/>
              <a:gd name="connsiteX6081" fmla="*/ 1941177 w 22146938"/>
              <a:gd name="connsiteY6081" fmla="*/ 2367692 h 4842513"/>
              <a:gd name="connsiteX6082" fmla="*/ 1916262 w 22146938"/>
              <a:gd name="connsiteY6082" fmla="*/ 2383748 h 4842513"/>
              <a:gd name="connsiteX6083" fmla="*/ 1897437 w 22146938"/>
              <a:gd name="connsiteY6083" fmla="*/ 2360494 h 4842513"/>
              <a:gd name="connsiteX6084" fmla="*/ 1922352 w 22146938"/>
              <a:gd name="connsiteY6084" fmla="*/ 2344437 h 4842513"/>
              <a:gd name="connsiteX6085" fmla="*/ 16976951 w 22146938"/>
              <a:gd name="connsiteY6085" fmla="*/ 2340562 h 4842513"/>
              <a:gd name="connsiteX6086" fmla="*/ 16995223 w 22146938"/>
              <a:gd name="connsiteY6086" fmla="*/ 2362709 h 4842513"/>
              <a:gd name="connsiteX6087" fmla="*/ 16970861 w 22146938"/>
              <a:gd name="connsiteY6087" fmla="*/ 2378212 h 4842513"/>
              <a:gd name="connsiteX6088" fmla="*/ 16952590 w 22146938"/>
              <a:gd name="connsiteY6088" fmla="*/ 2356065 h 4842513"/>
              <a:gd name="connsiteX6089" fmla="*/ 16976951 w 22146938"/>
              <a:gd name="connsiteY6089" fmla="*/ 2340562 h 4842513"/>
              <a:gd name="connsiteX6090" fmla="*/ 20628448 w 22146938"/>
              <a:gd name="connsiteY6090" fmla="*/ 2338901 h 4842513"/>
              <a:gd name="connsiteX6091" fmla="*/ 20646720 w 22146938"/>
              <a:gd name="connsiteY6091" fmla="*/ 2361602 h 4842513"/>
              <a:gd name="connsiteX6092" fmla="*/ 20621804 w 22146938"/>
              <a:gd name="connsiteY6092" fmla="*/ 2377104 h 4842513"/>
              <a:gd name="connsiteX6093" fmla="*/ 20603534 w 22146938"/>
              <a:gd name="connsiteY6093" fmla="*/ 2354404 h 4842513"/>
              <a:gd name="connsiteX6094" fmla="*/ 20628448 w 22146938"/>
              <a:gd name="connsiteY6094" fmla="*/ 2338901 h 4842513"/>
              <a:gd name="connsiteX6095" fmla="*/ 11843817 w 22146938"/>
              <a:gd name="connsiteY6095" fmla="*/ 2333917 h 4842513"/>
              <a:gd name="connsiteX6096" fmla="*/ 11864303 w 22146938"/>
              <a:gd name="connsiteY6096" fmla="*/ 2358832 h 4842513"/>
              <a:gd name="connsiteX6097" fmla="*/ 11837172 w 22146938"/>
              <a:gd name="connsiteY6097" fmla="*/ 2375996 h 4842513"/>
              <a:gd name="connsiteX6098" fmla="*/ 11816686 w 22146938"/>
              <a:gd name="connsiteY6098" fmla="*/ 2351081 h 4842513"/>
              <a:gd name="connsiteX6099" fmla="*/ 11843817 w 22146938"/>
              <a:gd name="connsiteY6099" fmla="*/ 2333917 h 4842513"/>
              <a:gd name="connsiteX6100" fmla="*/ 20420266 w 22146938"/>
              <a:gd name="connsiteY6100" fmla="*/ 2332256 h 4842513"/>
              <a:gd name="connsiteX6101" fmla="*/ 20440198 w 22146938"/>
              <a:gd name="connsiteY6101" fmla="*/ 2356618 h 4842513"/>
              <a:gd name="connsiteX6102" fmla="*/ 20413070 w 22146938"/>
              <a:gd name="connsiteY6102" fmla="*/ 2373782 h 4842513"/>
              <a:gd name="connsiteX6103" fmla="*/ 20393136 w 22146938"/>
              <a:gd name="connsiteY6103" fmla="*/ 2349420 h 4842513"/>
              <a:gd name="connsiteX6104" fmla="*/ 20420266 w 22146938"/>
              <a:gd name="connsiteY6104" fmla="*/ 2332256 h 4842513"/>
              <a:gd name="connsiteX6105" fmla="*/ 20184400 w 22146938"/>
              <a:gd name="connsiteY6105" fmla="*/ 2332256 h 4842513"/>
              <a:gd name="connsiteX6106" fmla="*/ 20204334 w 22146938"/>
              <a:gd name="connsiteY6106" fmla="*/ 2356618 h 4842513"/>
              <a:gd name="connsiteX6107" fmla="*/ 20177202 w 22146938"/>
              <a:gd name="connsiteY6107" fmla="*/ 2373782 h 4842513"/>
              <a:gd name="connsiteX6108" fmla="*/ 20157270 w 22146938"/>
              <a:gd name="connsiteY6108" fmla="*/ 2349420 h 4842513"/>
              <a:gd name="connsiteX6109" fmla="*/ 20184400 w 22146938"/>
              <a:gd name="connsiteY6109" fmla="*/ 2332256 h 4842513"/>
              <a:gd name="connsiteX6110" fmla="*/ 13598417 w 22146938"/>
              <a:gd name="connsiteY6110" fmla="*/ 2331149 h 4842513"/>
              <a:gd name="connsiteX6111" fmla="*/ 13616689 w 22146938"/>
              <a:gd name="connsiteY6111" fmla="*/ 2353296 h 4842513"/>
              <a:gd name="connsiteX6112" fmla="*/ 13592326 w 22146938"/>
              <a:gd name="connsiteY6112" fmla="*/ 2368799 h 4842513"/>
              <a:gd name="connsiteX6113" fmla="*/ 13574056 w 22146938"/>
              <a:gd name="connsiteY6113" fmla="*/ 2346652 h 4842513"/>
              <a:gd name="connsiteX6114" fmla="*/ 13598417 w 22146938"/>
              <a:gd name="connsiteY6114" fmla="*/ 2331149 h 4842513"/>
              <a:gd name="connsiteX6115" fmla="*/ 3396788 w 22146938"/>
              <a:gd name="connsiteY6115" fmla="*/ 2331149 h 4842513"/>
              <a:gd name="connsiteX6116" fmla="*/ 3415613 w 22146938"/>
              <a:gd name="connsiteY6116" fmla="*/ 2353850 h 4842513"/>
              <a:gd name="connsiteX6117" fmla="*/ 3407749 w 22146938"/>
              <a:gd name="connsiteY6117" fmla="*/ 2365421 h 4842513"/>
              <a:gd name="connsiteX6118" fmla="*/ 3414271 w 22146938"/>
              <a:gd name="connsiteY6118" fmla="*/ 2369130 h 4842513"/>
              <a:gd name="connsiteX6119" fmla="*/ 3416102 w 22146938"/>
              <a:gd name="connsiteY6119" fmla="*/ 2368798 h 4842513"/>
              <a:gd name="connsiteX6120" fmla="*/ 3420186 w 22146938"/>
              <a:gd name="connsiteY6120" fmla="*/ 2371121 h 4842513"/>
              <a:gd name="connsiteX6121" fmla="*/ 3429358 w 22146938"/>
              <a:gd name="connsiteY6121" fmla="*/ 2369353 h 4842513"/>
              <a:gd name="connsiteX6122" fmla="*/ 3449290 w 22146938"/>
              <a:gd name="connsiteY6122" fmla="*/ 2393715 h 4842513"/>
              <a:gd name="connsiteX6123" fmla="*/ 3448834 w 22146938"/>
              <a:gd name="connsiteY6123" fmla="*/ 2394379 h 4842513"/>
              <a:gd name="connsiteX6124" fmla="*/ 3455910 w 22146938"/>
              <a:gd name="connsiteY6124" fmla="*/ 2398334 h 4842513"/>
              <a:gd name="connsiteX6125" fmla="*/ 3460445 w 22146938"/>
              <a:gd name="connsiteY6125" fmla="*/ 2414125 h 4842513"/>
              <a:gd name="connsiteX6126" fmla="*/ 3433612 w 22146938"/>
              <a:gd name="connsiteY6126" fmla="*/ 2431138 h 4842513"/>
              <a:gd name="connsiteX6127" fmla="*/ 3417964 w 22146938"/>
              <a:gd name="connsiteY6127" fmla="*/ 2422394 h 4842513"/>
              <a:gd name="connsiteX6128" fmla="*/ 3413917 w 22146938"/>
              <a:gd name="connsiteY6128" fmla="*/ 2408300 h 4842513"/>
              <a:gd name="connsiteX6129" fmla="*/ 3409458 w 22146938"/>
              <a:gd name="connsiteY6129" fmla="*/ 2409217 h 4842513"/>
              <a:gd name="connsiteX6130" fmla="*/ 3397664 w 22146938"/>
              <a:gd name="connsiteY6130" fmla="*/ 2402508 h 4842513"/>
              <a:gd name="connsiteX6131" fmla="*/ 3397308 w 22146938"/>
              <a:gd name="connsiteY6131" fmla="*/ 2402573 h 4842513"/>
              <a:gd name="connsiteX6132" fmla="*/ 3378484 w 22146938"/>
              <a:gd name="connsiteY6132" fmla="*/ 2379319 h 4842513"/>
              <a:gd name="connsiteX6133" fmla="*/ 3386701 w 22146938"/>
              <a:gd name="connsiteY6133" fmla="*/ 2367155 h 4842513"/>
              <a:gd name="connsiteX6134" fmla="*/ 3376094 w 22146938"/>
              <a:gd name="connsiteY6134" fmla="*/ 2361324 h 4842513"/>
              <a:gd name="connsiteX6135" fmla="*/ 3371873 w 22146938"/>
              <a:gd name="connsiteY6135" fmla="*/ 2346652 h 4842513"/>
              <a:gd name="connsiteX6136" fmla="*/ 3396788 w 22146938"/>
              <a:gd name="connsiteY6136" fmla="*/ 2331149 h 4842513"/>
              <a:gd name="connsiteX6137" fmla="*/ 14771657 w 22146938"/>
              <a:gd name="connsiteY6137" fmla="*/ 2330595 h 4842513"/>
              <a:gd name="connsiteX6138" fmla="*/ 14789376 w 22146938"/>
              <a:gd name="connsiteY6138" fmla="*/ 2352189 h 4842513"/>
              <a:gd name="connsiteX6139" fmla="*/ 14766120 w 22146938"/>
              <a:gd name="connsiteY6139" fmla="*/ 2367138 h 4842513"/>
              <a:gd name="connsiteX6140" fmla="*/ 14748403 w 22146938"/>
              <a:gd name="connsiteY6140" fmla="*/ 2345545 h 4842513"/>
              <a:gd name="connsiteX6141" fmla="*/ 14771657 w 22146938"/>
              <a:gd name="connsiteY6141" fmla="*/ 2330595 h 4842513"/>
              <a:gd name="connsiteX6142" fmla="*/ 12282881 w 22146938"/>
              <a:gd name="connsiteY6142" fmla="*/ 2330042 h 4842513"/>
              <a:gd name="connsiteX6143" fmla="*/ 12304476 w 22146938"/>
              <a:gd name="connsiteY6143" fmla="*/ 2356618 h 4842513"/>
              <a:gd name="connsiteX6144" fmla="*/ 12275685 w 22146938"/>
              <a:gd name="connsiteY6144" fmla="*/ 2374890 h 4842513"/>
              <a:gd name="connsiteX6145" fmla="*/ 12254090 w 22146938"/>
              <a:gd name="connsiteY6145" fmla="*/ 2348313 h 4842513"/>
              <a:gd name="connsiteX6146" fmla="*/ 12282881 w 22146938"/>
              <a:gd name="connsiteY6146" fmla="*/ 2330042 h 4842513"/>
              <a:gd name="connsiteX6147" fmla="*/ 20677726 w 22146938"/>
              <a:gd name="connsiteY6147" fmla="*/ 2327273 h 4842513"/>
              <a:gd name="connsiteX6148" fmla="*/ 20695998 w 22146938"/>
              <a:gd name="connsiteY6148" fmla="*/ 2349420 h 4842513"/>
              <a:gd name="connsiteX6149" fmla="*/ 20671634 w 22146938"/>
              <a:gd name="connsiteY6149" fmla="*/ 2364923 h 4842513"/>
              <a:gd name="connsiteX6150" fmla="*/ 20653364 w 22146938"/>
              <a:gd name="connsiteY6150" fmla="*/ 2342776 h 4842513"/>
              <a:gd name="connsiteX6151" fmla="*/ 20677726 w 22146938"/>
              <a:gd name="connsiteY6151" fmla="*/ 2327273 h 4842513"/>
              <a:gd name="connsiteX6152" fmla="*/ 19326202 w 22146938"/>
              <a:gd name="connsiteY6152" fmla="*/ 2326720 h 4842513"/>
              <a:gd name="connsiteX6153" fmla="*/ 19346134 w 22146938"/>
              <a:gd name="connsiteY6153" fmla="*/ 2350528 h 4842513"/>
              <a:gd name="connsiteX6154" fmla="*/ 19320110 w 22146938"/>
              <a:gd name="connsiteY6154" fmla="*/ 2367138 h 4842513"/>
              <a:gd name="connsiteX6155" fmla="*/ 19300178 w 22146938"/>
              <a:gd name="connsiteY6155" fmla="*/ 2343330 h 4842513"/>
              <a:gd name="connsiteX6156" fmla="*/ 19326202 w 22146938"/>
              <a:gd name="connsiteY6156" fmla="*/ 2326720 h 4842513"/>
              <a:gd name="connsiteX6157" fmla="*/ 16193499 w 22146938"/>
              <a:gd name="connsiteY6157" fmla="*/ 2326165 h 4842513"/>
              <a:gd name="connsiteX6158" fmla="*/ 16211217 w 22146938"/>
              <a:gd name="connsiteY6158" fmla="*/ 2347759 h 4842513"/>
              <a:gd name="connsiteX6159" fmla="*/ 16187962 w 22146938"/>
              <a:gd name="connsiteY6159" fmla="*/ 2362708 h 4842513"/>
              <a:gd name="connsiteX6160" fmla="*/ 16170245 w 22146938"/>
              <a:gd name="connsiteY6160" fmla="*/ 2341115 h 4842513"/>
              <a:gd name="connsiteX6161" fmla="*/ 16193499 w 22146938"/>
              <a:gd name="connsiteY6161" fmla="*/ 2326165 h 4842513"/>
              <a:gd name="connsiteX6162" fmla="*/ 14196928 w 22146938"/>
              <a:gd name="connsiteY6162" fmla="*/ 2324074 h 4842513"/>
              <a:gd name="connsiteX6163" fmla="*/ 14214728 w 22146938"/>
              <a:gd name="connsiteY6163" fmla="*/ 2345986 h 4842513"/>
              <a:gd name="connsiteX6164" fmla="*/ 14190979 w 22146938"/>
              <a:gd name="connsiteY6164" fmla="*/ 2361249 h 4842513"/>
              <a:gd name="connsiteX6165" fmla="*/ 14173179 w 22146938"/>
              <a:gd name="connsiteY6165" fmla="*/ 2339337 h 4842513"/>
              <a:gd name="connsiteX6166" fmla="*/ 14196928 w 22146938"/>
              <a:gd name="connsiteY6166" fmla="*/ 2324074 h 4842513"/>
              <a:gd name="connsiteX6167" fmla="*/ 10855503 w 22146938"/>
              <a:gd name="connsiteY6167" fmla="*/ 2323951 h 4842513"/>
              <a:gd name="connsiteX6168" fmla="*/ 10873775 w 22146938"/>
              <a:gd name="connsiteY6168" fmla="*/ 2346652 h 4842513"/>
              <a:gd name="connsiteX6169" fmla="*/ 10849413 w 22146938"/>
              <a:gd name="connsiteY6169" fmla="*/ 2362155 h 4842513"/>
              <a:gd name="connsiteX6170" fmla="*/ 10831142 w 22146938"/>
              <a:gd name="connsiteY6170" fmla="*/ 2339454 h 4842513"/>
              <a:gd name="connsiteX6171" fmla="*/ 10855503 w 22146938"/>
              <a:gd name="connsiteY6171" fmla="*/ 2323951 h 4842513"/>
              <a:gd name="connsiteX6172" fmla="*/ 9313554 w 22146938"/>
              <a:gd name="connsiteY6172" fmla="*/ 2322843 h 4842513"/>
              <a:gd name="connsiteX6173" fmla="*/ 9331273 w 22146938"/>
              <a:gd name="connsiteY6173" fmla="*/ 2344437 h 4842513"/>
              <a:gd name="connsiteX6174" fmla="*/ 9308016 w 22146938"/>
              <a:gd name="connsiteY6174" fmla="*/ 2359386 h 4842513"/>
              <a:gd name="connsiteX6175" fmla="*/ 9290298 w 22146938"/>
              <a:gd name="connsiteY6175" fmla="*/ 2337793 h 4842513"/>
              <a:gd name="connsiteX6176" fmla="*/ 9313554 w 22146938"/>
              <a:gd name="connsiteY6176" fmla="*/ 2322843 h 4842513"/>
              <a:gd name="connsiteX6177" fmla="*/ 9514556 w 22146938"/>
              <a:gd name="connsiteY6177" fmla="*/ 2322290 h 4842513"/>
              <a:gd name="connsiteX6178" fmla="*/ 9532275 w 22146938"/>
              <a:gd name="connsiteY6178" fmla="*/ 2343884 h 4842513"/>
              <a:gd name="connsiteX6179" fmla="*/ 9509018 w 22146938"/>
              <a:gd name="connsiteY6179" fmla="*/ 2358833 h 4842513"/>
              <a:gd name="connsiteX6180" fmla="*/ 9491299 w 22146938"/>
              <a:gd name="connsiteY6180" fmla="*/ 2337240 h 4842513"/>
              <a:gd name="connsiteX6181" fmla="*/ 9514556 w 22146938"/>
              <a:gd name="connsiteY6181" fmla="*/ 2322290 h 4842513"/>
              <a:gd name="connsiteX6182" fmla="*/ 21529280 w 22146938"/>
              <a:gd name="connsiteY6182" fmla="*/ 2319522 h 4842513"/>
              <a:gd name="connsiteX6183" fmla="*/ 21547552 w 22146938"/>
              <a:gd name="connsiteY6183" fmla="*/ 2341669 h 4842513"/>
              <a:gd name="connsiteX6184" fmla="*/ 21523190 w 22146938"/>
              <a:gd name="connsiteY6184" fmla="*/ 2357172 h 4842513"/>
              <a:gd name="connsiteX6185" fmla="*/ 21504918 w 22146938"/>
              <a:gd name="connsiteY6185" fmla="*/ 2335025 h 4842513"/>
              <a:gd name="connsiteX6186" fmla="*/ 21529280 w 22146938"/>
              <a:gd name="connsiteY6186" fmla="*/ 2319522 h 4842513"/>
              <a:gd name="connsiteX6187" fmla="*/ 10480747 w 22146938"/>
              <a:gd name="connsiteY6187" fmla="*/ 2319522 h 4842513"/>
              <a:gd name="connsiteX6188" fmla="*/ 10499019 w 22146938"/>
              <a:gd name="connsiteY6188" fmla="*/ 2341669 h 4842513"/>
              <a:gd name="connsiteX6189" fmla="*/ 10475210 w 22146938"/>
              <a:gd name="connsiteY6189" fmla="*/ 2357172 h 4842513"/>
              <a:gd name="connsiteX6190" fmla="*/ 10456937 w 22146938"/>
              <a:gd name="connsiteY6190" fmla="*/ 2335025 h 4842513"/>
              <a:gd name="connsiteX6191" fmla="*/ 10480747 w 22146938"/>
              <a:gd name="connsiteY6191" fmla="*/ 2319522 h 4842513"/>
              <a:gd name="connsiteX6192" fmla="*/ 18061051 w 22146938"/>
              <a:gd name="connsiteY6192" fmla="*/ 2318968 h 4842513"/>
              <a:gd name="connsiteX6193" fmla="*/ 18080430 w 22146938"/>
              <a:gd name="connsiteY6193" fmla="*/ 2342222 h 4842513"/>
              <a:gd name="connsiteX6194" fmla="*/ 18054960 w 22146938"/>
              <a:gd name="connsiteY6194" fmla="*/ 2358279 h 4842513"/>
              <a:gd name="connsiteX6195" fmla="*/ 18035581 w 22146938"/>
              <a:gd name="connsiteY6195" fmla="*/ 2335024 h 4842513"/>
              <a:gd name="connsiteX6196" fmla="*/ 18061051 w 22146938"/>
              <a:gd name="connsiteY6196" fmla="*/ 2318968 h 4842513"/>
              <a:gd name="connsiteX6197" fmla="*/ 11249168 w 22146938"/>
              <a:gd name="connsiteY6197" fmla="*/ 2318968 h 4842513"/>
              <a:gd name="connsiteX6198" fmla="*/ 11267993 w 22146938"/>
              <a:gd name="connsiteY6198" fmla="*/ 2342223 h 4842513"/>
              <a:gd name="connsiteX6199" fmla="*/ 11243077 w 22146938"/>
              <a:gd name="connsiteY6199" fmla="*/ 2358279 h 4842513"/>
              <a:gd name="connsiteX6200" fmla="*/ 11224252 w 22146938"/>
              <a:gd name="connsiteY6200" fmla="*/ 2335025 h 4842513"/>
              <a:gd name="connsiteX6201" fmla="*/ 11249168 w 22146938"/>
              <a:gd name="connsiteY6201" fmla="*/ 2318968 h 4842513"/>
              <a:gd name="connsiteX6202" fmla="*/ 9113109 w 22146938"/>
              <a:gd name="connsiteY6202" fmla="*/ 2317861 h 4842513"/>
              <a:gd name="connsiteX6203" fmla="*/ 9130828 w 22146938"/>
              <a:gd name="connsiteY6203" fmla="*/ 2339454 h 4842513"/>
              <a:gd name="connsiteX6204" fmla="*/ 9107571 w 22146938"/>
              <a:gd name="connsiteY6204" fmla="*/ 2354403 h 4842513"/>
              <a:gd name="connsiteX6205" fmla="*/ 9089853 w 22146938"/>
              <a:gd name="connsiteY6205" fmla="*/ 2332810 h 4842513"/>
              <a:gd name="connsiteX6206" fmla="*/ 9113109 w 22146938"/>
              <a:gd name="connsiteY6206" fmla="*/ 2317861 h 4842513"/>
              <a:gd name="connsiteX6207" fmla="*/ 13027023 w 22146938"/>
              <a:gd name="connsiteY6207" fmla="*/ 2313431 h 4842513"/>
              <a:gd name="connsiteX6208" fmla="*/ 13048063 w 22146938"/>
              <a:gd name="connsiteY6208" fmla="*/ 2339454 h 4842513"/>
              <a:gd name="connsiteX6209" fmla="*/ 13019825 w 22146938"/>
              <a:gd name="connsiteY6209" fmla="*/ 2357725 h 4842513"/>
              <a:gd name="connsiteX6210" fmla="*/ 12998785 w 22146938"/>
              <a:gd name="connsiteY6210" fmla="*/ 2331703 h 4842513"/>
              <a:gd name="connsiteX6211" fmla="*/ 13027023 w 22146938"/>
              <a:gd name="connsiteY6211" fmla="*/ 2313431 h 4842513"/>
              <a:gd name="connsiteX6212" fmla="*/ 9717768 w 22146938"/>
              <a:gd name="connsiteY6212" fmla="*/ 2312323 h 4842513"/>
              <a:gd name="connsiteX6213" fmla="*/ 9735488 w 22146938"/>
              <a:gd name="connsiteY6213" fmla="*/ 2333917 h 4842513"/>
              <a:gd name="connsiteX6214" fmla="*/ 9711677 w 22146938"/>
              <a:gd name="connsiteY6214" fmla="*/ 2348866 h 4842513"/>
              <a:gd name="connsiteX6215" fmla="*/ 9693958 w 22146938"/>
              <a:gd name="connsiteY6215" fmla="*/ 2327273 h 4842513"/>
              <a:gd name="connsiteX6216" fmla="*/ 9717768 w 22146938"/>
              <a:gd name="connsiteY6216" fmla="*/ 2312323 h 4842513"/>
              <a:gd name="connsiteX6217" fmla="*/ 8913215 w 22146938"/>
              <a:gd name="connsiteY6217" fmla="*/ 2310662 h 4842513"/>
              <a:gd name="connsiteX6218" fmla="*/ 8930935 w 22146938"/>
              <a:gd name="connsiteY6218" fmla="*/ 2332256 h 4842513"/>
              <a:gd name="connsiteX6219" fmla="*/ 8907678 w 22146938"/>
              <a:gd name="connsiteY6219" fmla="*/ 2347205 h 4842513"/>
              <a:gd name="connsiteX6220" fmla="*/ 8889959 w 22146938"/>
              <a:gd name="connsiteY6220" fmla="*/ 2325612 h 4842513"/>
              <a:gd name="connsiteX6221" fmla="*/ 8913215 w 22146938"/>
              <a:gd name="connsiteY6221" fmla="*/ 2310662 h 4842513"/>
              <a:gd name="connsiteX6222" fmla="*/ 16684610 w 22146938"/>
              <a:gd name="connsiteY6222" fmla="*/ 2310109 h 4842513"/>
              <a:gd name="connsiteX6223" fmla="*/ 16702329 w 22146938"/>
              <a:gd name="connsiteY6223" fmla="*/ 2332256 h 4842513"/>
              <a:gd name="connsiteX6224" fmla="*/ 16678520 w 22146938"/>
              <a:gd name="connsiteY6224" fmla="*/ 2347206 h 4842513"/>
              <a:gd name="connsiteX6225" fmla="*/ 16660803 w 22146938"/>
              <a:gd name="connsiteY6225" fmla="*/ 2325059 h 4842513"/>
              <a:gd name="connsiteX6226" fmla="*/ 16684610 w 22146938"/>
              <a:gd name="connsiteY6226" fmla="*/ 2310109 h 4842513"/>
              <a:gd name="connsiteX6227" fmla="*/ 783396 w 22146938"/>
              <a:gd name="connsiteY6227" fmla="*/ 2309556 h 4842513"/>
              <a:gd name="connsiteX6228" fmla="*/ 803328 w 22146938"/>
              <a:gd name="connsiteY6228" fmla="*/ 2333364 h 4842513"/>
              <a:gd name="connsiteX6229" fmla="*/ 777305 w 22146938"/>
              <a:gd name="connsiteY6229" fmla="*/ 2349974 h 4842513"/>
              <a:gd name="connsiteX6230" fmla="*/ 757374 w 22146938"/>
              <a:gd name="connsiteY6230" fmla="*/ 2326166 h 4842513"/>
              <a:gd name="connsiteX6231" fmla="*/ 783396 w 22146938"/>
              <a:gd name="connsiteY6231" fmla="*/ 2309556 h 4842513"/>
              <a:gd name="connsiteX6232" fmla="*/ 95305 w 22146938"/>
              <a:gd name="connsiteY6232" fmla="*/ 2309555 h 4842513"/>
              <a:gd name="connsiteX6233" fmla="*/ 109424 w 22146938"/>
              <a:gd name="connsiteY6233" fmla="*/ 2317583 h 4842513"/>
              <a:gd name="connsiteX6234" fmla="*/ 111535 w 22146938"/>
              <a:gd name="connsiteY6234" fmla="*/ 2325039 h 4842513"/>
              <a:gd name="connsiteX6235" fmla="*/ 122875 w 22146938"/>
              <a:gd name="connsiteY6235" fmla="*/ 2322844 h 4842513"/>
              <a:gd name="connsiteX6236" fmla="*/ 142806 w 22146938"/>
              <a:gd name="connsiteY6236" fmla="*/ 2346652 h 4842513"/>
              <a:gd name="connsiteX6237" fmla="*/ 116783 w 22146938"/>
              <a:gd name="connsiteY6237" fmla="*/ 2363262 h 4842513"/>
              <a:gd name="connsiteX6238" fmla="*/ 101420 w 22146938"/>
              <a:gd name="connsiteY6238" fmla="*/ 2354680 h 4842513"/>
              <a:gd name="connsiteX6239" fmla="*/ 98806 w 22146938"/>
              <a:gd name="connsiteY6239" fmla="*/ 2345966 h 4842513"/>
              <a:gd name="connsiteX6240" fmla="*/ 89216 w 22146938"/>
              <a:gd name="connsiteY6240" fmla="*/ 2347759 h 4842513"/>
              <a:gd name="connsiteX6241" fmla="*/ 70945 w 22146938"/>
              <a:gd name="connsiteY6241" fmla="*/ 2325058 h 4842513"/>
              <a:gd name="connsiteX6242" fmla="*/ 95305 w 22146938"/>
              <a:gd name="connsiteY6242" fmla="*/ 2309555 h 4842513"/>
              <a:gd name="connsiteX6243" fmla="*/ 12786726 w 22146938"/>
              <a:gd name="connsiteY6243" fmla="*/ 2308448 h 4842513"/>
              <a:gd name="connsiteX6244" fmla="*/ 12808321 w 22146938"/>
              <a:gd name="connsiteY6244" fmla="*/ 2335024 h 4842513"/>
              <a:gd name="connsiteX6245" fmla="*/ 12779530 w 22146938"/>
              <a:gd name="connsiteY6245" fmla="*/ 2353296 h 4842513"/>
              <a:gd name="connsiteX6246" fmla="*/ 12757935 w 22146938"/>
              <a:gd name="connsiteY6246" fmla="*/ 2326719 h 4842513"/>
              <a:gd name="connsiteX6247" fmla="*/ 12786726 w 22146938"/>
              <a:gd name="connsiteY6247" fmla="*/ 2308448 h 4842513"/>
              <a:gd name="connsiteX6248" fmla="*/ 186031 w 22146938"/>
              <a:gd name="connsiteY6248" fmla="*/ 2308448 h 4842513"/>
              <a:gd name="connsiteX6249" fmla="*/ 205408 w 22146938"/>
              <a:gd name="connsiteY6249" fmla="*/ 2331703 h 4842513"/>
              <a:gd name="connsiteX6250" fmla="*/ 179939 w 22146938"/>
              <a:gd name="connsiteY6250" fmla="*/ 2347759 h 4842513"/>
              <a:gd name="connsiteX6251" fmla="*/ 160561 w 22146938"/>
              <a:gd name="connsiteY6251" fmla="*/ 2324505 h 4842513"/>
              <a:gd name="connsiteX6252" fmla="*/ 186031 w 22146938"/>
              <a:gd name="connsiteY6252" fmla="*/ 2308448 h 4842513"/>
              <a:gd name="connsiteX6253" fmla="*/ 15528535 w 22146938"/>
              <a:gd name="connsiteY6253" fmla="*/ 2307341 h 4842513"/>
              <a:gd name="connsiteX6254" fmla="*/ 15545698 w 22146938"/>
              <a:gd name="connsiteY6254" fmla="*/ 2328381 h 4842513"/>
              <a:gd name="connsiteX6255" fmla="*/ 15522998 w 22146938"/>
              <a:gd name="connsiteY6255" fmla="*/ 2342776 h 4842513"/>
              <a:gd name="connsiteX6256" fmla="*/ 15505833 w 22146938"/>
              <a:gd name="connsiteY6256" fmla="*/ 2321736 h 4842513"/>
              <a:gd name="connsiteX6257" fmla="*/ 15528535 w 22146938"/>
              <a:gd name="connsiteY6257" fmla="*/ 2307341 h 4842513"/>
              <a:gd name="connsiteX6258" fmla="*/ 13994296 w 22146938"/>
              <a:gd name="connsiteY6258" fmla="*/ 2306787 h 4842513"/>
              <a:gd name="connsiteX6259" fmla="*/ 14012014 w 22146938"/>
              <a:gd name="connsiteY6259" fmla="*/ 2328381 h 4842513"/>
              <a:gd name="connsiteX6260" fmla="*/ 13988205 w 22146938"/>
              <a:gd name="connsiteY6260" fmla="*/ 2343330 h 4842513"/>
              <a:gd name="connsiteX6261" fmla="*/ 13970488 w 22146938"/>
              <a:gd name="connsiteY6261" fmla="*/ 2321737 h 4842513"/>
              <a:gd name="connsiteX6262" fmla="*/ 13994296 w 22146938"/>
              <a:gd name="connsiteY6262" fmla="*/ 2306787 h 4842513"/>
              <a:gd name="connsiteX6263" fmla="*/ 244755 w 22146938"/>
              <a:gd name="connsiteY6263" fmla="*/ 2306233 h 4842513"/>
              <a:gd name="connsiteX6264" fmla="*/ 263580 w 22146938"/>
              <a:gd name="connsiteY6264" fmla="*/ 2328934 h 4842513"/>
              <a:gd name="connsiteX6265" fmla="*/ 238665 w 22146938"/>
              <a:gd name="connsiteY6265" fmla="*/ 2344991 h 4842513"/>
              <a:gd name="connsiteX6266" fmla="*/ 219841 w 22146938"/>
              <a:gd name="connsiteY6266" fmla="*/ 2322290 h 4842513"/>
              <a:gd name="connsiteX6267" fmla="*/ 244755 w 22146938"/>
              <a:gd name="connsiteY6267" fmla="*/ 2306233 h 4842513"/>
              <a:gd name="connsiteX6268" fmla="*/ 20585262 w 22146938"/>
              <a:gd name="connsiteY6268" fmla="*/ 2304572 h 4842513"/>
              <a:gd name="connsiteX6269" fmla="*/ 20604086 w 22146938"/>
              <a:gd name="connsiteY6269" fmla="*/ 2327827 h 4842513"/>
              <a:gd name="connsiteX6270" fmla="*/ 20579172 w 22146938"/>
              <a:gd name="connsiteY6270" fmla="*/ 2343883 h 4842513"/>
              <a:gd name="connsiteX6271" fmla="*/ 20560346 w 22146938"/>
              <a:gd name="connsiteY6271" fmla="*/ 2320629 h 4842513"/>
              <a:gd name="connsiteX6272" fmla="*/ 20585262 w 22146938"/>
              <a:gd name="connsiteY6272" fmla="*/ 2304572 h 4842513"/>
              <a:gd name="connsiteX6273" fmla="*/ 7820648 w 22146938"/>
              <a:gd name="connsiteY6273" fmla="*/ 2304572 h 4842513"/>
              <a:gd name="connsiteX6274" fmla="*/ 7839466 w 22146938"/>
              <a:gd name="connsiteY6274" fmla="*/ 2327273 h 4842513"/>
              <a:gd name="connsiteX6275" fmla="*/ 7814546 w 22146938"/>
              <a:gd name="connsiteY6275" fmla="*/ 2343330 h 4842513"/>
              <a:gd name="connsiteX6276" fmla="*/ 7795717 w 22146938"/>
              <a:gd name="connsiteY6276" fmla="*/ 2320629 h 4842513"/>
              <a:gd name="connsiteX6277" fmla="*/ 7820648 w 22146938"/>
              <a:gd name="connsiteY6277" fmla="*/ 2304572 h 4842513"/>
              <a:gd name="connsiteX6278" fmla="*/ 2362548 w 22146938"/>
              <a:gd name="connsiteY6278" fmla="*/ 2304019 h 4842513"/>
              <a:gd name="connsiteX6279" fmla="*/ 2380819 w 22146938"/>
              <a:gd name="connsiteY6279" fmla="*/ 2326720 h 4842513"/>
              <a:gd name="connsiteX6280" fmla="*/ 2356458 w 22146938"/>
              <a:gd name="connsiteY6280" fmla="*/ 2342223 h 4842513"/>
              <a:gd name="connsiteX6281" fmla="*/ 2338187 w 22146938"/>
              <a:gd name="connsiteY6281" fmla="*/ 2319522 h 4842513"/>
              <a:gd name="connsiteX6282" fmla="*/ 2362548 w 22146938"/>
              <a:gd name="connsiteY6282" fmla="*/ 2304019 h 4842513"/>
              <a:gd name="connsiteX6283" fmla="*/ 6671620 w 22146938"/>
              <a:gd name="connsiteY6283" fmla="*/ 2303465 h 4842513"/>
              <a:gd name="connsiteX6284" fmla="*/ 6692109 w 22146938"/>
              <a:gd name="connsiteY6284" fmla="*/ 2328381 h 4842513"/>
              <a:gd name="connsiteX6285" fmla="*/ 6664976 w 22146938"/>
              <a:gd name="connsiteY6285" fmla="*/ 2345545 h 4842513"/>
              <a:gd name="connsiteX6286" fmla="*/ 6644481 w 22146938"/>
              <a:gd name="connsiteY6286" fmla="*/ 2320629 h 4842513"/>
              <a:gd name="connsiteX6287" fmla="*/ 6671620 w 22146938"/>
              <a:gd name="connsiteY6287" fmla="*/ 2303465 h 4842513"/>
              <a:gd name="connsiteX6288" fmla="*/ 8713876 w 22146938"/>
              <a:gd name="connsiteY6288" fmla="*/ 2302911 h 4842513"/>
              <a:gd name="connsiteX6289" fmla="*/ 8731595 w 22146938"/>
              <a:gd name="connsiteY6289" fmla="*/ 2324505 h 4842513"/>
              <a:gd name="connsiteX6290" fmla="*/ 8708339 w 22146938"/>
              <a:gd name="connsiteY6290" fmla="*/ 2339454 h 4842513"/>
              <a:gd name="connsiteX6291" fmla="*/ 8690619 w 22146938"/>
              <a:gd name="connsiteY6291" fmla="*/ 2317861 h 4842513"/>
              <a:gd name="connsiteX6292" fmla="*/ 8713876 w 22146938"/>
              <a:gd name="connsiteY6292" fmla="*/ 2302911 h 4842513"/>
              <a:gd name="connsiteX6293" fmla="*/ 8224358 w 22146938"/>
              <a:gd name="connsiteY6293" fmla="*/ 2300696 h 4842513"/>
              <a:gd name="connsiteX6294" fmla="*/ 8242632 w 22146938"/>
              <a:gd name="connsiteY6294" fmla="*/ 2322843 h 4842513"/>
              <a:gd name="connsiteX6295" fmla="*/ 8218825 w 22146938"/>
              <a:gd name="connsiteY6295" fmla="*/ 2338346 h 4842513"/>
              <a:gd name="connsiteX6296" fmla="*/ 8200548 w 22146938"/>
              <a:gd name="connsiteY6296" fmla="*/ 2316199 h 4842513"/>
              <a:gd name="connsiteX6297" fmla="*/ 8224358 w 22146938"/>
              <a:gd name="connsiteY6297" fmla="*/ 2300696 h 4842513"/>
              <a:gd name="connsiteX6298" fmla="*/ 15330870 w 22146938"/>
              <a:gd name="connsiteY6298" fmla="*/ 2300143 h 4842513"/>
              <a:gd name="connsiteX6299" fmla="*/ 15348035 w 22146938"/>
              <a:gd name="connsiteY6299" fmla="*/ 2321183 h 4842513"/>
              <a:gd name="connsiteX6300" fmla="*/ 15325333 w 22146938"/>
              <a:gd name="connsiteY6300" fmla="*/ 2335578 h 4842513"/>
              <a:gd name="connsiteX6301" fmla="*/ 15308170 w 22146938"/>
              <a:gd name="connsiteY6301" fmla="*/ 2314539 h 4842513"/>
              <a:gd name="connsiteX6302" fmla="*/ 15330870 w 22146938"/>
              <a:gd name="connsiteY6302" fmla="*/ 2300143 h 4842513"/>
              <a:gd name="connsiteX6303" fmla="*/ 13789990 w 22146938"/>
              <a:gd name="connsiteY6303" fmla="*/ 2299036 h 4842513"/>
              <a:gd name="connsiteX6304" fmla="*/ 13807708 w 22146938"/>
              <a:gd name="connsiteY6304" fmla="*/ 2320629 h 4842513"/>
              <a:gd name="connsiteX6305" fmla="*/ 13783899 w 22146938"/>
              <a:gd name="connsiteY6305" fmla="*/ 2335578 h 4842513"/>
              <a:gd name="connsiteX6306" fmla="*/ 13766182 w 22146938"/>
              <a:gd name="connsiteY6306" fmla="*/ 2313985 h 4842513"/>
              <a:gd name="connsiteX6307" fmla="*/ 13789990 w 22146938"/>
              <a:gd name="connsiteY6307" fmla="*/ 2299036 h 4842513"/>
              <a:gd name="connsiteX6308" fmla="*/ 17512252 w 22146938"/>
              <a:gd name="connsiteY6308" fmla="*/ 2297972 h 4842513"/>
              <a:gd name="connsiteX6309" fmla="*/ 17531056 w 22146938"/>
              <a:gd name="connsiteY6309" fmla="*/ 2320608 h 4842513"/>
              <a:gd name="connsiteX6310" fmla="*/ 17506125 w 22146938"/>
              <a:gd name="connsiteY6310" fmla="*/ 2336242 h 4842513"/>
              <a:gd name="connsiteX6311" fmla="*/ 17487320 w 22146938"/>
              <a:gd name="connsiteY6311" fmla="*/ 2313605 h 4842513"/>
              <a:gd name="connsiteX6312" fmla="*/ 17512252 w 22146938"/>
              <a:gd name="connsiteY6312" fmla="*/ 2297972 h 4842513"/>
              <a:gd name="connsiteX6313" fmla="*/ 12068055 w 22146938"/>
              <a:gd name="connsiteY6313" fmla="*/ 2297374 h 4842513"/>
              <a:gd name="connsiteX6314" fmla="*/ 12088541 w 22146938"/>
              <a:gd name="connsiteY6314" fmla="*/ 2322843 h 4842513"/>
              <a:gd name="connsiteX6315" fmla="*/ 12060857 w 22146938"/>
              <a:gd name="connsiteY6315" fmla="*/ 2340561 h 4842513"/>
              <a:gd name="connsiteX6316" fmla="*/ 12040372 w 22146938"/>
              <a:gd name="connsiteY6316" fmla="*/ 2315092 h 4842513"/>
              <a:gd name="connsiteX6317" fmla="*/ 12068055 w 22146938"/>
              <a:gd name="connsiteY6317" fmla="*/ 2297374 h 4842513"/>
              <a:gd name="connsiteX6318" fmla="*/ 12538681 w 22146938"/>
              <a:gd name="connsiteY6318" fmla="*/ 2295714 h 4842513"/>
              <a:gd name="connsiteX6319" fmla="*/ 12560274 w 22146938"/>
              <a:gd name="connsiteY6319" fmla="*/ 2322290 h 4842513"/>
              <a:gd name="connsiteX6320" fmla="*/ 12531483 w 22146938"/>
              <a:gd name="connsiteY6320" fmla="*/ 2340562 h 4842513"/>
              <a:gd name="connsiteX6321" fmla="*/ 12509888 w 22146938"/>
              <a:gd name="connsiteY6321" fmla="*/ 2313985 h 4842513"/>
              <a:gd name="connsiteX6322" fmla="*/ 12538681 w 22146938"/>
              <a:gd name="connsiteY6322" fmla="*/ 2295714 h 4842513"/>
              <a:gd name="connsiteX6323" fmla="*/ 302375 w 22146938"/>
              <a:gd name="connsiteY6323" fmla="*/ 2294606 h 4842513"/>
              <a:gd name="connsiteX6324" fmla="*/ 320646 w 22146938"/>
              <a:gd name="connsiteY6324" fmla="*/ 2317307 h 4842513"/>
              <a:gd name="connsiteX6325" fmla="*/ 296285 w 22146938"/>
              <a:gd name="connsiteY6325" fmla="*/ 2332809 h 4842513"/>
              <a:gd name="connsiteX6326" fmla="*/ 278014 w 22146938"/>
              <a:gd name="connsiteY6326" fmla="*/ 2310109 h 4842513"/>
              <a:gd name="connsiteX6327" fmla="*/ 302375 w 22146938"/>
              <a:gd name="connsiteY6327" fmla="*/ 2294606 h 4842513"/>
              <a:gd name="connsiteX6328" fmla="*/ 7383711 w 22146938"/>
              <a:gd name="connsiteY6328" fmla="*/ 2293499 h 4842513"/>
              <a:gd name="connsiteX6329" fmla="*/ 7403085 w 22146938"/>
              <a:gd name="connsiteY6329" fmla="*/ 2317307 h 4842513"/>
              <a:gd name="connsiteX6330" fmla="*/ 7377060 w 22146938"/>
              <a:gd name="connsiteY6330" fmla="*/ 2333917 h 4842513"/>
              <a:gd name="connsiteX6331" fmla="*/ 7357682 w 22146938"/>
              <a:gd name="connsiteY6331" fmla="*/ 2310109 h 4842513"/>
              <a:gd name="connsiteX6332" fmla="*/ 7383711 w 22146938"/>
              <a:gd name="connsiteY6332" fmla="*/ 2293499 h 4842513"/>
              <a:gd name="connsiteX6333" fmla="*/ 15730072 w 22146938"/>
              <a:gd name="connsiteY6333" fmla="*/ 2292392 h 4842513"/>
              <a:gd name="connsiteX6334" fmla="*/ 15747237 w 22146938"/>
              <a:gd name="connsiteY6334" fmla="*/ 2313432 h 4842513"/>
              <a:gd name="connsiteX6335" fmla="*/ 15724535 w 22146938"/>
              <a:gd name="connsiteY6335" fmla="*/ 2327827 h 4842513"/>
              <a:gd name="connsiteX6336" fmla="*/ 15707371 w 22146938"/>
              <a:gd name="connsiteY6336" fmla="*/ 2306788 h 4842513"/>
              <a:gd name="connsiteX6337" fmla="*/ 15730072 w 22146938"/>
              <a:gd name="connsiteY6337" fmla="*/ 2292392 h 4842513"/>
              <a:gd name="connsiteX6338" fmla="*/ 9923199 w 22146938"/>
              <a:gd name="connsiteY6338" fmla="*/ 2290731 h 4842513"/>
              <a:gd name="connsiteX6339" fmla="*/ 9940918 w 22146938"/>
              <a:gd name="connsiteY6339" fmla="*/ 2312324 h 4842513"/>
              <a:gd name="connsiteX6340" fmla="*/ 9917108 w 22146938"/>
              <a:gd name="connsiteY6340" fmla="*/ 2327273 h 4842513"/>
              <a:gd name="connsiteX6341" fmla="*/ 9899391 w 22146938"/>
              <a:gd name="connsiteY6341" fmla="*/ 2305680 h 4842513"/>
              <a:gd name="connsiteX6342" fmla="*/ 9923199 w 22146938"/>
              <a:gd name="connsiteY6342" fmla="*/ 2290731 h 4842513"/>
              <a:gd name="connsiteX6343" fmla="*/ 11666086 w 22146938"/>
              <a:gd name="connsiteY6343" fmla="*/ 2285194 h 4842513"/>
              <a:gd name="connsiteX6344" fmla="*/ 11685465 w 22146938"/>
              <a:gd name="connsiteY6344" fmla="*/ 2309002 h 4842513"/>
              <a:gd name="connsiteX6345" fmla="*/ 11659995 w 22146938"/>
              <a:gd name="connsiteY6345" fmla="*/ 2325612 h 4842513"/>
              <a:gd name="connsiteX6346" fmla="*/ 11640616 w 22146938"/>
              <a:gd name="connsiteY6346" fmla="*/ 2301804 h 4842513"/>
              <a:gd name="connsiteX6347" fmla="*/ 11666086 w 22146938"/>
              <a:gd name="connsiteY6347" fmla="*/ 2285194 h 4842513"/>
              <a:gd name="connsiteX6348" fmla="*/ 18290272 w 22146938"/>
              <a:gd name="connsiteY6348" fmla="*/ 2284640 h 4842513"/>
              <a:gd name="connsiteX6349" fmla="*/ 18309650 w 22146938"/>
              <a:gd name="connsiteY6349" fmla="*/ 2307895 h 4842513"/>
              <a:gd name="connsiteX6350" fmla="*/ 18284182 w 22146938"/>
              <a:gd name="connsiteY6350" fmla="*/ 2323951 h 4842513"/>
              <a:gd name="connsiteX6351" fmla="*/ 18264803 w 22146938"/>
              <a:gd name="connsiteY6351" fmla="*/ 2300697 h 4842513"/>
              <a:gd name="connsiteX6352" fmla="*/ 18290272 w 22146938"/>
              <a:gd name="connsiteY6352" fmla="*/ 2284640 h 4842513"/>
              <a:gd name="connsiteX6353" fmla="*/ 8516203 w 22146938"/>
              <a:gd name="connsiteY6353" fmla="*/ 2283532 h 4842513"/>
              <a:gd name="connsiteX6354" fmla="*/ 8533917 w 22146938"/>
              <a:gd name="connsiteY6354" fmla="*/ 2305126 h 4842513"/>
              <a:gd name="connsiteX6355" fmla="*/ 8510662 w 22146938"/>
              <a:gd name="connsiteY6355" fmla="*/ 2320075 h 4842513"/>
              <a:gd name="connsiteX6356" fmla="*/ 8492945 w 22146938"/>
              <a:gd name="connsiteY6356" fmla="*/ 2298482 h 4842513"/>
              <a:gd name="connsiteX6357" fmla="*/ 8516203 w 22146938"/>
              <a:gd name="connsiteY6357" fmla="*/ 2283532 h 4842513"/>
              <a:gd name="connsiteX6358" fmla="*/ 13396879 w 22146938"/>
              <a:gd name="connsiteY6358" fmla="*/ 2282979 h 4842513"/>
              <a:gd name="connsiteX6359" fmla="*/ 13415150 w 22146938"/>
              <a:gd name="connsiteY6359" fmla="*/ 2305126 h 4842513"/>
              <a:gd name="connsiteX6360" fmla="*/ 13410976 w 22146938"/>
              <a:gd name="connsiteY6360" fmla="*/ 2311217 h 4842513"/>
              <a:gd name="connsiteX6361" fmla="*/ 13422556 w 22146938"/>
              <a:gd name="connsiteY6361" fmla="*/ 2317583 h 4842513"/>
              <a:gd name="connsiteX6362" fmla="*/ 13426777 w 22146938"/>
              <a:gd name="connsiteY6362" fmla="*/ 2332256 h 4842513"/>
              <a:gd name="connsiteX6363" fmla="*/ 13425351 w 22146938"/>
              <a:gd name="connsiteY6363" fmla="*/ 2334354 h 4842513"/>
              <a:gd name="connsiteX6364" fmla="*/ 13435291 w 22146938"/>
              <a:gd name="connsiteY6364" fmla="*/ 2340007 h 4842513"/>
              <a:gd name="connsiteX6365" fmla="*/ 13439512 w 22146938"/>
              <a:gd name="connsiteY6365" fmla="*/ 2354957 h 4842513"/>
              <a:gd name="connsiteX6366" fmla="*/ 13438516 w 22146938"/>
              <a:gd name="connsiteY6366" fmla="*/ 2356432 h 4842513"/>
              <a:gd name="connsiteX6367" fmla="*/ 13449063 w 22146938"/>
              <a:gd name="connsiteY6367" fmla="*/ 2362432 h 4842513"/>
              <a:gd name="connsiteX6368" fmla="*/ 13453354 w 22146938"/>
              <a:gd name="connsiteY6368" fmla="*/ 2377658 h 4842513"/>
              <a:gd name="connsiteX6369" fmla="*/ 13450740 w 22146938"/>
              <a:gd name="connsiteY6369" fmla="*/ 2381517 h 4842513"/>
              <a:gd name="connsiteX6370" fmla="*/ 13463182 w 22146938"/>
              <a:gd name="connsiteY6370" fmla="*/ 2388524 h 4842513"/>
              <a:gd name="connsiteX6371" fmla="*/ 13467749 w 22146938"/>
              <a:gd name="connsiteY6371" fmla="*/ 2404234 h 4842513"/>
              <a:gd name="connsiteX6372" fmla="*/ 13461504 w 22146938"/>
              <a:gd name="connsiteY6372" fmla="*/ 2413318 h 4842513"/>
              <a:gd name="connsiteX6373" fmla="*/ 13476955 w 22146938"/>
              <a:gd name="connsiteY6373" fmla="*/ 2422022 h 4842513"/>
              <a:gd name="connsiteX6374" fmla="*/ 13481591 w 22146938"/>
              <a:gd name="connsiteY6374" fmla="*/ 2438009 h 4842513"/>
              <a:gd name="connsiteX6375" fmla="*/ 13454462 w 22146938"/>
              <a:gd name="connsiteY6375" fmla="*/ 2455173 h 4842513"/>
              <a:gd name="connsiteX6376" fmla="*/ 13433976 w 22146938"/>
              <a:gd name="connsiteY6376" fmla="*/ 2430257 h 4842513"/>
              <a:gd name="connsiteX6377" fmla="*/ 13440661 w 22146938"/>
              <a:gd name="connsiteY6377" fmla="*/ 2420556 h 4842513"/>
              <a:gd name="connsiteX6378" fmla="*/ 13425809 w 22146938"/>
              <a:gd name="connsiteY6378" fmla="*/ 2412193 h 4842513"/>
              <a:gd name="connsiteX6379" fmla="*/ 13421241 w 22146938"/>
              <a:gd name="connsiteY6379" fmla="*/ 2396483 h 4842513"/>
              <a:gd name="connsiteX6380" fmla="*/ 13424062 w 22146938"/>
              <a:gd name="connsiteY6380" fmla="*/ 2392408 h 4842513"/>
              <a:gd name="connsiteX6381" fmla="*/ 13412244 w 22146938"/>
              <a:gd name="connsiteY6381" fmla="*/ 2385686 h 4842513"/>
              <a:gd name="connsiteX6382" fmla="*/ 13407953 w 22146938"/>
              <a:gd name="connsiteY6382" fmla="*/ 2370460 h 4842513"/>
              <a:gd name="connsiteX6383" fmla="*/ 13409407 w 22146938"/>
              <a:gd name="connsiteY6383" fmla="*/ 2368377 h 4842513"/>
              <a:gd name="connsiteX6384" fmla="*/ 13399440 w 22146938"/>
              <a:gd name="connsiteY6384" fmla="*/ 2362708 h 4842513"/>
              <a:gd name="connsiteX6385" fmla="*/ 13395218 w 22146938"/>
              <a:gd name="connsiteY6385" fmla="*/ 2347759 h 4842513"/>
              <a:gd name="connsiteX6386" fmla="*/ 13397048 w 22146938"/>
              <a:gd name="connsiteY6386" fmla="*/ 2345112 h 4842513"/>
              <a:gd name="connsiteX6387" fmla="*/ 13387259 w 22146938"/>
              <a:gd name="connsiteY6387" fmla="*/ 2339731 h 4842513"/>
              <a:gd name="connsiteX6388" fmla="*/ 13383037 w 22146938"/>
              <a:gd name="connsiteY6388" fmla="*/ 2325058 h 4842513"/>
              <a:gd name="connsiteX6389" fmla="*/ 13387486 w 22146938"/>
              <a:gd name="connsiteY6389" fmla="*/ 2318816 h 4842513"/>
              <a:gd name="connsiteX6390" fmla="*/ 13376669 w 22146938"/>
              <a:gd name="connsiteY6390" fmla="*/ 2312878 h 4842513"/>
              <a:gd name="connsiteX6391" fmla="*/ 13372517 w 22146938"/>
              <a:gd name="connsiteY6391" fmla="*/ 2298482 h 4842513"/>
              <a:gd name="connsiteX6392" fmla="*/ 13396879 w 22146938"/>
              <a:gd name="connsiteY6392" fmla="*/ 2282979 h 4842513"/>
              <a:gd name="connsiteX6393" fmla="*/ 13587343 w 22146938"/>
              <a:gd name="connsiteY6393" fmla="*/ 2282425 h 4842513"/>
              <a:gd name="connsiteX6394" fmla="*/ 13605061 w 22146938"/>
              <a:gd name="connsiteY6394" fmla="*/ 2304019 h 4842513"/>
              <a:gd name="connsiteX6395" fmla="*/ 13581252 w 22146938"/>
              <a:gd name="connsiteY6395" fmla="*/ 2318968 h 4842513"/>
              <a:gd name="connsiteX6396" fmla="*/ 13563535 w 22146938"/>
              <a:gd name="connsiteY6396" fmla="*/ 2297375 h 4842513"/>
              <a:gd name="connsiteX6397" fmla="*/ 13587343 w 22146938"/>
              <a:gd name="connsiteY6397" fmla="*/ 2282425 h 4842513"/>
              <a:gd name="connsiteX6398" fmla="*/ 1264567 w 22146938"/>
              <a:gd name="connsiteY6398" fmla="*/ 2281871 h 4842513"/>
              <a:gd name="connsiteX6399" fmla="*/ 1283944 w 22146938"/>
              <a:gd name="connsiteY6399" fmla="*/ 2305126 h 4842513"/>
              <a:gd name="connsiteX6400" fmla="*/ 1258475 w 22146938"/>
              <a:gd name="connsiteY6400" fmla="*/ 2321182 h 4842513"/>
              <a:gd name="connsiteX6401" fmla="*/ 1239097 w 22146938"/>
              <a:gd name="connsiteY6401" fmla="*/ 2297928 h 4842513"/>
              <a:gd name="connsiteX6402" fmla="*/ 1264567 w 22146938"/>
              <a:gd name="connsiteY6402" fmla="*/ 2281871 h 4842513"/>
              <a:gd name="connsiteX6403" fmla="*/ 14577317 w 22146938"/>
              <a:gd name="connsiteY6403" fmla="*/ 2281318 h 4842513"/>
              <a:gd name="connsiteX6404" fmla="*/ 14595035 w 22146938"/>
              <a:gd name="connsiteY6404" fmla="*/ 2302911 h 4842513"/>
              <a:gd name="connsiteX6405" fmla="*/ 14571780 w 22146938"/>
              <a:gd name="connsiteY6405" fmla="*/ 2317860 h 4842513"/>
              <a:gd name="connsiteX6406" fmla="*/ 14554063 w 22146938"/>
              <a:gd name="connsiteY6406" fmla="*/ 2296267 h 4842513"/>
              <a:gd name="connsiteX6407" fmla="*/ 14577317 w 22146938"/>
              <a:gd name="connsiteY6407" fmla="*/ 2281318 h 4842513"/>
              <a:gd name="connsiteX6408" fmla="*/ 19563174 w 22146938"/>
              <a:gd name="connsiteY6408" fmla="*/ 2279657 h 4842513"/>
              <a:gd name="connsiteX6409" fmla="*/ 19583106 w 22146938"/>
              <a:gd name="connsiteY6409" fmla="*/ 2303465 h 4842513"/>
              <a:gd name="connsiteX6410" fmla="*/ 19557084 w 22146938"/>
              <a:gd name="connsiteY6410" fmla="*/ 2320075 h 4842513"/>
              <a:gd name="connsiteX6411" fmla="*/ 19537152 w 22146938"/>
              <a:gd name="connsiteY6411" fmla="*/ 2296267 h 4842513"/>
              <a:gd name="connsiteX6412" fmla="*/ 19563174 w 22146938"/>
              <a:gd name="connsiteY6412" fmla="*/ 2279657 h 4842513"/>
              <a:gd name="connsiteX6413" fmla="*/ 3189199 w 22146938"/>
              <a:gd name="connsiteY6413" fmla="*/ 2279657 h 4842513"/>
              <a:gd name="connsiteX6414" fmla="*/ 3207469 w 22146938"/>
              <a:gd name="connsiteY6414" fmla="*/ 2301804 h 4842513"/>
              <a:gd name="connsiteX6415" fmla="*/ 3183108 w 22146938"/>
              <a:gd name="connsiteY6415" fmla="*/ 2317307 h 4842513"/>
              <a:gd name="connsiteX6416" fmla="*/ 3164838 w 22146938"/>
              <a:gd name="connsiteY6416" fmla="*/ 2295160 h 4842513"/>
              <a:gd name="connsiteX6417" fmla="*/ 3189199 w 22146938"/>
              <a:gd name="connsiteY6417" fmla="*/ 2279657 h 4842513"/>
              <a:gd name="connsiteX6418" fmla="*/ 3648087 w 22146938"/>
              <a:gd name="connsiteY6418" fmla="*/ 2279103 h 4842513"/>
              <a:gd name="connsiteX6419" fmla="*/ 3653696 w 22146938"/>
              <a:gd name="connsiteY6419" fmla="*/ 2282294 h 4842513"/>
              <a:gd name="connsiteX6420" fmla="*/ 3666881 w 22146938"/>
              <a:gd name="connsiteY6420" fmla="*/ 2279657 h 4842513"/>
              <a:gd name="connsiteX6421" fmla="*/ 3686813 w 22146938"/>
              <a:gd name="connsiteY6421" fmla="*/ 2304019 h 4842513"/>
              <a:gd name="connsiteX6422" fmla="*/ 3677743 w 22146938"/>
              <a:gd name="connsiteY6422" fmla="*/ 2317212 h 4842513"/>
              <a:gd name="connsiteX6423" fmla="*/ 3680139 w 22146938"/>
              <a:gd name="connsiteY6423" fmla="*/ 2316753 h 4842513"/>
              <a:gd name="connsiteX6424" fmla="*/ 3700625 w 22146938"/>
              <a:gd name="connsiteY6424" fmla="*/ 2341668 h 4842513"/>
              <a:gd name="connsiteX6425" fmla="*/ 3673495 w 22146938"/>
              <a:gd name="connsiteY6425" fmla="*/ 2358832 h 4842513"/>
              <a:gd name="connsiteX6426" fmla="*/ 3653009 w 22146938"/>
              <a:gd name="connsiteY6426" fmla="*/ 2333917 h 4842513"/>
              <a:gd name="connsiteX6427" fmla="*/ 3662368 w 22146938"/>
              <a:gd name="connsiteY6427" fmla="*/ 2320223 h 4842513"/>
              <a:gd name="connsiteX6428" fmla="*/ 3660236 w 22146938"/>
              <a:gd name="connsiteY6428" fmla="*/ 2320629 h 4842513"/>
              <a:gd name="connsiteX6429" fmla="*/ 3653769 w 22146938"/>
              <a:gd name="connsiteY6429" fmla="*/ 2316987 h 4842513"/>
              <a:gd name="connsiteX6430" fmla="*/ 3643774 w 22146938"/>
              <a:gd name="connsiteY6430" fmla="*/ 2319043 h 4842513"/>
              <a:gd name="connsiteX6431" fmla="*/ 3638775 w 22146938"/>
              <a:gd name="connsiteY6431" fmla="*/ 2326442 h 4842513"/>
              <a:gd name="connsiteX6432" fmla="*/ 3622096 w 22146938"/>
              <a:gd name="connsiteY6432" fmla="*/ 2329487 h 4842513"/>
              <a:gd name="connsiteX6433" fmla="*/ 3609364 w 22146938"/>
              <a:gd name="connsiteY6433" fmla="*/ 2322246 h 4842513"/>
              <a:gd name="connsiteX6434" fmla="*/ 3606072 w 22146938"/>
              <a:gd name="connsiteY6434" fmla="*/ 2322843 h 4842513"/>
              <a:gd name="connsiteX6435" fmla="*/ 3587247 w 22146938"/>
              <a:gd name="connsiteY6435" fmla="*/ 2300143 h 4842513"/>
              <a:gd name="connsiteX6436" fmla="*/ 3612163 w 22146938"/>
              <a:gd name="connsiteY6436" fmla="*/ 2284640 h 4842513"/>
              <a:gd name="connsiteX6437" fmla="*/ 3623855 w 22146938"/>
              <a:gd name="connsiteY6437" fmla="*/ 2291068 h 4842513"/>
              <a:gd name="connsiteX6438" fmla="*/ 3625458 w 22146938"/>
              <a:gd name="connsiteY6438" fmla="*/ 2290775 h 4842513"/>
              <a:gd name="connsiteX6439" fmla="*/ 3631338 w 22146938"/>
              <a:gd name="connsiteY6439" fmla="*/ 2282218 h 4842513"/>
              <a:gd name="connsiteX6440" fmla="*/ 3648087 w 22146938"/>
              <a:gd name="connsiteY6440" fmla="*/ 2279103 h 4842513"/>
              <a:gd name="connsiteX6441" fmla="*/ 12300600 w 22146938"/>
              <a:gd name="connsiteY6441" fmla="*/ 2277442 h 4842513"/>
              <a:gd name="connsiteX6442" fmla="*/ 12321638 w 22146938"/>
              <a:gd name="connsiteY6442" fmla="*/ 2303465 h 4842513"/>
              <a:gd name="connsiteX6443" fmla="*/ 12293402 w 22146938"/>
              <a:gd name="connsiteY6443" fmla="*/ 2321183 h 4842513"/>
              <a:gd name="connsiteX6444" fmla="*/ 12272362 w 22146938"/>
              <a:gd name="connsiteY6444" fmla="*/ 2295160 h 4842513"/>
              <a:gd name="connsiteX6445" fmla="*/ 12300600 w 22146938"/>
              <a:gd name="connsiteY6445" fmla="*/ 2277442 h 4842513"/>
              <a:gd name="connsiteX6446" fmla="*/ 11872054 w 22146938"/>
              <a:gd name="connsiteY6446" fmla="*/ 2274674 h 4842513"/>
              <a:gd name="connsiteX6447" fmla="*/ 11891987 w 22146938"/>
              <a:gd name="connsiteY6447" fmla="*/ 2299035 h 4842513"/>
              <a:gd name="connsiteX6448" fmla="*/ 11865410 w 22146938"/>
              <a:gd name="connsiteY6448" fmla="*/ 2315646 h 4842513"/>
              <a:gd name="connsiteX6449" fmla="*/ 11845477 w 22146938"/>
              <a:gd name="connsiteY6449" fmla="*/ 2291284 h 4842513"/>
              <a:gd name="connsiteX6450" fmla="*/ 11872054 w 22146938"/>
              <a:gd name="connsiteY6450" fmla="*/ 2274674 h 4842513"/>
              <a:gd name="connsiteX6451" fmla="*/ 15136531 w 22146938"/>
              <a:gd name="connsiteY6451" fmla="*/ 2273567 h 4842513"/>
              <a:gd name="connsiteX6452" fmla="*/ 15153694 w 22146938"/>
              <a:gd name="connsiteY6452" fmla="*/ 2294607 h 4842513"/>
              <a:gd name="connsiteX6453" fmla="*/ 15130994 w 22146938"/>
              <a:gd name="connsiteY6453" fmla="*/ 2309002 h 4842513"/>
              <a:gd name="connsiteX6454" fmla="*/ 15113829 w 22146938"/>
              <a:gd name="connsiteY6454" fmla="*/ 2287963 h 4842513"/>
              <a:gd name="connsiteX6455" fmla="*/ 15136531 w 22146938"/>
              <a:gd name="connsiteY6455" fmla="*/ 2273567 h 4842513"/>
              <a:gd name="connsiteX6456" fmla="*/ 7039843 w 22146938"/>
              <a:gd name="connsiteY6456" fmla="*/ 2270245 h 4842513"/>
              <a:gd name="connsiteX6457" fmla="*/ 7059774 w 22146938"/>
              <a:gd name="connsiteY6457" fmla="*/ 2294607 h 4842513"/>
              <a:gd name="connsiteX6458" fmla="*/ 7033193 w 22146938"/>
              <a:gd name="connsiteY6458" fmla="*/ 2311771 h 4842513"/>
              <a:gd name="connsiteX6459" fmla="*/ 7013256 w 22146938"/>
              <a:gd name="connsiteY6459" fmla="*/ 2287409 h 4842513"/>
              <a:gd name="connsiteX6460" fmla="*/ 7039843 w 22146938"/>
              <a:gd name="connsiteY6460" fmla="*/ 2270245 h 4842513"/>
              <a:gd name="connsiteX6461" fmla="*/ 2987666 w 22146938"/>
              <a:gd name="connsiteY6461" fmla="*/ 2269690 h 4842513"/>
              <a:gd name="connsiteX6462" fmla="*/ 3005937 w 22146938"/>
              <a:gd name="connsiteY6462" fmla="*/ 2291837 h 4842513"/>
              <a:gd name="connsiteX6463" fmla="*/ 2981575 w 22146938"/>
              <a:gd name="connsiteY6463" fmla="*/ 2307340 h 4842513"/>
              <a:gd name="connsiteX6464" fmla="*/ 2963305 w 22146938"/>
              <a:gd name="connsiteY6464" fmla="*/ 2285193 h 4842513"/>
              <a:gd name="connsiteX6465" fmla="*/ 2987666 w 22146938"/>
              <a:gd name="connsiteY6465" fmla="*/ 2269690 h 4842513"/>
              <a:gd name="connsiteX6466" fmla="*/ 6445728 w 22146938"/>
              <a:gd name="connsiteY6466" fmla="*/ 2268584 h 4842513"/>
              <a:gd name="connsiteX6467" fmla="*/ 6466214 w 22146938"/>
              <a:gd name="connsiteY6467" fmla="*/ 2293499 h 4842513"/>
              <a:gd name="connsiteX6468" fmla="*/ 6439081 w 22146938"/>
              <a:gd name="connsiteY6468" fmla="*/ 2310663 h 4842513"/>
              <a:gd name="connsiteX6469" fmla="*/ 6418593 w 22146938"/>
              <a:gd name="connsiteY6469" fmla="*/ 2285748 h 4842513"/>
              <a:gd name="connsiteX6470" fmla="*/ 6445728 w 22146938"/>
              <a:gd name="connsiteY6470" fmla="*/ 2268584 h 4842513"/>
              <a:gd name="connsiteX6471" fmla="*/ 3395160 w 22146938"/>
              <a:gd name="connsiteY6471" fmla="*/ 2266923 h 4842513"/>
              <a:gd name="connsiteX6472" fmla="*/ 3413431 w 22146938"/>
              <a:gd name="connsiteY6472" fmla="*/ 2289070 h 4842513"/>
              <a:gd name="connsiteX6473" fmla="*/ 3389070 w 22146938"/>
              <a:gd name="connsiteY6473" fmla="*/ 2304573 h 4842513"/>
              <a:gd name="connsiteX6474" fmla="*/ 3370799 w 22146938"/>
              <a:gd name="connsiteY6474" fmla="*/ 2282426 h 4842513"/>
              <a:gd name="connsiteX6475" fmla="*/ 3395160 w 22146938"/>
              <a:gd name="connsiteY6475" fmla="*/ 2266923 h 4842513"/>
              <a:gd name="connsiteX6476" fmla="*/ 1723588 w 22146938"/>
              <a:gd name="connsiteY6476" fmla="*/ 2265261 h 4842513"/>
              <a:gd name="connsiteX6477" fmla="*/ 1742412 w 22146938"/>
              <a:gd name="connsiteY6477" fmla="*/ 2288516 h 4842513"/>
              <a:gd name="connsiteX6478" fmla="*/ 1717497 w 22146938"/>
              <a:gd name="connsiteY6478" fmla="*/ 2304572 h 4842513"/>
              <a:gd name="connsiteX6479" fmla="*/ 1698672 w 22146938"/>
              <a:gd name="connsiteY6479" fmla="*/ 2281318 h 4842513"/>
              <a:gd name="connsiteX6480" fmla="*/ 1723588 w 22146938"/>
              <a:gd name="connsiteY6480" fmla="*/ 2265261 h 4842513"/>
              <a:gd name="connsiteX6481" fmla="*/ 16407219 w 22146938"/>
              <a:gd name="connsiteY6481" fmla="*/ 2264707 h 4842513"/>
              <a:gd name="connsiteX6482" fmla="*/ 16424937 w 22146938"/>
              <a:gd name="connsiteY6482" fmla="*/ 2286301 h 4842513"/>
              <a:gd name="connsiteX6483" fmla="*/ 16401682 w 22146938"/>
              <a:gd name="connsiteY6483" fmla="*/ 2301250 h 4842513"/>
              <a:gd name="connsiteX6484" fmla="*/ 16383965 w 22146938"/>
              <a:gd name="connsiteY6484" fmla="*/ 2279657 h 4842513"/>
              <a:gd name="connsiteX6485" fmla="*/ 16407219 w 22146938"/>
              <a:gd name="connsiteY6485" fmla="*/ 2264707 h 4842513"/>
              <a:gd name="connsiteX6486" fmla="*/ 20540414 w 22146938"/>
              <a:gd name="connsiteY6486" fmla="*/ 2264154 h 4842513"/>
              <a:gd name="connsiteX6487" fmla="*/ 20559794 w 22146938"/>
              <a:gd name="connsiteY6487" fmla="*/ 2287963 h 4842513"/>
              <a:gd name="connsiteX6488" fmla="*/ 20534322 w 22146938"/>
              <a:gd name="connsiteY6488" fmla="*/ 2304573 h 4842513"/>
              <a:gd name="connsiteX6489" fmla="*/ 20514944 w 22146938"/>
              <a:gd name="connsiteY6489" fmla="*/ 2280765 h 4842513"/>
              <a:gd name="connsiteX6490" fmla="*/ 20540414 w 22146938"/>
              <a:gd name="connsiteY6490" fmla="*/ 2264154 h 4842513"/>
              <a:gd name="connsiteX6491" fmla="*/ 11474513 w 22146938"/>
              <a:gd name="connsiteY6491" fmla="*/ 2263046 h 4842513"/>
              <a:gd name="connsiteX6492" fmla="*/ 11493339 w 22146938"/>
              <a:gd name="connsiteY6492" fmla="*/ 2286301 h 4842513"/>
              <a:gd name="connsiteX6493" fmla="*/ 11468424 w 22146938"/>
              <a:gd name="connsiteY6493" fmla="*/ 2302357 h 4842513"/>
              <a:gd name="connsiteX6494" fmla="*/ 11449598 w 22146938"/>
              <a:gd name="connsiteY6494" fmla="*/ 2279103 h 4842513"/>
              <a:gd name="connsiteX6495" fmla="*/ 11474513 w 22146938"/>
              <a:gd name="connsiteY6495" fmla="*/ 2263046 h 4842513"/>
              <a:gd name="connsiteX6496" fmla="*/ 361102 w 22146938"/>
              <a:gd name="connsiteY6496" fmla="*/ 2263046 h 4842513"/>
              <a:gd name="connsiteX6497" fmla="*/ 379373 w 22146938"/>
              <a:gd name="connsiteY6497" fmla="*/ 2285193 h 4842513"/>
              <a:gd name="connsiteX6498" fmla="*/ 371206 w 22146938"/>
              <a:gd name="connsiteY6498" fmla="*/ 2297512 h 4842513"/>
              <a:gd name="connsiteX6499" fmla="*/ 366536 w 22146938"/>
              <a:gd name="connsiteY6499" fmla="*/ 2298463 h 4842513"/>
              <a:gd name="connsiteX6500" fmla="*/ 368701 w 22146938"/>
              <a:gd name="connsiteY6500" fmla="*/ 2305680 h 4842513"/>
              <a:gd name="connsiteX6501" fmla="*/ 342679 w 22146938"/>
              <a:gd name="connsiteY6501" fmla="*/ 2322290 h 4842513"/>
              <a:gd name="connsiteX6502" fmla="*/ 322747 w 22146938"/>
              <a:gd name="connsiteY6502" fmla="*/ 2298482 h 4842513"/>
              <a:gd name="connsiteX6503" fmla="*/ 331606 w 22146938"/>
              <a:gd name="connsiteY6503" fmla="*/ 2285402 h 4842513"/>
              <a:gd name="connsiteX6504" fmla="*/ 338842 w 22146938"/>
              <a:gd name="connsiteY6504" fmla="*/ 2283914 h 4842513"/>
              <a:gd name="connsiteX6505" fmla="*/ 337295 w 22146938"/>
              <a:gd name="connsiteY6505" fmla="*/ 2278549 h 4842513"/>
              <a:gd name="connsiteX6506" fmla="*/ 361102 w 22146938"/>
              <a:gd name="connsiteY6506" fmla="*/ 2263046 h 4842513"/>
              <a:gd name="connsiteX6507" fmla="*/ 21751858 w 22146938"/>
              <a:gd name="connsiteY6507" fmla="*/ 2261940 h 4842513"/>
              <a:gd name="connsiteX6508" fmla="*/ 21770130 w 22146938"/>
              <a:gd name="connsiteY6508" fmla="*/ 2284087 h 4842513"/>
              <a:gd name="connsiteX6509" fmla="*/ 21745768 w 22146938"/>
              <a:gd name="connsiteY6509" fmla="*/ 2299590 h 4842513"/>
              <a:gd name="connsiteX6510" fmla="*/ 21727498 w 22146938"/>
              <a:gd name="connsiteY6510" fmla="*/ 2277443 h 4842513"/>
              <a:gd name="connsiteX6511" fmla="*/ 21751858 w 22146938"/>
              <a:gd name="connsiteY6511" fmla="*/ 2261940 h 4842513"/>
              <a:gd name="connsiteX6512" fmla="*/ 3917109 w 22146938"/>
              <a:gd name="connsiteY6512" fmla="*/ 2261939 h 4842513"/>
              <a:gd name="connsiteX6513" fmla="*/ 3937594 w 22146938"/>
              <a:gd name="connsiteY6513" fmla="*/ 2286855 h 4842513"/>
              <a:gd name="connsiteX6514" fmla="*/ 3910465 w 22146938"/>
              <a:gd name="connsiteY6514" fmla="*/ 2304019 h 4842513"/>
              <a:gd name="connsiteX6515" fmla="*/ 3889979 w 22146938"/>
              <a:gd name="connsiteY6515" fmla="*/ 2279103 h 4842513"/>
              <a:gd name="connsiteX6516" fmla="*/ 3917109 w 22146938"/>
              <a:gd name="connsiteY6516" fmla="*/ 2261939 h 4842513"/>
              <a:gd name="connsiteX6517" fmla="*/ 11076420 w 22146938"/>
              <a:gd name="connsiteY6517" fmla="*/ 2261386 h 4842513"/>
              <a:gd name="connsiteX6518" fmla="*/ 11094692 w 22146938"/>
              <a:gd name="connsiteY6518" fmla="*/ 2284087 h 4842513"/>
              <a:gd name="connsiteX6519" fmla="*/ 11070330 w 22146938"/>
              <a:gd name="connsiteY6519" fmla="*/ 2299589 h 4842513"/>
              <a:gd name="connsiteX6520" fmla="*/ 11052058 w 22146938"/>
              <a:gd name="connsiteY6520" fmla="*/ 2276889 h 4842513"/>
              <a:gd name="connsiteX6521" fmla="*/ 11076420 w 22146938"/>
              <a:gd name="connsiteY6521" fmla="*/ 2261386 h 4842513"/>
              <a:gd name="connsiteX6522" fmla="*/ 17202852 w 22146938"/>
              <a:gd name="connsiteY6522" fmla="*/ 2260832 h 4842513"/>
              <a:gd name="connsiteX6523" fmla="*/ 17221124 w 22146938"/>
              <a:gd name="connsiteY6523" fmla="*/ 2282979 h 4842513"/>
              <a:gd name="connsiteX6524" fmla="*/ 17196761 w 22146938"/>
              <a:gd name="connsiteY6524" fmla="*/ 2298482 h 4842513"/>
              <a:gd name="connsiteX6525" fmla="*/ 17178491 w 22146938"/>
              <a:gd name="connsiteY6525" fmla="*/ 2276335 h 4842513"/>
              <a:gd name="connsiteX6526" fmla="*/ 17202852 w 22146938"/>
              <a:gd name="connsiteY6526" fmla="*/ 2260832 h 4842513"/>
              <a:gd name="connsiteX6527" fmla="*/ 7929197 w 22146938"/>
              <a:gd name="connsiteY6527" fmla="*/ 2258617 h 4842513"/>
              <a:gd name="connsiteX6528" fmla="*/ 7947465 w 22146938"/>
              <a:gd name="connsiteY6528" fmla="*/ 2280764 h 4842513"/>
              <a:gd name="connsiteX6529" fmla="*/ 7923109 w 22146938"/>
              <a:gd name="connsiteY6529" fmla="*/ 2296267 h 4842513"/>
              <a:gd name="connsiteX6530" fmla="*/ 7904832 w 22146938"/>
              <a:gd name="connsiteY6530" fmla="*/ 2274120 h 4842513"/>
              <a:gd name="connsiteX6531" fmla="*/ 7929197 w 22146938"/>
              <a:gd name="connsiteY6531" fmla="*/ 2258617 h 4842513"/>
              <a:gd name="connsiteX6532" fmla="*/ 15935487 w 22146938"/>
              <a:gd name="connsiteY6532" fmla="*/ 2257510 h 4842513"/>
              <a:gd name="connsiteX6533" fmla="*/ 15952650 w 22146938"/>
              <a:gd name="connsiteY6533" fmla="*/ 2278550 h 4842513"/>
              <a:gd name="connsiteX6534" fmla="*/ 15929950 w 22146938"/>
              <a:gd name="connsiteY6534" fmla="*/ 2292945 h 4842513"/>
              <a:gd name="connsiteX6535" fmla="*/ 15912785 w 22146938"/>
              <a:gd name="connsiteY6535" fmla="*/ 2271905 h 4842513"/>
              <a:gd name="connsiteX6536" fmla="*/ 15935487 w 22146938"/>
              <a:gd name="connsiteY6536" fmla="*/ 2257510 h 4842513"/>
              <a:gd name="connsiteX6537" fmla="*/ 12791711 w 22146938"/>
              <a:gd name="connsiteY6537" fmla="*/ 2256403 h 4842513"/>
              <a:gd name="connsiteX6538" fmla="*/ 12812751 w 22146938"/>
              <a:gd name="connsiteY6538" fmla="*/ 2282426 h 4842513"/>
              <a:gd name="connsiteX6539" fmla="*/ 12784513 w 22146938"/>
              <a:gd name="connsiteY6539" fmla="*/ 2300697 h 4842513"/>
              <a:gd name="connsiteX6540" fmla="*/ 12763473 w 22146938"/>
              <a:gd name="connsiteY6540" fmla="*/ 2274674 h 4842513"/>
              <a:gd name="connsiteX6541" fmla="*/ 12791711 w 22146938"/>
              <a:gd name="connsiteY6541" fmla="*/ 2256403 h 4842513"/>
              <a:gd name="connsiteX6542" fmla="*/ 10130290 w 22146938"/>
              <a:gd name="connsiteY6542" fmla="*/ 2256403 h 4842513"/>
              <a:gd name="connsiteX6543" fmla="*/ 10148008 w 22146938"/>
              <a:gd name="connsiteY6543" fmla="*/ 2277996 h 4842513"/>
              <a:gd name="connsiteX6544" fmla="*/ 10124199 w 22146938"/>
              <a:gd name="connsiteY6544" fmla="*/ 2292945 h 4842513"/>
              <a:gd name="connsiteX6545" fmla="*/ 10106478 w 22146938"/>
              <a:gd name="connsiteY6545" fmla="*/ 2271352 h 4842513"/>
              <a:gd name="connsiteX6546" fmla="*/ 10130290 w 22146938"/>
              <a:gd name="connsiteY6546" fmla="*/ 2256403 h 4842513"/>
              <a:gd name="connsiteX6547" fmla="*/ 18518388 w 22146938"/>
              <a:gd name="connsiteY6547" fmla="*/ 2256402 h 4842513"/>
              <a:gd name="connsiteX6548" fmla="*/ 18537767 w 22146938"/>
              <a:gd name="connsiteY6548" fmla="*/ 2279657 h 4842513"/>
              <a:gd name="connsiteX6549" fmla="*/ 18512297 w 22146938"/>
              <a:gd name="connsiteY6549" fmla="*/ 2295713 h 4842513"/>
              <a:gd name="connsiteX6550" fmla="*/ 18492918 w 22146938"/>
              <a:gd name="connsiteY6550" fmla="*/ 2272459 h 4842513"/>
              <a:gd name="connsiteX6551" fmla="*/ 18518388 w 22146938"/>
              <a:gd name="connsiteY6551" fmla="*/ 2256402 h 4842513"/>
              <a:gd name="connsiteX6552" fmla="*/ 10697151 w 22146938"/>
              <a:gd name="connsiteY6552" fmla="*/ 2253634 h 4842513"/>
              <a:gd name="connsiteX6553" fmla="*/ 10715423 w 22146938"/>
              <a:gd name="connsiteY6553" fmla="*/ 2275781 h 4842513"/>
              <a:gd name="connsiteX6554" fmla="*/ 10691061 w 22146938"/>
              <a:gd name="connsiteY6554" fmla="*/ 2291284 h 4842513"/>
              <a:gd name="connsiteX6555" fmla="*/ 10672790 w 22146938"/>
              <a:gd name="connsiteY6555" fmla="*/ 2269137 h 4842513"/>
              <a:gd name="connsiteX6556" fmla="*/ 10697151 w 22146938"/>
              <a:gd name="connsiteY6556" fmla="*/ 2253634 h 4842513"/>
              <a:gd name="connsiteX6557" fmla="*/ 514427 w 22146938"/>
              <a:gd name="connsiteY6557" fmla="*/ 2253081 h 4842513"/>
              <a:gd name="connsiteX6558" fmla="*/ 532699 w 22146938"/>
              <a:gd name="connsiteY6558" fmla="*/ 2275782 h 4842513"/>
              <a:gd name="connsiteX6559" fmla="*/ 508337 w 22146938"/>
              <a:gd name="connsiteY6559" fmla="*/ 2291284 h 4842513"/>
              <a:gd name="connsiteX6560" fmla="*/ 490067 w 22146938"/>
              <a:gd name="connsiteY6560" fmla="*/ 2268584 h 4842513"/>
              <a:gd name="connsiteX6561" fmla="*/ 514427 w 22146938"/>
              <a:gd name="connsiteY6561" fmla="*/ 2253081 h 4842513"/>
              <a:gd name="connsiteX6562" fmla="*/ 20477294 w 22146938"/>
              <a:gd name="connsiteY6562" fmla="*/ 2251973 h 4842513"/>
              <a:gd name="connsiteX6563" fmla="*/ 20491412 w 22146938"/>
              <a:gd name="connsiteY6563" fmla="*/ 2259724 h 4842513"/>
              <a:gd name="connsiteX6564" fmla="*/ 20492982 w 22146938"/>
              <a:gd name="connsiteY6564" fmla="*/ 2265160 h 4842513"/>
              <a:gd name="connsiteX6565" fmla="*/ 20502626 w 22146938"/>
              <a:gd name="connsiteY6565" fmla="*/ 2270591 h 4842513"/>
              <a:gd name="connsiteX6566" fmla="*/ 20507194 w 22146938"/>
              <a:gd name="connsiteY6566" fmla="*/ 2286302 h 4842513"/>
              <a:gd name="connsiteX6567" fmla="*/ 20481170 w 22146938"/>
              <a:gd name="connsiteY6567" fmla="*/ 2302912 h 4842513"/>
              <a:gd name="connsiteX6568" fmla="*/ 20465806 w 22146938"/>
              <a:gd name="connsiteY6568" fmla="*/ 2294261 h 4842513"/>
              <a:gd name="connsiteX6569" fmla="*/ 20463176 w 22146938"/>
              <a:gd name="connsiteY6569" fmla="*/ 2285215 h 4842513"/>
              <a:gd name="connsiteX6570" fmla="*/ 20457086 w 22146938"/>
              <a:gd name="connsiteY6570" fmla="*/ 2281871 h 4842513"/>
              <a:gd name="connsiteX6571" fmla="*/ 20452934 w 22146938"/>
              <a:gd name="connsiteY6571" fmla="*/ 2267476 h 4842513"/>
              <a:gd name="connsiteX6572" fmla="*/ 20477294 w 22146938"/>
              <a:gd name="connsiteY6572" fmla="*/ 2251973 h 4842513"/>
              <a:gd name="connsiteX6573" fmla="*/ 6217061 w 22146938"/>
              <a:gd name="connsiteY6573" fmla="*/ 2251973 h 4842513"/>
              <a:gd name="connsiteX6574" fmla="*/ 6237547 w 22146938"/>
              <a:gd name="connsiteY6574" fmla="*/ 2276888 h 4842513"/>
              <a:gd name="connsiteX6575" fmla="*/ 6210417 w 22146938"/>
              <a:gd name="connsiteY6575" fmla="*/ 2294052 h 4842513"/>
              <a:gd name="connsiteX6576" fmla="*/ 6189932 w 22146938"/>
              <a:gd name="connsiteY6576" fmla="*/ 2269137 h 4842513"/>
              <a:gd name="connsiteX6577" fmla="*/ 6217061 w 22146938"/>
              <a:gd name="connsiteY6577" fmla="*/ 2251973 h 4842513"/>
              <a:gd name="connsiteX6578" fmla="*/ 162338 w 22146938"/>
              <a:gd name="connsiteY6578" fmla="*/ 2251973 h 4842513"/>
              <a:gd name="connsiteX6579" fmla="*/ 180609 w 22146938"/>
              <a:gd name="connsiteY6579" fmla="*/ 2274120 h 4842513"/>
              <a:gd name="connsiteX6580" fmla="*/ 156801 w 22146938"/>
              <a:gd name="connsiteY6580" fmla="*/ 2289623 h 4842513"/>
              <a:gd name="connsiteX6581" fmla="*/ 138531 w 22146938"/>
              <a:gd name="connsiteY6581" fmla="*/ 2267476 h 4842513"/>
              <a:gd name="connsiteX6582" fmla="*/ 162338 w 22146938"/>
              <a:gd name="connsiteY6582" fmla="*/ 2251973 h 4842513"/>
              <a:gd name="connsiteX6583" fmla="*/ 5755864 w 22146938"/>
              <a:gd name="connsiteY6583" fmla="*/ 2250312 h 4842513"/>
              <a:gd name="connsiteX6584" fmla="*/ 5776344 w 22146938"/>
              <a:gd name="connsiteY6584" fmla="*/ 2275227 h 4842513"/>
              <a:gd name="connsiteX6585" fmla="*/ 5749221 w 22146938"/>
              <a:gd name="connsiteY6585" fmla="*/ 2292391 h 4842513"/>
              <a:gd name="connsiteX6586" fmla="*/ 5728731 w 22146938"/>
              <a:gd name="connsiteY6586" fmla="*/ 2267476 h 4842513"/>
              <a:gd name="connsiteX6587" fmla="*/ 5755864 w 22146938"/>
              <a:gd name="connsiteY6587" fmla="*/ 2250312 h 4842513"/>
              <a:gd name="connsiteX6588" fmla="*/ 5524980 w 22146938"/>
              <a:gd name="connsiteY6588" fmla="*/ 2250312 h 4842513"/>
              <a:gd name="connsiteX6589" fmla="*/ 5545462 w 22146938"/>
              <a:gd name="connsiteY6589" fmla="*/ 2275227 h 4842513"/>
              <a:gd name="connsiteX6590" fmla="*/ 5518336 w 22146938"/>
              <a:gd name="connsiteY6590" fmla="*/ 2292391 h 4842513"/>
              <a:gd name="connsiteX6591" fmla="*/ 5497852 w 22146938"/>
              <a:gd name="connsiteY6591" fmla="*/ 2267476 h 4842513"/>
              <a:gd name="connsiteX6592" fmla="*/ 5524980 w 22146938"/>
              <a:gd name="connsiteY6592" fmla="*/ 2250312 h 4842513"/>
              <a:gd name="connsiteX6593" fmla="*/ 20735308 w 22146938"/>
              <a:gd name="connsiteY6593" fmla="*/ 2248651 h 4842513"/>
              <a:gd name="connsiteX6594" fmla="*/ 20753026 w 22146938"/>
              <a:gd name="connsiteY6594" fmla="*/ 2270245 h 4842513"/>
              <a:gd name="connsiteX6595" fmla="*/ 20729218 w 22146938"/>
              <a:gd name="connsiteY6595" fmla="*/ 2285194 h 4842513"/>
              <a:gd name="connsiteX6596" fmla="*/ 20711500 w 22146938"/>
              <a:gd name="connsiteY6596" fmla="*/ 2263601 h 4842513"/>
              <a:gd name="connsiteX6597" fmla="*/ 20735308 w 22146938"/>
              <a:gd name="connsiteY6597" fmla="*/ 2248651 h 4842513"/>
              <a:gd name="connsiteX6598" fmla="*/ 13387466 w 22146938"/>
              <a:gd name="connsiteY6598" fmla="*/ 2248651 h 4842513"/>
              <a:gd name="connsiteX6599" fmla="*/ 13405185 w 22146938"/>
              <a:gd name="connsiteY6599" fmla="*/ 2270245 h 4842513"/>
              <a:gd name="connsiteX6600" fmla="*/ 13381376 w 22146938"/>
              <a:gd name="connsiteY6600" fmla="*/ 2285194 h 4842513"/>
              <a:gd name="connsiteX6601" fmla="*/ 13363659 w 22146938"/>
              <a:gd name="connsiteY6601" fmla="*/ 2263601 h 4842513"/>
              <a:gd name="connsiteX6602" fmla="*/ 13387466 w 22146938"/>
              <a:gd name="connsiteY6602" fmla="*/ 2248651 h 4842513"/>
              <a:gd name="connsiteX6603" fmla="*/ 5986629 w 22146938"/>
              <a:gd name="connsiteY6603" fmla="*/ 2248478 h 4842513"/>
              <a:gd name="connsiteX6604" fmla="*/ 6007268 w 22146938"/>
              <a:gd name="connsiteY6604" fmla="*/ 2273649 h 4842513"/>
              <a:gd name="connsiteX6605" fmla="*/ 5979807 w 22146938"/>
              <a:gd name="connsiteY6605" fmla="*/ 2291121 h 4842513"/>
              <a:gd name="connsiteX6606" fmla="*/ 5959163 w 22146938"/>
              <a:gd name="connsiteY6606" fmla="*/ 2265951 h 4842513"/>
              <a:gd name="connsiteX6607" fmla="*/ 5986629 w 22146938"/>
              <a:gd name="connsiteY6607" fmla="*/ 2248478 h 4842513"/>
              <a:gd name="connsiteX6608" fmla="*/ 564849 w 22146938"/>
              <a:gd name="connsiteY6608" fmla="*/ 2247543 h 4842513"/>
              <a:gd name="connsiteX6609" fmla="*/ 583120 w 22146938"/>
              <a:gd name="connsiteY6609" fmla="*/ 2269690 h 4842513"/>
              <a:gd name="connsiteX6610" fmla="*/ 575856 w 22146938"/>
              <a:gd name="connsiteY6610" fmla="*/ 2280647 h 4842513"/>
              <a:gd name="connsiteX6611" fmla="*/ 584491 w 22146938"/>
              <a:gd name="connsiteY6611" fmla="*/ 2285470 h 4842513"/>
              <a:gd name="connsiteX6612" fmla="*/ 589059 w 22146938"/>
              <a:gd name="connsiteY6612" fmla="*/ 2300696 h 4842513"/>
              <a:gd name="connsiteX6613" fmla="*/ 563037 w 22146938"/>
              <a:gd name="connsiteY6613" fmla="*/ 2317307 h 4842513"/>
              <a:gd name="connsiteX6614" fmla="*/ 543105 w 22146938"/>
              <a:gd name="connsiteY6614" fmla="*/ 2293499 h 4842513"/>
              <a:gd name="connsiteX6615" fmla="*/ 551406 w 22146938"/>
              <a:gd name="connsiteY6615" fmla="*/ 2280852 h 4842513"/>
              <a:gd name="connsiteX6616" fmla="*/ 545194 w 22146938"/>
              <a:gd name="connsiteY6616" fmla="*/ 2277442 h 4842513"/>
              <a:gd name="connsiteX6617" fmla="*/ 541041 w 22146938"/>
              <a:gd name="connsiteY6617" fmla="*/ 2263046 h 4842513"/>
              <a:gd name="connsiteX6618" fmla="*/ 564849 w 22146938"/>
              <a:gd name="connsiteY6618" fmla="*/ 2247543 h 4842513"/>
              <a:gd name="connsiteX6619" fmla="*/ 12090203 w 22146938"/>
              <a:gd name="connsiteY6619" fmla="*/ 2246990 h 4842513"/>
              <a:gd name="connsiteX6620" fmla="*/ 12110689 w 22146938"/>
              <a:gd name="connsiteY6620" fmla="*/ 2271905 h 4842513"/>
              <a:gd name="connsiteX6621" fmla="*/ 12083558 w 22146938"/>
              <a:gd name="connsiteY6621" fmla="*/ 2289069 h 4842513"/>
              <a:gd name="connsiteX6622" fmla="*/ 12063072 w 22146938"/>
              <a:gd name="connsiteY6622" fmla="*/ 2264154 h 4842513"/>
              <a:gd name="connsiteX6623" fmla="*/ 12090203 w 22146938"/>
              <a:gd name="connsiteY6623" fmla="*/ 2246990 h 4842513"/>
              <a:gd name="connsiteX6624" fmla="*/ 5295751 w 22146938"/>
              <a:gd name="connsiteY6624" fmla="*/ 2245883 h 4842513"/>
              <a:gd name="connsiteX6625" fmla="*/ 5316236 w 22146938"/>
              <a:gd name="connsiteY6625" fmla="*/ 2270798 h 4842513"/>
              <a:gd name="connsiteX6626" fmla="*/ 5289108 w 22146938"/>
              <a:gd name="connsiteY6626" fmla="*/ 2287962 h 4842513"/>
              <a:gd name="connsiteX6627" fmla="*/ 5268627 w 22146938"/>
              <a:gd name="connsiteY6627" fmla="*/ 2263047 h 4842513"/>
              <a:gd name="connsiteX6628" fmla="*/ 5295751 w 22146938"/>
              <a:gd name="connsiteY6628" fmla="*/ 2245883 h 4842513"/>
              <a:gd name="connsiteX6629" fmla="*/ 464560 w 22146938"/>
              <a:gd name="connsiteY6629" fmla="*/ 2245329 h 4842513"/>
              <a:gd name="connsiteX6630" fmla="*/ 483385 w 22146938"/>
              <a:gd name="connsiteY6630" fmla="*/ 2268030 h 4842513"/>
              <a:gd name="connsiteX6631" fmla="*/ 458469 w 22146938"/>
              <a:gd name="connsiteY6631" fmla="*/ 2284087 h 4842513"/>
              <a:gd name="connsiteX6632" fmla="*/ 439645 w 22146938"/>
              <a:gd name="connsiteY6632" fmla="*/ 2261386 h 4842513"/>
              <a:gd name="connsiteX6633" fmla="*/ 464560 w 22146938"/>
              <a:gd name="connsiteY6633" fmla="*/ 2245329 h 4842513"/>
              <a:gd name="connsiteX6634" fmla="*/ 410817 w 22146938"/>
              <a:gd name="connsiteY6634" fmla="*/ 2245329 h 4842513"/>
              <a:gd name="connsiteX6635" fmla="*/ 430195 w 22146938"/>
              <a:gd name="connsiteY6635" fmla="*/ 2268584 h 4842513"/>
              <a:gd name="connsiteX6636" fmla="*/ 404727 w 22146938"/>
              <a:gd name="connsiteY6636" fmla="*/ 2284640 h 4842513"/>
              <a:gd name="connsiteX6637" fmla="*/ 385347 w 22146938"/>
              <a:gd name="connsiteY6637" fmla="*/ 2261386 h 4842513"/>
              <a:gd name="connsiteX6638" fmla="*/ 410817 w 22146938"/>
              <a:gd name="connsiteY6638" fmla="*/ 2245329 h 4842513"/>
              <a:gd name="connsiteX6639" fmla="*/ 12549754 w 22146938"/>
              <a:gd name="connsiteY6639" fmla="*/ 2243668 h 4842513"/>
              <a:gd name="connsiteX6640" fmla="*/ 12570792 w 22146938"/>
              <a:gd name="connsiteY6640" fmla="*/ 2269691 h 4842513"/>
              <a:gd name="connsiteX6641" fmla="*/ 12542556 w 22146938"/>
              <a:gd name="connsiteY6641" fmla="*/ 2287962 h 4842513"/>
              <a:gd name="connsiteX6642" fmla="*/ 12521516 w 22146938"/>
              <a:gd name="connsiteY6642" fmla="*/ 2261939 h 4842513"/>
              <a:gd name="connsiteX6643" fmla="*/ 12549754 w 22146938"/>
              <a:gd name="connsiteY6643" fmla="*/ 2243668 h 4842513"/>
              <a:gd name="connsiteX6644" fmla="*/ 14381315 w 22146938"/>
              <a:gd name="connsiteY6644" fmla="*/ 2242561 h 4842513"/>
              <a:gd name="connsiteX6645" fmla="*/ 14399034 w 22146938"/>
              <a:gd name="connsiteY6645" fmla="*/ 2264154 h 4842513"/>
              <a:gd name="connsiteX6646" fmla="*/ 14375778 w 22146938"/>
              <a:gd name="connsiteY6646" fmla="*/ 2279103 h 4842513"/>
              <a:gd name="connsiteX6647" fmla="*/ 14358061 w 22146938"/>
              <a:gd name="connsiteY6647" fmla="*/ 2257510 h 4842513"/>
              <a:gd name="connsiteX6648" fmla="*/ 14381315 w 22146938"/>
              <a:gd name="connsiteY6648" fmla="*/ 2242561 h 4842513"/>
              <a:gd name="connsiteX6649" fmla="*/ 3602783 w 22146938"/>
              <a:gd name="connsiteY6649" fmla="*/ 2242007 h 4842513"/>
              <a:gd name="connsiteX6650" fmla="*/ 3621054 w 22146938"/>
              <a:gd name="connsiteY6650" fmla="*/ 2264154 h 4842513"/>
              <a:gd name="connsiteX6651" fmla="*/ 3596693 w 22146938"/>
              <a:gd name="connsiteY6651" fmla="*/ 2279657 h 4842513"/>
              <a:gd name="connsiteX6652" fmla="*/ 3578422 w 22146938"/>
              <a:gd name="connsiteY6652" fmla="*/ 2257510 h 4842513"/>
              <a:gd name="connsiteX6653" fmla="*/ 3602783 w 22146938"/>
              <a:gd name="connsiteY6653" fmla="*/ 2242007 h 4842513"/>
              <a:gd name="connsiteX6654" fmla="*/ 20944598 w 22146938"/>
              <a:gd name="connsiteY6654" fmla="*/ 2241453 h 4842513"/>
              <a:gd name="connsiteX6655" fmla="*/ 20962316 w 22146938"/>
              <a:gd name="connsiteY6655" fmla="*/ 2263047 h 4842513"/>
              <a:gd name="connsiteX6656" fmla="*/ 20938506 w 22146938"/>
              <a:gd name="connsiteY6656" fmla="*/ 2277996 h 4842513"/>
              <a:gd name="connsiteX6657" fmla="*/ 20920790 w 22146938"/>
              <a:gd name="connsiteY6657" fmla="*/ 2256403 h 4842513"/>
              <a:gd name="connsiteX6658" fmla="*/ 20944598 w 22146938"/>
              <a:gd name="connsiteY6658" fmla="*/ 2241453 h 4842513"/>
              <a:gd name="connsiteX6659" fmla="*/ 5067091 w 22146938"/>
              <a:gd name="connsiteY6659" fmla="*/ 2238685 h 4842513"/>
              <a:gd name="connsiteX6660" fmla="*/ 5087572 w 22146938"/>
              <a:gd name="connsiteY6660" fmla="*/ 2263600 h 4842513"/>
              <a:gd name="connsiteX6661" fmla="*/ 5060443 w 22146938"/>
              <a:gd name="connsiteY6661" fmla="*/ 2280764 h 4842513"/>
              <a:gd name="connsiteX6662" fmla="*/ 5039965 w 22146938"/>
              <a:gd name="connsiteY6662" fmla="*/ 2255849 h 4842513"/>
              <a:gd name="connsiteX6663" fmla="*/ 5067091 w 22146938"/>
              <a:gd name="connsiteY6663" fmla="*/ 2238685 h 4842513"/>
              <a:gd name="connsiteX6664" fmla="*/ 8323508 w 22146938"/>
              <a:gd name="connsiteY6664" fmla="*/ 2238131 h 4842513"/>
              <a:gd name="connsiteX6665" fmla="*/ 8341225 w 22146938"/>
              <a:gd name="connsiteY6665" fmla="*/ 2259725 h 4842513"/>
              <a:gd name="connsiteX6666" fmla="*/ 8317969 w 22146938"/>
              <a:gd name="connsiteY6666" fmla="*/ 2274674 h 4842513"/>
              <a:gd name="connsiteX6667" fmla="*/ 8300255 w 22146938"/>
              <a:gd name="connsiteY6667" fmla="*/ 2253081 h 4842513"/>
              <a:gd name="connsiteX6668" fmla="*/ 8323508 w 22146938"/>
              <a:gd name="connsiteY6668" fmla="*/ 2238131 h 4842513"/>
              <a:gd name="connsiteX6669" fmla="*/ 7508023 w 22146938"/>
              <a:gd name="connsiteY6669" fmla="*/ 2236705 h 4842513"/>
              <a:gd name="connsiteX6670" fmla="*/ 7527287 w 22146938"/>
              <a:gd name="connsiteY6670" fmla="*/ 2259973 h 4842513"/>
              <a:gd name="connsiteX6671" fmla="*/ 7501724 w 22146938"/>
              <a:gd name="connsiteY6671" fmla="*/ 2276068 h 4842513"/>
              <a:gd name="connsiteX6672" fmla="*/ 7482452 w 22146938"/>
              <a:gd name="connsiteY6672" fmla="*/ 2252799 h 4842513"/>
              <a:gd name="connsiteX6673" fmla="*/ 7508023 w 22146938"/>
              <a:gd name="connsiteY6673" fmla="*/ 2236705 h 4842513"/>
              <a:gd name="connsiteX6674" fmla="*/ 2165998 w 22146938"/>
              <a:gd name="connsiteY6674" fmla="*/ 2236470 h 4842513"/>
              <a:gd name="connsiteX6675" fmla="*/ 2184268 w 22146938"/>
              <a:gd name="connsiteY6675" fmla="*/ 2259171 h 4842513"/>
              <a:gd name="connsiteX6676" fmla="*/ 2159908 w 22146938"/>
              <a:gd name="connsiteY6676" fmla="*/ 2274673 h 4842513"/>
              <a:gd name="connsiteX6677" fmla="*/ 2141636 w 22146938"/>
              <a:gd name="connsiteY6677" fmla="*/ 2251973 h 4842513"/>
              <a:gd name="connsiteX6678" fmla="*/ 2165998 w 22146938"/>
              <a:gd name="connsiteY6678" fmla="*/ 2236470 h 4842513"/>
              <a:gd name="connsiteX6679" fmla="*/ 2789456 w 22146938"/>
              <a:gd name="connsiteY6679" fmla="*/ 2235363 h 4842513"/>
              <a:gd name="connsiteX6680" fmla="*/ 2807727 w 22146938"/>
              <a:gd name="connsiteY6680" fmla="*/ 2257510 h 4842513"/>
              <a:gd name="connsiteX6681" fmla="*/ 2783365 w 22146938"/>
              <a:gd name="connsiteY6681" fmla="*/ 2273013 h 4842513"/>
              <a:gd name="connsiteX6682" fmla="*/ 2765094 w 22146938"/>
              <a:gd name="connsiteY6682" fmla="*/ 2250866 h 4842513"/>
              <a:gd name="connsiteX6683" fmla="*/ 2789456 w 22146938"/>
              <a:gd name="connsiteY6683" fmla="*/ 2235363 h 4842513"/>
              <a:gd name="connsiteX6684" fmla="*/ 16905527 w 22146938"/>
              <a:gd name="connsiteY6684" fmla="*/ 2234809 h 4842513"/>
              <a:gd name="connsiteX6685" fmla="*/ 16923799 w 22146938"/>
              <a:gd name="connsiteY6685" fmla="*/ 2256956 h 4842513"/>
              <a:gd name="connsiteX6686" fmla="*/ 16899991 w 22146938"/>
              <a:gd name="connsiteY6686" fmla="*/ 2272459 h 4842513"/>
              <a:gd name="connsiteX6687" fmla="*/ 16881719 w 22146938"/>
              <a:gd name="connsiteY6687" fmla="*/ 2250312 h 4842513"/>
              <a:gd name="connsiteX6688" fmla="*/ 16905527 w 22146938"/>
              <a:gd name="connsiteY6688" fmla="*/ 2234809 h 4842513"/>
              <a:gd name="connsiteX6689" fmla="*/ 14943415 w 22146938"/>
              <a:gd name="connsiteY6689" fmla="*/ 2233953 h 4842513"/>
              <a:gd name="connsiteX6690" fmla="*/ 14960757 w 22146938"/>
              <a:gd name="connsiteY6690" fmla="*/ 2255230 h 4842513"/>
              <a:gd name="connsiteX6691" fmla="*/ 14937642 w 22146938"/>
              <a:gd name="connsiteY6691" fmla="*/ 2270035 h 4842513"/>
              <a:gd name="connsiteX6692" fmla="*/ 14920301 w 22146938"/>
              <a:gd name="connsiteY6692" fmla="*/ 2248757 h 4842513"/>
              <a:gd name="connsiteX6693" fmla="*/ 14943415 w 22146938"/>
              <a:gd name="connsiteY6693" fmla="*/ 2233953 h 4842513"/>
              <a:gd name="connsiteX6694" fmla="*/ 17741025 w 22146938"/>
              <a:gd name="connsiteY6694" fmla="*/ 2232040 h 4842513"/>
              <a:gd name="connsiteX6695" fmla="*/ 17759851 w 22146938"/>
              <a:gd name="connsiteY6695" fmla="*/ 2254741 h 4842513"/>
              <a:gd name="connsiteX6696" fmla="*/ 17734935 w 22146938"/>
              <a:gd name="connsiteY6696" fmla="*/ 2270798 h 4842513"/>
              <a:gd name="connsiteX6697" fmla="*/ 17716109 w 22146938"/>
              <a:gd name="connsiteY6697" fmla="*/ 2248097 h 4842513"/>
              <a:gd name="connsiteX6698" fmla="*/ 17741025 w 22146938"/>
              <a:gd name="connsiteY6698" fmla="*/ 2232040 h 4842513"/>
              <a:gd name="connsiteX6699" fmla="*/ 18745948 w 22146938"/>
              <a:gd name="connsiteY6699" fmla="*/ 2231487 h 4842513"/>
              <a:gd name="connsiteX6700" fmla="*/ 18765326 w 22146938"/>
              <a:gd name="connsiteY6700" fmla="*/ 2254742 h 4842513"/>
              <a:gd name="connsiteX6701" fmla="*/ 18739858 w 22146938"/>
              <a:gd name="connsiteY6701" fmla="*/ 2270798 h 4842513"/>
              <a:gd name="connsiteX6702" fmla="*/ 18720479 w 22146938"/>
              <a:gd name="connsiteY6702" fmla="*/ 2247544 h 4842513"/>
              <a:gd name="connsiteX6703" fmla="*/ 18745948 w 22146938"/>
              <a:gd name="connsiteY6703" fmla="*/ 2231487 h 4842513"/>
              <a:gd name="connsiteX6704" fmla="*/ 19801256 w 22146938"/>
              <a:gd name="connsiteY6704" fmla="*/ 2228719 h 4842513"/>
              <a:gd name="connsiteX6705" fmla="*/ 19821186 w 22146938"/>
              <a:gd name="connsiteY6705" fmla="*/ 2252527 h 4842513"/>
              <a:gd name="connsiteX6706" fmla="*/ 19795166 w 22146938"/>
              <a:gd name="connsiteY6706" fmla="*/ 2269137 h 4842513"/>
              <a:gd name="connsiteX6707" fmla="*/ 19775234 w 22146938"/>
              <a:gd name="connsiteY6707" fmla="*/ 2245329 h 4842513"/>
              <a:gd name="connsiteX6708" fmla="*/ 19801256 w 22146938"/>
              <a:gd name="connsiteY6708" fmla="*/ 2228719 h 4842513"/>
              <a:gd name="connsiteX6709" fmla="*/ 4151310 w 22146938"/>
              <a:gd name="connsiteY6709" fmla="*/ 2228718 h 4842513"/>
              <a:gd name="connsiteX6710" fmla="*/ 4171796 w 22146938"/>
              <a:gd name="connsiteY6710" fmla="*/ 2253634 h 4842513"/>
              <a:gd name="connsiteX6711" fmla="*/ 4144666 w 22146938"/>
              <a:gd name="connsiteY6711" fmla="*/ 2270798 h 4842513"/>
              <a:gd name="connsiteX6712" fmla="*/ 4124180 w 22146938"/>
              <a:gd name="connsiteY6712" fmla="*/ 2245882 h 4842513"/>
              <a:gd name="connsiteX6713" fmla="*/ 4151310 w 22146938"/>
              <a:gd name="connsiteY6713" fmla="*/ 2228718 h 4842513"/>
              <a:gd name="connsiteX6714" fmla="*/ 12317210 w 22146938"/>
              <a:gd name="connsiteY6714" fmla="*/ 2228165 h 4842513"/>
              <a:gd name="connsiteX6715" fmla="*/ 12337696 w 22146938"/>
              <a:gd name="connsiteY6715" fmla="*/ 2253634 h 4842513"/>
              <a:gd name="connsiteX6716" fmla="*/ 12310012 w 22146938"/>
              <a:gd name="connsiteY6716" fmla="*/ 2271352 h 4842513"/>
              <a:gd name="connsiteX6717" fmla="*/ 12289527 w 22146938"/>
              <a:gd name="connsiteY6717" fmla="*/ 2245883 h 4842513"/>
              <a:gd name="connsiteX6718" fmla="*/ 12317210 w 22146938"/>
              <a:gd name="connsiteY6718" fmla="*/ 2228165 h 4842513"/>
              <a:gd name="connsiteX6719" fmla="*/ 4838971 w 22146938"/>
              <a:gd name="connsiteY6719" fmla="*/ 2228165 h 4842513"/>
              <a:gd name="connsiteX6720" fmla="*/ 4859458 w 22146938"/>
              <a:gd name="connsiteY6720" fmla="*/ 2253080 h 4842513"/>
              <a:gd name="connsiteX6721" fmla="*/ 4832328 w 22146938"/>
              <a:gd name="connsiteY6721" fmla="*/ 2270244 h 4842513"/>
              <a:gd name="connsiteX6722" fmla="*/ 4811839 w 22146938"/>
              <a:gd name="connsiteY6722" fmla="*/ 2245329 h 4842513"/>
              <a:gd name="connsiteX6723" fmla="*/ 4838971 w 22146938"/>
              <a:gd name="connsiteY6723" fmla="*/ 2228165 h 4842513"/>
              <a:gd name="connsiteX6724" fmla="*/ 20531002 w 22146938"/>
              <a:gd name="connsiteY6724" fmla="*/ 2225950 h 4842513"/>
              <a:gd name="connsiteX6725" fmla="*/ 20548720 w 22146938"/>
              <a:gd name="connsiteY6725" fmla="*/ 2247544 h 4842513"/>
              <a:gd name="connsiteX6726" fmla="*/ 20524910 w 22146938"/>
              <a:gd name="connsiteY6726" fmla="*/ 2262493 h 4842513"/>
              <a:gd name="connsiteX6727" fmla="*/ 20507194 w 22146938"/>
              <a:gd name="connsiteY6727" fmla="*/ 2240900 h 4842513"/>
              <a:gd name="connsiteX6728" fmla="*/ 20531002 w 22146938"/>
              <a:gd name="connsiteY6728" fmla="*/ 2225950 h 4842513"/>
              <a:gd name="connsiteX6729" fmla="*/ 13778916 w 22146938"/>
              <a:gd name="connsiteY6729" fmla="*/ 2225950 h 4842513"/>
              <a:gd name="connsiteX6730" fmla="*/ 13796634 w 22146938"/>
              <a:gd name="connsiteY6730" fmla="*/ 2247544 h 4842513"/>
              <a:gd name="connsiteX6731" fmla="*/ 13773379 w 22146938"/>
              <a:gd name="connsiteY6731" fmla="*/ 2262493 h 4842513"/>
              <a:gd name="connsiteX6732" fmla="*/ 13755661 w 22146938"/>
              <a:gd name="connsiteY6732" fmla="*/ 2240900 h 4842513"/>
              <a:gd name="connsiteX6733" fmla="*/ 13778916 w 22146938"/>
              <a:gd name="connsiteY6733" fmla="*/ 2225950 h 4842513"/>
              <a:gd name="connsiteX6734" fmla="*/ 20430232 w 22146938"/>
              <a:gd name="connsiteY6734" fmla="*/ 2224843 h 4842513"/>
              <a:gd name="connsiteX6735" fmla="*/ 20448504 w 22146938"/>
              <a:gd name="connsiteY6735" fmla="*/ 2247544 h 4842513"/>
              <a:gd name="connsiteX6736" fmla="*/ 20423588 w 22146938"/>
              <a:gd name="connsiteY6736" fmla="*/ 2263047 h 4842513"/>
              <a:gd name="connsiteX6737" fmla="*/ 20405318 w 22146938"/>
              <a:gd name="connsiteY6737" fmla="*/ 2240346 h 4842513"/>
              <a:gd name="connsiteX6738" fmla="*/ 20430232 w 22146938"/>
              <a:gd name="connsiteY6738" fmla="*/ 2224843 h 4842513"/>
              <a:gd name="connsiteX6739" fmla="*/ 13577932 w 22146938"/>
              <a:gd name="connsiteY6739" fmla="*/ 2224289 h 4842513"/>
              <a:gd name="connsiteX6740" fmla="*/ 13595649 w 22146938"/>
              <a:gd name="connsiteY6740" fmla="*/ 2245883 h 4842513"/>
              <a:gd name="connsiteX6741" fmla="*/ 13572395 w 22146938"/>
              <a:gd name="connsiteY6741" fmla="*/ 2260832 h 4842513"/>
              <a:gd name="connsiteX6742" fmla="*/ 13554677 w 22146938"/>
              <a:gd name="connsiteY6742" fmla="*/ 2239239 h 4842513"/>
              <a:gd name="connsiteX6743" fmla="*/ 13577932 w 22146938"/>
              <a:gd name="connsiteY6743" fmla="*/ 2224289 h 4842513"/>
              <a:gd name="connsiteX6744" fmla="*/ 1058603 w 22146938"/>
              <a:gd name="connsiteY6744" fmla="*/ 2223182 h 4842513"/>
              <a:gd name="connsiteX6745" fmla="*/ 1077981 w 22146938"/>
              <a:gd name="connsiteY6745" fmla="*/ 2246437 h 4842513"/>
              <a:gd name="connsiteX6746" fmla="*/ 1052513 w 22146938"/>
              <a:gd name="connsiteY6746" fmla="*/ 2262493 h 4842513"/>
              <a:gd name="connsiteX6747" fmla="*/ 1033134 w 22146938"/>
              <a:gd name="connsiteY6747" fmla="*/ 2239239 h 4842513"/>
              <a:gd name="connsiteX6748" fmla="*/ 1058603 w 22146938"/>
              <a:gd name="connsiteY6748" fmla="*/ 2223182 h 4842513"/>
              <a:gd name="connsiteX6749" fmla="*/ 14183040 w 22146938"/>
              <a:gd name="connsiteY6749" fmla="*/ 2222305 h 4842513"/>
              <a:gd name="connsiteX6750" fmla="*/ 14200378 w 22146938"/>
              <a:gd name="connsiteY6750" fmla="*/ 2243585 h 4842513"/>
              <a:gd name="connsiteX6751" fmla="*/ 14177262 w 22146938"/>
              <a:gd name="connsiteY6751" fmla="*/ 2258387 h 4842513"/>
              <a:gd name="connsiteX6752" fmla="*/ 14159923 w 22146938"/>
              <a:gd name="connsiteY6752" fmla="*/ 2237107 h 4842513"/>
              <a:gd name="connsiteX6753" fmla="*/ 14183040 w 22146938"/>
              <a:gd name="connsiteY6753" fmla="*/ 2222305 h 4842513"/>
              <a:gd name="connsiteX6754" fmla="*/ 13981561 w 22146938"/>
              <a:gd name="connsiteY6754" fmla="*/ 2219306 h 4842513"/>
              <a:gd name="connsiteX6755" fmla="*/ 13999279 w 22146938"/>
              <a:gd name="connsiteY6755" fmla="*/ 2240900 h 4842513"/>
              <a:gd name="connsiteX6756" fmla="*/ 13976024 w 22146938"/>
              <a:gd name="connsiteY6756" fmla="*/ 2255849 h 4842513"/>
              <a:gd name="connsiteX6757" fmla="*/ 13958307 w 22146938"/>
              <a:gd name="connsiteY6757" fmla="*/ 2234256 h 4842513"/>
              <a:gd name="connsiteX6758" fmla="*/ 13981561 w 22146938"/>
              <a:gd name="connsiteY6758" fmla="*/ 2219306 h 4842513"/>
              <a:gd name="connsiteX6759" fmla="*/ 4611412 w 22146938"/>
              <a:gd name="connsiteY6759" fmla="*/ 2218199 h 4842513"/>
              <a:gd name="connsiteX6760" fmla="*/ 4631896 w 22146938"/>
              <a:gd name="connsiteY6760" fmla="*/ 2243114 h 4842513"/>
              <a:gd name="connsiteX6761" fmla="*/ 4604768 w 22146938"/>
              <a:gd name="connsiteY6761" fmla="*/ 2260278 h 4842513"/>
              <a:gd name="connsiteX6762" fmla="*/ 4584282 w 22146938"/>
              <a:gd name="connsiteY6762" fmla="*/ 2235363 h 4842513"/>
              <a:gd name="connsiteX6763" fmla="*/ 4611412 w 22146938"/>
              <a:gd name="connsiteY6763" fmla="*/ 2218199 h 4842513"/>
              <a:gd name="connsiteX6764" fmla="*/ 4382191 w 22146938"/>
              <a:gd name="connsiteY6764" fmla="*/ 2215984 h 4842513"/>
              <a:gd name="connsiteX6765" fmla="*/ 4402678 w 22146938"/>
              <a:gd name="connsiteY6765" fmla="*/ 2240899 h 4842513"/>
              <a:gd name="connsiteX6766" fmla="*/ 4375547 w 22146938"/>
              <a:gd name="connsiteY6766" fmla="*/ 2258063 h 4842513"/>
              <a:gd name="connsiteX6767" fmla="*/ 4355064 w 22146938"/>
              <a:gd name="connsiteY6767" fmla="*/ 2233148 h 4842513"/>
              <a:gd name="connsiteX6768" fmla="*/ 4382191 w 22146938"/>
              <a:gd name="connsiteY6768" fmla="*/ 2215984 h 4842513"/>
              <a:gd name="connsiteX6769" fmla="*/ 11899325 w 22146938"/>
              <a:gd name="connsiteY6769" fmla="*/ 2211736 h 4842513"/>
              <a:gd name="connsiteX6770" fmla="*/ 11918503 w 22146938"/>
              <a:gd name="connsiteY6770" fmla="*/ 2235550 h 4842513"/>
              <a:gd name="connsiteX6771" fmla="*/ 11892852 w 22146938"/>
              <a:gd name="connsiteY6771" fmla="*/ 2252191 h 4842513"/>
              <a:gd name="connsiteX6772" fmla="*/ 11873674 w 22146938"/>
              <a:gd name="connsiteY6772" fmla="*/ 2228377 h 4842513"/>
              <a:gd name="connsiteX6773" fmla="*/ 11899325 w 22146938"/>
              <a:gd name="connsiteY6773" fmla="*/ 2211736 h 4842513"/>
              <a:gd name="connsiteX6774" fmla="*/ 11296230 w 22146938"/>
              <a:gd name="connsiteY6774" fmla="*/ 2211554 h 4842513"/>
              <a:gd name="connsiteX6775" fmla="*/ 11314501 w 22146938"/>
              <a:gd name="connsiteY6775" fmla="*/ 2234255 h 4842513"/>
              <a:gd name="connsiteX6776" fmla="*/ 11290139 w 22146938"/>
              <a:gd name="connsiteY6776" fmla="*/ 2249758 h 4842513"/>
              <a:gd name="connsiteX6777" fmla="*/ 11271868 w 22146938"/>
              <a:gd name="connsiteY6777" fmla="*/ 2227057 h 4842513"/>
              <a:gd name="connsiteX6778" fmla="*/ 11296230 w 22146938"/>
              <a:gd name="connsiteY6778" fmla="*/ 2211554 h 4842513"/>
              <a:gd name="connsiteX6779" fmla="*/ 8033882 w 22146938"/>
              <a:gd name="connsiteY6779" fmla="*/ 2211554 h 4842513"/>
              <a:gd name="connsiteX6780" fmla="*/ 8051602 w 22146938"/>
              <a:gd name="connsiteY6780" fmla="*/ 2233701 h 4842513"/>
              <a:gd name="connsiteX6781" fmla="*/ 8027803 w 22146938"/>
              <a:gd name="connsiteY6781" fmla="*/ 2248651 h 4842513"/>
              <a:gd name="connsiteX6782" fmla="*/ 8010077 w 22146938"/>
              <a:gd name="connsiteY6782" fmla="*/ 2226504 h 4842513"/>
              <a:gd name="connsiteX6783" fmla="*/ 8033882 w 22146938"/>
              <a:gd name="connsiteY6783" fmla="*/ 2211554 h 4842513"/>
              <a:gd name="connsiteX6784" fmla="*/ 10339596 w 22146938"/>
              <a:gd name="connsiteY6784" fmla="*/ 2211001 h 4842513"/>
              <a:gd name="connsiteX6785" fmla="*/ 10357316 w 22146938"/>
              <a:gd name="connsiteY6785" fmla="*/ 2232595 h 4842513"/>
              <a:gd name="connsiteX6786" fmla="*/ 10333502 w 22146938"/>
              <a:gd name="connsiteY6786" fmla="*/ 2247544 h 4842513"/>
              <a:gd name="connsiteX6787" fmla="*/ 10315785 w 22146938"/>
              <a:gd name="connsiteY6787" fmla="*/ 2225951 h 4842513"/>
              <a:gd name="connsiteX6788" fmla="*/ 10339596 w 22146938"/>
              <a:gd name="connsiteY6788" fmla="*/ 2211001 h 4842513"/>
              <a:gd name="connsiteX6789" fmla="*/ 21158318 w 22146938"/>
              <a:gd name="connsiteY6789" fmla="*/ 2208232 h 4842513"/>
              <a:gd name="connsiteX6790" fmla="*/ 21176036 w 22146938"/>
              <a:gd name="connsiteY6790" fmla="*/ 2229826 h 4842513"/>
              <a:gd name="connsiteX6791" fmla="*/ 21152226 w 22146938"/>
              <a:gd name="connsiteY6791" fmla="*/ 2244775 h 4842513"/>
              <a:gd name="connsiteX6792" fmla="*/ 21134510 w 22146938"/>
              <a:gd name="connsiteY6792" fmla="*/ 2223182 h 4842513"/>
              <a:gd name="connsiteX6793" fmla="*/ 21158318 w 22146938"/>
              <a:gd name="connsiteY6793" fmla="*/ 2208232 h 4842513"/>
              <a:gd name="connsiteX6794" fmla="*/ 16143116 w 22146938"/>
              <a:gd name="connsiteY6794" fmla="*/ 2206572 h 4842513"/>
              <a:gd name="connsiteX6795" fmla="*/ 16160279 w 22146938"/>
              <a:gd name="connsiteY6795" fmla="*/ 2227612 h 4842513"/>
              <a:gd name="connsiteX6796" fmla="*/ 16137579 w 22146938"/>
              <a:gd name="connsiteY6796" fmla="*/ 2242007 h 4842513"/>
              <a:gd name="connsiteX6797" fmla="*/ 16120414 w 22146938"/>
              <a:gd name="connsiteY6797" fmla="*/ 2220968 h 4842513"/>
              <a:gd name="connsiteX6798" fmla="*/ 16143116 w 22146938"/>
              <a:gd name="connsiteY6798" fmla="*/ 2206572 h 4842513"/>
              <a:gd name="connsiteX6799" fmla="*/ 421552 w 22146938"/>
              <a:gd name="connsiteY6799" fmla="*/ 2206120 h 4842513"/>
              <a:gd name="connsiteX6800" fmla="*/ 439439 w 22146938"/>
              <a:gd name="connsiteY6800" fmla="*/ 2227484 h 4842513"/>
              <a:gd name="connsiteX6801" fmla="*/ 415778 w 22146938"/>
              <a:gd name="connsiteY6801" fmla="*/ 2242202 h 4842513"/>
              <a:gd name="connsiteX6802" fmla="*/ 397891 w 22146938"/>
              <a:gd name="connsiteY6802" fmla="*/ 2220836 h 4842513"/>
              <a:gd name="connsiteX6803" fmla="*/ 421552 w 22146938"/>
              <a:gd name="connsiteY6803" fmla="*/ 2206120 h 4842513"/>
              <a:gd name="connsiteX6804" fmla="*/ 772472 w 22146938"/>
              <a:gd name="connsiteY6804" fmla="*/ 2206018 h 4842513"/>
              <a:gd name="connsiteX6805" fmla="*/ 790742 w 22146938"/>
              <a:gd name="connsiteY6805" fmla="*/ 2228165 h 4842513"/>
              <a:gd name="connsiteX6806" fmla="*/ 766935 w 22146938"/>
              <a:gd name="connsiteY6806" fmla="*/ 2243668 h 4842513"/>
              <a:gd name="connsiteX6807" fmla="*/ 748664 w 22146938"/>
              <a:gd name="connsiteY6807" fmla="*/ 2221521 h 4842513"/>
              <a:gd name="connsiteX6808" fmla="*/ 772472 w 22146938"/>
              <a:gd name="connsiteY6808" fmla="*/ 2206018 h 4842513"/>
              <a:gd name="connsiteX6809" fmla="*/ 18974618 w 22146938"/>
              <a:gd name="connsiteY6809" fmla="*/ 2205464 h 4842513"/>
              <a:gd name="connsiteX6810" fmla="*/ 18993996 w 22146938"/>
              <a:gd name="connsiteY6810" fmla="*/ 2228719 h 4842513"/>
              <a:gd name="connsiteX6811" fmla="*/ 18968526 w 22146938"/>
              <a:gd name="connsiteY6811" fmla="*/ 2244775 h 4842513"/>
              <a:gd name="connsiteX6812" fmla="*/ 18949146 w 22146938"/>
              <a:gd name="connsiteY6812" fmla="*/ 2221521 h 4842513"/>
              <a:gd name="connsiteX6813" fmla="*/ 18974618 w 22146938"/>
              <a:gd name="connsiteY6813" fmla="*/ 2205464 h 4842513"/>
              <a:gd name="connsiteX6814" fmla="*/ 13379715 w 22146938"/>
              <a:gd name="connsiteY6814" fmla="*/ 2204910 h 4842513"/>
              <a:gd name="connsiteX6815" fmla="*/ 13397433 w 22146938"/>
              <a:gd name="connsiteY6815" fmla="*/ 2226504 h 4842513"/>
              <a:gd name="connsiteX6816" fmla="*/ 13374179 w 22146938"/>
              <a:gd name="connsiteY6816" fmla="*/ 2241453 h 4842513"/>
              <a:gd name="connsiteX6817" fmla="*/ 13356461 w 22146938"/>
              <a:gd name="connsiteY6817" fmla="*/ 2219860 h 4842513"/>
              <a:gd name="connsiteX6818" fmla="*/ 13379715 w 22146938"/>
              <a:gd name="connsiteY6818" fmla="*/ 2204910 h 4842513"/>
              <a:gd name="connsiteX6819" fmla="*/ 8807492 w 22146938"/>
              <a:gd name="connsiteY6819" fmla="*/ 2204357 h 4842513"/>
              <a:gd name="connsiteX6820" fmla="*/ 8824659 w 22146938"/>
              <a:gd name="connsiteY6820" fmla="*/ 2225397 h 4842513"/>
              <a:gd name="connsiteX6821" fmla="*/ 8801403 w 22146938"/>
              <a:gd name="connsiteY6821" fmla="*/ 2239792 h 4842513"/>
              <a:gd name="connsiteX6822" fmla="*/ 8784237 w 22146938"/>
              <a:gd name="connsiteY6822" fmla="*/ 2218753 h 4842513"/>
              <a:gd name="connsiteX6823" fmla="*/ 8807492 w 22146938"/>
              <a:gd name="connsiteY6823" fmla="*/ 2204357 h 4842513"/>
              <a:gd name="connsiteX6824" fmla="*/ 20265790 w 22146938"/>
              <a:gd name="connsiteY6824" fmla="*/ 2203803 h 4842513"/>
              <a:gd name="connsiteX6825" fmla="*/ 20285724 w 22146938"/>
              <a:gd name="connsiteY6825" fmla="*/ 2227611 h 4842513"/>
              <a:gd name="connsiteX6826" fmla="*/ 20259702 w 22146938"/>
              <a:gd name="connsiteY6826" fmla="*/ 2244221 h 4842513"/>
              <a:gd name="connsiteX6827" fmla="*/ 20239768 w 22146938"/>
              <a:gd name="connsiteY6827" fmla="*/ 2220413 h 4842513"/>
              <a:gd name="connsiteX6828" fmla="*/ 20265790 w 22146938"/>
              <a:gd name="connsiteY6828" fmla="*/ 2203803 h 4842513"/>
              <a:gd name="connsiteX6829" fmla="*/ 631729 w 22146938"/>
              <a:gd name="connsiteY6829" fmla="*/ 2203803 h 4842513"/>
              <a:gd name="connsiteX6830" fmla="*/ 651106 w 22146938"/>
              <a:gd name="connsiteY6830" fmla="*/ 2227058 h 4842513"/>
              <a:gd name="connsiteX6831" fmla="*/ 642317 w 22146938"/>
              <a:gd name="connsiteY6831" fmla="*/ 2240069 h 4842513"/>
              <a:gd name="connsiteX6832" fmla="*/ 631607 w 22146938"/>
              <a:gd name="connsiteY6832" fmla="*/ 2242024 h 4842513"/>
              <a:gd name="connsiteX6833" fmla="*/ 626552 w 22146938"/>
              <a:gd name="connsiteY6833" fmla="*/ 2249413 h 4842513"/>
              <a:gd name="connsiteX6834" fmla="*/ 611395 w 22146938"/>
              <a:gd name="connsiteY6834" fmla="*/ 2252527 h 4842513"/>
              <a:gd name="connsiteX6835" fmla="*/ 593679 w 22146938"/>
              <a:gd name="connsiteY6835" fmla="*/ 2230934 h 4842513"/>
              <a:gd name="connsiteX6836" fmla="*/ 601360 w 22146938"/>
              <a:gd name="connsiteY6836" fmla="*/ 2219098 h 4842513"/>
              <a:gd name="connsiteX6837" fmla="*/ 607671 w 22146938"/>
              <a:gd name="connsiteY6837" fmla="*/ 2217836 h 4842513"/>
              <a:gd name="connsiteX6838" fmla="*/ 615049 w 22146938"/>
              <a:gd name="connsiteY6838" fmla="*/ 2207264 h 4842513"/>
              <a:gd name="connsiteX6839" fmla="*/ 631729 w 22146938"/>
              <a:gd name="connsiteY6839" fmla="*/ 2203803 h 4842513"/>
              <a:gd name="connsiteX6840" fmla="*/ 11700968 w 22146938"/>
              <a:gd name="connsiteY6840" fmla="*/ 2203249 h 4842513"/>
              <a:gd name="connsiteX6841" fmla="*/ 11719792 w 22146938"/>
              <a:gd name="connsiteY6841" fmla="*/ 2226504 h 4842513"/>
              <a:gd name="connsiteX6842" fmla="*/ 11694877 w 22146938"/>
              <a:gd name="connsiteY6842" fmla="*/ 2242560 h 4842513"/>
              <a:gd name="connsiteX6843" fmla="*/ 11676052 w 22146938"/>
              <a:gd name="connsiteY6843" fmla="*/ 2219306 h 4842513"/>
              <a:gd name="connsiteX6844" fmla="*/ 11700968 w 22146938"/>
              <a:gd name="connsiteY6844" fmla="*/ 2203249 h 4842513"/>
              <a:gd name="connsiteX6845" fmla="*/ 21975544 w 22146938"/>
              <a:gd name="connsiteY6845" fmla="*/ 2199928 h 4842513"/>
              <a:gd name="connsiteX6846" fmla="*/ 21993816 w 22146938"/>
              <a:gd name="connsiteY6846" fmla="*/ 2222075 h 4842513"/>
              <a:gd name="connsiteX6847" fmla="*/ 21969454 w 22146938"/>
              <a:gd name="connsiteY6847" fmla="*/ 2237578 h 4842513"/>
              <a:gd name="connsiteX6848" fmla="*/ 21951182 w 22146938"/>
              <a:gd name="connsiteY6848" fmla="*/ 2215431 h 4842513"/>
              <a:gd name="connsiteX6849" fmla="*/ 21975544 w 22146938"/>
              <a:gd name="connsiteY6849" fmla="*/ 2199928 h 4842513"/>
              <a:gd name="connsiteX6850" fmla="*/ 16621491 w 22146938"/>
              <a:gd name="connsiteY6850" fmla="*/ 2199927 h 4842513"/>
              <a:gd name="connsiteX6851" fmla="*/ 16639209 w 22146938"/>
              <a:gd name="connsiteY6851" fmla="*/ 2221521 h 4842513"/>
              <a:gd name="connsiteX6852" fmla="*/ 16615954 w 22146938"/>
              <a:gd name="connsiteY6852" fmla="*/ 2236470 h 4842513"/>
              <a:gd name="connsiteX6853" fmla="*/ 16598237 w 22146938"/>
              <a:gd name="connsiteY6853" fmla="*/ 2214877 h 4842513"/>
              <a:gd name="connsiteX6854" fmla="*/ 16621491 w 22146938"/>
              <a:gd name="connsiteY6854" fmla="*/ 2199927 h 4842513"/>
              <a:gd name="connsiteX6855" fmla="*/ 8612034 w 22146938"/>
              <a:gd name="connsiteY6855" fmla="*/ 2199374 h 4842513"/>
              <a:gd name="connsiteX6856" fmla="*/ 8629196 w 22146938"/>
              <a:gd name="connsiteY6856" fmla="*/ 2220414 h 4842513"/>
              <a:gd name="connsiteX6857" fmla="*/ 8605940 w 22146938"/>
              <a:gd name="connsiteY6857" fmla="*/ 2234809 h 4842513"/>
              <a:gd name="connsiteX6858" fmla="*/ 8588774 w 22146938"/>
              <a:gd name="connsiteY6858" fmla="*/ 2213769 h 4842513"/>
              <a:gd name="connsiteX6859" fmla="*/ 8612034 w 22146938"/>
              <a:gd name="connsiteY6859" fmla="*/ 2199374 h 4842513"/>
              <a:gd name="connsiteX6860" fmla="*/ 9005173 w 22146938"/>
              <a:gd name="connsiteY6860" fmla="*/ 2198267 h 4842513"/>
              <a:gd name="connsiteX6861" fmla="*/ 9022339 w 22146938"/>
              <a:gd name="connsiteY6861" fmla="*/ 2219306 h 4842513"/>
              <a:gd name="connsiteX6862" fmla="*/ 8999082 w 22146938"/>
              <a:gd name="connsiteY6862" fmla="*/ 2233702 h 4842513"/>
              <a:gd name="connsiteX6863" fmla="*/ 8981916 w 22146938"/>
              <a:gd name="connsiteY6863" fmla="*/ 2212662 h 4842513"/>
              <a:gd name="connsiteX6864" fmla="*/ 9005173 w 22146938"/>
              <a:gd name="connsiteY6864" fmla="*/ 2198267 h 4842513"/>
              <a:gd name="connsiteX6865" fmla="*/ 12111242 w 22146938"/>
              <a:gd name="connsiteY6865" fmla="*/ 2197159 h 4842513"/>
              <a:gd name="connsiteX6866" fmla="*/ 12131174 w 22146938"/>
              <a:gd name="connsiteY6866" fmla="*/ 2221521 h 4842513"/>
              <a:gd name="connsiteX6867" fmla="*/ 12104598 w 22146938"/>
              <a:gd name="connsiteY6867" fmla="*/ 2238131 h 4842513"/>
              <a:gd name="connsiteX6868" fmla="*/ 12084666 w 22146938"/>
              <a:gd name="connsiteY6868" fmla="*/ 2213769 h 4842513"/>
              <a:gd name="connsiteX6869" fmla="*/ 12111242 w 22146938"/>
              <a:gd name="connsiteY6869" fmla="*/ 2197159 h 4842513"/>
              <a:gd name="connsiteX6870" fmla="*/ 6825006 w 22146938"/>
              <a:gd name="connsiteY6870" fmla="*/ 2197159 h 4842513"/>
              <a:gd name="connsiteX6871" fmla="*/ 6844932 w 22146938"/>
              <a:gd name="connsiteY6871" fmla="*/ 2221521 h 4842513"/>
              <a:gd name="connsiteX6872" fmla="*/ 6818375 w 22146938"/>
              <a:gd name="connsiteY6872" fmla="*/ 2238685 h 4842513"/>
              <a:gd name="connsiteX6873" fmla="*/ 6798441 w 22146938"/>
              <a:gd name="connsiteY6873" fmla="*/ 2214323 h 4842513"/>
              <a:gd name="connsiteX6874" fmla="*/ 6825006 w 22146938"/>
              <a:gd name="connsiteY6874" fmla="*/ 2197159 h 4842513"/>
              <a:gd name="connsiteX6875" fmla="*/ 12560580 w 22146938"/>
              <a:gd name="connsiteY6875" fmla="*/ 2196736 h 4842513"/>
              <a:gd name="connsiteX6876" fmla="*/ 12581220 w 22146938"/>
              <a:gd name="connsiteY6876" fmla="*/ 2221908 h 4842513"/>
              <a:gd name="connsiteX6877" fmla="*/ 12553752 w 22146938"/>
              <a:gd name="connsiteY6877" fmla="*/ 2239378 h 4842513"/>
              <a:gd name="connsiteX6878" fmla="*/ 12533111 w 22146938"/>
              <a:gd name="connsiteY6878" fmla="*/ 2214205 h 4842513"/>
              <a:gd name="connsiteX6879" fmla="*/ 12560580 w 22146938"/>
              <a:gd name="connsiteY6879" fmla="*/ 2196736 h 4842513"/>
              <a:gd name="connsiteX6880" fmla="*/ 20036588 w 22146938"/>
              <a:gd name="connsiteY6880" fmla="*/ 2196488 h 4842513"/>
              <a:gd name="connsiteX6881" fmla="*/ 20056312 w 22146938"/>
              <a:gd name="connsiteY6881" fmla="*/ 2220390 h 4842513"/>
              <a:gd name="connsiteX6882" fmla="*/ 20030114 w 22146938"/>
              <a:gd name="connsiteY6882" fmla="*/ 2236943 h 4842513"/>
              <a:gd name="connsiteX6883" fmla="*/ 20010390 w 22146938"/>
              <a:gd name="connsiteY6883" fmla="*/ 2213041 h 4842513"/>
              <a:gd name="connsiteX6884" fmla="*/ 20036588 w 22146938"/>
              <a:gd name="connsiteY6884" fmla="*/ 2196488 h 4842513"/>
              <a:gd name="connsiteX6885" fmla="*/ 848212 w 22146938"/>
              <a:gd name="connsiteY6885" fmla="*/ 2195498 h 4842513"/>
              <a:gd name="connsiteX6886" fmla="*/ 867589 w 22146938"/>
              <a:gd name="connsiteY6886" fmla="*/ 2218753 h 4842513"/>
              <a:gd name="connsiteX6887" fmla="*/ 842121 w 22146938"/>
              <a:gd name="connsiteY6887" fmla="*/ 2234809 h 4842513"/>
              <a:gd name="connsiteX6888" fmla="*/ 829726 w 22146938"/>
              <a:gd name="connsiteY6888" fmla="*/ 2227719 h 4842513"/>
              <a:gd name="connsiteX6889" fmla="*/ 825869 w 22146938"/>
              <a:gd name="connsiteY6889" fmla="*/ 2233356 h 4842513"/>
              <a:gd name="connsiteX6890" fmla="*/ 810713 w 22146938"/>
              <a:gd name="connsiteY6890" fmla="*/ 2236470 h 4842513"/>
              <a:gd name="connsiteX6891" fmla="*/ 792996 w 22146938"/>
              <a:gd name="connsiteY6891" fmla="*/ 2214877 h 4842513"/>
              <a:gd name="connsiteX6892" fmla="*/ 816249 w 22146938"/>
              <a:gd name="connsiteY6892" fmla="*/ 2199927 h 4842513"/>
              <a:gd name="connsiteX6893" fmla="*/ 826616 w 22146938"/>
              <a:gd name="connsiteY6893" fmla="*/ 2205681 h 4842513"/>
              <a:gd name="connsiteX6894" fmla="*/ 831324 w 22146938"/>
              <a:gd name="connsiteY6894" fmla="*/ 2198544 h 4842513"/>
              <a:gd name="connsiteX6895" fmla="*/ 848212 w 22146938"/>
              <a:gd name="connsiteY6895" fmla="*/ 2195498 h 4842513"/>
              <a:gd name="connsiteX6896" fmla="*/ 1524270 w 22146938"/>
              <a:gd name="connsiteY6896" fmla="*/ 2194944 h 4842513"/>
              <a:gd name="connsiteX6897" fmla="*/ 1543094 w 22146938"/>
              <a:gd name="connsiteY6897" fmla="*/ 2218199 h 4842513"/>
              <a:gd name="connsiteX6898" fmla="*/ 1518179 w 22146938"/>
              <a:gd name="connsiteY6898" fmla="*/ 2234255 h 4842513"/>
              <a:gd name="connsiteX6899" fmla="*/ 1499354 w 22146938"/>
              <a:gd name="connsiteY6899" fmla="*/ 2211001 h 4842513"/>
              <a:gd name="connsiteX6900" fmla="*/ 1524270 w 22146938"/>
              <a:gd name="connsiteY6900" fmla="*/ 2194944 h 4842513"/>
              <a:gd name="connsiteX6901" fmla="*/ 729247 w 22146938"/>
              <a:gd name="connsiteY6901" fmla="*/ 2193284 h 4842513"/>
              <a:gd name="connsiteX6902" fmla="*/ 747519 w 22146938"/>
              <a:gd name="connsiteY6902" fmla="*/ 2215985 h 4842513"/>
              <a:gd name="connsiteX6903" fmla="*/ 723157 w 22146938"/>
              <a:gd name="connsiteY6903" fmla="*/ 2231487 h 4842513"/>
              <a:gd name="connsiteX6904" fmla="*/ 704886 w 22146938"/>
              <a:gd name="connsiteY6904" fmla="*/ 2208787 h 4842513"/>
              <a:gd name="connsiteX6905" fmla="*/ 729247 w 22146938"/>
              <a:gd name="connsiteY6905" fmla="*/ 2193284 h 4842513"/>
              <a:gd name="connsiteX6906" fmla="*/ 10913639 w 22146938"/>
              <a:gd name="connsiteY6906" fmla="*/ 2192176 h 4842513"/>
              <a:gd name="connsiteX6907" fmla="*/ 10931911 w 22146938"/>
              <a:gd name="connsiteY6907" fmla="*/ 2214323 h 4842513"/>
              <a:gd name="connsiteX6908" fmla="*/ 10907549 w 22146938"/>
              <a:gd name="connsiteY6908" fmla="*/ 2229826 h 4842513"/>
              <a:gd name="connsiteX6909" fmla="*/ 10889278 w 22146938"/>
              <a:gd name="connsiteY6909" fmla="*/ 2207679 h 4842513"/>
              <a:gd name="connsiteX6910" fmla="*/ 10913639 w 22146938"/>
              <a:gd name="connsiteY6910" fmla="*/ 2192176 h 4842513"/>
              <a:gd name="connsiteX6911" fmla="*/ 9203405 w 22146938"/>
              <a:gd name="connsiteY6911" fmla="*/ 2190515 h 4842513"/>
              <a:gd name="connsiteX6912" fmla="*/ 9220570 w 22146938"/>
              <a:gd name="connsiteY6912" fmla="*/ 2211555 h 4842513"/>
              <a:gd name="connsiteX6913" fmla="*/ 9197313 w 22146938"/>
              <a:gd name="connsiteY6913" fmla="*/ 2225950 h 4842513"/>
              <a:gd name="connsiteX6914" fmla="*/ 9180149 w 22146938"/>
              <a:gd name="connsiteY6914" fmla="*/ 2204911 h 4842513"/>
              <a:gd name="connsiteX6915" fmla="*/ 9203405 w 22146938"/>
              <a:gd name="connsiteY6915" fmla="*/ 2190515 h 4842513"/>
              <a:gd name="connsiteX6916" fmla="*/ 7178292 w 22146938"/>
              <a:gd name="connsiteY6916" fmla="*/ 2190515 h 4842513"/>
              <a:gd name="connsiteX6917" fmla="*/ 7197672 w 22146938"/>
              <a:gd name="connsiteY6917" fmla="*/ 2214323 h 4842513"/>
              <a:gd name="connsiteX6918" fmla="*/ 7171651 w 22146938"/>
              <a:gd name="connsiteY6918" fmla="*/ 2230933 h 4842513"/>
              <a:gd name="connsiteX6919" fmla="*/ 7152262 w 22146938"/>
              <a:gd name="connsiteY6919" fmla="*/ 2207125 h 4842513"/>
              <a:gd name="connsiteX6920" fmla="*/ 7178292 w 22146938"/>
              <a:gd name="connsiteY6920" fmla="*/ 2190515 h 4842513"/>
              <a:gd name="connsiteX6921" fmla="*/ 14752833 w 22146938"/>
              <a:gd name="connsiteY6921" fmla="*/ 2188854 h 4842513"/>
              <a:gd name="connsiteX6922" fmla="*/ 14769998 w 22146938"/>
              <a:gd name="connsiteY6922" fmla="*/ 2209894 h 4842513"/>
              <a:gd name="connsiteX6923" fmla="*/ 14747296 w 22146938"/>
              <a:gd name="connsiteY6923" fmla="*/ 2224289 h 4842513"/>
              <a:gd name="connsiteX6924" fmla="*/ 14730132 w 22146938"/>
              <a:gd name="connsiteY6924" fmla="*/ 2203250 h 4842513"/>
              <a:gd name="connsiteX6925" fmla="*/ 14752833 w 22146938"/>
              <a:gd name="connsiteY6925" fmla="*/ 2188854 h 4842513"/>
              <a:gd name="connsiteX6926" fmla="*/ 7626837 w 22146938"/>
              <a:gd name="connsiteY6926" fmla="*/ 2185532 h 4842513"/>
              <a:gd name="connsiteX6927" fmla="*/ 7645666 w 22146938"/>
              <a:gd name="connsiteY6927" fmla="*/ 2208233 h 4842513"/>
              <a:gd name="connsiteX6928" fmla="*/ 7620752 w 22146938"/>
              <a:gd name="connsiteY6928" fmla="*/ 2224290 h 4842513"/>
              <a:gd name="connsiteX6929" fmla="*/ 7601928 w 22146938"/>
              <a:gd name="connsiteY6929" fmla="*/ 2201589 h 4842513"/>
              <a:gd name="connsiteX6930" fmla="*/ 7626837 w 22146938"/>
              <a:gd name="connsiteY6930" fmla="*/ 2185532 h 4842513"/>
              <a:gd name="connsiteX6931" fmla="*/ 3881180 w 22146938"/>
              <a:gd name="connsiteY6931" fmla="*/ 2184978 h 4842513"/>
              <a:gd name="connsiteX6932" fmla="*/ 3896267 w 22146938"/>
              <a:gd name="connsiteY6932" fmla="*/ 2193560 h 4842513"/>
              <a:gd name="connsiteX6933" fmla="*/ 3898286 w 22146938"/>
              <a:gd name="connsiteY6933" fmla="*/ 2200723 h 4842513"/>
              <a:gd name="connsiteX6934" fmla="*/ 3902742 w 22146938"/>
              <a:gd name="connsiteY6934" fmla="*/ 2199927 h 4842513"/>
              <a:gd name="connsiteX6935" fmla="*/ 3922674 w 22146938"/>
              <a:gd name="connsiteY6935" fmla="*/ 2224289 h 4842513"/>
              <a:gd name="connsiteX6936" fmla="*/ 3896098 w 22146938"/>
              <a:gd name="connsiteY6936" fmla="*/ 2240900 h 4842513"/>
              <a:gd name="connsiteX6937" fmla="*/ 3880734 w 22146938"/>
              <a:gd name="connsiteY6937" fmla="*/ 2232249 h 4842513"/>
              <a:gd name="connsiteX6938" fmla="*/ 3878504 w 22146938"/>
              <a:gd name="connsiteY6938" fmla="*/ 2224580 h 4842513"/>
              <a:gd name="connsiteX6939" fmla="*/ 3874536 w 22146938"/>
              <a:gd name="connsiteY6939" fmla="*/ 2225396 h 4842513"/>
              <a:gd name="connsiteX6940" fmla="*/ 3874288 w 22146938"/>
              <a:gd name="connsiteY6940" fmla="*/ 2225255 h 4842513"/>
              <a:gd name="connsiteX6941" fmla="*/ 3865777 w 22146938"/>
              <a:gd name="connsiteY6941" fmla="*/ 2237854 h 4842513"/>
              <a:gd name="connsiteX6942" fmla="*/ 3849878 w 22146938"/>
              <a:gd name="connsiteY6942" fmla="*/ 2240757 h 4842513"/>
              <a:gd name="connsiteX6943" fmla="*/ 3850238 w 22146938"/>
              <a:gd name="connsiteY6943" fmla="*/ 2242007 h 4842513"/>
              <a:gd name="connsiteX6944" fmla="*/ 3825322 w 22146938"/>
              <a:gd name="connsiteY6944" fmla="*/ 2257510 h 4842513"/>
              <a:gd name="connsiteX6945" fmla="*/ 3810719 w 22146938"/>
              <a:gd name="connsiteY6945" fmla="*/ 2249481 h 4842513"/>
              <a:gd name="connsiteX6946" fmla="*/ 3809362 w 22146938"/>
              <a:gd name="connsiteY6946" fmla="*/ 2244763 h 4842513"/>
              <a:gd name="connsiteX6947" fmla="*/ 3806530 w 22146938"/>
              <a:gd name="connsiteY6947" fmla="*/ 2245329 h 4842513"/>
              <a:gd name="connsiteX6948" fmla="*/ 3788260 w 22146938"/>
              <a:gd name="connsiteY6948" fmla="*/ 2223182 h 4842513"/>
              <a:gd name="connsiteX6949" fmla="*/ 3812621 w 22146938"/>
              <a:gd name="connsiteY6949" fmla="*/ 2207679 h 4842513"/>
              <a:gd name="connsiteX6950" fmla="*/ 3826739 w 22146938"/>
              <a:gd name="connsiteY6950" fmla="*/ 2215430 h 4842513"/>
              <a:gd name="connsiteX6951" fmla="*/ 3828046 w 22146938"/>
              <a:gd name="connsiteY6951" fmla="*/ 2219960 h 4842513"/>
              <a:gd name="connsiteX6952" fmla="*/ 3830777 w 22146938"/>
              <a:gd name="connsiteY6952" fmla="*/ 2219429 h 4842513"/>
              <a:gd name="connsiteX6953" fmla="*/ 3830273 w 22146938"/>
              <a:gd name="connsiteY6953" fmla="*/ 2217645 h 4842513"/>
              <a:gd name="connsiteX6954" fmla="*/ 3839062 w 22146938"/>
              <a:gd name="connsiteY6954" fmla="*/ 2204841 h 4842513"/>
              <a:gd name="connsiteX6955" fmla="*/ 3855188 w 22146938"/>
              <a:gd name="connsiteY6955" fmla="*/ 2201696 h 4842513"/>
              <a:gd name="connsiteX6956" fmla="*/ 3855157 w 22146938"/>
              <a:gd name="connsiteY6956" fmla="*/ 2201588 h 4842513"/>
              <a:gd name="connsiteX6957" fmla="*/ 3881180 w 22146938"/>
              <a:gd name="connsiteY6957" fmla="*/ 2184978 h 4842513"/>
              <a:gd name="connsiteX6958" fmla="*/ 12332712 w 22146938"/>
              <a:gd name="connsiteY6958" fmla="*/ 2183317 h 4842513"/>
              <a:gd name="connsiteX6959" fmla="*/ 12353200 w 22146938"/>
              <a:gd name="connsiteY6959" fmla="*/ 2208232 h 4842513"/>
              <a:gd name="connsiteX6960" fmla="*/ 12326069 w 22146938"/>
              <a:gd name="connsiteY6960" fmla="*/ 2225396 h 4842513"/>
              <a:gd name="connsiteX6961" fmla="*/ 12305583 w 22146938"/>
              <a:gd name="connsiteY6961" fmla="*/ 2200481 h 4842513"/>
              <a:gd name="connsiteX6962" fmla="*/ 12332712 w 22146938"/>
              <a:gd name="connsiteY6962" fmla="*/ 2183317 h 4842513"/>
              <a:gd name="connsiteX6963" fmla="*/ 2594566 w 22146938"/>
              <a:gd name="connsiteY6963" fmla="*/ 2183317 h 4842513"/>
              <a:gd name="connsiteX6964" fmla="*/ 2612838 w 22146938"/>
              <a:gd name="connsiteY6964" fmla="*/ 2205464 h 4842513"/>
              <a:gd name="connsiteX6965" fmla="*/ 2588477 w 22146938"/>
              <a:gd name="connsiteY6965" fmla="*/ 2220967 h 4842513"/>
              <a:gd name="connsiteX6966" fmla="*/ 2570206 w 22146938"/>
              <a:gd name="connsiteY6966" fmla="*/ 2198820 h 4842513"/>
              <a:gd name="connsiteX6967" fmla="*/ 2594566 w 22146938"/>
              <a:gd name="connsiteY6967" fmla="*/ 2183317 h 4842513"/>
              <a:gd name="connsiteX6968" fmla="*/ 9402190 w 22146938"/>
              <a:gd name="connsiteY6968" fmla="*/ 2179995 h 4842513"/>
              <a:gd name="connsiteX6969" fmla="*/ 9419357 w 22146938"/>
              <a:gd name="connsiteY6969" fmla="*/ 2201035 h 4842513"/>
              <a:gd name="connsiteX6970" fmla="*/ 9396101 w 22146938"/>
              <a:gd name="connsiteY6970" fmla="*/ 2215430 h 4842513"/>
              <a:gd name="connsiteX6971" fmla="*/ 9378935 w 22146938"/>
              <a:gd name="connsiteY6971" fmla="*/ 2194390 h 4842513"/>
              <a:gd name="connsiteX6972" fmla="*/ 9402190 w 22146938"/>
              <a:gd name="connsiteY6972" fmla="*/ 2179995 h 4842513"/>
              <a:gd name="connsiteX6973" fmla="*/ 20384278 w 22146938"/>
              <a:gd name="connsiteY6973" fmla="*/ 2178888 h 4842513"/>
              <a:gd name="connsiteX6974" fmla="*/ 20403102 w 22146938"/>
              <a:gd name="connsiteY6974" fmla="*/ 2202143 h 4842513"/>
              <a:gd name="connsiteX6975" fmla="*/ 20378186 w 22146938"/>
              <a:gd name="connsiteY6975" fmla="*/ 2218199 h 4842513"/>
              <a:gd name="connsiteX6976" fmla="*/ 20359362 w 22146938"/>
              <a:gd name="connsiteY6976" fmla="*/ 2194945 h 4842513"/>
              <a:gd name="connsiteX6977" fmla="*/ 20384278 w 22146938"/>
              <a:gd name="connsiteY6977" fmla="*/ 2178888 h 4842513"/>
              <a:gd name="connsiteX6978" fmla="*/ 17429305 w 22146938"/>
              <a:gd name="connsiteY6978" fmla="*/ 2178888 h 4842513"/>
              <a:gd name="connsiteX6979" fmla="*/ 17447577 w 22146938"/>
              <a:gd name="connsiteY6979" fmla="*/ 2201589 h 4842513"/>
              <a:gd name="connsiteX6980" fmla="*/ 17423215 w 22146938"/>
              <a:gd name="connsiteY6980" fmla="*/ 2217092 h 4842513"/>
              <a:gd name="connsiteX6981" fmla="*/ 17404944 w 22146938"/>
              <a:gd name="connsiteY6981" fmla="*/ 2194945 h 4842513"/>
              <a:gd name="connsiteX6982" fmla="*/ 17429305 w 22146938"/>
              <a:gd name="connsiteY6982" fmla="*/ 2178888 h 4842513"/>
              <a:gd name="connsiteX6983" fmla="*/ 17968033 w 22146938"/>
              <a:gd name="connsiteY6983" fmla="*/ 2177226 h 4842513"/>
              <a:gd name="connsiteX6984" fmla="*/ 17986859 w 22146938"/>
              <a:gd name="connsiteY6984" fmla="*/ 2199927 h 4842513"/>
              <a:gd name="connsiteX6985" fmla="*/ 17961943 w 22146938"/>
              <a:gd name="connsiteY6985" fmla="*/ 2215984 h 4842513"/>
              <a:gd name="connsiteX6986" fmla="*/ 17943117 w 22146938"/>
              <a:gd name="connsiteY6986" fmla="*/ 2193283 h 4842513"/>
              <a:gd name="connsiteX6987" fmla="*/ 17968033 w 22146938"/>
              <a:gd name="connsiteY6987" fmla="*/ 2177226 h 4842513"/>
              <a:gd name="connsiteX6988" fmla="*/ 19203838 w 22146938"/>
              <a:gd name="connsiteY6988" fmla="*/ 2175012 h 4842513"/>
              <a:gd name="connsiteX6989" fmla="*/ 19223218 w 22146938"/>
              <a:gd name="connsiteY6989" fmla="*/ 2198267 h 4842513"/>
              <a:gd name="connsiteX6990" fmla="*/ 19197750 w 22146938"/>
              <a:gd name="connsiteY6990" fmla="*/ 2214323 h 4842513"/>
              <a:gd name="connsiteX6991" fmla="*/ 19178370 w 22146938"/>
              <a:gd name="connsiteY6991" fmla="*/ 2191069 h 4842513"/>
              <a:gd name="connsiteX6992" fmla="*/ 19203838 w 22146938"/>
              <a:gd name="connsiteY6992" fmla="*/ 2175012 h 4842513"/>
              <a:gd name="connsiteX6993" fmla="*/ 229924 w 22146938"/>
              <a:gd name="connsiteY6993" fmla="*/ 2175012 h 4842513"/>
              <a:gd name="connsiteX6994" fmla="*/ 247642 w 22146938"/>
              <a:gd name="connsiteY6994" fmla="*/ 2196606 h 4842513"/>
              <a:gd name="connsiteX6995" fmla="*/ 224387 w 22146938"/>
              <a:gd name="connsiteY6995" fmla="*/ 2211555 h 4842513"/>
              <a:gd name="connsiteX6996" fmla="*/ 206671 w 22146938"/>
              <a:gd name="connsiteY6996" fmla="*/ 2189962 h 4842513"/>
              <a:gd name="connsiteX6997" fmla="*/ 229924 w 22146938"/>
              <a:gd name="connsiteY6997" fmla="*/ 2175012 h 4842513"/>
              <a:gd name="connsiteX6998" fmla="*/ 8420442 w 22146938"/>
              <a:gd name="connsiteY6998" fmla="*/ 2168368 h 4842513"/>
              <a:gd name="connsiteX6999" fmla="*/ 8437610 w 22146938"/>
              <a:gd name="connsiteY6999" fmla="*/ 2189408 h 4842513"/>
              <a:gd name="connsiteX7000" fmla="*/ 8414351 w 22146938"/>
              <a:gd name="connsiteY7000" fmla="*/ 2203803 h 4842513"/>
              <a:gd name="connsiteX7001" fmla="*/ 8397189 w 22146938"/>
              <a:gd name="connsiteY7001" fmla="*/ 2182764 h 4842513"/>
              <a:gd name="connsiteX7002" fmla="*/ 8420442 w 22146938"/>
              <a:gd name="connsiteY7002" fmla="*/ 2168368 h 4842513"/>
              <a:gd name="connsiteX7003" fmla="*/ 1970503 w 22146938"/>
              <a:gd name="connsiteY7003" fmla="*/ 2167978 h 4842513"/>
              <a:gd name="connsiteX7004" fmla="*/ 1988761 w 22146938"/>
              <a:gd name="connsiteY7004" fmla="*/ 2190524 h 4842513"/>
              <a:gd name="connsiteX7005" fmla="*/ 1964379 w 22146938"/>
              <a:gd name="connsiteY7005" fmla="*/ 2206247 h 4842513"/>
              <a:gd name="connsiteX7006" fmla="*/ 1946120 w 22146938"/>
              <a:gd name="connsiteY7006" fmla="*/ 2183700 h 4842513"/>
              <a:gd name="connsiteX7007" fmla="*/ 1970503 w 22146938"/>
              <a:gd name="connsiteY7007" fmla="*/ 2167978 h 4842513"/>
              <a:gd name="connsiteX7008" fmla="*/ 15495866 w 22146938"/>
              <a:gd name="connsiteY7008" fmla="*/ 2167814 h 4842513"/>
              <a:gd name="connsiteX7009" fmla="*/ 15513031 w 22146938"/>
              <a:gd name="connsiteY7009" fmla="*/ 2188300 h 4842513"/>
              <a:gd name="connsiteX7010" fmla="*/ 15490329 w 22146938"/>
              <a:gd name="connsiteY7010" fmla="*/ 2202695 h 4842513"/>
              <a:gd name="connsiteX7011" fmla="*/ 15473166 w 22146938"/>
              <a:gd name="connsiteY7011" fmla="*/ 2182210 h 4842513"/>
              <a:gd name="connsiteX7012" fmla="*/ 15495866 w 22146938"/>
              <a:gd name="connsiteY7012" fmla="*/ 2167814 h 4842513"/>
              <a:gd name="connsiteX7013" fmla="*/ 13185374 w 22146938"/>
              <a:gd name="connsiteY7013" fmla="*/ 2166153 h 4842513"/>
              <a:gd name="connsiteX7014" fmla="*/ 13203093 w 22146938"/>
              <a:gd name="connsiteY7014" fmla="*/ 2187747 h 4842513"/>
              <a:gd name="connsiteX7015" fmla="*/ 13194995 w 22146938"/>
              <a:gd name="connsiteY7015" fmla="*/ 2199582 h 4842513"/>
              <a:gd name="connsiteX7016" fmla="*/ 13194068 w 22146938"/>
              <a:gd name="connsiteY7016" fmla="*/ 2199772 h 4842513"/>
              <a:gd name="connsiteX7017" fmla="*/ 13204200 w 22146938"/>
              <a:gd name="connsiteY7017" fmla="*/ 2205395 h 4842513"/>
              <a:gd name="connsiteX7018" fmla="*/ 13208076 w 22146938"/>
              <a:gd name="connsiteY7018" fmla="*/ 2219306 h 4842513"/>
              <a:gd name="connsiteX7019" fmla="*/ 13204948 w 22146938"/>
              <a:gd name="connsiteY7019" fmla="*/ 2223918 h 4842513"/>
              <a:gd name="connsiteX7020" fmla="*/ 13211675 w 22146938"/>
              <a:gd name="connsiteY7020" fmla="*/ 2227611 h 4842513"/>
              <a:gd name="connsiteX7021" fmla="*/ 13215513 w 22146938"/>
              <a:gd name="connsiteY7021" fmla="*/ 2240920 h 4842513"/>
              <a:gd name="connsiteX7022" fmla="*/ 13221017 w 22146938"/>
              <a:gd name="connsiteY7022" fmla="*/ 2243945 h 4842513"/>
              <a:gd name="connsiteX7023" fmla="*/ 13223652 w 22146938"/>
              <a:gd name="connsiteY7023" fmla="*/ 2253102 h 4842513"/>
              <a:gd name="connsiteX7024" fmla="*/ 13230430 w 22146938"/>
              <a:gd name="connsiteY7024" fmla="*/ 2256956 h 4842513"/>
              <a:gd name="connsiteX7025" fmla="*/ 13233658 w 22146938"/>
              <a:gd name="connsiteY7025" fmla="*/ 2268389 h 4842513"/>
              <a:gd name="connsiteX7026" fmla="*/ 13240326 w 22146938"/>
              <a:gd name="connsiteY7026" fmla="*/ 2272182 h 4842513"/>
              <a:gd name="connsiteX7027" fmla="*/ 13244618 w 22146938"/>
              <a:gd name="connsiteY7027" fmla="*/ 2287409 h 4842513"/>
              <a:gd name="connsiteX7028" fmla="*/ 13244093 w 22146938"/>
              <a:gd name="connsiteY7028" fmla="*/ 2288183 h 4842513"/>
              <a:gd name="connsiteX7029" fmla="*/ 13250393 w 22146938"/>
              <a:gd name="connsiteY7029" fmla="*/ 2291768 h 4842513"/>
              <a:gd name="connsiteX7030" fmla="*/ 13254766 w 22146938"/>
              <a:gd name="connsiteY7030" fmla="*/ 2307535 h 4842513"/>
              <a:gd name="connsiteX7031" fmla="*/ 13249371 w 22146938"/>
              <a:gd name="connsiteY7031" fmla="*/ 2315626 h 4842513"/>
              <a:gd name="connsiteX7032" fmla="*/ 13259359 w 22146938"/>
              <a:gd name="connsiteY7032" fmla="*/ 2321252 h 4842513"/>
              <a:gd name="connsiteX7033" fmla="*/ 13263997 w 22146938"/>
              <a:gd name="connsiteY7033" fmla="*/ 2337239 h 4842513"/>
              <a:gd name="connsiteX7034" fmla="*/ 13236866 w 22146938"/>
              <a:gd name="connsiteY7034" fmla="*/ 2354403 h 4842513"/>
              <a:gd name="connsiteX7035" fmla="*/ 13216380 w 22146938"/>
              <a:gd name="connsiteY7035" fmla="*/ 2329488 h 4842513"/>
              <a:gd name="connsiteX7036" fmla="*/ 13222247 w 22146938"/>
              <a:gd name="connsiteY7036" fmla="*/ 2321087 h 4842513"/>
              <a:gd name="connsiteX7037" fmla="*/ 13213216 w 22146938"/>
              <a:gd name="connsiteY7037" fmla="*/ 2315948 h 4842513"/>
              <a:gd name="connsiteX7038" fmla="*/ 13208843 w 22146938"/>
              <a:gd name="connsiteY7038" fmla="*/ 2300182 h 4842513"/>
              <a:gd name="connsiteX7039" fmla="*/ 13209670 w 22146938"/>
              <a:gd name="connsiteY7039" fmla="*/ 2298942 h 4842513"/>
              <a:gd name="connsiteX7040" fmla="*/ 13203508 w 22146938"/>
              <a:gd name="connsiteY7040" fmla="*/ 2295437 h 4842513"/>
              <a:gd name="connsiteX7041" fmla="*/ 13199915 w 22146938"/>
              <a:gd name="connsiteY7041" fmla="*/ 2282692 h 4842513"/>
              <a:gd name="connsiteX7042" fmla="*/ 13194579 w 22146938"/>
              <a:gd name="connsiteY7042" fmla="*/ 2279657 h 4842513"/>
              <a:gd name="connsiteX7043" fmla="*/ 13191672 w 22146938"/>
              <a:gd name="connsiteY7043" fmla="*/ 2269364 h 4842513"/>
              <a:gd name="connsiteX7044" fmla="*/ 13185720 w 22146938"/>
              <a:gd name="connsiteY7044" fmla="*/ 2266092 h 4842513"/>
              <a:gd name="connsiteX7045" fmla="*/ 13181709 w 22146938"/>
              <a:gd name="connsiteY7045" fmla="*/ 2252154 h 4842513"/>
              <a:gd name="connsiteX7046" fmla="*/ 13177346 w 22146938"/>
              <a:gd name="connsiteY7046" fmla="*/ 2249759 h 4842513"/>
              <a:gd name="connsiteX7047" fmla="*/ 13173194 w 22146938"/>
              <a:gd name="connsiteY7047" fmla="*/ 2235363 h 4842513"/>
              <a:gd name="connsiteX7048" fmla="*/ 13176796 w 22146938"/>
              <a:gd name="connsiteY7048" fmla="*/ 2230108 h 4842513"/>
              <a:gd name="connsiteX7049" fmla="*/ 13170426 w 22146938"/>
              <a:gd name="connsiteY7049" fmla="*/ 2226573 h 4842513"/>
              <a:gd name="connsiteX7050" fmla="*/ 13166550 w 22146938"/>
              <a:gd name="connsiteY7050" fmla="*/ 2212662 h 4842513"/>
              <a:gd name="connsiteX7051" fmla="*/ 13174924 w 22146938"/>
              <a:gd name="connsiteY7051" fmla="*/ 2200412 h 4842513"/>
              <a:gd name="connsiteX7052" fmla="*/ 13175541 w 22146938"/>
              <a:gd name="connsiteY7052" fmla="*/ 2200304 h 4842513"/>
              <a:gd name="connsiteX7053" fmla="*/ 13166411 w 22146938"/>
              <a:gd name="connsiteY7053" fmla="*/ 2195221 h 4842513"/>
              <a:gd name="connsiteX7054" fmla="*/ 13162120 w 22146938"/>
              <a:gd name="connsiteY7054" fmla="*/ 2181103 h 4842513"/>
              <a:gd name="connsiteX7055" fmla="*/ 13185374 w 22146938"/>
              <a:gd name="connsiteY7055" fmla="*/ 2166153 h 4842513"/>
              <a:gd name="connsiteX7056" fmla="*/ 9602085 w 22146938"/>
              <a:gd name="connsiteY7056" fmla="*/ 2165046 h 4842513"/>
              <a:gd name="connsiteX7057" fmla="*/ 9619249 w 22146938"/>
              <a:gd name="connsiteY7057" fmla="*/ 2186085 h 4842513"/>
              <a:gd name="connsiteX7058" fmla="*/ 9595995 w 22146938"/>
              <a:gd name="connsiteY7058" fmla="*/ 2200481 h 4842513"/>
              <a:gd name="connsiteX7059" fmla="*/ 9578828 w 22146938"/>
              <a:gd name="connsiteY7059" fmla="*/ 2179441 h 4842513"/>
              <a:gd name="connsiteX7060" fmla="*/ 9602085 w 22146938"/>
              <a:gd name="connsiteY7060" fmla="*/ 2165046 h 4842513"/>
              <a:gd name="connsiteX7061" fmla="*/ 11515487 w 22146938"/>
              <a:gd name="connsiteY7061" fmla="*/ 2163938 h 4842513"/>
              <a:gd name="connsiteX7062" fmla="*/ 11533758 w 22146938"/>
              <a:gd name="connsiteY7062" fmla="*/ 2186639 h 4842513"/>
              <a:gd name="connsiteX7063" fmla="*/ 11508843 w 22146938"/>
              <a:gd name="connsiteY7063" fmla="*/ 2202142 h 4842513"/>
              <a:gd name="connsiteX7064" fmla="*/ 11490571 w 22146938"/>
              <a:gd name="connsiteY7064" fmla="*/ 2179441 h 4842513"/>
              <a:gd name="connsiteX7065" fmla="*/ 11515487 w 22146938"/>
              <a:gd name="connsiteY7065" fmla="*/ 2163938 h 4842513"/>
              <a:gd name="connsiteX7066" fmla="*/ 863351 w 22146938"/>
              <a:gd name="connsiteY7066" fmla="*/ 2163385 h 4842513"/>
              <a:gd name="connsiteX7067" fmla="*/ 880514 w 22146938"/>
              <a:gd name="connsiteY7067" fmla="*/ 2184425 h 4842513"/>
              <a:gd name="connsiteX7068" fmla="*/ 857260 w 22146938"/>
              <a:gd name="connsiteY7068" fmla="*/ 2198820 h 4842513"/>
              <a:gd name="connsiteX7069" fmla="*/ 840096 w 22146938"/>
              <a:gd name="connsiteY7069" fmla="*/ 2177780 h 4842513"/>
              <a:gd name="connsiteX7070" fmla="*/ 863351 w 22146938"/>
              <a:gd name="connsiteY7070" fmla="*/ 2163385 h 4842513"/>
              <a:gd name="connsiteX7071" fmla="*/ 8135795 w 22146938"/>
              <a:gd name="connsiteY7071" fmla="*/ 2161171 h 4842513"/>
              <a:gd name="connsiteX7072" fmla="*/ 8153518 w 22146938"/>
              <a:gd name="connsiteY7072" fmla="*/ 2182764 h 4842513"/>
              <a:gd name="connsiteX7073" fmla="*/ 8130269 w 22146938"/>
              <a:gd name="connsiteY7073" fmla="*/ 2197713 h 4842513"/>
              <a:gd name="connsiteX7074" fmla="*/ 8112547 w 22146938"/>
              <a:gd name="connsiteY7074" fmla="*/ 2176120 h 4842513"/>
              <a:gd name="connsiteX7075" fmla="*/ 8135795 w 22146938"/>
              <a:gd name="connsiteY7075" fmla="*/ 2161171 h 4842513"/>
              <a:gd name="connsiteX7076" fmla="*/ 3400730 w 22146938"/>
              <a:gd name="connsiteY7076" fmla="*/ 2161170 h 4842513"/>
              <a:gd name="connsiteX7077" fmla="*/ 3418448 w 22146938"/>
              <a:gd name="connsiteY7077" fmla="*/ 2182764 h 4842513"/>
              <a:gd name="connsiteX7078" fmla="*/ 3394641 w 22146938"/>
              <a:gd name="connsiteY7078" fmla="*/ 2197713 h 4842513"/>
              <a:gd name="connsiteX7079" fmla="*/ 3376923 w 22146938"/>
              <a:gd name="connsiteY7079" fmla="*/ 2176120 h 4842513"/>
              <a:gd name="connsiteX7080" fmla="*/ 3400730 w 22146938"/>
              <a:gd name="connsiteY7080" fmla="*/ 2161170 h 4842513"/>
              <a:gd name="connsiteX7081" fmla="*/ 3600048 w 22146938"/>
              <a:gd name="connsiteY7081" fmla="*/ 2160616 h 4842513"/>
              <a:gd name="connsiteX7082" fmla="*/ 3617766 w 22146938"/>
              <a:gd name="connsiteY7082" fmla="*/ 2182210 h 4842513"/>
              <a:gd name="connsiteX7083" fmla="*/ 3593958 w 22146938"/>
              <a:gd name="connsiteY7083" fmla="*/ 2197159 h 4842513"/>
              <a:gd name="connsiteX7084" fmla="*/ 3576241 w 22146938"/>
              <a:gd name="connsiteY7084" fmla="*/ 2175566 h 4842513"/>
              <a:gd name="connsiteX7085" fmla="*/ 3600048 w 22146938"/>
              <a:gd name="connsiteY7085" fmla="*/ 2160616 h 4842513"/>
              <a:gd name="connsiteX7086" fmla="*/ 10549320 w 22146938"/>
              <a:gd name="connsiteY7086" fmla="*/ 2160063 h 4842513"/>
              <a:gd name="connsiteX7087" fmla="*/ 10567038 w 22146938"/>
              <a:gd name="connsiteY7087" fmla="*/ 2181656 h 4842513"/>
              <a:gd name="connsiteX7088" fmla="*/ 10543229 w 22146938"/>
              <a:gd name="connsiteY7088" fmla="*/ 2196605 h 4842513"/>
              <a:gd name="connsiteX7089" fmla="*/ 10525512 w 22146938"/>
              <a:gd name="connsiteY7089" fmla="*/ 2175012 h 4842513"/>
              <a:gd name="connsiteX7090" fmla="*/ 10549320 w 22146938"/>
              <a:gd name="connsiteY7090" fmla="*/ 2160063 h 4842513"/>
              <a:gd name="connsiteX7091" fmla="*/ 20331678 w 22146938"/>
              <a:gd name="connsiteY7091" fmla="*/ 2158956 h 4842513"/>
              <a:gd name="connsiteX7092" fmla="*/ 20351058 w 22146938"/>
              <a:gd name="connsiteY7092" fmla="*/ 2182764 h 4842513"/>
              <a:gd name="connsiteX7093" fmla="*/ 20347484 w 22146938"/>
              <a:gd name="connsiteY7093" fmla="*/ 2188081 h 4842513"/>
              <a:gd name="connsiteX7094" fmla="*/ 20349396 w 22146938"/>
              <a:gd name="connsiteY7094" fmla="*/ 2194945 h 4842513"/>
              <a:gd name="connsiteX7095" fmla="*/ 20325586 w 22146938"/>
              <a:gd name="connsiteY7095" fmla="*/ 2209894 h 4842513"/>
              <a:gd name="connsiteX7096" fmla="*/ 20307870 w 22146938"/>
              <a:gd name="connsiteY7096" fmla="*/ 2188301 h 4842513"/>
              <a:gd name="connsiteX7097" fmla="*/ 20309340 w 22146938"/>
              <a:gd name="connsiteY7097" fmla="*/ 2186170 h 4842513"/>
              <a:gd name="connsiteX7098" fmla="*/ 20306208 w 22146938"/>
              <a:gd name="connsiteY7098" fmla="*/ 2175566 h 4842513"/>
              <a:gd name="connsiteX7099" fmla="*/ 20331678 w 22146938"/>
              <a:gd name="connsiteY7099" fmla="*/ 2158956 h 4842513"/>
              <a:gd name="connsiteX7100" fmla="*/ 21374804 w 22146938"/>
              <a:gd name="connsiteY7100" fmla="*/ 2158955 h 4842513"/>
              <a:gd name="connsiteX7101" fmla="*/ 21392522 w 22146938"/>
              <a:gd name="connsiteY7101" fmla="*/ 2180549 h 4842513"/>
              <a:gd name="connsiteX7102" fmla="*/ 21368714 w 22146938"/>
              <a:gd name="connsiteY7102" fmla="*/ 2195498 h 4842513"/>
              <a:gd name="connsiteX7103" fmla="*/ 21350996 w 22146938"/>
              <a:gd name="connsiteY7103" fmla="*/ 2173905 h 4842513"/>
              <a:gd name="connsiteX7104" fmla="*/ 21374804 w 22146938"/>
              <a:gd name="connsiteY7104" fmla="*/ 2158955 h 4842513"/>
              <a:gd name="connsiteX7105" fmla="*/ 15692422 w 22146938"/>
              <a:gd name="connsiteY7105" fmla="*/ 2158955 h 4842513"/>
              <a:gd name="connsiteX7106" fmla="*/ 15709587 w 22146938"/>
              <a:gd name="connsiteY7106" fmla="*/ 2179441 h 4842513"/>
              <a:gd name="connsiteX7107" fmla="*/ 15686885 w 22146938"/>
              <a:gd name="connsiteY7107" fmla="*/ 2193837 h 4842513"/>
              <a:gd name="connsiteX7108" fmla="*/ 15669722 w 22146938"/>
              <a:gd name="connsiteY7108" fmla="*/ 2173351 h 4842513"/>
              <a:gd name="connsiteX7109" fmla="*/ 15692422 w 22146938"/>
              <a:gd name="connsiteY7109" fmla="*/ 2158955 h 4842513"/>
              <a:gd name="connsiteX7110" fmla="*/ 13571288 w 22146938"/>
              <a:gd name="connsiteY7110" fmla="*/ 2157295 h 4842513"/>
              <a:gd name="connsiteX7111" fmla="*/ 13588451 w 22146938"/>
              <a:gd name="connsiteY7111" fmla="*/ 2178335 h 4842513"/>
              <a:gd name="connsiteX7112" fmla="*/ 13565751 w 22146938"/>
              <a:gd name="connsiteY7112" fmla="*/ 2192730 h 4842513"/>
              <a:gd name="connsiteX7113" fmla="*/ 13548586 w 22146938"/>
              <a:gd name="connsiteY7113" fmla="*/ 2171691 h 4842513"/>
              <a:gd name="connsiteX7114" fmla="*/ 13571288 w 22146938"/>
              <a:gd name="connsiteY7114" fmla="*/ 2157295 h 4842513"/>
              <a:gd name="connsiteX7115" fmla="*/ 20280738 w 22146938"/>
              <a:gd name="connsiteY7115" fmla="*/ 2155634 h 4842513"/>
              <a:gd name="connsiteX7116" fmla="*/ 20299010 w 22146938"/>
              <a:gd name="connsiteY7116" fmla="*/ 2177781 h 4842513"/>
              <a:gd name="connsiteX7117" fmla="*/ 20274650 w 22146938"/>
              <a:gd name="connsiteY7117" fmla="*/ 2193284 h 4842513"/>
              <a:gd name="connsiteX7118" fmla="*/ 20256378 w 22146938"/>
              <a:gd name="connsiteY7118" fmla="*/ 2171137 h 4842513"/>
              <a:gd name="connsiteX7119" fmla="*/ 20280738 w 22146938"/>
              <a:gd name="connsiteY7119" fmla="*/ 2155634 h 4842513"/>
              <a:gd name="connsiteX7120" fmla="*/ 15302634 w 22146938"/>
              <a:gd name="connsiteY7120" fmla="*/ 2155633 h 4842513"/>
              <a:gd name="connsiteX7121" fmla="*/ 15319797 w 22146938"/>
              <a:gd name="connsiteY7121" fmla="*/ 2176119 h 4842513"/>
              <a:gd name="connsiteX7122" fmla="*/ 15297098 w 22146938"/>
              <a:gd name="connsiteY7122" fmla="*/ 2190515 h 4842513"/>
              <a:gd name="connsiteX7123" fmla="*/ 15279933 w 22146938"/>
              <a:gd name="connsiteY7123" fmla="*/ 2170029 h 4842513"/>
              <a:gd name="connsiteX7124" fmla="*/ 15302634 w 22146938"/>
              <a:gd name="connsiteY7124" fmla="*/ 2155633 h 4842513"/>
              <a:gd name="connsiteX7125" fmla="*/ 672339 w 22146938"/>
              <a:gd name="connsiteY7125" fmla="*/ 2153419 h 4842513"/>
              <a:gd name="connsiteX7126" fmla="*/ 689502 w 22146938"/>
              <a:gd name="connsiteY7126" fmla="*/ 2174459 h 4842513"/>
              <a:gd name="connsiteX7127" fmla="*/ 683432 w 22146938"/>
              <a:gd name="connsiteY7127" fmla="*/ 2183511 h 4842513"/>
              <a:gd name="connsiteX7128" fmla="*/ 684363 w 22146938"/>
              <a:gd name="connsiteY7128" fmla="*/ 2183317 h 4842513"/>
              <a:gd name="connsiteX7129" fmla="*/ 703188 w 22146938"/>
              <a:gd name="connsiteY7129" fmla="*/ 2206018 h 4842513"/>
              <a:gd name="connsiteX7130" fmla="*/ 678273 w 22146938"/>
              <a:gd name="connsiteY7130" fmla="*/ 2222075 h 4842513"/>
              <a:gd name="connsiteX7131" fmla="*/ 659448 w 22146938"/>
              <a:gd name="connsiteY7131" fmla="*/ 2199374 h 4842513"/>
              <a:gd name="connsiteX7132" fmla="*/ 666402 w 22146938"/>
              <a:gd name="connsiteY7132" fmla="*/ 2188828 h 4842513"/>
              <a:gd name="connsiteX7133" fmla="*/ 666248 w 22146938"/>
              <a:gd name="connsiteY7133" fmla="*/ 2188854 h 4842513"/>
              <a:gd name="connsiteX7134" fmla="*/ 649085 w 22146938"/>
              <a:gd name="connsiteY7134" fmla="*/ 2167815 h 4842513"/>
              <a:gd name="connsiteX7135" fmla="*/ 672339 w 22146938"/>
              <a:gd name="connsiteY7135" fmla="*/ 2153419 h 4842513"/>
              <a:gd name="connsiteX7136" fmla="*/ 13374733 w 22146938"/>
              <a:gd name="connsiteY7136" fmla="*/ 2151758 h 4842513"/>
              <a:gd name="connsiteX7137" fmla="*/ 13391896 w 22146938"/>
              <a:gd name="connsiteY7137" fmla="*/ 2172798 h 4842513"/>
              <a:gd name="connsiteX7138" fmla="*/ 13369196 w 22146938"/>
              <a:gd name="connsiteY7138" fmla="*/ 2187193 h 4842513"/>
              <a:gd name="connsiteX7139" fmla="*/ 13352031 w 22146938"/>
              <a:gd name="connsiteY7139" fmla="*/ 2166154 h 4842513"/>
              <a:gd name="connsiteX7140" fmla="*/ 13374733 w 22146938"/>
              <a:gd name="connsiteY7140" fmla="*/ 2151758 h 4842513"/>
              <a:gd name="connsiteX7141" fmla="*/ 3802135 w 22146938"/>
              <a:gd name="connsiteY7141" fmla="*/ 2149543 h 4842513"/>
              <a:gd name="connsiteX7142" fmla="*/ 3819852 w 22146938"/>
              <a:gd name="connsiteY7142" fmla="*/ 2171137 h 4842513"/>
              <a:gd name="connsiteX7143" fmla="*/ 3796045 w 22146938"/>
              <a:gd name="connsiteY7143" fmla="*/ 2186086 h 4842513"/>
              <a:gd name="connsiteX7144" fmla="*/ 3778327 w 22146938"/>
              <a:gd name="connsiteY7144" fmla="*/ 2164493 h 4842513"/>
              <a:gd name="connsiteX7145" fmla="*/ 3802135 w 22146938"/>
              <a:gd name="connsiteY7145" fmla="*/ 2149543 h 4842513"/>
              <a:gd name="connsiteX7146" fmla="*/ 17127551 w 22146938"/>
              <a:gd name="connsiteY7146" fmla="*/ 2148989 h 4842513"/>
              <a:gd name="connsiteX7147" fmla="*/ 17145823 w 22146938"/>
              <a:gd name="connsiteY7147" fmla="*/ 2171136 h 4842513"/>
              <a:gd name="connsiteX7148" fmla="*/ 17122014 w 22146938"/>
              <a:gd name="connsiteY7148" fmla="*/ 2186639 h 4842513"/>
              <a:gd name="connsiteX7149" fmla="*/ 17103744 w 22146938"/>
              <a:gd name="connsiteY7149" fmla="*/ 2164492 h 4842513"/>
              <a:gd name="connsiteX7150" fmla="*/ 17127551 w 22146938"/>
              <a:gd name="connsiteY7150" fmla="*/ 2148989 h 4842513"/>
              <a:gd name="connsiteX7151" fmla="*/ 14560708 w 22146938"/>
              <a:gd name="connsiteY7151" fmla="*/ 2148436 h 4842513"/>
              <a:gd name="connsiteX7152" fmla="*/ 14577871 w 22146938"/>
              <a:gd name="connsiteY7152" fmla="*/ 2169476 h 4842513"/>
              <a:gd name="connsiteX7153" fmla="*/ 14555171 w 22146938"/>
              <a:gd name="connsiteY7153" fmla="*/ 2183871 h 4842513"/>
              <a:gd name="connsiteX7154" fmla="*/ 14538006 w 22146938"/>
              <a:gd name="connsiteY7154" fmla="*/ 2162832 h 4842513"/>
              <a:gd name="connsiteX7155" fmla="*/ 14560708 w 22146938"/>
              <a:gd name="connsiteY7155" fmla="*/ 2148436 h 4842513"/>
              <a:gd name="connsiteX7156" fmla="*/ 1059345 w 22146938"/>
              <a:gd name="connsiteY7156" fmla="*/ 2148436 h 4842513"/>
              <a:gd name="connsiteX7157" fmla="*/ 1076509 w 22146938"/>
              <a:gd name="connsiteY7157" fmla="*/ 2169476 h 4842513"/>
              <a:gd name="connsiteX7158" fmla="*/ 1053255 w 22146938"/>
              <a:gd name="connsiteY7158" fmla="*/ 2183871 h 4842513"/>
              <a:gd name="connsiteX7159" fmla="*/ 1036091 w 22146938"/>
              <a:gd name="connsiteY7159" fmla="*/ 2162832 h 4842513"/>
              <a:gd name="connsiteX7160" fmla="*/ 1059345 w 22146938"/>
              <a:gd name="connsiteY7160" fmla="*/ 2148436 h 4842513"/>
              <a:gd name="connsiteX7161" fmla="*/ 982863 w 22146938"/>
              <a:gd name="connsiteY7161" fmla="*/ 2147882 h 4842513"/>
              <a:gd name="connsiteX7162" fmla="*/ 996981 w 22146938"/>
              <a:gd name="connsiteY7162" fmla="*/ 2155634 h 4842513"/>
              <a:gd name="connsiteX7163" fmla="*/ 1000667 w 22146938"/>
              <a:gd name="connsiteY7163" fmla="*/ 2168413 h 4842513"/>
              <a:gd name="connsiteX7164" fmla="*/ 1004424 w 22146938"/>
              <a:gd name="connsiteY7164" fmla="*/ 2162624 h 4842513"/>
              <a:gd name="connsiteX7165" fmla="*/ 1019996 w 22146938"/>
              <a:gd name="connsiteY7165" fmla="*/ 2159509 h 4842513"/>
              <a:gd name="connsiteX7166" fmla="*/ 1037714 w 22146938"/>
              <a:gd name="connsiteY7166" fmla="*/ 2181103 h 4842513"/>
              <a:gd name="connsiteX7167" fmla="*/ 1014460 w 22146938"/>
              <a:gd name="connsiteY7167" fmla="*/ 2196052 h 4842513"/>
              <a:gd name="connsiteX7168" fmla="*/ 1000618 w 22146938"/>
              <a:gd name="connsiteY7168" fmla="*/ 2188370 h 4842513"/>
              <a:gd name="connsiteX7169" fmla="*/ 997173 w 22146938"/>
              <a:gd name="connsiteY7169" fmla="*/ 2176003 h 4842513"/>
              <a:gd name="connsiteX7170" fmla="*/ 992967 w 22146938"/>
              <a:gd name="connsiteY7170" fmla="*/ 2182348 h 4842513"/>
              <a:gd name="connsiteX7171" fmla="*/ 977326 w 22146938"/>
              <a:gd name="connsiteY7171" fmla="*/ 2185532 h 4842513"/>
              <a:gd name="connsiteX7172" fmla="*/ 959055 w 22146938"/>
              <a:gd name="connsiteY7172" fmla="*/ 2163385 h 4842513"/>
              <a:gd name="connsiteX7173" fmla="*/ 982863 w 22146938"/>
              <a:gd name="connsiteY7173" fmla="*/ 2147882 h 4842513"/>
              <a:gd name="connsiteX7174" fmla="*/ 16352404 w 22146938"/>
              <a:gd name="connsiteY7174" fmla="*/ 2147328 h 4842513"/>
              <a:gd name="connsiteX7175" fmla="*/ 16369568 w 22146938"/>
              <a:gd name="connsiteY7175" fmla="*/ 2168368 h 4842513"/>
              <a:gd name="connsiteX7176" fmla="*/ 16346314 w 22146938"/>
              <a:gd name="connsiteY7176" fmla="*/ 2182763 h 4842513"/>
              <a:gd name="connsiteX7177" fmla="*/ 16329149 w 22146938"/>
              <a:gd name="connsiteY7177" fmla="*/ 2161724 h 4842513"/>
              <a:gd name="connsiteX7178" fmla="*/ 16352404 w 22146938"/>
              <a:gd name="connsiteY7178" fmla="*/ 2147328 h 4842513"/>
              <a:gd name="connsiteX7179" fmla="*/ 12131729 w 22146938"/>
              <a:gd name="connsiteY7179" fmla="*/ 2147328 h 4842513"/>
              <a:gd name="connsiteX7180" fmla="*/ 12151107 w 22146938"/>
              <a:gd name="connsiteY7180" fmla="*/ 2171136 h 4842513"/>
              <a:gd name="connsiteX7181" fmla="*/ 12125083 w 22146938"/>
              <a:gd name="connsiteY7181" fmla="*/ 2187746 h 4842513"/>
              <a:gd name="connsiteX7182" fmla="*/ 12105705 w 22146938"/>
              <a:gd name="connsiteY7182" fmla="*/ 2163938 h 4842513"/>
              <a:gd name="connsiteX7183" fmla="*/ 12131729 w 22146938"/>
              <a:gd name="connsiteY7183" fmla="*/ 2147328 h 4842513"/>
              <a:gd name="connsiteX7184" fmla="*/ 1321075 w 22146938"/>
              <a:gd name="connsiteY7184" fmla="*/ 2145667 h 4842513"/>
              <a:gd name="connsiteX7185" fmla="*/ 1339900 w 22146938"/>
              <a:gd name="connsiteY7185" fmla="*/ 2168922 h 4842513"/>
              <a:gd name="connsiteX7186" fmla="*/ 1314984 w 22146938"/>
              <a:gd name="connsiteY7186" fmla="*/ 2184978 h 4842513"/>
              <a:gd name="connsiteX7187" fmla="*/ 1296160 w 22146938"/>
              <a:gd name="connsiteY7187" fmla="*/ 2161724 h 4842513"/>
              <a:gd name="connsiteX7188" fmla="*/ 1321075 w 22146938"/>
              <a:gd name="connsiteY7188" fmla="*/ 2145667 h 4842513"/>
              <a:gd name="connsiteX7189" fmla="*/ 13770057 w 22146938"/>
              <a:gd name="connsiteY7189" fmla="*/ 2145114 h 4842513"/>
              <a:gd name="connsiteX7190" fmla="*/ 13787222 w 22146938"/>
              <a:gd name="connsiteY7190" fmla="*/ 2166154 h 4842513"/>
              <a:gd name="connsiteX7191" fmla="*/ 13764520 w 22146938"/>
              <a:gd name="connsiteY7191" fmla="*/ 2180549 h 4842513"/>
              <a:gd name="connsiteX7192" fmla="*/ 13747356 w 22146938"/>
              <a:gd name="connsiteY7192" fmla="*/ 2159510 h 4842513"/>
              <a:gd name="connsiteX7193" fmla="*/ 13770057 w 22146938"/>
              <a:gd name="connsiteY7193" fmla="*/ 2145114 h 4842513"/>
              <a:gd name="connsiteX7194" fmla="*/ 6607396 w 22146938"/>
              <a:gd name="connsiteY7194" fmla="*/ 2144559 h 4842513"/>
              <a:gd name="connsiteX7195" fmla="*/ 6627334 w 22146938"/>
              <a:gd name="connsiteY7195" fmla="*/ 2168921 h 4842513"/>
              <a:gd name="connsiteX7196" fmla="*/ 6600745 w 22146938"/>
              <a:gd name="connsiteY7196" fmla="*/ 2186085 h 4842513"/>
              <a:gd name="connsiteX7197" fmla="*/ 6580818 w 22146938"/>
              <a:gd name="connsiteY7197" fmla="*/ 2161723 h 4842513"/>
              <a:gd name="connsiteX7198" fmla="*/ 6607396 w 22146938"/>
              <a:gd name="connsiteY7198" fmla="*/ 2144559 h 4842513"/>
              <a:gd name="connsiteX7199" fmla="*/ 11926868 w 22146938"/>
              <a:gd name="connsiteY7199" fmla="*/ 2144006 h 4842513"/>
              <a:gd name="connsiteX7200" fmla="*/ 11945692 w 22146938"/>
              <a:gd name="connsiteY7200" fmla="*/ 2167261 h 4842513"/>
              <a:gd name="connsiteX7201" fmla="*/ 11920223 w 22146938"/>
              <a:gd name="connsiteY7201" fmla="*/ 2183317 h 4842513"/>
              <a:gd name="connsiteX7202" fmla="*/ 11901398 w 22146938"/>
              <a:gd name="connsiteY7202" fmla="*/ 2160063 h 4842513"/>
              <a:gd name="connsiteX7203" fmla="*/ 11926868 w 22146938"/>
              <a:gd name="connsiteY7203" fmla="*/ 2144006 h 4842513"/>
              <a:gd name="connsiteX7204" fmla="*/ 9803086 w 22146938"/>
              <a:gd name="connsiteY7204" fmla="*/ 2143452 h 4842513"/>
              <a:gd name="connsiteX7205" fmla="*/ 9820251 w 22146938"/>
              <a:gd name="connsiteY7205" fmla="*/ 2164492 h 4842513"/>
              <a:gd name="connsiteX7206" fmla="*/ 9796997 w 22146938"/>
              <a:gd name="connsiteY7206" fmla="*/ 2179441 h 4842513"/>
              <a:gd name="connsiteX7207" fmla="*/ 9779830 w 22146938"/>
              <a:gd name="connsiteY7207" fmla="*/ 2158402 h 4842513"/>
              <a:gd name="connsiteX7208" fmla="*/ 9803086 w 22146938"/>
              <a:gd name="connsiteY7208" fmla="*/ 2143452 h 4842513"/>
              <a:gd name="connsiteX7209" fmla="*/ 12346427 w 22146938"/>
              <a:gd name="connsiteY7209" fmla="*/ 2142996 h 4842513"/>
              <a:gd name="connsiteX7210" fmla="*/ 12366152 w 22146938"/>
              <a:gd name="connsiteY7210" fmla="*/ 2166898 h 4842513"/>
              <a:gd name="connsiteX7211" fmla="*/ 12339954 w 22146938"/>
              <a:gd name="connsiteY7211" fmla="*/ 2183451 h 4842513"/>
              <a:gd name="connsiteX7212" fmla="*/ 12320229 w 22146938"/>
              <a:gd name="connsiteY7212" fmla="*/ 2159549 h 4842513"/>
              <a:gd name="connsiteX7213" fmla="*/ 12346427 w 22146938"/>
              <a:gd name="connsiteY7213" fmla="*/ 2142996 h 4842513"/>
              <a:gd name="connsiteX7214" fmla="*/ 3204181 w 22146938"/>
              <a:gd name="connsiteY7214" fmla="*/ 2142345 h 4842513"/>
              <a:gd name="connsiteX7215" fmla="*/ 3221899 w 22146938"/>
              <a:gd name="connsiteY7215" fmla="*/ 2163939 h 4842513"/>
              <a:gd name="connsiteX7216" fmla="*/ 3198092 w 22146938"/>
              <a:gd name="connsiteY7216" fmla="*/ 2178888 h 4842513"/>
              <a:gd name="connsiteX7217" fmla="*/ 3180374 w 22146938"/>
              <a:gd name="connsiteY7217" fmla="*/ 2157295 h 4842513"/>
              <a:gd name="connsiteX7218" fmla="*/ 3204181 w 22146938"/>
              <a:gd name="connsiteY7218" fmla="*/ 2142345 h 4842513"/>
              <a:gd name="connsiteX7219" fmla="*/ 11129019 w 22146938"/>
              <a:gd name="connsiteY7219" fmla="*/ 2140684 h 4842513"/>
              <a:gd name="connsiteX7220" fmla="*/ 11147291 w 22146938"/>
              <a:gd name="connsiteY7220" fmla="*/ 2162831 h 4842513"/>
              <a:gd name="connsiteX7221" fmla="*/ 11122929 w 22146938"/>
              <a:gd name="connsiteY7221" fmla="*/ 2178334 h 4842513"/>
              <a:gd name="connsiteX7222" fmla="*/ 11104658 w 22146938"/>
              <a:gd name="connsiteY7222" fmla="*/ 2156187 h 4842513"/>
              <a:gd name="connsiteX7223" fmla="*/ 11129019 w 22146938"/>
              <a:gd name="connsiteY7223" fmla="*/ 2140684 h 4842513"/>
              <a:gd name="connsiteX7224" fmla="*/ 7740396 w 22146938"/>
              <a:gd name="connsiteY7224" fmla="*/ 2140130 h 4842513"/>
              <a:gd name="connsiteX7225" fmla="*/ 7758654 w 22146938"/>
              <a:gd name="connsiteY7225" fmla="*/ 2162277 h 4842513"/>
              <a:gd name="connsiteX7226" fmla="*/ 7734288 w 22146938"/>
              <a:gd name="connsiteY7226" fmla="*/ 2177780 h 4842513"/>
              <a:gd name="connsiteX7227" fmla="*/ 7716018 w 22146938"/>
              <a:gd name="connsiteY7227" fmla="*/ 2155633 h 4842513"/>
              <a:gd name="connsiteX7228" fmla="*/ 7740396 w 22146938"/>
              <a:gd name="connsiteY7228" fmla="*/ 2140130 h 4842513"/>
              <a:gd name="connsiteX7229" fmla="*/ 900899 w 22146938"/>
              <a:gd name="connsiteY7229" fmla="*/ 2140024 h 4842513"/>
              <a:gd name="connsiteX7230" fmla="*/ 919617 w 22146938"/>
              <a:gd name="connsiteY7230" fmla="*/ 2163205 h 4842513"/>
              <a:gd name="connsiteX7231" fmla="*/ 894600 w 22146938"/>
              <a:gd name="connsiteY7231" fmla="*/ 2179386 h 4842513"/>
              <a:gd name="connsiteX7232" fmla="*/ 875882 w 22146938"/>
              <a:gd name="connsiteY7232" fmla="*/ 2156206 h 4842513"/>
              <a:gd name="connsiteX7233" fmla="*/ 900899 w 22146938"/>
              <a:gd name="connsiteY7233" fmla="*/ 2140024 h 4842513"/>
              <a:gd name="connsiteX7234" fmla="*/ 19434168 w 22146938"/>
              <a:gd name="connsiteY7234" fmla="*/ 2138469 h 4842513"/>
              <a:gd name="connsiteX7235" fmla="*/ 19453546 w 22146938"/>
              <a:gd name="connsiteY7235" fmla="*/ 2161724 h 4842513"/>
              <a:gd name="connsiteX7236" fmla="*/ 19428078 w 22146938"/>
              <a:gd name="connsiteY7236" fmla="*/ 2177780 h 4842513"/>
              <a:gd name="connsiteX7237" fmla="*/ 19408698 w 22146938"/>
              <a:gd name="connsiteY7237" fmla="*/ 2154526 h 4842513"/>
              <a:gd name="connsiteX7238" fmla="*/ 19434168 w 22146938"/>
              <a:gd name="connsiteY7238" fmla="*/ 2138469 h 4842513"/>
              <a:gd name="connsiteX7239" fmla="*/ 4136389 w 22146938"/>
              <a:gd name="connsiteY7239" fmla="*/ 2135701 h 4842513"/>
              <a:gd name="connsiteX7240" fmla="*/ 4156321 w 22146938"/>
              <a:gd name="connsiteY7240" fmla="*/ 2160063 h 4842513"/>
              <a:gd name="connsiteX7241" fmla="*/ 4129745 w 22146938"/>
              <a:gd name="connsiteY7241" fmla="*/ 2176673 h 4842513"/>
              <a:gd name="connsiteX7242" fmla="*/ 4109813 w 22146938"/>
              <a:gd name="connsiteY7242" fmla="*/ 2152311 h 4842513"/>
              <a:gd name="connsiteX7243" fmla="*/ 4136389 w 22146938"/>
              <a:gd name="connsiteY7243" fmla="*/ 2135701 h 4842513"/>
              <a:gd name="connsiteX7244" fmla="*/ 20593014 w 22146938"/>
              <a:gd name="connsiteY7244" fmla="*/ 2134593 h 4842513"/>
              <a:gd name="connsiteX7245" fmla="*/ 20610730 w 22146938"/>
              <a:gd name="connsiteY7245" fmla="*/ 2155633 h 4842513"/>
              <a:gd name="connsiteX7246" fmla="*/ 20587478 w 22146938"/>
              <a:gd name="connsiteY7246" fmla="*/ 2170582 h 4842513"/>
              <a:gd name="connsiteX7247" fmla="*/ 20569758 w 22146938"/>
              <a:gd name="connsiteY7247" fmla="*/ 2149543 h 4842513"/>
              <a:gd name="connsiteX7248" fmla="*/ 20593014 w 22146938"/>
              <a:gd name="connsiteY7248" fmla="*/ 2134593 h 4842513"/>
              <a:gd name="connsiteX7249" fmla="*/ 18193378 w 22146938"/>
              <a:gd name="connsiteY7249" fmla="*/ 2133486 h 4842513"/>
              <a:gd name="connsiteX7250" fmla="*/ 18212204 w 22146938"/>
              <a:gd name="connsiteY7250" fmla="*/ 2156187 h 4842513"/>
              <a:gd name="connsiteX7251" fmla="*/ 18187289 w 22146938"/>
              <a:gd name="connsiteY7251" fmla="*/ 2172244 h 4842513"/>
              <a:gd name="connsiteX7252" fmla="*/ 18168463 w 22146938"/>
              <a:gd name="connsiteY7252" fmla="*/ 2149543 h 4842513"/>
              <a:gd name="connsiteX7253" fmla="*/ 18193378 w 22146938"/>
              <a:gd name="connsiteY7253" fmla="*/ 2133486 h 4842513"/>
              <a:gd name="connsiteX7254" fmla="*/ 20389260 w 22146938"/>
              <a:gd name="connsiteY7254" fmla="*/ 2132932 h 4842513"/>
              <a:gd name="connsiteX7255" fmla="*/ 20406426 w 22146938"/>
              <a:gd name="connsiteY7255" fmla="*/ 2153972 h 4842513"/>
              <a:gd name="connsiteX7256" fmla="*/ 20383170 w 22146938"/>
              <a:gd name="connsiteY7256" fmla="*/ 2168921 h 4842513"/>
              <a:gd name="connsiteX7257" fmla="*/ 20366006 w 22146938"/>
              <a:gd name="connsiteY7257" fmla="*/ 2147882 h 4842513"/>
              <a:gd name="connsiteX7258" fmla="*/ 20389260 w 22146938"/>
              <a:gd name="connsiteY7258" fmla="*/ 2132932 h 4842513"/>
              <a:gd name="connsiteX7259" fmla="*/ 944622 w 22146938"/>
              <a:gd name="connsiteY7259" fmla="*/ 2132379 h 4842513"/>
              <a:gd name="connsiteX7260" fmla="*/ 962894 w 22146938"/>
              <a:gd name="connsiteY7260" fmla="*/ 2155080 h 4842513"/>
              <a:gd name="connsiteX7261" fmla="*/ 938532 w 22146938"/>
              <a:gd name="connsiteY7261" fmla="*/ 2170582 h 4842513"/>
              <a:gd name="connsiteX7262" fmla="*/ 920262 w 22146938"/>
              <a:gd name="connsiteY7262" fmla="*/ 2147882 h 4842513"/>
              <a:gd name="connsiteX7263" fmla="*/ 944622 w 22146938"/>
              <a:gd name="connsiteY7263" fmla="*/ 2132379 h 4842513"/>
              <a:gd name="connsiteX7264" fmla="*/ 40573 w 22146938"/>
              <a:gd name="connsiteY7264" fmla="*/ 2131271 h 4842513"/>
              <a:gd name="connsiteX7265" fmla="*/ 58291 w 22146938"/>
              <a:gd name="connsiteY7265" fmla="*/ 2152865 h 4842513"/>
              <a:gd name="connsiteX7266" fmla="*/ 35036 w 22146938"/>
              <a:gd name="connsiteY7266" fmla="*/ 2167814 h 4842513"/>
              <a:gd name="connsiteX7267" fmla="*/ 17319 w 22146938"/>
              <a:gd name="connsiteY7267" fmla="*/ 2146221 h 4842513"/>
              <a:gd name="connsiteX7268" fmla="*/ 40573 w 22146938"/>
              <a:gd name="connsiteY7268" fmla="*/ 2131271 h 4842513"/>
              <a:gd name="connsiteX7269" fmla="*/ 15892852 w 22146938"/>
              <a:gd name="connsiteY7269" fmla="*/ 2129057 h 4842513"/>
              <a:gd name="connsiteX7270" fmla="*/ 15910016 w 22146938"/>
              <a:gd name="connsiteY7270" fmla="*/ 2149543 h 4842513"/>
              <a:gd name="connsiteX7271" fmla="*/ 15887315 w 22146938"/>
              <a:gd name="connsiteY7271" fmla="*/ 2163939 h 4842513"/>
              <a:gd name="connsiteX7272" fmla="*/ 15870152 w 22146938"/>
              <a:gd name="connsiteY7272" fmla="*/ 2143453 h 4842513"/>
              <a:gd name="connsiteX7273" fmla="*/ 15892852 w 22146938"/>
              <a:gd name="connsiteY7273" fmla="*/ 2129057 h 4842513"/>
              <a:gd name="connsiteX7274" fmla="*/ 4005327 w 22146938"/>
              <a:gd name="connsiteY7274" fmla="*/ 2128503 h 4842513"/>
              <a:gd name="connsiteX7275" fmla="*/ 4023045 w 22146938"/>
              <a:gd name="connsiteY7275" fmla="*/ 2150097 h 4842513"/>
              <a:gd name="connsiteX7276" fmla="*/ 4020928 w 22146938"/>
              <a:gd name="connsiteY7276" fmla="*/ 2153218 h 4842513"/>
              <a:gd name="connsiteX7277" fmla="*/ 4025781 w 22146938"/>
              <a:gd name="connsiteY7277" fmla="*/ 2152311 h 4842513"/>
              <a:gd name="connsiteX7278" fmla="*/ 4030411 w 22146938"/>
              <a:gd name="connsiteY7278" fmla="*/ 2154853 h 4842513"/>
              <a:gd name="connsiteX7279" fmla="*/ 4029132 w 22146938"/>
              <a:gd name="connsiteY7279" fmla="*/ 2150459 h 4842513"/>
              <a:gd name="connsiteX7280" fmla="*/ 4054064 w 22146938"/>
              <a:gd name="connsiteY7280" fmla="*/ 2134825 h 4842513"/>
              <a:gd name="connsiteX7281" fmla="*/ 4072867 w 22146938"/>
              <a:gd name="connsiteY7281" fmla="*/ 2157462 h 4842513"/>
              <a:gd name="connsiteX7282" fmla="*/ 4047936 w 22146938"/>
              <a:gd name="connsiteY7282" fmla="*/ 2173095 h 4842513"/>
              <a:gd name="connsiteX7283" fmla="*/ 4042843 w 22146938"/>
              <a:gd name="connsiteY7283" fmla="*/ 2170270 h 4842513"/>
              <a:gd name="connsiteX7284" fmla="*/ 4044051 w 22146938"/>
              <a:gd name="connsiteY7284" fmla="*/ 2174458 h 4842513"/>
              <a:gd name="connsiteX7285" fmla="*/ 4019690 w 22146938"/>
              <a:gd name="connsiteY7285" fmla="*/ 2189961 h 4842513"/>
              <a:gd name="connsiteX7286" fmla="*/ 4001419 w 22146938"/>
              <a:gd name="connsiteY7286" fmla="*/ 2167814 h 4842513"/>
              <a:gd name="connsiteX7287" fmla="*/ 4003865 w 22146938"/>
              <a:gd name="connsiteY7287" fmla="*/ 2164186 h 4842513"/>
              <a:gd name="connsiteX7288" fmla="*/ 3999237 w 22146938"/>
              <a:gd name="connsiteY7288" fmla="*/ 2165046 h 4842513"/>
              <a:gd name="connsiteX7289" fmla="*/ 3981520 w 22146938"/>
              <a:gd name="connsiteY7289" fmla="*/ 2143453 h 4842513"/>
              <a:gd name="connsiteX7290" fmla="*/ 4005327 w 22146938"/>
              <a:gd name="connsiteY7290" fmla="*/ 2128503 h 4842513"/>
              <a:gd name="connsiteX7291" fmla="*/ 15112168 w 22146938"/>
              <a:gd name="connsiteY7291" fmla="*/ 2126842 h 4842513"/>
              <a:gd name="connsiteX7292" fmla="*/ 15129332 w 22146938"/>
              <a:gd name="connsiteY7292" fmla="*/ 2147328 h 4842513"/>
              <a:gd name="connsiteX7293" fmla="*/ 15106631 w 22146938"/>
              <a:gd name="connsiteY7293" fmla="*/ 2161724 h 4842513"/>
              <a:gd name="connsiteX7294" fmla="*/ 15089468 w 22146938"/>
              <a:gd name="connsiteY7294" fmla="*/ 2141238 h 4842513"/>
              <a:gd name="connsiteX7295" fmla="*/ 15112168 w 22146938"/>
              <a:gd name="connsiteY7295" fmla="*/ 2126842 h 4842513"/>
              <a:gd name="connsiteX7296" fmla="*/ 13971042 w 22146938"/>
              <a:gd name="connsiteY7296" fmla="*/ 2125735 h 4842513"/>
              <a:gd name="connsiteX7297" fmla="*/ 13988205 w 22146938"/>
              <a:gd name="connsiteY7297" fmla="*/ 2146775 h 4842513"/>
              <a:gd name="connsiteX7298" fmla="*/ 13965505 w 22146938"/>
              <a:gd name="connsiteY7298" fmla="*/ 2161170 h 4842513"/>
              <a:gd name="connsiteX7299" fmla="*/ 13948340 w 22146938"/>
              <a:gd name="connsiteY7299" fmla="*/ 2140130 h 4842513"/>
              <a:gd name="connsiteX7300" fmla="*/ 13971042 w 22146938"/>
              <a:gd name="connsiteY7300" fmla="*/ 2125735 h 4842513"/>
              <a:gd name="connsiteX7301" fmla="*/ 13182053 w 22146938"/>
              <a:gd name="connsiteY7301" fmla="*/ 2125181 h 4842513"/>
              <a:gd name="connsiteX7302" fmla="*/ 13199216 w 22146938"/>
              <a:gd name="connsiteY7302" fmla="*/ 2146221 h 4842513"/>
              <a:gd name="connsiteX7303" fmla="*/ 13176516 w 22146938"/>
              <a:gd name="connsiteY7303" fmla="*/ 2160616 h 4842513"/>
              <a:gd name="connsiteX7304" fmla="*/ 13159351 w 22146938"/>
              <a:gd name="connsiteY7304" fmla="*/ 2139576 h 4842513"/>
              <a:gd name="connsiteX7305" fmla="*/ 13182053 w 22146938"/>
              <a:gd name="connsiteY7305" fmla="*/ 2125181 h 4842513"/>
              <a:gd name="connsiteX7306" fmla="*/ 16838056 w 22146938"/>
              <a:gd name="connsiteY7306" fmla="*/ 2123585 h 4842513"/>
              <a:gd name="connsiteX7307" fmla="*/ 16855944 w 22146938"/>
              <a:gd name="connsiteY7307" fmla="*/ 2144950 h 4842513"/>
              <a:gd name="connsiteX7308" fmla="*/ 16832282 w 22146938"/>
              <a:gd name="connsiteY7308" fmla="*/ 2159668 h 4842513"/>
              <a:gd name="connsiteX7309" fmla="*/ 16814394 w 22146938"/>
              <a:gd name="connsiteY7309" fmla="*/ 2138302 h 4842513"/>
              <a:gd name="connsiteX7310" fmla="*/ 16838056 w 22146938"/>
              <a:gd name="connsiteY7310" fmla="*/ 2123585 h 4842513"/>
              <a:gd name="connsiteX7311" fmla="*/ 2401339 w 22146938"/>
              <a:gd name="connsiteY7311" fmla="*/ 2123520 h 4842513"/>
              <a:gd name="connsiteX7312" fmla="*/ 2419611 w 22146938"/>
              <a:gd name="connsiteY7312" fmla="*/ 2145667 h 4842513"/>
              <a:gd name="connsiteX7313" fmla="*/ 2395249 w 22146938"/>
              <a:gd name="connsiteY7313" fmla="*/ 2161170 h 4842513"/>
              <a:gd name="connsiteX7314" fmla="*/ 2376979 w 22146938"/>
              <a:gd name="connsiteY7314" fmla="*/ 2139023 h 4842513"/>
              <a:gd name="connsiteX7315" fmla="*/ 2401339 w 22146938"/>
              <a:gd name="connsiteY7315" fmla="*/ 2123520 h 4842513"/>
              <a:gd name="connsiteX7316" fmla="*/ 484096 w 22146938"/>
              <a:gd name="connsiteY7316" fmla="*/ 2122413 h 4842513"/>
              <a:gd name="connsiteX7317" fmla="*/ 501259 w 22146938"/>
              <a:gd name="connsiteY7317" fmla="*/ 2143453 h 4842513"/>
              <a:gd name="connsiteX7318" fmla="*/ 478005 w 22146938"/>
              <a:gd name="connsiteY7318" fmla="*/ 2157848 h 4842513"/>
              <a:gd name="connsiteX7319" fmla="*/ 460841 w 22146938"/>
              <a:gd name="connsiteY7319" fmla="*/ 2136809 h 4842513"/>
              <a:gd name="connsiteX7320" fmla="*/ 484096 w 22146938"/>
              <a:gd name="connsiteY7320" fmla="*/ 2122413 h 4842513"/>
              <a:gd name="connsiteX7321" fmla="*/ 14366921 w 22146938"/>
              <a:gd name="connsiteY7321" fmla="*/ 2121859 h 4842513"/>
              <a:gd name="connsiteX7322" fmla="*/ 14384084 w 22146938"/>
              <a:gd name="connsiteY7322" fmla="*/ 2142898 h 4842513"/>
              <a:gd name="connsiteX7323" fmla="*/ 14361384 w 22146938"/>
              <a:gd name="connsiteY7323" fmla="*/ 2157294 h 4842513"/>
              <a:gd name="connsiteX7324" fmla="*/ 14344219 w 22146938"/>
              <a:gd name="connsiteY7324" fmla="*/ 2136254 h 4842513"/>
              <a:gd name="connsiteX7325" fmla="*/ 14366921 w 22146938"/>
              <a:gd name="connsiteY7325" fmla="*/ 2121859 h 4842513"/>
              <a:gd name="connsiteX7326" fmla="*/ 7310122 w 22146938"/>
              <a:gd name="connsiteY7326" fmla="*/ 2120752 h 4842513"/>
              <a:gd name="connsiteX7327" fmla="*/ 7329496 w 22146938"/>
              <a:gd name="connsiteY7327" fmla="*/ 2144006 h 4842513"/>
              <a:gd name="connsiteX7328" fmla="*/ 7304015 w 22146938"/>
              <a:gd name="connsiteY7328" fmla="*/ 2160063 h 4842513"/>
              <a:gd name="connsiteX7329" fmla="*/ 7284635 w 22146938"/>
              <a:gd name="connsiteY7329" fmla="*/ 2136808 h 4842513"/>
              <a:gd name="connsiteX7330" fmla="*/ 7310122 w 22146938"/>
              <a:gd name="connsiteY7330" fmla="*/ 2120752 h 4842513"/>
              <a:gd name="connsiteX7331" fmla="*/ 10005195 w 22146938"/>
              <a:gd name="connsiteY7331" fmla="*/ 2115769 h 4842513"/>
              <a:gd name="connsiteX7332" fmla="*/ 10022362 w 22146938"/>
              <a:gd name="connsiteY7332" fmla="*/ 2136808 h 4842513"/>
              <a:gd name="connsiteX7333" fmla="*/ 9999104 w 22146938"/>
              <a:gd name="connsiteY7333" fmla="*/ 2151758 h 4842513"/>
              <a:gd name="connsiteX7334" fmla="*/ 9981938 w 22146938"/>
              <a:gd name="connsiteY7334" fmla="*/ 2130718 h 4842513"/>
              <a:gd name="connsiteX7335" fmla="*/ 10005195 w 22146938"/>
              <a:gd name="connsiteY7335" fmla="*/ 2115769 h 4842513"/>
              <a:gd name="connsiteX7336" fmla="*/ 11735295 w 22146938"/>
              <a:gd name="connsiteY7336" fmla="*/ 2115768 h 4842513"/>
              <a:gd name="connsiteX7337" fmla="*/ 11753567 w 22146938"/>
              <a:gd name="connsiteY7337" fmla="*/ 2138469 h 4842513"/>
              <a:gd name="connsiteX7338" fmla="*/ 11728651 w 22146938"/>
              <a:gd name="connsiteY7338" fmla="*/ 2153972 h 4842513"/>
              <a:gd name="connsiteX7339" fmla="*/ 11710380 w 22146938"/>
              <a:gd name="connsiteY7339" fmla="*/ 2131271 h 4842513"/>
              <a:gd name="connsiteX7340" fmla="*/ 11735295 w 22146938"/>
              <a:gd name="connsiteY7340" fmla="*/ 2115768 h 4842513"/>
              <a:gd name="connsiteX7341" fmla="*/ 14170366 w 22146938"/>
              <a:gd name="connsiteY7341" fmla="*/ 2114108 h 4842513"/>
              <a:gd name="connsiteX7342" fmla="*/ 14187529 w 22146938"/>
              <a:gd name="connsiteY7342" fmla="*/ 2135148 h 4842513"/>
              <a:gd name="connsiteX7343" fmla="*/ 14164829 w 22146938"/>
              <a:gd name="connsiteY7343" fmla="*/ 2149543 h 4842513"/>
              <a:gd name="connsiteX7344" fmla="*/ 14147664 w 22146938"/>
              <a:gd name="connsiteY7344" fmla="*/ 2128504 h 4842513"/>
              <a:gd name="connsiteX7345" fmla="*/ 14170366 w 22146938"/>
              <a:gd name="connsiteY7345" fmla="*/ 2114108 h 4842513"/>
              <a:gd name="connsiteX7346" fmla="*/ 6386511 w 22146938"/>
              <a:gd name="connsiteY7346" fmla="*/ 2112446 h 4842513"/>
              <a:gd name="connsiteX7347" fmla="*/ 6406437 w 22146938"/>
              <a:gd name="connsiteY7347" fmla="*/ 2136808 h 4842513"/>
              <a:gd name="connsiteX7348" fmla="*/ 6379860 w 22146938"/>
              <a:gd name="connsiteY7348" fmla="*/ 2153972 h 4842513"/>
              <a:gd name="connsiteX7349" fmla="*/ 6359936 w 22146938"/>
              <a:gd name="connsiteY7349" fmla="*/ 2129610 h 4842513"/>
              <a:gd name="connsiteX7350" fmla="*/ 6386511 w 22146938"/>
              <a:gd name="connsiteY7350" fmla="*/ 2112446 h 4842513"/>
              <a:gd name="connsiteX7351" fmla="*/ 1772991 w 22146938"/>
              <a:gd name="connsiteY7351" fmla="*/ 2110701 h 4842513"/>
              <a:gd name="connsiteX7352" fmla="*/ 1791248 w 22146938"/>
              <a:gd name="connsiteY7352" fmla="*/ 2133251 h 4842513"/>
              <a:gd name="connsiteX7353" fmla="*/ 1766863 w 22146938"/>
              <a:gd name="connsiteY7353" fmla="*/ 2148971 h 4842513"/>
              <a:gd name="connsiteX7354" fmla="*/ 1748606 w 22146938"/>
              <a:gd name="connsiteY7354" fmla="*/ 2126423 h 4842513"/>
              <a:gd name="connsiteX7355" fmla="*/ 1772991 w 22146938"/>
              <a:gd name="connsiteY7355" fmla="*/ 2110701 h 4842513"/>
              <a:gd name="connsiteX7356" fmla="*/ 20801194 w 22146938"/>
              <a:gd name="connsiteY7356" fmla="*/ 2109124 h 4842513"/>
              <a:gd name="connsiteX7357" fmla="*/ 20818914 w 22146938"/>
              <a:gd name="connsiteY7357" fmla="*/ 2130164 h 4842513"/>
              <a:gd name="connsiteX7358" fmla="*/ 20795658 w 22146938"/>
              <a:gd name="connsiteY7358" fmla="*/ 2145113 h 4842513"/>
              <a:gd name="connsiteX7359" fmla="*/ 20777942 w 22146938"/>
              <a:gd name="connsiteY7359" fmla="*/ 2124074 h 4842513"/>
              <a:gd name="connsiteX7360" fmla="*/ 20801194 w 22146938"/>
              <a:gd name="connsiteY7360" fmla="*/ 2109124 h 4842513"/>
              <a:gd name="connsiteX7361" fmla="*/ 20232570 w 22146938"/>
              <a:gd name="connsiteY7361" fmla="*/ 2108571 h 4842513"/>
              <a:gd name="connsiteX7362" fmla="*/ 20250842 w 22146938"/>
              <a:gd name="connsiteY7362" fmla="*/ 2131272 h 4842513"/>
              <a:gd name="connsiteX7363" fmla="*/ 20226480 w 22146938"/>
              <a:gd name="connsiteY7363" fmla="*/ 2146775 h 4842513"/>
              <a:gd name="connsiteX7364" fmla="*/ 20208208 w 22146938"/>
              <a:gd name="connsiteY7364" fmla="*/ 2124074 h 4842513"/>
              <a:gd name="connsiteX7365" fmla="*/ 20232570 w 22146938"/>
              <a:gd name="connsiteY7365" fmla="*/ 2108571 h 4842513"/>
              <a:gd name="connsiteX7366" fmla="*/ 8705094 w 22146938"/>
              <a:gd name="connsiteY7366" fmla="*/ 2108571 h 4842513"/>
              <a:gd name="connsiteX7367" fmla="*/ 8722257 w 22146938"/>
              <a:gd name="connsiteY7367" fmla="*/ 2129057 h 4842513"/>
              <a:gd name="connsiteX7368" fmla="*/ 8699556 w 22146938"/>
              <a:gd name="connsiteY7368" fmla="*/ 2143453 h 4842513"/>
              <a:gd name="connsiteX7369" fmla="*/ 8682391 w 22146938"/>
              <a:gd name="connsiteY7369" fmla="*/ 2122967 h 4842513"/>
              <a:gd name="connsiteX7370" fmla="*/ 8705094 w 22146938"/>
              <a:gd name="connsiteY7370" fmla="*/ 2108571 h 4842513"/>
              <a:gd name="connsiteX7371" fmla="*/ 10760271 w 22146938"/>
              <a:gd name="connsiteY7371" fmla="*/ 2107463 h 4842513"/>
              <a:gd name="connsiteX7372" fmla="*/ 10777988 w 22146938"/>
              <a:gd name="connsiteY7372" fmla="*/ 2129057 h 4842513"/>
              <a:gd name="connsiteX7373" fmla="*/ 10754181 w 22146938"/>
              <a:gd name="connsiteY7373" fmla="*/ 2144006 h 4842513"/>
              <a:gd name="connsiteX7374" fmla="*/ 10736463 w 22146938"/>
              <a:gd name="connsiteY7374" fmla="*/ 2122413 h 4842513"/>
              <a:gd name="connsiteX7375" fmla="*/ 10760271 w 22146938"/>
              <a:gd name="connsiteY7375" fmla="*/ 2107463 h 4842513"/>
              <a:gd name="connsiteX7376" fmla="*/ 8234399 w 22146938"/>
              <a:gd name="connsiteY7376" fmla="*/ 2105803 h 4842513"/>
              <a:gd name="connsiteX7377" fmla="*/ 8251564 w 22146938"/>
              <a:gd name="connsiteY7377" fmla="*/ 2126843 h 4842513"/>
              <a:gd name="connsiteX7378" fmla="*/ 8228310 w 22146938"/>
              <a:gd name="connsiteY7378" fmla="*/ 2141238 h 4842513"/>
              <a:gd name="connsiteX7379" fmla="*/ 8211143 w 22146938"/>
              <a:gd name="connsiteY7379" fmla="*/ 2120199 h 4842513"/>
              <a:gd name="connsiteX7380" fmla="*/ 8234399 w 22146938"/>
              <a:gd name="connsiteY7380" fmla="*/ 2105803 h 4842513"/>
              <a:gd name="connsiteX7381" fmla="*/ 3010954 w 22146938"/>
              <a:gd name="connsiteY7381" fmla="*/ 2104695 h 4842513"/>
              <a:gd name="connsiteX7382" fmla="*/ 3028672 w 22146938"/>
              <a:gd name="connsiteY7382" fmla="*/ 2126289 h 4842513"/>
              <a:gd name="connsiteX7383" fmla="*/ 3004864 w 22146938"/>
              <a:gd name="connsiteY7383" fmla="*/ 2141238 h 4842513"/>
              <a:gd name="connsiteX7384" fmla="*/ 2987147 w 22146938"/>
              <a:gd name="connsiteY7384" fmla="*/ 2119645 h 4842513"/>
              <a:gd name="connsiteX7385" fmla="*/ 3010954 w 22146938"/>
              <a:gd name="connsiteY7385" fmla="*/ 2104695 h 4842513"/>
              <a:gd name="connsiteX7386" fmla="*/ 17655205 w 22146938"/>
              <a:gd name="connsiteY7386" fmla="*/ 2102481 h 4842513"/>
              <a:gd name="connsiteX7387" fmla="*/ 17673477 w 22146938"/>
              <a:gd name="connsiteY7387" fmla="*/ 2125181 h 4842513"/>
              <a:gd name="connsiteX7388" fmla="*/ 17649115 w 22146938"/>
              <a:gd name="connsiteY7388" fmla="*/ 2140685 h 4842513"/>
              <a:gd name="connsiteX7389" fmla="*/ 17630844 w 22146938"/>
              <a:gd name="connsiteY7389" fmla="*/ 2117984 h 4842513"/>
              <a:gd name="connsiteX7390" fmla="*/ 17655205 w 22146938"/>
              <a:gd name="connsiteY7390" fmla="*/ 2102481 h 4842513"/>
              <a:gd name="connsiteX7391" fmla="*/ 1102570 w 22146938"/>
              <a:gd name="connsiteY7391" fmla="*/ 2102480 h 4842513"/>
              <a:gd name="connsiteX7392" fmla="*/ 1119734 w 22146938"/>
              <a:gd name="connsiteY7392" fmla="*/ 2122966 h 4842513"/>
              <a:gd name="connsiteX7393" fmla="*/ 1116321 w 22146938"/>
              <a:gd name="connsiteY7393" fmla="*/ 2127920 h 4842513"/>
              <a:gd name="connsiteX7394" fmla="*/ 1128055 w 22146938"/>
              <a:gd name="connsiteY7394" fmla="*/ 2134593 h 4842513"/>
              <a:gd name="connsiteX7395" fmla="*/ 1132277 w 22146938"/>
              <a:gd name="connsiteY7395" fmla="*/ 2149543 h 4842513"/>
              <a:gd name="connsiteX7396" fmla="*/ 1107362 w 22146938"/>
              <a:gd name="connsiteY7396" fmla="*/ 2165599 h 4842513"/>
              <a:gd name="connsiteX7397" fmla="*/ 1088537 w 22146938"/>
              <a:gd name="connsiteY7397" fmla="*/ 2142345 h 4842513"/>
              <a:gd name="connsiteX7398" fmla="*/ 1093393 w 22146938"/>
              <a:gd name="connsiteY7398" fmla="*/ 2135331 h 4842513"/>
              <a:gd name="connsiteX7399" fmla="*/ 1083885 w 22146938"/>
              <a:gd name="connsiteY7399" fmla="*/ 2130026 h 4842513"/>
              <a:gd name="connsiteX7400" fmla="*/ 1079871 w 22146938"/>
              <a:gd name="connsiteY7400" fmla="*/ 2116875 h 4842513"/>
              <a:gd name="connsiteX7401" fmla="*/ 1102570 w 22146938"/>
              <a:gd name="connsiteY7401" fmla="*/ 2102480 h 4842513"/>
              <a:gd name="connsiteX7402" fmla="*/ 21592954 w 22146938"/>
              <a:gd name="connsiteY7402" fmla="*/ 2101926 h 4842513"/>
              <a:gd name="connsiteX7403" fmla="*/ 21610672 w 22146938"/>
              <a:gd name="connsiteY7403" fmla="*/ 2123520 h 4842513"/>
              <a:gd name="connsiteX7404" fmla="*/ 21586862 w 22146938"/>
              <a:gd name="connsiteY7404" fmla="*/ 2138469 h 4842513"/>
              <a:gd name="connsiteX7405" fmla="*/ 21569146 w 22146938"/>
              <a:gd name="connsiteY7405" fmla="*/ 2116876 h 4842513"/>
              <a:gd name="connsiteX7406" fmla="*/ 21592954 w 22146938"/>
              <a:gd name="connsiteY7406" fmla="*/ 2101926 h 4842513"/>
              <a:gd name="connsiteX7407" fmla="*/ 18417617 w 22146938"/>
              <a:gd name="connsiteY7407" fmla="*/ 2100819 h 4842513"/>
              <a:gd name="connsiteX7408" fmla="*/ 18436443 w 22146938"/>
              <a:gd name="connsiteY7408" fmla="*/ 2123520 h 4842513"/>
              <a:gd name="connsiteX7409" fmla="*/ 18411528 w 22146938"/>
              <a:gd name="connsiteY7409" fmla="*/ 2139577 h 4842513"/>
              <a:gd name="connsiteX7410" fmla="*/ 18392702 w 22146938"/>
              <a:gd name="connsiteY7410" fmla="*/ 2116876 h 4842513"/>
              <a:gd name="connsiteX7411" fmla="*/ 18417617 w 22146938"/>
              <a:gd name="connsiteY7411" fmla="*/ 2100819 h 4842513"/>
              <a:gd name="connsiteX7412" fmla="*/ 8899452 w 22146938"/>
              <a:gd name="connsiteY7412" fmla="*/ 2100266 h 4842513"/>
              <a:gd name="connsiteX7413" fmla="*/ 8916617 w 22146938"/>
              <a:gd name="connsiteY7413" fmla="*/ 2120752 h 4842513"/>
              <a:gd name="connsiteX7414" fmla="*/ 8893915 w 22146938"/>
              <a:gd name="connsiteY7414" fmla="*/ 2135148 h 4842513"/>
              <a:gd name="connsiteX7415" fmla="*/ 8876748 w 22146938"/>
              <a:gd name="connsiteY7415" fmla="*/ 2114662 h 4842513"/>
              <a:gd name="connsiteX7416" fmla="*/ 8899452 w 22146938"/>
              <a:gd name="connsiteY7416" fmla="*/ 2100266 h 4842513"/>
              <a:gd name="connsiteX7417" fmla="*/ 6971197 w 22146938"/>
              <a:gd name="connsiteY7417" fmla="*/ 2100266 h 4842513"/>
              <a:gd name="connsiteX7418" fmla="*/ 6990579 w 22146938"/>
              <a:gd name="connsiteY7418" fmla="*/ 2124074 h 4842513"/>
              <a:gd name="connsiteX7419" fmla="*/ 6964567 w 22146938"/>
              <a:gd name="connsiteY7419" fmla="*/ 2140684 h 4842513"/>
              <a:gd name="connsiteX7420" fmla="*/ 6945198 w 22146938"/>
              <a:gd name="connsiteY7420" fmla="*/ 2116876 h 4842513"/>
              <a:gd name="connsiteX7421" fmla="*/ 6971197 w 22146938"/>
              <a:gd name="connsiteY7421" fmla="*/ 2100266 h 4842513"/>
              <a:gd name="connsiteX7422" fmla="*/ 19665050 w 22146938"/>
              <a:gd name="connsiteY7422" fmla="*/ 2099712 h 4842513"/>
              <a:gd name="connsiteX7423" fmla="*/ 19684430 w 22146938"/>
              <a:gd name="connsiteY7423" fmla="*/ 2122967 h 4842513"/>
              <a:gd name="connsiteX7424" fmla="*/ 19658962 w 22146938"/>
              <a:gd name="connsiteY7424" fmla="*/ 2139023 h 4842513"/>
              <a:gd name="connsiteX7425" fmla="*/ 19639582 w 22146938"/>
              <a:gd name="connsiteY7425" fmla="*/ 2115769 h 4842513"/>
              <a:gd name="connsiteX7426" fmla="*/ 19665050 w 22146938"/>
              <a:gd name="connsiteY7426" fmla="*/ 2099712 h 4842513"/>
              <a:gd name="connsiteX7427" fmla="*/ 11342739 w 22146938"/>
              <a:gd name="connsiteY7427" fmla="*/ 2099159 h 4842513"/>
              <a:gd name="connsiteX7428" fmla="*/ 11361009 w 22146938"/>
              <a:gd name="connsiteY7428" fmla="*/ 2121306 h 4842513"/>
              <a:gd name="connsiteX7429" fmla="*/ 11336648 w 22146938"/>
              <a:gd name="connsiteY7429" fmla="*/ 2136809 h 4842513"/>
              <a:gd name="connsiteX7430" fmla="*/ 11318377 w 22146938"/>
              <a:gd name="connsiteY7430" fmla="*/ 2114662 h 4842513"/>
              <a:gd name="connsiteX7431" fmla="*/ 11342739 w 22146938"/>
              <a:gd name="connsiteY7431" fmla="*/ 2099159 h 4842513"/>
              <a:gd name="connsiteX7432" fmla="*/ 7848390 w 22146938"/>
              <a:gd name="connsiteY7432" fmla="*/ 2096944 h 4842513"/>
              <a:gd name="connsiteX7433" fmla="*/ 7866112 w 22146938"/>
              <a:gd name="connsiteY7433" fmla="*/ 2119091 h 4842513"/>
              <a:gd name="connsiteX7434" fmla="*/ 7842297 w 22146938"/>
              <a:gd name="connsiteY7434" fmla="*/ 2134040 h 4842513"/>
              <a:gd name="connsiteX7435" fmla="*/ 7824583 w 22146938"/>
              <a:gd name="connsiteY7435" fmla="*/ 2111893 h 4842513"/>
              <a:gd name="connsiteX7436" fmla="*/ 7848390 w 22146938"/>
              <a:gd name="connsiteY7436" fmla="*/ 2096944 h 4842513"/>
              <a:gd name="connsiteX7437" fmla="*/ 4113719 w 22146938"/>
              <a:gd name="connsiteY7437" fmla="*/ 2096943 h 4842513"/>
              <a:gd name="connsiteX7438" fmla="*/ 4133097 w 22146938"/>
              <a:gd name="connsiteY7438" fmla="*/ 2120751 h 4842513"/>
              <a:gd name="connsiteX7439" fmla="*/ 4107075 w 22146938"/>
              <a:gd name="connsiteY7439" fmla="*/ 2137362 h 4842513"/>
              <a:gd name="connsiteX7440" fmla="*/ 4100103 w 22146938"/>
              <a:gd name="connsiteY7440" fmla="*/ 2133396 h 4842513"/>
              <a:gd name="connsiteX7441" fmla="*/ 4094993 w 22146938"/>
              <a:gd name="connsiteY7441" fmla="*/ 2140961 h 4842513"/>
              <a:gd name="connsiteX7442" fmla="*/ 4078314 w 22146938"/>
              <a:gd name="connsiteY7442" fmla="*/ 2144006 h 4842513"/>
              <a:gd name="connsiteX7443" fmla="*/ 4059490 w 22146938"/>
              <a:gd name="connsiteY7443" fmla="*/ 2120752 h 4842513"/>
              <a:gd name="connsiteX7444" fmla="*/ 4084959 w 22146938"/>
              <a:gd name="connsiteY7444" fmla="*/ 2104695 h 4842513"/>
              <a:gd name="connsiteX7445" fmla="*/ 4091187 w 22146938"/>
              <a:gd name="connsiteY7445" fmla="*/ 2108237 h 4842513"/>
              <a:gd name="connsiteX7446" fmla="*/ 4096555 w 22146938"/>
              <a:gd name="connsiteY7446" fmla="*/ 2100058 h 4842513"/>
              <a:gd name="connsiteX7447" fmla="*/ 4113719 w 22146938"/>
              <a:gd name="connsiteY7447" fmla="*/ 2096943 h 4842513"/>
              <a:gd name="connsiteX7448" fmla="*/ 6163384 w 22146938"/>
              <a:gd name="connsiteY7448" fmla="*/ 2096390 h 4842513"/>
              <a:gd name="connsiteX7449" fmla="*/ 6183316 w 22146938"/>
              <a:gd name="connsiteY7449" fmla="*/ 2120752 h 4842513"/>
              <a:gd name="connsiteX7450" fmla="*/ 6156741 w 22146938"/>
              <a:gd name="connsiteY7450" fmla="*/ 2137916 h 4842513"/>
              <a:gd name="connsiteX7451" fmla="*/ 6136810 w 22146938"/>
              <a:gd name="connsiteY7451" fmla="*/ 2113554 h 4842513"/>
              <a:gd name="connsiteX7452" fmla="*/ 6163384 w 22146938"/>
              <a:gd name="connsiteY7452" fmla="*/ 2096390 h 4842513"/>
              <a:gd name="connsiteX7453" fmla="*/ 12151660 w 22146938"/>
              <a:gd name="connsiteY7453" fmla="*/ 2095836 h 4842513"/>
              <a:gd name="connsiteX7454" fmla="*/ 12170485 w 22146938"/>
              <a:gd name="connsiteY7454" fmla="*/ 2119091 h 4842513"/>
              <a:gd name="connsiteX7455" fmla="*/ 12145016 w 22146938"/>
              <a:gd name="connsiteY7455" fmla="*/ 2135147 h 4842513"/>
              <a:gd name="connsiteX7456" fmla="*/ 12126191 w 22146938"/>
              <a:gd name="connsiteY7456" fmla="*/ 2111893 h 4842513"/>
              <a:gd name="connsiteX7457" fmla="*/ 12151660 w 22146938"/>
              <a:gd name="connsiteY7457" fmla="*/ 2095836 h 4842513"/>
              <a:gd name="connsiteX7458" fmla="*/ 20116298 w 22146938"/>
              <a:gd name="connsiteY7458" fmla="*/ 2094729 h 4842513"/>
              <a:gd name="connsiteX7459" fmla="*/ 20122934 w 22146938"/>
              <a:gd name="connsiteY7459" fmla="*/ 2098556 h 4842513"/>
              <a:gd name="connsiteX7460" fmla="*/ 20136230 w 22146938"/>
              <a:gd name="connsiteY7460" fmla="*/ 2095836 h 4842513"/>
              <a:gd name="connsiteX7461" fmla="*/ 20153948 w 22146938"/>
              <a:gd name="connsiteY7461" fmla="*/ 2117430 h 4842513"/>
              <a:gd name="connsiteX7462" fmla="*/ 20130138 w 22146938"/>
              <a:gd name="connsiteY7462" fmla="*/ 2132379 h 4842513"/>
              <a:gd name="connsiteX7463" fmla="*/ 20127398 w 22146938"/>
              <a:gd name="connsiteY7463" fmla="*/ 2130858 h 4842513"/>
              <a:gd name="connsiteX7464" fmla="*/ 20126888 w 22146938"/>
              <a:gd name="connsiteY7464" fmla="*/ 2131618 h 4842513"/>
              <a:gd name="connsiteX7465" fmla="*/ 20110208 w 22146938"/>
              <a:gd name="connsiteY7465" fmla="*/ 2135147 h 4842513"/>
              <a:gd name="connsiteX7466" fmla="*/ 20090830 w 22146938"/>
              <a:gd name="connsiteY7466" fmla="*/ 2111339 h 4842513"/>
              <a:gd name="connsiteX7467" fmla="*/ 20116298 w 22146938"/>
              <a:gd name="connsiteY7467" fmla="*/ 2094729 h 4842513"/>
              <a:gd name="connsiteX7468" fmla="*/ 8515169 w 22146938"/>
              <a:gd name="connsiteY7468" fmla="*/ 2093068 h 4842513"/>
              <a:gd name="connsiteX7469" fmla="*/ 8532335 w 22146938"/>
              <a:gd name="connsiteY7469" fmla="*/ 2113554 h 4842513"/>
              <a:gd name="connsiteX7470" fmla="*/ 8509634 w 22146938"/>
              <a:gd name="connsiteY7470" fmla="*/ 2127949 h 4842513"/>
              <a:gd name="connsiteX7471" fmla="*/ 8492466 w 22146938"/>
              <a:gd name="connsiteY7471" fmla="*/ 2107463 h 4842513"/>
              <a:gd name="connsiteX7472" fmla="*/ 8515169 w 22146938"/>
              <a:gd name="connsiteY7472" fmla="*/ 2093068 h 4842513"/>
              <a:gd name="connsiteX7473" fmla="*/ 4366716 w 22146938"/>
              <a:gd name="connsiteY7473" fmla="*/ 2091961 h 4842513"/>
              <a:gd name="connsiteX7474" fmla="*/ 4386649 w 22146938"/>
              <a:gd name="connsiteY7474" fmla="*/ 2116323 h 4842513"/>
              <a:gd name="connsiteX7475" fmla="*/ 4360074 w 22146938"/>
              <a:gd name="connsiteY7475" fmla="*/ 2132933 h 4842513"/>
              <a:gd name="connsiteX7476" fmla="*/ 4340142 w 22146938"/>
              <a:gd name="connsiteY7476" fmla="*/ 2108571 h 4842513"/>
              <a:gd name="connsiteX7477" fmla="*/ 4366716 w 22146938"/>
              <a:gd name="connsiteY7477" fmla="*/ 2091961 h 4842513"/>
              <a:gd name="connsiteX7478" fmla="*/ 914881 w 22146938"/>
              <a:gd name="connsiteY7478" fmla="*/ 2090853 h 4842513"/>
              <a:gd name="connsiteX7479" fmla="*/ 932045 w 22146938"/>
              <a:gd name="connsiteY7479" fmla="*/ 2111339 h 4842513"/>
              <a:gd name="connsiteX7480" fmla="*/ 909344 w 22146938"/>
              <a:gd name="connsiteY7480" fmla="*/ 2125735 h 4842513"/>
              <a:gd name="connsiteX7481" fmla="*/ 892181 w 22146938"/>
              <a:gd name="connsiteY7481" fmla="*/ 2105249 h 4842513"/>
              <a:gd name="connsiteX7482" fmla="*/ 914881 w 22146938"/>
              <a:gd name="connsiteY7482" fmla="*/ 2090853 h 4842513"/>
              <a:gd name="connsiteX7483" fmla="*/ 5938600 w 22146938"/>
              <a:gd name="connsiteY7483" fmla="*/ 2090300 h 4842513"/>
              <a:gd name="connsiteX7484" fmla="*/ 5958531 w 22146938"/>
              <a:gd name="connsiteY7484" fmla="*/ 2114662 h 4842513"/>
              <a:gd name="connsiteX7485" fmla="*/ 5931955 w 22146938"/>
              <a:gd name="connsiteY7485" fmla="*/ 2131826 h 4842513"/>
              <a:gd name="connsiteX7486" fmla="*/ 5912019 w 22146938"/>
              <a:gd name="connsiteY7486" fmla="*/ 2107464 h 4842513"/>
              <a:gd name="connsiteX7487" fmla="*/ 5938600 w 22146938"/>
              <a:gd name="connsiteY7487" fmla="*/ 2090300 h 4842513"/>
              <a:gd name="connsiteX7488" fmla="*/ 13371410 w 22146938"/>
              <a:gd name="connsiteY7488" fmla="*/ 2089192 h 4842513"/>
              <a:gd name="connsiteX7489" fmla="*/ 13388020 w 22146938"/>
              <a:gd name="connsiteY7489" fmla="*/ 2109678 h 4842513"/>
              <a:gd name="connsiteX7490" fmla="*/ 13365873 w 22146938"/>
              <a:gd name="connsiteY7490" fmla="*/ 2124074 h 4842513"/>
              <a:gd name="connsiteX7491" fmla="*/ 13349263 w 22146938"/>
              <a:gd name="connsiteY7491" fmla="*/ 2103588 h 4842513"/>
              <a:gd name="connsiteX7492" fmla="*/ 13371410 w 22146938"/>
              <a:gd name="connsiteY7492" fmla="*/ 2089192 h 4842513"/>
              <a:gd name="connsiteX7493" fmla="*/ 1294136 w 22146938"/>
              <a:gd name="connsiteY7493" fmla="*/ 2088639 h 4842513"/>
              <a:gd name="connsiteX7494" fmla="*/ 1311299 w 22146938"/>
              <a:gd name="connsiteY7494" fmla="*/ 2109125 h 4842513"/>
              <a:gd name="connsiteX7495" fmla="*/ 1288599 w 22146938"/>
              <a:gd name="connsiteY7495" fmla="*/ 2123521 h 4842513"/>
              <a:gd name="connsiteX7496" fmla="*/ 1271435 w 22146938"/>
              <a:gd name="connsiteY7496" fmla="*/ 2103034 h 4842513"/>
              <a:gd name="connsiteX7497" fmla="*/ 1294136 w 22146938"/>
              <a:gd name="connsiteY7497" fmla="*/ 2088639 h 4842513"/>
              <a:gd name="connsiteX7498" fmla="*/ 14923365 w 22146938"/>
              <a:gd name="connsiteY7498" fmla="*/ 2088085 h 4842513"/>
              <a:gd name="connsiteX7499" fmla="*/ 14939976 w 22146938"/>
              <a:gd name="connsiteY7499" fmla="*/ 2108571 h 4842513"/>
              <a:gd name="connsiteX7500" fmla="*/ 14917274 w 22146938"/>
              <a:gd name="connsiteY7500" fmla="*/ 2122967 h 4842513"/>
              <a:gd name="connsiteX7501" fmla="*/ 14900664 w 22146938"/>
              <a:gd name="connsiteY7501" fmla="*/ 2102481 h 4842513"/>
              <a:gd name="connsiteX7502" fmla="*/ 14923365 w 22146938"/>
              <a:gd name="connsiteY7502" fmla="*/ 2088085 h 4842513"/>
              <a:gd name="connsiteX7503" fmla="*/ 1157781 w 22146938"/>
              <a:gd name="connsiteY7503" fmla="*/ 2086424 h 4842513"/>
              <a:gd name="connsiteX7504" fmla="*/ 1171900 w 22146938"/>
              <a:gd name="connsiteY7504" fmla="*/ 2094452 h 4842513"/>
              <a:gd name="connsiteX7505" fmla="*/ 1173070 w 22146938"/>
              <a:gd name="connsiteY7505" fmla="*/ 2098585 h 4842513"/>
              <a:gd name="connsiteX7506" fmla="*/ 1178512 w 22146938"/>
              <a:gd name="connsiteY7506" fmla="*/ 2090162 h 4842513"/>
              <a:gd name="connsiteX7507" fmla="*/ 1194361 w 22146938"/>
              <a:gd name="connsiteY7507" fmla="*/ 2086978 h 4842513"/>
              <a:gd name="connsiteX7508" fmla="*/ 1208478 w 22146938"/>
              <a:gd name="connsiteY7508" fmla="*/ 2094729 h 4842513"/>
              <a:gd name="connsiteX7509" fmla="*/ 1211572 w 22146938"/>
              <a:gd name="connsiteY7509" fmla="*/ 2105455 h 4842513"/>
              <a:gd name="connsiteX7510" fmla="*/ 1226512 w 22146938"/>
              <a:gd name="connsiteY7510" fmla="*/ 2102480 h 4842513"/>
              <a:gd name="connsiteX7511" fmla="*/ 1240353 w 22146938"/>
              <a:gd name="connsiteY7511" fmla="*/ 2110162 h 4842513"/>
              <a:gd name="connsiteX7512" fmla="*/ 1241590 w 22146938"/>
              <a:gd name="connsiteY7512" fmla="*/ 2114599 h 4842513"/>
              <a:gd name="connsiteX7513" fmla="*/ 1243378 w 22146938"/>
              <a:gd name="connsiteY7513" fmla="*/ 2111947 h 4842513"/>
              <a:gd name="connsiteX7514" fmla="*/ 1258526 w 22146938"/>
              <a:gd name="connsiteY7514" fmla="*/ 2108952 h 4842513"/>
              <a:gd name="connsiteX7515" fmla="*/ 1275867 w 22146938"/>
              <a:gd name="connsiteY7515" fmla="*/ 2130229 h 4842513"/>
              <a:gd name="connsiteX7516" fmla="*/ 1252752 w 22146938"/>
              <a:gd name="connsiteY7516" fmla="*/ 2145034 h 4842513"/>
              <a:gd name="connsiteX7517" fmla="*/ 1239295 w 22146938"/>
              <a:gd name="connsiteY7517" fmla="*/ 2137461 h 4842513"/>
              <a:gd name="connsiteX7518" fmla="*/ 1238043 w 22146938"/>
              <a:gd name="connsiteY7518" fmla="*/ 2133039 h 4842513"/>
              <a:gd name="connsiteX7519" fmla="*/ 1236062 w 22146938"/>
              <a:gd name="connsiteY7519" fmla="*/ 2135909 h 4842513"/>
              <a:gd name="connsiteX7520" fmla="*/ 1220421 w 22146938"/>
              <a:gd name="connsiteY7520" fmla="*/ 2139023 h 4842513"/>
              <a:gd name="connsiteX7521" fmla="*/ 1206579 w 22146938"/>
              <a:gd name="connsiteY7521" fmla="*/ 2131341 h 4842513"/>
              <a:gd name="connsiteX7522" fmla="*/ 1203857 w 22146938"/>
              <a:gd name="connsiteY7522" fmla="*/ 2121568 h 4842513"/>
              <a:gd name="connsiteX7523" fmla="*/ 1188823 w 22146938"/>
              <a:gd name="connsiteY7523" fmla="*/ 2124628 h 4842513"/>
              <a:gd name="connsiteX7524" fmla="*/ 1174705 w 22146938"/>
              <a:gd name="connsiteY7524" fmla="*/ 2116877 h 4842513"/>
              <a:gd name="connsiteX7525" fmla="*/ 1173543 w 22146938"/>
              <a:gd name="connsiteY7525" fmla="*/ 2112848 h 4842513"/>
              <a:gd name="connsiteX7526" fmla="*/ 1167609 w 22146938"/>
              <a:gd name="connsiteY7526" fmla="*/ 2121651 h 4842513"/>
              <a:gd name="connsiteX7527" fmla="*/ 1151691 w 22146938"/>
              <a:gd name="connsiteY7527" fmla="*/ 2124628 h 4842513"/>
              <a:gd name="connsiteX7528" fmla="*/ 1133421 w 22146938"/>
              <a:gd name="connsiteY7528" fmla="*/ 2101927 h 4842513"/>
              <a:gd name="connsiteX7529" fmla="*/ 1157781 w 22146938"/>
              <a:gd name="connsiteY7529" fmla="*/ 2086424 h 4842513"/>
              <a:gd name="connsiteX7530" fmla="*/ 5714367 w 22146938"/>
              <a:gd name="connsiteY7530" fmla="*/ 2086423 h 4842513"/>
              <a:gd name="connsiteX7531" fmla="*/ 5734297 w 22146938"/>
              <a:gd name="connsiteY7531" fmla="*/ 2110785 h 4842513"/>
              <a:gd name="connsiteX7532" fmla="*/ 5707724 w 22146938"/>
              <a:gd name="connsiteY7532" fmla="*/ 2127949 h 4842513"/>
              <a:gd name="connsiteX7533" fmla="*/ 5687794 w 22146938"/>
              <a:gd name="connsiteY7533" fmla="*/ 2103587 h 4842513"/>
              <a:gd name="connsiteX7534" fmla="*/ 5714367 w 22146938"/>
              <a:gd name="connsiteY7534" fmla="*/ 2086423 h 4842513"/>
              <a:gd name="connsiteX7535" fmla="*/ 16562248 w 22146938"/>
              <a:gd name="connsiteY7535" fmla="*/ 2083102 h 4842513"/>
              <a:gd name="connsiteX7536" fmla="*/ 16579412 w 22146938"/>
              <a:gd name="connsiteY7536" fmla="*/ 2104142 h 4842513"/>
              <a:gd name="connsiteX7537" fmla="*/ 16556157 w 22146938"/>
              <a:gd name="connsiteY7537" fmla="*/ 2118537 h 4842513"/>
              <a:gd name="connsiteX7538" fmla="*/ 16538994 w 22146938"/>
              <a:gd name="connsiteY7538" fmla="*/ 2097497 h 4842513"/>
              <a:gd name="connsiteX7539" fmla="*/ 16562248 w 22146938"/>
              <a:gd name="connsiteY7539" fmla="*/ 2083102 h 4842513"/>
              <a:gd name="connsiteX7540" fmla="*/ 13565751 w 22146938"/>
              <a:gd name="connsiteY7540" fmla="*/ 2082548 h 4842513"/>
              <a:gd name="connsiteX7541" fmla="*/ 13582361 w 22146938"/>
              <a:gd name="connsiteY7541" fmla="*/ 2103034 h 4842513"/>
              <a:gd name="connsiteX7542" fmla="*/ 13560214 w 22146938"/>
              <a:gd name="connsiteY7542" fmla="*/ 2117430 h 4842513"/>
              <a:gd name="connsiteX7543" fmla="*/ 13543604 w 22146938"/>
              <a:gd name="connsiteY7543" fmla="*/ 2096944 h 4842513"/>
              <a:gd name="connsiteX7544" fmla="*/ 13565751 w 22146938"/>
              <a:gd name="connsiteY7544" fmla="*/ 2082548 h 4842513"/>
              <a:gd name="connsiteX7545" fmla="*/ 16096052 w 22146938"/>
              <a:gd name="connsiteY7545" fmla="*/ 2081994 h 4842513"/>
              <a:gd name="connsiteX7546" fmla="*/ 16113215 w 22146938"/>
              <a:gd name="connsiteY7546" fmla="*/ 2102480 h 4842513"/>
              <a:gd name="connsiteX7547" fmla="*/ 16090516 w 22146938"/>
              <a:gd name="connsiteY7547" fmla="*/ 2116876 h 4842513"/>
              <a:gd name="connsiteX7548" fmla="*/ 16073351 w 22146938"/>
              <a:gd name="connsiteY7548" fmla="*/ 2096390 h 4842513"/>
              <a:gd name="connsiteX7549" fmla="*/ 16096052 w 22146938"/>
              <a:gd name="connsiteY7549" fmla="*/ 2081994 h 4842513"/>
              <a:gd name="connsiteX7550" fmla="*/ 9095469 w 22146938"/>
              <a:gd name="connsiteY7550" fmla="*/ 2081441 h 4842513"/>
              <a:gd name="connsiteX7551" fmla="*/ 9112637 w 22146938"/>
              <a:gd name="connsiteY7551" fmla="*/ 2101927 h 4842513"/>
              <a:gd name="connsiteX7552" fmla="*/ 9089934 w 22146938"/>
              <a:gd name="connsiteY7552" fmla="*/ 2116322 h 4842513"/>
              <a:gd name="connsiteX7553" fmla="*/ 9072766 w 22146938"/>
              <a:gd name="connsiteY7553" fmla="*/ 2095836 h 4842513"/>
              <a:gd name="connsiteX7554" fmla="*/ 9095469 w 22146938"/>
              <a:gd name="connsiteY7554" fmla="*/ 2081441 h 4842513"/>
              <a:gd name="connsiteX7555" fmla="*/ 5490128 w 22146938"/>
              <a:gd name="connsiteY7555" fmla="*/ 2081441 h 4842513"/>
              <a:gd name="connsiteX7556" fmla="*/ 5510062 w 22146938"/>
              <a:gd name="connsiteY7556" fmla="*/ 2105803 h 4842513"/>
              <a:gd name="connsiteX7557" fmla="*/ 5483487 w 22146938"/>
              <a:gd name="connsiteY7557" fmla="*/ 2122413 h 4842513"/>
              <a:gd name="connsiteX7558" fmla="*/ 5463553 w 22146938"/>
              <a:gd name="connsiteY7558" fmla="*/ 2098051 h 4842513"/>
              <a:gd name="connsiteX7559" fmla="*/ 5490128 w 22146938"/>
              <a:gd name="connsiteY7559" fmla="*/ 2081441 h 4842513"/>
              <a:gd name="connsiteX7560" fmla="*/ 10208410 w 22146938"/>
              <a:gd name="connsiteY7560" fmla="*/ 2081440 h 4842513"/>
              <a:gd name="connsiteX7561" fmla="*/ 10225575 w 22146938"/>
              <a:gd name="connsiteY7561" fmla="*/ 2102480 h 4842513"/>
              <a:gd name="connsiteX7562" fmla="*/ 10202319 w 22146938"/>
              <a:gd name="connsiteY7562" fmla="*/ 2117429 h 4842513"/>
              <a:gd name="connsiteX7563" fmla="*/ 10185153 w 22146938"/>
              <a:gd name="connsiteY7563" fmla="*/ 2096390 h 4842513"/>
              <a:gd name="connsiteX7564" fmla="*/ 10208410 w 22146938"/>
              <a:gd name="connsiteY7564" fmla="*/ 2081440 h 4842513"/>
              <a:gd name="connsiteX7565" fmla="*/ 298620 w 22146938"/>
              <a:gd name="connsiteY7565" fmla="*/ 2079226 h 4842513"/>
              <a:gd name="connsiteX7566" fmla="*/ 315784 w 22146938"/>
              <a:gd name="connsiteY7566" fmla="*/ 2100266 h 4842513"/>
              <a:gd name="connsiteX7567" fmla="*/ 292529 w 22146938"/>
              <a:gd name="connsiteY7567" fmla="*/ 2114661 h 4842513"/>
              <a:gd name="connsiteX7568" fmla="*/ 275366 w 22146938"/>
              <a:gd name="connsiteY7568" fmla="*/ 2093622 h 4842513"/>
              <a:gd name="connsiteX7569" fmla="*/ 298620 w 22146938"/>
              <a:gd name="connsiteY7569" fmla="*/ 2079226 h 4842513"/>
              <a:gd name="connsiteX7570" fmla="*/ 19892974 w 22146938"/>
              <a:gd name="connsiteY7570" fmla="*/ 2078339 h 4842513"/>
              <a:gd name="connsiteX7571" fmla="*/ 19912238 w 22146938"/>
              <a:gd name="connsiteY7571" fmla="*/ 2101608 h 4842513"/>
              <a:gd name="connsiteX7572" fmla="*/ 19886674 w 22146938"/>
              <a:gd name="connsiteY7572" fmla="*/ 2117703 h 4842513"/>
              <a:gd name="connsiteX7573" fmla="*/ 19867410 w 22146938"/>
              <a:gd name="connsiteY7573" fmla="*/ 2094434 h 4842513"/>
              <a:gd name="connsiteX7574" fmla="*/ 19892974 w 22146938"/>
              <a:gd name="connsiteY7574" fmla="*/ 2078339 h 4842513"/>
              <a:gd name="connsiteX7575" fmla="*/ 12992696 w 22146938"/>
              <a:gd name="connsiteY7575" fmla="*/ 2078119 h 4842513"/>
              <a:gd name="connsiteX7576" fmla="*/ 13009859 w 22146938"/>
              <a:gd name="connsiteY7576" fmla="*/ 2099159 h 4842513"/>
              <a:gd name="connsiteX7577" fmla="*/ 13002038 w 22146938"/>
              <a:gd name="connsiteY7577" fmla="*/ 2110717 h 4842513"/>
              <a:gd name="connsiteX7578" fmla="*/ 12995414 w 22146938"/>
              <a:gd name="connsiteY7578" fmla="*/ 2111980 h 4842513"/>
              <a:gd name="connsiteX7579" fmla="*/ 13006675 w 22146938"/>
              <a:gd name="connsiteY7579" fmla="*/ 2118191 h 4842513"/>
              <a:gd name="connsiteX7580" fmla="*/ 13010966 w 22146938"/>
              <a:gd name="connsiteY7580" fmla="*/ 2131825 h 4842513"/>
              <a:gd name="connsiteX7581" fmla="*/ 13004938 w 22146938"/>
              <a:gd name="connsiteY7581" fmla="*/ 2140636 h 4842513"/>
              <a:gd name="connsiteX7582" fmla="*/ 13008734 w 22146938"/>
              <a:gd name="connsiteY7582" fmla="*/ 2142777 h 4842513"/>
              <a:gd name="connsiteX7583" fmla="*/ 13012716 w 22146938"/>
              <a:gd name="connsiteY7583" fmla="*/ 2156894 h 4842513"/>
              <a:gd name="connsiteX7584" fmla="*/ 13012324 w 22146938"/>
              <a:gd name="connsiteY7584" fmla="*/ 2157476 h 4842513"/>
              <a:gd name="connsiteX7585" fmla="*/ 13014011 w 22146938"/>
              <a:gd name="connsiteY7585" fmla="*/ 2158402 h 4842513"/>
              <a:gd name="connsiteX7586" fmla="*/ 13016786 w 22146938"/>
              <a:gd name="connsiteY7586" fmla="*/ 2168023 h 4842513"/>
              <a:gd name="connsiteX7587" fmla="*/ 13018925 w 22146938"/>
              <a:gd name="connsiteY7587" fmla="*/ 2169198 h 4842513"/>
              <a:gd name="connsiteX7588" fmla="*/ 13020877 w 22146938"/>
              <a:gd name="connsiteY7588" fmla="*/ 2175980 h 4842513"/>
              <a:gd name="connsiteX7589" fmla="*/ 13025016 w 22146938"/>
              <a:gd name="connsiteY7589" fmla="*/ 2178334 h 4842513"/>
              <a:gd name="connsiteX7590" fmla="*/ 13027974 w 22146938"/>
              <a:gd name="connsiteY7590" fmla="*/ 2188811 h 4842513"/>
              <a:gd name="connsiteX7591" fmla="*/ 13030483 w 22146938"/>
              <a:gd name="connsiteY7591" fmla="*/ 2190238 h 4842513"/>
              <a:gd name="connsiteX7592" fmla="*/ 13034774 w 22146938"/>
              <a:gd name="connsiteY7592" fmla="*/ 2205464 h 4842513"/>
              <a:gd name="connsiteX7593" fmla="*/ 13034058 w 22146938"/>
              <a:gd name="connsiteY7593" fmla="*/ 2206522 h 4842513"/>
              <a:gd name="connsiteX7594" fmla="*/ 13035743 w 22146938"/>
              <a:gd name="connsiteY7594" fmla="*/ 2207471 h 4842513"/>
              <a:gd name="connsiteX7595" fmla="*/ 13040310 w 22146938"/>
              <a:gd name="connsiteY7595" fmla="*/ 2223182 h 4842513"/>
              <a:gd name="connsiteX7596" fmla="*/ 13034456 w 22146938"/>
              <a:gd name="connsiteY7596" fmla="*/ 2231697 h 4842513"/>
              <a:gd name="connsiteX7597" fmla="*/ 13040103 w 22146938"/>
              <a:gd name="connsiteY7597" fmla="*/ 2234878 h 4842513"/>
              <a:gd name="connsiteX7598" fmla="*/ 13044740 w 22146938"/>
              <a:gd name="connsiteY7598" fmla="*/ 2250865 h 4842513"/>
              <a:gd name="connsiteX7599" fmla="*/ 13035535 w 22146938"/>
              <a:gd name="connsiteY7599" fmla="*/ 2264638 h 4842513"/>
              <a:gd name="connsiteX7600" fmla="*/ 13028671 w 22146938"/>
              <a:gd name="connsiteY7600" fmla="*/ 2265937 h 4842513"/>
              <a:gd name="connsiteX7601" fmla="*/ 13042595 w 22146938"/>
              <a:gd name="connsiteY7601" fmla="*/ 2273705 h 4842513"/>
              <a:gd name="connsiteX7602" fmla="*/ 13047509 w 22146938"/>
              <a:gd name="connsiteY7602" fmla="*/ 2290177 h 4842513"/>
              <a:gd name="connsiteX7603" fmla="*/ 13019825 w 22146938"/>
              <a:gd name="connsiteY7603" fmla="*/ 2307894 h 4842513"/>
              <a:gd name="connsiteX7604" fmla="*/ 12998785 w 22146938"/>
              <a:gd name="connsiteY7604" fmla="*/ 2282425 h 4842513"/>
              <a:gd name="connsiteX7605" fmla="*/ 13008059 w 22146938"/>
              <a:gd name="connsiteY7605" fmla="*/ 2268376 h 4842513"/>
              <a:gd name="connsiteX7606" fmla="*/ 13015570 w 22146938"/>
              <a:gd name="connsiteY7606" fmla="*/ 2266879 h 4842513"/>
              <a:gd name="connsiteX7607" fmla="*/ 13001762 w 22146938"/>
              <a:gd name="connsiteY7607" fmla="*/ 2259101 h 4842513"/>
              <a:gd name="connsiteX7608" fmla="*/ 12997124 w 22146938"/>
              <a:gd name="connsiteY7608" fmla="*/ 2243114 h 4842513"/>
              <a:gd name="connsiteX7609" fmla="*/ 13003279 w 22146938"/>
              <a:gd name="connsiteY7609" fmla="*/ 2233905 h 4842513"/>
              <a:gd name="connsiteX7610" fmla="*/ 12998370 w 22146938"/>
              <a:gd name="connsiteY7610" fmla="*/ 2231140 h 4842513"/>
              <a:gd name="connsiteX7611" fmla="*/ 12993802 w 22146938"/>
              <a:gd name="connsiteY7611" fmla="*/ 2215430 h 4842513"/>
              <a:gd name="connsiteX7612" fmla="*/ 12994735 w 22146938"/>
              <a:gd name="connsiteY7612" fmla="*/ 2214102 h 4842513"/>
              <a:gd name="connsiteX7613" fmla="*/ 12993664 w 22146938"/>
              <a:gd name="connsiteY7613" fmla="*/ 2213493 h 4842513"/>
              <a:gd name="connsiteX7614" fmla="*/ 12990342 w 22146938"/>
              <a:gd name="connsiteY7614" fmla="*/ 2201704 h 4842513"/>
              <a:gd name="connsiteX7615" fmla="*/ 12989165 w 22146938"/>
              <a:gd name="connsiteY7615" fmla="*/ 2201035 h 4842513"/>
              <a:gd name="connsiteX7616" fmla="*/ 12986943 w 22146938"/>
              <a:gd name="connsiteY7616" fmla="*/ 2193169 h 4842513"/>
              <a:gd name="connsiteX7617" fmla="*/ 12983628 w 22146938"/>
              <a:gd name="connsiteY7617" fmla="*/ 2191346 h 4842513"/>
              <a:gd name="connsiteX7618" fmla="*/ 12980679 w 22146938"/>
              <a:gd name="connsiteY7618" fmla="*/ 2181096 h 4842513"/>
              <a:gd name="connsiteX7619" fmla="*/ 12979683 w 22146938"/>
              <a:gd name="connsiteY7619" fmla="*/ 2180550 h 4842513"/>
              <a:gd name="connsiteX7620" fmla="*/ 12975531 w 22146938"/>
              <a:gd name="connsiteY7620" fmla="*/ 2166154 h 4842513"/>
              <a:gd name="connsiteX7621" fmla="*/ 12976296 w 22146938"/>
              <a:gd name="connsiteY7621" fmla="*/ 2165010 h 4842513"/>
              <a:gd name="connsiteX7622" fmla="*/ 12975148 w 22146938"/>
              <a:gd name="connsiteY7622" fmla="*/ 2164362 h 4842513"/>
              <a:gd name="connsiteX7623" fmla="*/ 12971167 w 22146938"/>
              <a:gd name="connsiteY7623" fmla="*/ 2150245 h 4842513"/>
              <a:gd name="connsiteX7624" fmla="*/ 12977349 w 22146938"/>
              <a:gd name="connsiteY7624" fmla="*/ 2141058 h 4842513"/>
              <a:gd name="connsiteX7625" fmla="*/ 12974285 w 22146938"/>
              <a:gd name="connsiteY7625" fmla="*/ 2139369 h 4842513"/>
              <a:gd name="connsiteX7626" fmla="*/ 12969994 w 22146938"/>
              <a:gd name="connsiteY7626" fmla="*/ 2125735 h 4842513"/>
              <a:gd name="connsiteX7627" fmla="*/ 12978092 w 22146938"/>
              <a:gd name="connsiteY7627" fmla="*/ 2113900 h 4842513"/>
              <a:gd name="connsiteX7628" fmla="*/ 12985161 w 22146938"/>
              <a:gd name="connsiteY7628" fmla="*/ 2112447 h 4842513"/>
              <a:gd name="connsiteX7629" fmla="*/ 12973801 w 22146938"/>
              <a:gd name="connsiteY7629" fmla="*/ 2106149 h 4842513"/>
              <a:gd name="connsiteX7630" fmla="*/ 12969994 w 22146938"/>
              <a:gd name="connsiteY7630" fmla="*/ 2092515 h 4842513"/>
              <a:gd name="connsiteX7631" fmla="*/ 12992696 w 22146938"/>
              <a:gd name="connsiteY7631" fmla="*/ 2078119 h 4842513"/>
              <a:gd name="connsiteX7632" fmla="*/ 18640197 w 22146938"/>
              <a:gd name="connsiteY7632" fmla="*/ 2077011 h 4842513"/>
              <a:gd name="connsiteX7633" fmla="*/ 18659021 w 22146938"/>
              <a:gd name="connsiteY7633" fmla="*/ 2099712 h 4842513"/>
              <a:gd name="connsiteX7634" fmla="*/ 18634106 w 22146938"/>
              <a:gd name="connsiteY7634" fmla="*/ 2115769 h 4842513"/>
              <a:gd name="connsiteX7635" fmla="*/ 18615281 w 22146938"/>
              <a:gd name="connsiteY7635" fmla="*/ 2093068 h 4842513"/>
              <a:gd name="connsiteX7636" fmla="*/ 18640197 w 22146938"/>
              <a:gd name="connsiteY7636" fmla="*/ 2077011 h 4842513"/>
              <a:gd name="connsiteX7637" fmla="*/ 5265886 w 22146938"/>
              <a:gd name="connsiteY7637" fmla="*/ 2075350 h 4842513"/>
              <a:gd name="connsiteX7638" fmla="*/ 5285814 w 22146938"/>
              <a:gd name="connsiteY7638" fmla="*/ 2099712 h 4842513"/>
              <a:gd name="connsiteX7639" fmla="*/ 5259241 w 22146938"/>
              <a:gd name="connsiteY7639" fmla="*/ 2116322 h 4842513"/>
              <a:gd name="connsiteX7640" fmla="*/ 5239310 w 22146938"/>
              <a:gd name="connsiteY7640" fmla="*/ 2091960 h 4842513"/>
              <a:gd name="connsiteX7641" fmla="*/ 5265886 w 22146938"/>
              <a:gd name="connsiteY7641" fmla="*/ 2075350 h 4842513"/>
              <a:gd name="connsiteX7642" fmla="*/ 20179970 w 22146938"/>
              <a:gd name="connsiteY7642" fmla="*/ 2074243 h 4842513"/>
              <a:gd name="connsiteX7643" fmla="*/ 20198798 w 22146938"/>
              <a:gd name="connsiteY7643" fmla="*/ 2097498 h 4842513"/>
              <a:gd name="connsiteX7644" fmla="*/ 20194506 w 22146938"/>
              <a:gd name="connsiteY7644" fmla="*/ 2103847 h 4842513"/>
              <a:gd name="connsiteX7645" fmla="*/ 20204402 w 22146938"/>
              <a:gd name="connsiteY7645" fmla="*/ 2109332 h 4842513"/>
              <a:gd name="connsiteX7646" fmla="*/ 20208208 w 22146938"/>
              <a:gd name="connsiteY7646" fmla="*/ 2122966 h 4842513"/>
              <a:gd name="connsiteX7647" fmla="*/ 20184954 w 22146938"/>
              <a:gd name="connsiteY7647" fmla="*/ 2137915 h 4842513"/>
              <a:gd name="connsiteX7648" fmla="*/ 20167790 w 22146938"/>
              <a:gd name="connsiteY7648" fmla="*/ 2116876 h 4842513"/>
              <a:gd name="connsiteX7649" fmla="*/ 20171132 w 22146938"/>
              <a:gd name="connsiteY7649" fmla="*/ 2111990 h 4842513"/>
              <a:gd name="connsiteX7650" fmla="*/ 20159276 w 22146938"/>
              <a:gd name="connsiteY7650" fmla="*/ 2105249 h 4842513"/>
              <a:gd name="connsiteX7651" fmla="*/ 20155054 w 22146938"/>
              <a:gd name="connsiteY7651" fmla="*/ 2090300 h 4842513"/>
              <a:gd name="connsiteX7652" fmla="*/ 20179970 w 22146938"/>
              <a:gd name="connsiteY7652" fmla="*/ 2074243 h 4842513"/>
              <a:gd name="connsiteX7653" fmla="*/ 13180946 w 22146938"/>
              <a:gd name="connsiteY7653" fmla="*/ 2074243 h 4842513"/>
              <a:gd name="connsiteX7654" fmla="*/ 13197556 w 22146938"/>
              <a:gd name="connsiteY7654" fmla="*/ 2094729 h 4842513"/>
              <a:gd name="connsiteX7655" fmla="*/ 13175409 w 22146938"/>
              <a:gd name="connsiteY7655" fmla="*/ 2109125 h 4842513"/>
              <a:gd name="connsiteX7656" fmla="*/ 13158799 w 22146938"/>
              <a:gd name="connsiteY7656" fmla="*/ 2088639 h 4842513"/>
              <a:gd name="connsiteX7657" fmla="*/ 13180946 w 22146938"/>
              <a:gd name="connsiteY7657" fmla="*/ 2074243 h 4842513"/>
              <a:gd name="connsiteX7658" fmla="*/ 4242819 w 22146938"/>
              <a:gd name="connsiteY7658" fmla="*/ 2074243 h 4842513"/>
              <a:gd name="connsiteX7659" fmla="*/ 4261089 w 22146938"/>
              <a:gd name="connsiteY7659" fmla="*/ 2096390 h 4842513"/>
              <a:gd name="connsiteX7660" fmla="*/ 4236725 w 22146938"/>
              <a:gd name="connsiteY7660" fmla="*/ 2111893 h 4842513"/>
              <a:gd name="connsiteX7661" fmla="*/ 4229173 w 22146938"/>
              <a:gd name="connsiteY7661" fmla="*/ 2107746 h 4842513"/>
              <a:gd name="connsiteX7662" fmla="*/ 4221947 w 22146938"/>
              <a:gd name="connsiteY7662" fmla="*/ 2118398 h 4842513"/>
              <a:gd name="connsiteX7663" fmla="*/ 4206305 w 22146938"/>
              <a:gd name="connsiteY7663" fmla="*/ 2121305 h 4842513"/>
              <a:gd name="connsiteX7664" fmla="*/ 4188588 w 22146938"/>
              <a:gd name="connsiteY7664" fmla="*/ 2099712 h 4842513"/>
              <a:gd name="connsiteX7665" fmla="*/ 4212396 w 22146938"/>
              <a:gd name="connsiteY7665" fmla="*/ 2084762 h 4842513"/>
              <a:gd name="connsiteX7666" fmla="*/ 4219250 w 22146938"/>
              <a:gd name="connsiteY7666" fmla="*/ 2088566 h 4842513"/>
              <a:gd name="connsiteX7667" fmla="*/ 4226899 w 22146938"/>
              <a:gd name="connsiteY7667" fmla="*/ 2077219 h 4842513"/>
              <a:gd name="connsiteX7668" fmla="*/ 4242819 w 22146938"/>
              <a:gd name="connsiteY7668" fmla="*/ 2074243 h 4842513"/>
              <a:gd name="connsiteX7669" fmla="*/ 1572474 w 22146938"/>
              <a:gd name="connsiteY7669" fmla="*/ 2074243 h 4842513"/>
              <a:gd name="connsiteX7670" fmla="*/ 1590746 w 22146938"/>
              <a:gd name="connsiteY7670" fmla="*/ 2096944 h 4842513"/>
              <a:gd name="connsiteX7671" fmla="*/ 1566384 w 22146938"/>
              <a:gd name="connsiteY7671" fmla="*/ 2112446 h 4842513"/>
              <a:gd name="connsiteX7672" fmla="*/ 1548113 w 22146938"/>
              <a:gd name="connsiteY7672" fmla="*/ 2089746 h 4842513"/>
              <a:gd name="connsiteX7673" fmla="*/ 1572474 w 22146938"/>
              <a:gd name="connsiteY7673" fmla="*/ 2074243 h 4842513"/>
              <a:gd name="connsiteX7674" fmla="*/ 11954552 w 22146938"/>
              <a:gd name="connsiteY7674" fmla="*/ 2072581 h 4842513"/>
              <a:gd name="connsiteX7675" fmla="*/ 11972822 w 22146938"/>
              <a:gd name="connsiteY7675" fmla="*/ 2095282 h 4842513"/>
              <a:gd name="connsiteX7676" fmla="*/ 11947906 w 22146938"/>
              <a:gd name="connsiteY7676" fmla="*/ 2110785 h 4842513"/>
              <a:gd name="connsiteX7677" fmla="*/ 11929636 w 22146938"/>
              <a:gd name="connsiteY7677" fmla="*/ 2088084 h 4842513"/>
              <a:gd name="connsiteX7678" fmla="*/ 11954552 w 22146938"/>
              <a:gd name="connsiteY7678" fmla="*/ 2072581 h 4842513"/>
              <a:gd name="connsiteX7679" fmla="*/ 12373131 w 22146938"/>
              <a:gd name="connsiteY7679" fmla="*/ 2070367 h 4842513"/>
              <a:gd name="connsiteX7680" fmla="*/ 12391956 w 22146938"/>
              <a:gd name="connsiteY7680" fmla="*/ 2093622 h 4842513"/>
              <a:gd name="connsiteX7681" fmla="*/ 12383166 w 22146938"/>
              <a:gd name="connsiteY7681" fmla="*/ 2106633 h 4842513"/>
              <a:gd name="connsiteX7682" fmla="*/ 12367034 w 22146938"/>
              <a:gd name="connsiteY7682" fmla="*/ 2109578 h 4842513"/>
              <a:gd name="connsiteX7683" fmla="*/ 12375483 w 22146938"/>
              <a:gd name="connsiteY7683" fmla="*/ 2114384 h 4842513"/>
              <a:gd name="connsiteX7684" fmla="*/ 12379774 w 22146938"/>
              <a:gd name="connsiteY7684" fmla="*/ 2129611 h 4842513"/>
              <a:gd name="connsiteX7685" fmla="*/ 12353752 w 22146938"/>
              <a:gd name="connsiteY7685" fmla="*/ 2146221 h 4842513"/>
              <a:gd name="connsiteX7686" fmla="*/ 12334373 w 22146938"/>
              <a:gd name="connsiteY7686" fmla="*/ 2122413 h 4842513"/>
              <a:gd name="connsiteX7687" fmla="*/ 12343232 w 22146938"/>
              <a:gd name="connsiteY7687" fmla="*/ 2108917 h 4842513"/>
              <a:gd name="connsiteX7688" fmla="*/ 12359847 w 22146938"/>
              <a:gd name="connsiteY7688" fmla="*/ 2105902 h 4842513"/>
              <a:gd name="connsiteX7689" fmla="*/ 12351884 w 22146938"/>
              <a:gd name="connsiteY7689" fmla="*/ 2101373 h 4842513"/>
              <a:gd name="connsiteX7690" fmla="*/ 12347662 w 22146938"/>
              <a:gd name="connsiteY7690" fmla="*/ 2086424 h 4842513"/>
              <a:gd name="connsiteX7691" fmla="*/ 12373131 w 22146938"/>
              <a:gd name="connsiteY7691" fmla="*/ 2070367 h 4842513"/>
              <a:gd name="connsiteX7692" fmla="*/ 4594278 w 22146938"/>
              <a:gd name="connsiteY7692" fmla="*/ 2069260 h 4842513"/>
              <a:gd name="connsiteX7693" fmla="*/ 4614210 w 22146938"/>
              <a:gd name="connsiteY7693" fmla="*/ 2093622 h 4842513"/>
              <a:gd name="connsiteX7694" fmla="*/ 4587632 w 22146938"/>
              <a:gd name="connsiteY7694" fmla="*/ 2110232 h 4842513"/>
              <a:gd name="connsiteX7695" fmla="*/ 4567704 w 22146938"/>
              <a:gd name="connsiteY7695" fmla="*/ 2085870 h 4842513"/>
              <a:gd name="connsiteX7696" fmla="*/ 4594278 w 22146938"/>
              <a:gd name="connsiteY7696" fmla="*/ 2069260 h 4842513"/>
              <a:gd name="connsiteX7697" fmla="*/ 5042759 w 22146938"/>
              <a:gd name="connsiteY7697" fmla="*/ 2067599 h 4842513"/>
              <a:gd name="connsiteX7698" fmla="*/ 5062693 w 22146938"/>
              <a:gd name="connsiteY7698" fmla="*/ 2091961 h 4842513"/>
              <a:gd name="connsiteX7699" fmla="*/ 5036120 w 22146938"/>
              <a:gd name="connsiteY7699" fmla="*/ 2108571 h 4842513"/>
              <a:gd name="connsiteX7700" fmla="*/ 5016189 w 22146938"/>
              <a:gd name="connsiteY7700" fmla="*/ 2084209 h 4842513"/>
              <a:gd name="connsiteX7701" fmla="*/ 5042759 w 22146938"/>
              <a:gd name="connsiteY7701" fmla="*/ 2067599 h 4842513"/>
              <a:gd name="connsiteX7702" fmla="*/ 2207558 w 22146938"/>
              <a:gd name="connsiteY7702" fmla="*/ 2067598 h 4842513"/>
              <a:gd name="connsiteX7703" fmla="*/ 2225829 w 22146938"/>
              <a:gd name="connsiteY7703" fmla="*/ 2089745 h 4842513"/>
              <a:gd name="connsiteX7704" fmla="*/ 2201468 w 22146938"/>
              <a:gd name="connsiteY7704" fmla="*/ 2105248 h 4842513"/>
              <a:gd name="connsiteX7705" fmla="*/ 2183198 w 22146938"/>
              <a:gd name="connsiteY7705" fmla="*/ 2083101 h 4842513"/>
              <a:gd name="connsiteX7706" fmla="*/ 2207558 w 22146938"/>
              <a:gd name="connsiteY7706" fmla="*/ 2067598 h 4842513"/>
              <a:gd name="connsiteX7707" fmla="*/ 1367065 w 22146938"/>
              <a:gd name="connsiteY7707" fmla="*/ 2065937 h 4842513"/>
              <a:gd name="connsiteX7708" fmla="*/ 1385337 w 22146938"/>
              <a:gd name="connsiteY7708" fmla="*/ 2088638 h 4842513"/>
              <a:gd name="connsiteX7709" fmla="*/ 1360976 w 22146938"/>
              <a:gd name="connsiteY7709" fmla="*/ 2104141 h 4842513"/>
              <a:gd name="connsiteX7710" fmla="*/ 1342705 w 22146938"/>
              <a:gd name="connsiteY7710" fmla="*/ 2081440 h 4842513"/>
              <a:gd name="connsiteX7711" fmla="*/ 1367065 w 22146938"/>
              <a:gd name="connsiteY7711" fmla="*/ 2065937 h 4842513"/>
              <a:gd name="connsiteX7712" fmla="*/ 21012146 w 22146938"/>
              <a:gd name="connsiteY7712" fmla="*/ 2064276 h 4842513"/>
              <a:gd name="connsiteX7713" fmla="*/ 21029864 w 22146938"/>
              <a:gd name="connsiteY7713" fmla="*/ 2085316 h 4842513"/>
              <a:gd name="connsiteX7714" fmla="*/ 21006610 w 22146938"/>
              <a:gd name="connsiteY7714" fmla="*/ 2100265 h 4842513"/>
              <a:gd name="connsiteX7715" fmla="*/ 20988892 w 22146938"/>
              <a:gd name="connsiteY7715" fmla="*/ 2079226 h 4842513"/>
              <a:gd name="connsiteX7716" fmla="*/ 21012146 w 22146938"/>
              <a:gd name="connsiteY7716" fmla="*/ 2064276 h 4842513"/>
              <a:gd name="connsiteX7717" fmla="*/ 4819064 w 22146938"/>
              <a:gd name="connsiteY7717" fmla="*/ 2063170 h 4842513"/>
              <a:gd name="connsiteX7718" fmla="*/ 4838997 w 22146938"/>
              <a:gd name="connsiteY7718" fmla="*/ 2087532 h 4842513"/>
              <a:gd name="connsiteX7719" fmla="*/ 4812420 w 22146938"/>
              <a:gd name="connsiteY7719" fmla="*/ 2104142 h 4842513"/>
              <a:gd name="connsiteX7720" fmla="*/ 4792491 w 22146938"/>
              <a:gd name="connsiteY7720" fmla="*/ 2079780 h 4842513"/>
              <a:gd name="connsiteX7721" fmla="*/ 4819064 w 22146938"/>
              <a:gd name="connsiteY7721" fmla="*/ 2063170 h 4842513"/>
              <a:gd name="connsiteX7722" fmla="*/ 7434711 w 22146938"/>
              <a:gd name="connsiteY7722" fmla="*/ 2060955 h 4842513"/>
              <a:gd name="connsiteX7723" fmla="*/ 7453528 w 22146938"/>
              <a:gd name="connsiteY7723" fmla="*/ 2083656 h 4842513"/>
              <a:gd name="connsiteX7724" fmla="*/ 7428617 w 22146938"/>
              <a:gd name="connsiteY7724" fmla="*/ 2099713 h 4842513"/>
              <a:gd name="connsiteX7725" fmla="*/ 7409795 w 22146938"/>
              <a:gd name="connsiteY7725" fmla="*/ 2077012 h 4842513"/>
              <a:gd name="connsiteX7726" fmla="*/ 7434711 w 22146938"/>
              <a:gd name="connsiteY7726" fmla="*/ 2060955 h 4842513"/>
              <a:gd name="connsiteX7727" fmla="*/ 11556458 w 22146938"/>
              <a:gd name="connsiteY7727" fmla="*/ 2060401 h 4842513"/>
              <a:gd name="connsiteX7728" fmla="*/ 11574730 w 22146938"/>
              <a:gd name="connsiteY7728" fmla="*/ 2082548 h 4842513"/>
              <a:gd name="connsiteX7729" fmla="*/ 11550368 w 22146938"/>
              <a:gd name="connsiteY7729" fmla="*/ 2098051 h 4842513"/>
              <a:gd name="connsiteX7730" fmla="*/ 11532097 w 22146938"/>
              <a:gd name="connsiteY7730" fmla="*/ 2075904 h 4842513"/>
              <a:gd name="connsiteX7731" fmla="*/ 11556458 w 22146938"/>
              <a:gd name="connsiteY7731" fmla="*/ 2060401 h 4842513"/>
              <a:gd name="connsiteX7732" fmla="*/ 9292044 w 22146938"/>
              <a:gd name="connsiteY7732" fmla="*/ 2060401 h 4842513"/>
              <a:gd name="connsiteX7733" fmla="*/ 9309208 w 22146938"/>
              <a:gd name="connsiteY7733" fmla="*/ 2080887 h 4842513"/>
              <a:gd name="connsiteX7734" fmla="*/ 9286504 w 22146938"/>
              <a:gd name="connsiteY7734" fmla="*/ 2095283 h 4842513"/>
              <a:gd name="connsiteX7735" fmla="*/ 9269341 w 22146938"/>
              <a:gd name="connsiteY7735" fmla="*/ 2074797 h 4842513"/>
              <a:gd name="connsiteX7736" fmla="*/ 9292044 w 22146938"/>
              <a:gd name="connsiteY7736" fmla="*/ 2060401 h 4842513"/>
              <a:gd name="connsiteX7737" fmla="*/ 10970668 w 22146938"/>
              <a:gd name="connsiteY7737" fmla="*/ 2059294 h 4842513"/>
              <a:gd name="connsiteX7738" fmla="*/ 10988385 w 22146938"/>
              <a:gd name="connsiteY7738" fmla="*/ 2080887 h 4842513"/>
              <a:gd name="connsiteX7739" fmla="*/ 10964578 w 22146938"/>
              <a:gd name="connsiteY7739" fmla="*/ 2095836 h 4842513"/>
              <a:gd name="connsiteX7740" fmla="*/ 10946860 w 22146938"/>
              <a:gd name="connsiteY7740" fmla="*/ 2074243 h 4842513"/>
              <a:gd name="connsiteX7741" fmla="*/ 10970668 w 22146938"/>
              <a:gd name="connsiteY7741" fmla="*/ 2059294 h 4842513"/>
              <a:gd name="connsiteX7742" fmla="*/ 730512 w 22146938"/>
              <a:gd name="connsiteY7742" fmla="*/ 2058740 h 4842513"/>
              <a:gd name="connsiteX7743" fmla="*/ 747676 w 22146938"/>
              <a:gd name="connsiteY7743" fmla="*/ 2079226 h 4842513"/>
              <a:gd name="connsiteX7744" fmla="*/ 724976 w 22146938"/>
              <a:gd name="connsiteY7744" fmla="*/ 2093622 h 4842513"/>
              <a:gd name="connsiteX7745" fmla="*/ 707812 w 22146938"/>
              <a:gd name="connsiteY7745" fmla="*/ 2073136 h 4842513"/>
              <a:gd name="connsiteX7746" fmla="*/ 730512 w 22146938"/>
              <a:gd name="connsiteY7746" fmla="*/ 2058740 h 4842513"/>
              <a:gd name="connsiteX7747" fmla="*/ 17351237 w 22146938"/>
              <a:gd name="connsiteY7747" fmla="*/ 2058187 h 4842513"/>
              <a:gd name="connsiteX7748" fmla="*/ 17369509 w 22146938"/>
              <a:gd name="connsiteY7748" fmla="*/ 2080334 h 4842513"/>
              <a:gd name="connsiteX7749" fmla="*/ 17345700 w 22146938"/>
              <a:gd name="connsiteY7749" fmla="*/ 2095837 h 4842513"/>
              <a:gd name="connsiteX7750" fmla="*/ 17327429 w 22146938"/>
              <a:gd name="connsiteY7750" fmla="*/ 2073690 h 4842513"/>
              <a:gd name="connsiteX7751" fmla="*/ 17351237 w 22146938"/>
              <a:gd name="connsiteY7751" fmla="*/ 2058187 h 4842513"/>
              <a:gd name="connsiteX7752" fmla="*/ 13763413 w 22146938"/>
              <a:gd name="connsiteY7752" fmla="*/ 2058186 h 4842513"/>
              <a:gd name="connsiteX7753" fmla="*/ 13780023 w 22146938"/>
              <a:gd name="connsiteY7753" fmla="*/ 2078672 h 4842513"/>
              <a:gd name="connsiteX7754" fmla="*/ 13757876 w 22146938"/>
              <a:gd name="connsiteY7754" fmla="*/ 2093068 h 4842513"/>
              <a:gd name="connsiteX7755" fmla="*/ 13741266 w 22146938"/>
              <a:gd name="connsiteY7755" fmla="*/ 2072581 h 4842513"/>
              <a:gd name="connsiteX7756" fmla="*/ 13763413 w 22146938"/>
              <a:gd name="connsiteY7756" fmla="*/ 2058186 h 4842513"/>
              <a:gd name="connsiteX7757" fmla="*/ 18862775 w 22146938"/>
              <a:gd name="connsiteY7757" fmla="*/ 2057079 h 4842513"/>
              <a:gd name="connsiteX7758" fmla="*/ 18881599 w 22146938"/>
              <a:gd name="connsiteY7758" fmla="*/ 2079780 h 4842513"/>
              <a:gd name="connsiteX7759" fmla="*/ 18856684 w 22146938"/>
              <a:gd name="connsiteY7759" fmla="*/ 2095837 h 4842513"/>
              <a:gd name="connsiteX7760" fmla="*/ 18837859 w 22146938"/>
              <a:gd name="connsiteY7760" fmla="*/ 2073136 h 4842513"/>
              <a:gd name="connsiteX7761" fmla="*/ 18862775 w 22146938"/>
              <a:gd name="connsiteY7761" fmla="*/ 2057079 h 4842513"/>
              <a:gd name="connsiteX7762" fmla="*/ 2819942 w 22146938"/>
              <a:gd name="connsiteY7762" fmla="*/ 2055418 h 4842513"/>
              <a:gd name="connsiteX7763" fmla="*/ 2837660 w 22146938"/>
              <a:gd name="connsiteY7763" fmla="*/ 2077012 h 4842513"/>
              <a:gd name="connsiteX7764" fmla="*/ 2813852 w 22146938"/>
              <a:gd name="connsiteY7764" fmla="*/ 2091961 h 4842513"/>
              <a:gd name="connsiteX7765" fmla="*/ 2796135 w 22146938"/>
              <a:gd name="connsiteY7765" fmla="*/ 2070368 h 4842513"/>
              <a:gd name="connsiteX7766" fmla="*/ 2819942 w 22146938"/>
              <a:gd name="connsiteY7766" fmla="*/ 2055418 h 4842513"/>
              <a:gd name="connsiteX7767" fmla="*/ 7952522 w 22146938"/>
              <a:gd name="connsiteY7767" fmla="*/ 2054864 h 4842513"/>
              <a:gd name="connsiteX7768" fmla="*/ 7970240 w 22146938"/>
              <a:gd name="connsiteY7768" fmla="*/ 2076458 h 4842513"/>
              <a:gd name="connsiteX7769" fmla="*/ 7946985 w 22146938"/>
              <a:gd name="connsiteY7769" fmla="*/ 2091407 h 4842513"/>
              <a:gd name="connsiteX7770" fmla="*/ 7929267 w 22146938"/>
              <a:gd name="connsiteY7770" fmla="*/ 2069814 h 4842513"/>
              <a:gd name="connsiteX7771" fmla="*/ 7952522 w 22146938"/>
              <a:gd name="connsiteY7771" fmla="*/ 2054864 h 4842513"/>
              <a:gd name="connsiteX7772" fmla="*/ 3994842 w 22146938"/>
              <a:gd name="connsiteY7772" fmla="*/ 2050988 h 4842513"/>
              <a:gd name="connsiteX7773" fmla="*/ 4012559 w 22146938"/>
              <a:gd name="connsiteY7773" fmla="*/ 2072028 h 4842513"/>
              <a:gd name="connsiteX7774" fmla="*/ 3989305 w 22146938"/>
              <a:gd name="connsiteY7774" fmla="*/ 2086977 h 4842513"/>
              <a:gd name="connsiteX7775" fmla="*/ 3971588 w 22146938"/>
              <a:gd name="connsiteY7775" fmla="*/ 2065938 h 4842513"/>
              <a:gd name="connsiteX7776" fmla="*/ 3994842 w 22146938"/>
              <a:gd name="connsiteY7776" fmla="*/ 2050988 h 4842513"/>
              <a:gd name="connsiteX7777" fmla="*/ 20252502 w 22146938"/>
              <a:gd name="connsiteY7777" fmla="*/ 2049328 h 4842513"/>
              <a:gd name="connsiteX7778" fmla="*/ 20269666 w 22146938"/>
              <a:gd name="connsiteY7778" fmla="*/ 2070368 h 4842513"/>
              <a:gd name="connsiteX7779" fmla="*/ 20246966 w 22146938"/>
              <a:gd name="connsiteY7779" fmla="*/ 2084763 h 4842513"/>
              <a:gd name="connsiteX7780" fmla="*/ 20229802 w 22146938"/>
              <a:gd name="connsiteY7780" fmla="*/ 2063724 h 4842513"/>
              <a:gd name="connsiteX7781" fmla="*/ 20252502 w 22146938"/>
              <a:gd name="connsiteY7781" fmla="*/ 2049328 h 4842513"/>
              <a:gd name="connsiteX7782" fmla="*/ 3798847 w 22146938"/>
              <a:gd name="connsiteY7782" fmla="*/ 2048774 h 4842513"/>
              <a:gd name="connsiteX7783" fmla="*/ 3816010 w 22146938"/>
              <a:gd name="connsiteY7783" fmla="*/ 2069813 h 4842513"/>
              <a:gd name="connsiteX7784" fmla="*/ 3792756 w 22146938"/>
              <a:gd name="connsiteY7784" fmla="*/ 2084763 h 4842513"/>
              <a:gd name="connsiteX7785" fmla="*/ 3775592 w 22146938"/>
              <a:gd name="connsiteY7785" fmla="*/ 2063723 h 4842513"/>
              <a:gd name="connsiteX7786" fmla="*/ 3798847 w 22146938"/>
              <a:gd name="connsiteY7786" fmla="*/ 2048774 h 4842513"/>
              <a:gd name="connsiteX7787" fmla="*/ 14735115 w 22146938"/>
              <a:gd name="connsiteY7787" fmla="*/ 2048220 h 4842513"/>
              <a:gd name="connsiteX7788" fmla="*/ 14751726 w 22146938"/>
              <a:gd name="connsiteY7788" fmla="*/ 2068706 h 4842513"/>
              <a:gd name="connsiteX7789" fmla="*/ 14729024 w 22146938"/>
              <a:gd name="connsiteY7789" fmla="*/ 2083102 h 4842513"/>
              <a:gd name="connsiteX7790" fmla="*/ 14712414 w 22146938"/>
              <a:gd name="connsiteY7790" fmla="*/ 2062616 h 4842513"/>
              <a:gd name="connsiteX7791" fmla="*/ 14735115 w 22146938"/>
              <a:gd name="connsiteY7791" fmla="*/ 2048220 h 4842513"/>
              <a:gd name="connsiteX7792" fmla="*/ 8330227 w 22146938"/>
              <a:gd name="connsiteY7792" fmla="*/ 2045452 h 4842513"/>
              <a:gd name="connsiteX7793" fmla="*/ 8347393 w 22146938"/>
              <a:gd name="connsiteY7793" fmla="*/ 2065938 h 4842513"/>
              <a:gd name="connsiteX7794" fmla="*/ 8324693 w 22146938"/>
              <a:gd name="connsiteY7794" fmla="*/ 2080334 h 4842513"/>
              <a:gd name="connsiteX7795" fmla="*/ 8307526 w 22146938"/>
              <a:gd name="connsiteY7795" fmla="*/ 2059848 h 4842513"/>
              <a:gd name="connsiteX7796" fmla="*/ 8330227 w 22146938"/>
              <a:gd name="connsiteY7796" fmla="*/ 2045452 h 4842513"/>
              <a:gd name="connsiteX7797" fmla="*/ 4191944 w 22146938"/>
              <a:gd name="connsiteY7797" fmla="*/ 2043790 h 4842513"/>
              <a:gd name="connsiteX7798" fmla="*/ 4209661 w 22146938"/>
              <a:gd name="connsiteY7798" fmla="*/ 2064830 h 4842513"/>
              <a:gd name="connsiteX7799" fmla="*/ 4186407 w 22146938"/>
              <a:gd name="connsiteY7799" fmla="*/ 2079779 h 4842513"/>
              <a:gd name="connsiteX7800" fmla="*/ 4168689 w 22146938"/>
              <a:gd name="connsiteY7800" fmla="*/ 2058740 h 4842513"/>
              <a:gd name="connsiteX7801" fmla="*/ 4191944 w 22146938"/>
              <a:gd name="connsiteY7801" fmla="*/ 2043790 h 4842513"/>
              <a:gd name="connsiteX7802" fmla="*/ 12171554 w 22146938"/>
              <a:gd name="connsiteY7802" fmla="*/ 2043323 h 4842513"/>
              <a:gd name="connsiteX7803" fmla="*/ 12190360 w 22146938"/>
              <a:gd name="connsiteY7803" fmla="*/ 2065957 h 4842513"/>
              <a:gd name="connsiteX7804" fmla="*/ 12165431 w 22146938"/>
              <a:gd name="connsiteY7804" fmla="*/ 2081592 h 4842513"/>
              <a:gd name="connsiteX7805" fmla="*/ 12146625 w 22146938"/>
              <a:gd name="connsiteY7805" fmla="*/ 2058958 h 4842513"/>
              <a:gd name="connsiteX7806" fmla="*/ 12171554 w 22146938"/>
              <a:gd name="connsiteY7806" fmla="*/ 2043323 h 4842513"/>
              <a:gd name="connsiteX7807" fmla="*/ 19996704 w 22146938"/>
              <a:gd name="connsiteY7807" fmla="*/ 2043237 h 4842513"/>
              <a:gd name="connsiteX7808" fmla="*/ 20013868 w 22146938"/>
              <a:gd name="connsiteY7808" fmla="*/ 2064277 h 4842513"/>
              <a:gd name="connsiteX7809" fmla="*/ 19990614 w 22146938"/>
              <a:gd name="connsiteY7809" fmla="*/ 2079226 h 4842513"/>
              <a:gd name="connsiteX7810" fmla="*/ 19973450 w 22146938"/>
              <a:gd name="connsiteY7810" fmla="*/ 2058187 h 4842513"/>
              <a:gd name="connsiteX7811" fmla="*/ 19996704 w 22146938"/>
              <a:gd name="connsiteY7811" fmla="*/ 2043237 h 4842513"/>
              <a:gd name="connsiteX7812" fmla="*/ 10412733 w 22146938"/>
              <a:gd name="connsiteY7812" fmla="*/ 2042683 h 4842513"/>
              <a:gd name="connsiteX7813" fmla="*/ 10429899 w 22146938"/>
              <a:gd name="connsiteY7813" fmla="*/ 2063723 h 4842513"/>
              <a:gd name="connsiteX7814" fmla="*/ 10406642 w 22146938"/>
              <a:gd name="connsiteY7814" fmla="*/ 2078672 h 4842513"/>
              <a:gd name="connsiteX7815" fmla="*/ 10389477 w 22146938"/>
              <a:gd name="connsiteY7815" fmla="*/ 2057633 h 4842513"/>
              <a:gd name="connsiteX7816" fmla="*/ 10412733 w 22146938"/>
              <a:gd name="connsiteY7816" fmla="*/ 2042683 h 4842513"/>
              <a:gd name="connsiteX7817" fmla="*/ 21811102 w 22146938"/>
              <a:gd name="connsiteY7817" fmla="*/ 2041576 h 4842513"/>
              <a:gd name="connsiteX7818" fmla="*/ 21828820 w 22146938"/>
              <a:gd name="connsiteY7818" fmla="*/ 2063170 h 4842513"/>
              <a:gd name="connsiteX7819" fmla="*/ 21805010 w 22146938"/>
              <a:gd name="connsiteY7819" fmla="*/ 2078119 h 4842513"/>
              <a:gd name="connsiteX7820" fmla="*/ 21787294 w 22146938"/>
              <a:gd name="connsiteY7820" fmla="*/ 2056526 h 4842513"/>
              <a:gd name="connsiteX7821" fmla="*/ 21811102 w 22146938"/>
              <a:gd name="connsiteY7821" fmla="*/ 2041576 h 4842513"/>
              <a:gd name="connsiteX7822" fmla="*/ 1403644 w 22146938"/>
              <a:gd name="connsiteY7822" fmla="*/ 2038254 h 4842513"/>
              <a:gd name="connsiteX7823" fmla="*/ 1417686 w 22146938"/>
              <a:gd name="connsiteY7823" fmla="*/ 2045964 h 4842513"/>
              <a:gd name="connsiteX7824" fmla="*/ 1417939 w 22146938"/>
              <a:gd name="connsiteY7824" fmla="*/ 2045590 h 4842513"/>
              <a:gd name="connsiteX7825" fmla="*/ 1433580 w 22146938"/>
              <a:gd name="connsiteY7825" fmla="*/ 2042683 h 4842513"/>
              <a:gd name="connsiteX7826" fmla="*/ 1447422 w 22146938"/>
              <a:gd name="connsiteY7826" fmla="*/ 2050366 h 4842513"/>
              <a:gd name="connsiteX7827" fmla="*/ 1448831 w 22146938"/>
              <a:gd name="connsiteY7827" fmla="*/ 2055425 h 4842513"/>
              <a:gd name="connsiteX7828" fmla="*/ 1461302 w 22146938"/>
              <a:gd name="connsiteY7828" fmla="*/ 2053204 h 4842513"/>
              <a:gd name="connsiteX7829" fmla="*/ 1471533 w 22146938"/>
              <a:gd name="connsiteY7829" fmla="*/ 2058876 h 4842513"/>
              <a:gd name="connsiteX7830" fmla="*/ 1475251 w 22146938"/>
              <a:gd name="connsiteY7830" fmla="*/ 2053480 h 4842513"/>
              <a:gd name="connsiteX7831" fmla="*/ 1490131 w 22146938"/>
              <a:gd name="connsiteY7831" fmla="*/ 2050435 h 4842513"/>
              <a:gd name="connsiteX7832" fmla="*/ 1507294 w 22146938"/>
              <a:gd name="connsiteY7832" fmla="*/ 2070921 h 4842513"/>
              <a:gd name="connsiteX7833" fmla="*/ 1484594 w 22146938"/>
              <a:gd name="connsiteY7833" fmla="*/ 2085317 h 4842513"/>
              <a:gd name="connsiteX7834" fmla="*/ 1474632 w 22146938"/>
              <a:gd name="connsiteY7834" fmla="*/ 2079845 h 4842513"/>
              <a:gd name="connsiteX7835" fmla="*/ 1470368 w 22146938"/>
              <a:gd name="connsiteY7835" fmla="*/ 2086078 h 4842513"/>
              <a:gd name="connsiteX7836" fmla="*/ 1455211 w 22146938"/>
              <a:gd name="connsiteY7836" fmla="*/ 2089193 h 4842513"/>
              <a:gd name="connsiteX7837" fmla="*/ 1441854 w 22146938"/>
              <a:gd name="connsiteY7837" fmla="*/ 2081787 h 4842513"/>
              <a:gd name="connsiteX7838" fmla="*/ 1440420 w 22146938"/>
              <a:gd name="connsiteY7838" fmla="*/ 2076651 h 4842513"/>
              <a:gd name="connsiteX7839" fmla="*/ 1427490 w 22146938"/>
              <a:gd name="connsiteY7839" fmla="*/ 2079226 h 4842513"/>
              <a:gd name="connsiteX7840" fmla="*/ 1414291 w 22146938"/>
              <a:gd name="connsiteY7840" fmla="*/ 2071901 h 4842513"/>
              <a:gd name="connsiteX7841" fmla="*/ 1413748 w 22146938"/>
              <a:gd name="connsiteY7841" fmla="*/ 2072720 h 4842513"/>
              <a:gd name="connsiteX7842" fmla="*/ 1398107 w 22146938"/>
              <a:gd name="connsiteY7842" fmla="*/ 2075904 h 4842513"/>
              <a:gd name="connsiteX7843" fmla="*/ 1379837 w 22146938"/>
              <a:gd name="connsiteY7843" fmla="*/ 2053757 h 4842513"/>
              <a:gd name="connsiteX7844" fmla="*/ 1403644 w 22146938"/>
              <a:gd name="connsiteY7844" fmla="*/ 2038254 h 4842513"/>
              <a:gd name="connsiteX7845" fmla="*/ 17879444 w 22146938"/>
              <a:gd name="connsiteY7845" fmla="*/ 2037147 h 4842513"/>
              <a:gd name="connsiteX7846" fmla="*/ 17897716 w 22146938"/>
              <a:gd name="connsiteY7846" fmla="*/ 2059848 h 4842513"/>
              <a:gd name="connsiteX7847" fmla="*/ 17873354 w 22146938"/>
              <a:gd name="connsiteY7847" fmla="*/ 2075350 h 4842513"/>
              <a:gd name="connsiteX7848" fmla="*/ 17855083 w 22146938"/>
              <a:gd name="connsiteY7848" fmla="*/ 2052650 h 4842513"/>
              <a:gd name="connsiteX7849" fmla="*/ 17879444 w 22146938"/>
              <a:gd name="connsiteY7849" fmla="*/ 2037147 h 4842513"/>
              <a:gd name="connsiteX7850" fmla="*/ 19085352 w 22146938"/>
              <a:gd name="connsiteY7850" fmla="*/ 2036593 h 4842513"/>
              <a:gd name="connsiteX7851" fmla="*/ 19104176 w 22146938"/>
              <a:gd name="connsiteY7851" fmla="*/ 2059848 h 4842513"/>
              <a:gd name="connsiteX7852" fmla="*/ 19079262 w 22146938"/>
              <a:gd name="connsiteY7852" fmla="*/ 2075904 h 4842513"/>
              <a:gd name="connsiteX7853" fmla="*/ 19060436 w 22146938"/>
              <a:gd name="connsiteY7853" fmla="*/ 2052650 h 4842513"/>
              <a:gd name="connsiteX7854" fmla="*/ 19085352 w 22146938"/>
              <a:gd name="connsiteY7854" fmla="*/ 2036593 h 4842513"/>
              <a:gd name="connsiteX7855" fmla="*/ 4278222 w 22146938"/>
              <a:gd name="connsiteY7855" fmla="*/ 2036593 h 4842513"/>
              <a:gd name="connsiteX7856" fmla="*/ 4297045 w 22146938"/>
              <a:gd name="connsiteY7856" fmla="*/ 2059294 h 4842513"/>
              <a:gd name="connsiteX7857" fmla="*/ 4272129 w 22146938"/>
              <a:gd name="connsiteY7857" fmla="*/ 2074797 h 4842513"/>
              <a:gd name="connsiteX7858" fmla="*/ 4253304 w 22146938"/>
              <a:gd name="connsiteY7858" fmla="*/ 2052096 h 4842513"/>
              <a:gd name="connsiteX7859" fmla="*/ 4278222 w 22146938"/>
              <a:gd name="connsiteY7859" fmla="*/ 2036593 h 4842513"/>
              <a:gd name="connsiteX7860" fmla="*/ 3605066 w 22146938"/>
              <a:gd name="connsiteY7860" fmla="*/ 2036593 h 4842513"/>
              <a:gd name="connsiteX7861" fmla="*/ 3622229 w 22146938"/>
              <a:gd name="connsiteY7861" fmla="*/ 2057633 h 4842513"/>
              <a:gd name="connsiteX7862" fmla="*/ 3598975 w 22146938"/>
              <a:gd name="connsiteY7862" fmla="*/ 2072582 h 4842513"/>
              <a:gd name="connsiteX7863" fmla="*/ 3581811 w 22146938"/>
              <a:gd name="connsiteY7863" fmla="*/ 2051543 h 4842513"/>
              <a:gd name="connsiteX7864" fmla="*/ 3605066 w 22146938"/>
              <a:gd name="connsiteY7864" fmla="*/ 2036593 h 4842513"/>
              <a:gd name="connsiteX7865" fmla="*/ 12993803 w 22146938"/>
              <a:gd name="connsiteY7865" fmla="*/ 2036039 h 4842513"/>
              <a:gd name="connsiteX7866" fmla="*/ 13010413 w 22146938"/>
              <a:gd name="connsiteY7866" fmla="*/ 2056525 h 4842513"/>
              <a:gd name="connsiteX7867" fmla="*/ 12988266 w 22146938"/>
              <a:gd name="connsiteY7867" fmla="*/ 2070921 h 4842513"/>
              <a:gd name="connsiteX7868" fmla="*/ 12971656 w 22146938"/>
              <a:gd name="connsiteY7868" fmla="*/ 2050434 h 4842513"/>
              <a:gd name="connsiteX7869" fmla="*/ 12993803 w 22146938"/>
              <a:gd name="connsiteY7869" fmla="*/ 2036039 h 4842513"/>
              <a:gd name="connsiteX7870" fmla="*/ 9489169 w 22146938"/>
              <a:gd name="connsiteY7870" fmla="*/ 2036039 h 4842513"/>
              <a:gd name="connsiteX7871" fmla="*/ 9506335 w 22146938"/>
              <a:gd name="connsiteY7871" fmla="*/ 2056525 h 4842513"/>
              <a:gd name="connsiteX7872" fmla="*/ 9483632 w 22146938"/>
              <a:gd name="connsiteY7872" fmla="*/ 2070921 h 4842513"/>
              <a:gd name="connsiteX7873" fmla="*/ 9466466 w 22146938"/>
              <a:gd name="connsiteY7873" fmla="*/ 2050434 h 4842513"/>
              <a:gd name="connsiteX7874" fmla="*/ 9489169 w 22146938"/>
              <a:gd name="connsiteY7874" fmla="*/ 2036039 h 4842513"/>
              <a:gd name="connsiteX7875" fmla="*/ 12385311 w 22146938"/>
              <a:gd name="connsiteY7875" fmla="*/ 2035485 h 4842513"/>
              <a:gd name="connsiteX7876" fmla="*/ 12404137 w 22146938"/>
              <a:gd name="connsiteY7876" fmla="*/ 2058186 h 4842513"/>
              <a:gd name="connsiteX7877" fmla="*/ 12379222 w 22146938"/>
              <a:gd name="connsiteY7877" fmla="*/ 2073689 h 4842513"/>
              <a:gd name="connsiteX7878" fmla="*/ 12360396 w 22146938"/>
              <a:gd name="connsiteY7878" fmla="*/ 2050988 h 4842513"/>
              <a:gd name="connsiteX7879" fmla="*/ 12385311 w 22146938"/>
              <a:gd name="connsiteY7879" fmla="*/ 2035485 h 4842513"/>
              <a:gd name="connsiteX7880" fmla="*/ 113144 w 22146938"/>
              <a:gd name="connsiteY7880" fmla="*/ 2033271 h 4842513"/>
              <a:gd name="connsiteX7881" fmla="*/ 130308 w 22146938"/>
              <a:gd name="connsiteY7881" fmla="*/ 2054311 h 4842513"/>
              <a:gd name="connsiteX7882" fmla="*/ 107054 w 22146938"/>
              <a:gd name="connsiteY7882" fmla="*/ 2068706 h 4842513"/>
              <a:gd name="connsiteX7883" fmla="*/ 89890 w 22146938"/>
              <a:gd name="connsiteY7883" fmla="*/ 2047666 h 4842513"/>
              <a:gd name="connsiteX7884" fmla="*/ 113144 w 22146938"/>
              <a:gd name="connsiteY7884" fmla="*/ 2033271 h 4842513"/>
              <a:gd name="connsiteX7885" fmla="*/ 20455146 w 22146938"/>
              <a:gd name="connsiteY7885" fmla="*/ 2032164 h 4842513"/>
              <a:gd name="connsiteX7886" fmla="*/ 20472312 w 22146938"/>
              <a:gd name="connsiteY7886" fmla="*/ 2053204 h 4842513"/>
              <a:gd name="connsiteX7887" fmla="*/ 20449610 w 22146938"/>
              <a:gd name="connsiteY7887" fmla="*/ 2067599 h 4842513"/>
              <a:gd name="connsiteX7888" fmla="*/ 20432446 w 22146938"/>
              <a:gd name="connsiteY7888" fmla="*/ 2046560 h 4842513"/>
              <a:gd name="connsiteX7889" fmla="*/ 20455146 w 22146938"/>
              <a:gd name="connsiteY7889" fmla="*/ 2032164 h 4842513"/>
              <a:gd name="connsiteX7890" fmla="*/ 17057234 w 22146938"/>
              <a:gd name="connsiteY7890" fmla="*/ 2032163 h 4842513"/>
              <a:gd name="connsiteX7891" fmla="*/ 17074951 w 22146938"/>
              <a:gd name="connsiteY7891" fmla="*/ 2053757 h 4842513"/>
              <a:gd name="connsiteX7892" fmla="*/ 17051697 w 22146938"/>
              <a:gd name="connsiteY7892" fmla="*/ 2068706 h 4842513"/>
              <a:gd name="connsiteX7893" fmla="*/ 17033980 w 22146938"/>
              <a:gd name="connsiteY7893" fmla="*/ 2047113 h 4842513"/>
              <a:gd name="connsiteX7894" fmla="*/ 17057234 w 22146938"/>
              <a:gd name="connsiteY7894" fmla="*/ 2032163 h 4842513"/>
              <a:gd name="connsiteX7895" fmla="*/ 1334039 w 22146938"/>
              <a:gd name="connsiteY7895" fmla="*/ 2030503 h 4842513"/>
              <a:gd name="connsiteX7896" fmla="*/ 1350649 w 22146938"/>
              <a:gd name="connsiteY7896" fmla="*/ 2050989 h 4842513"/>
              <a:gd name="connsiteX7897" fmla="*/ 1328502 w 22146938"/>
              <a:gd name="connsiteY7897" fmla="*/ 2064830 h 4842513"/>
              <a:gd name="connsiteX7898" fmla="*/ 1311893 w 22146938"/>
              <a:gd name="connsiteY7898" fmla="*/ 2044345 h 4842513"/>
              <a:gd name="connsiteX7899" fmla="*/ 1334039 w 22146938"/>
              <a:gd name="connsiteY7899" fmla="*/ 2030503 h 4842513"/>
              <a:gd name="connsiteX7900" fmla="*/ 6761372 w 22146938"/>
              <a:gd name="connsiteY7900" fmla="*/ 2029949 h 4842513"/>
              <a:gd name="connsiteX7901" fmla="*/ 6780747 w 22146938"/>
              <a:gd name="connsiteY7901" fmla="*/ 2053757 h 4842513"/>
              <a:gd name="connsiteX7902" fmla="*/ 6754730 w 22146938"/>
              <a:gd name="connsiteY7902" fmla="*/ 2070368 h 4842513"/>
              <a:gd name="connsiteX7903" fmla="*/ 6735353 w 22146938"/>
              <a:gd name="connsiteY7903" fmla="*/ 2046560 h 4842513"/>
              <a:gd name="connsiteX7904" fmla="*/ 6761372 w 22146938"/>
              <a:gd name="connsiteY7904" fmla="*/ 2029949 h 4842513"/>
              <a:gd name="connsiteX7905" fmla="*/ 15464862 w 22146938"/>
              <a:gd name="connsiteY7905" fmla="*/ 2029395 h 4842513"/>
              <a:gd name="connsiteX7906" fmla="*/ 15481472 w 22146938"/>
              <a:gd name="connsiteY7906" fmla="*/ 2049881 h 4842513"/>
              <a:gd name="connsiteX7907" fmla="*/ 15459325 w 22146938"/>
              <a:gd name="connsiteY7907" fmla="*/ 2063723 h 4842513"/>
              <a:gd name="connsiteX7908" fmla="*/ 15442715 w 22146938"/>
              <a:gd name="connsiteY7908" fmla="*/ 2043237 h 4842513"/>
              <a:gd name="connsiteX7909" fmla="*/ 15464862 w 22146938"/>
              <a:gd name="connsiteY7909" fmla="*/ 2029395 h 4842513"/>
              <a:gd name="connsiteX7910" fmla="*/ 13962182 w 22146938"/>
              <a:gd name="connsiteY7910" fmla="*/ 2027180 h 4842513"/>
              <a:gd name="connsiteX7911" fmla="*/ 13978792 w 22146938"/>
              <a:gd name="connsiteY7911" fmla="*/ 2047666 h 4842513"/>
              <a:gd name="connsiteX7912" fmla="*/ 13956645 w 22146938"/>
              <a:gd name="connsiteY7912" fmla="*/ 2062062 h 4842513"/>
              <a:gd name="connsiteX7913" fmla="*/ 13940035 w 22146938"/>
              <a:gd name="connsiteY7913" fmla="*/ 2041576 h 4842513"/>
              <a:gd name="connsiteX7914" fmla="*/ 13962182 w 22146938"/>
              <a:gd name="connsiteY7914" fmla="*/ 2027180 h 4842513"/>
              <a:gd name="connsiteX7915" fmla="*/ 15656987 w 22146938"/>
              <a:gd name="connsiteY7915" fmla="*/ 2024966 h 4842513"/>
              <a:gd name="connsiteX7916" fmla="*/ 15673597 w 22146938"/>
              <a:gd name="connsiteY7916" fmla="*/ 2045452 h 4842513"/>
              <a:gd name="connsiteX7917" fmla="*/ 15651450 w 22146938"/>
              <a:gd name="connsiteY7917" fmla="*/ 2059294 h 4842513"/>
              <a:gd name="connsiteX7918" fmla="*/ 15634840 w 22146938"/>
              <a:gd name="connsiteY7918" fmla="*/ 2038808 h 4842513"/>
              <a:gd name="connsiteX7919" fmla="*/ 15656987 w 22146938"/>
              <a:gd name="connsiteY7919" fmla="*/ 2024966 h 4842513"/>
              <a:gd name="connsiteX7920" fmla="*/ 2012117 w 22146938"/>
              <a:gd name="connsiteY7920" fmla="*/ 2024966 h 4842513"/>
              <a:gd name="connsiteX7921" fmla="*/ 2030388 w 22146938"/>
              <a:gd name="connsiteY7921" fmla="*/ 2047113 h 4842513"/>
              <a:gd name="connsiteX7922" fmla="*/ 2006581 w 22146938"/>
              <a:gd name="connsiteY7922" fmla="*/ 2062616 h 4842513"/>
              <a:gd name="connsiteX7923" fmla="*/ 1988310 w 22146938"/>
              <a:gd name="connsiteY7923" fmla="*/ 2040469 h 4842513"/>
              <a:gd name="connsiteX7924" fmla="*/ 2012117 w 22146938"/>
              <a:gd name="connsiteY7924" fmla="*/ 2024966 h 4842513"/>
              <a:gd name="connsiteX7925" fmla="*/ 11769623 w 22146938"/>
              <a:gd name="connsiteY7925" fmla="*/ 2024965 h 4842513"/>
              <a:gd name="connsiteX7926" fmla="*/ 11787895 w 22146938"/>
              <a:gd name="connsiteY7926" fmla="*/ 2047112 h 4842513"/>
              <a:gd name="connsiteX7927" fmla="*/ 11763533 w 22146938"/>
              <a:gd name="connsiteY7927" fmla="*/ 2062615 h 4842513"/>
              <a:gd name="connsiteX7928" fmla="*/ 11745262 w 22146938"/>
              <a:gd name="connsiteY7928" fmla="*/ 2040468 h 4842513"/>
              <a:gd name="connsiteX7929" fmla="*/ 11769623 w 22146938"/>
              <a:gd name="connsiteY7929" fmla="*/ 2024965 h 4842513"/>
              <a:gd name="connsiteX7930" fmla="*/ 16300913 w 22146938"/>
              <a:gd name="connsiteY7930" fmla="*/ 2024412 h 4842513"/>
              <a:gd name="connsiteX7931" fmla="*/ 16318076 w 22146938"/>
              <a:gd name="connsiteY7931" fmla="*/ 2044898 h 4842513"/>
              <a:gd name="connsiteX7932" fmla="*/ 16295377 w 22146938"/>
              <a:gd name="connsiteY7932" fmla="*/ 2059294 h 4842513"/>
              <a:gd name="connsiteX7933" fmla="*/ 16278212 w 22146938"/>
              <a:gd name="connsiteY7933" fmla="*/ 2038808 h 4842513"/>
              <a:gd name="connsiteX7934" fmla="*/ 16300913 w 22146938"/>
              <a:gd name="connsiteY7934" fmla="*/ 2024412 h 4842513"/>
              <a:gd name="connsiteX7935" fmla="*/ 13369749 w 22146938"/>
              <a:gd name="connsiteY7935" fmla="*/ 2019983 h 4842513"/>
              <a:gd name="connsiteX7936" fmla="*/ 13386359 w 22146938"/>
              <a:gd name="connsiteY7936" fmla="*/ 2039915 h 4842513"/>
              <a:gd name="connsiteX7937" fmla="*/ 13364212 w 22146938"/>
              <a:gd name="connsiteY7937" fmla="*/ 2053757 h 4842513"/>
              <a:gd name="connsiteX7938" fmla="*/ 13347602 w 22146938"/>
              <a:gd name="connsiteY7938" fmla="*/ 2033825 h 4842513"/>
              <a:gd name="connsiteX7939" fmla="*/ 13369749 w 22146938"/>
              <a:gd name="connsiteY7939" fmla="*/ 2019983 h 4842513"/>
              <a:gd name="connsiteX7940" fmla="*/ 1522282 w 22146938"/>
              <a:gd name="connsiteY7940" fmla="*/ 2018875 h 4842513"/>
              <a:gd name="connsiteX7941" fmla="*/ 1538892 w 22146938"/>
              <a:gd name="connsiteY7941" fmla="*/ 2039361 h 4842513"/>
              <a:gd name="connsiteX7942" fmla="*/ 1516745 w 22146938"/>
              <a:gd name="connsiteY7942" fmla="*/ 2053203 h 4842513"/>
              <a:gd name="connsiteX7943" fmla="*/ 1500136 w 22146938"/>
              <a:gd name="connsiteY7943" fmla="*/ 2032717 h 4842513"/>
              <a:gd name="connsiteX7944" fmla="*/ 1522282 w 22146938"/>
              <a:gd name="connsiteY7944" fmla="*/ 2018875 h 4842513"/>
              <a:gd name="connsiteX7945" fmla="*/ 11179550 w 22146938"/>
              <a:gd name="connsiteY7945" fmla="*/ 2018857 h 4842513"/>
              <a:gd name="connsiteX7946" fmla="*/ 11197350 w 22146938"/>
              <a:gd name="connsiteY7946" fmla="*/ 2040769 h 4842513"/>
              <a:gd name="connsiteX7947" fmla="*/ 11173601 w 22146938"/>
              <a:gd name="connsiteY7947" fmla="*/ 2056033 h 4842513"/>
              <a:gd name="connsiteX7948" fmla="*/ 11155801 w 22146938"/>
              <a:gd name="connsiteY7948" fmla="*/ 2034120 h 4842513"/>
              <a:gd name="connsiteX7949" fmla="*/ 11179550 w 22146938"/>
              <a:gd name="connsiteY7949" fmla="*/ 2018857 h 4842513"/>
              <a:gd name="connsiteX7950" fmla="*/ 1150226 w 22146938"/>
              <a:gd name="connsiteY7950" fmla="*/ 2017215 h 4842513"/>
              <a:gd name="connsiteX7951" fmla="*/ 1166835 w 22146938"/>
              <a:gd name="connsiteY7951" fmla="*/ 2037701 h 4842513"/>
              <a:gd name="connsiteX7952" fmla="*/ 1144689 w 22146938"/>
              <a:gd name="connsiteY7952" fmla="*/ 2051543 h 4842513"/>
              <a:gd name="connsiteX7953" fmla="*/ 1128079 w 22146938"/>
              <a:gd name="connsiteY7953" fmla="*/ 2031057 h 4842513"/>
              <a:gd name="connsiteX7954" fmla="*/ 1150226 w 22146938"/>
              <a:gd name="connsiteY7954" fmla="*/ 2017215 h 4842513"/>
              <a:gd name="connsiteX7955" fmla="*/ 12805424 w 22146938"/>
              <a:gd name="connsiteY7955" fmla="*/ 2016549 h 4842513"/>
              <a:gd name="connsiteX7956" fmla="*/ 12822306 w 22146938"/>
              <a:gd name="connsiteY7956" fmla="*/ 2037191 h 4842513"/>
              <a:gd name="connsiteX7957" fmla="*/ 12814562 w 22146938"/>
              <a:gd name="connsiteY7957" fmla="*/ 2048639 h 4842513"/>
              <a:gd name="connsiteX7958" fmla="*/ 12809068 w 22146938"/>
              <a:gd name="connsiteY7958" fmla="*/ 2049720 h 4842513"/>
              <a:gd name="connsiteX7959" fmla="*/ 12816764 w 22146938"/>
              <a:gd name="connsiteY7959" fmla="*/ 2053965 h 4842513"/>
              <a:gd name="connsiteX7960" fmla="*/ 12821056 w 22146938"/>
              <a:gd name="connsiteY7960" fmla="*/ 2067599 h 4842513"/>
              <a:gd name="connsiteX7961" fmla="*/ 12815173 w 22146938"/>
              <a:gd name="connsiteY7961" fmla="*/ 2076197 h 4842513"/>
              <a:gd name="connsiteX7962" fmla="*/ 12815519 w 22146938"/>
              <a:gd name="connsiteY7962" fmla="*/ 2076389 h 4842513"/>
              <a:gd name="connsiteX7963" fmla="*/ 12819395 w 22146938"/>
              <a:gd name="connsiteY7963" fmla="*/ 2090300 h 4842513"/>
              <a:gd name="connsiteX7964" fmla="*/ 12815922 w 22146938"/>
              <a:gd name="connsiteY7964" fmla="*/ 2095422 h 4842513"/>
              <a:gd name="connsiteX7965" fmla="*/ 12819395 w 22146938"/>
              <a:gd name="connsiteY7965" fmla="*/ 2107463 h 4842513"/>
              <a:gd name="connsiteX7966" fmla="*/ 12817593 w 22146938"/>
              <a:gd name="connsiteY7966" fmla="*/ 2110091 h 4842513"/>
              <a:gd name="connsiteX7967" fmla="*/ 12820501 w 22146938"/>
              <a:gd name="connsiteY7967" fmla="*/ 2120198 h 4842513"/>
              <a:gd name="connsiteX7968" fmla="*/ 12818572 w 22146938"/>
              <a:gd name="connsiteY7968" fmla="*/ 2123036 h 4842513"/>
              <a:gd name="connsiteX7969" fmla="*/ 12821055 w 22146938"/>
              <a:gd name="connsiteY7969" fmla="*/ 2131825 h 4842513"/>
              <a:gd name="connsiteX7970" fmla="*/ 12818583 w 22146938"/>
              <a:gd name="connsiteY7970" fmla="*/ 2135485 h 4842513"/>
              <a:gd name="connsiteX7971" fmla="*/ 12821608 w 22146938"/>
              <a:gd name="connsiteY7971" fmla="*/ 2146221 h 4842513"/>
              <a:gd name="connsiteX7972" fmla="*/ 12817554 w 22146938"/>
              <a:gd name="connsiteY7972" fmla="*/ 2152208 h 4842513"/>
              <a:gd name="connsiteX7973" fmla="*/ 12821608 w 22146938"/>
              <a:gd name="connsiteY7973" fmla="*/ 2166154 h 4842513"/>
              <a:gd name="connsiteX7974" fmla="*/ 12813385 w 22146938"/>
              <a:gd name="connsiteY7974" fmla="*/ 2178115 h 4842513"/>
              <a:gd name="connsiteX7975" fmla="*/ 12815864 w 22146938"/>
              <a:gd name="connsiteY7975" fmla="*/ 2179511 h 4842513"/>
              <a:gd name="connsiteX7976" fmla="*/ 12820501 w 22146938"/>
              <a:gd name="connsiteY7976" fmla="*/ 2195498 h 4842513"/>
              <a:gd name="connsiteX7977" fmla="*/ 12811296 w 22146938"/>
              <a:gd name="connsiteY7977" fmla="*/ 2209271 h 4842513"/>
              <a:gd name="connsiteX7978" fmla="*/ 12800299 w 22146938"/>
              <a:gd name="connsiteY7978" fmla="*/ 2211352 h 4842513"/>
              <a:gd name="connsiteX7979" fmla="*/ 12812819 w 22146938"/>
              <a:gd name="connsiteY7979" fmla="*/ 2218337 h 4842513"/>
              <a:gd name="connsiteX7980" fmla="*/ 12817733 w 22146938"/>
              <a:gd name="connsiteY7980" fmla="*/ 2234809 h 4842513"/>
              <a:gd name="connsiteX7981" fmla="*/ 12790049 w 22146938"/>
              <a:gd name="connsiteY7981" fmla="*/ 2252527 h 4842513"/>
              <a:gd name="connsiteX7982" fmla="*/ 12769009 w 22146938"/>
              <a:gd name="connsiteY7982" fmla="*/ 2227058 h 4842513"/>
              <a:gd name="connsiteX7983" fmla="*/ 12778491 w 22146938"/>
              <a:gd name="connsiteY7983" fmla="*/ 2212800 h 4842513"/>
              <a:gd name="connsiteX7984" fmla="*/ 12789801 w 22146938"/>
              <a:gd name="connsiteY7984" fmla="*/ 2210650 h 4842513"/>
              <a:gd name="connsiteX7985" fmla="*/ 12777523 w 22146938"/>
              <a:gd name="connsiteY7985" fmla="*/ 2203734 h 4842513"/>
              <a:gd name="connsiteX7986" fmla="*/ 12772885 w 22146938"/>
              <a:gd name="connsiteY7986" fmla="*/ 2187747 h 4842513"/>
              <a:gd name="connsiteX7987" fmla="*/ 12781360 w 22146938"/>
              <a:gd name="connsiteY7987" fmla="*/ 2175065 h 4842513"/>
              <a:gd name="connsiteX7988" fmla="*/ 12779668 w 22146938"/>
              <a:gd name="connsiteY7988" fmla="*/ 2174112 h 4842513"/>
              <a:gd name="connsiteX7989" fmla="*/ 12775100 w 22146938"/>
              <a:gd name="connsiteY7989" fmla="*/ 2158402 h 4842513"/>
              <a:gd name="connsiteX7990" fmla="*/ 12779775 w 22146938"/>
              <a:gd name="connsiteY7990" fmla="*/ 2151857 h 4842513"/>
              <a:gd name="connsiteX7991" fmla="*/ 12776207 w 22146938"/>
              <a:gd name="connsiteY7991" fmla="*/ 2139023 h 4842513"/>
              <a:gd name="connsiteX7992" fmla="*/ 12779511 w 22146938"/>
              <a:gd name="connsiteY7992" fmla="*/ 2134364 h 4842513"/>
              <a:gd name="connsiteX7993" fmla="*/ 12776761 w 22146938"/>
              <a:gd name="connsiteY7993" fmla="*/ 2124627 h 4842513"/>
              <a:gd name="connsiteX7994" fmla="*/ 12779107 w 22146938"/>
              <a:gd name="connsiteY7994" fmla="*/ 2121154 h 4842513"/>
              <a:gd name="connsiteX7995" fmla="*/ 12776761 w 22146938"/>
              <a:gd name="connsiteY7995" fmla="*/ 2113000 h 4842513"/>
              <a:gd name="connsiteX7996" fmla="*/ 12779228 w 22146938"/>
              <a:gd name="connsiteY7996" fmla="*/ 2109370 h 4842513"/>
              <a:gd name="connsiteX7997" fmla="*/ 12776762 w 22146938"/>
              <a:gd name="connsiteY7997" fmla="*/ 2100819 h 4842513"/>
              <a:gd name="connsiteX7998" fmla="*/ 12780928 w 22146938"/>
              <a:gd name="connsiteY7998" fmla="*/ 2094637 h 4842513"/>
              <a:gd name="connsiteX7999" fmla="*/ 12777869 w 22146938"/>
              <a:gd name="connsiteY7999" fmla="*/ 2083656 h 4842513"/>
              <a:gd name="connsiteX8000" fmla="*/ 12784176 w 22146938"/>
              <a:gd name="connsiteY8000" fmla="*/ 2074515 h 4842513"/>
              <a:gd name="connsiteX8001" fmla="*/ 12780083 w 22146938"/>
              <a:gd name="connsiteY8001" fmla="*/ 2061508 h 4842513"/>
              <a:gd name="connsiteX8002" fmla="*/ 12787973 w 22146938"/>
              <a:gd name="connsiteY8002" fmla="*/ 2049466 h 4842513"/>
              <a:gd name="connsiteX8003" fmla="*/ 12794078 w 22146938"/>
              <a:gd name="connsiteY8003" fmla="*/ 2048311 h 4842513"/>
              <a:gd name="connsiteX8004" fmla="*/ 12786729 w 22146938"/>
              <a:gd name="connsiteY8004" fmla="*/ 2044186 h 4842513"/>
              <a:gd name="connsiteX8005" fmla="*/ 12782944 w 22146938"/>
              <a:gd name="connsiteY8005" fmla="*/ 2030893 h 4842513"/>
              <a:gd name="connsiteX8006" fmla="*/ 12805424 w 22146938"/>
              <a:gd name="connsiteY8006" fmla="*/ 2016549 h 4842513"/>
              <a:gd name="connsiteX8007" fmla="*/ 14545758 w 22146938"/>
              <a:gd name="connsiteY8007" fmla="*/ 2016107 h 4842513"/>
              <a:gd name="connsiteX8008" fmla="*/ 14562369 w 22146938"/>
              <a:gd name="connsiteY8008" fmla="*/ 2036593 h 4842513"/>
              <a:gd name="connsiteX8009" fmla="*/ 14539667 w 22146938"/>
              <a:gd name="connsiteY8009" fmla="*/ 2050989 h 4842513"/>
              <a:gd name="connsiteX8010" fmla="*/ 14523057 w 22146938"/>
              <a:gd name="connsiteY8010" fmla="*/ 2030503 h 4842513"/>
              <a:gd name="connsiteX8011" fmla="*/ 14545758 w 22146938"/>
              <a:gd name="connsiteY8011" fmla="*/ 2016107 h 4842513"/>
              <a:gd name="connsiteX8012" fmla="*/ 13180946 w 22146938"/>
              <a:gd name="connsiteY8012" fmla="*/ 2015000 h 4842513"/>
              <a:gd name="connsiteX8013" fmla="*/ 13197556 w 22146938"/>
              <a:gd name="connsiteY8013" fmla="*/ 2034932 h 4842513"/>
              <a:gd name="connsiteX8014" fmla="*/ 13175409 w 22146938"/>
              <a:gd name="connsiteY8014" fmla="*/ 2048774 h 4842513"/>
              <a:gd name="connsiteX8015" fmla="*/ 13158799 w 22146938"/>
              <a:gd name="connsiteY8015" fmla="*/ 2028842 h 4842513"/>
              <a:gd name="connsiteX8016" fmla="*/ 13180946 w 22146938"/>
              <a:gd name="connsiteY8016" fmla="*/ 2015000 h 4842513"/>
              <a:gd name="connsiteX8017" fmla="*/ 7110213 w 22146938"/>
              <a:gd name="connsiteY8017" fmla="*/ 2014999 h 4842513"/>
              <a:gd name="connsiteX8018" fmla="*/ 7129599 w 22146938"/>
              <a:gd name="connsiteY8018" fmla="*/ 2038254 h 4842513"/>
              <a:gd name="connsiteX8019" fmla="*/ 7104131 w 22146938"/>
              <a:gd name="connsiteY8019" fmla="*/ 2054310 h 4842513"/>
              <a:gd name="connsiteX8020" fmla="*/ 7084746 w 22146938"/>
              <a:gd name="connsiteY8020" fmla="*/ 2031056 h 4842513"/>
              <a:gd name="connsiteX8021" fmla="*/ 7110213 w 22146938"/>
              <a:gd name="connsiteY8021" fmla="*/ 2014999 h 4842513"/>
              <a:gd name="connsiteX8022" fmla="*/ 15275503 w 22146938"/>
              <a:gd name="connsiteY8022" fmla="*/ 2014446 h 4842513"/>
              <a:gd name="connsiteX8023" fmla="*/ 15292114 w 22146938"/>
              <a:gd name="connsiteY8023" fmla="*/ 2034932 h 4842513"/>
              <a:gd name="connsiteX8024" fmla="*/ 15269967 w 22146938"/>
              <a:gd name="connsiteY8024" fmla="*/ 2048774 h 4842513"/>
              <a:gd name="connsiteX8025" fmla="*/ 15253356 w 22146938"/>
              <a:gd name="connsiteY8025" fmla="*/ 2028288 h 4842513"/>
              <a:gd name="connsiteX8026" fmla="*/ 15275503 w 22146938"/>
              <a:gd name="connsiteY8026" fmla="*/ 2014446 h 4842513"/>
              <a:gd name="connsiteX8027" fmla="*/ 8795945 w 22146938"/>
              <a:gd name="connsiteY8027" fmla="*/ 2014446 h 4842513"/>
              <a:gd name="connsiteX8028" fmla="*/ 8812555 w 22146938"/>
              <a:gd name="connsiteY8028" fmla="*/ 2034932 h 4842513"/>
              <a:gd name="connsiteX8029" fmla="*/ 8790408 w 22146938"/>
              <a:gd name="connsiteY8029" fmla="*/ 2048774 h 4842513"/>
              <a:gd name="connsiteX8030" fmla="*/ 8773794 w 22146938"/>
              <a:gd name="connsiteY8030" fmla="*/ 2028288 h 4842513"/>
              <a:gd name="connsiteX8031" fmla="*/ 8795945 w 22146938"/>
              <a:gd name="connsiteY8031" fmla="*/ 2014446 h 4842513"/>
              <a:gd name="connsiteX8032" fmla="*/ 4392926 w 22146938"/>
              <a:gd name="connsiteY8032" fmla="*/ 2014445 h 4842513"/>
              <a:gd name="connsiteX8033" fmla="*/ 4406354 w 22146938"/>
              <a:gd name="connsiteY8033" fmla="*/ 2021851 h 4842513"/>
              <a:gd name="connsiteX8034" fmla="*/ 4406468 w 22146938"/>
              <a:gd name="connsiteY8034" fmla="*/ 2022210 h 4842513"/>
              <a:gd name="connsiteX8035" fmla="*/ 4408259 w 22146938"/>
              <a:gd name="connsiteY8035" fmla="*/ 2019567 h 4842513"/>
              <a:gd name="connsiteX8036" fmla="*/ 4423901 w 22146938"/>
              <a:gd name="connsiteY8036" fmla="*/ 2016660 h 4842513"/>
              <a:gd name="connsiteX8037" fmla="*/ 4441618 w 22146938"/>
              <a:gd name="connsiteY8037" fmla="*/ 2038254 h 4842513"/>
              <a:gd name="connsiteX8038" fmla="*/ 4417809 w 22146938"/>
              <a:gd name="connsiteY8038" fmla="*/ 2053203 h 4842513"/>
              <a:gd name="connsiteX8039" fmla="*/ 4403968 w 22146938"/>
              <a:gd name="connsiteY8039" fmla="*/ 2045521 h 4842513"/>
              <a:gd name="connsiteX8040" fmla="*/ 4403913 w 22146938"/>
              <a:gd name="connsiteY8040" fmla="*/ 2045323 h 4842513"/>
              <a:gd name="connsiteX8041" fmla="*/ 4402547 w 22146938"/>
              <a:gd name="connsiteY8041" fmla="*/ 2047320 h 4842513"/>
              <a:gd name="connsiteX8042" fmla="*/ 4387391 w 22146938"/>
              <a:gd name="connsiteY8042" fmla="*/ 2050434 h 4842513"/>
              <a:gd name="connsiteX8043" fmla="*/ 4369672 w 22146938"/>
              <a:gd name="connsiteY8043" fmla="*/ 2029395 h 4842513"/>
              <a:gd name="connsiteX8044" fmla="*/ 4392926 w 22146938"/>
              <a:gd name="connsiteY8044" fmla="*/ 2014445 h 4842513"/>
              <a:gd name="connsiteX8045" fmla="*/ 548913 w 22146938"/>
              <a:gd name="connsiteY8045" fmla="*/ 2013892 h 4842513"/>
              <a:gd name="connsiteX8046" fmla="*/ 566077 w 22146938"/>
              <a:gd name="connsiteY8046" fmla="*/ 2034378 h 4842513"/>
              <a:gd name="connsiteX8047" fmla="*/ 543376 w 22146938"/>
              <a:gd name="connsiteY8047" fmla="*/ 2048774 h 4842513"/>
              <a:gd name="connsiteX8048" fmla="*/ 526213 w 22146938"/>
              <a:gd name="connsiteY8048" fmla="*/ 2028287 h 4842513"/>
              <a:gd name="connsiteX8049" fmla="*/ 548913 w 22146938"/>
              <a:gd name="connsiteY8049" fmla="*/ 2013892 h 4842513"/>
              <a:gd name="connsiteX8050" fmla="*/ 19309036 w 22146938"/>
              <a:gd name="connsiteY8050" fmla="*/ 2012785 h 4842513"/>
              <a:gd name="connsiteX8051" fmla="*/ 19327862 w 22146938"/>
              <a:gd name="connsiteY8051" fmla="*/ 2036040 h 4842513"/>
              <a:gd name="connsiteX8052" fmla="*/ 19302946 w 22146938"/>
              <a:gd name="connsiteY8052" fmla="*/ 2052096 h 4842513"/>
              <a:gd name="connsiteX8053" fmla="*/ 19284122 w 22146938"/>
              <a:gd name="connsiteY8053" fmla="*/ 2028842 h 4842513"/>
              <a:gd name="connsiteX8054" fmla="*/ 19309036 w 22146938"/>
              <a:gd name="connsiteY8054" fmla="*/ 2012785 h 4842513"/>
              <a:gd name="connsiteX8055" fmla="*/ 8607123 w 22146938"/>
              <a:gd name="connsiteY8055" fmla="*/ 2012785 h 4842513"/>
              <a:gd name="connsiteX8056" fmla="*/ 8623736 w 22146938"/>
              <a:gd name="connsiteY8056" fmla="*/ 2033271 h 4842513"/>
              <a:gd name="connsiteX8057" fmla="*/ 8601586 w 22146938"/>
              <a:gd name="connsiteY8057" fmla="*/ 2047113 h 4842513"/>
              <a:gd name="connsiteX8058" fmla="*/ 8584977 w 22146938"/>
              <a:gd name="connsiteY8058" fmla="*/ 2026627 h 4842513"/>
              <a:gd name="connsiteX8059" fmla="*/ 8607123 w 22146938"/>
              <a:gd name="connsiteY8059" fmla="*/ 2012785 h 4842513"/>
              <a:gd name="connsiteX8060" fmla="*/ 8053335 w 22146938"/>
              <a:gd name="connsiteY8060" fmla="*/ 2011677 h 4842513"/>
              <a:gd name="connsiteX8061" fmla="*/ 8070496 w 22146938"/>
              <a:gd name="connsiteY8061" fmla="*/ 2032717 h 4842513"/>
              <a:gd name="connsiteX8062" fmla="*/ 8047242 w 22146938"/>
              <a:gd name="connsiteY8062" fmla="*/ 2047112 h 4842513"/>
              <a:gd name="connsiteX8063" fmla="*/ 8030084 w 22146938"/>
              <a:gd name="connsiteY8063" fmla="*/ 2026073 h 4842513"/>
              <a:gd name="connsiteX8064" fmla="*/ 8053335 w 22146938"/>
              <a:gd name="connsiteY8064" fmla="*/ 2011677 h 4842513"/>
              <a:gd name="connsiteX8065" fmla="*/ 7552675 w 22146938"/>
              <a:gd name="connsiteY8065" fmla="*/ 2010017 h 4842513"/>
              <a:gd name="connsiteX8066" fmla="*/ 7570942 w 22146938"/>
              <a:gd name="connsiteY8066" fmla="*/ 2032164 h 4842513"/>
              <a:gd name="connsiteX8067" fmla="*/ 7546586 w 22146938"/>
              <a:gd name="connsiteY8067" fmla="*/ 2047667 h 4842513"/>
              <a:gd name="connsiteX8068" fmla="*/ 7528312 w 22146938"/>
              <a:gd name="connsiteY8068" fmla="*/ 2025520 h 4842513"/>
              <a:gd name="connsiteX8069" fmla="*/ 7552675 w 22146938"/>
              <a:gd name="connsiteY8069" fmla="*/ 2010017 h 4842513"/>
              <a:gd name="connsiteX8070" fmla="*/ 21225312 w 22146938"/>
              <a:gd name="connsiteY8070" fmla="*/ 2009462 h 4842513"/>
              <a:gd name="connsiteX8071" fmla="*/ 21243030 w 22146938"/>
              <a:gd name="connsiteY8071" fmla="*/ 2030502 h 4842513"/>
              <a:gd name="connsiteX8072" fmla="*/ 21219776 w 22146938"/>
              <a:gd name="connsiteY8072" fmla="*/ 2045451 h 4842513"/>
              <a:gd name="connsiteX8073" fmla="*/ 21202058 w 22146938"/>
              <a:gd name="connsiteY8073" fmla="*/ 2024412 h 4842513"/>
              <a:gd name="connsiteX8074" fmla="*/ 21225312 w 22146938"/>
              <a:gd name="connsiteY8074" fmla="*/ 2009462 h 4842513"/>
              <a:gd name="connsiteX8075" fmla="*/ 9686848 w 22146938"/>
              <a:gd name="connsiteY8075" fmla="*/ 2008909 h 4842513"/>
              <a:gd name="connsiteX8076" fmla="*/ 9704014 w 22146938"/>
              <a:gd name="connsiteY8076" fmla="*/ 2029395 h 4842513"/>
              <a:gd name="connsiteX8077" fmla="*/ 9681311 w 22146938"/>
              <a:gd name="connsiteY8077" fmla="*/ 2043790 h 4842513"/>
              <a:gd name="connsiteX8078" fmla="*/ 9664146 w 22146938"/>
              <a:gd name="connsiteY8078" fmla="*/ 2023304 h 4842513"/>
              <a:gd name="connsiteX8079" fmla="*/ 9686848 w 22146938"/>
              <a:gd name="connsiteY8079" fmla="*/ 2008909 h 4842513"/>
              <a:gd name="connsiteX8080" fmla="*/ 4313627 w 22146938"/>
              <a:gd name="connsiteY8080" fmla="*/ 2008909 h 4842513"/>
              <a:gd name="connsiteX8081" fmla="*/ 4328229 w 22146938"/>
              <a:gd name="connsiteY8081" fmla="*/ 2017214 h 4842513"/>
              <a:gd name="connsiteX8082" fmla="*/ 4330290 w 22146938"/>
              <a:gd name="connsiteY8082" fmla="*/ 2024508 h 4842513"/>
              <a:gd name="connsiteX8083" fmla="*/ 4344050 w 22146938"/>
              <a:gd name="connsiteY8083" fmla="*/ 2021644 h 4842513"/>
              <a:gd name="connsiteX8084" fmla="*/ 4363424 w 22146938"/>
              <a:gd name="connsiteY8084" fmla="*/ 2045452 h 4842513"/>
              <a:gd name="connsiteX8085" fmla="*/ 4337403 w 22146938"/>
              <a:gd name="connsiteY8085" fmla="*/ 2062062 h 4842513"/>
              <a:gd name="connsiteX8086" fmla="*/ 4322317 w 22146938"/>
              <a:gd name="connsiteY8086" fmla="*/ 2053480 h 4842513"/>
              <a:gd name="connsiteX8087" fmla="*/ 4320156 w 22146938"/>
              <a:gd name="connsiteY8087" fmla="*/ 2045815 h 4842513"/>
              <a:gd name="connsiteX8088" fmla="*/ 4306983 w 22146938"/>
              <a:gd name="connsiteY8088" fmla="*/ 2048220 h 4842513"/>
              <a:gd name="connsiteX8089" fmla="*/ 4288154 w 22146938"/>
              <a:gd name="connsiteY8089" fmla="*/ 2024966 h 4842513"/>
              <a:gd name="connsiteX8090" fmla="*/ 4313627 w 22146938"/>
              <a:gd name="connsiteY8090" fmla="*/ 2008909 h 4842513"/>
              <a:gd name="connsiteX8091" fmla="*/ 3414054 w 22146938"/>
              <a:gd name="connsiteY8091" fmla="*/ 2008909 h 4842513"/>
              <a:gd name="connsiteX8092" fmla="*/ 3431218 w 22146938"/>
              <a:gd name="connsiteY8092" fmla="*/ 2029949 h 4842513"/>
              <a:gd name="connsiteX8093" fmla="*/ 3407963 w 22146938"/>
              <a:gd name="connsiteY8093" fmla="*/ 2044898 h 4842513"/>
              <a:gd name="connsiteX8094" fmla="*/ 3390799 w 22146938"/>
              <a:gd name="connsiteY8094" fmla="*/ 2023859 h 4842513"/>
              <a:gd name="connsiteX8095" fmla="*/ 3414054 w 22146938"/>
              <a:gd name="connsiteY8095" fmla="*/ 2008909 h 4842513"/>
              <a:gd name="connsiteX8096" fmla="*/ 20032694 w 22146938"/>
              <a:gd name="connsiteY8096" fmla="*/ 2006695 h 4842513"/>
              <a:gd name="connsiteX8097" fmla="*/ 20050964 w 22146938"/>
              <a:gd name="connsiteY8097" fmla="*/ 2029396 h 4842513"/>
              <a:gd name="connsiteX8098" fmla="*/ 20044376 w 22146938"/>
              <a:gd name="connsiteY8098" fmla="*/ 2039171 h 4842513"/>
              <a:gd name="connsiteX8099" fmla="*/ 20054842 w 22146938"/>
              <a:gd name="connsiteY8099" fmla="*/ 2037147 h 4842513"/>
              <a:gd name="connsiteX8100" fmla="*/ 20068198 w 22146938"/>
              <a:gd name="connsiteY8100" fmla="*/ 2044552 h 4842513"/>
              <a:gd name="connsiteX8101" fmla="*/ 20071074 w 22146938"/>
              <a:gd name="connsiteY8101" fmla="*/ 2054858 h 4842513"/>
              <a:gd name="connsiteX8102" fmla="*/ 20085846 w 22146938"/>
              <a:gd name="connsiteY8102" fmla="*/ 2052096 h 4842513"/>
              <a:gd name="connsiteX8103" fmla="*/ 20104118 w 22146938"/>
              <a:gd name="connsiteY8103" fmla="*/ 2074243 h 4842513"/>
              <a:gd name="connsiteX8104" fmla="*/ 20079754 w 22146938"/>
              <a:gd name="connsiteY8104" fmla="*/ 2089746 h 4842513"/>
              <a:gd name="connsiteX8105" fmla="*/ 20065636 w 22146938"/>
              <a:gd name="connsiteY8105" fmla="*/ 2081995 h 4842513"/>
              <a:gd name="connsiteX8106" fmla="*/ 20062212 w 22146938"/>
              <a:gd name="connsiteY8106" fmla="*/ 2070121 h 4842513"/>
              <a:gd name="connsiteX8107" fmla="*/ 20049304 w 22146938"/>
              <a:gd name="connsiteY8107" fmla="*/ 2072582 h 4842513"/>
              <a:gd name="connsiteX8108" fmla="*/ 20032138 w 22146938"/>
              <a:gd name="connsiteY8108" fmla="*/ 2051543 h 4842513"/>
              <a:gd name="connsiteX8109" fmla="*/ 20038270 w 22146938"/>
              <a:gd name="connsiteY8109" fmla="*/ 2042717 h 4842513"/>
              <a:gd name="connsiteX8110" fmla="*/ 20026602 w 22146938"/>
              <a:gd name="connsiteY8110" fmla="*/ 2044898 h 4842513"/>
              <a:gd name="connsiteX8111" fmla="*/ 20008330 w 22146938"/>
              <a:gd name="connsiteY8111" fmla="*/ 2022198 h 4842513"/>
              <a:gd name="connsiteX8112" fmla="*/ 20032694 w 22146938"/>
              <a:gd name="connsiteY8112" fmla="*/ 2006695 h 4842513"/>
              <a:gd name="connsiteX8113" fmla="*/ 16775413 w 22146938"/>
              <a:gd name="connsiteY8113" fmla="*/ 2005033 h 4842513"/>
              <a:gd name="connsiteX8114" fmla="*/ 16792577 w 22146938"/>
              <a:gd name="connsiteY8114" fmla="*/ 2026073 h 4842513"/>
              <a:gd name="connsiteX8115" fmla="*/ 16769322 w 22146938"/>
              <a:gd name="connsiteY8115" fmla="*/ 2040468 h 4842513"/>
              <a:gd name="connsiteX8116" fmla="*/ 16752159 w 22146938"/>
              <a:gd name="connsiteY8116" fmla="*/ 2019429 h 4842513"/>
              <a:gd name="connsiteX8117" fmla="*/ 16775413 w 22146938"/>
              <a:gd name="connsiteY8117" fmla="*/ 2005033 h 4842513"/>
              <a:gd name="connsiteX8118" fmla="*/ 14159292 w 22146938"/>
              <a:gd name="connsiteY8118" fmla="*/ 2004480 h 4842513"/>
              <a:gd name="connsiteX8119" fmla="*/ 14175902 w 22146938"/>
              <a:gd name="connsiteY8119" fmla="*/ 2024966 h 4842513"/>
              <a:gd name="connsiteX8120" fmla="*/ 14153755 w 22146938"/>
              <a:gd name="connsiteY8120" fmla="*/ 2039361 h 4842513"/>
              <a:gd name="connsiteX8121" fmla="*/ 14137145 w 22146938"/>
              <a:gd name="connsiteY8121" fmla="*/ 2018876 h 4842513"/>
              <a:gd name="connsiteX8122" fmla="*/ 14159292 w 22146938"/>
              <a:gd name="connsiteY8122" fmla="*/ 2004480 h 4842513"/>
              <a:gd name="connsiteX8123" fmla="*/ 2628929 w 22146938"/>
              <a:gd name="connsiteY8123" fmla="*/ 2004479 h 4842513"/>
              <a:gd name="connsiteX8124" fmla="*/ 2646647 w 22146938"/>
              <a:gd name="connsiteY8124" fmla="*/ 2026073 h 4842513"/>
              <a:gd name="connsiteX8125" fmla="*/ 2622839 w 22146938"/>
              <a:gd name="connsiteY8125" fmla="*/ 2041022 h 4842513"/>
              <a:gd name="connsiteX8126" fmla="*/ 2605122 w 22146938"/>
              <a:gd name="connsiteY8126" fmla="*/ 2019429 h 4842513"/>
              <a:gd name="connsiteX8127" fmla="*/ 2628929 w 22146938"/>
              <a:gd name="connsiteY8127" fmla="*/ 2004479 h 4842513"/>
              <a:gd name="connsiteX8128" fmla="*/ 1813353 w 22146938"/>
              <a:gd name="connsiteY8128" fmla="*/ 2004479 h 4842513"/>
              <a:gd name="connsiteX8129" fmla="*/ 1831624 w 22146938"/>
              <a:gd name="connsiteY8129" fmla="*/ 2026626 h 4842513"/>
              <a:gd name="connsiteX8130" fmla="*/ 1807817 w 22146938"/>
              <a:gd name="connsiteY8130" fmla="*/ 2042129 h 4842513"/>
              <a:gd name="connsiteX8131" fmla="*/ 1789546 w 22146938"/>
              <a:gd name="connsiteY8131" fmla="*/ 2019982 h 4842513"/>
              <a:gd name="connsiteX8132" fmla="*/ 1813353 w 22146938"/>
              <a:gd name="connsiteY8132" fmla="*/ 2004479 h 4842513"/>
              <a:gd name="connsiteX8133" fmla="*/ 10616868 w 22146938"/>
              <a:gd name="connsiteY8133" fmla="*/ 2002818 h 4842513"/>
              <a:gd name="connsiteX8134" fmla="*/ 10634032 w 22146938"/>
              <a:gd name="connsiteY8134" fmla="*/ 2023858 h 4842513"/>
              <a:gd name="connsiteX8135" fmla="*/ 10610778 w 22146938"/>
              <a:gd name="connsiteY8135" fmla="*/ 2038807 h 4842513"/>
              <a:gd name="connsiteX8136" fmla="*/ 10593614 w 22146938"/>
              <a:gd name="connsiteY8136" fmla="*/ 2017768 h 4842513"/>
              <a:gd name="connsiteX8137" fmla="*/ 10616868 w 22146938"/>
              <a:gd name="connsiteY8137" fmla="*/ 2002818 h 4842513"/>
              <a:gd name="connsiteX8138" fmla="*/ 13562428 w 22146938"/>
              <a:gd name="connsiteY8138" fmla="*/ 2002265 h 4842513"/>
              <a:gd name="connsiteX8139" fmla="*/ 13579038 w 22146938"/>
              <a:gd name="connsiteY8139" fmla="*/ 2022197 h 4842513"/>
              <a:gd name="connsiteX8140" fmla="*/ 13556891 w 22146938"/>
              <a:gd name="connsiteY8140" fmla="*/ 2036039 h 4842513"/>
              <a:gd name="connsiteX8141" fmla="*/ 13540281 w 22146938"/>
              <a:gd name="connsiteY8141" fmla="*/ 2016107 h 4842513"/>
              <a:gd name="connsiteX8142" fmla="*/ 13562428 w 22146938"/>
              <a:gd name="connsiteY8142" fmla="*/ 2002265 h 4842513"/>
              <a:gd name="connsiteX8143" fmla="*/ 14354186 w 22146938"/>
              <a:gd name="connsiteY8143" fmla="*/ 2000050 h 4842513"/>
              <a:gd name="connsiteX8144" fmla="*/ 14370796 w 22146938"/>
              <a:gd name="connsiteY8144" fmla="*/ 2020536 h 4842513"/>
              <a:gd name="connsiteX8145" fmla="*/ 14348095 w 22146938"/>
              <a:gd name="connsiteY8145" fmla="*/ 2034932 h 4842513"/>
              <a:gd name="connsiteX8146" fmla="*/ 14331485 w 22146938"/>
              <a:gd name="connsiteY8146" fmla="*/ 2014445 h 4842513"/>
              <a:gd name="connsiteX8147" fmla="*/ 14354186 w 22146938"/>
              <a:gd name="connsiteY8147" fmla="*/ 2000050 h 4842513"/>
              <a:gd name="connsiteX8148" fmla="*/ 12398046 w 22146938"/>
              <a:gd name="connsiteY8148" fmla="*/ 1999497 h 4842513"/>
              <a:gd name="connsiteX8149" fmla="*/ 12416318 w 22146938"/>
              <a:gd name="connsiteY8149" fmla="*/ 2021644 h 4842513"/>
              <a:gd name="connsiteX8150" fmla="*/ 12391956 w 22146938"/>
              <a:gd name="connsiteY8150" fmla="*/ 2037147 h 4842513"/>
              <a:gd name="connsiteX8151" fmla="*/ 12373685 w 22146938"/>
              <a:gd name="connsiteY8151" fmla="*/ 2015000 h 4842513"/>
              <a:gd name="connsiteX8152" fmla="*/ 12398046 w 22146938"/>
              <a:gd name="connsiteY8152" fmla="*/ 1999497 h 4842513"/>
              <a:gd name="connsiteX8153" fmla="*/ 15852988 w 22146938"/>
              <a:gd name="connsiteY8153" fmla="*/ 1998943 h 4842513"/>
              <a:gd name="connsiteX8154" fmla="*/ 15869598 w 22146938"/>
              <a:gd name="connsiteY8154" fmla="*/ 2019429 h 4842513"/>
              <a:gd name="connsiteX8155" fmla="*/ 15847451 w 22146938"/>
              <a:gd name="connsiteY8155" fmla="*/ 2033271 h 4842513"/>
              <a:gd name="connsiteX8156" fmla="*/ 15830841 w 22146938"/>
              <a:gd name="connsiteY8156" fmla="*/ 2012785 h 4842513"/>
              <a:gd name="connsiteX8157" fmla="*/ 15852988 w 22146938"/>
              <a:gd name="connsiteY8157" fmla="*/ 1998943 h 4842513"/>
              <a:gd name="connsiteX8158" fmla="*/ 11981682 w 22146938"/>
              <a:gd name="connsiteY8158" fmla="*/ 1998389 h 4842513"/>
              <a:gd name="connsiteX8159" fmla="*/ 11999954 w 22146938"/>
              <a:gd name="connsiteY8159" fmla="*/ 2020536 h 4842513"/>
              <a:gd name="connsiteX8160" fmla="*/ 11975591 w 22146938"/>
              <a:gd name="connsiteY8160" fmla="*/ 2036039 h 4842513"/>
              <a:gd name="connsiteX8161" fmla="*/ 11957321 w 22146938"/>
              <a:gd name="connsiteY8161" fmla="*/ 2013892 h 4842513"/>
              <a:gd name="connsiteX8162" fmla="*/ 11981682 w 22146938"/>
              <a:gd name="connsiteY8162" fmla="*/ 1998389 h 4842513"/>
              <a:gd name="connsiteX8163" fmla="*/ 19862714 w 22146938"/>
              <a:gd name="connsiteY8163" fmla="*/ 1995067 h 4842513"/>
              <a:gd name="connsiteX8164" fmla="*/ 19879878 w 22146938"/>
              <a:gd name="connsiteY8164" fmla="*/ 2016107 h 4842513"/>
              <a:gd name="connsiteX8165" fmla="*/ 19857176 w 22146938"/>
              <a:gd name="connsiteY8165" fmla="*/ 2030502 h 4842513"/>
              <a:gd name="connsiteX8166" fmla="*/ 19840014 w 22146938"/>
              <a:gd name="connsiteY8166" fmla="*/ 2009463 h 4842513"/>
              <a:gd name="connsiteX8167" fmla="*/ 19862714 w 22146938"/>
              <a:gd name="connsiteY8167" fmla="*/ 1995067 h 4842513"/>
              <a:gd name="connsiteX8168" fmla="*/ 8988643 w 22146938"/>
              <a:gd name="connsiteY8168" fmla="*/ 1993407 h 4842513"/>
              <a:gd name="connsiteX8169" fmla="*/ 9005254 w 22146938"/>
              <a:gd name="connsiteY8169" fmla="*/ 2013893 h 4842513"/>
              <a:gd name="connsiteX8170" fmla="*/ 8983107 w 22146938"/>
              <a:gd name="connsiteY8170" fmla="*/ 2027735 h 4842513"/>
              <a:gd name="connsiteX8171" fmla="*/ 8966493 w 22146938"/>
              <a:gd name="connsiteY8171" fmla="*/ 2007249 h 4842513"/>
              <a:gd name="connsiteX8172" fmla="*/ 8988643 w 22146938"/>
              <a:gd name="connsiteY8172" fmla="*/ 1993407 h 4842513"/>
              <a:gd name="connsiteX8173" fmla="*/ 20661670 w 22146938"/>
              <a:gd name="connsiteY8173" fmla="*/ 1991192 h 4842513"/>
              <a:gd name="connsiteX8174" fmla="*/ 20678834 w 22146938"/>
              <a:gd name="connsiteY8174" fmla="*/ 2012231 h 4842513"/>
              <a:gd name="connsiteX8175" fmla="*/ 20656132 w 22146938"/>
              <a:gd name="connsiteY8175" fmla="*/ 2026627 h 4842513"/>
              <a:gd name="connsiteX8176" fmla="*/ 20638970 w 22146938"/>
              <a:gd name="connsiteY8176" fmla="*/ 2005587 h 4842513"/>
              <a:gd name="connsiteX8177" fmla="*/ 20661670 w 22146938"/>
              <a:gd name="connsiteY8177" fmla="*/ 1991192 h 4842513"/>
              <a:gd name="connsiteX8178" fmla="*/ 12191525 w 22146938"/>
              <a:gd name="connsiteY8178" fmla="*/ 1988423 h 4842513"/>
              <a:gd name="connsiteX8179" fmla="*/ 12209797 w 22146938"/>
              <a:gd name="connsiteY8179" fmla="*/ 2010570 h 4842513"/>
              <a:gd name="connsiteX8180" fmla="*/ 12185435 w 22146938"/>
              <a:gd name="connsiteY8180" fmla="*/ 2026073 h 4842513"/>
              <a:gd name="connsiteX8181" fmla="*/ 12167164 w 22146938"/>
              <a:gd name="connsiteY8181" fmla="*/ 2003926 h 4842513"/>
              <a:gd name="connsiteX8182" fmla="*/ 12191525 w 22146938"/>
              <a:gd name="connsiteY8182" fmla="*/ 1988423 h 4842513"/>
              <a:gd name="connsiteX8183" fmla="*/ 19533274 w 22146938"/>
              <a:gd name="connsiteY8183" fmla="*/ 1987315 h 4842513"/>
              <a:gd name="connsiteX8184" fmla="*/ 19552102 w 22146938"/>
              <a:gd name="connsiteY8184" fmla="*/ 2010570 h 4842513"/>
              <a:gd name="connsiteX8185" fmla="*/ 19527186 w 22146938"/>
              <a:gd name="connsiteY8185" fmla="*/ 2026626 h 4842513"/>
              <a:gd name="connsiteX8186" fmla="*/ 19508360 w 22146938"/>
              <a:gd name="connsiteY8186" fmla="*/ 2003372 h 4842513"/>
              <a:gd name="connsiteX8187" fmla="*/ 19533274 w 22146938"/>
              <a:gd name="connsiteY8187" fmla="*/ 1987315 h 4842513"/>
              <a:gd name="connsiteX8188" fmla="*/ 18101469 w 22146938"/>
              <a:gd name="connsiteY8188" fmla="*/ 1987315 h 4842513"/>
              <a:gd name="connsiteX8189" fmla="*/ 18119741 w 22146938"/>
              <a:gd name="connsiteY8189" fmla="*/ 2010016 h 4842513"/>
              <a:gd name="connsiteX8190" fmla="*/ 18095378 w 22146938"/>
              <a:gd name="connsiteY8190" fmla="*/ 2025519 h 4842513"/>
              <a:gd name="connsiteX8191" fmla="*/ 18077106 w 22146938"/>
              <a:gd name="connsiteY8191" fmla="*/ 2002818 h 4842513"/>
              <a:gd name="connsiteX8192" fmla="*/ 18101469 w 22146938"/>
              <a:gd name="connsiteY8192" fmla="*/ 1987315 h 4842513"/>
              <a:gd name="connsiteX8193" fmla="*/ 11388140 w 22146938"/>
              <a:gd name="connsiteY8193" fmla="*/ 1986208 h 4842513"/>
              <a:gd name="connsiteX8194" fmla="*/ 11405858 w 22146938"/>
              <a:gd name="connsiteY8194" fmla="*/ 2007802 h 4842513"/>
              <a:gd name="connsiteX8195" fmla="*/ 11382049 w 22146938"/>
              <a:gd name="connsiteY8195" fmla="*/ 2022751 h 4842513"/>
              <a:gd name="connsiteX8196" fmla="*/ 11364332 w 22146938"/>
              <a:gd name="connsiteY8196" fmla="*/ 2001158 h 4842513"/>
              <a:gd name="connsiteX8197" fmla="*/ 11388140 w 22146938"/>
              <a:gd name="connsiteY8197" fmla="*/ 1986208 h 4842513"/>
              <a:gd name="connsiteX8198" fmla="*/ 12996571 w 22146938"/>
              <a:gd name="connsiteY8198" fmla="*/ 1985655 h 4842513"/>
              <a:gd name="connsiteX8199" fmla="*/ 13013182 w 22146938"/>
              <a:gd name="connsiteY8199" fmla="*/ 2005587 h 4842513"/>
              <a:gd name="connsiteX8200" fmla="*/ 12991035 w 22146938"/>
              <a:gd name="connsiteY8200" fmla="*/ 2019429 h 4842513"/>
              <a:gd name="connsiteX8201" fmla="*/ 12974424 w 22146938"/>
              <a:gd name="connsiteY8201" fmla="*/ 1999497 h 4842513"/>
              <a:gd name="connsiteX8202" fmla="*/ 12996571 w 22146938"/>
              <a:gd name="connsiteY8202" fmla="*/ 1985655 h 4842513"/>
              <a:gd name="connsiteX8203" fmla="*/ 15088915 w 22146938"/>
              <a:gd name="connsiteY8203" fmla="*/ 1985101 h 4842513"/>
              <a:gd name="connsiteX8204" fmla="*/ 15105525 w 22146938"/>
              <a:gd name="connsiteY8204" fmla="*/ 2005033 h 4842513"/>
              <a:gd name="connsiteX8205" fmla="*/ 15083378 w 22146938"/>
              <a:gd name="connsiteY8205" fmla="*/ 2018875 h 4842513"/>
              <a:gd name="connsiteX8206" fmla="*/ 15066768 w 22146938"/>
              <a:gd name="connsiteY8206" fmla="*/ 1998943 h 4842513"/>
              <a:gd name="connsiteX8207" fmla="*/ 15088915 w 22146938"/>
              <a:gd name="connsiteY8207" fmla="*/ 1985101 h 4842513"/>
              <a:gd name="connsiteX8208" fmla="*/ 970288 w 22146938"/>
              <a:gd name="connsiteY8208" fmla="*/ 1982333 h 4842513"/>
              <a:gd name="connsiteX8209" fmla="*/ 986898 w 22146938"/>
              <a:gd name="connsiteY8209" fmla="*/ 2002819 h 4842513"/>
              <a:gd name="connsiteX8210" fmla="*/ 964751 w 22146938"/>
              <a:gd name="connsiteY8210" fmla="*/ 2016661 h 4842513"/>
              <a:gd name="connsiteX8211" fmla="*/ 948142 w 22146938"/>
              <a:gd name="connsiteY8211" fmla="*/ 1996175 h 4842513"/>
              <a:gd name="connsiteX8212" fmla="*/ 970288 w 22146938"/>
              <a:gd name="connsiteY8212" fmla="*/ 1982333 h 4842513"/>
              <a:gd name="connsiteX8213" fmla="*/ 1714401 w 22146938"/>
              <a:gd name="connsiteY8213" fmla="*/ 1981779 h 4842513"/>
              <a:gd name="connsiteX8214" fmla="*/ 1731011 w 22146938"/>
              <a:gd name="connsiteY8214" fmla="*/ 2002265 h 4842513"/>
              <a:gd name="connsiteX8215" fmla="*/ 1708864 w 22146938"/>
              <a:gd name="connsiteY8215" fmla="*/ 2016107 h 4842513"/>
              <a:gd name="connsiteX8216" fmla="*/ 1704839 w 22146938"/>
              <a:gd name="connsiteY8216" fmla="*/ 2013813 h 4842513"/>
              <a:gd name="connsiteX8217" fmla="*/ 1705504 w 22146938"/>
              <a:gd name="connsiteY8217" fmla="*/ 2016107 h 4842513"/>
              <a:gd name="connsiteX8218" fmla="*/ 1682803 w 22146938"/>
              <a:gd name="connsiteY8218" fmla="*/ 2030503 h 4842513"/>
              <a:gd name="connsiteX8219" fmla="*/ 1673986 w 22146938"/>
              <a:gd name="connsiteY8219" fmla="*/ 2025660 h 4842513"/>
              <a:gd name="connsiteX8220" fmla="*/ 1673560 w 22146938"/>
              <a:gd name="connsiteY8220" fmla="*/ 2026281 h 4842513"/>
              <a:gd name="connsiteX8221" fmla="*/ 1658403 w 22146938"/>
              <a:gd name="connsiteY8221" fmla="*/ 2029395 h 4842513"/>
              <a:gd name="connsiteX8222" fmla="*/ 1647547 w 22146938"/>
              <a:gd name="connsiteY8222" fmla="*/ 2023376 h 4842513"/>
              <a:gd name="connsiteX8223" fmla="*/ 1634005 w 22146938"/>
              <a:gd name="connsiteY8223" fmla="*/ 2026073 h 4842513"/>
              <a:gd name="connsiteX8224" fmla="*/ 1625657 w 22146938"/>
              <a:gd name="connsiteY8224" fmla="*/ 2021440 h 4842513"/>
              <a:gd name="connsiteX8225" fmla="*/ 1628431 w 22146938"/>
              <a:gd name="connsiteY8225" fmla="*/ 2031056 h 4842513"/>
              <a:gd name="connsiteX8226" fmla="*/ 1604623 w 22146938"/>
              <a:gd name="connsiteY8226" fmla="*/ 2046559 h 4842513"/>
              <a:gd name="connsiteX8227" fmla="*/ 1586353 w 22146938"/>
              <a:gd name="connsiteY8227" fmla="*/ 2024412 h 4842513"/>
              <a:gd name="connsiteX8228" fmla="*/ 1610160 w 22146938"/>
              <a:gd name="connsiteY8228" fmla="*/ 2008909 h 4842513"/>
              <a:gd name="connsiteX8229" fmla="*/ 1618851 w 22146938"/>
              <a:gd name="connsiteY8229" fmla="*/ 2013681 h 4842513"/>
              <a:gd name="connsiteX8230" fmla="*/ 1616287 w 22146938"/>
              <a:gd name="connsiteY8230" fmla="*/ 2004480 h 4842513"/>
              <a:gd name="connsiteX8231" fmla="*/ 1640095 w 22146938"/>
              <a:gd name="connsiteY8231" fmla="*/ 1989530 h 4842513"/>
              <a:gd name="connsiteX8232" fmla="*/ 1651784 w 22146938"/>
              <a:gd name="connsiteY8232" fmla="*/ 1996018 h 4842513"/>
              <a:gd name="connsiteX8233" fmla="*/ 1664494 w 22146938"/>
              <a:gd name="connsiteY8233" fmla="*/ 1993406 h 4842513"/>
              <a:gd name="connsiteX8234" fmla="*/ 1673897 w 22146938"/>
              <a:gd name="connsiteY8234" fmla="*/ 1998619 h 4842513"/>
              <a:gd name="connsiteX8235" fmla="*/ 1688339 w 22146938"/>
              <a:gd name="connsiteY8235" fmla="*/ 1995621 h 4842513"/>
              <a:gd name="connsiteX8236" fmla="*/ 1692979 w 22146938"/>
              <a:gd name="connsiteY8236" fmla="*/ 1998169 h 4842513"/>
              <a:gd name="connsiteX8237" fmla="*/ 1692255 w 22146938"/>
              <a:gd name="connsiteY8237" fmla="*/ 1995621 h 4842513"/>
              <a:gd name="connsiteX8238" fmla="*/ 1714401 w 22146938"/>
              <a:gd name="connsiteY8238" fmla="*/ 1981779 h 4842513"/>
              <a:gd name="connsiteX8239" fmla="*/ 8423287 w 22146938"/>
              <a:gd name="connsiteY8239" fmla="*/ 1980672 h 4842513"/>
              <a:gd name="connsiteX8240" fmla="*/ 8439901 w 22146938"/>
              <a:gd name="connsiteY8240" fmla="*/ 2001158 h 4842513"/>
              <a:gd name="connsiteX8241" fmla="*/ 8417754 w 22146938"/>
              <a:gd name="connsiteY8241" fmla="*/ 2014999 h 4842513"/>
              <a:gd name="connsiteX8242" fmla="*/ 8401140 w 22146938"/>
              <a:gd name="connsiteY8242" fmla="*/ 1994514 h 4842513"/>
              <a:gd name="connsiteX8243" fmla="*/ 8423287 w 22146938"/>
              <a:gd name="connsiteY8243" fmla="*/ 1980672 h 4842513"/>
              <a:gd name="connsiteX8244" fmla="*/ 6548226 w 22146938"/>
              <a:gd name="connsiteY8244" fmla="*/ 1980672 h 4842513"/>
              <a:gd name="connsiteX8245" fmla="*/ 6567557 w 22146938"/>
              <a:gd name="connsiteY8245" fmla="*/ 2004480 h 4842513"/>
              <a:gd name="connsiteX8246" fmla="*/ 6541576 w 22146938"/>
              <a:gd name="connsiteY8246" fmla="*/ 2021090 h 4842513"/>
              <a:gd name="connsiteX8247" fmla="*/ 6522202 w 22146938"/>
              <a:gd name="connsiteY8247" fmla="*/ 1997282 h 4842513"/>
              <a:gd name="connsiteX8248" fmla="*/ 6548226 w 22146938"/>
              <a:gd name="connsiteY8248" fmla="*/ 1980672 h 4842513"/>
              <a:gd name="connsiteX8249" fmla="*/ 12809982 w 22146938"/>
              <a:gd name="connsiteY8249" fmla="*/ 1978457 h 4842513"/>
              <a:gd name="connsiteX8250" fmla="*/ 12826592 w 22146938"/>
              <a:gd name="connsiteY8250" fmla="*/ 1998943 h 4842513"/>
              <a:gd name="connsiteX8251" fmla="*/ 12804445 w 22146938"/>
              <a:gd name="connsiteY8251" fmla="*/ 2013339 h 4842513"/>
              <a:gd name="connsiteX8252" fmla="*/ 12787835 w 22146938"/>
              <a:gd name="connsiteY8252" fmla="*/ 1992853 h 4842513"/>
              <a:gd name="connsiteX8253" fmla="*/ 12809982 w 22146938"/>
              <a:gd name="connsiteY8253" fmla="*/ 1978457 h 4842513"/>
              <a:gd name="connsiteX8254" fmla="*/ 9885637 w 22146938"/>
              <a:gd name="connsiteY8254" fmla="*/ 1978457 h 4842513"/>
              <a:gd name="connsiteX8255" fmla="*/ 9902802 w 22146938"/>
              <a:gd name="connsiteY8255" fmla="*/ 1998943 h 4842513"/>
              <a:gd name="connsiteX8256" fmla="*/ 9880098 w 22146938"/>
              <a:gd name="connsiteY8256" fmla="*/ 2013338 h 4842513"/>
              <a:gd name="connsiteX8257" fmla="*/ 9862932 w 22146938"/>
              <a:gd name="connsiteY8257" fmla="*/ 1992852 h 4842513"/>
              <a:gd name="connsiteX8258" fmla="*/ 9885637 w 22146938"/>
              <a:gd name="connsiteY8258" fmla="*/ 1978457 h 4842513"/>
              <a:gd name="connsiteX8259" fmla="*/ 4462626 w 22146938"/>
              <a:gd name="connsiteY8259" fmla="*/ 1978456 h 4842513"/>
              <a:gd name="connsiteX8260" fmla="*/ 4480896 w 22146938"/>
              <a:gd name="connsiteY8260" fmla="*/ 2000603 h 4842513"/>
              <a:gd name="connsiteX8261" fmla="*/ 4456534 w 22146938"/>
              <a:gd name="connsiteY8261" fmla="*/ 2016106 h 4842513"/>
              <a:gd name="connsiteX8262" fmla="*/ 4438264 w 22146938"/>
              <a:gd name="connsiteY8262" fmla="*/ 1993959 h 4842513"/>
              <a:gd name="connsiteX8263" fmla="*/ 4462626 w 22146938"/>
              <a:gd name="connsiteY8263" fmla="*/ 1978456 h 4842513"/>
              <a:gd name="connsiteX8264" fmla="*/ 19924172 w 22146938"/>
              <a:gd name="connsiteY8264" fmla="*/ 1977903 h 4842513"/>
              <a:gd name="connsiteX8265" fmla="*/ 19940782 w 22146938"/>
              <a:gd name="connsiteY8265" fmla="*/ 1998389 h 4842513"/>
              <a:gd name="connsiteX8266" fmla="*/ 19935094 w 22146938"/>
              <a:gd name="connsiteY8266" fmla="*/ 2006717 h 4842513"/>
              <a:gd name="connsiteX8267" fmla="*/ 19943550 w 22146938"/>
              <a:gd name="connsiteY8267" fmla="*/ 2005033 h 4842513"/>
              <a:gd name="connsiteX8268" fmla="*/ 19952882 w 22146938"/>
              <a:gd name="connsiteY8268" fmla="*/ 2010212 h 4842513"/>
              <a:gd name="connsiteX8269" fmla="*/ 19954278 w 22146938"/>
              <a:gd name="connsiteY8269" fmla="*/ 2008079 h 4842513"/>
              <a:gd name="connsiteX8270" fmla="*/ 19970680 w 22146938"/>
              <a:gd name="connsiteY8270" fmla="*/ 2005033 h 4842513"/>
              <a:gd name="connsiteX8271" fmla="*/ 19989506 w 22146938"/>
              <a:gd name="connsiteY8271" fmla="*/ 2028288 h 4842513"/>
              <a:gd name="connsiteX8272" fmla="*/ 19964590 w 22146938"/>
              <a:gd name="connsiteY8272" fmla="*/ 2044344 h 4842513"/>
              <a:gd name="connsiteX8273" fmla="*/ 19953424 w 22146938"/>
              <a:gd name="connsiteY8273" fmla="*/ 2037994 h 4842513"/>
              <a:gd name="connsiteX8274" fmla="*/ 19953102 w 22146938"/>
              <a:gd name="connsiteY8274" fmla="*/ 2038462 h 4842513"/>
              <a:gd name="connsiteX8275" fmla="*/ 19937460 w 22146938"/>
              <a:gd name="connsiteY8275" fmla="*/ 2041576 h 4842513"/>
              <a:gd name="connsiteX8276" fmla="*/ 19919742 w 22146938"/>
              <a:gd name="connsiteY8276" fmla="*/ 2019983 h 4842513"/>
              <a:gd name="connsiteX8277" fmla="*/ 19925748 w 22146938"/>
              <a:gd name="connsiteY8277" fmla="*/ 2011279 h 4842513"/>
              <a:gd name="connsiteX8278" fmla="*/ 19918634 w 22146938"/>
              <a:gd name="connsiteY8278" fmla="*/ 2012784 h 4842513"/>
              <a:gd name="connsiteX8279" fmla="*/ 19902026 w 22146938"/>
              <a:gd name="connsiteY8279" fmla="*/ 1992298 h 4842513"/>
              <a:gd name="connsiteX8280" fmla="*/ 19924172 w 22146938"/>
              <a:gd name="connsiteY8280" fmla="*/ 1977903 h 4842513"/>
              <a:gd name="connsiteX8281" fmla="*/ 20120174 w 22146938"/>
              <a:gd name="connsiteY8281" fmla="*/ 1975135 h 4842513"/>
              <a:gd name="connsiteX8282" fmla="*/ 20136784 w 22146938"/>
              <a:gd name="connsiteY8282" fmla="*/ 1995621 h 4842513"/>
              <a:gd name="connsiteX8283" fmla="*/ 20114638 w 22146938"/>
              <a:gd name="connsiteY8283" fmla="*/ 2010017 h 4842513"/>
              <a:gd name="connsiteX8284" fmla="*/ 20098026 w 22146938"/>
              <a:gd name="connsiteY8284" fmla="*/ 1989530 h 4842513"/>
              <a:gd name="connsiteX8285" fmla="*/ 20120174 w 22146938"/>
              <a:gd name="connsiteY8285" fmla="*/ 1975135 h 4842513"/>
              <a:gd name="connsiteX8286" fmla="*/ 22030910 w 22146938"/>
              <a:gd name="connsiteY8286" fmla="*/ 1975134 h 4842513"/>
              <a:gd name="connsiteX8287" fmla="*/ 22048630 w 22146938"/>
              <a:gd name="connsiteY8287" fmla="*/ 1996728 h 4842513"/>
              <a:gd name="connsiteX8288" fmla="*/ 22024820 w 22146938"/>
              <a:gd name="connsiteY8288" fmla="*/ 2011677 h 4842513"/>
              <a:gd name="connsiteX8289" fmla="*/ 22007102 w 22146938"/>
              <a:gd name="connsiteY8289" fmla="*/ 1990084 h 4842513"/>
              <a:gd name="connsiteX8290" fmla="*/ 22030910 w 22146938"/>
              <a:gd name="connsiteY8290" fmla="*/ 1975134 h 4842513"/>
              <a:gd name="connsiteX8291" fmla="*/ 17573815 w 22146938"/>
              <a:gd name="connsiteY8291" fmla="*/ 1972920 h 4842513"/>
              <a:gd name="connsiteX8292" fmla="*/ 17592087 w 22146938"/>
              <a:gd name="connsiteY8292" fmla="*/ 1995067 h 4842513"/>
              <a:gd name="connsiteX8293" fmla="*/ 17568278 w 22146938"/>
              <a:gd name="connsiteY8293" fmla="*/ 2010570 h 4842513"/>
              <a:gd name="connsiteX8294" fmla="*/ 17550007 w 22146938"/>
              <a:gd name="connsiteY8294" fmla="*/ 1988423 h 4842513"/>
              <a:gd name="connsiteX8295" fmla="*/ 17573815 w 22146938"/>
              <a:gd name="connsiteY8295" fmla="*/ 1972920 h 4842513"/>
              <a:gd name="connsiteX8296" fmla="*/ 13757877 w 22146938"/>
              <a:gd name="connsiteY8296" fmla="*/ 1968491 h 4842513"/>
              <a:gd name="connsiteX8297" fmla="*/ 13774487 w 22146938"/>
              <a:gd name="connsiteY8297" fmla="*/ 1988423 h 4842513"/>
              <a:gd name="connsiteX8298" fmla="*/ 13752340 w 22146938"/>
              <a:gd name="connsiteY8298" fmla="*/ 2002265 h 4842513"/>
              <a:gd name="connsiteX8299" fmla="*/ 13735730 w 22146938"/>
              <a:gd name="connsiteY8299" fmla="*/ 1982333 h 4842513"/>
              <a:gd name="connsiteX8300" fmla="*/ 13757877 w 22146938"/>
              <a:gd name="connsiteY8300" fmla="*/ 1968491 h 4842513"/>
              <a:gd name="connsiteX8301" fmla="*/ 3225256 w 22146938"/>
              <a:gd name="connsiteY8301" fmla="*/ 1967383 h 4842513"/>
              <a:gd name="connsiteX8302" fmla="*/ 3242419 w 22146938"/>
              <a:gd name="connsiteY8302" fmla="*/ 1988423 h 4842513"/>
              <a:gd name="connsiteX8303" fmla="*/ 3219165 w 22146938"/>
              <a:gd name="connsiteY8303" fmla="*/ 2003372 h 4842513"/>
              <a:gd name="connsiteX8304" fmla="*/ 3202001 w 22146938"/>
              <a:gd name="connsiteY8304" fmla="*/ 1982333 h 4842513"/>
              <a:gd name="connsiteX8305" fmla="*/ 3225256 w 22146938"/>
              <a:gd name="connsiteY8305" fmla="*/ 1967383 h 4842513"/>
              <a:gd name="connsiteX8306" fmla="*/ 7665673 w 22146938"/>
              <a:gd name="connsiteY8306" fmla="*/ 1966830 h 4842513"/>
              <a:gd name="connsiteX8307" fmla="*/ 7683379 w 22146938"/>
              <a:gd name="connsiteY8307" fmla="*/ 1988977 h 4842513"/>
              <a:gd name="connsiteX8308" fmla="*/ 7659581 w 22146938"/>
              <a:gd name="connsiteY8308" fmla="*/ 2003926 h 4842513"/>
              <a:gd name="connsiteX8309" fmla="*/ 7641853 w 22146938"/>
              <a:gd name="connsiteY8309" fmla="*/ 1981779 h 4842513"/>
              <a:gd name="connsiteX8310" fmla="*/ 7665673 w 22146938"/>
              <a:gd name="connsiteY8310" fmla="*/ 1966830 h 4842513"/>
              <a:gd name="connsiteX8311" fmla="*/ 367314 w 22146938"/>
              <a:gd name="connsiteY8311" fmla="*/ 1966830 h 4842513"/>
              <a:gd name="connsiteX8312" fmla="*/ 384478 w 22146938"/>
              <a:gd name="connsiteY8312" fmla="*/ 1987316 h 4842513"/>
              <a:gd name="connsiteX8313" fmla="*/ 361778 w 22146938"/>
              <a:gd name="connsiteY8313" fmla="*/ 2001712 h 4842513"/>
              <a:gd name="connsiteX8314" fmla="*/ 344615 w 22146938"/>
              <a:gd name="connsiteY8314" fmla="*/ 1981225 h 4842513"/>
              <a:gd name="connsiteX8315" fmla="*/ 367314 w 22146938"/>
              <a:gd name="connsiteY8315" fmla="*/ 1966830 h 4842513"/>
              <a:gd name="connsiteX8316" fmla="*/ 8150268 w 22146938"/>
              <a:gd name="connsiteY8316" fmla="*/ 1966276 h 4842513"/>
              <a:gd name="connsiteX8317" fmla="*/ 8167434 w 22146938"/>
              <a:gd name="connsiteY8317" fmla="*/ 1986762 h 4842513"/>
              <a:gd name="connsiteX8318" fmla="*/ 8144731 w 22146938"/>
              <a:gd name="connsiteY8318" fmla="*/ 2001158 h 4842513"/>
              <a:gd name="connsiteX8319" fmla="*/ 8127571 w 22146938"/>
              <a:gd name="connsiteY8319" fmla="*/ 1980672 h 4842513"/>
              <a:gd name="connsiteX8320" fmla="*/ 8150268 w 22146938"/>
              <a:gd name="connsiteY8320" fmla="*/ 1966276 h 4842513"/>
              <a:gd name="connsiteX8321" fmla="*/ 19806238 w 22146938"/>
              <a:gd name="connsiteY8321" fmla="*/ 1965168 h 4842513"/>
              <a:gd name="connsiteX8322" fmla="*/ 19823402 w 22146938"/>
              <a:gd name="connsiteY8322" fmla="*/ 1986208 h 4842513"/>
              <a:gd name="connsiteX8323" fmla="*/ 19800150 w 22146938"/>
              <a:gd name="connsiteY8323" fmla="*/ 2001157 h 4842513"/>
              <a:gd name="connsiteX8324" fmla="*/ 19782984 w 22146938"/>
              <a:gd name="connsiteY8324" fmla="*/ 1980118 h 4842513"/>
              <a:gd name="connsiteX8325" fmla="*/ 19806238 w 22146938"/>
              <a:gd name="connsiteY8325" fmla="*/ 1965168 h 4842513"/>
              <a:gd name="connsiteX8326" fmla="*/ 10821729 w 22146938"/>
              <a:gd name="connsiteY8326" fmla="*/ 1964061 h 4842513"/>
              <a:gd name="connsiteX8327" fmla="*/ 10838893 w 22146938"/>
              <a:gd name="connsiteY8327" fmla="*/ 1985101 h 4842513"/>
              <a:gd name="connsiteX8328" fmla="*/ 10815639 w 22146938"/>
              <a:gd name="connsiteY8328" fmla="*/ 2000050 h 4842513"/>
              <a:gd name="connsiteX8329" fmla="*/ 10798475 w 22146938"/>
              <a:gd name="connsiteY8329" fmla="*/ 1979011 h 4842513"/>
              <a:gd name="connsiteX8330" fmla="*/ 10821729 w 22146938"/>
              <a:gd name="connsiteY8330" fmla="*/ 1964061 h 4842513"/>
              <a:gd name="connsiteX8331" fmla="*/ 9182448 w 22146938"/>
              <a:gd name="connsiteY8331" fmla="*/ 1963508 h 4842513"/>
              <a:gd name="connsiteX8332" fmla="*/ 9199059 w 22146938"/>
              <a:gd name="connsiteY8332" fmla="*/ 1983994 h 4842513"/>
              <a:gd name="connsiteX8333" fmla="*/ 9176911 w 22146938"/>
              <a:gd name="connsiteY8333" fmla="*/ 1997835 h 4842513"/>
              <a:gd name="connsiteX8334" fmla="*/ 9160298 w 22146938"/>
              <a:gd name="connsiteY8334" fmla="*/ 1977350 h 4842513"/>
              <a:gd name="connsiteX8335" fmla="*/ 9182448 w 22146938"/>
              <a:gd name="connsiteY8335" fmla="*/ 1963508 h 4842513"/>
              <a:gd name="connsiteX8336" fmla="*/ 12410227 w 22146938"/>
              <a:gd name="connsiteY8336" fmla="*/ 1961846 h 4842513"/>
              <a:gd name="connsiteX8337" fmla="*/ 12427946 w 22146938"/>
              <a:gd name="connsiteY8337" fmla="*/ 1983440 h 4842513"/>
              <a:gd name="connsiteX8338" fmla="*/ 12404137 w 22146938"/>
              <a:gd name="connsiteY8338" fmla="*/ 1998389 h 4842513"/>
              <a:gd name="connsiteX8339" fmla="*/ 12386420 w 22146938"/>
              <a:gd name="connsiteY8339" fmla="*/ 1976796 h 4842513"/>
              <a:gd name="connsiteX8340" fmla="*/ 12410227 w 22146938"/>
              <a:gd name="connsiteY8340" fmla="*/ 1961846 h 4842513"/>
              <a:gd name="connsiteX8341" fmla="*/ 2437363 w 22146938"/>
              <a:gd name="connsiteY8341" fmla="*/ 1961846 h 4842513"/>
              <a:gd name="connsiteX8342" fmla="*/ 2455081 w 22146938"/>
              <a:gd name="connsiteY8342" fmla="*/ 1983440 h 4842513"/>
              <a:gd name="connsiteX8343" fmla="*/ 2431273 w 22146938"/>
              <a:gd name="connsiteY8343" fmla="*/ 1998389 h 4842513"/>
              <a:gd name="connsiteX8344" fmla="*/ 2413556 w 22146938"/>
              <a:gd name="connsiteY8344" fmla="*/ 1976796 h 4842513"/>
              <a:gd name="connsiteX8345" fmla="*/ 2437363 w 22146938"/>
              <a:gd name="connsiteY8345" fmla="*/ 1961846 h 4842513"/>
              <a:gd name="connsiteX8346" fmla="*/ 16507433 w 22146938"/>
              <a:gd name="connsiteY8346" fmla="*/ 1960739 h 4842513"/>
              <a:gd name="connsiteX8347" fmla="*/ 16524597 w 22146938"/>
              <a:gd name="connsiteY8347" fmla="*/ 1981225 h 4842513"/>
              <a:gd name="connsiteX8348" fmla="*/ 16501896 w 22146938"/>
              <a:gd name="connsiteY8348" fmla="*/ 1995621 h 4842513"/>
              <a:gd name="connsiteX8349" fmla="*/ 16484733 w 22146938"/>
              <a:gd name="connsiteY8349" fmla="*/ 1975135 h 4842513"/>
              <a:gd name="connsiteX8350" fmla="*/ 16507433 w 22146938"/>
              <a:gd name="connsiteY8350" fmla="*/ 1960739 h 4842513"/>
              <a:gd name="connsiteX8351" fmla="*/ 11596322 w 22146938"/>
              <a:gd name="connsiteY8351" fmla="*/ 1956310 h 4842513"/>
              <a:gd name="connsiteX8352" fmla="*/ 11614041 w 22146938"/>
              <a:gd name="connsiteY8352" fmla="*/ 1977903 h 4842513"/>
              <a:gd name="connsiteX8353" fmla="*/ 11590232 w 22146938"/>
              <a:gd name="connsiteY8353" fmla="*/ 1992852 h 4842513"/>
              <a:gd name="connsiteX8354" fmla="*/ 11572515 w 22146938"/>
              <a:gd name="connsiteY8354" fmla="*/ 1971259 h 4842513"/>
              <a:gd name="connsiteX8355" fmla="*/ 11596322 w 22146938"/>
              <a:gd name="connsiteY8355" fmla="*/ 1956310 h 4842513"/>
              <a:gd name="connsiteX8356" fmla="*/ 19889082 w 22146938"/>
              <a:gd name="connsiteY8356" fmla="*/ 1954953 h 4842513"/>
              <a:gd name="connsiteX8357" fmla="*/ 19907428 w 22146938"/>
              <a:gd name="connsiteY8357" fmla="*/ 1976952 h 4842513"/>
              <a:gd name="connsiteX8358" fmla="*/ 19883134 w 22146938"/>
              <a:gd name="connsiteY8358" fmla="*/ 1992127 h 4842513"/>
              <a:gd name="connsiteX8359" fmla="*/ 19864786 w 22146938"/>
              <a:gd name="connsiteY8359" fmla="*/ 1970129 h 4842513"/>
              <a:gd name="connsiteX8360" fmla="*/ 19889082 w 22146938"/>
              <a:gd name="connsiteY8360" fmla="*/ 1954953 h 4842513"/>
              <a:gd name="connsiteX8361" fmla="*/ 16051759 w 22146938"/>
              <a:gd name="connsiteY8361" fmla="*/ 1954095 h 4842513"/>
              <a:gd name="connsiteX8362" fmla="*/ 16068369 w 22146938"/>
              <a:gd name="connsiteY8362" fmla="*/ 1974581 h 4842513"/>
              <a:gd name="connsiteX8363" fmla="*/ 16046222 w 22146938"/>
              <a:gd name="connsiteY8363" fmla="*/ 1988423 h 4842513"/>
              <a:gd name="connsiteX8364" fmla="*/ 16029612 w 22146938"/>
              <a:gd name="connsiteY8364" fmla="*/ 1967937 h 4842513"/>
              <a:gd name="connsiteX8365" fmla="*/ 16051759 w 22146938"/>
              <a:gd name="connsiteY8365" fmla="*/ 1954095 h 4842513"/>
              <a:gd name="connsiteX8366" fmla="*/ 18320724 w 22146938"/>
              <a:gd name="connsiteY8366" fmla="*/ 1952988 h 4842513"/>
              <a:gd name="connsiteX8367" fmla="*/ 18338996 w 22146938"/>
              <a:gd name="connsiteY8367" fmla="*/ 1975688 h 4842513"/>
              <a:gd name="connsiteX8368" fmla="*/ 18314634 w 22146938"/>
              <a:gd name="connsiteY8368" fmla="*/ 1991191 h 4842513"/>
              <a:gd name="connsiteX8369" fmla="*/ 18296363 w 22146938"/>
              <a:gd name="connsiteY8369" fmla="*/ 1968491 h 4842513"/>
              <a:gd name="connsiteX8370" fmla="*/ 18320724 w 22146938"/>
              <a:gd name="connsiteY8370" fmla="*/ 1952988 h 4842513"/>
              <a:gd name="connsiteX8371" fmla="*/ 4372475 w 22146938"/>
              <a:gd name="connsiteY8371" fmla="*/ 1952988 h 4842513"/>
              <a:gd name="connsiteX8372" fmla="*/ 4389639 w 22146938"/>
              <a:gd name="connsiteY8372" fmla="*/ 1974028 h 4842513"/>
              <a:gd name="connsiteX8373" fmla="*/ 4366938 w 22146938"/>
              <a:gd name="connsiteY8373" fmla="*/ 1988423 h 4842513"/>
              <a:gd name="connsiteX8374" fmla="*/ 4349778 w 22146938"/>
              <a:gd name="connsiteY8374" fmla="*/ 1967383 h 4842513"/>
              <a:gd name="connsiteX8375" fmla="*/ 4372475 w 22146938"/>
              <a:gd name="connsiteY8375" fmla="*/ 1952988 h 4842513"/>
              <a:gd name="connsiteX8376" fmla="*/ 21439032 w 22146938"/>
              <a:gd name="connsiteY8376" fmla="*/ 1952434 h 4842513"/>
              <a:gd name="connsiteX8377" fmla="*/ 21456750 w 22146938"/>
              <a:gd name="connsiteY8377" fmla="*/ 1973474 h 4842513"/>
              <a:gd name="connsiteX8378" fmla="*/ 21433494 w 22146938"/>
              <a:gd name="connsiteY8378" fmla="*/ 1988423 h 4842513"/>
              <a:gd name="connsiteX8379" fmla="*/ 21415776 w 22146938"/>
              <a:gd name="connsiteY8379" fmla="*/ 1967384 h 4842513"/>
              <a:gd name="connsiteX8380" fmla="*/ 21439032 w 22146938"/>
              <a:gd name="connsiteY8380" fmla="*/ 1952434 h 4842513"/>
              <a:gd name="connsiteX8381" fmla="*/ 6332278 w 22146938"/>
              <a:gd name="connsiteY8381" fmla="*/ 1950773 h 4842513"/>
              <a:gd name="connsiteX8382" fmla="*/ 6351658 w 22146938"/>
              <a:gd name="connsiteY8382" fmla="*/ 1974581 h 4842513"/>
              <a:gd name="connsiteX8383" fmla="*/ 6325628 w 22146938"/>
              <a:gd name="connsiteY8383" fmla="*/ 1991191 h 4842513"/>
              <a:gd name="connsiteX8384" fmla="*/ 6306255 w 22146938"/>
              <a:gd name="connsiteY8384" fmla="*/ 1967383 h 4842513"/>
              <a:gd name="connsiteX8385" fmla="*/ 6332278 w 22146938"/>
              <a:gd name="connsiteY8385" fmla="*/ 1950773 h 4842513"/>
              <a:gd name="connsiteX8386" fmla="*/ 13182605 w 22146938"/>
              <a:gd name="connsiteY8386" fmla="*/ 1949666 h 4842513"/>
              <a:gd name="connsiteX8387" fmla="*/ 13198663 w 22146938"/>
              <a:gd name="connsiteY8387" fmla="*/ 1969598 h 4842513"/>
              <a:gd name="connsiteX8388" fmla="*/ 13177069 w 22146938"/>
              <a:gd name="connsiteY8388" fmla="*/ 1983440 h 4842513"/>
              <a:gd name="connsiteX8389" fmla="*/ 13161012 w 22146938"/>
              <a:gd name="connsiteY8389" fmla="*/ 1963508 h 4842513"/>
              <a:gd name="connsiteX8390" fmla="*/ 13182605 w 22146938"/>
              <a:gd name="connsiteY8390" fmla="*/ 1949666 h 4842513"/>
              <a:gd name="connsiteX8391" fmla="*/ 14903987 w 22146938"/>
              <a:gd name="connsiteY8391" fmla="*/ 1948559 h 4842513"/>
              <a:gd name="connsiteX8392" fmla="*/ 14920597 w 22146938"/>
              <a:gd name="connsiteY8392" fmla="*/ 1968491 h 4842513"/>
              <a:gd name="connsiteX8393" fmla="*/ 14898450 w 22146938"/>
              <a:gd name="connsiteY8393" fmla="*/ 1982333 h 4842513"/>
              <a:gd name="connsiteX8394" fmla="*/ 14881840 w 22146938"/>
              <a:gd name="connsiteY8394" fmla="*/ 1962401 h 4842513"/>
              <a:gd name="connsiteX8395" fmla="*/ 14903987 w 22146938"/>
              <a:gd name="connsiteY8395" fmla="*/ 1948559 h 4842513"/>
              <a:gd name="connsiteX8396" fmla="*/ 19733154 w 22146938"/>
              <a:gd name="connsiteY8396" fmla="*/ 1948558 h 4842513"/>
              <a:gd name="connsiteX8397" fmla="*/ 19749764 w 22146938"/>
              <a:gd name="connsiteY8397" fmla="*/ 1969044 h 4842513"/>
              <a:gd name="connsiteX8398" fmla="*/ 19742112 w 22146938"/>
              <a:gd name="connsiteY8398" fmla="*/ 1980249 h 4842513"/>
              <a:gd name="connsiteX8399" fmla="*/ 19754746 w 22146938"/>
              <a:gd name="connsiteY8399" fmla="*/ 1977903 h 4842513"/>
              <a:gd name="connsiteX8400" fmla="*/ 19773572 w 22146938"/>
              <a:gd name="connsiteY8400" fmla="*/ 2001158 h 4842513"/>
              <a:gd name="connsiteX8401" fmla="*/ 19748658 w 22146938"/>
              <a:gd name="connsiteY8401" fmla="*/ 2017214 h 4842513"/>
              <a:gd name="connsiteX8402" fmla="*/ 19729830 w 22146938"/>
              <a:gd name="connsiteY8402" fmla="*/ 1993960 h 4842513"/>
              <a:gd name="connsiteX8403" fmla="*/ 19738176 w 22146938"/>
              <a:gd name="connsiteY8403" fmla="*/ 1981206 h 4842513"/>
              <a:gd name="connsiteX8404" fmla="*/ 19727618 w 22146938"/>
              <a:gd name="connsiteY8404" fmla="*/ 1983440 h 4842513"/>
              <a:gd name="connsiteX8405" fmla="*/ 19711006 w 22146938"/>
              <a:gd name="connsiteY8405" fmla="*/ 1962954 h 4842513"/>
              <a:gd name="connsiteX8406" fmla="*/ 19733154 w 22146938"/>
              <a:gd name="connsiteY8406" fmla="*/ 1948558 h 4842513"/>
              <a:gd name="connsiteX8407" fmla="*/ 1559417 w 22146938"/>
              <a:gd name="connsiteY8407" fmla="*/ 1948005 h 4842513"/>
              <a:gd name="connsiteX8408" fmla="*/ 1576027 w 22146938"/>
              <a:gd name="connsiteY8408" fmla="*/ 1967937 h 4842513"/>
              <a:gd name="connsiteX8409" fmla="*/ 1554434 w 22146938"/>
              <a:gd name="connsiteY8409" fmla="*/ 1981779 h 4842513"/>
              <a:gd name="connsiteX8410" fmla="*/ 1537824 w 22146938"/>
              <a:gd name="connsiteY8410" fmla="*/ 1961847 h 4842513"/>
              <a:gd name="connsiteX8411" fmla="*/ 1559417 w 22146938"/>
              <a:gd name="connsiteY8411" fmla="*/ 1948005 h 4842513"/>
              <a:gd name="connsiteX8412" fmla="*/ 12620624 w 22146938"/>
              <a:gd name="connsiteY8412" fmla="*/ 1946898 h 4842513"/>
              <a:gd name="connsiteX8413" fmla="*/ 12637789 w 22146938"/>
              <a:gd name="connsiteY8413" fmla="*/ 1967937 h 4842513"/>
              <a:gd name="connsiteX8414" fmla="*/ 12629968 w 22146938"/>
              <a:gd name="connsiteY8414" fmla="*/ 1979496 h 4842513"/>
              <a:gd name="connsiteX8415" fmla="*/ 12616091 w 22146938"/>
              <a:gd name="connsiteY8415" fmla="*/ 1982141 h 4842513"/>
              <a:gd name="connsiteX8416" fmla="*/ 12626853 w 22146938"/>
              <a:gd name="connsiteY8416" fmla="*/ 1988077 h 4842513"/>
              <a:gd name="connsiteX8417" fmla="*/ 12631144 w 22146938"/>
              <a:gd name="connsiteY8417" fmla="*/ 2001711 h 4842513"/>
              <a:gd name="connsiteX8418" fmla="*/ 12623047 w 22146938"/>
              <a:gd name="connsiteY8418" fmla="*/ 2013546 h 4842513"/>
              <a:gd name="connsiteX8419" fmla="*/ 12617274 w 22146938"/>
              <a:gd name="connsiteY8419" fmla="*/ 2014732 h 4842513"/>
              <a:gd name="connsiteX8420" fmla="*/ 12620625 w 22146938"/>
              <a:gd name="connsiteY8420" fmla="*/ 2016592 h 4842513"/>
              <a:gd name="connsiteX8421" fmla="*/ 12624501 w 22146938"/>
              <a:gd name="connsiteY8421" fmla="*/ 2030503 h 4842513"/>
              <a:gd name="connsiteX8422" fmla="*/ 12616333 w 22146938"/>
              <a:gd name="connsiteY8422" fmla="*/ 2042545 h 4842513"/>
              <a:gd name="connsiteX8423" fmla="*/ 12615982 w 22146938"/>
              <a:gd name="connsiteY8423" fmla="*/ 2042611 h 4842513"/>
              <a:gd name="connsiteX8424" fmla="*/ 12619517 w 22146938"/>
              <a:gd name="connsiteY8424" fmla="*/ 2054864 h 4842513"/>
              <a:gd name="connsiteX8425" fmla="*/ 12611631 w 22146938"/>
              <a:gd name="connsiteY8425" fmla="*/ 2066369 h 4842513"/>
              <a:gd name="connsiteX8426" fmla="*/ 12614534 w 22146938"/>
              <a:gd name="connsiteY8426" fmla="*/ 2076458 h 4842513"/>
              <a:gd name="connsiteX8427" fmla="*/ 12606536 w 22146938"/>
              <a:gd name="connsiteY8427" fmla="*/ 2088227 h 4842513"/>
              <a:gd name="connsiteX8428" fmla="*/ 12608997 w 22146938"/>
              <a:gd name="connsiteY8428" fmla="*/ 2096944 h 4842513"/>
              <a:gd name="connsiteX8429" fmla="*/ 12600576 w 22146938"/>
              <a:gd name="connsiteY8429" fmla="*/ 2109409 h 4842513"/>
              <a:gd name="connsiteX8430" fmla="*/ 12603460 w 22146938"/>
              <a:gd name="connsiteY8430" fmla="*/ 2119644 h 4842513"/>
              <a:gd name="connsiteX8431" fmla="*/ 12594601 w 22146938"/>
              <a:gd name="connsiteY8431" fmla="*/ 2132724 h 4842513"/>
              <a:gd name="connsiteX8432" fmla="*/ 12593358 w 22146938"/>
              <a:gd name="connsiteY8432" fmla="*/ 2132980 h 4842513"/>
              <a:gd name="connsiteX8433" fmla="*/ 12597369 w 22146938"/>
              <a:gd name="connsiteY8433" fmla="*/ 2146775 h 4842513"/>
              <a:gd name="connsiteX8434" fmla="*/ 12588234 w 22146938"/>
              <a:gd name="connsiteY8434" fmla="*/ 2160063 h 4842513"/>
              <a:gd name="connsiteX8435" fmla="*/ 12580983 w 22146938"/>
              <a:gd name="connsiteY8435" fmla="*/ 2161444 h 4842513"/>
              <a:gd name="connsiteX8436" fmla="*/ 12585535 w 22146938"/>
              <a:gd name="connsiteY8436" fmla="*/ 2164008 h 4842513"/>
              <a:gd name="connsiteX8437" fmla="*/ 12590171 w 22146938"/>
              <a:gd name="connsiteY8437" fmla="*/ 2179996 h 4842513"/>
              <a:gd name="connsiteX8438" fmla="*/ 12563042 w 22146938"/>
              <a:gd name="connsiteY8438" fmla="*/ 2197160 h 4842513"/>
              <a:gd name="connsiteX8439" fmla="*/ 12542556 w 22146938"/>
              <a:gd name="connsiteY8439" fmla="*/ 2172244 h 4842513"/>
              <a:gd name="connsiteX8440" fmla="*/ 12551761 w 22146938"/>
              <a:gd name="connsiteY8440" fmla="*/ 2158887 h 4842513"/>
              <a:gd name="connsiteX8441" fmla="*/ 12559780 w 22146938"/>
              <a:gd name="connsiteY8441" fmla="*/ 2157184 h 4842513"/>
              <a:gd name="connsiteX8442" fmla="*/ 12555429 w 22146938"/>
              <a:gd name="connsiteY8442" fmla="*/ 2154734 h 4842513"/>
              <a:gd name="connsiteX8443" fmla="*/ 12550861 w 22146938"/>
              <a:gd name="connsiteY8443" fmla="*/ 2139023 h 4842513"/>
              <a:gd name="connsiteX8444" fmla="*/ 12560204 w 22146938"/>
              <a:gd name="connsiteY8444" fmla="*/ 2125735 h 4842513"/>
              <a:gd name="connsiteX8445" fmla="*/ 12561721 w 22146938"/>
              <a:gd name="connsiteY8445" fmla="*/ 2125442 h 4842513"/>
              <a:gd name="connsiteX8446" fmla="*/ 12558059 w 22146938"/>
              <a:gd name="connsiteY8446" fmla="*/ 2112446 h 4842513"/>
              <a:gd name="connsiteX8447" fmla="*/ 12567125 w 22146938"/>
              <a:gd name="connsiteY8447" fmla="*/ 2099366 h 4842513"/>
              <a:gd name="connsiteX8448" fmla="*/ 12567403 w 22146938"/>
              <a:gd name="connsiteY8448" fmla="*/ 2099308 h 4842513"/>
              <a:gd name="connsiteX8449" fmla="*/ 12564703 w 22146938"/>
              <a:gd name="connsiteY8449" fmla="*/ 2089746 h 4842513"/>
              <a:gd name="connsiteX8450" fmla="*/ 12573189 w 22146938"/>
              <a:gd name="connsiteY8450" fmla="*/ 2077585 h 4842513"/>
              <a:gd name="connsiteX8451" fmla="*/ 12570793 w 22146938"/>
              <a:gd name="connsiteY8451" fmla="*/ 2069260 h 4842513"/>
              <a:gd name="connsiteX8452" fmla="*/ 12579306 w 22146938"/>
              <a:gd name="connsiteY8452" fmla="*/ 2056733 h 4842513"/>
              <a:gd name="connsiteX8453" fmla="*/ 12579338 w 22146938"/>
              <a:gd name="connsiteY8453" fmla="*/ 2056727 h 4842513"/>
              <a:gd name="connsiteX8454" fmla="*/ 12576884 w 22146938"/>
              <a:gd name="connsiteY8454" fmla="*/ 2048220 h 4842513"/>
              <a:gd name="connsiteX8455" fmla="*/ 12585119 w 22146938"/>
              <a:gd name="connsiteY8455" fmla="*/ 2035693 h 4842513"/>
              <a:gd name="connsiteX8456" fmla="*/ 12586216 w 22146938"/>
              <a:gd name="connsiteY8456" fmla="*/ 2035491 h 4842513"/>
              <a:gd name="connsiteX8457" fmla="*/ 12582975 w 22146938"/>
              <a:gd name="connsiteY8457" fmla="*/ 2023859 h 4842513"/>
              <a:gd name="connsiteX8458" fmla="*/ 12591348 w 22146938"/>
              <a:gd name="connsiteY8458" fmla="*/ 2011816 h 4842513"/>
              <a:gd name="connsiteX8459" fmla="*/ 12597131 w 22146938"/>
              <a:gd name="connsiteY8459" fmla="*/ 2010727 h 4842513"/>
              <a:gd name="connsiteX8460" fmla="*/ 12594463 w 22146938"/>
              <a:gd name="connsiteY8460" fmla="*/ 2009255 h 4842513"/>
              <a:gd name="connsiteX8461" fmla="*/ 12590171 w 22146938"/>
              <a:gd name="connsiteY8461" fmla="*/ 1995621 h 4842513"/>
              <a:gd name="connsiteX8462" fmla="*/ 12598269 w 22146938"/>
              <a:gd name="connsiteY8462" fmla="*/ 1983371 h 4842513"/>
              <a:gd name="connsiteX8463" fmla="*/ 12612416 w 22146938"/>
              <a:gd name="connsiteY8463" fmla="*/ 1980852 h 4842513"/>
              <a:gd name="connsiteX8464" fmla="*/ 12601730 w 22146938"/>
              <a:gd name="connsiteY8464" fmla="*/ 1974927 h 4842513"/>
              <a:gd name="connsiteX8465" fmla="*/ 12597924 w 22146938"/>
              <a:gd name="connsiteY8465" fmla="*/ 1961293 h 4842513"/>
              <a:gd name="connsiteX8466" fmla="*/ 12620624 w 22146938"/>
              <a:gd name="connsiteY8466" fmla="*/ 1946898 h 4842513"/>
              <a:gd name="connsiteX8467" fmla="*/ 10084424 w 22146938"/>
              <a:gd name="connsiteY8467" fmla="*/ 1946344 h 4842513"/>
              <a:gd name="connsiteX8468" fmla="*/ 10101588 w 22146938"/>
              <a:gd name="connsiteY8468" fmla="*/ 1966830 h 4842513"/>
              <a:gd name="connsiteX8469" fmla="*/ 10078884 w 22146938"/>
              <a:gd name="connsiteY8469" fmla="*/ 1981225 h 4842513"/>
              <a:gd name="connsiteX8470" fmla="*/ 10061720 w 22146938"/>
              <a:gd name="connsiteY8470" fmla="*/ 1960740 h 4842513"/>
              <a:gd name="connsiteX8471" fmla="*/ 10084424 w 22146938"/>
              <a:gd name="connsiteY8471" fmla="*/ 1946344 h 4842513"/>
              <a:gd name="connsiteX8472" fmla="*/ 4181458 w 22146938"/>
              <a:gd name="connsiteY8472" fmla="*/ 1946344 h 4842513"/>
              <a:gd name="connsiteX8473" fmla="*/ 4198622 w 22146938"/>
              <a:gd name="connsiteY8473" fmla="*/ 1967384 h 4842513"/>
              <a:gd name="connsiteX8474" fmla="*/ 4175921 w 22146938"/>
              <a:gd name="connsiteY8474" fmla="*/ 1981779 h 4842513"/>
              <a:gd name="connsiteX8475" fmla="*/ 4158758 w 22146938"/>
              <a:gd name="connsiteY8475" fmla="*/ 1960740 h 4842513"/>
              <a:gd name="connsiteX8476" fmla="*/ 4181458 w 22146938"/>
              <a:gd name="connsiteY8476" fmla="*/ 1946344 h 4842513"/>
              <a:gd name="connsiteX8477" fmla="*/ 13369196 w 22146938"/>
              <a:gd name="connsiteY8477" fmla="*/ 1945790 h 4842513"/>
              <a:gd name="connsiteX8478" fmla="*/ 13385252 w 22146938"/>
              <a:gd name="connsiteY8478" fmla="*/ 1965722 h 4842513"/>
              <a:gd name="connsiteX8479" fmla="*/ 13363659 w 22146938"/>
              <a:gd name="connsiteY8479" fmla="*/ 1979564 h 4842513"/>
              <a:gd name="connsiteX8480" fmla="*/ 13347601 w 22146938"/>
              <a:gd name="connsiteY8480" fmla="*/ 1959632 h 4842513"/>
              <a:gd name="connsiteX8481" fmla="*/ 13369196 w 22146938"/>
              <a:gd name="connsiteY8481" fmla="*/ 1945790 h 4842513"/>
              <a:gd name="connsiteX8482" fmla="*/ 20321158 w 22146938"/>
              <a:gd name="connsiteY8482" fmla="*/ 1943022 h 4842513"/>
              <a:gd name="connsiteX8483" fmla="*/ 20337768 w 22146938"/>
              <a:gd name="connsiteY8483" fmla="*/ 1963508 h 4842513"/>
              <a:gd name="connsiteX8484" fmla="*/ 20315622 w 22146938"/>
              <a:gd name="connsiteY8484" fmla="*/ 1977904 h 4842513"/>
              <a:gd name="connsiteX8485" fmla="*/ 20299010 w 22146938"/>
              <a:gd name="connsiteY8485" fmla="*/ 1957418 h 4842513"/>
              <a:gd name="connsiteX8486" fmla="*/ 20321158 w 22146938"/>
              <a:gd name="connsiteY8486" fmla="*/ 1943022 h 4842513"/>
              <a:gd name="connsiteX8487" fmla="*/ 7241484 w 22146938"/>
              <a:gd name="connsiteY8487" fmla="*/ 1941360 h 4842513"/>
              <a:gd name="connsiteX8488" fmla="*/ 7260301 w 22146938"/>
              <a:gd name="connsiteY8488" fmla="*/ 1964061 h 4842513"/>
              <a:gd name="connsiteX8489" fmla="*/ 7235384 w 22146938"/>
              <a:gd name="connsiteY8489" fmla="*/ 1980118 h 4842513"/>
              <a:gd name="connsiteX8490" fmla="*/ 7216573 w 22146938"/>
              <a:gd name="connsiteY8490" fmla="*/ 1957417 h 4842513"/>
              <a:gd name="connsiteX8491" fmla="*/ 7241484 w 22146938"/>
              <a:gd name="connsiteY8491" fmla="*/ 1941360 h 4842513"/>
              <a:gd name="connsiteX8492" fmla="*/ 1743785 w 22146938"/>
              <a:gd name="connsiteY8492" fmla="*/ 1938039 h 4842513"/>
              <a:gd name="connsiteX8493" fmla="*/ 1760395 w 22146938"/>
              <a:gd name="connsiteY8493" fmla="*/ 1957971 h 4842513"/>
              <a:gd name="connsiteX8494" fmla="*/ 1738802 w 22146938"/>
              <a:gd name="connsiteY8494" fmla="*/ 1971813 h 4842513"/>
              <a:gd name="connsiteX8495" fmla="*/ 1722192 w 22146938"/>
              <a:gd name="connsiteY8495" fmla="*/ 1951881 h 4842513"/>
              <a:gd name="connsiteX8496" fmla="*/ 1743785 w 22146938"/>
              <a:gd name="connsiteY8496" fmla="*/ 1938039 h 4842513"/>
              <a:gd name="connsiteX8497" fmla="*/ 20870406 w 22146938"/>
              <a:gd name="connsiteY8497" fmla="*/ 1935824 h 4842513"/>
              <a:gd name="connsiteX8498" fmla="*/ 20887570 w 22146938"/>
              <a:gd name="connsiteY8498" fmla="*/ 1956863 h 4842513"/>
              <a:gd name="connsiteX8499" fmla="*/ 20864868 w 22146938"/>
              <a:gd name="connsiteY8499" fmla="*/ 1971259 h 4842513"/>
              <a:gd name="connsiteX8500" fmla="*/ 20847706 w 22146938"/>
              <a:gd name="connsiteY8500" fmla="*/ 1950219 h 4842513"/>
              <a:gd name="connsiteX8501" fmla="*/ 20870406 w 22146938"/>
              <a:gd name="connsiteY8501" fmla="*/ 1935824 h 4842513"/>
              <a:gd name="connsiteX8502" fmla="*/ 2242475 w 22146938"/>
              <a:gd name="connsiteY8502" fmla="*/ 1935823 h 4842513"/>
              <a:gd name="connsiteX8503" fmla="*/ 2260193 w 22146938"/>
              <a:gd name="connsiteY8503" fmla="*/ 1957417 h 4842513"/>
              <a:gd name="connsiteX8504" fmla="*/ 2236384 w 22146938"/>
              <a:gd name="connsiteY8504" fmla="*/ 1972366 h 4842513"/>
              <a:gd name="connsiteX8505" fmla="*/ 2218668 w 22146938"/>
              <a:gd name="connsiteY8505" fmla="*/ 1950773 h 4842513"/>
              <a:gd name="connsiteX8506" fmla="*/ 2242475 w 22146938"/>
              <a:gd name="connsiteY8506" fmla="*/ 1935823 h 4842513"/>
              <a:gd name="connsiteX8507" fmla="*/ 17277044 w 22146938"/>
              <a:gd name="connsiteY8507" fmla="*/ 1935270 h 4842513"/>
              <a:gd name="connsiteX8508" fmla="*/ 17294763 w 22146938"/>
              <a:gd name="connsiteY8508" fmla="*/ 1956864 h 4842513"/>
              <a:gd name="connsiteX8509" fmla="*/ 17271507 w 22146938"/>
              <a:gd name="connsiteY8509" fmla="*/ 1971813 h 4842513"/>
              <a:gd name="connsiteX8510" fmla="*/ 17253790 w 22146938"/>
              <a:gd name="connsiteY8510" fmla="*/ 1950220 h 4842513"/>
              <a:gd name="connsiteX8511" fmla="*/ 17277044 w 22146938"/>
              <a:gd name="connsiteY8511" fmla="*/ 1935270 h 4842513"/>
              <a:gd name="connsiteX8512" fmla="*/ 6114138 w 22146938"/>
              <a:gd name="connsiteY8512" fmla="*/ 1935270 h 4842513"/>
              <a:gd name="connsiteX8513" fmla="*/ 6133516 w 22146938"/>
              <a:gd name="connsiteY8513" fmla="*/ 1959078 h 4842513"/>
              <a:gd name="connsiteX8514" fmla="*/ 6107493 w 22146938"/>
              <a:gd name="connsiteY8514" fmla="*/ 1975688 h 4842513"/>
              <a:gd name="connsiteX8515" fmla="*/ 6088115 w 22146938"/>
              <a:gd name="connsiteY8515" fmla="*/ 1951880 h 4842513"/>
              <a:gd name="connsiteX8516" fmla="*/ 6114138 w 22146938"/>
              <a:gd name="connsiteY8516" fmla="*/ 1935270 h 4842513"/>
              <a:gd name="connsiteX8517" fmla="*/ 792564 w 22146938"/>
              <a:gd name="connsiteY8517" fmla="*/ 1935270 h 4842513"/>
              <a:gd name="connsiteX8518" fmla="*/ 809174 w 22146938"/>
              <a:gd name="connsiteY8518" fmla="*/ 1955756 h 4842513"/>
              <a:gd name="connsiteX8519" fmla="*/ 787027 w 22146938"/>
              <a:gd name="connsiteY8519" fmla="*/ 1969598 h 4842513"/>
              <a:gd name="connsiteX8520" fmla="*/ 770417 w 22146938"/>
              <a:gd name="connsiteY8520" fmla="*/ 1949112 h 4842513"/>
              <a:gd name="connsiteX8521" fmla="*/ 792564 w 22146938"/>
              <a:gd name="connsiteY8521" fmla="*/ 1935270 h 4842513"/>
              <a:gd name="connsiteX8522" fmla="*/ 12815520 w 22146938"/>
              <a:gd name="connsiteY8522" fmla="*/ 1933056 h 4842513"/>
              <a:gd name="connsiteX8523" fmla="*/ 12832130 w 22146938"/>
              <a:gd name="connsiteY8523" fmla="*/ 1952988 h 4842513"/>
              <a:gd name="connsiteX8524" fmla="*/ 12809983 w 22146938"/>
              <a:gd name="connsiteY8524" fmla="*/ 1966830 h 4842513"/>
              <a:gd name="connsiteX8525" fmla="*/ 12793372 w 22146938"/>
              <a:gd name="connsiteY8525" fmla="*/ 1946898 h 4842513"/>
              <a:gd name="connsiteX8526" fmla="*/ 12815520 w 22146938"/>
              <a:gd name="connsiteY8526" fmla="*/ 1933056 h 4842513"/>
              <a:gd name="connsiteX8527" fmla="*/ 12210903 w 22146938"/>
              <a:gd name="connsiteY8527" fmla="*/ 1933056 h 4842513"/>
              <a:gd name="connsiteX8528" fmla="*/ 12228622 w 22146938"/>
              <a:gd name="connsiteY8528" fmla="*/ 1954649 h 4842513"/>
              <a:gd name="connsiteX8529" fmla="*/ 12204813 w 22146938"/>
              <a:gd name="connsiteY8529" fmla="*/ 1969598 h 4842513"/>
              <a:gd name="connsiteX8530" fmla="*/ 12187096 w 22146938"/>
              <a:gd name="connsiteY8530" fmla="*/ 1948005 h 4842513"/>
              <a:gd name="connsiteX8531" fmla="*/ 12210903 w 22146938"/>
              <a:gd name="connsiteY8531" fmla="*/ 1933056 h 4842513"/>
              <a:gd name="connsiteX8532" fmla="*/ 11803398 w 22146938"/>
              <a:gd name="connsiteY8532" fmla="*/ 1933055 h 4842513"/>
              <a:gd name="connsiteX8533" fmla="*/ 11821116 w 22146938"/>
              <a:gd name="connsiteY8533" fmla="*/ 1954649 h 4842513"/>
              <a:gd name="connsiteX8534" fmla="*/ 11797307 w 22146938"/>
              <a:gd name="connsiteY8534" fmla="*/ 1969598 h 4842513"/>
              <a:gd name="connsiteX8535" fmla="*/ 11779590 w 22146938"/>
              <a:gd name="connsiteY8535" fmla="*/ 1948005 h 4842513"/>
              <a:gd name="connsiteX8536" fmla="*/ 11803398 w 22146938"/>
              <a:gd name="connsiteY8536" fmla="*/ 1933055 h 4842513"/>
              <a:gd name="connsiteX8537" fmla="*/ 18538319 w 22146938"/>
              <a:gd name="connsiteY8537" fmla="*/ 1932502 h 4842513"/>
              <a:gd name="connsiteX8538" fmla="*/ 18556591 w 22146938"/>
              <a:gd name="connsiteY8538" fmla="*/ 1955203 h 4842513"/>
              <a:gd name="connsiteX8539" fmla="*/ 18532229 w 22146938"/>
              <a:gd name="connsiteY8539" fmla="*/ 1970705 h 4842513"/>
              <a:gd name="connsiteX8540" fmla="*/ 18513958 w 22146938"/>
              <a:gd name="connsiteY8540" fmla="*/ 1948005 h 4842513"/>
              <a:gd name="connsiteX8541" fmla="*/ 18538319 w 22146938"/>
              <a:gd name="connsiteY8541" fmla="*/ 1932502 h 4842513"/>
              <a:gd name="connsiteX8542" fmla="*/ 2044820 w 22146938"/>
              <a:gd name="connsiteY8542" fmla="*/ 1931948 h 4842513"/>
              <a:gd name="connsiteX8543" fmla="*/ 2062538 w 22146938"/>
              <a:gd name="connsiteY8543" fmla="*/ 1953542 h 4842513"/>
              <a:gd name="connsiteX8544" fmla="*/ 2038731 w 22146938"/>
              <a:gd name="connsiteY8544" fmla="*/ 1968491 h 4842513"/>
              <a:gd name="connsiteX8545" fmla="*/ 2021013 w 22146938"/>
              <a:gd name="connsiteY8545" fmla="*/ 1946898 h 4842513"/>
              <a:gd name="connsiteX8546" fmla="*/ 2044820 w 22146938"/>
              <a:gd name="connsiteY8546" fmla="*/ 1931948 h 4842513"/>
              <a:gd name="connsiteX8547" fmla="*/ 1379480 w 22146938"/>
              <a:gd name="connsiteY8547" fmla="*/ 1931948 h 4842513"/>
              <a:gd name="connsiteX8548" fmla="*/ 1396090 w 22146938"/>
              <a:gd name="connsiteY8548" fmla="*/ 1951880 h 4842513"/>
              <a:gd name="connsiteX8549" fmla="*/ 1374498 w 22146938"/>
              <a:gd name="connsiteY8549" fmla="*/ 1965722 h 4842513"/>
              <a:gd name="connsiteX8550" fmla="*/ 1357887 w 22146938"/>
              <a:gd name="connsiteY8550" fmla="*/ 1945790 h 4842513"/>
              <a:gd name="connsiteX8551" fmla="*/ 1379480 w 22146938"/>
              <a:gd name="connsiteY8551" fmla="*/ 1931948 h 4842513"/>
              <a:gd name="connsiteX8552" fmla="*/ 9377360 w 22146938"/>
              <a:gd name="connsiteY8552" fmla="*/ 1931395 h 4842513"/>
              <a:gd name="connsiteX8553" fmla="*/ 9393971 w 22146938"/>
              <a:gd name="connsiteY8553" fmla="*/ 1951881 h 4842513"/>
              <a:gd name="connsiteX8554" fmla="*/ 9371822 w 22146938"/>
              <a:gd name="connsiteY8554" fmla="*/ 1965723 h 4842513"/>
              <a:gd name="connsiteX8555" fmla="*/ 9355211 w 22146938"/>
              <a:gd name="connsiteY8555" fmla="*/ 1945237 h 4842513"/>
              <a:gd name="connsiteX8556" fmla="*/ 9377360 w 22146938"/>
              <a:gd name="connsiteY8556" fmla="*/ 1931395 h 4842513"/>
              <a:gd name="connsiteX8557" fmla="*/ 4796391 w 22146938"/>
              <a:gd name="connsiteY8557" fmla="*/ 1930841 h 4842513"/>
              <a:gd name="connsiteX8558" fmla="*/ 4815772 w 22146938"/>
              <a:gd name="connsiteY8558" fmla="*/ 1954649 h 4842513"/>
              <a:gd name="connsiteX8559" fmla="*/ 4789749 w 22146938"/>
              <a:gd name="connsiteY8559" fmla="*/ 1971259 h 4842513"/>
              <a:gd name="connsiteX8560" fmla="*/ 4770374 w 22146938"/>
              <a:gd name="connsiteY8560" fmla="*/ 1947451 h 4842513"/>
              <a:gd name="connsiteX8561" fmla="*/ 4796391 w 22146938"/>
              <a:gd name="connsiteY8561" fmla="*/ 1930841 h 4842513"/>
              <a:gd name="connsiteX8562" fmla="*/ 3991554 w 22146938"/>
              <a:gd name="connsiteY8562" fmla="*/ 1930287 h 4842513"/>
              <a:gd name="connsiteX8563" fmla="*/ 4008717 w 22146938"/>
              <a:gd name="connsiteY8563" fmla="*/ 1951327 h 4842513"/>
              <a:gd name="connsiteX8564" fmla="*/ 3986017 w 22146938"/>
              <a:gd name="connsiteY8564" fmla="*/ 1965722 h 4842513"/>
              <a:gd name="connsiteX8565" fmla="*/ 3968853 w 22146938"/>
              <a:gd name="connsiteY8565" fmla="*/ 1944683 h 4842513"/>
              <a:gd name="connsiteX8566" fmla="*/ 3991554 w 22146938"/>
              <a:gd name="connsiteY8566" fmla="*/ 1930287 h 4842513"/>
              <a:gd name="connsiteX8567" fmla="*/ 11025482 w 22146938"/>
              <a:gd name="connsiteY8567" fmla="*/ 1929734 h 4842513"/>
              <a:gd name="connsiteX8568" fmla="*/ 11042646 w 22146938"/>
              <a:gd name="connsiteY8568" fmla="*/ 1950773 h 4842513"/>
              <a:gd name="connsiteX8569" fmla="*/ 11019391 w 22146938"/>
              <a:gd name="connsiteY8569" fmla="*/ 1965723 h 4842513"/>
              <a:gd name="connsiteX8570" fmla="*/ 11002227 w 22146938"/>
              <a:gd name="connsiteY8570" fmla="*/ 1944683 h 4842513"/>
              <a:gd name="connsiteX8571" fmla="*/ 11025482 w 22146938"/>
              <a:gd name="connsiteY8571" fmla="*/ 1929734 h 4842513"/>
              <a:gd name="connsiteX8572" fmla="*/ 8696868 w 22146938"/>
              <a:gd name="connsiteY8572" fmla="*/ 1929734 h 4842513"/>
              <a:gd name="connsiteX8573" fmla="*/ 8712925 w 22146938"/>
              <a:gd name="connsiteY8573" fmla="*/ 1949666 h 4842513"/>
              <a:gd name="connsiteX8574" fmla="*/ 8691332 w 22146938"/>
              <a:gd name="connsiteY8574" fmla="*/ 1963508 h 4842513"/>
              <a:gd name="connsiteX8575" fmla="*/ 8675269 w 22146938"/>
              <a:gd name="connsiteY8575" fmla="*/ 1943576 h 4842513"/>
              <a:gd name="connsiteX8576" fmla="*/ 8696868 w 22146938"/>
              <a:gd name="connsiteY8576" fmla="*/ 1929734 h 4842513"/>
              <a:gd name="connsiteX8577" fmla="*/ 7773119 w 22146938"/>
              <a:gd name="connsiteY8577" fmla="*/ 1929180 h 4842513"/>
              <a:gd name="connsiteX8578" fmla="*/ 7790839 w 22146938"/>
              <a:gd name="connsiteY8578" fmla="*/ 1950773 h 4842513"/>
              <a:gd name="connsiteX8579" fmla="*/ 7767584 w 22146938"/>
              <a:gd name="connsiteY8579" fmla="*/ 1965722 h 4842513"/>
              <a:gd name="connsiteX8580" fmla="*/ 7749860 w 22146938"/>
              <a:gd name="connsiteY8580" fmla="*/ 1944129 h 4842513"/>
              <a:gd name="connsiteX8581" fmla="*/ 7773119 w 22146938"/>
              <a:gd name="connsiteY8581" fmla="*/ 1929180 h 4842513"/>
              <a:gd name="connsiteX8582" fmla="*/ 19673910 w 22146938"/>
              <a:gd name="connsiteY8582" fmla="*/ 1928626 h 4842513"/>
              <a:gd name="connsiteX8583" fmla="*/ 19691074 w 22146938"/>
              <a:gd name="connsiteY8583" fmla="*/ 1949666 h 4842513"/>
              <a:gd name="connsiteX8584" fmla="*/ 19668374 w 22146938"/>
              <a:gd name="connsiteY8584" fmla="*/ 1964061 h 4842513"/>
              <a:gd name="connsiteX8585" fmla="*/ 19651210 w 22146938"/>
              <a:gd name="connsiteY8585" fmla="*/ 1943022 h 4842513"/>
              <a:gd name="connsiteX8586" fmla="*/ 19673910 w 22146938"/>
              <a:gd name="connsiteY8586" fmla="*/ 1928626 h 4842513"/>
              <a:gd name="connsiteX8587" fmla="*/ 13953878 w 22146938"/>
              <a:gd name="connsiteY8587" fmla="*/ 1928626 h 4842513"/>
              <a:gd name="connsiteX8588" fmla="*/ 13970488 w 22146938"/>
              <a:gd name="connsiteY8588" fmla="*/ 1948558 h 4842513"/>
              <a:gd name="connsiteX8589" fmla="*/ 13948341 w 22146938"/>
              <a:gd name="connsiteY8589" fmla="*/ 1962400 h 4842513"/>
              <a:gd name="connsiteX8590" fmla="*/ 13931731 w 22146938"/>
              <a:gd name="connsiteY8590" fmla="*/ 1942468 h 4842513"/>
              <a:gd name="connsiteX8591" fmla="*/ 13953878 w 22146938"/>
              <a:gd name="connsiteY8591" fmla="*/ 1928626 h 4842513"/>
              <a:gd name="connsiteX8592" fmla="*/ 1909288 w 22146938"/>
              <a:gd name="connsiteY8592" fmla="*/ 1928626 h 4842513"/>
              <a:gd name="connsiteX8593" fmla="*/ 1925898 w 22146938"/>
              <a:gd name="connsiteY8593" fmla="*/ 1949112 h 4842513"/>
              <a:gd name="connsiteX8594" fmla="*/ 1903751 w 22146938"/>
              <a:gd name="connsiteY8594" fmla="*/ 1962954 h 4842513"/>
              <a:gd name="connsiteX8595" fmla="*/ 1901714 w 22146938"/>
              <a:gd name="connsiteY8595" fmla="*/ 1961793 h 4842513"/>
              <a:gd name="connsiteX8596" fmla="*/ 1897066 w 22146938"/>
              <a:gd name="connsiteY8596" fmla="*/ 1968665 h 4842513"/>
              <a:gd name="connsiteX8597" fmla="*/ 1882330 w 22146938"/>
              <a:gd name="connsiteY8597" fmla="*/ 1971563 h 4842513"/>
              <a:gd name="connsiteX8598" fmla="*/ 1877158 w 22146938"/>
              <a:gd name="connsiteY8598" fmla="*/ 1968659 h 4842513"/>
              <a:gd name="connsiteX8599" fmla="*/ 1876753 w 22146938"/>
              <a:gd name="connsiteY8599" fmla="*/ 1969252 h 4842513"/>
              <a:gd name="connsiteX8600" fmla="*/ 1861596 w 22146938"/>
              <a:gd name="connsiteY8600" fmla="*/ 1972366 h 4842513"/>
              <a:gd name="connsiteX8601" fmla="*/ 1861552 w 22146938"/>
              <a:gd name="connsiteY8601" fmla="*/ 1972342 h 4842513"/>
              <a:gd name="connsiteX8602" fmla="*/ 1861559 w 22146938"/>
              <a:gd name="connsiteY8602" fmla="*/ 1972367 h 4842513"/>
              <a:gd name="connsiteX8603" fmla="*/ 1837751 w 22146938"/>
              <a:gd name="connsiteY8603" fmla="*/ 1987316 h 4842513"/>
              <a:gd name="connsiteX8604" fmla="*/ 1820034 w 22146938"/>
              <a:gd name="connsiteY8604" fmla="*/ 1965723 h 4842513"/>
              <a:gd name="connsiteX8605" fmla="*/ 1843842 w 22146938"/>
              <a:gd name="connsiteY8605" fmla="*/ 1950773 h 4842513"/>
              <a:gd name="connsiteX8606" fmla="*/ 1844544 w 22146938"/>
              <a:gd name="connsiteY8606" fmla="*/ 1951163 h 4842513"/>
              <a:gd name="connsiteX8607" fmla="*/ 1852529 w 22146938"/>
              <a:gd name="connsiteY8607" fmla="*/ 1939492 h 4842513"/>
              <a:gd name="connsiteX8608" fmla="*/ 1867687 w 22146938"/>
              <a:gd name="connsiteY8608" fmla="*/ 1936377 h 4842513"/>
              <a:gd name="connsiteX8609" fmla="*/ 1873247 w 22146938"/>
              <a:gd name="connsiteY8609" fmla="*/ 1939460 h 4842513"/>
              <a:gd name="connsiteX8610" fmla="*/ 1887929 w 22146938"/>
              <a:gd name="connsiteY8610" fmla="*/ 1936574 h 4842513"/>
              <a:gd name="connsiteX8611" fmla="*/ 1890222 w 22146938"/>
              <a:gd name="connsiteY8611" fmla="*/ 1937861 h 4842513"/>
              <a:gd name="connsiteX8612" fmla="*/ 1894685 w 22146938"/>
              <a:gd name="connsiteY8612" fmla="*/ 1931187 h 4842513"/>
              <a:gd name="connsiteX8613" fmla="*/ 1909288 w 22146938"/>
              <a:gd name="connsiteY8613" fmla="*/ 1928626 h 4842513"/>
              <a:gd name="connsiteX8614" fmla="*/ 13000446 w 22146938"/>
              <a:gd name="connsiteY8614" fmla="*/ 1928073 h 4842513"/>
              <a:gd name="connsiteX8615" fmla="*/ 13016502 w 22146938"/>
              <a:gd name="connsiteY8615" fmla="*/ 1948005 h 4842513"/>
              <a:gd name="connsiteX8616" fmla="*/ 12994910 w 22146938"/>
              <a:gd name="connsiteY8616" fmla="*/ 1961847 h 4842513"/>
              <a:gd name="connsiteX8617" fmla="*/ 12978853 w 22146938"/>
              <a:gd name="connsiteY8617" fmla="*/ 1941915 h 4842513"/>
              <a:gd name="connsiteX8618" fmla="*/ 13000446 w 22146938"/>
              <a:gd name="connsiteY8618" fmla="*/ 1928073 h 4842513"/>
              <a:gd name="connsiteX8619" fmla="*/ 185161 w 22146938"/>
              <a:gd name="connsiteY8619" fmla="*/ 1928072 h 4842513"/>
              <a:gd name="connsiteX8620" fmla="*/ 202325 w 22146938"/>
              <a:gd name="connsiteY8620" fmla="*/ 1948558 h 4842513"/>
              <a:gd name="connsiteX8621" fmla="*/ 179624 w 22146938"/>
              <a:gd name="connsiteY8621" fmla="*/ 1962954 h 4842513"/>
              <a:gd name="connsiteX8622" fmla="*/ 162461 w 22146938"/>
              <a:gd name="connsiteY8622" fmla="*/ 1942467 h 4842513"/>
              <a:gd name="connsiteX8623" fmla="*/ 185161 w 22146938"/>
              <a:gd name="connsiteY8623" fmla="*/ 1928072 h 4842513"/>
              <a:gd name="connsiteX8624" fmla="*/ 5894885 w 22146938"/>
              <a:gd name="connsiteY8624" fmla="*/ 1927519 h 4842513"/>
              <a:gd name="connsiteX8625" fmla="*/ 5914265 w 22146938"/>
              <a:gd name="connsiteY8625" fmla="*/ 1951327 h 4842513"/>
              <a:gd name="connsiteX8626" fmla="*/ 5888244 w 22146938"/>
              <a:gd name="connsiteY8626" fmla="*/ 1967937 h 4842513"/>
              <a:gd name="connsiteX8627" fmla="*/ 5868870 w 22146938"/>
              <a:gd name="connsiteY8627" fmla="*/ 1944129 h 4842513"/>
              <a:gd name="connsiteX8628" fmla="*/ 5894885 w 22146938"/>
              <a:gd name="connsiteY8628" fmla="*/ 1927519 h 4842513"/>
              <a:gd name="connsiteX8629" fmla="*/ 6907552 w 22146938"/>
              <a:gd name="connsiteY8629" fmla="*/ 1926411 h 4842513"/>
              <a:gd name="connsiteX8630" fmla="*/ 6926944 w 22146938"/>
              <a:gd name="connsiteY8630" fmla="*/ 1949666 h 4842513"/>
              <a:gd name="connsiteX8631" fmla="*/ 6901465 w 22146938"/>
              <a:gd name="connsiteY8631" fmla="*/ 1965722 h 4842513"/>
              <a:gd name="connsiteX8632" fmla="*/ 6882076 w 22146938"/>
              <a:gd name="connsiteY8632" fmla="*/ 1942468 h 4842513"/>
              <a:gd name="connsiteX8633" fmla="*/ 6907552 w 22146938"/>
              <a:gd name="connsiteY8633" fmla="*/ 1926411 h 4842513"/>
              <a:gd name="connsiteX8634" fmla="*/ 4639276 w 22146938"/>
              <a:gd name="connsiteY8634" fmla="*/ 1926411 h 4842513"/>
              <a:gd name="connsiteX8635" fmla="*/ 4656999 w 22146938"/>
              <a:gd name="connsiteY8635" fmla="*/ 1948005 h 4842513"/>
              <a:gd name="connsiteX8636" fmla="*/ 4633188 w 22146938"/>
              <a:gd name="connsiteY8636" fmla="*/ 1962954 h 4842513"/>
              <a:gd name="connsiteX8637" fmla="*/ 4615469 w 22146938"/>
              <a:gd name="connsiteY8637" fmla="*/ 1941361 h 4842513"/>
              <a:gd name="connsiteX8638" fmla="*/ 4639276 w 22146938"/>
              <a:gd name="connsiteY8638" fmla="*/ 1926411 h 4842513"/>
              <a:gd name="connsiteX8639" fmla="*/ 12008258 w 22146938"/>
              <a:gd name="connsiteY8639" fmla="*/ 1923643 h 4842513"/>
              <a:gd name="connsiteX8640" fmla="*/ 12025976 w 22146938"/>
              <a:gd name="connsiteY8640" fmla="*/ 1945237 h 4842513"/>
              <a:gd name="connsiteX8641" fmla="*/ 12002167 w 22146938"/>
              <a:gd name="connsiteY8641" fmla="*/ 1960186 h 4842513"/>
              <a:gd name="connsiteX8642" fmla="*/ 11984450 w 22146938"/>
              <a:gd name="connsiteY8642" fmla="*/ 1938593 h 4842513"/>
              <a:gd name="connsiteX8643" fmla="*/ 12008258 w 22146938"/>
              <a:gd name="connsiteY8643" fmla="*/ 1923643 h 4842513"/>
              <a:gd name="connsiteX8644" fmla="*/ 4541187 w 22146938"/>
              <a:gd name="connsiteY8644" fmla="*/ 1922536 h 4842513"/>
              <a:gd name="connsiteX8645" fmla="*/ 4555787 w 22146938"/>
              <a:gd name="connsiteY8645" fmla="*/ 1930840 h 4842513"/>
              <a:gd name="connsiteX8646" fmla="*/ 4558353 w 22146938"/>
              <a:gd name="connsiteY8646" fmla="*/ 1939911 h 4842513"/>
              <a:gd name="connsiteX8647" fmla="*/ 4567371 w 22146938"/>
              <a:gd name="connsiteY8647" fmla="*/ 1938039 h 4842513"/>
              <a:gd name="connsiteX8648" fmla="*/ 4584531 w 22146938"/>
              <a:gd name="connsiteY8648" fmla="*/ 1959079 h 4842513"/>
              <a:gd name="connsiteX8649" fmla="*/ 4582435 w 22146938"/>
              <a:gd name="connsiteY8649" fmla="*/ 1962177 h 4842513"/>
              <a:gd name="connsiteX8650" fmla="*/ 4583186 w 22146938"/>
              <a:gd name="connsiteY8650" fmla="*/ 1961085 h 4842513"/>
              <a:gd name="connsiteX8651" fmla="*/ 4598341 w 22146938"/>
              <a:gd name="connsiteY8651" fmla="*/ 1957970 h 4842513"/>
              <a:gd name="connsiteX8652" fmla="*/ 4616055 w 22146938"/>
              <a:gd name="connsiteY8652" fmla="*/ 1979010 h 4842513"/>
              <a:gd name="connsiteX8653" fmla="*/ 4592803 w 22146938"/>
              <a:gd name="connsiteY8653" fmla="*/ 1993959 h 4842513"/>
              <a:gd name="connsiteX8654" fmla="*/ 4589296 w 22146938"/>
              <a:gd name="connsiteY8654" fmla="*/ 1992025 h 4842513"/>
              <a:gd name="connsiteX8655" fmla="*/ 4582129 w 22146938"/>
              <a:gd name="connsiteY8655" fmla="*/ 2002610 h 4842513"/>
              <a:gd name="connsiteX8656" fmla="*/ 4564965 w 22146938"/>
              <a:gd name="connsiteY8656" fmla="*/ 2006140 h 4842513"/>
              <a:gd name="connsiteX8657" fmla="*/ 4545585 w 22146938"/>
              <a:gd name="connsiteY8657" fmla="*/ 1982332 h 4842513"/>
              <a:gd name="connsiteX8658" fmla="*/ 4554675 w 22146938"/>
              <a:gd name="connsiteY8658" fmla="*/ 1969507 h 4842513"/>
              <a:gd name="connsiteX8659" fmla="*/ 4548476 w 22146938"/>
              <a:gd name="connsiteY8659" fmla="*/ 1966069 h 4842513"/>
              <a:gd name="connsiteX8660" fmla="*/ 4546676 w 22146938"/>
              <a:gd name="connsiteY8660" fmla="*/ 1959631 h 4842513"/>
              <a:gd name="connsiteX8661" fmla="*/ 4534537 w 22146938"/>
              <a:gd name="connsiteY8661" fmla="*/ 1961847 h 4842513"/>
              <a:gd name="connsiteX8662" fmla="*/ 4521537 w 22146938"/>
              <a:gd name="connsiteY8662" fmla="*/ 1954452 h 4842513"/>
              <a:gd name="connsiteX8663" fmla="*/ 4522389 w 22146938"/>
              <a:gd name="connsiteY8663" fmla="*/ 1957418 h 4842513"/>
              <a:gd name="connsiteX8664" fmla="*/ 4497474 w 22146938"/>
              <a:gd name="connsiteY8664" fmla="*/ 1972920 h 4842513"/>
              <a:gd name="connsiteX8665" fmla="*/ 4478649 w 22146938"/>
              <a:gd name="connsiteY8665" fmla="*/ 1950220 h 4842513"/>
              <a:gd name="connsiteX8666" fmla="*/ 4503563 w 22146938"/>
              <a:gd name="connsiteY8666" fmla="*/ 1934717 h 4842513"/>
              <a:gd name="connsiteX8667" fmla="*/ 4516652 w 22146938"/>
              <a:gd name="connsiteY8667" fmla="*/ 1941912 h 4842513"/>
              <a:gd name="connsiteX8668" fmla="*/ 4515715 w 22146938"/>
              <a:gd name="connsiteY8668" fmla="*/ 1938592 h 4842513"/>
              <a:gd name="connsiteX8669" fmla="*/ 4541187 w 22146938"/>
              <a:gd name="connsiteY8669" fmla="*/ 1922536 h 4842513"/>
              <a:gd name="connsiteX8670" fmla="*/ 19797382 w 22146938"/>
              <a:gd name="connsiteY8670" fmla="*/ 1921982 h 4842513"/>
              <a:gd name="connsiteX8671" fmla="*/ 19810046 w 22146938"/>
              <a:gd name="connsiteY8671" fmla="*/ 1929041 h 4842513"/>
              <a:gd name="connsiteX8672" fmla="*/ 19812438 w 22146938"/>
              <a:gd name="connsiteY8672" fmla="*/ 1936848 h 4842513"/>
              <a:gd name="connsiteX8673" fmla="*/ 19812606 w 22146938"/>
              <a:gd name="connsiteY8673" fmla="*/ 1936585 h 4842513"/>
              <a:gd name="connsiteX8674" fmla="*/ 19828940 w 22146938"/>
              <a:gd name="connsiteY8674" fmla="*/ 1933609 h 4842513"/>
              <a:gd name="connsiteX8675" fmla="*/ 19847212 w 22146938"/>
              <a:gd name="connsiteY8675" fmla="*/ 1956310 h 4842513"/>
              <a:gd name="connsiteX8676" fmla="*/ 19822850 w 22146938"/>
              <a:gd name="connsiteY8676" fmla="*/ 1971813 h 4842513"/>
              <a:gd name="connsiteX8677" fmla="*/ 19808730 w 22146938"/>
              <a:gd name="connsiteY8677" fmla="*/ 1963785 h 4842513"/>
              <a:gd name="connsiteX8678" fmla="*/ 19805714 w 22146938"/>
              <a:gd name="connsiteY8678" fmla="*/ 1953126 h 4842513"/>
              <a:gd name="connsiteX8679" fmla="*/ 19791844 w 22146938"/>
              <a:gd name="connsiteY8679" fmla="*/ 1955756 h 4842513"/>
              <a:gd name="connsiteX8680" fmla="*/ 19775234 w 22146938"/>
              <a:gd name="connsiteY8680" fmla="*/ 1935824 h 4842513"/>
              <a:gd name="connsiteX8681" fmla="*/ 19797382 w 22146938"/>
              <a:gd name="connsiteY8681" fmla="*/ 1921982 h 4842513"/>
              <a:gd name="connsiteX8682" fmla="*/ 5675644 w 22146938"/>
              <a:gd name="connsiteY8682" fmla="*/ 1921982 h 4842513"/>
              <a:gd name="connsiteX8683" fmla="*/ 5695026 w 22146938"/>
              <a:gd name="connsiteY8683" fmla="*/ 1945790 h 4842513"/>
              <a:gd name="connsiteX8684" fmla="*/ 5669005 w 22146938"/>
              <a:gd name="connsiteY8684" fmla="*/ 1962400 h 4842513"/>
              <a:gd name="connsiteX8685" fmla="*/ 5649618 w 22146938"/>
              <a:gd name="connsiteY8685" fmla="*/ 1938592 h 4842513"/>
              <a:gd name="connsiteX8686" fmla="*/ 5675644 w 22146938"/>
              <a:gd name="connsiteY8686" fmla="*/ 1921982 h 4842513"/>
              <a:gd name="connsiteX8687" fmla="*/ 18755835 w 22146938"/>
              <a:gd name="connsiteY8687" fmla="*/ 1921952 h 4842513"/>
              <a:gd name="connsiteX8688" fmla="*/ 18774093 w 22146938"/>
              <a:gd name="connsiteY8688" fmla="*/ 1944501 h 4842513"/>
              <a:gd name="connsiteX8689" fmla="*/ 18749708 w 22146938"/>
              <a:gd name="connsiteY8689" fmla="*/ 1960221 h 4842513"/>
              <a:gd name="connsiteX8690" fmla="*/ 18731450 w 22146938"/>
              <a:gd name="connsiteY8690" fmla="*/ 1937673 h 4842513"/>
              <a:gd name="connsiteX8691" fmla="*/ 18755835 w 22146938"/>
              <a:gd name="connsiteY8691" fmla="*/ 1921952 h 4842513"/>
              <a:gd name="connsiteX8692" fmla="*/ 12422961 w 22146938"/>
              <a:gd name="connsiteY8692" fmla="*/ 1921428 h 4842513"/>
              <a:gd name="connsiteX8693" fmla="*/ 12440679 w 22146938"/>
              <a:gd name="connsiteY8693" fmla="*/ 1942468 h 4842513"/>
              <a:gd name="connsiteX8694" fmla="*/ 12417425 w 22146938"/>
              <a:gd name="connsiteY8694" fmla="*/ 1957417 h 4842513"/>
              <a:gd name="connsiteX8695" fmla="*/ 12399707 w 22146938"/>
              <a:gd name="connsiteY8695" fmla="*/ 1936378 h 4842513"/>
              <a:gd name="connsiteX8696" fmla="*/ 12422961 w 22146938"/>
              <a:gd name="connsiteY8696" fmla="*/ 1921428 h 4842513"/>
              <a:gd name="connsiteX8697" fmla="*/ 3037566 w 22146938"/>
              <a:gd name="connsiteY8697" fmla="*/ 1920320 h 4842513"/>
              <a:gd name="connsiteX8698" fmla="*/ 3054730 w 22146938"/>
              <a:gd name="connsiteY8698" fmla="*/ 1941360 h 4842513"/>
              <a:gd name="connsiteX8699" fmla="*/ 3031476 w 22146938"/>
              <a:gd name="connsiteY8699" fmla="*/ 1956309 h 4842513"/>
              <a:gd name="connsiteX8700" fmla="*/ 3014312 w 22146938"/>
              <a:gd name="connsiteY8700" fmla="*/ 1935270 h 4842513"/>
              <a:gd name="connsiteX8701" fmla="*/ 3037566 w 22146938"/>
              <a:gd name="connsiteY8701" fmla="*/ 1920320 h 4842513"/>
              <a:gd name="connsiteX8702" fmla="*/ 13559660 w 22146938"/>
              <a:gd name="connsiteY8702" fmla="*/ 1919768 h 4842513"/>
              <a:gd name="connsiteX8703" fmla="*/ 13575716 w 22146938"/>
              <a:gd name="connsiteY8703" fmla="*/ 1939700 h 4842513"/>
              <a:gd name="connsiteX8704" fmla="*/ 13554124 w 22146938"/>
              <a:gd name="connsiteY8704" fmla="*/ 1953542 h 4842513"/>
              <a:gd name="connsiteX8705" fmla="*/ 13538067 w 22146938"/>
              <a:gd name="connsiteY8705" fmla="*/ 1933610 h 4842513"/>
              <a:gd name="connsiteX8706" fmla="*/ 13559660 w 22146938"/>
              <a:gd name="connsiteY8706" fmla="*/ 1919768 h 4842513"/>
              <a:gd name="connsiteX8707" fmla="*/ 8884029 w 22146938"/>
              <a:gd name="connsiteY8707" fmla="*/ 1919214 h 4842513"/>
              <a:gd name="connsiteX8708" fmla="*/ 8900086 w 22146938"/>
              <a:gd name="connsiteY8708" fmla="*/ 1939146 h 4842513"/>
              <a:gd name="connsiteX8709" fmla="*/ 8878491 w 22146938"/>
              <a:gd name="connsiteY8709" fmla="*/ 1952988 h 4842513"/>
              <a:gd name="connsiteX8710" fmla="*/ 8862433 w 22146938"/>
              <a:gd name="connsiteY8710" fmla="*/ 1933056 h 4842513"/>
              <a:gd name="connsiteX8711" fmla="*/ 8884029 w 22146938"/>
              <a:gd name="connsiteY8711" fmla="*/ 1919214 h 4842513"/>
              <a:gd name="connsiteX8712" fmla="*/ 8244994 w 22146938"/>
              <a:gd name="connsiteY8712" fmla="*/ 1917553 h 4842513"/>
              <a:gd name="connsiteX8713" fmla="*/ 8261597 w 22146938"/>
              <a:gd name="connsiteY8713" fmla="*/ 1938039 h 4842513"/>
              <a:gd name="connsiteX8714" fmla="*/ 8239459 w 22146938"/>
              <a:gd name="connsiteY8714" fmla="*/ 1951881 h 4842513"/>
              <a:gd name="connsiteX8715" fmla="*/ 8222845 w 22146938"/>
              <a:gd name="connsiteY8715" fmla="*/ 1931395 h 4842513"/>
              <a:gd name="connsiteX8716" fmla="*/ 8244994 w 22146938"/>
              <a:gd name="connsiteY8716" fmla="*/ 1917553 h 4842513"/>
              <a:gd name="connsiteX8717" fmla="*/ 5456938 w 22146938"/>
              <a:gd name="connsiteY8717" fmla="*/ 1916445 h 4842513"/>
              <a:gd name="connsiteX8718" fmla="*/ 5476319 w 22146938"/>
              <a:gd name="connsiteY8718" fmla="*/ 1940253 h 4842513"/>
              <a:gd name="connsiteX8719" fmla="*/ 5450295 w 22146938"/>
              <a:gd name="connsiteY8719" fmla="*/ 1956864 h 4842513"/>
              <a:gd name="connsiteX8720" fmla="*/ 5430915 w 22146938"/>
              <a:gd name="connsiteY8720" fmla="*/ 1933056 h 4842513"/>
              <a:gd name="connsiteX8721" fmla="*/ 5456938 w 22146938"/>
              <a:gd name="connsiteY8721" fmla="*/ 1916445 h 4842513"/>
              <a:gd name="connsiteX8722" fmla="*/ 5017884 w 22146938"/>
              <a:gd name="connsiteY8722" fmla="*/ 1914784 h 4842513"/>
              <a:gd name="connsiteX8723" fmla="*/ 5037263 w 22146938"/>
              <a:gd name="connsiteY8723" fmla="*/ 1938592 h 4842513"/>
              <a:gd name="connsiteX8724" fmla="*/ 5011236 w 22146938"/>
              <a:gd name="connsiteY8724" fmla="*/ 1955202 h 4842513"/>
              <a:gd name="connsiteX8725" fmla="*/ 4991854 w 22146938"/>
              <a:gd name="connsiteY8725" fmla="*/ 1931394 h 4842513"/>
              <a:gd name="connsiteX8726" fmla="*/ 5017884 w 22146938"/>
              <a:gd name="connsiteY8726" fmla="*/ 1914784 h 4842513"/>
              <a:gd name="connsiteX8727" fmla="*/ 10283764 w 22146938"/>
              <a:gd name="connsiteY8727" fmla="*/ 1914231 h 4842513"/>
              <a:gd name="connsiteX8728" fmla="*/ 10300929 w 22146938"/>
              <a:gd name="connsiteY8728" fmla="*/ 1934717 h 4842513"/>
              <a:gd name="connsiteX8729" fmla="*/ 10278227 w 22146938"/>
              <a:gd name="connsiteY8729" fmla="*/ 1949112 h 4842513"/>
              <a:gd name="connsiteX8730" fmla="*/ 10261060 w 22146938"/>
              <a:gd name="connsiteY8730" fmla="*/ 1928626 h 4842513"/>
              <a:gd name="connsiteX8731" fmla="*/ 10283764 w 22146938"/>
              <a:gd name="connsiteY8731" fmla="*/ 1914231 h 4842513"/>
              <a:gd name="connsiteX8732" fmla="*/ 14718505 w 22146938"/>
              <a:gd name="connsiteY8732" fmla="*/ 1913677 h 4842513"/>
              <a:gd name="connsiteX8733" fmla="*/ 14735115 w 22146938"/>
              <a:gd name="connsiteY8733" fmla="*/ 1933609 h 4842513"/>
              <a:gd name="connsiteX8734" fmla="*/ 14712968 w 22146938"/>
              <a:gd name="connsiteY8734" fmla="*/ 1947451 h 4842513"/>
              <a:gd name="connsiteX8735" fmla="*/ 14696358 w 22146938"/>
              <a:gd name="connsiteY8735" fmla="*/ 1927519 h 4842513"/>
              <a:gd name="connsiteX8736" fmla="*/ 14718505 w 22146938"/>
              <a:gd name="connsiteY8736" fmla="*/ 1913677 h 4842513"/>
              <a:gd name="connsiteX8737" fmla="*/ 19750870 w 22146938"/>
              <a:gd name="connsiteY8737" fmla="*/ 1913676 h 4842513"/>
              <a:gd name="connsiteX8738" fmla="*/ 19768588 w 22146938"/>
              <a:gd name="connsiteY8738" fmla="*/ 1935270 h 4842513"/>
              <a:gd name="connsiteX8739" fmla="*/ 19744782 w 22146938"/>
              <a:gd name="connsiteY8739" fmla="*/ 1950219 h 4842513"/>
              <a:gd name="connsiteX8740" fmla="*/ 19727062 w 22146938"/>
              <a:gd name="connsiteY8740" fmla="*/ 1928626 h 4842513"/>
              <a:gd name="connsiteX8741" fmla="*/ 19750870 w 22146938"/>
              <a:gd name="connsiteY8741" fmla="*/ 1913676 h 4842513"/>
              <a:gd name="connsiteX8742" fmla="*/ 18970742 w 22146938"/>
              <a:gd name="connsiteY8742" fmla="*/ 1913123 h 4842513"/>
              <a:gd name="connsiteX8743" fmla="*/ 18989014 w 22146938"/>
              <a:gd name="connsiteY8743" fmla="*/ 1935824 h 4842513"/>
              <a:gd name="connsiteX8744" fmla="*/ 18964650 w 22146938"/>
              <a:gd name="connsiteY8744" fmla="*/ 1951327 h 4842513"/>
              <a:gd name="connsiteX8745" fmla="*/ 18946378 w 22146938"/>
              <a:gd name="connsiteY8745" fmla="*/ 1928626 h 4842513"/>
              <a:gd name="connsiteX8746" fmla="*/ 18970742 w 22146938"/>
              <a:gd name="connsiteY8746" fmla="*/ 1913123 h 4842513"/>
              <a:gd name="connsiteX8747" fmla="*/ 8514137 w 22146938"/>
              <a:gd name="connsiteY8747" fmla="*/ 1913123 h 4842513"/>
              <a:gd name="connsiteX8748" fmla="*/ 8530195 w 22146938"/>
              <a:gd name="connsiteY8748" fmla="*/ 1933055 h 4842513"/>
              <a:gd name="connsiteX8749" fmla="*/ 8508603 w 22146938"/>
              <a:gd name="connsiteY8749" fmla="*/ 1946897 h 4842513"/>
              <a:gd name="connsiteX8750" fmla="*/ 8492540 w 22146938"/>
              <a:gd name="connsiteY8750" fmla="*/ 1926965 h 4842513"/>
              <a:gd name="connsiteX8751" fmla="*/ 8514137 w 22146938"/>
              <a:gd name="connsiteY8751" fmla="*/ 1913123 h 4842513"/>
              <a:gd name="connsiteX8752" fmla="*/ 5237679 w 22146938"/>
              <a:gd name="connsiteY8752" fmla="*/ 1912016 h 4842513"/>
              <a:gd name="connsiteX8753" fmla="*/ 5257059 w 22146938"/>
              <a:gd name="connsiteY8753" fmla="*/ 1935824 h 4842513"/>
              <a:gd name="connsiteX8754" fmla="*/ 5231036 w 22146938"/>
              <a:gd name="connsiteY8754" fmla="*/ 1952434 h 4842513"/>
              <a:gd name="connsiteX8755" fmla="*/ 5211655 w 22146938"/>
              <a:gd name="connsiteY8755" fmla="*/ 1928626 h 4842513"/>
              <a:gd name="connsiteX8756" fmla="*/ 5237679 w 22146938"/>
              <a:gd name="connsiteY8756" fmla="*/ 1912016 h 4842513"/>
              <a:gd name="connsiteX8757" fmla="*/ 16990240 w 22146938"/>
              <a:gd name="connsiteY8757" fmla="*/ 1911462 h 4842513"/>
              <a:gd name="connsiteX8758" fmla="*/ 17007404 w 22146938"/>
              <a:gd name="connsiteY8758" fmla="*/ 1932501 h 4842513"/>
              <a:gd name="connsiteX8759" fmla="*/ 16984149 w 22146938"/>
              <a:gd name="connsiteY8759" fmla="*/ 1946897 h 4842513"/>
              <a:gd name="connsiteX8760" fmla="*/ 16966985 w 22146938"/>
              <a:gd name="connsiteY8760" fmla="*/ 1925857 h 4842513"/>
              <a:gd name="connsiteX8761" fmla="*/ 16990240 w 22146938"/>
              <a:gd name="connsiteY8761" fmla="*/ 1911462 h 4842513"/>
              <a:gd name="connsiteX8762" fmla="*/ 19991720 w 22146938"/>
              <a:gd name="connsiteY8762" fmla="*/ 1909248 h 4842513"/>
              <a:gd name="connsiteX8763" fmla="*/ 20008330 w 22146938"/>
              <a:gd name="connsiteY8763" fmla="*/ 1929180 h 4842513"/>
              <a:gd name="connsiteX8764" fmla="*/ 19986184 w 22146938"/>
              <a:gd name="connsiteY8764" fmla="*/ 1943022 h 4842513"/>
              <a:gd name="connsiteX8765" fmla="*/ 19969574 w 22146938"/>
              <a:gd name="connsiteY8765" fmla="*/ 1923090 h 4842513"/>
              <a:gd name="connsiteX8766" fmla="*/ 19991720 w 22146938"/>
              <a:gd name="connsiteY8766" fmla="*/ 1909248 h 4842513"/>
              <a:gd name="connsiteX8767" fmla="*/ 12629139 w 22146938"/>
              <a:gd name="connsiteY8767" fmla="*/ 1908083 h 4842513"/>
              <a:gd name="connsiteX8768" fmla="*/ 12646020 w 22146938"/>
              <a:gd name="connsiteY8768" fmla="*/ 1928726 h 4842513"/>
              <a:gd name="connsiteX8769" fmla="*/ 12623540 w 22146938"/>
              <a:gd name="connsiteY8769" fmla="*/ 1943072 h 4842513"/>
              <a:gd name="connsiteX8770" fmla="*/ 12606658 w 22146938"/>
              <a:gd name="connsiteY8770" fmla="*/ 1922428 h 4842513"/>
              <a:gd name="connsiteX8771" fmla="*/ 12629139 w 22146938"/>
              <a:gd name="connsiteY8771" fmla="*/ 1908083 h 4842513"/>
              <a:gd name="connsiteX8772" fmla="*/ 3803310 w 22146938"/>
              <a:gd name="connsiteY8772" fmla="*/ 1905925 h 4842513"/>
              <a:gd name="connsiteX8773" fmla="*/ 3820473 w 22146938"/>
              <a:gd name="connsiteY8773" fmla="*/ 1926965 h 4842513"/>
              <a:gd name="connsiteX8774" fmla="*/ 3797773 w 22146938"/>
              <a:gd name="connsiteY8774" fmla="*/ 1941360 h 4842513"/>
              <a:gd name="connsiteX8775" fmla="*/ 3780610 w 22146938"/>
              <a:gd name="connsiteY8775" fmla="*/ 1920320 h 4842513"/>
              <a:gd name="connsiteX8776" fmla="*/ 3803310 w 22146938"/>
              <a:gd name="connsiteY8776" fmla="*/ 1905925 h 4842513"/>
              <a:gd name="connsiteX8777" fmla="*/ 19187228 w 22146938"/>
              <a:gd name="connsiteY8777" fmla="*/ 1903157 h 4842513"/>
              <a:gd name="connsiteX8778" fmla="*/ 19205500 w 22146938"/>
              <a:gd name="connsiteY8778" fmla="*/ 1925857 h 4842513"/>
              <a:gd name="connsiteX8779" fmla="*/ 19181138 w 22146938"/>
              <a:gd name="connsiteY8779" fmla="*/ 1941360 h 4842513"/>
              <a:gd name="connsiteX8780" fmla="*/ 19162866 w 22146938"/>
              <a:gd name="connsiteY8780" fmla="*/ 1918660 h 4842513"/>
              <a:gd name="connsiteX8781" fmla="*/ 19187228 w 22146938"/>
              <a:gd name="connsiteY8781" fmla="*/ 1903157 h 4842513"/>
              <a:gd name="connsiteX8782" fmla="*/ 1932581 w 22146938"/>
              <a:gd name="connsiteY8782" fmla="*/ 1902604 h 4842513"/>
              <a:gd name="connsiteX8783" fmla="*/ 1949191 w 22146938"/>
              <a:gd name="connsiteY8783" fmla="*/ 1922536 h 4842513"/>
              <a:gd name="connsiteX8784" fmla="*/ 1927598 w 22146938"/>
              <a:gd name="connsiteY8784" fmla="*/ 1936378 h 4842513"/>
              <a:gd name="connsiteX8785" fmla="*/ 1910988 w 22146938"/>
              <a:gd name="connsiteY8785" fmla="*/ 1916446 h 4842513"/>
              <a:gd name="connsiteX8786" fmla="*/ 1932581 w 22146938"/>
              <a:gd name="connsiteY8786" fmla="*/ 1902604 h 4842513"/>
              <a:gd name="connsiteX8787" fmla="*/ 17794732 w 22146938"/>
              <a:gd name="connsiteY8787" fmla="*/ 1900389 h 4842513"/>
              <a:gd name="connsiteX8788" fmla="*/ 17813003 w 22146938"/>
              <a:gd name="connsiteY8788" fmla="*/ 1922536 h 4842513"/>
              <a:gd name="connsiteX8789" fmla="*/ 17789195 w 22146938"/>
              <a:gd name="connsiteY8789" fmla="*/ 1938039 h 4842513"/>
              <a:gd name="connsiteX8790" fmla="*/ 17770925 w 22146938"/>
              <a:gd name="connsiteY8790" fmla="*/ 1915892 h 4842513"/>
              <a:gd name="connsiteX8791" fmla="*/ 17794732 w 22146938"/>
              <a:gd name="connsiteY8791" fmla="*/ 1900389 h 4842513"/>
              <a:gd name="connsiteX8792" fmla="*/ 11229235 w 22146938"/>
              <a:gd name="connsiteY8792" fmla="*/ 1900388 h 4842513"/>
              <a:gd name="connsiteX8793" fmla="*/ 11246399 w 22146938"/>
              <a:gd name="connsiteY8793" fmla="*/ 1921428 h 4842513"/>
              <a:gd name="connsiteX8794" fmla="*/ 11223145 w 22146938"/>
              <a:gd name="connsiteY8794" fmla="*/ 1936377 h 4842513"/>
              <a:gd name="connsiteX8795" fmla="*/ 11205981 w 22146938"/>
              <a:gd name="connsiteY8795" fmla="*/ 1915338 h 4842513"/>
              <a:gd name="connsiteX8796" fmla="*/ 11229235 w 22146938"/>
              <a:gd name="connsiteY8796" fmla="*/ 1900388 h 4842513"/>
              <a:gd name="connsiteX8797" fmla="*/ 16253297 w 22146938"/>
              <a:gd name="connsiteY8797" fmla="*/ 1898174 h 4842513"/>
              <a:gd name="connsiteX8798" fmla="*/ 16269907 w 22146938"/>
              <a:gd name="connsiteY8798" fmla="*/ 1918660 h 4842513"/>
              <a:gd name="connsiteX8799" fmla="*/ 16247760 w 22146938"/>
              <a:gd name="connsiteY8799" fmla="*/ 1932502 h 4842513"/>
              <a:gd name="connsiteX8800" fmla="*/ 16231150 w 22146938"/>
              <a:gd name="connsiteY8800" fmla="*/ 1912016 h 4842513"/>
              <a:gd name="connsiteX8801" fmla="*/ 16253297 w 22146938"/>
              <a:gd name="connsiteY8801" fmla="*/ 1898174 h 4842513"/>
              <a:gd name="connsiteX8802" fmla="*/ 14149326 w 22146938"/>
              <a:gd name="connsiteY8802" fmla="*/ 1896513 h 4842513"/>
              <a:gd name="connsiteX8803" fmla="*/ 14165936 w 22146938"/>
              <a:gd name="connsiteY8803" fmla="*/ 1916445 h 4842513"/>
              <a:gd name="connsiteX8804" fmla="*/ 14143789 w 22146938"/>
              <a:gd name="connsiteY8804" fmla="*/ 1930287 h 4842513"/>
              <a:gd name="connsiteX8805" fmla="*/ 14127179 w 22146938"/>
              <a:gd name="connsiteY8805" fmla="*/ 1910355 h 4842513"/>
              <a:gd name="connsiteX8806" fmla="*/ 14149326 w 22146938"/>
              <a:gd name="connsiteY8806" fmla="*/ 1896513 h 4842513"/>
              <a:gd name="connsiteX8807" fmla="*/ 4767243 w 22146938"/>
              <a:gd name="connsiteY8807" fmla="*/ 1896513 h 4842513"/>
              <a:gd name="connsiteX8808" fmla="*/ 4784403 w 22146938"/>
              <a:gd name="connsiteY8808" fmla="*/ 1917552 h 4842513"/>
              <a:gd name="connsiteX8809" fmla="*/ 4761706 w 22146938"/>
              <a:gd name="connsiteY8809" fmla="*/ 1931948 h 4842513"/>
              <a:gd name="connsiteX8810" fmla="*/ 4744544 w 22146938"/>
              <a:gd name="connsiteY8810" fmla="*/ 1910908 h 4842513"/>
              <a:gd name="connsiteX8811" fmla="*/ 4767243 w 22146938"/>
              <a:gd name="connsiteY8811" fmla="*/ 1896513 h 4842513"/>
              <a:gd name="connsiteX8812" fmla="*/ 9572827 w 22146938"/>
              <a:gd name="connsiteY8812" fmla="*/ 1895959 h 4842513"/>
              <a:gd name="connsiteX8813" fmla="*/ 9589437 w 22146938"/>
              <a:gd name="connsiteY8813" fmla="*/ 1916445 h 4842513"/>
              <a:gd name="connsiteX8814" fmla="*/ 9567289 w 22146938"/>
              <a:gd name="connsiteY8814" fmla="*/ 1930287 h 4842513"/>
              <a:gd name="connsiteX8815" fmla="*/ 9550677 w 22146938"/>
              <a:gd name="connsiteY8815" fmla="*/ 1909801 h 4842513"/>
              <a:gd name="connsiteX8816" fmla="*/ 9572827 w 22146938"/>
              <a:gd name="connsiteY8816" fmla="*/ 1895959 h 4842513"/>
              <a:gd name="connsiteX8817" fmla="*/ 15434962 w 22146938"/>
              <a:gd name="connsiteY8817" fmla="*/ 1895406 h 4842513"/>
              <a:gd name="connsiteX8818" fmla="*/ 15451020 w 22146938"/>
              <a:gd name="connsiteY8818" fmla="*/ 1915338 h 4842513"/>
              <a:gd name="connsiteX8819" fmla="*/ 15429426 w 22146938"/>
              <a:gd name="connsiteY8819" fmla="*/ 1929180 h 4842513"/>
              <a:gd name="connsiteX8820" fmla="*/ 15413369 w 22146938"/>
              <a:gd name="connsiteY8820" fmla="*/ 1909248 h 4842513"/>
              <a:gd name="connsiteX8821" fmla="*/ 15434962 w 22146938"/>
              <a:gd name="connsiteY8821" fmla="*/ 1895406 h 4842513"/>
              <a:gd name="connsiteX8822" fmla="*/ 21653306 w 22146938"/>
              <a:gd name="connsiteY8822" fmla="*/ 1894298 h 4842513"/>
              <a:gd name="connsiteX8823" fmla="*/ 21671022 w 22146938"/>
              <a:gd name="connsiteY8823" fmla="*/ 1915892 h 4842513"/>
              <a:gd name="connsiteX8824" fmla="*/ 21647768 w 22146938"/>
              <a:gd name="connsiteY8824" fmla="*/ 1930841 h 4842513"/>
              <a:gd name="connsiteX8825" fmla="*/ 21630050 w 22146938"/>
              <a:gd name="connsiteY8825" fmla="*/ 1909247 h 4842513"/>
              <a:gd name="connsiteX8826" fmla="*/ 21653306 w 22146938"/>
              <a:gd name="connsiteY8826" fmla="*/ 1894298 h 4842513"/>
              <a:gd name="connsiteX8827" fmla="*/ 7876140 w 22146938"/>
              <a:gd name="connsiteY8827" fmla="*/ 1894298 h 4842513"/>
              <a:gd name="connsiteX8828" fmla="*/ 7893324 w 22146938"/>
              <a:gd name="connsiteY8828" fmla="*/ 1915338 h 4842513"/>
              <a:gd name="connsiteX8829" fmla="*/ 7870605 w 22146938"/>
              <a:gd name="connsiteY8829" fmla="*/ 1929733 h 4842513"/>
              <a:gd name="connsiteX8830" fmla="*/ 7853434 w 22146938"/>
              <a:gd name="connsiteY8830" fmla="*/ 1908694 h 4842513"/>
              <a:gd name="connsiteX8831" fmla="*/ 7876140 w 22146938"/>
              <a:gd name="connsiteY8831" fmla="*/ 1894298 h 4842513"/>
              <a:gd name="connsiteX8832" fmla="*/ 1203417 w 22146938"/>
              <a:gd name="connsiteY8832" fmla="*/ 1894298 h 4842513"/>
              <a:gd name="connsiteX8833" fmla="*/ 1219473 w 22146938"/>
              <a:gd name="connsiteY8833" fmla="*/ 1914230 h 4842513"/>
              <a:gd name="connsiteX8834" fmla="*/ 1197881 w 22146938"/>
              <a:gd name="connsiteY8834" fmla="*/ 1928072 h 4842513"/>
              <a:gd name="connsiteX8835" fmla="*/ 1181824 w 22146938"/>
              <a:gd name="connsiteY8835" fmla="*/ 1908140 h 4842513"/>
              <a:gd name="connsiteX8836" fmla="*/ 1203417 w 22146938"/>
              <a:gd name="connsiteY8836" fmla="*/ 1894298 h 4842513"/>
              <a:gd name="connsiteX8837" fmla="*/ 15623212 w 22146938"/>
              <a:gd name="connsiteY8837" fmla="*/ 1892637 h 4842513"/>
              <a:gd name="connsiteX8838" fmla="*/ 15639270 w 22146938"/>
              <a:gd name="connsiteY8838" fmla="*/ 1912569 h 4842513"/>
              <a:gd name="connsiteX8839" fmla="*/ 15617676 w 22146938"/>
              <a:gd name="connsiteY8839" fmla="*/ 1926411 h 4842513"/>
              <a:gd name="connsiteX8840" fmla="*/ 15601619 w 22146938"/>
              <a:gd name="connsiteY8840" fmla="*/ 1906479 h 4842513"/>
              <a:gd name="connsiteX8841" fmla="*/ 15623212 w 22146938"/>
              <a:gd name="connsiteY8841" fmla="*/ 1892637 h 4842513"/>
              <a:gd name="connsiteX8842" fmla="*/ 19547118 w 22146938"/>
              <a:gd name="connsiteY8842" fmla="*/ 1892084 h 4842513"/>
              <a:gd name="connsiteX8843" fmla="*/ 19563728 w 22146938"/>
              <a:gd name="connsiteY8843" fmla="*/ 1912570 h 4842513"/>
              <a:gd name="connsiteX8844" fmla="*/ 19541582 w 22146938"/>
              <a:gd name="connsiteY8844" fmla="*/ 1926965 h 4842513"/>
              <a:gd name="connsiteX8845" fmla="*/ 19524970 w 22146938"/>
              <a:gd name="connsiteY8845" fmla="*/ 1906479 h 4842513"/>
              <a:gd name="connsiteX8846" fmla="*/ 19547118 w 22146938"/>
              <a:gd name="connsiteY8846" fmla="*/ 1892084 h 4842513"/>
              <a:gd name="connsiteX8847" fmla="*/ 19404270 w 22146938"/>
              <a:gd name="connsiteY8847" fmla="*/ 1892084 h 4842513"/>
              <a:gd name="connsiteX8848" fmla="*/ 19422542 w 22146938"/>
              <a:gd name="connsiteY8848" fmla="*/ 1914784 h 4842513"/>
              <a:gd name="connsiteX8849" fmla="*/ 19398178 w 22146938"/>
              <a:gd name="connsiteY8849" fmla="*/ 1930288 h 4842513"/>
              <a:gd name="connsiteX8850" fmla="*/ 19379908 w 22146938"/>
              <a:gd name="connsiteY8850" fmla="*/ 1907587 h 4842513"/>
              <a:gd name="connsiteX8851" fmla="*/ 19404270 w 22146938"/>
              <a:gd name="connsiteY8851" fmla="*/ 1892084 h 4842513"/>
              <a:gd name="connsiteX8852" fmla="*/ 20525466 w 22146938"/>
              <a:gd name="connsiteY8852" fmla="*/ 1889315 h 4842513"/>
              <a:gd name="connsiteX8853" fmla="*/ 20542074 w 22146938"/>
              <a:gd name="connsiteY8853" fmla="*/ 1909801 h 4842513"/>
              <a:gd name="connsiteX8854" fmla="*/ 20519928 w 22146938"/>
              <a:gd name="connsiteY8854" fmla="*/ 1924197 h 4842513"/>
              <a:gd name="connsiteX8855" fmla="*/ 20503318 w 22146938"/>
              <a:gd name="connsiteY8855" fmla="*/ 1903710 h 4842513"/>
              <a:gd name="connsiteX8856" fmla="*/ 20525466 w 22146938"/>
              <a:gd name="connsiteY8856" fmla="*/ 1889315 h 4842513"/>
              <a:gd name="connsiteX8857" fmla="*/ 14531362 w 22146938"/>
              <a:gd name="connsiteY8857" fmla="*/ 1889315 h 4842513"/>
              <a:gd name="connsiteX8858" fmla="*/ 14547972 w 22146938"/>
              <a:gd name="connsiteY8858" fmla="*/ 1909247 h 4842513"/>
              <a:gd name="connsiteX8859" fmla="*/ 14525825 w 22146938"/>
              <a:gd name="connsiteY8859" fmla="*/ 1923089 h 4842513"/>
              <a:gd name="connsiteX8860" fmla="*/ 14509215 w 22146938"/>
              <a:gd name="connsiteY8860" fmla="*/ 1903157 h 4842513"/>
              <a:gd name="connsiteX8861" fmla="*/ 14531362 w 22146938"/>
              <a:gd name="connsiteY8861" fmla="*/ 1889315 h 4842513"/>
              <a:gd name="connsiteX8862" fmla="*/ 9074513 w 22146938"/>
              <a:gd name="connsiteY8862" fmla="*/ 1888208 h 4842513"/>
              <a:gd name="connsiteX8863" fmla="*/ 9091125 w 22146938"/>
              <a:gd name="connsiteY8863" fmla="*/ 1908140 h 4842513"/>
              <a:gd name="connsiteX8864" fmla="*/ 9069529 w 22146938"/>
              <a:gd name="connsiteY8864" fmla="*/ 1921982 h 4842513"/>
              <a:gd name="connsiteX8865" fmla="*/ 9052917 w 22146938"/>
              <a:gd name="connsiteY8865" fmla="*/ 1902050 h 4842513"/>
              <a:gd name="connsiteX8866" fmla="*/ 9074513 w 22146938"/>
              <a:gd name="connsiteY8866" fmla="*/ 1888208 h 4842513"/>
              <a:gd name="connsiteX8867" fmla="*/ 614535 w 22146938"/>
              <a:gd name="connsiteY8867" fmla="*/ 1886055 h 4842513"/>
              <a:gd name="connsiteX8868" fmla="*/ 630957 w 22146938"/>
              <a:gd name="connsiteY8868" fmla="*/ 1906066 h 4842513"/>
              <a:gd name="connsiteX8869" fmla="*/ 609108 w 22146938"/>
              <a:gd name="connsiteY8869" fmla="*/ 1919951 h 4842513"/>
              <a:gd name="connsiteX8870" fmla="*/ 592688 w 22146938"/>
              <a:gd name="connsiteY8870" fmla="*/ 1899939 h 4842513"/>
              <a:gd name="connsiteX8871" fmla="*/ 614535 w 22146938"/>
              <a:gd name="connsiteY8871" fmla="*/ 1886055 h 4842513"/>
              <a:gd name="connsiteX8872" fmla="*/ 10483105 w 22146938"/>
              <a:gd name="connsiteY8872" fmla="*/ 1883225 h 4842513"/>
              <a:gd name="connsiteX8873" fmla="*/ 10500270 w 22146938"/>
              <a:gd name="connsiteY8873" fmla="*/ 1904265 h 4842513"/>
              <a:gd name="connsiteX8874" fmla="*/ 10477566 w 22146938"/>
              <a:gd name="connsiteY8874" fmla="*/ 1918660 h 4842513"/>
              <a:gd name="connsiteX8875" fmla="*/ 10460402 w 22146938"/>
              <a:gd name="connsiteY8875" fmla="*/ 1897621 h 4842513"/>
              <a:gd name="connsiteX8876" fmla="*/ 10483105 w 22146938"/>
              <a:gd name="connsiteY8876" fmla="*/ 1883225 h 4842513"/>
              <a:gd name="connsiteX8877" fmla="*/ 16716170 w 22146938"/>
              <a:gd name="connsiteY8877" fmla="*/ 1882671 h 4842513"/>
              <a:gd name="connsiteX8878" fmla="*/ 16733333 w 22146938"/>
              <a:gd name="connsiteY8878" fmla="*/ 1903157 h 4842513"/>
              <a:gd name="connsiteX8879" fmla="*/ 16710634 w 22146938"/>
              <a:gd name="connsiteY8879" fmla="*/ 1917552 h 4842513"/>
              <a:gd name="connsiteX8880" fmla="*/ 16693469 w 22146938"/>
              <a:gd name="connsiteY8880" fmla="*/ 1897066 h 4842513"/>
              <a:gd name="connsiteX8881" fmla="*/ 16716170 w 22146938"/>
              <a:gd name="connsiteY8881" fmla="*/ 1882671 h 4842513"/>
              <a:gd name="connsiteX8882" fmla="*/ 14342005 w 22146938"/>
              <a:gd name="connsiteY8882" fmla="*/ 1882671 h 4842513"/>
              <a:gd name="connsiteX8883" fmla="*/ 14358615 w 22146938"/>
              <a:gd name="connsiteY8883" fmla="*/ 1902603 h 4842513"/>
              <a:gd name="connsiteX8884" fmla="*/ 14336468 w 22146938"/>
              <a:gd name="connsiteY8884" fmla="*/ 1916445 h 4842513"/>
              <a:gd name="connsiteX8885" fmla="*/ 14319858 w 22146938"/>
              <a:gd name="connsiteY8885" fmla="*/ 1896513 h 4842513"/>
              <a:gd name="connsiteX8886" fmla="*/ 14342005 w 22146938"/>
              <a:gd name="connsiteY8886" fmla="*/ 1882671 h 4842513"/>
              <a:gd name="connsiteX8887" fmla="*/ 12821860 w 22146938"/>
              <a:gd name="connsiteY8887" fmla="*/ 1882538 h 4842513"/>
              <a:gd name="connsiteX8888" fmla="*/ 12837736 w 22146938"/>
              <a:gd name="connsiteY8888" fmla="*/ 1902460 h 4842513"/>
              <a:gd name="connsiteX8889" fmla="*/ 12816436 w 22146938"/>
              <a:gd name="connsiteY8889" fmla="*/ 1916434 h 4842513"/>
              <a:gd name="connsiteX8890" fmla="*/ 12800560 w 22146938"/>
              <a:gd name="connsiteY8890" fmla="*/ 1896512 h 4842513"/>
              <a:gd name="connsiteX8891" fmla="*/ 12821860 w 22146938"/>
              <a:gd name="connsiteY8891" fmla="*/ 1882538 h 4842513"/>
              <a:gd name="connsiteX8892" fmla="*/ 13185374 w 22146938"/>
              <a:gd name="connsiteY8892" fmla="*/ 1881009 h 4842513"/>
              <a:gd name="connsiteX8893" fmla="*/ 13201432 w 22146938"/>
              <a:gd name="connsiteY8893" fmla="*/ 1900388 h 4842513"/>
              <a:gd name="connsiteX8894" fmla="*/ 13180392 w 22146938"/>
              <a:gd name="connsiteY8894" fmla="*/ 1913676 h 4842513"/>
              <a:gd name="connsiteX8895" fmla="*/ 13164336 w 22146938"/>
              <a:gd name="connsiteY8895" fmla="*/ 1894298 h 4842513"/>
              <a:gd name="connsiteX8896" fmla="*/ 13185374 w 22146938"/>
              <a:gd name="connsiteY8896" fmla="*/ 1881009 h 4842513"/>
              <a:gd name="connsiteX8897" fmla="*/ 7365812 w 22146938"/>
              <a:gd name="connsiteY8897" fmla="*/ 1880723 h 4842513"/>
              <a:gd name="connsiteX8898" fmla="*/ 7384074 w 22146938"/>
              <a:gd name="connsiteY8898" fmla="*/ 1903269 h 4842513"/>
              <a:gd name="connsiteX8899" fmla="*/ 7359694 w 22146938"/>
              <a:gd name="connsiteY8899" fmla="*/ 1918992 h 4842513"/>
              <a:gd name="connsiteX8900" fmla="*/ 7341435 w 22146938"/>
              <a:gd name="connsiteY8900" fmla="*/ 1896445 h 4842513"/>
              <a:gd name="connsiteX8901" fmla="*/ 7365812 w 22146938"/>
              <a:gd name="connsiteY8901" fmla="*/ 1880723 h 4842513"/>
              <a:gd name="connsiteX8902" fmla="*/ 19616882 w 22146938"/>
              <a:gd name="connsiteY8902" fmla="*/ 1879903 h 4842513"/>
              <a:gd name="connsiteX8903" fmla="*/ 19634046 w 22146938"/>
              <a:gd name="connsiteY8903" fmla="*/ 1900942 h 4842513"/>
              <a:gd name="connsiteX8904" fmla="*/ 19632040 w 22146938"/>
              <a:gd name="connsiteY8904" fmla="*/ 1903872 h 4842513"/>
              <a:gd name="connsiteX8905" fmla="*/ 19633216 w 22146938"/>
              <a:gd name="connsiteY8905" fmla="*/ 1904540 h 4842513"/>
              <a:gd name="connsiteX8906" fmla="*/ 19637368 w 22146938"/>
              <a:gd name="connsiteY8906" fmla="*/ 1919213 h 4842513"/>
              <a:gd name="connsiteX8907" fmla="*/ 19613006 w 22146938"/>
              <a:gd name="connsiteY8907" fmla="*/ 1934716 h 4842513"/>
              <a:gd name="connsiteX8908" fmla="*/ 19611458 w 22146938"/>
              <a:gd name="connsiteY8908" fmla="*/ 1933836 h 4842513"/>
              <a:gd name="connsiteX8909" fmla="*/ 19604146 w 22146938"/>
              <a:gd name="connsiteY8909" fmla="*/ 1935270 h 4842513"/>
              <a:gd name="connsiteX8910" fmla="*/ 19587536 w 22146938"/>
              <a:gd name="connsiteY8910" fmla="*/ 1915338 h 4842513"/>
              <a:gd name="connsiteX8911" fmla="*/ 19594802 w 22146938"/>
              <a:gd name="connsiteY8911" fmla="*/ 1904264 h 4842513"/>
              <a:gd name="connsiteX8912" fmla="*/ 19596180 w 22146938"/>
              <a:gd name="connsiteY8912" fmla="*/ 1903998 h 4842513"/>
              <a:gd name="connsiteX8913" fmla="*/ 19593626 w 22146938"/>
              <a:gd name="connsiteY8913" fmla="*/ 1894852 h 4842513"/>
              <a:gd name="connsiteX8914" fmla="*/ 19616882 w 22146938"/>
              <a:gd name="connsiteY8914" fmla="*/ 1879903 h 4842513"/>
              <a:gd name="connsiteX8915" fmla="*/ 15249480 w 22146938"/>
              <a:gd name="connsiteY8915" fmla="*/ 1879903 h 4842513"/>
              <a:gd name="connsiteX8916" fmla="*/ 15265538 w 22146938"/>
              <a:gd name="connsiteY8916" fmla="*/ 1899835 h 4842513"/>
              <a:gd name="connsiteX8917" fmla="*/ 15243944 w 22146938"/>
              <a:gd name="connsiteY8917" fmla="*/ 1913677 h 4842513"/>
              <a:gd name="connsiteX8918" fmla="*/ 15227887 w 22146938"/>
              <a:gd name="connsiteY8918" fmla="*/ 1893745 h 4842513"/>
              <a:gd name="connsiteX8919" fmla="*/ 15249480 w 22146938"/>
              <a:gd name="connsiteY8919" fmla="*/ 1879903 h 4842513"/>
              <a:gd name="connsiteX8920" fmla="*/ 13752892 w 22146938"/>
              <a:gd name="connsiteY8920" fmla="*/ 1878795 h 4842513"/>
              <a:gd name="connsiteX8921" fmla="*/ 13768950 w 22146938"/>
              <a:gd name="connsiteY8921" fmla="*/ 1898727 h 4842513"/>
              <a:gd name="connsiteX8922" fmla="*/ 13747356 w 22146938"/>
              <a:gd name="connsiteY8922" fmla="*/ 1912569 h 4842513"/>
              <a:gd name="connsiteX8923" fmla="*/ 13731299 w 22146938"/>
              <a:gd name="connsiteY8923" fmla="*/ 1892637 h 4842513"/>
              <a:gd name="connsiteX8924" fmla="*/ 13752892 w 22146938"/>
              <a:gd name="connsiteY8924" fmla="*/ 1878795 h 4842513"/>
              <a:gd name="connsiteX8925" fmla="*/ 12435696 w 22146938"/>
              <a:gd name="connsiteY8925" fmla="*/ 1878241 h 4842513"/>
              <a:gd name="connsiteX8926" fmla="*/ 12452861 w 22146938"/>
              <a:gd name="connsiteY8926" fmla="*/ 1899281 h 4842513"/>
              <a:gd name="connsiteX8927" fmla="*/ 12430159 w 22146938"/>
              <a:gd name="connsiteY8927" fmla="*/ 1913676 h 4842513"/>
              <a:gd name="connsiteX8928" fmla="*/ 12412995 w 22146938"/>
              <a:gd name="connsiteY8928" fmla="*/ 1892636 h 4842513"/>
              <a:gd name="connsiteX8929" fmla="*/ 12435696 w 22146938"/>
              <a:gd name="connsiteY8929" fmla="*/ 1878241 h 4842513"/>
              <a:gd name="connsiteX8930" fmla="*/ 2849322 w 22146938"/>
              <a:gd name="connsiteY8930" fmla="*/ 1878241 h 4842513"/>
              <a:gd name="connsiteX8931" fmla="*/ 2866486 w 22146938"/>
              <a:gd name="connsiteY8931" fmla="*/ 1899281 h 4842513"/>
              <a:gd name="connsiteX8932" fmla="*/ 2843231 w 22146938"/>
              <a:gd name="connsiteY8932" fmla="*/ 1914230 h 4842513"/>
              <a:gd name="connsiteX8933" fmla="*/ 2826068 w 22146938"/>
              <a:gd name="connsiteY8933" fmla="*/ 1893191 h 4842513"/>
              <a:gd name="connsiteX8934" fmla="*/ 2849322 w 22146938"/>
              <a:gd name="connsiteY8934" fmla="*/ 1878241 h 4842513"/>
              <a:gd name="connsiteX8935" fmla="*/ 4808179 w 22146938"/>
              <a:gd name="connsiteY8935" fmla="*/ 1877134 h 4842513"/>
              <a:gd name="connsiteX8936" fmla="*/ 4825893 w 22146938"/>
              <a:gd name="connsiteY8936" fmla="*/ 1898728 h 4842513"/>
              <a:gd name="connsiteX8937" fmla="*/ 4802639 w 22146938"/>
              <a:gd name="connsiteY8937" fmla="*/ 1913677 h 4842513"/>
              <a:gd name="connsiteX8938" fmla="*/ 4784923 w 22146938"/>
              <a:gd name="connsiteY8938" fmla="*/ 1892084 h 4842513"/>
              <a:gd name="connsiteX8939" fmla="*/ 4808179 w 22146938"/>
              <a:gd name="connsiteY8939" fmla="*/ 1877134 h 4842513"/>
              <a:gd name="connsiteX8940" fmla="*/ 21080250 w 22146938"/>
              <a:gd name="connsiteY8940" fmla="*/ 1876580 h 4842513"/>
              <a:gd name="connsiteX8941" fmla="*/ 21097412 w 22146938"/>
              <a:gd name="connsiteY8941" fmla="*/ 1897620 h 4842513"/>
              <a:gd name="connsiteX8942" fmla="*/ 21074712 w 22146938"/>
              <a:gd name="connsiteY8942" fmla="*/ 1912015 h 4842513"/>
              <a:gd name="connsiteX8943" fmla="*/ 21057546 w 22146938"/>
              <a:gd name="connsiteY8943" fmla="*/ 1890976 h 4842513"/>
              <a:gd name="connsiteX8944" fmla="*/ 21080250 w 22146938"/>
              <a:gd name="connsiteY8944" fmla="*/ 1876580 h 4842513"/>
              <a:gd name="connsiteX8945" fmla="*/ 12229729 w 22146938"/>
              <a:gd name="connsiteY8945" fmla="*/ 1876580 h 4842513"/>
              <a:gd name="connsiteX8946" fmla="*/ 12246893 w 22146938"/>
              <a:gd name="connsiteY8946" fmla="*/ 1897620 h 4842513"/>
              <a:gd name="connsiteX8947" fmla="*/ 12223638 w 22146938"/>
              <a:gd name="connsiteY8947" fmla="*/ 1912569 h 4842513"/>
              <a:gd name="connsiteX8948" fmla="*/ 12206475 w 22146938"/>
              <a:gd name="connsiteY8948" fmla="*/ 1891530 h 4842513"/>
              <a:gd name="connsiteX8949" fmla="*/ 12229729 w 22146938"/>
              <a:gd name="connsiteY8949" fmla="*/ 1876580 h 4842513"/>
              <a:gd name="connsiteX8950" fmla="*/ 11431880 w 22146938"/>
              <a:gd name="connsiteY8950" fmla="*/ 1876026 h 4842513"/>
              <a:gd name="connsiteX8951" fmla="*/ 11449045 w 22146938"/>
              <a:gd name="connsiteY8951" fmla="*/ 1897066 h 4842513"/>
              <a:gd name="connsiteX8952" fmla="*/ 11425791 w 22146938"/>
              <a:gd name="connsiteY8952" fmla="*/ 1912015 h 4842513"/>
              <a:gd name="connsiteX8953" fmla="*/ 11408626 w 22146938"/>
              <a:gd name="connsiteY8953" fmla="*/ 1890976 h 4842513"/>
              <a:gd name="connsiteX8954" fmla="*/ 11431880 w 22146938"/>
              <a:gd name="connsiteY8954" fmla="*/ 1876026 h 4842513"/>
              <a:gd name="connsiteX8955" fmla="*/ 4684649 w 22146938"/>
              <a:gd name="connsiteY8955" fmla="*/ 1873812 h 4842513"/>
              <a:gd name="connsiteX8956" fmla="*/ 4702919 w 22146938"/>
              <a:gd name="connsiteY8956" fmla="*/ 1895959 h 4842513"/>
              <a:gd name="connsiteX8957" fmla="*/ 4678561 w 22146938"/>
              <a:gd name="connsiteY8957" fmla="*/ 1911462 h 4842513"/>
              <a:gd name="connsiteX8958" fmla="*/ 4660289 w 22146938"/>
              <a:gd name="connsiteY8958" fmla="*/ 1889315 h 4842513"/>
              <a:gd name="connsiteX8959" fmla="*/ 4684649 w 22146938"/>
              <a:gd name="connsiteY8959" fmla="*/ 1873812 h 4842513"/>
              <a:gd name="connsiteX8960" fmla="*/ 13369748 w 22146938"/>
              <a:gd name="connsiteY8960" fmla="*/ 1869936 h 4842513"/>
              <a:gd name="connsiteX8961" fmla="*/ 13385806 w 22146938"/>
              <a:gd name="connsiteY8961" fmla="*/ 1889315 h 4842513"/>
              <a:gd name="connsiteX8962" fmla="*/ 13364766 w 22146938"/>
              <a:gd name="connsiteY8962" fmla="*/ 1902603 h 4842513"/>
              <a:gd name="connsiteX8963" fmla="*/ 13348708 w 22146938"/>
              <a:gd name="connsiteY8963" fmla="*/ 1883225 h 4842513"/>
              <a:gd name="connsiteX8964" fmla="*/ 13369748 w 22146938"/>
              <a:gd name="connsiteY8964" fmla="*/ 1869936 h 4842513"/>
              <a:gd name="connsiteX8965" fmla="*/ 3617835 w 22146938"/>
              <a:gd name="connsiteY8965" fmla="*/ 1869383 h 4842513"/>
              <a:gd name="connsiteX8966" fmla="*/ 3634999 w 22146938"/>
              <a:gd name="connsiteY8966" fmla="*/ 1890423 h 4842513"/>
              <a:gd name="connsiteX8967" fmla="*/ 3612298 w 22146938"/>
              <a:gd name="connsiteY8967" fmla="*/ 1904818 h 4842513"/>
              <a:gd name="connsiteX8968" fmla="*/ 3595135 w 22146938"/>
              <a:gd name="connsiteY8968" fmla="*/ 1883779 h 4842513"/>
              <a:gd name="connsiteX8969" fmla="*/ 3617835 w 22146938"/>
              <a:gd name="connsiteY8969" fmla="*/ 1869383 h 4842513"/>
              <a:gd name="connsiteX8970" fmla="*/ 19675572 w 22146938"/>
              <a:gd name="connsiteY8970" fmla="*/ 1868829 h 4842513"/>
              <a:gd name="connsiteX8971" fmla="*/ 19688168 w 22146938"/>
              <a:gd name="connsiteY8971" fmla="*/ 1875888 h 4842513"/>
              <a:gd name="connsiteX8972" fmla="*/ 19688774 w 22146938"/>
              <a:gd name="connsiteY8972" fmla="*/ 1878142 h 4842513"/>
              <a:gd name="connsiteX8973" fmla="*/ 19691074 w 22146938"/>
              <a:gd name="connsiteY8973" fmla="*/ 1877688 h 4842513"/>
              <a:gd name="connsiteX8974" fmla="*/ 19709346 w 22146938"/>
              <a:gd name="connsiteY8974" fmla="*/ 1899835 h 4842513"/>
              <a:gd name="connsiteX8975" fmla="*/ 19684984 w 22146938"/>
              <a:gd name="connsiteY8975" fmla="*/ 1915338 h 4842513"/>
              <a:gd name="connsiteX8976" fmla="*/ 19670656 w 22146938"/>
              <a:gd name="connsiteY8976" fmla="*/ 1907586 h 4842513"/>
              <a:gd name="connsiteX8977" fmla="*/ 19669156 w 22146938"/>
              <a:gd name="connsiteY8977" fmla="*/ 1902111 h 4842513"/>
              <a:gd name="connsiteX8978" fmla="*/ 19657438 w 22146938"/>
              <a:gd name="connsiteY8978" fmla="*/ 1895544 h 4842513"/>
              <a:gd name="connsiteX8979" fmla="*/ 19653978 w 22146938"/>
              <a:gd name="connsiteY8979" fmla="*/ 1882671 h 4842513"/>
              <a:gd name="connsiteX8980" fmla="*/ 19675572 w 22146938"/>
              <a:gd name="connsiteY8980" fmla="*/ 1868829 h 4842513"/>
              <a:gd name="connsiteX8981" fmla="*/ 15815337 w 22146938"/>
              <a:gd name="connsiteY8981" fmla="*/ 1868829 h 4842513"/>
              <a:gd name="connsiteX8982" fmla="*/ 15831395 w 22146938"/>
              <a:gd name="connsiteY8982" fmla="*/ 1888761 h 4842513"/>
              <a:gd name="connsiteX8983" fmla="*/ 15809801 w 22146938"/>
              <a:gd name="connsiteY8983" fmla="*/ 1902603 h 4842513"/>
              <a:gd name="connsiteX8984" fmla="*/ 15793744 w 22146938"/>
              <a:gd name="connsiteY8984" fmla="*/ 1882671 h 4842513"/>
              <a:gd name="connsiteX8985" fmla="*/ 15815337 w 22146938"/>
              <a:gd name="connsiteY8985" fmla="*/ 1868829 h 4842513"/>
              <a:gd name="connsiteX8986" fmla="*/ 20190492 w 22146938"/>
              <a:gd name="connsiteY8986" fmla="*/ 1867722 h 4842513"/>
              <a:gd name="connsiteX8987" fmla="*/ 20207102 w 22146938"/>
              <a:gd name="connsiteY8987" fmla="*/ 1887654 h 4842513"/>
              <a:gd name="connsiteX8988" fmla="*/ 20184954 w 22146938"/>
              <a:gd name="connsiteY8988" fmla="*/ 1901496 h 4842513"/>
              <a:gd name="connsiteX8989" fmla="*/ 20168344 w 22146938"/>
              <a:gd name="connsiteY8989" fmla="*/ 1881564 h 4842513"/>
              <a:gd name="connsiteX8990" fmla="*/ 20190492 w 22146938"/>
              <a:gd name="connsiteY8990" fmla="*/ 1867722 h 4842513"/>
              <a:gd name="connsiteX8991" fmla="*/ 13004876 w 22146938"/>
              <a:gd name="connsiteY8991" fmla="*/ 1866614 h 4842513"/>
              <a:gd name="connsiteX8992" fmla="*/ 13020932 w 22146938"/>
              <a:gd name="connsiteY8992" fmla="*/ 1885993 h 4842513"/>
              <a:gd name="connsiteX8993" fmla="*/ 12999892 w 22146938"/>
              <a:gd name="connsiteY8993" fmla="*/ 1899281 h 4842513"/>
              <a:gd name="connsiteX8994" fmla="*/ 12983836 w 22146938"/>
              <a:gd name="connsiteY8994" fmla="*/ 1879903 h 4842513"/>
              <a:gd name="connsiteX8995" fmla="*/ 13004876 w 22146938"/>
              <a:gd name="connsiteY8995" fmla="*/ 1866614 h 4842513"/>
              <a:gd name="connsiteX8996" fmla="*/ 8336391 w 22146938"/>
              <a:gd name="connsiteY8996" fmla="*/ 1864953 h 4842513"/>
              <a:gd name="connsiteX8997" fmla="*/ 8352456 w 22146938"/>
              <a:gd name="connsiteY8997" fmla="*/ 1884885 h 4842513"/>
              <a:gd name="connsiteX8998" fmla="*/ 8330857 w 22146938"/>
              <a:gd name="connsiteY8998" fmla="*/ 1898727 h 4842513"/>
              <a:gd name="connsiteX8999" fmla="*/ 8314798 w 22146938"/>
              <a:gd name="connsiteY8999" fmla="*/ 1878795 h 4842513"/>
              <a:gd name="connsiteX9000" fmla="*/ 8336391 w 22146938"/>
              <a:gd name="connsiteY9000" fmla="*/ 1864953 h 4842513"/>
              <a:gd name="connsiteX9001" fmla="*/ 12637788 w 22146938"/>
              <a:gd name="connsiteY9001" fmla="*/ 1864400 h 4842513"/>
              <a:gd name="connsiteX9002" fmla="*/ 12654399 w 22146938"/>
              <a:gd name="connsiteY9002" fmla="*/ 1884332 h 4842513"/>
              <a:gd name="connsiteX9003" fmla="*/ 12632252 w 22146938"/>
              <a:gd name="connsiteY9003" fmla="*/ 1898174 h 4842513"/>
              <a:gd name="connsiteX9004" fmla="*/ 12615641 w 22146938"/>
              <a:gd name="connsiteY9004" fmla="*/ 1878242 h 4842513"/>
              <a:gd name="connsiteX9005" fmla="*/ 12637788 w 22146938"/>
              <a:gd name="connsiteY9005" fmla="*/ 1864400 h 4842513"/>
              <a:gd name="connsiteX9006" fmla="*/ 7975294 w 22146938"/>
              <a:gd name="connsiteY9006" fmla="*/ 1860524 h 4842513"/>
              <a:gd name="connsiteX9007" fmla="*/ 7992460 w 22146938"/>
              <a:gd name="connsiteY9007" fmla="*/ 1881010 h 4842513"/>
              <a:gd name="connsiteX9008" fmla="*/ 7969761 w 22146938"/>
              <a:gd name="connsiteY9008" fmla="*/ 1895406 h 4842513"/>
              <a:gd name="connsiteX9009" fmla="*/ 7952585 w 22146938"/>
              <a:gd name="connsiteY9009" fmla="*/ 1874920 h 4842513"/>
              <a:gd name="connsiteX9010" fmla="*/ 7975294 w 22146938"/>
              <a:gd name="connsiteY9010" fmla="*/ 1860524 h 4842513"/>
              <a:gd name="connsiteX9011" fmla="*/ 6702151 w 22146938"/>
              <a:gd name="connsiteY9011" fmla="*/ 1859416 h 4842513"/>
              <a:gd name="connsiteX9012" fmla="*/ 6721554 w 22146938"/>
              <a:gd name="connsiteY9012" fmla="*/ 1882671 h 4842513"/>
              <a:gd name="connsiteX9013" fmla="*/ 6696074 w 22146938"/>
              <a:gd name="connsiteY9013" fmla="*/ 1898727 h 4842513"/>
              <a:gd name="connsiteX9014" fmla="*/ 6676684 w 22146938"/>
              <a:gd name="connsiteY9014" fmla="*/ 1875473 h 4842513"/>
              <a:gd name="connsiteX9015" fmla="*/ 6702151 w 22146938"/>
              <a:gd name="connsiteY9015" fmla="*/ 1859416 h 4842513"/>
              <a:gd name="connsiteX9016" fmla="*/ 9768292 w 22146938"/>
              <a:gd name="connsiteY9016" fmla="*/ 1858863 h 4842513"/>
              <a:gd name="connsiteX9017" fmla="*/ 9784903 w 22146938"/>
              <a:gd name="connsiteY9017" fmla="*/ 1879349 h 4842513"/>
              <a:gd name="connsiteX9018" fmla="*/ 9762753 w 22146938"/>
              <a:gd name="connsiteY9018" fmla="*/ 1893191 h 4842513"/>
              <a:gd name="connsiteX9019" fmla="*/ 9746142 w 22146938"/>
              <a:gd name="connsiteY9019" fmla="*/ 1872705 h 4842513"/>
              <a:gd name="connsiteX9020" fmla="*/ 9768292 w 22146938"/>
              <a:gd name="connsiteY9020" fmla="*/ 1858863 h 4842513"/>
              <a:gd name="connsiteX9021" fmla="*/ 4548025 w 22146938"/>
              <a:gd name="connsiteY9021" fmla="*/ 1855541 h 4842513"/>
              <a:gd name="connsiteX9022" fmla="*/ 4564639 w 22146938"/>
              <a:gd name="connsiteY9022" fmla="*/ 1876027 h 4842513"/>
              <a:gd name="connsiteX9023" fmla="*/ 4542487 w 22146938"/>
              <a:gd name="connsiteY9023" fmla="*/ 1890423 h 4842513"/>
              <a:gd name="connsiteX9024" fmla="*/ 4525879 w 22146938"/>
              <a:gd name="connsiteY9024" fmla="*/ 1869937 h 4842513"/>
              <a:gd name="connsiteX9025" fmla="*/ 4548025 w 22146938"/>
              <a:gd name="connsiteY9025" fmla="*/ 1855541 h 4842513"/>
              <a:gd name="connsiteX9026" fmla="*/ 10681095 w 22146938"/>
              <a:gd name="connsiteY9026" fmla="*/ 1854987 h 4842513"/>
              <a:gd name="connsiteX9027" fmla="*/ 10698259 w 22146938"/>
              <a:gd name="connsiteY9027" fmla="*/ 1876026 h 4842513"/>
              <a:gd name="connsiteX9028" fmla="*/ 10675558 w 22146938"/>
              <a:gd name="connsiteY9028" fmla="*/ 1890422 h 4842513"/>
              <a:gd name="connsiteX9029" fmla="*/ 10658394 w 22146938"/>
              <a:gd name="connsiteY9029" fmla="*/ 1869382 h 4842513"/>
              <a:gd name="connsiteX9030" fmla="*/ 10681095 w 22146938"/>
              <a:gd name="connsiteY9030" fmla="*/ 1854987 h 4842513"/>
              <a:gd name="connsiteX9031" fmla="*/ 1778706 w 22146938"/>
              <a:gd name="connsiteY9031" fmla="*/ 1854987 h 4842513"/>
              <a:gd name="connsiteX9032" fmla="*/ 1794761 w 22146938"/>
              <a:gd name="connsiteY9032" fmla="*/ 1874365 h 4842513"/>
              <a:gd name="connsiteX9033" fmla="*/ 1773168 w 22146938"/>
              <a:gd name="connsiteY9033" fmla="*/ 1888207 h 4842513"/>
              <a:gd name="connsiteX9034" fmla="*/ 1757112 w 22146938"/>
              <a:gd name="connsiteY9034" fmla="*/ 1868829 h 4842513"/>
              <a:gd name="connsiteX9035" fmla="*/ 1778706 w 22146938"/>
              <a:gd name="connsiteY9035" fmla="*/ 1854987 h 4842513"/>
              <a:gd name="connsiteX9036" fmla="*/ 11634526 w 22146938"/>
              <a:gd name="connsiteY9036" fmla="*/ 1854433 h 4842513"/>
              <a:gd name="connsiteX9037" fmla="*/ 11651690 w 22146938"/>
              <a:gd name="connsiteY9037" fmla="*/ 1875473 h 4842513"/>
              <a:gd name="connsiteX9038" fmla="*/ 11628435 w 22146938"/>
              <a:gd name="connsiteY9038" fmla="*/ 1890422 h 4842513"/>
              <a:gd name="connsiteX9039" fmla="*/ 11611272 w 22146938"/>
              <a:gd name="connsiteY9039" fmla="*/ 1869383 h 4842513"/>
              <a:gd name="connsiteX9040" fmla="*/ 11634526 w 22146938"/>
              <a:gd name="connsiteY9040" fmla="*/ 1854433 h 4842513"/>
              <a:gd name="connsiteX9041" fmla="*/ 2269088 w 22146938"/>
              <a:gd name="connsiteY9041" fmla="*/ 1854433 h 4842513"/>
              <a:gd name="connsiteX9042" fmla="*/ 2286252 w 22146938"/>
              <a:gd name="connsiteY9042" fmla="*/ 1875473 h 4842513"/>
              <a:gd name="connsiteX9043" fmla="*/ 2262997 w 22146938"/>
              <a:gd name="connsiteY9043" fmla="*/ 1890422 h 4842513"/>
              <a:gd name="connsiteX9044" fmla="*/ 2245834 w 22146938"/>
              <a:gd name="connsiteY9044" fmla="*/ 1869383 h 4842513"/>
              <a:gd name="connsiteX9045" fmla="*/ 2269088 w 22146938"/>
              <a:gd name="connsiteY9045" fmla="*/ 1854433 h 4842513"/>
              <a:gd name="connsiteX9046" fmla="*/ 19866590 w 22146938"/>
              <a:gd name="connsiteY9046" fmla="*/ 1851665 h 4842513"/>
              <a:gd name="connsiteX9047" fmla="*/ 19882646 w 22146938"/>
              <a:gd name="connsiteY9047" fmla="*/ 1871597 h 4842513"/>
              <a:gd name="connsiteX9048" fmla="*/ 19861054 w 22146938"/>
              <a:gd name="connsiteY9048" fmla="*/ 1885439 h 4842513"/>
              <a:gd name="connsiteX9049" fmla="*/ 19844996 w 22146938"/>
              <a:gd name="connsiteY9049" fmla="*/ 1865507 h 4842513"/>
              <a:gd name="connsiteX9050" fmla="*/ 19866590 w 22146938"/>
              <a:gd name="connsiteY9050" fmla="*/ 1851665 h 4842513"/>
              <a:gd name="connsiteX9051" fmla="*/ 15066215 w 22146938"/>
              <a:gd name="connsiteY9051" fmla="*/ 1851665 h 4842513"/>
              <a:gd name="connsiteX9052" fmla="*/ 15082271 w 22146938"/>
              <a:gd name="connsiteY9052" fmla="*/ 1871597 h 4842513"/>
              <a:gd name="connsiteX9053" fmla="*/ 15060678 w 22146938"/>
              <a:gd name="connsiteY9053" fmla="*/ 1885439 h 4842513"/>
              <a:gd name="connsiteX9054" fmla="*/ 15044620 w 22146938"/>
              <a:gd name="connsiteY9054" fmla="*/ 1865507 h 4842513"/>
              <a:gd name="connsiteX9055" fmla="*/ 15066215 w 22146938"/>
              <a:gd name="connsiteY9055" fmla="*/ 1851665 h 4842513"/>
              <a:gd name="connsiteX9056" fmla="*/ 19425862 w 22146938"/>
              <a:gd name="connsiteY9056" fmla="*/ 1851112 h 4842513"/>
              <a:gd name="connsiteX9057" fmla="*/ 19442474 w 22146938"/>
              <a:gd name="connsiteY9057" fmla="*/ 1871044 h 4842513"/>
              <a:gd name="connsiteX9058" fmla="*/ 19420882 w 22146938"/>
              <a:gd name="connsiteY9058" fmla="*/ 1884886 h 4842513"/>
              <a:gd name="connsiteX9059" fmla="*/ 19404270 w 22146938"/>
              <a:gd name="connsiteY9059" fmla="*/ 1864954 h 4842513"/>
              <a:gd name="connsiteX9060" fmla="*/ 19425862 w 22146938"/>
              <a:gd name="connsiteY9060" fmla="*/ 1851112 h 4842513"/>
              <a:gd name="connsiteX9061" fmla="*/ 12034280 w 22146938"/>
              <a:gd name="connsiteY9061" fmla="*/ 1850004 h 4842513"/>
              <a:gd name="connsiteX9062" fmla="*/ 12051445 w 22146938"/>
              <a:gd name="connsiteY9062" fmla="*/ 1871044 h 4842513"/>
              <a:gd name="connsiteX9063" fmla="*/ 12028189 w 22146938"/>
              <a:gd name="connsiteY9063" fmla="*/ 1885993 h 4842513"/>
              <a:gd name="connsiteX9064" fmla="*/ 12011026 w 22146938"/>
              <a:gd name="connsiteY9064" fmla="*/ 1864954 h 4842513"/>
              <a:gd name="connsiteX9065" fmla="*/ 12034280 w 22146938"/>
              <a:gd name="connsiteY9065" fmla="*/ 1850004 h 4842513"/>
              <a:gd name="connsiteX9066" fmla="*/ 9266658 w 22146938"/>
              <a:gd name="connsiteY9066" fmla="*/ 1850004 h 4842513"/>
              <a:gd name="connsiteX9067" fmla="*/ 9283269 w 22146938"/>
              <a:gd name="connsiteY9067" fmla="*/ 1869936 h 4842513"/>
              <a:gd name="connsiteX9068" fmla="*/ 9261673 w 22146938"/>
              <a:gd name="connsiteY9068" fmla="*/ 1883778 h 4842513"/>
              <a:gd name="connsiteX9069" fmla="*/ 9245061 w 22146938"/>
              <a:gd name="connsiteY9069" fmla="*/ 1863846 h 4842513"/>
              <a:gd name="connsiteX9070" fmla="*/ 9266658 w 22146938"/>
              <a:gd name="connsiteY9070" fmla="*/ 1850004 h 4842513"/>
              <a:gd name="connsiteX9071" fmla="*/ 2658864 w 22146938"/>
              <a:gd name="connsiteY9071" fmla="*/ 1850004 h 4842513"/>
              <a:gd name="connsiteX9072" fmla="*/ 2676027 w 22146938"/>
              <a:gd name="connsiteY9072" fmla="*/ 1871044 h 4842513"/>
              <a:gd name="connsiteX9073" fmla="*/ 2652773 w 22146938"/>
              <a:gd name="connsiteY9073" fmla="*/ 1885993 h 4842513"/>
              <a:gd name="connsiteX9074" fmla="*/ 2635609 w 22146938"/>
              <a:gd name="connsiteY9074" fmla="*/ 1864954 h 4842513"/>
              <a:gd name="connsiteX9075" fmla="*/ 2658864 w 22146938"/>
              <a:gd name="connsiteY9075" fmla="*/ 1850004 h 4842513"/>
              <a:gd name="connsiteX9076" fmla="*/ 2123593 w 22146938"/>
              <a:gd name="connsiteY9076" fmla="*/ 1850004 h 4842513"/>
              <a:gd name="connsiteX9077" fmla="*/ 2140202 w 22146938"/>
              <a:gd name="connsiteY9077" fmla="*/ 1869936 h 4842513"/>
              <a:gd name="connsiteX9078" fmla="*/ 2132727 w 22146938"/>
              <a:gd name="connsiteY9078" fmla="*/ 1881009 h 4842513"/>
              <a:gd name="connsiteX9079" fmla="*/ 2120078 w 22146938"/>
              <a:gd name="connsiteY9079" fmla="*/ 1883490 h 4842513"/>
              <a:gd name="connsiteX9080" fmla="*/ 2121891 w 22146938"/>
              <a:gd name="connsiteY9080" fmla="*/ 1889869 h 4842513"/>
              <a:gd name="connsiteX9081" fmla="*/ 2114140 w 22146938"/>
              <a:gd name="connsiteY9081" fmla="*/ 1901220 h 4842513"/>
              <a:gd name="connsiteX9082" fmla="*/ 2100041 w 22146938"/>
              <a:gd name="connsiteY9082" fmla="*/ 1904202 h 4842513"/>
              <a:gd name="connsiteX9083" fmla="*/ 2097423 w 22146938"/>
              <a:gd name="connsiteY9083" fmla="*/ 1908071 h 4842513"/>
              <a:gd name="connsiteX9084" fmla="*/ 2085851 w 22146938"/>
              <a:gd name="connsiteY9084" fmla="*/ 1910278 h 4842513"/>
              <a:gd name="connsiteX9085" fmla="*/ 2078838 w 22146938"/>
              <a:gd name="connsiteY9085" fmla="*/ 1920529 h 4842513"/>
              <a:gd name="connsiteX9086" fmla="*/ 2063681 w 22146938"/>
              <a:gd name="connsiteY9086" fmla="*/ 1923643 h 4842513"/>
              <a:gd name="connsiteX9087" fmla="*/ 2046517 w 22146938"/>
              <a:gd name="connsiteY9087" fmla="*/ 1902604 h 4842513"/>
              <a:gd name="connsiteX9088" fmla="*/ 2054407 w 22146938"/>
              <a:gd name="connsiteY9088" fmla="*/ 1890768 h 4842513"/>
              <a:gd name="connsiteX9089" fmla="*/ 2066853 w 22146938"/>
              <a:gd name="connsiteY9089" fmla="*/ 1888246 h 4842513"/>
              <a:gd name="connsiteX9090" fmla="*/ 2073200 w 22146938"/>
              <a:gd name="connsiteY9090" fmla="*/ 1878865 h 4842513"/>
              <a:gd name="connsiteX9091" fmla="*/ 2088080 w 22146938"/>
              <a:gd name="connsiteY9091" fmla="*/ 1876027 h 4842513"/>
              <a:gd name="connsiteX9092" fmla="*/ 2088129 w 22146938"/>
              <a:gd name="connsiteY9092" fmla="*/ 1876053 h 4842513"/>
              <a:gd name="connsiteX9093" fmla="*/ 2090471 w 22146938"/>
              <a:gd name="connsiteY9093" fmla="*/ 1872428 h 4842513"/>
              <a:gd name="connsiteX9094" fmla="*/ 2103790 w 22146938"/>
              <a:gd name="connsiteY9094" fmla="*/ 1869690 h 4842513"/>
              <a:gd name="connsiteX9095" fmla="*/ 2101999 w 22146938"/>
              <a:gd name="connsiteY9095" fmla="*/ 1863846 h 4842513"/>
              <a:gd name="connsiteX9096" fmla="*/ 2123593 w 22146938"/>
              <a:gd name="connsiteY9096" fmla="*/ 1850004 h 4842513"/>
              <a:gd name="connsiteX9097" fmla="*/ 8783844 w 22146938"/>
              <a:gd name="connsiteY9097" fmla="*/ 1847235 h 4842513"/>
              <a:gd name="connsiteX9098" fmla="*/ 8799901 w 22146938"/>
              <a:gd name="connsiteY9098" fmla="*/ 1866614 h 4842513"/>
              <a:gd name="connsiteX9099" fmla="*/ 8778305 w 22146938"/>
              <a:gd name="connsiteY9099" fmla="*/ 1879902 h 4842513"/>
              <a:gd name="connsiteX9100" fmla="*/ 8762247 w 22146938"/>
              <a:gd name="connsiteY9100" fmla="*/ 1860524 h 4842513"/>
              <a:gd name="connsiteX9101" fmla="*/ 8783844 w 22146938"/>
              <a:gd name="connsiteY9101" fmla="*/ 1847235 h 4842513"/>
              <a:gd name="connsiteX9102" fmla="*/ 18012881 w 22146938"/>
              <a:gd name="connsiteY9102" fmla="*/ 1846682 h 4842513"/>
              <a:gd name="connsiteX9103" fmla="*/ 18031153 w 22146938"/>
              <a:gd name="connsiteY9103" fmla="*/ 1868829 h 4842513"/>
              <a:gd name="connsiteX9104" fmla="*/ 18007344 w 22146938"/>
              <a:gd name="connsiteY9104" fmla="*/ 1884332 h 4842513"/>
              <a:gd name="connsiteX9105" fmla="*/ 17989073 w 22146938"/>
              <a:gd name="connsiteY9105" fmla="*/ 1862185 h 4842513"/>
              <a:gd name="connsiteX9106" fmla="*/ 18012881 w 22146938"/>
              <a:gd name="connsiteY9106" fmla="*/ 1846682 h 4842513"/>
              <a:gd name="connsiteX9107" fmla="*/ 1959750 w 22146938"/>
              <a:gd name="connsiteY9107" fmla="*/ 1846682 h 4842513"/>
              <a:gd name="connsiteX9108" fmla="*/ 1975806 w 22146938"/>
              <a:gd name="connsiteY9108" fmla="*/ 1866060 h 4842513"/>
              <a:gd name="connsiteX9109" fmla="*/ 1954214 w 22146938"/>
              <a:gd name="connsiteY9109" fmla="*/ 1879902 h 4842513"/>
              <a:gd name="connsiteX9110" fmla="*/ 1938157 w 22146938"/>
              <a:gd name="connsiteY9110" fmla="*/ 1860524 h 4842513"/>
              <a:gd name="connsiteX9111" fmla="*/ 1959750 w 22146938"/>
              <a:gd name="connsiteY9111" fmla="*/ 1846682 h 4842513"/>
              <a:gd name="connsiteX9112" fmla="*/ 436010 w 22146938"/>
              <a:gd name="connsiteY9112" fmla="*/ 1844468 h 4842513"/>
              <a:gd name="connsiteX9113" fmla="*/ 452620 w 22146938"/>
              <a:gd name="connsiteY9113" fmla="*/ 1864954 h 4842513"/>
              <a:gd name="connsiteX9114" fmla="*/ 430473 w 22146938"/>
              <a:gd name="connsiteY9114" fmla="*/ 1878795 h 4842513"/>
              <a:gd name="connsiteX9115" fmla="*/ 413864 w 22146938"/>
              <a:gd name="connsiteY9115" fmla="*/ 1858310 h 4842513"/>
              <a:gd name="connsiteX9116" fmla="*/ 436010 w 22146938"/>
              <a:gd name="connsiteY9116" fmla="*/ 1844468 h 4842513"/>
              <a:gd name="connsiteX9117" fmla="*/ 1029017 w 22146938"/>
              <a:gd name="connsiteY9117" fmla="*/ 1843914 h 4842513"/>
              <a:gd name="connsiteX9118" fmla="*/ 1045071 w 22146938"/>
              <a:gd name="connsiteY9118" fmla="*/ 1863846 h 4842513"/>
              <a:gd name="connsiteX9119" fmla="*/ 1023480 w 22146938"/>
              <a:gd name="connsiteY9119" fmla="*/ 1877688 h 4842513"/>
              <a:gd name="connsiteX9120" fmla="*/ 1007423 w 22146938"/>
              <a:gd name="connsiteY9120" fmla="*/ 1857756 h 4842513"/>
              <a:gd name="connsiteX9121" fmla="*/ 1029017 w 22146938"/>
              <a:gd name="connsiteY9121" fmla="*/ 1843914 h 4842513"/>
              <a:gd name="connsiteX9122" fmla="*/ 17496300 w 22146938"/>
              <a:gd name="connsiteY9122" fmla="*/ 1843913 h 4842513"/>
              <a:gd name="connsiteX9123" fmla="*/ 17514017 w 22146938"/>
              <a:gd name="connsiteY9123" fmla="*/ 1865507 h 4842513"/>
              <a:gd name="connsiteX9124" fmla="*/ 17490763 w 22146938"/>
              <a:gd name="connsiteY9124" fmla="*/ 1880456 h 4842513"/>
              <a:gd name="connsiteX9125" fmla="*/ 17473046 w 22146938"/>
              <a:gd name="connsiteY9125" fmla="*/ 1858863 h 4842513"/>
              <a:gd name="connsiteX9126" fmla="*/ 17496300 w 22146938"/>
              <a:gd name="connsiteY9126" fmla="*/ 1843913 h 4842513"/>
              <a:gd name="connsiteX9127" fmla="*/ 11836064 w 22146938"/>
              <a:gd name="connsiteY9127" fmla="*/ 1843913 h 4842513"/>
              <a:gd name="connsiteX9128" fmla="*/ 11853229 w 22146938"/>
              <a:gd name="connsiteY9128" fmla="*/ 1864953 h 4842513"/>
              <a:gd name="connsiteX9129" fmla="*/ 11829975 w 22146938"/>
              <a:gd name="connsiteY9129" fmla="*/ 1879902 h 4842513"/>
              <a:gd name="connsiteX9130" fmla="*/ 11812810 w 22146938"/>
              <a:gd name="connsiteY9130" fmla="*/ 1858863 h 4842513"/>
              <a:gd name="connsiteX9131" fmla="*/ 11836064 w 22146938"/>
              <a:gd name="connsiteY9131" fmla="*/ 1843913 h 4842513"/>
              <a:gd name="connsiteX9132" fmla="*/ 8602221 w 22146938"/>
              <a:gd name="connsiteY9132" fmla="*/ 1843359 h 4842513"/>
              <a:gd name="connsiteX9133" fmla="*/ 8618280 w 22146938"/>
              <a:gd name="connsiteY9133" fmla="*/ 1862738 h 4842513"/>
              <a:gd name="connsiteX9134" fmla="*/ 8597236 w 22146938"/>
              <a:gd name="connsiteY9134" fmla="*/ 1876026 h 4842513"/>
              <a:gd name="connsiteX9135" fmla="*/ 8581176 w 22146938"/>
              <a:gd name="connsiteY9135" fmla="*/ 1856648 h 4842513"/>
              <a:gd name="connsiteX9136" fmla="*/ 8602221 w 22146938"/>
              <a:gd name="connsiteY9136" fmla="*/ 1843359 h 4842513"/>
              <a:gd name="connsiteX9137" fmla="*/ 2465637 w 22146938"/>
              <a:gd name="connsiteY9137" fmla="*/ 1841145 h 4842513"/>
              <a:gd name="connsiteX9138" fmla="*/ 2482801 w 22146938"/>
              <a:gd name="connsiteY9138" fmla="*/ 1862185 h 4842513"/>
              <a:gd name="connsiteX9139" fmla="*/ 2459546 w 22146938"/>
              <a:gd name="connsiteY9139" fmla="*/ 1877134 h 4842513"/>
              <a:gd name="connsiteX9140" fmla="*/ 2442383 w 22146938"/>
              <a:gd name="connsiteY9140" fmla="*/ 1856095 h 4842513"/>
              <a:gd name="connsiteX9141" fmla="*/ 2465637 w 22146938"/>
              <a:gd name="connsiteY9141" fmla="*/ 1841145 h 4842513"/>
              <a:gd name="connsiteX9142" fmla="*/ 4728461 w 22146938"/>
              <a:gd name="connsiteY9142" fmla="*/ 1838927 h 4842513"/>
              <a:gd name="connsiteX9143" fmla="*/ 4743025 w 22146938"/>
              <a:gd name="connsiteY9143" fmla="*/ 1847008 h 4842513"/>
              <a:gd name="connsiteX9144" fmla="*/ 4747045 w 22146938"/>
              <a:gd name="connsiteY9144" fmla="*/ 1860808 h 4842513"/>
              <a:gd name="connsiteX9145" fmla="*/ 4749851 w 22146938"/>
              <a:gd name="connsiteY9145" fmla="*/ 1856787 h 4842513"/>
              <a:gd name="connsiteX9146" fmla="*/ 4766528 w 22146938"/>
              <a:gd name="connsiteY9146" fmla="*/ 1853326 h 4842513"/>
              <a:gd name="connsiteX9147" fmla="*/ 4785353 w 22146938"/>
              <a:gd name="connsiteY9147" fmla="*/ 1876581 h 4842513"/>
              <a:gd name="connsiteX9148" fmla="*/ 4759884 w 22146938"/>
              <a:gd name="connsiteY9148" fmla="*/ 1892637 h 4842513"/>
              <a:gd name="connsiteX9149" fmla="*/ 4747422 w 22146938"/>
              <a:gd name="connsiteY9149" fmla="*/ 1885647 h 4842513"/>
              <a:gd name="connsiteX9150" fmla="*/ 4746239 w 22146938"/>
              <a:gd name="connsiteY9150" fmla="*/ 1887377 h 4842513"/>
              <a:gd name="connsiteX9151" fmla="*/ 4731842 w 22146938"/>
              <a:gd name="connsiteY9151" fmla="*/ 1890423 h 4842513"/>
              <a:gd name="connsiteX9152" fmla="*/ 4718762 w 22146938"/>
              <a:gd name="connsiteY9152" fmla="*/ 1883087 h 4842513"/>
              <a:gd name="connsiteX9153" fmla="*/ 4716281 w 22146938"/>
              <a:gd name="connsiteY9153" fmla="*/ 1873840 h 4842513"/>
              <a:gd name="connsiteX9154" fmla="*/ 4707762 w 22146938"/>
              <a:gd name="connsiteY9154" fmla="*/ 1869116 h 4842513"/>
              <a:gd name="connsiteX9155" fmla="*/ 4703529 w 22146938"/>
              <a:gd name="connsiteY9155" fmla="*/ 1854561 h 4842513"/>
              <a:gd name="connsiteX9156" fmla="*/ 4728461 w 22146938"/>
              <a:gd name="connsiteY9156" fmla="*/ 1838927 h 4842513"/>
              <a:gd name="connsiteX9157" fmla="*/ 13557445 w 22146938"/>
              <a:gd name="connsiteY9157" fmla="*/ 1838376 h 4842513"/>
              <a:gd name="connsiteX9158" fmla="*/ 13573501 w 22146938"/>
              <a:gd name="connsiteY9158" fmla="*/ 1857755 h 4842513"/>
              <a:gd name="connsiteX9159" fmla="*/ 13552461 w 22146938"/>
              <a:gd name="connsiteY9159" fmla="*/ 1871043 h 4842513"/>
              <a:gd name="connsiteX9160" fmla="*/ 13536405 w 22146938"/>
              <a:gd name="connsiteY9160" fmla="*/ 1851665 h 4842513"/>
              <a:gd name="connsiteX9161" fmla="*/ 13557445 w 22146938"/>
              <a:gd name="connsiteY9161" fmla="*/ 1838376 h 4842513"/>
              <a:gd name="connsiteX9162" fmla="*/ 1602644 w 22146938"/>
              <a:gd name="connsiteY9162" fmla="*/ 1836716 h 4842513"/>
              <a:gd name="connsiteX9163" fmla="*/ 1618700 w 22146938"/>
              <a:gd name="connsiteY9163" fmla="*/ 1856094 h 4842513"/>
              <a:gd name="connsiteX9164" fmla="*/ 1597107 w 22146938"/>
              <a:gd name="connsiteY9164" fmla="*/ 1869936 h 4842513"/>
              <a:gd name="connsiteX9165" fmla="*/ 1581050 w 22146938"/>
              <a:gd name="connsiteY9165" fmla="*/ 1850558 h 4842513"/>
              <a:gd name="connsiteX9166" fmla="*/ 1602644 w 22146938"/>
              <a:gd name="connsiteY9166" fmla="*/ 1836716 h 4842513"/>
              <a:gd name="connsiteX9167" fmla="*/ 7046013 w 22146938"/>
              <a:gd name="connsiteY9167" fmla="*/ 1836715 h 4842513"/>
              <a:gd name="connsiteX9168" fmla="*/ 7064843 w 22146938"/>
              <a:gd name="connsiteY9168" fmla="*/ 1859416 h 4842513"/>
              <a:gd name="connsiteX9169" fmla="*/ 7039917 w 22146938"/>
              <a:gd name="connsiteY9169" fmla="*/ 1875473 h 4842513"/>
              <a:gd name="connsiteX9170" fmla="*/ 7021093 w 22146938"/>
              <a:gd name="connsiteY9170" fmla="*/ 1852772 h 4842513"/>
              <a:gd name="connsiteX9171" fmla="*/ 7046013 w 22146938"/>
              <a:gd name="connsiteY9171" fmla="*/ 1836715 h 4842513"/>
              <a:gd name="connsiteX9172" fmla="*/ 16455389 w 22146938"/>
              <a:gd name="connsiteY9172" fmla="*/ 1835609 h 4842513"/>
              <a:gd name="connsiteX9173" fmla="*/ 16471999 w 22146938"/>
              <a:gd name="connsiteY9173" fmla="*/ 1856095 h 4842513"/>
              <a:gd name="connsiteX9174" fmla="*/ 16449852 w 22146938"/>
              <a:gd name="connsiteY9174" fmla="*/ 1869937 h 4842513"/>
              <a:gd name="connsiteX9175" fmla="*/ 16433242 w 22146938"/>
              <a:gd name="connsiteY9175" fmla="*/ 1849451 h 4842513"/>
              <a:gd name="connsiteX9176" fmla="*/ 16455389 w 22146938"/>
              <a:gd name="connsiteY9176" fmla="*/ 1835609 h 4842513"/>
              <a:gd name="connsiteX9177" fmla="*/ 4362546 w 22146938"/>
              <a:gd name="connsiteY9177" fmla="*/ 1835609 h 4842513"/>
              <a:gd name="connsiteX9178" fmla="*/ 4379157 w 22146938"/>
              <a:gd name="connsiteY9178" fmla="*/ 1856095 h 4842513"/>
              <a:gd name="connsiteX9179" fmla="*/ 4357012 w 22146938"/>
              <a:gd name="connsiteY9179" fmla="*/ 1870490 h 4842513"/>
              <a:gd name="connsiteX9180" fmla="*/ 4340402 w 22146938"/>
              <a:gd name="connsiteY9180" fmla="*/ 1850004 h 4842513"/>
              <a:gd name="connsiteX9181" fmla="*/ 4362546 w 22146938"/>
              <a:gd name="connsiteY9181" fmla="*/ 1835609 h 4842513"/>
              <a:gd name="connsiteX9182" fmla="*/ 12448431 w 22146938"/>
              <a:gd name="connsiteY9182" fmla="*/ 1833948 h 4842513"/>
              <a:gd name="connsiteX9183" fmla="*/ 12465041 w 22146938"/>
              <a:gd name="connsiteY9183" fmla="*/ 1854434 h 4842513"/>
              <a:gd name="connsiteX9184" fmla="*/ 12442894 w 22146938"/>
              <a:gd name="connsiteY9184" fmla="*/ 1868829 h 4842513"/>
              <a:gd name="connsiteX9185" fmla="*/ 12426284 w 22146938"/>
              <a:gd name="connsiteY9185" fmla="*/ 1848343 h 4842513"/>
              <a:gd name="connsiteX9186" fmla="*/ 12448431 w 22146938"/>
              <a:gd name="connsiteY9186" fmla="*/ 1833948 h 4842513"/>
              <a:gd name="connsiteX9187" fmla="*/ 13946679 w 22146938"/>
              <a:gd name="connsiteY9187" fmla="*/ 1832840 h 4842513"/>
              <a:gd name="connsiteX9188" fmla="*/ 13962737 w 22146938"/>
              <a:gd name="connsiteY9188" fmla="*/ 1852772 h 4842513"/>
              <a:gd name="connsiteX9189" fmla="*/ 13941143 w 22146938"/>
              <a:gd name="connsiteY9189" fmla="*/ 1866614 h 4842513"/>
              <a:gd name="connsiteX9190" fmla="*/ 13925086 w 22146938"/>
              <a:gd name="connsiteY9190" fmla="*/ 1846682 h 4842513"/>
              <a:gd name="connsiteX9191" fmla="*/ 13946679 w 22146938"/>
              <a:gd name="connsiteY9191" fmla="*/ 1832840 h 4842513"/>
              <a:gd name="connsiteX9192" fmla="*/ 21868130 w 22146938"/>
              <a:gd name="connsiteY9192" fmla="*/ 1831732 h 4842513"/>
              <a:gd name="connsiteX9193" fmla="*/ 21885848 w 22146938"/>
              <a:gd name="connsiteY9193" fmla="*/ 1853326 h 4842513"/>
              <a:gd name="connsiteX9194" fmla="*/ 21862594 w 22146938"/>
              <a:gd name="connsiteY9194" fmla="*/ 1868275 h 4842513"/>
              <a:gd name="connsiteX9195" fmla="*/ 21844874 w 22146938"/>
              <a:gd name="connsiteY9195" fmla="*/ 1846682 h 4842513"/>
              <a:gd name="connsiteX9196" fmla="*/ 21868130 w 22146938"/>
              <a:gd name="connsiteY9196" fmla="*/ 1831732 h 4842513"/>
              <a:gd name="connsiteX9197" fmla="*/ 7483489 w 22146938"/>
              <a:gd name="connsiteY9197" fmla="*/ 1831732 h 4842513"/>
              <a:gd name="connsiteX9198" fmla="*/ 7501213 w 22146938"/>
              <a:gd name="connsiteY9198" fmla="*/ 1853879 h 4842513"/>
              <a:gd name="connsiteX9199" fmla="*/ 7477401 w 22146938"/>
              <a:gd name="connsiteY9199" fmla="*/ 1868829 h 4842513"/>
              <a:gd name="connsiteX9200" fmla="*/ 7459683 w 22146938"/>
              <a:gd name="connsiteY9200" fmla="*/ 1846682 h 4842513"/>
              <a:gd name="connsiteX9201" fmla="*/ 7483489 w 22146938"/>
              <a:gd name="connsiteY9201" fmla="*/ 1831732 h 4842513"/>
              <a:gd name="connsiteX9202" fmla="*/ 19487322 w 22146938"/>
              <a:gd name="connsiteY9202" fmla="*/ 1831179 h 4842513"/>
              <a:gd name="connsiteX9203" fmla="*/ 19505592 w 22146938"/>
              <a:gd name="connsiteY9203" fmla="*/ 1853326 h 4842513"/>
              <a:gd name="connsiteX9204" fmla="*/ 19501930 w 22146938"/>
              <a:gd name="connsiteY9204" fmla="*/ 1858804 h 4842513"/>
              <a:gd name="connsiteX9205" fmla="*/ 19501946 w 22146938"/>
              <a:gd name="connsiteY9205" fmla="*/ 1858864 h 4842513"/>
              <a:gd name="connsiteX9206" fmla="*/ 19502686 w 22146938"/>
              <a:gd name="connsiteY9206" fmla="*/ 1859278 h 4842513"/>
              <a:gd name="connsiteX9207" fmla="*/ 19506146 w 22146938"/>
              <a:gd name="connsiteY9207" fmla="*/ 1872151 h 4842513"/>
              <a:gd name="connsiteX9208" fmla="*/ 19484554 w 22146938"/>
              <a:gd name="connsiteY9208" fmla="*/ 1885993 h 4842513"/>
              <a:gd name="connsiteX9209" fmla="*/ 19471956 w 22146938"/>
              <a:gd name="connsiteY9209" fmla="*/ 1878934 h 4842513"/>
              <a:gd name="connsiteX9210" fmla="*/ 19471844 w 22146938"/>
              <a:gd name="connsiteY9210" fmla="*/ 1878514 h 4842513"/>
              <a:gd name="connsiteX9211" fmla="*/ 19468980 w 22146938"/>
              <a:gd name="connsiteY9211" fmla="*/ 1876927 h 4842513"/>
              <a:gd name="connsiteX9212" fmla="*/ 19465174 w 22146938"/>
              <a:gd name="connsiteY9212" fmla="*/ 1863293 h 4842513"/>
              <a:gd name="connsiteX9213" fmla="*/ 19466990 w 22146938"/>
              <a:gd name="connsiteY9213" fmla="*/ 1860658 h 4842513"/>
              <a:gd name="connsiteX9214" fmla="*/ 19462958 w 22146938"/>
              <a:gd name="connsiteY9214" fmla="*/ 1846682 h 4842513"/>
              <a:gd name="connsiteX9215" fmla="*/ 19487322 w 22146938"/>
              <a:gd name="connsiteY9215" fmla="*/ 1831179 h 4842513"/>
              <a:gd name="connsiteX9216" fmla="*/ 10879495 w 22146938"/>
              <a:gd name="connsiteY9216" fmla="*/ 1830137 h 4842513"/>
              <a:gd name="connsiteX9217" fmla="*/ 10896377 w 22146938"/>
              <a:gd name="connsiteY9217" fmla="*/ 1850780 h 4842513"/>
              <a:gd name="connsiteX9218" fmla="*/ 10873897 w 22146938"/>
              <a:gd name="connsiteY9218" fmla="*/ 1865126 h 4842513"/>
              <a:gd name="connsiteX9219" fmla="*/ 10857014 w 22146938"/>
              <a:gd name="connsiteY9219" fmla="*/ 1844482 h 4842513"/>
              <a:gd name="connsiteX9220" fmla="*/ 10879495 w 22146938"/>
              <a:gd name="connsiteY9220" fmla="*/ 1830137 h 4842513"/>
              <a:gd name="connsiteX9221" fmla="*/ 4930601 w 22146938"/>
              <a:gd name="connsiteY9221" fmla="*/ 1828964 h 4842513"/>
              <a:gd name="connsiteX9222" fmla="*/ 4947219 w 22146938"/>
              <a:gd name="connsiteY9222" fmla="*/ 1849450 h 4842513"/>
              <a:gd name="connsiteX9223" fmla="*/ 4925065 w 22146938"/>
              <a:gd name="connsiteY9223" fmla="*/ 1863846 h 4842513"/>
              <a:gd name="connsiteX9224" fmla="*/ 4908452 w 22146938"/>
              <a:gd name="connsiteY9224" fmla="*/ 1843360 h 4842513"/>
              <a:gd name="connsiteX9225" fmla="*/ 4930601 w 22146938"/>
              <a:gd name="connsiteY9225" fmla="*/ 1828964 h 4842513"/>
              <a:gd name="connsiteX9226" fmla="*/ 12828806 w 22146938"/>
              <a:gd name="connsiteY9226" fmla="*/ 1827856 h 4842513"/>
              <a:gd name="connsiteX9227" fmla="*/ 12844862 w 22146938"/>
              <a:gd name="connsiteY9227" fmla="*/ 1847235 h 4842513"/>
              <a:gd name="connsiteX9228" fmla="*/ 12823824 w 22146938"/>
              <a:gd name="connsiteY9228" fmla="*/ 1860523 h 4842513"/>
              <a:gd name="connsiteX9229" fmla="*/ 12807766 w 22146938"/>
              <a:gd name="connsiteY9229" fmla="*/ 1841145 h 4842513"/>
              <a:gd name="connsiteX9230" fmla="*/ 12828806 w 22146938"/>
              <a:gd name="connsiteY9230" fmla="*/ 1827856 h 4842513"/>
              <a:gd name="connsiteX9231" fmla="*/ 8969346 w 22146938"/>
              <a:gd name="connsiteY9231" fmla="*/ 1826750 h 4842513"/>
              <a:gd name="connsiteX9232" fmla="*/ 8985403 w 22146938"/>
              <a:gd name="connsiteY9232" fmla="*/ 1846128 h 4842513"/>
              <a:gd name="connsiteX9233" fmla="*/ 8963808 w 22146938"/>
              <a:gd name="connsiteY9233" fmla="*/ 1859970 h 4842513"/>
              <a:gd name="connsiteX9234" fmla="*/ 8947750 w 22146938"/>
              <a:gd name="connsiteY9234" fmla="*/ 1840592 h 4842513"/>
              <a:gd name="connsiteX9235" fmla="*/ 8969346 w 22146938"/>
              <a:gd name="connsiteY9235" fmla="*/ 1826750 h 4842513"/>
              <a:gd name="connsiteX9236" fmla="*/ 20731986 w 22146938"/>
              <a:gd name="connsiteY9236" fmla="*/ 1826196 h 4842513"/>
              <a:gd name="connsiteX9237" fmla="*/ 20748596 w 22146938"/>
              <a:gd name="connsiteY9237" fmla="*/ 1846682 h 4842513"/>
              <a:gd name="connsiteX9238" fmla="*/ 20726450 w 22146938"/>
              <a:gd name="connsiteY9238" fmla="*/ 1861078 h 4842513"/>
              <a:gd name="connsiteX9239" fmla="*/ 20709838 w 22146938"/>
              <a:gd name="connsiteY9239" fmla="*/ 1840592 h 4842513"/>
              <a:gd name="connsiteX9240" fmla="*/ 20731986 w 22146938"/>
              <a:gd name="connsiteY9240" fmla="*/ 1826196 h 4842513"/>
              <a:gd name="connsiteX9241" fmla="*/ 16010233 w 22146938"/>
              <a:gd name="connsiteY9241" fmla="*/ 1826196 h 4842513"/>
              <a:gd name="connsiteX9242" fmla="*/ 16026289 w 22146938"/>
              <a:gd name="connsiteY9242" fmla="*/ 1846128 h 4842513"/>
              <a:gd name="connsiteX9243" fmla="*/ 16004696 w 22146938"/>
              <a:gd name="connsiteY9243" fmla="*/ 1859970 h 4842513"/>
              <a:gd name="connsiteX9244" fmla="*/ 15988638 w 22146938"/>
              <a:gd name="connsiteY9244" fmla="*/ 1840038 h 4842513"/>
              <a:gd name="connsiteX9245" fmla="*/ 16010233 w 22146938"/>
              <a:gd name="connsiteY9245" fmla="*/ 1826196 h 4842513"/>
              <a:gd name="connsiteX9246" fmla="*/ 8071121 w 22146938"/>
              <a:gd name="connsiteY9246" fmla="*/ 1826196 h 4842513"/>
              <a:gd name="connsiteX9247" fmla="*/ 8087728 w 22146938"/>
              <a:gd name="connsiteY9247" fmla="*/ 1846682 h 4842513"/>
              <a:gd name="connsiteX9248" fmla="*/ 8065579 w 22146938"/>
              <a:gd name="connsiteY9248" fmla="*/ 1860524 h 4842513"/>
              <a:gd name="connsiteX9249" fmla="*/ 8048975 w 22146938"/>
              <a:gd name="connsiteY9249" fmla="*/ 1840038 h 4842513"/>
              <a:gd name="connsiteX9250" fmla="*/ 8071121 w 22146938"/>
              <a:gd name="connsiteY9250" fmla="*/ 1826196 h 4842513"/>
              <a:gd name="connsiteX9251" fmla="*/ 3432913 w 22146938"/>
              <a:gd name="connsiteY9251" fmla="*/ 1824535 h 4842513"/>
              <a:gd name="connsiteX9252" fmla="*/ 3450077 w 22146938"/>
              <a:gd name="connsiteY9252" fmla="*/ 1845575 h 4842513"/>
              <a:gd name="connsiteX9253" fmla="*/ 3427377 w 22146938"/>
              <a:gd name="connsiteY9253" fmla="*/ 1859970 h 4842513"/>
              <a:gd name="connsiteX9254" fmla="*/ 3410213 w 22146938"/>
              <a:gd name="connsiteY9254" fmla="*/ 1838931 h 4842513"/>
              <a:gd name="connsiteX9255" fmla="*/ 3432913 w 22146938"/>
              <a:gd name="connsiteY9255" fmla="*/ 1824535 h 4842513"/>
              <a:gd name="connsiteX9256" fmla="*/ 4856313 w 22146938"/>
              <a:gd name="connsiteY9256" fmla="*/ 1822873 h 4842513"/>
              <a:gd name="connsiteX9257" fmla="*/ 4874032 w 22146938"/>
              <a:gd name="connsiteY9257" fmla="*/ 1844467 h 4842513"/>
              <a:gd name="connsiteX9258" fmla="*/ 4850223 w 22146938"/>
              <a:gd name="connsiteY9258" fmla="*/ 1859416 h 4842513"/>
              <a:gd name="connsiteX9259" fmla="*/ 4832507 w 22146938"/>
              <a:gd name="connsiteY9259" fmla="*/ 1837823 h 4842513"/>
              <a:gd name="connsiteX9260" fmla="*/ 4856313 w 22146938"/>
              <a:gd name="connsiteY9260" fmla="*/ 1822873 h 4842513"/>
              <a:gd name="connsiteX9261" fmla="*/ 9964312 w 22146938"/>
              <a:gd name="connsiteY9261" fmla="*/ 1821767 h 4842513"/>
              <a:gd name="connsiteX9262" fmla="*/ 9980925 w 22146938"/>
              <a:gd name="connsiteY9262" fmla="*/ 1842253 h 4842513"/>
              <a:gd name="connsiteX9263" fmla="*/ 9958773 w 22146938"/>
              <a:gd name="connsiteY9263" fmla="*/ 1856095 h 4842513"/>
              <a:gd name="connsiteX9264" fmla="*/ 9942163 w 22146938"/>
              <a:gd name="connsiteY9264" fmla="*/ 1835609 h 4842513"/>
              <a:gd name="connsiteX9265" fmla="*/ 9964312 w 22146938"/>
              <a:gd name="connsiteY9265" fmla="*/ 1821767 h 4842513"/>
              <a:gd name="connsiteX9266" fmla="*/ 70043 w 22146938"/>
              <a:gd name="connsiteY9266" fmla="*/ 1821767 h 4842513"/>
              <a:gd name="connsiteX9267" fmla="*/ 86653 w 22146938"/>
              <a:gd name="connsiteY9267" fmla="*/ 1842253 h 4842513"/>
              <a:gd name="connsiteX9268" fmla="*/ 64506 w 22146938"/>
              <a:gd name="connsiteY9268" fmla="*/ 1856095 h 4842513"/>
              <a:gd name="connsiteX9269" fmla="*/ 47896 w 22146938"/>
              <a:gd name="connsiteY9269" fmla="*/ 1835609 h 4842513"/>
              <a:gd name="connsiteX9270" fmla="*/ 70043 w 22146938"/>
              <a:gd name="connsiteY9270" fmla="*/ 1821767 h 4842513"/>
              <a:gd name="connsiteX9271" fmla="*/ 254964 w 22146938"/>
              <a:gd name="connsiteY9271" fmla="*/ 1821213 h 4842513"/>
              <a:gd name="connsiteX9272" fmla="*/ 271573 w 22146938"/>
              <a:gd name="connsiteY9272" fmla="*/ 1841699 h 4842513"/>
              <a:gd name="connsiteX9273" fmla="*/ 249427 w 22146938"/>
              <a:gd name="connsiteY9273" fmla="*/ 1855541 h 4842513"/>
              <a:gd name="connsiteX9274" fmla="*/ 232818 w 22146938"/>
              <a:gd name="connsiteY9274" fmla="*/ 1835055 h 4842513"/>
              <a:gd name="connsiteX9275" fmla="*/ 254964 w 22146938"/>
              <a:gd name="connsiteY9275" fmla="*/ 1821213 h 4842513"/>
              <a:gd name="connsiteX9276" fmla="*/ 12248553 w 22146938"/>
              <a:gd name="connsiteY9276" fmla="*/ 1820659 h 4842513"/>
              <a:gd name="connsiteX9277" fmla="*/ 12265718 w 22146938"/>
              <a:gd name="connsiteY9277" fmla="*/ 1841699 h 4842513"/>
              <a:gd name="connsiteX9278" fmla="*/ 12243016 w 22146938"/>
              <a:gd name="connsiteY9278" fmla="*/ 1856094 h 4842513"/>
              <a:gd name="connsiteX9279" fmla="*/ 12225853 w 22146938"/>
              <a:gd name="connsiteY9279" fmla="*/ 1835055 h 4842513"/>
              <a:gd name="connsiteX9280" fmla="*/ 12248553 w 22146938"/>
              <a:gd name="connsiteY9280" fmla="*/ 1820659 h 4842513"/>
              <a:gd name="connsiteX9281" fmla="*/ 21290092 w 22146938"/>
              <a:gd name="connsiteY9281" fmla="*/ 1820106 h 4842513"/>
              <a:gd name="connsiteX9282" fmla="*/ 21307258 w 22146938"/>
              <a:gd name="connsiteY9282" fmla="*/ 1841145 h 4842513"/>
              <a:gd name="connsiteX9283" fmla="*/ 21284554 w 22146938"/>
              <a:gd name="connsiteY9283" fmla="*/ 1855541 h 4842513"/>
              <a:gd name="connsiteX9284" fmla="*/ 21267392 w 22146938"/>
              <a:gd name="connsiteY9284" fmla="*/ 1834501 h 4842513"/>
              <a:gd name="connsiteX9285" fmla="*/ 21290092 w 22146938"/>
              <a:gd name="connsiteY9285" fmla="*/ 1820106 h 4842513"/>
              <a:gd name="connsiteX9286" fmla="*/ 14884054 w 22146938"/>
              <a:gd name="connsiteY9286" fmla="*/ 1818445 h 4842513"/>
              <a:gd name="connsiteX9287" fmla="*/ 14900112 w 22146938"/>
              <a:gd name="connsiteY9287" fmla="*/ 1838377 h 4842513"/>
              <a:gd name="connsiteX9288" fmla="*/ 14878518 w 22146938"/>
              <a:gd name="connsiteY9288" fmla="*/ 1852219 h 4842513"/>
              <a:gd name="connsiteX9289" fmla="*/ 14862461 w 22146938"/>
              <a:gd name="connsiteY9289" fmla="*/ 1832287 h 4842513"/>
              <a:gd name="connsiteX9290" fmla="*/ 14884054 w 22146938"/>
              <a:gd name="connsiteY9290" fmla="*/ 1818445 h 4842513"/>
              <a:gd name="connsiteX9291" fmla="*/ 19558190 w 22146938"/>
              <a:gd name="connsiteY9291" fmla="*/ 1817337 h 4842513"/>
              <a:gd name="connsiteX9292" fmla="*/ 19574250 w 22146938"/>
              <a:gd name="connsiteY9292" fmla="*/ 1836716 h 4842513"/>
              <a:gd name="connsiteX9293" fmla="*/ 19570132 w 22146938"/>
              <a:gd name="connsiteY9293" fmla="*/ 1842603 h 4842513"/>
              <a:gd name="connsiteX9294" fmla="*/ 19570374 w 22146938"/>
              <a:gd name="connsiteY9294" fmla="*/ 1842737 h 4842513"/>
              <a:gd name="connsiteX9295" fmla="*/ 19574250 w 22146938"/>
              <a:gd name="connsiteY9295" fmla="*/ 1856648 h 4842513"/>
              <a:gd name="connsiteX9296" fmla="*/ 19550440 w 22146938"/>
              <a:gd name="connsiteY9296" fmla="*/ 1871597 h 4842513"/>
              <a:gd name="connsiteX9297" fmla="*/ 19532722 w 22146938"/>
              <a:gd name="connsiteY9297" fmla="*/ 1850004 h 4842513"/>
              <a:gd name="connsiteX9298" fmla="*/ 19540052 w 22146938"/>
              <a:gd name="connsiteY9298" fmla="*/ 1839895 h 4842513"/>
              <a:gd name="connsiteX9299" fmla="*/ 19537154 w 22146938"/>
              <a:gd name="connsiteY9299" fmla="*/ 1830626 h 4842513"/>
              <a:gd name="connsiteX9300" fmla="*/ 19558190 w 22146938"/>
              <a:gd name="connsiteY9300" fmla="*/ 1817337 h 4842513"/>
              <a:gd name="connsiteX9301" fmla="*/ 12646648 w 22146938"/>
              <a:gd name="connsiteY9301" fmla="*/ 1817337 h 4842513"/>
              <a:gd name="connsiteX9302" fmla="*/ 12662704 w 22146938"/>
              <a:gd name="connsiteY9302" fmla="*/ 1837269 h 4842513"/>
              <a:gd name="connsiteX9303" fmla="*/ 12641111 w 22146938"/>
              <a:gd name="connsiteY9303" fmla="*/ 1851111 h 4842513"/>
              <a:gd name="connsiteX9304" fmla="*/ 12625053 w 22146938"/>
              <a:gd name="connsiteY9304" fmla="*/ 1831179 h 4842513"/>
              <a:gd name="connsiteX9305" fmla="*/ 12646648 w 22146938"/>
              <a:gd name="connsiteY9305" fmla="*/ 1817337 h 4842513"/>
              <a:gd name="connsiteX9306" fmla="*/ 6492890 w 22146938"/>
              <a:gd name="connsiteY9306" fmla="*/ 1815122 h 4842513"/>
              <a:gd name="connsiteX9307" fmla="*/ 6512268 w 22146938"/>
              <a:gd name="connsiteY9307" fmla="*/ 1838377 h 4842513"/>
              <a:gd name="connsiteX9308" fmla="*/ 6486799 w 22146938"/>
              <a:gd name="connsiteY9308" fmla="*/ 1854433 h 4842513"/>
              <a:gd name="connsiteX9309" fmla="*/ 6467405 w 22146938"/>
              <a:gd name="connsiteY9309" fmla="*/ 1831179 h 4842513"/>
              <a:gd name="connsiteX9310" fmla="*/ 6492890 w 22146938"/>
              <a:gd name="connsiteY9310" fmla="*/ 1815122 h 4842513"/>
              <a:gd name="connsiteX9311" fmla="*/ 18227707 w 22146938"/>
              <a:gd name="connsiteY9311" fmla="*/ 1814015 h 4842513"/>
              <a:gd name="connsiteX9312" fmla="*/ 18245977 w 22146938"/>
              <a:gd name="connsiteY9312" fmla="*/ 1836162 h 4842513"/>
              <a:gd name="connsiteX9313" fmla="*/ 18222170 w 22146938"/>
              <a:gd name="connsiteY9313" fmla="*/ 1851665 h 4842513"/>
              <a:gd name="connsiteX9314" fmla="*/ 18203899 w 22146938"/>
              <a:gd name="connsiteY9314" fmla="*/ 1829518 h 4842513"/>
              <a:gd name="connsiteX9315" fmla="*/ 18227707 w 22146938"/>
              <a:gd name="connsiteY9315" fmla="*/ 1814015 h 4842513"/>
              <a:gd name="connsiteX9316" fmla="*/ 2144670 w 22146938"/>
              <a:gd name="connsiteY9316" fmla="*/ 1812908 h 4842513"/>
              <a:gd name="connsiteX9317" fmla="*/ 2160726 w 22146938"/>
              <a:gd name="connsiteY9317" fmla="*/ 1832286 h 4842513"/>
              <a:gd name="connsiteX9318" fmla="*/ 2139133 w 22146938"/>
              <a:gd name="connsiteY9318" fmla="*/ 1846128 h 4842513"/>
              <a:gd name="connsiteX9319" fmla="*/ 2123077 w 22146938"/>
              <a:gd name="connsiteY9319" fmla="*/ 1826750 h 4842513"/>
              <a:gd name="connsiteX9320" fmla="*/ 2144670 w 22146938"/>
              <a:gd name="connsiteY9320" fmla="*/ 1812908 h 4842513"/>
              <a:gd name="connsiteX9321" fmla="*/ 17206727 w 22146938"/>
              <a:gd name="connsiteY9321" fmla="*/ 1811247 h 4842513"/>
              <a:gd name="connsiteX9322" fmla="*/ 17223892 w 22146938"/>
              <a:gd name="connsiteY9322" fmla="*/ 1832286 h 4842513"/>
              <a:gd name="connsiteX9323" fmla="*/ 17200638 w 22146938"/>
              <a:gd name="connsiteY9323" fmla="*/ 1846682 h 4842513"/>
              <a:gd name="connsiteX9324" fmla="*/ 17183473 w 22146938"/>
              <a:gd name="connsiteY9324" fmla="*/ 1825642 h 4842513"/>
              <a:gd name="connsiteX9325" fmla="*/ 17206727 w 22146938"/>
              <a:gd name="connsiteY9325" fmla="*/ 1811247 h 4842513"/>
              <a:gd name="connsiteX9326" fmla="*/ 13188142 w 22146938"/>
              <a:gd name="connsiteY9326" fmla="*/ 1811246 h 4842513"/>
              <a:gd name="connsiteX9327" fmla="*/ 13203646 w 22146938"/>
              <a:gd name="connsiteY9327" fmla="*/ 1830071 h 4842513"/>
              <a:gd name="connsiteX9328" fmla="*/ 13182606 w 22146938"/>
              <a:gd name="connsiteY9328" fmla="*/ 1843360 h 4842513"/>
              <a:gd name="connsiteX9329" fmla="*/ 13167104 w 22146938"/>
              <a:gd name="connsiteY9329" fmla="*/ 1824535 h 4842513"/>
              <a:gd name="connsiteX9330" fmla="*/ 13188142 w 22146938"/>
              <a:gd name="connsiteY9330" fmla="*/ 1811246 h 4842513"/>
              <a:gd name="connsiteX9331" fmla="*/ 19069296 w 22146938"/>
              <a:gd name="connsiteY9331" fmla="*/ 1809585 h 4842513"/>
              <a:gd name="connsiteX9332" fmla="*/ 19087566 w 22146938"/>
              <a:gd name="connsiteY9332" fmla="*/ 1831732 h 4842513"/>
              <a:gd name="connsiteX9333" fmla="*/ 19063758 w 22146938"/>
              <a:gd name="connsiteY9333" fmla="*/ 1847235 h 4842513"/>
              <a:gd name="connsiteX9334" fmla="*/ 19045488 w 22146938"/>
              <a:gd name="connsiteY9334" fmla="*/ 1825088 h 4842513"/>
              <a:gd name="connsiteX9335" fmla="*/ 19069296 w 22146938"/>
              <a:gd name="connsiteY9335" fmla="*/ 1809585 h 4842513"/>
              <a:gd name="connsiteX9336" fmla="*/ 8425581 w 22146938"/>
              <a:gd name="connsiteY9336" fmla="*/ 1809585 h 4842513"/>
              <a:gd name="connsiteX9337" fmla="*/ 8441641 w 22146938"/>
              <a:gd name="connsiteY9337" fmla="*/ 1828964 h 4842513"/>
              <a:gd name="connsiteX9338" fmla="*/ 8420596 w 22146938"/>
              <a:gd name="connsiteY9338" fmla="*/ 1842252 h 4842513"/>
              <a:gd name="connsiteX9339" fmla="*/ 8404539 w 22146938"/>
              <a:gd name="connsiteY9339" fmla="*/ 1822874 h 4842513"/>
              <a:gd name="connsiteX9340" fmla="*/ 8425581 w 22146938"/>
              <a:gd name="connsiteY9340" fmla="*/ 1809585 h 4842513"/>
              <a:gd name="connsiteX9341" fmla="*/ 9459355 w 22146938"/>
              <a:gd name="connsiteY9341" fmla="*/ 1809032 h 4842513"/>
              <a:gd name="connsiteX9342" fmla="*/ 9475968 w 22146938"/>
              <a:gd name="connsiteY9342" fmla="*/ 1828964 h 4842513"/>
              <a:gd name="connsiteX9343" fmla="*/ 9454373 w 22146938"/>
              <a:gd name="connsiteY9343" fmla="*/ 1842806 h 4842513"/>
              <a:gd name="connsiteX9344" fmla="*/ 9437761 w 22146938"/>
              <a:gd name="connsiteY9344" fmla="*/ 1822874 h 4842513"/>
              <a:gd name="connsiteX9345" fmla="*/ 9459355 w 22146938"/>
              <a:gd name="connsiteY9345" fmla="*/ 1809032 h 4842513"/>
              <a:gd name="connsiteX9346" fmla="*/ 11078081 w 22146938"/>
              <a:gd name="connsiteY9346" fmla="*/ 1808478 h 4842513"/>
              <a:gd name="connsiteX9347" fmla="*/ 11095245 w 22146938"/>
              <a:gd name="connsiteY9347" fmla="*/ 1829517 h 4842513"/>
              <a:gd name="connsiteX9348" fmla="*/ 11072545 w 22146938"/>
              <a:gd name="connsiteY9348" fmla="*/ 1843913 h 4842513"/>
              <a:gd name="connsiteX9349" fmla="*/ 11055380 w 22146938"/>
              <a:gd name="connsiteY9349" fmla="*/ 1822873 h 4842513"/>
              <a:gd name="connsiteX9350" fmla="*/ 11078081 w 22146938"/>
              <a:gd name="connsiteY9350" fmla="*/ 1808478 h 4842513"/>
              <a:gd name="connsiteX9351" fmla="*/ 4178724 w 22146938"/>
              <a:gd name="connsiteY9351" fmla="*/ 1806817 h 4842513"/>
              <a:gd name="connsiteX9352" fmla="*/ 4195334 w 22146938"/>
              <a:gd name="connsiteY9352" fmla="*/ 1827303 h 4842513"/>
              <a:gd name="connsiteX9353" fmla="*/ 4173188 w 22146938"/>
              <a:gd name="connsiteY9353" fmla="*/ 1841699 h 4842513"/>
              <a:gd name="connsiteX9354" fmla="*/ 4156578 w 22146938"/>
              <a:gd name="connsiteY9354" fmla="*/ 1821213 h 4842513"/>
              <a:gd name="connsiteX9355" fmla="*/ 4178724 w 22146938"/>
              <a:gd name="connsiteY9355" fmla="*/ 1806817 h 4842513"/>
              <a:gd name="connsiteX9356" fmla="*/ 20392582 w 22146938"/>
              <a:gd name="connsiteY9356" fmla="*/ 1806264 h 4842513"/>
              <a:gd name="connsiteX9357" fmla="*/ 20409194 w 22146938"/>
              <a:gd name="connsiteY9357" fmla="*/ 1826196 h 4842513"/>
              <a:gd name="connsiteX9358" fmla="*/ 20387046 w 22146938"/>
              <a:gd name="connsiteY9358" fmla="*/ 1840038 h 4842513"/>
              <a:gd name="connsiteX9359" fmla="*/ 20370436 w 22146938"/>
              <a:gd name="connsiteY9359" fmla="*/ 1820106 h 4842513"/>
              <a:gd name="connsiteX9360" fmla="*/ 20392582 w 22146938"/>
              <a:gd name="connsiteY9360" fmla="*/ 1806264 h 4842513"/>
              <a:gd name="connsiteX9361" fmla="*/ 20062590 w 22146938"/>
              <a:gd name="connsiteY9361" fmla="*/ 1806264 h 4842513"/>
              <a:gd name="connsiteX9362" fmla="*/ 20078646 w 22146938"/>
              <a:gd name="connsiteY9362" fmla="*/ 1826196 h 4842513"/>
              <a:gd name="connsiteX9363" fmla="*/ 20057054 w 22146938"/>
              <a:gd name="connsiteY9363" fmla="*/ 1840038 h 4842513"/>
              <a:gd name="connsiteX9364" fmla="*/ 20040998 w 22146938"/>
              <a:gd name="connsiteY9364" fmla="*/ 1820106 h 4842513"/>
              <a:gd name="connsiteX9365" fmla="*/ 20062590 w 22146938"/>
              <a:gd name="connsiteY9365" fmla="*/ 1806264 h 4842513"/>
              <a:gd name="connsiteX9366" fmla="*/ 4988562 w 22146938"/>
              <a:gd name="connsiteY9366" fmla="*/ 1805156 h 4842513"/>
              <a:gd name="connsiteX9367" fmla="*/ 5007392 w 22146938"/>
              <a:gd name="connsiteY9367" fmla="*/ 1828411 h 4842513"/>
              <a:gd name="connsiteX9368" fmla="*/ 4998393 w 22146938"/>
              <a:gd name="connsiteY9368" fmla="*/ 1841422 h 4842513"/>
              <a:gd name="connsiteX9369" fmla="*/ 4986690 w 22146938"/>
              <a:gd name="connsiteY9369" fmla="*/ 1843585 h 4842513"/>
              <a:gd name="connsiteX9370" fmla="*/ 4988174 w 22146938"/>
              <a:gd name="connsiteY9370" fmla="*/ 1848897 h 4842513"/>
              <a:gd name="connsiteX9371" fmla="*/ 4965464 w 22146938"/>
              <a:gd name="connsiteY9371" fmla="*/ 1863292 h 4842513"/>
              <a:gd name="connsiteX9372" fmla="*/ 4948291 w 22146938"/>
              <a:gd name="connsiteY9372" fmla="*/ 1842253 h 4842513"/>
              <a:gd name="connsiteX9373" fmla="*/ 4956117 w 22146938"/>
              <a:gd name="connsiteY9373" fmla="*/ 1830695 h 4842513"/>
              <a:gd name="connsiteX9374" fmla="*/ 4965168 w 22146938"/>
              <a:gd name="connsiteY9374" fmla="*/ 1828969 h 4842513"/>
              <a:gd name="connsiteX9375" fmla="*/ 4963083 w 22146938"/>
              <a:gd name="connsiteY9375" fmla="*/ 1821213 h 4842513"/>
              <a:gd name="connsiteX9376" fmla="*/ 4988562 w 22146938"/>
              <a:gd name="connsiteY9376" fmla="*/ 1805156 h 4842513"/>
              <a:gd name="connsiteX9377" fmla="*/ 19310146 w 22146938"/>
              <a:gd name="connsiteY9377" fmla="*/ 1804049 h 4842513"/>
              <a:gd name="connsiteX9378" fmla="*/ 19326202 w 22146938"/>
              <a:gd name="connsiteY9378" fmla="*/ 1823981 h 4842513"/>
              <a:gd name="connsiteX9379" fmla="*/ 19304610 w 22146938"/>
              <a:gd name="connsiteY9379" fmla="*/ 1837823 h 4842513"/>
              <a:gd name="connsiteX9380" fmla="*/ 19296784 w 22146938"/>
              <a:gd name="connsiteY9380" fmla="*/ 1833437 h 4842513"/>
              <a:gd name="connsiteX9381" fmla="*/ 19297410 w 22146938"/>
              <a:gd name="connsiteY9381" fmla="*/ 1835609 h 4842513"/>
              <a:gd name="connsiteX9382" fmla="*/ 19273602 w 22146938"/>
              <a:gd name="connsiteY9382" fmla="*/ 1851112 h 4842513"/>
              <a:gd name="connsiteX9383" fmla="*/ 19255330 w 22146938"/>
              <a:gd name="connsiteY9383" fmla="*/ 1828965 h 4842513"/>
              <a:gd name="connsiteX9384" fmla="*/ 19279138 w 22146938"/>
              <a:gd name="connsiteY9384" fmla="*/ 1813462 h 4842513"/>
              <a:gd name="connsiteX9385" fmla="*/ 19288782 w 22146938"/>
              <a:gd name="connsiteY9385" fmla="*/ 1818757 h 4842513"/>
              <a:gd name="connsiteX9386" fmla="*/ 19288550 w 22146938"/>
              <a:gd name="connsiteY9386" fmla="*/ 1817891 h 4842513"/>
              <a:gd name="connsiteX9387" fmla="*/ 19310146 w 22146938"/>
              <a:gd name="connsiteY9387" fmla="*/ 1804049 h 4842513"/>
              <a:gd name="connsiteX9388" fmla="*/ 18859452 w 22146938"/>
              <a:gd name="connsiteY9388" fmla="*/ 1804049 h 4842513"/>
              <a:gd name="connsiteX9389" fmla="*/ 18877723 w 22146938"/>
              <a:gd name="connsiteY9389" fmla="*/ 1826196 h 4842513"/>
              <a:gd name="connsiteX9390" fmla="*/ 18853915 w 22146938"/>
              <a:gd name="connsiteY9390" fmla="*/ 1841699 h 4842513"/>
              <a:gd name="connsiteX9391" fmla="*/ 18835643 w 22146938"/>
              <a:gd name="connsiteY9391" fmla="*/ 1819552 h 4842513"/>
              <a:gd name="connsiteX9392" fmla="*/ 18859452 w 22146938"/>
              <a:gd name="connsiteY9392" fmla="*/ 1804049 h 4842513"/>
              <a:gd name="connsiteX9393" fmla="*/ 13010413 w 22146938"/>
              <a:gd name="connsiteY9393" fmla="*/ 1803495 h 4842513"/>
              <a:gd name="connsiteX9394" fmla="*/ 13025916 w 22146938"/>
              <a:gd name="connsiteY9394" fmla="*/ 1822320 h 4842513"/>
              <a:gd name="connsiteX9395" fmla="*/ 13004876 w 22146938"/>
              <a:gd name="connsiteY9395" fmla="*/ 1835609 h 4842513"/>
              <a:gd name="connsiteX9396" fmla="*/ 12989373 w 22146938"/>
              <a:gd name="connsiteY9396" fmla="*/ 1816784 h 4842513"/>
              <a:gd name="connsiteX9397" fmla="*/ 13010413 w 22146938"/>
              <a:gd name="connsiteY9397" fmla="*/ 1803495 h 4842513"/>
              <a:gd name="connsiteX9398" fmla="*/ 19744920 w 22146938"/>
              <a:gd name="connsiteY9398" fmla="*/ 1801681 h 4842513"/>
              <a:gd name="connsiteX9399" fmla="*/ 19760884 w 22146938"/>
              <a:gd name="connsiteY9399" fmla="*/ 1821056 h 4842513"/>
              <a:gd name="connsiteX9400" fmla="*/ 19739672 w 22146938"/>
              <a:gd name="connsiteY9400" fmla="*/ 1834483 h 4842513"/>
              <a:gd name="connsiteX9401" fmla="*/ 19723708 w 22146938"/>
              <a:gd name="connsiteY9401" fmla="*/ 1815107 h 4842513"/>
              <a:gd name="connsiteX9402" fmla="*/ 19744920 w 22146938"/>
              <a:gd name="connsiteY9402" fmla="*/ 1801681 h 4842513"/>
              <a:gd name="connsiteX9403" fmla="*/ 19426970 w 22146938"/>
              <a:gd name="connsiteY9403" fmla="*/ 1800173 h 4842513"/>
              <a:gd name="connsiteX9404" fmla="*/ 19444134 w 22146938"/>
              <a:gd name="connsiteY9404" fmla="*/ 1821213 h 4842513"/>
              <a:gd name="connsiteX9405" fmla="*/ 19420882 w 22146938"/>
              <a:gd name="connsiteY9405" fmla="*/ 1836162 h 4842513"/>
              <a:gd name="connsiteX9406" fmla="*/ 19403716 w 22146938"/>
              <a:gd name="connsiteY9406" fmla="*/ 1815123 h 4842513"/>
              <a:gd name="connsiteX9407" fmla="*/ 19426970 w 22146938"/>
              <a:gd name="connsiteY9407" fmla="*/ 1800173 h 4842513"/>
              <a:gd name="connsiteX9408" fmla="*/ 18439765 w 22146938"/>
              <a:gd name="connsiteY9408" fmla="*/ 1799620 h 4842513"/>
              <a:gd name="connsiteX9409" fmla="*/ 18458036 w 22146938"/>
              <a:gd name="connsiteY9409" fmla="*/ 1821767 h 4842513"/>
              <a:gd name="connsiteX9410" fmla="*/ 18434228 w 22146938"/>
              <a:gd name="connsiteY9410" fmla="*/ 1837270 h 4842513"/>
              <a:gd name="connsiteX9411" fmla="*/ 18415958 w 22146938"/>
              <a:gd name="connsiteY9411" fmla="*/ 1815123 h 4842513"/>
              <a:gd name="connsiteX9412" fmla="*/ 18439765 w 22146938"/>
              <a:gd name="connsiteY9412" fmla="*/ 1799620 h 4842513"/>
              <a:gd name="connsiteX9413" fmla="*/ 18650162 w 22146938"/>
              <a:gd name="connsiteY9413" fmla="*/ 1799065 h 4842513"/>
              <a:gd name="connsiteX9414" fmla="*/ 18668433 w 22146938"/>
              <a:gd name="connsiteY9414" fmla="*/ 1821212 h 4842513"/>
              <a:gd name="connsiteX9415" fmla="*/ 18644625 w 22146938"/>
              <a:gd name="connsiteY9415" fmla="*/ 1836715 h 4842513"/>
              <a:gd name="connsiteX9416" fmla="*/ 18626355 w 22146938"/>
              <a:gd name="connsiteY9416" fmla="*/ 1814568 h 4842513"/>
              <a:gd name="connsiteX9417" fmla="*/ 18650162 w 22146938"/>
              <a:gd name="connsiteY9417" fmla="*/ 1799065 h 4842513"/>
              <a:gd name="connsiteX9418" fmla="*/ 1429680 w 22146938"/>
              <a:gd name="connsiteY9418" fmla="*/ 1796600 h 4842513"/>
              <a:gd name="connsiteX9419" fmla="*/ 1445644 w 22146938"/>
              <a:gd name="connsiteY9419" fmla="*/ 1815975 h 4842513"/>
              <a:gd name="connsiteX9420" fmla="*/ 1424431 w 22146938"/>
              <a:gd name="connsiteY9420" fmla="*/ 1829402 h 4842513"/>
              <a:gd name="connsiteX9421" fmla="*/ 1408469 w 22146938"/>
              <a:gd name="connsiteY9421" fmla="*/ 1810026 h 4842513"/>
              <a:gd name="connsiteX9422" fmla="*/ 1429680 w 22146938"/>
              <a:gd name="connsiteY9422" fmla="*/ 1796600 h 4842513"/>
              <a:gd name="connsiteX9423" fmla="*/ 13370303 w 22146938"/>
              <a:gd name="connsiteY9423" fmla="*/ 1795190 h 4842513"/>
              <a:gd name="connsiteX9424" fmla="*/ 13385806 w 22146938"/>
              <a:gd name="connsiteY9424" fmla="*/ 1814015 h 4842513"/>
              <a:gd name="connsiteX9425" fmla="*/ 13364766 w 22146938"/>
              <a:gd name="connsiteY9425" fmla="*/ 1827304 h 4842513"/>
              <a:gd name="connsiteX9426" fmla="*/ 13349263 w 22146938"/>
              <a:gd name="connsiteY9426" fmla="*/ 1808479 h 4842513"/>
              <a:gd name="connsiteX9427" fmla="*/ 13370303 w 22146938"/>
              <a:gd name="connsiteY9427" fmla="*/ 1795190 h 4842513"/>
              <a:gd name="connsiteX9428" fmla="*/ 14139359 w 22146938"/>
              <a:gd name="connsiteY9428" fmla="*/ 1793529 h 4842513"/>
              <a:gd name="connsiteX9429" fmla="*/ 14155417 w 22146938"/>
              <a:gd name="connsiteY9429" fmla="*/ 1813461 h 4842513"/>
              <a:gd name="connsiteX9430" fmla="*/ 14133823 w 22146938"/>
              <a:gd name="connsiteY9430" fmla="*/ 1827303 h 4842513"/>
              <a:gd name="connsiteX9431" fmla="*/ 14117766 w 22146938"/>
              <a:gd name="connsiteY9431" fmla="*/ 1807371 h 4842513"/>
              <a:gd name="connsiteX9432" fmla="*/ 14139359 w 22146938"/>
              <a:gd name="connsiteY9432" fmla="*/ 1793529 h 4842513"/>
              <a:gd name="connsiteX9433" fmla="*/ 7595374 w 22146938"/>
              <a:gd name="connsiteY9433" fmla="*/ 1793529 h 4842513"/>
              <a:gd name="connsiteX9434" fmla="*/ 7613104 w 22146938"/>
              <a:gd name="connsiteY9434" fmla="*/ 1815123 h 4842513"/>
              <a:gd name="connsiteX9435" fmla="*/ 7589840 w 22146938"/>
              <a:gd name="connsiteY9435" fmla="*/ 1830072 h 4842513"/>
              <a:gd name="connsiteX9436" fmla="*/ 7572119 w 22146938"/>
              <a:gd name="connsiteY9436" fmla="*/ 1808479 h 4842513"/>
              <a:gd name="connsiteX9437" fmla="*/ 7595374 w 22146938"/>
              <a:gd name="connsiteY9437" fmla="*/ 1793529 h 4842513"/>
              <a:gd name="connsiteX9438" fmla="*/ 13747910 w 22146938"/>
              <a:gd name="connsiteY9438" fmla="*/ 1792975 h 4842513"/>
              <a:gd name="connsiteX9439" fmla="*/ 13763966 w 22146938"/>
              <a:gd name="connsiteY9439" fmla="*/ 1812353 h 4842513"/>
              <a:gd name="connsiteX9440" fmla="*/ 13742927 w 22146938"/>
              <a:gd name="connsiteY9440" fmla="*/ 1825642 h 4842513"/>
              <a:gd name="connsiteX9441" fmla="*/ 13726870 w 22146938"/>
              <a:gd name="connsiteY9441" fmla="*/ 1806263 h 4842513"/>
              <a:gd name="connsiteX9442" fmla="*/ 13747910 w 22146938"/>
              <a:gd name="connsiteY9442" fmla="*/ 1792975 h 4842513"/>
              <a:gd name="connsiteX9443" fmla="*/ 2316263 w 22146938"/>
              <a:gd name="connsiteY9443" fmla="*/ 1791868 h 4842513"/>
              <a:gd name="connsiteX9444" fmla="*/ 2332872 w 22146938"/>
              <a:gd name="connsiteY9444" fmla="*/ 1811800 h 4842513"/>
              <a:gd name="connsiteX9445" fmla="*/ 2325399 w 22146938"/>
              <a:gd name="connsiteY9445" fmla="*/ 1822873 h 4842513"/>
              <a:gd name="connsiteX9446" fmla="*/ 2318585 w 22146938"/>
              <a:gd name="connsiteY9446" fmla="*/ 1824210 h 4842513"/>
              <a:gd name="connsiteX9447" fmla="*/ 2318992 w 22146938"/>
              <a:gd name="connsiteY9447" fmla="*/ 1825642 h 4842513"/>
              <a:gd name="connsiteX9448" fmla="*/ 2311241 w 22146938"/>
              <a:gd name="connsiteY9448" fmla="*/ 1836992 h 4842513"/>
              <a:gd name="connsiteX9449" fmla="*/ 2304943 w 22146938"/>
              <a:gd name="connsiteY9449" fmla="*/ 1838325 h 4842513"/>
              <a:gd name="connsiteX9450" fmla="*/ 2305112 w 22146938"/>
              <a:gd name="connsiteY9450" fmla="*/ 1838931 h 4842513"/>
              <a:gd name="connsiteX9451" fmla="*/ 2282412 w 22146938"/>
              <a:gd name="connsiteY9451" fmla="*/ 1853326 h 4842513"/>
              <a:gd name="connsiteX9452" fmla="*/ 2265249 w 22146938"/>
              <a:gd name="connsiteY9452" fmla="*/ 1832286 h 4842513"/>
              <a:gd name="connsiteX9453" fmla="*/ 2273069 w 22146938"/>
              <a:gd name="connsiteY9453" fmla="*/ 1820521 h 4842513"/>
              <a:gd name="connsiteX9454" fmla="*/ 2280454 w 22146938"/>
              <a:gd name="connsiteY9454" fmla="*/ 1819216 h 4842513"/>
              <a:gd name="connsiteX9455" fmla="*/ 2287572 w 22146938"/>
              <a:gd name="connsiteY9455" fmla="*/ 1808201 h 4842513"/>
              <a:gd name="connsiteX9456" fmla="*/ 2294967 w 22146938"/>
              <a:gd name="connsiteY9456" fmla="*/ 1806681 h 4842513"/>
              <a:gd name="connsiteX9457" fmla="*/ 2294669 w 22146938"/>
              <a:gd name="connsiteY9457" fmla="*/ 1805710 h 4842513"/>
              <a:gd name="connsiteX9458" fmla="*/ 2316263 w 22146938"/>
              <a:gd name="connsiteY9458" fmla="*/ 1791868 h 4842513"/>
              <a:gd name="connsiteX9459" fmla="*/ 855722 w 22146938"/>
              <a:gd name="connsiteY9459" fmla="*/ 1791315 h 4842513"/>
              <a:gd name="connsiteX9460" fmla="*/ 871778 w 22146938"/>
              <a:gd name="connsiteY9460" fmla="*/ 1811247 h 4842513"/>
              <a:gd name="connsiteX9461" fmla="*/ 850185 w 22146938"/>
              <a:gd name="connsiteY9461" fmla="*/ 1825089 h 4842513"/>
              <a:gd name="connsiteX9462" fmla="*/ 834129 w 22146938"/>
              <a:gd name="connsiteY9462" fmla="*/ 1805157 h 4842513"/>
              <a:gd name="connsiteX9463" fmla="*/ 855722 w 22146938"/>
              <a:gd name="connsiteY9463" fmla="*/ 1791315 h 4842513"/>
              <a:gd name="connsiteX9464" fmla="*/ 6281368 w 22146938"/>
              <a:gd name="connsiteY9464" fmla="*/ 1790206 h 4842513"/>
              <a:gd name="connsiteX9465" fmla="*/ 6300194 w 22146938"/>
              <a:gd name="connsiteY9465" fmla="*/ 1813461 h 4842513"/>
              <a:gd name="connsiteX9466" fmla="*/ 6274723 w 22146938"/>
              <a:gd name="connsiteY9466" fmla="*/ 1829517 h 4842513"/>
              <a:gd name="connsiteX9467" fmla="*/ 6255897 w 22146938"/>
              <a:gd name="connsiteY9467" fmla="*/ 1806263 h 4842513"/>
              <a:gd name="connsiteX9468" fmla="*/ 6281368 w 22146938"/>
              <a:gd name="connsiteY9468" fmla="*/ 1790206 h 4842513"/>
              <a:gd name="connsiteX9469" fmla="*/ 11275744 w 22146938"/>
              <a:gd name="connsiteY9469" fmla="*/ 1789653 h 4842513"/>
              <a:gd name="connsiteX9470" fmla="*/ 11292908 w 22146938"/>
              <a:gd name="connsiteY9470" fmla="*/ 1810693 h 4842513"/>
              <a:gd name="connsiteX9471" fmla="*/ 11270207 w 22146938"/>
              <a:gd name="connsiteY9471" fmla="*/ 1825088 h 4842513"/>
              <a:gd name="connsiteX9472" fmla="*/ 11253043 w 22146938"/>
              <a:gd name="connsiteY9472" fmla="*/ 1804048 h 4842513"/>
              <a:gd name="connsiteX9473" fmla="*/ 11275744 w 22146938"/>
              <a:gd name="connsiteY9473" fmla="*/ 1789653 h 4842513"/>
              <a:gd name="connsiteX9474" fmla="*/ 14701835 w 22146938"/>
              <a:gd name="connsiteY9474" fmla="*/ 1789456 h 4842513"/>
              <a:gd name="connsiteX9475" fmla="*/ 14718257 w 22146938"/>
              <a:gd name="connsiteY9475" fmla="*/ 1809469 h 4842513"/>
              <a:gd name="connsiteX9476" fmla="*/ 14696408 w 22146938"/>
              <a:gd name="connsiteY9476" fmla="*/ 1823354 h 4842513"/>
              <a:gd name="connsiteX9477" fmla="*/ 14679987 w 22146938"/>
              <a:gd name="connsiteY9477" fmla="*/ 1803342 h 4842513"/>
              <a:gd name="connsiteX9478" fmla="*/ 14701835 w 22146938"/>
              <a:gd name="connsiteY9478" fmla="*/ 1789456 h 4842513"/>
              <a:gd name="connsiteX9479" fmla="*/ 8163631 w 22146938"/>
              <a:gd name="connsiteY9479" fmla="*/ 1789100 h 4842513"/>
              <a:gd name="connsiteX9480" fmla="*/ 8179691 w 22146938"/>
              <a:gd name="connsiteY9480" fmla="*/ 1809032 h 4842513"/>
              <a:gd name="connsiteX9481" fmla="*/ 8158097 w 22146938"/>
              <a:gd name="connsiteY9481" fmla="*/ 1822874 h 4842513"/>
              <a:gd name="connsiteX9482" fmla="*/ 8142040 w 22146938"/>
              <a:gd name="connsiteY9482" fmla="*/ 1802942 h 4842513"/>
              <a:gd name="connsiteX9483" fmla="*/ 8163631 w 22146938"/>
              <a:gd name="connsiteY9483" fmla="*/ 1789100 h 4842513"/>
              <a:gd name="connsiteX9484" fmla="*/ 9157616 w 22146938"/>
              <a:gd name="connsiteY9484" fmla="*/ 1788546 h 4842513"/>
              <a:gd name="connsiteX9485" fmla="*/ 9173673 w 22146938"/>
              <a:gd name="connsiteY9485" fmla="*/ 1807924 h 4842513"/>
              <a:gd name="connsiteX9486" fmla="*/ 9152078 w 22146938"/>
              <a:gd name="connsiteY9486" fmla="*/ 1821766 h 4842513"/>
              <a:gd name="connsiteX9487" fmla="*/ 9136019 w 22146938"/>
              <a:gd name="connsiteY9487" fmla="*/ 1802388 h 4842513"/>
              <a:gd name="connsiteX9488" fmla="*/ 9157616 w 22146938"/>
              <a:gd name="connsiteY9488" fmla="*/ 1788546 h 4842513"/>
              <a:gd name="connsiteX9489" fmla="*/ 10160332 w 22146938"/>
              <a:gd name="connsiteY9489" fmla="*/ 1787992 h 4842513"/>
              <a:gd name="connsiteX9490" fmla="*/ 10176943 w 22146938"/>
              <a:gd name="connsiteY9490" fmla="*/ 1808478 h 4842513"/>
              <a:gd name="connsiteX9491" fmla="*/ 10154794 w 22146938"/>
              <a:gd name="connsiteY9491" fmla="*/ 1822874 h 4842513"/>
              <a:gd name="connsiteX9492" fmla="*/ 10138181 w 22146938"/>
              <a:gd name="connsiteY9492" fmla="*/ 1802388 h 4842513"/>
              <a:gd name="connsiteX9493" fmla="*/ 10160332 w 22146938"/>
              <a:gd name="connsiteY9493" fmla="*/ 1787992 h 4842513"/>
              <a:gd name="connsiteX9494" fmla="*/ 12461167 w 22146938"/>
              <a:gd name="connsiteY9494" fmla="*/ 1787439 h 4842513"/>
              <a:gd name="connsiteX9495" fmla="*/ 12477777 w 22146938"/>
              <a:gd name="connsiteY9495" fmla="*/ 1807371 h 4842513"/>
              <a:gd name="connsiteX9496" fmla="*/ 12455630 w 22146938"/>
              <a:gd name="connsiteY9496" fmla="*/ 1821213 h 4842513"/>
              <a:gd name="connsiteX9497" fmla="*/ 12439019 w 22146938"/>
              <a:gd name="connsiteY9497" fmla="*/ 1801281 h 4842513"/>
              <a:gd name="connsiteX9498" fmla="*/ 12461167 w 22146938"/>
              <a:gd name="connsiteY9498" fmla="*/ 1787439 h 4842513"/>
              <a:gd name="connsiteX9499" fmla="*/ 16927674 w 22146938"/>
              <a:gd name="connsiteY9499" fmla="*/ 1787438 h 4842513"/>
              <a:gd name="connsiteX9500" fmla="*/ 16944837 w 22146938"/>
              <a:gd name="connsiteY9500" fmla="*/ 1807924 h 4842513"/>
              <a:gd name="connsiteX9501" fmla="*/ 16922138 w 22146938"/>
              <a:gd name="connsiteY9501" fmla="*/ 1822320 h 4842513"/>
              <a:gd name="connsiteX9502" fmla="*/ 16904973 w 22146938"/>
              <a:gd name="connsiteY9502" fmla="*/ 1801834 h 4842513"/>
              <a:gd name="connsiteX9503" fmla="*/ 16927674 w 22146938"/>
              <a:gd name="connsiteY9503" fmla="*/ 1787438 h 4842513"/>
              <a:gd name="connsiteX9504" fmla="*/ 3248545 w 22146938"/>
              <a:gd name="connsiteY9504" fmla="*/ 1780241 h 4842513"/>
              <a:gd name="connsiteX9505" fmla="*/ 3265708 w 22146938"/>
              <a:gd name="connsiteY9505" fmla="*/ 1801281 h 4842513"/>
              <a:gd name="connsiteX9506" fmla="*/ 3243008 w 22146938"/>
              <a:gd name="connsiteY9506" fmla="*/ 1815676 h 4842513"/>
              <a:gd name="connsiteX9507" fmla="*/ 3225844 w 22146938"/>
              <a:gd name="connsiteY9507" fmla="*/ 1794637 h 4842513"/>
              <a:gd name="connsiteX9508" fmla="*/ 3248545 w 22146938"/>
              <a:gd name="connsiteY9508" fmla="*/ 1780241 h 4842513"/>
              <a:gd name="connsiteX9509" fmla="*/ 12059418 w 22146938"/>
              <a:gd name="connsiteY9509" fmla="*/ 1780076 h 4842513"/>
              <a:gd name="connsiteX9510" fmla="*/ 12076298 w 22146938"/>
              <a:gd name="connsiteY9510" fmla="*/ 1800722 h 4842513"/>
              <a:gd name="connsiteX9511" fmla="*/ 12053815 w 22146938"/>
              <a:gd name="connsiteY9511" fmla="*/ 1815065 h 4842513"/>
              <a:gd name="connsiteX9512" fmla="*/ 12036935 w 22146938"/>
              <a:gd name="connsiteY9512" fmla="*/ 1794419 h 4842513"/>
              <a:gd name="connsiteX9513" fmla="*/ 12059418 w 22146938"/>
              <a:gd name="connsiteY9513" fmla="*/ 1780076 h 4842513"/>
              <a:gd name="connsiteX9514" fmla="*/ 19358868 w 22146938"/>
              <a:gd name="connsiteY9514" fmla="*/ 1779687 h 4842513"/>
              <a:gd name="connsiteX9515" fmla="*/ 19372710 w 22146938"/>
              <a:gd name="connsiteY9515" fmla="*/ 1787370 h 4842513"/>
              <a:gd name="connsiteX9516" fmla="*/ 19376146 w 22146938"/>
              <a:gd name="connsiteY9516" fmla="*/ 1799703 h 4842513"/>
              <a:gd name="connsiteX9517" fmla="*/ 19376586 w 22146938"/>
              <a:gd name="connsiteY9517" fmla="*/ 1799619 h 4842513"/>
              <a:gd name="connsiteX9518" fmla="*/ 19392642 w 22146938"/>
              <a:gd name="connsiteY9518" fmla="*/ 1818998 h 4842513"/>
              <a:gd name="connsiteX9519" fmla="*/ 19385238 w 22146938"/>
              <a:gd name="connsiteY9519" fmla="*/ 1829587 h 4842513"/>
              <a:gd name="connsiteX9520" fmla="*/ 19378648 w 22146938"/>
              <a:gd name="connsiteY9520" fmla="*/ 1830891 h 4842513"/>
              <a:gd name="connsiteX9521" fmla="*/ 19380462 w 22146938"/>
              <a:gd name="connsiteY9521" fmla="*/ 1837269 h 4842513"/>
              <a:gd name="connsiteX9522" fmla="*/ 19358314 w 22146938"/>
              <a:gd name="connsiteY9522" fmla="*/ 1851665 h 4842513"/>
              <a:gd name="connsiteX9523" fmla="*/ 19341706 w 22146938"/>
              <a:gd name="connsiteY9523" fmla="*/ 1831179 h 4842513"/>
              <a:gd name="connsiteX9524" fmla="*/ 19349456 w 22146938"/>
              <a:gd name="connsiteY9524" fmla="*/ 1819620 h 4842513"/>
              <a:gd name="connsiteX9525" fmla="*/ 19357170 w 22146938"/>
              <a:gd name="connsiteY9525" fmla="*/ 1818100 h 4842513"/>
              <a:gd name="connsiteX9526" fmla="*/ 19356362 w 22146938"/>
              <a:gd name="connsiteY9526" fmla="*/ 1815516 h 4842513"/>
              <a:gd name="connsiteX9527" fmla="*/ 19352778 w 22146938"/>
              <a:gd name="connsiteY9527" fmla="*/ 1816230 h 4842513"/>
              <a:gd name="connsiteX9528" fmla="*/ 19335062 w 22146938"/>
              <a:gd name="connsiteY9528" fmla="*/ 1794637 h 4842513"/>
              <a:gd name="connsiteX9529" fmla="*/ 19358868 w 22146938"/>
              <a:gd name="connsiteY9529" fmla="*/ 1779687 h 4842513"/>
              <a:gd name="connsiteX9530" fmla="*/ 19245918 w 22146938"/>
              <a:gd name="connsiteY9530" fmla="*/ 1778580 h 4842513"/>
              <a:gd name="connsiteX9531" fmla="*/ 19262530 w 22146938"/>
              <a:gd name="connsiteY9531" fmla="*/ 1798512 h 4842513"/>
              <a:gd name="connsiteX9532" fmla="*/ 19240936 w 22146938"/>
              <a:gd name="connsiteY9532" fmla="*/ 1812354 h 4842513"/>
              <a:gd name="connsiteX9533" fmla="*/ 19224326 w 22146938"/>
              <a:gd name="connsiteY9533" fmla="*/ 1792422 h 4842513"/>
              <a:gd name="connsiteX9534" fmla="*/ 19245918 w 22146938"/>
              <a:gd name="connsiteY9534" fmla="*/ 1778580 h 4842513"/>
              <a:gd name="connsiteX9535" fmla="*/ 5020815 w 22146938"/>
              <a:gd name="connsiteY9535" fmla="*/ 1778580 h 4842513"/>
              <a:gd name="connsiteX9536" fmla="*/ 5038531 w 22146938"/>
              <a:gd name="connsiteY9536" fmla="*/ 1800174 h 4842513"/>
              <a:gd name="connsiteX9537" fmla="*/ 5015274 w 22146938"/>
              <a:gd name="connsiteY9537" fmla="*/ 1815123 h 4842513"/>
              <a:gd name="connsiteX9538" fmla="*/ 4997555 w 22146938"/>
              <a:gd name="connsiteY9538" fmla="*/ 1793529 h 4842513"/>
              <a:gd name="connsiteX9539" fmla="*/ 5020815 w 22146938"/>
              <a:gd name="connsiteY9539" fmla="*/ 1778580 h 4842513"/>
              <a:gd name="connsiteX9540" fmla="*/ 6067659 w 22146938"/>
              <a:gd name="connsiteY9540" fmla="*/ 1777472 h 4842513"/>
              <a:gd name="connsiteX9541" fmla="*/ 6086483 w 22146938"/>
              <a:gd name="connsiteY9541" fmla="*/ 1800727 h 4842513"/>
              <a:gd name="connsiteX9542" fmla="*/ 6061013 w 22146938"/>
              <a:gd name="connsiteY9542" fmla="*/ 1816783 h 4842513"/>
              <a:gd name="connsiteX9543" fmla="*/ 6042192 w 22146938"/>
              <a:gd name="connsiteY9543" fmla="*/ 1793529 h 4842513"/>
              <a:gd name="connsiteX9544" fmla="*/ 6067659 w 22146938"/>
              <a:gd name="connsiteY9544" fmla="*/ 1777472 h 4842513"/>
              <a:gd name="connsiteX9545" fmla="*/ 5207257 w 22146938"/>
              <a:gd name="connsiteY9545" fmla="*/ 1777472 h 4842513"/>
              <a:gd name="connsiteX9546" fmla="*/ 5226085 w 22146938"/>
              <a:gd name="connsiteY9546" fmla="*/ 1800727 h 4842513"/>
              <a:gd name="connsiteX9547" fmla="*/ 5200621 w 22146938"/>
              <a:gd name="connsiteY9547" fmla="*/ 1816783 h 4842513"/>
              <a:gd name="connsiteX9548" fmla="*/ 5181791 w 22146938"/>
              <a:gd name="connsiteY9548" fmla="*/ 1793529 h 4842513"/>
              <a:gd name="connsiteX9549" fmla="*/ 5207257 w 22146938"/>
              <a:gd name="connsiteY9549" fmla="*/ 1777472 h 4842513"/>
              <a:gd name="connsiteX9550" fmla="*/ 5128285 w 22146938"/>
              <a:gd name="connsiteY9550" fmla="*/ 1775258 h 4842513"/>
              <a:gd name="connsiteX9551" fmla="*/ 5144901 w 22146938"/>
              <a:gd name="connsiteY9551" fmla="*/ 1795744 h 4842513"/>
              <a:gd name="connsiteX9552" fmla="*/ 5122753 w 22146938"/>
              <a:gd name="connsiteY9552" fmla="*/ 1810140 h 4842513"/>
              <a:gd name="connsiteX9553" fmla="*/ 5106140 w 22146938"/>
              <a:gd name="connsiteY9553" fmla="*/ 1789654 h 4842513"/>
              <a:gd name="connsiteX9554" fmla="*/ 5128285 w 22146938"/>
              <a:gd name="connsiteY9554" fmla="*/ 1775258 h 4842513"/>
              <a:gd name="connsiteX9555" fmla="*/ 11473961 w 22146938"/>
              <a:gd name="connsiteY9555" fmla="*/ 1773043 h 4842513"/>
              <a:gd name="connsiteX9556" fmla="*/ 11491124 w 22146938"/>
              <a:gd name="connsiteY9556" fmla="*/ 1794083 h 4842513"/>
              <a:gd name="connsiteX9557" fmla="*/ 11468424 w 22146938"/>
              <a:gd name="connsiteY9557" fmla="*/ 1808478 h 4842513"/>
              <a:gd name="connsiteX9558" fmla="*/ 11451259 w 22146938"/>
              <a:gd name="connsiteY9558" fmla="*/ 1787438 h 4842513"/>
              <a:gd name="connsiteX9559" fmla="*/ 11473961 w 22146938"/>
              <a:gd name="connsiteY9559" fmla="*/ 1773043 h 4842513"/>
              <a:gd name="connsiteX9560" fmla="*/ 8687535 w 22146938"/>
              <a:gd name="connsiteY9560" fmla="*/ 1773042 h 4842513"/>
              <a:gd name="connsiteX9561" fmla="*/ 8703039 w 22146938"/>
              <a:gd name="connsiteY9561" fmla="*/ 1792421 h 4842513"/>
              <a:gd name="connsiteX9562" fmla="*/ 8682000 w 22146938"/>
              <a:gd name="connsiteY9562" fmla="*/ 1805709 h 4842513"/>
              <a:gd name="connsiteX9563" fmla="*/ 8666493 w 22146938"/>
              <a:gd name="connsiteY9563" fmla="*/ 1786331 h 4842513"/>
              <a:gd name="connsiteX9564" fmla="*/ 8687535 w 22146938"/>
              <a:gd name="connsiteY9564" fmla="*/ 1773042 h 4842513"/>
              <a:gd name="connsiteX9565" fmla="*/ 14329378 w 22146938"/>
              <a:gd name="connsiteY9565" fmla="*/ 1772614 h 4842513"/>
              <a:gd name="connsiteX9566" fmla="*/ 14345801 w 22146938"/>
              <a:gd name="connsiteY9566" fmla="*/ 1792624 h 4842513"/>
              <a:gd name="connsiteX9567" fmla="*/ 14323954 w 22146938"/>
              <a:gd name="connsiteY9567" fmla="*/ 1806510 h 4842513"/>
              <a:gd name="connsiteX9568" fmla="*/ 14307532 w 22146938"/>
              <a:gd name="connsiteY9568" fmla="*/ 1786501 h 4842513"/>
              <a:gd name="connsiteX9569" fmla="*/ 14329378 w 22146938"/>
              <a:gd name="connsiteY9569" fmla="*/ 1772614 h 4842513"/>
              <a:gd name="connsiteX9570" fmla="*/ 3995465 w 22146938"/>
              <a:gd name="connsiteY9570" fmla="*/ 1771936 h 4842513"/>
              <a:gd name="connsiteX9571" fmla="*/ 4012074 w 22146938"/>
              <a:gd name="connsiteY9571" fmla="*/ 1792422 h 4842513"/>
              <a:gd name="connsiteX9572" fmla="*/ 3989928 w 22146938"/>
              <a:gd name="connsiteY9572" fmla="*/ 1806817 h 4842513"/>
              <a:gd name="connsiteX9573" fmla="*/ 3973318 w 22146938"/>
              <a:gd name="connsiteY9573" fmla="*/ 1786332 h 4842513"/>
              <a:gd name="connsiteX9574" fmla="*/ 3995465 w 22146938"/>
              <a:gd name="connsiteY9574" fmla="*/ 1771936 h 4842513"/>
              <a:gd name="connsiteX9575" fmla="*/ 22081842 w 22146938"/>
              <a:gd name="connsiteY9575" fmla="*/ 1771597 h 4842513"/>
              <a:gd name="connsiteX9576" fmla="*/ 22099184 w 22146938"/>
              <a:gd name="connsiteY9576" fmla="*/ 1792875 h 4842513"/>
              <a:gd name="connsiteX9577" fmla="*/ 22076068 w 22146938"/>
              <a:gd name="connsiteY9577" fmla="*/ 1807680 h 4842513"/>
              <a:gd name="connsiteX9578" fmla="*/ 22058726 w 22146938"/>
              <a:gd name="connsiteY9578" fmla="*/ 1786402 h 4842513"/>
              <a:gd name="connsiteX9579" fmla="*/ 22081842 w 22146938"/>
              <a:gd name="connsiteY9579" fmla="*/ 1771597 h 4842513"/>
              <a:gd name="connsiteX9580" fmla="*/ 16207895 w 22146938"/>
              <a:gd name="connsiteY9580" fmla="*/ 1771382 h 4842513"/>
              <a:gd name="connsiteX9581" fmla="*/ 16223951 w 22146938"/>
              <a:gd name="connsiteY9581" fmla="*/ 1791314 h 4842513"/>
              <a:gd name="connsiteX9582" fmla="*/ 16202359 w 22146938"/>
              <a:gd name="connsiteY9582" fmla="*/ 1805156 h 4842513"/>
              <a:gd name="connsiteX9583" fmla="*/ 16186301 w 22146938"/>
              <a:gd name="connsiteY9583" fmla="*/ 1785224 h 4842513"/>
              <a:gd name="connsiteX9584" fmla="*/ 16207895 w 22146938"/>
              <a:gd name="connsiteY9584" fmla="*/ 1771382 h 4842513"/>
              <a:gd name="connsiteX9585" fmla="*/ 14516966 w 22146938"/>
              <a:gd name="connsiteY9585" fmla="*/ 1771382 h 4842513"/>
              <a:gd name="connsiteX9586" fmla="*/ 14533024 w 22146938"/>
              <a:gd name="connsiteY9586" fmla="*/ 1791314 h 4842513"/>
              <a:gd name="connsiteX9587" fmla="*/ 14511430 w 22146938"/>
              <a:gd name="connsiteY9587" fmla="*/ 1805156 h 4842513"/>
              <a:gd name="connsiteX9588" fmla="*/ 14495373 w 22146938"/>
              <a:gd name="connsiteY9588" fmla="*/ 1785224 h 4842513"/>
              <a:gd name="connsiteX9589" fmla="*/ 14516966 w 22146938"/>
              <a:gd name="connsiteY9589" fmla="*/ 1771382 h 4842513"/>
              <a:gd name="connsiteX9590" fmla="*/ 5853392 w 22146938"/>
              <a:gd name="connsiteY9590" fmla="*/ 1771382 h 4842513"/>
              <a:gd name="connsiteX9591" fmla="*/ 5872213 w 22146938"/>
              <a:gd name="connsiteY9591" fmla="*/ 1794636 h 4842513"/>
              <a:gd name="connsiteX9592" fmla="*/ 5846749 w 22146938"/>
              <a:gd name="connsiteY9592" fmla="*/ 1810693 h 4842513"/>
              <a:gd name="connsiteX9593" fmla="*/ 5827927 w 22146938"/>
              <a:gd name="connsiteY9593" fmla="*/ 1787438 h 4842513"/>
              <a:gd name="connsiteX9594" fmla="*/ 5853392 w 22146938"/>
              <a:gd name="connsiteY9594" fmla="*/ 1771382 h 4842513"/>
              <a:gd name="connsiteX9595" fmla="*/ 12836558 w 22146938"/>
              <a:gd name="connsiteY9595" fmla="*/ 1771381 h 4842513"/>
              <a:gd name="connsiteX9596" fmla="*/ 12852061 w 22146938"/>
              <a:gd name="connsiteY9596" fmla="*/ 1790206 h 4842513"/>
              <a:gd name="connsiteX9597" fmla="*/ 12831575 w 22146938"/>
              <a:gd name="connsiteY9597" fmla="*/ 1803495 h 4842513"/>
              <a:gd name="connsiteX9598" fmla="*/ 12816072 w 22146938"/>
              <a:gd name="connsiteY9598" fmla="*/ 1784670 h 4842513"/>
              <a:gd name="connsiteX9599" fmla="*/ 12836558 w 22146938"/>
              <a:gd name="connsiteY9599" fmla="*/ 1771381 h 4842513"/>
              <a:gd name="connsiteX9600" fmla="*/ 15404791 w 22146938"/>
              <a:gd name="connsiteY9600" fmla="*/ 1769802 h 4842513"/>
              <a:gd name="connsiteX9601" fmla="*/ 15420755 w 22146938"/>
              <a:gd name="connsiteY9601" fmla="*/ 1789178 h 4842513"/>
              <a:gd name="connsiteX9602" fmla="*/ 15399542 w 22146938"/>
              <a:gd name="connsiteY9602" fmla="*/ 1802605 h 4842513"/>
              <a:gd name="connsiteX9603" fmla="*/ 15383579 w 22146938"/>
              <a:gd name="connsiteY9603" fmla="*/ 1783229 h 4842513"/>
              <a:gd name="connsiteX9604" fmla="*/ 15404791 w 22146938"/>
              <a:gd name="connsiteY9604" fmla="*/ 1769802 h 4842513"/>
              <a:gd name="connsiteX9605" fmla="*/ 2486159 w 22146938"/>
              <a:gd name="connsiteY9605" fmla="*/ 1769721 h 4842513"/>
              <a:gd name="connsiteX9606" fmla="*/ 2503323 w 22146938"/>
              <a:gd name="connsiteY9606" fmla="*/ 1790761 h 4842513"/>
              <a:gd name="connsiteX9607" fmla="*/ 2480622 w 22146938"/>
              <a:gd name="connsiteY9607" fmla="*/ 1805156 h 4842513"/>
              <a:gd name="connsiteX9608" fmla="*/ 2463459 w 22146938"/>
              <a:gd name="connsiteY9608" fmla="*/ 1784117 h 4842513"/>
              <a:gd name="connsiteX9609" fmla="*/ 2486159 w 22146938"/>
              <a:gd name="connsiteY9609" fmla="*/ 1769721 h 4842513"/>
              <a:gd name="connsiteX9610" fmla="*/ 19301842 w 22146938"/>
              <a:gd name="connsiteY9610" fmla="*/ 1768614 h 4842513"/>
              <a:gd name="connsiteX9611" fmla="*/ 19319004 w 22146938"/>
              <a:gd name="connsiteY9611" fmla="*/ 1789654 h 4842513"/>
              <a:gd name="connsiteX9612" fmla="*/ 19296304 w 22146938"/>
              <a:gd name="connsiteY9612" fmla="*/ 1804049 h 4842513"/>
              <a:gd name="connsiteX9613" fmla="*/ 19279138 w 22146938"/>
              <a:gd name="connsiteY9613" fmla="*/ 1783010 h 4842513"/>
              <a:gd name="connsiteX9614" fmla="*/ 19301842 w 22146938"/>
              <a:gd name="connsiteY9614" fmla="*/ 1768614 h 4842513"/>
              <a:gd name="connsiteX9615" fmla="*/ 17713024 w 22146938"/>
              <a:gd name="connsiteY9615" fmla="*/ 1768559 h 4842513"/>
              <a:gd name="connsiteX9616" fmla="*/ 17730912 w 22146938"/>
              <a:gd name="connsiteY9616" fmla="*/ 1789924 h 4842513"/>
              <a:gd name="connsiteX9617" fmla="*/ 17707250 w 22146938"/>
              <a:gd name="connsiteY9617" fmla="*/ 1804642 h 4842513"/>
              <a:gd name="connsiteX9618" fmla="*/ 17689362 w 22146938"/>
              <a:gd name="connsiteY9618" fmla="*/ 1783276 h 4842513"/>
              <a:gd name="connsiteX9619" fmla="*/ 17713024 w 22146938"/>
              <a:gd name="connsiteY9619" fmla="*/ 1768559 h 4842513"/>
              <a:gd name="connsiteX9620" fmla="*/ 12656613 w 22146938"/>
              <a:gd name="connsiteY9620" fmla="*/ 1768059 h 4842513"/>
              <a:gd name="connsiteX9621" fmla="*/ 12672671 w 22146938"/>
              <a:gd name="connsiteY9621" fmla="*/ 1787438 h 4842513"/>
              <a:gd name="connsiteX9622" fmla="*/ 12651631 w 22146938"/>
              <a:gd name="connsiteY9622" fmla="*/ 1800726 h 4842513"/>
              <a:gd name="connsiteX9623" fmla="*/ 12635575 w 22146938"/>
              <a:gd name="connsiteY9623" fmla="*/ 1781348 h 4842513"/>
              <a:gd name="connsiteX9624" fmla="*/ 12656613 w 22146938"/>
              <a:gd name="connsiteY9624" fmla="*/ 1768059 h 4842513"/>
              <a:gd name="connsiteX9625" fmla="*/ 8867502 w 22146938"/>
              <a:gd name="connsiteY9625" fmla="*/ 1767506 h 4842513"/>
              <a:gd name="connsiteX9626" fmla="*/ 8883005 w 22146938"/>
              <a:gd name="connsiteY9626" fmla="*/ 1786885 h 4842513"/>
              <a:gd name="connsiteX9627" fmla="*/ 8861964 w 22146938"/>
              <a:gd name="connsiteY9627" fmla="*/ 1800173 h 4842513"/>
              <a:gd name="connsiteX9628" fmla="*/ 8846459 w 22146938"/>
              <a:gd name="connsiteY9628" fmla="*/ 1780794 h 4842513"/>
              <a:gd name="connsiteX9629" fmla="*/ 8867502 w 22146938"/>
              <a:gd name="connsiteY9629" fmla="*/ 1767506 h 4842513"/>
              <a:gd name="connsiteX9630" fmla="*/ 19444496 w 22146938"/>
              <a:gd name="connsiteY9630" fmla="*/ 1767079 h 4842513"/>
              <a:gd name="connsiteX9631" fmla="*/ 19459998 w 22146938"/>
              <a:gd name="connsiteY9631" fmla="*/ 1785820 h 4842513"/>
              <a:gd name="connsiteX9632" fmla="*/ 19439422 w 22146938"/>
              <a:gd name="connsiteY9632" fmla="*/ 1798787 h 4842513"/>
              <a:gd name="connsiteX9633" fmla="*/ 19423918 w 22146938"/>
              <a:gd name="connsiteY9633" fmla="*/ 1780047 h 4842513"/>
              <a:gd name="connsiteX9634" fmla="*/ 19444496 w 22146938"/>
              <a:gd name="connsiteY9634" fmla="*/ 1767079 h 4842513"/>
              <a:gd name="connsiteX9635" fmla="*/ 15590545 w 22146938"/>
              <a:gd name="connsiteY9635" fmla="*/ 1766398 h 4842513"/>
              <a:gd name="connsiteX9636" fmla="*/ 15606601 w 22146938"/>
              <a:gd name="connsiteY9636" fmla="*/ 1785777 h 4842513"/>
              <a:gd name="connsiteX9637" fmla="*/ 15585562 w 22146938"/>
              <a:gd name="connsiteY9637" fmla="*/ 1799065 h 4842513"/>
              <a:gd name="connsiteX9638" fmla="*/ 15569505 w 22146938"/>
              <a:gd name="connsiteY9638" fmla="*/ 1779687 h 4842513"/>
              <a:gd name="connsiteX9639" fmla="*/ 15590545 w 22146938"/>
              <a:gd name="connsiteY9639" fmla="*/ 1766398 h 4842513"/>
              <a:gd name="connsiteX9640" fmla="*/ 5639128 w 22146938"/>
              <a:gd name="connsiteY9640" fmla="*/ 1766398 h 4842513"/>
              <a:gd name="connsiteX9641" fmla="*/ 5657954 w 22146938"/>
              <a:gd name="connsiteY9641" fmla="*/ 1789653 h 4842513"/>
              <a:gd name="connsiteX9642" fmla="*/ 5632485 w 22146938"/>
              <a:gd name="connsiteY9642" fmla="*/ 1805709 h 4842513"/>
              <a:gd name="connsiteX9643" fmla="*/ 5613653 w 22146938"/>
              <a:gd name="connsiteY9643" fmla="*/ 1782455 h 4842513"/>
              <a:gd name="connsiteX9644" fmla="*/ 5639128 w 22146938"/>
              <a:gd name="connsiteY9644" fmla="*/ 1766398 h 4842513"/>
              <a:gd name="connsiteX9645" fmla="*/ 5423745 w 22146938"/>
              <a:gd name="connsiteY9645" fmla="*/ 1766398 h 4842513"/>
              <a:gd name="connsiteX9646" fmla="*/ 5442578 w 22146938"/>
              <a:gd name="connsiteY9646" fmla="*/ 1789653 h 4842513"/>
              <a:gd name="connsiteX9647" fmla="*/ 5417100 w 22146938"/>
              <a:gd name="connsiteY9647" fmla="*/ 1805709 h 4842513"/>
              <a:gd name="connsiteX9648" fmla="*/ 5398284 w 22146938"/>
              <a:gd name="connsiteY9648" fmla="*/ 1782455 h 4842513"/>
              <a:gd name="connsiteX9649" fmla="*/ 5423745 w 22146938"/>
              <a:gd name="connsiteY9649" fmla="*/ 1766398 h 4842513"/>
              <a:gd name="connsiteX9650" fmla="*/ 12266825 w 22146938"/>
              <a:gd name="connsiteY9650" fmla="*/ 1765845 h 4842513"/>
              <a:gd name="connsiteX9651" fmla="*/ 12283435 w 22146938"/>
              <a:gd name="connsiteY9651" fmla="*/ 1786331 h 4842513"/>
              <a:gd name="connsiteX9652" fmla="*/ 12261288 w 22146938"/>
              <a:gd name="connsiteY9652" fmla="*/ 1800727 h 4842513"/>
              <a:gd name="connsiteX9653" fmla="*/ 12244678 w 22146938"/>
              <a:gd name="connsiteY9653" fmla="*/ 1780241 h 4842513"/>
              <a:gd name="connsiteX9654" fmla="*/ 12266825 w 22146938"/>
              <a:gd name="connsiteY9654" fmla="*/ 1765845 h 4842513"/>
              <a:gd name="connsiteX9655" fmla="*/ 4901842 w 22146938"/>
              <a:gd name="connsiteY9655" fmla="*/ 1765845 h 4842513"/>
              <a:gd name="connsiteX9656" fmla="*/ 4914508 w 22146938"/>
              <a:gd name="connsiteY9656" fmla="*/ 1772904 h 4842513"/>
              <a:gd name="connsiteX9657" fmla="*/ 4915259 w 22146938"/>
              <a:gd name="connsiteY9657" fmla="*/ 1775352 h 4842513"/>
              <a:gd name="connsiteX9658" fmla="*/ 4920307 w 22146938"/>
              <a:gd name="connsiteY9658" fmla="*/ 1778145 h 4842513"/>
              <a:gd name="connsiteX9659" fmla="*/ 4924449 w 22146938"/>
              <a:gd name="connsiteY9659" fmla="*/ 1792288 h 4842513"/>
              <a:gd name="connsiteX9660" fmla="*/ 4900153 w 22146938"/>
              <a:gd name="connsiteY9660" fmla="*/ 1807462 h 4842513"/>
              <a:gd name="connsiteX9661" fmla="*/ 4885950 w 22146938"/>
              <a:gd name="connsiteY9661" fmla="*/ 1799604 h 4842513"/>
              <a:gd name="connsiteX9662" fmla="*/ 4883938 w 22146938"/>
              <a:gd name="connsiteY9662" fmla="*/ 1792722 h 4842513"/>
              <a:gd name="connsiteX9663" fmla="*/ 4883647 w 22146938"/>
              <a:gd name="connsiteY9663" fmla="*/ 1792560 h 4842513"/>
              <a:gd name="connsiteX9664" fmla="*/ 4879698 w 22146938"/>
              <a:gd name="connsiteY9664" fmla="*/ 1779687 h 4842513"/>
              <a:gd name="connsiteX9665" fmla="*/ 4901842 w 22146938"/>
              <a:gd name="connsiteY9665" fmla="*/ 1765845 h 4842513"/>
              <a:gd name="connsiteX9666" fmla="*/ 9652608 w 22146938"/>
              <a:gd name="connsiteY9666" fmla="*/ 1765292 h 4842513"/>
              <a:gd name="connsiteX9667" fmla="*/ 9669220 w 22146938"/>
              <a:gd name="connsiteY9667" fmla="*/ 1785224 h 4842513"/>
              <a:gd name="connsiteX9668" fmla="*/ 9647624 w 22146938"/>
              <a:gd name="connsiteY9668" fmla="*/ 1799066 h 4842513"/>
              <a:gd name="connsiteX9669" fmla="*/ 9631012 w 22146938"/>
              <a:gd name="connsiteY9669" fmla="*/ 1779134 h 4842513"/>
              <a:gd name="connsiteX9670" fmla="*/ 9652608 w 22146938"/>
              <a:gd name="connsiteY9670" fmla="*/ 1765292 h 4842513"/>
              <a:gd name="connsiteX9671" fmla="*/ 20938074 w 22146938"/>
              <a:gd name="connsiteY9671" fmla="*/ 1764252 h 4842513"/>
              <a:gd name="connsiteX9672" fmla="*/ 20954956 w 22146938"/>
              <a:gd name="connsiteY9672" fmla="*/ 1784894 h 4842513"/>
              <a:gd name="connsiteX9673" fmla="*/ 20932476 w 22146938"/>
              <a:gd name="connsiteY9673" fmla="*/ 1799240 h 4842513"/>
              <a:gd name="connsiteX9674" fmla="*/ 20915594 w 22146938"/>
              <a:gd name="connsiteY9674" fmla="*/ 1778596 h 4842513"/>
              <a:gd name="connsiteX9675" fmla="*/ 20938074 w 22146938"/>
              <a:gd name="connsiteY9675" fmla="*/ 1764252 h 4842513"/>
              <a:gd name="connsiteX9676" fmla="*/ 7701677 w 22146938"/>
              <a:gd name="connsiteY9676" fmla="*/ 1763564 h 4842513"/>
              <a:gd name="connsiteX9677" fmla="*/ 7719008 w 22146938"/>
              <a:gd name="connsiteY9677" fmla="*/ 1784842 h 4842513"/>
              <a:gd name="connsiteX9678" fmla="*/ 7695901 w 22146938"/>
              <a:gd name="connsiteY9678" fmla="*/ 1799647 h 4842513"/>
              <a:gd name="connsiteX9679" fmla="*/ 7678553 w 22146938"/>
              <a:gd name="connsiteY9679" fmla="*/ 1778369 h 4842513"/>
              <a:gd name="connsiteX9680" fmla="*/ 7701677 w 22146938"/>
              <a:gd name="connsiteY9680" fmla="*/ 1763564 h 4842513"/>
              <a:gd name="connsiteX9681" fmla="*/ 21499382 w 22146938"/>
              <a:gd name="connsiteY9681" fmla="*/ 1763077 h 4842513"/>
              <a:gd name="connsiteX9682" fmla="*/ 21516546 w 22146938"/>
              <a:gd name="connsiteY9682" fmla="*/ 1784117 h 4842513"/>
              <a:gd name="connsiteX9683" fmla="*/ 21493846 w 22146938"/>
              <a:gd name="connsiteY9683" fmla="*/ 1798512 h 4842513"/>
              <a:gd name="connsiteX9684" fmla="*/ 21476682 w 22146938"/>
              <a:gd name="connsiteY9684" fmla="*/ 1777473 h 4842513"/>
              <a:gd name="connsiteX9685" fmla="*/ 21499382 w 22146938"/>
              <a:gd name="connsiteY9685" fmla="*/ 1763077 h 4842513"/>
              <a:gd name="connsiteX9686" fmla="*/ 7177268 w 22146938"/>
              <a:gd name="connsiteY9686" fmla="*/ 1762523 h 4842513"/>
              <a:gd name="connsiteX9687" fmla="*/ 7195548 w 22146938"/>
              <a:gd name="connsiteY9687" fmla="*/ 1784670 h 4842513"/>
              <a:gd name="connsiteX9688" fmla="*/ 7171179 w 22146938"/>
              <a:gd name="connsiteY9688" fmla="*/ 1800173 h 4842513"/>
              <a:gd name="connsiteX9689" fmla="*/ 7152918 w 22146938"/>
              <a:gd name="connsiteY9689" fmla="*/ 1778026 h 4842513"/>
              <a:gd name="connsiteX9690" fmla="*/ 7177268 w 22146938"/>
              <a:gd name="connsiteY9690" fmla="*/ 1762523 h 4842513"/>
              <a:gd name="connsiteX9691" fmla="*/ 2332359 w 22146938"/>
              <a:gd name="connsiteY9691" fmla="*/ 1761970 h 4842513"/>
              <a:gd name="connsiteX9692" fmla="*/ 2348414 w 22146938"/>
              <a:gd name="connsiteY9692" fmla="*/ 1781348 h 4842513"/>
              <a:gd name="connsiteX9693" fmla="*/ 2326822 w 22146938"/>
              <a:gd name="connsiteY9693" fmla="*/ 1795190 h 4842513"/>
              <a:gd name="connsiteX9694" fmla="*/ 2310766 w 22146938"/>
              <a:gd name="connsiteY9694" fmla="*/ 1775812 h 4842513"/>
              <a:gd name="connsiteX9695" fmla="*/ 2332359 w 22146938"/>
              <a:gd name="connsiteY9695" fmla="*/ 1761970 h 4842513"/>
              <a:gd name="connsiteX9696" fmla="*/ 11671068 w 22146938"/>
              <a:gd name="connsiteY9696" fmla="*/ 1759755 h 4842513"/>
              <a:gd name="connsiteX9697" fmla="*/ 11688233 w 22146938"/>
              <a:gd name="connsiteY9697" fmla="*/ 1780795 h 4842513"/>
              <a:gd name="connsiteX9698" fmla="*/ 11665531 w 22146938"/>
              <a:gd name="connsiteY9698" fmla="*/ 1795190 h 4842513"/>
              <a:gd name="connsiteX9699" fmla="*/ 11648368 w 22146938"/>
              <a:gd name="connsiteY9699" fmla="*/ 1774151 h 4842513"/>
              <a:gd name="connsiteX9700" fmla="*/ 11671068 w 22146938"/>
              <a:gd name="connsiteY9700" fmla="*/ 1759755 h 4842513"/>
              <a:gd name="connsiteX9701" fmla="*/ 10355243 w 22146938"/>
              <a:gd name="connsiteY9701" fmla="*/ 1759755 h 4842513"/>
              <a:gd name="connsiteX9702" fmla="*/ 10371855 w 22146938"/>
              <a:gd name="connsiteY9702" fmla="*/ 1780241 h 4842513"/>
              <a:gd name="connsiteX9703" fmla="*/ 10349705 w 22146938"/>
              <a:gd name="connsiteY9703" fmla="*/ 1794637 h 4842513"/>
              <a:gd name="connsiteX9704" fmla="*/ 10333094 w 22146938"/>
              <a:gd name="connsiteY9704" fmla="*/ 1774151 h 4842513"/>
              <a:gd name="connsiteX9705" fmla="*/ 10355243 w 22146938"/>
              <a:gd name="connsiteY9705" fmla="*/ 1759755 h 4842513"/>
              <a:gd name="connsiteX9706" fmla="*/ 13555230 w 22146938"/>
              <a:gd name="connsiteY9706" fmla="*/ 1759754 h 4842513"/>
              <a:gd name="connsiteX9707" fmla="*/ 13570734 w 22146938"/>
              <a:gd name="connsiteY9707" fmla="*/ 1778580 h 4842513"/>
              <a:gd name="connsiteX9708" fmla="*/ 13549694 w 22146938"/>
              <a:gd name="connsiteY9708" fmla="*/ 1791868 h 4842513"/>
              <a:gd name="connsiteX9709" fmla="*/ 13534190 w 22146938"/>
              <a:gd name="connsiteY9709" fmla="*/ 1773043 h 4842513"/>
              <a:gd name="connsiteX9710" fmla="*/ 13555230 w 22146938"/>
              <a:gd name="connsiteY9710" fmla="*/ 1759754 h 4842513"/>
              <a:gd name="connsiteX9711" fmla="*/ 11867071 w 22146938"/>
              <a:gd name="connsiteY9711" fmla="*/ 1759201 h 4842513"/>
              <a:gd name="connsiteX9712" fmla="*/ 11884234 w 22146938"/>
              <a:gd name="connsiteY9712" fmla="*/ 1780241 h 4842513"/>
              <a:gd name="connsiteX9713" fmla="*/ 11861534 w 22146938"/>
              <a:gd name="connsiteY9713" fmla="*/ 1794636 h 4842513"/>
              <a:gd name="connsiteX9714" fmla="*/ 11844369 w 22146938"/>
              <a:gd name="connsiteY9714" fmla="*/ 1773596 h 4842513"/>
              <a:gd name="connsiteX9715" fmla="*/ 11867071 w 22146938"/>
              <a:gd name="connsiteY9715" fmla="*/ 1759201 h 4842513"/>
              <a:gd name="connsiteX9716" fmla="*/ 16660249 w 22146938"/>
              <a:gd name="connsiteY9716" fmla="*/ 1757540 h 4842513"/>
              <a:gd name="connsiteX9717" fmla="*/ 16676859 w 22146938"/>
              <a:gd name="connsiteY9717" fmla="*/ 1778026 h 4842513"/>
              <a:gd name="connsiteX9718" fmla="*/ 16654712 w 22146938"/>
              <a:gd name="connsiteY9718" fmla="*/ 1791868 h 4842513"/>
              <a:gd name="connsiteX9719" fmla="*/ 16638102 w 22146938"/>
              <a:gd name="connsiteY9719" fmla="*/ 1771382 h 4842513"/>
              <a:gd name="connsiteX9720" fmla="*/ 16660249 w 22146938"/>
              <a:gd name="connsiteY9720" fmla="*/ 1757540 h 4842513"/>
              <a:gd name="connsiteX9721" fmla="*/ 4951485 w 22146938"/>
              <a:gd name="connsiteY9721" fmla="*/ 1756986 h 4842513"/>
              <a:gd name="connsiteX9722" fmla="*/ 4970316 w 22146938"/>
              <a:gd name="connsiteY9722" fmla="*/ 1779687 h 4842513"/>
              <a:gd name="connsiteX9723" fmla="*/ 4945391 w 22146938"/>
              <a:gd name="connsiteY9723" fmla="*/ 1795190 h 4842513"/>
              <a:gd name="connsiteX9724" fmla="*/ 4926562 w 22146938"/>
              <a:gd name="connsiteY9724" fmla="*/ 1772489 h 4842513"/>
              <a:gd name="connsiteX9725" fmla="*/ 4951485 w 22146938"/>
              <a:gd name="connsiteY9725" fmla="*/ 1756986 h 4842513"/>
              <a:gd name="connsiteX9726" fmla="*/ 19938014 w 22146938"/>
              <a:gd name="connsiteY9726" fmla="*/ 1755878 h 4842513"/>
              <a:gd name="connsiteX9727" fmla="*/ 19954070 w 22146938"/>
              <a:gd name="connsiteY9727" fmla="*/ 1775257 h 4842513"/>
              <a:gd name="connsiteX9728" fmla="*/ 19933032 w 22146938"/>
              <a:gd name="connsiteY9728" fmla="*/ 1788545 h 4842513"/>
              <a:gd name="connsiteX9729" fmla="*/ 19916974 w 22146938"/>
              <a:gd name="connsiteY9729" fmla="*/ 1769167 h 4842513"/>
              <a:gd name="connsiteX9730" fmla="*/ 19938014 w 22146938"/>
              <a:gd name="connsiteY9730" fmla="*/ 1755878 h 4842513"/>
              <a:gd name="connsiteX9731" fmla="*/ 5089004 w 22146938"/>
              <a:gd name="connsiteY9731" fmla="*/ 1755326 h 4842513"/>
              <a:gd name="connsiteX9732" fmla="*/ 5105623 w 22146938"/>
              <a:gd name="connsiteY9732" fmla="*/ 1775258 h 4842513"/>
              <a:gd name="connsiteX9733" fmla="*/ 5083470 w 22146938"/>
              <a:gd name="connsiteY9733" fmla="*/ 1789100 h 4842513"/>
              <a:gd name="connsiteX9734" fmla="*/ 5066858 w 22146938"/>
              <a:gd name="connsiteY9734" fmla="*/ 1769168 h 4842513"/>
              <a:gd name="connsiteX9735" fmla="*/ 5089004 w 22146938"/>
              <a:gd name="connsiteY9735" fmla="*/ 1755326 h 4842513"/>
              <a:gd name="connsiteX9736" fmla="*/ 15223458 w 22146938"/>
              <a:gd name="connsiteY9736" fmla="*/ 1755325 h 4842513"/>
              <a:gd name="connsiteX9737" fmla="*/ 15239514 w 22146938"/>
              <a:gd name="connsiteY9737" fmla="*/ 1774704 h 4842513"/>
              <a:gd name="connsiteX9738" fmla="*/ 15218475 w 22146938"/>
              <a:gd name="connsiteY9738" fmla="*/ 1787992 h 4842513"/>
              <a:gd name="connsiteX9739" fmla="*/ 15202418 w 22146938"/>
              <a:gd name="connsiteY9739" fmla="*/ 1768614 h 4842513"/>
              <a:gd name="connsiteX9740" fmla="*/ 15223458 w 22146938"/>
              <a:gd name="connsiteY9740" fmla="*/ 1755325 h 4842513"/>
              <a:gd name="connsiteX9741" fmla="*/ 19628510 w 22146938"/>
              <a:gd name="connsiteY9741" fmla="*/ 1754771 h 4842513"/>
              <a:gd name="connsiteX9742" fmla="*/ 19644012 w 22146938"/>
              <a:gd name="connsiteY9742" fmla="*/ 1773596 h 4842513"/>
              <a:gd name="connsiteX9743" fmla="*/ 19623526 w 22146938"/>
              <a:gd name="connsiteY9743" fmla="*/ 1786885 h 4842513"/>
              <a:gd name="connsiteX9744" fmla="*/ 19608022 w 22146938"/>
              <a:gd name="connsiteY9744" fmla="*/ 1768060 h 4842513"/>
              <a:gd name="connsiteX9745" fmla="*/ 19628510 w 22146938"/>
              <a:gd name="connsiteY9745" fmla="*/ 1754771 h 4842513"/>
              <a:gd name="connsiteX9746" fmla="*/ 1991904 w 22146938"/>
              <a:gd name="connsiteY9746" fmla="*/ 1754218 h 4842513"/>
              <a:gd name="connsiteX9747" fmla="*/ 2007406 w 22146938"/>
              <a:gd name="connsiteY9747" fmla="*/ 1773596 h 4842513"/>
              <a:gd name="connsiteX9748" fmla="*/ 1986367 w 22146938"/>
              <a:gd name="connsiteY9748" fmla="*/ 1786885 h 4842513"/>
              <a:gd name="connsiteX9749" fmla="*/ 1970865 w 22146938"/>
              <a:gd name="connsiteY9749" fmla="*/ 1767506 h 4842513"/>
              <a:gd name="connsiteX9750" fmla="*/ 1991904 w 22146938"/>
              <a:gd name="connsiteY9750" fmla="*/ 1754218 h 4842513"/>
              <a:gd name="connsiteX9751" fmla="*/ 6847772 w 22146938"/>
              <a:gd name="connsiteY9751" fmla="*/ 1753664 h 4842513"/>
              <a:gd name="connsiteX9752" fmla="*/ 6866610 w 22146938"/>
              <a:gd name="connsiteY9752" fmla="*/ 1776365 h 4842513"/>
              <a:gd name="connsiteX9753" fmla="*/ 6841689 w 22146938"/>
              <a:gd name="connsiteY9753" fmla="*/ 1792422 h 4842513"/>
              <a:gd name="connsiteX9754" fmla="*/ 6822880 w 22146938"/>
              <a:gd name="connsiteY9754" fmla="*/ 1769721 h 4842513"/>
              <a:gd name="connsiteX9755" fmla="*/ 6847772 w 22146938"/>
              <a:gd name="connsiteY9755" fmla="*/ 1753664 h 4842513"/>
              <a:gd name="connsiteX9756" fmla="*/ 4718591 w 22146938"/>
              <a:gd name="connsiteY9756" fmla="*/ 1751450 h 4842513"/>
              <a:gd name="connsiteX9757" fmla="*/ 4735200 w 22146938"/>
              <a:gd name="connsiteY9757" fmla="*/ 1771382 h 4842513"/>
              <a:gd name="connsiteX9758" fmla="*/ 4713052 w 22146938"/>
              <a:gd name="connsiteY9758" fmla="*/ 1785224 h 4842513"/>
              <a:gd name="connsiteX9759" fmla="*/ 4696442 w 22146938"/>
              <a:gd name="connsiteY9759" fmla="*/ 1765292 h 4842513"/>
              <a:gd name="connsiteX9760" fmla="*/ 4718591 w 22146938"/>
              <a:gd name="connsiteY9760" fmla="*/ 1751450 h 4842513"/>
              <a:gd name="connsiteX9761" fmla="*/ 8512556 w 22146938"/>
              <a:gd name="connsiteY9761" fmla="*/ 1751449 h 4842513"/>
              <a:gd name="connsiteX9762" fmla="*/ 8528059 w 22146938"/>
              <a:gd name="connsiteY9762" fmla="*/ 1770828 h 4842513"/>
              <a:gd name="connsiteX9763" fmla="*/ 8507020 w 22146938"/>
              <a:gd name="connsiteY9763" fmla="*/ 1784116 h 4842513"/>
              <a:gd name="connsiteX9764" fmla="*/ 8491512 w 22146938"/>
              <a:gd name="connsiteY9764" fmla="*/ 1764738 h 4842513"/>
              <a:gd name="connsiteX9765" fmla="*/ 8512556 w 22146938"/>
              <a:gd name="connsiteY9765" fmla="*/ 1751449 h 4842513"/>
              <a:gd name="connsiteX9766" fmla="*/ 8253931 w 22146938"/>
              <a:gd name="connsiteY9766" fmla="*/ 1748681 h 4842513"/>
              <a:gd name="connsiteX9767" fmla="*/ 8269983 w 22146938"/>
              <a:gd name="connsiteY9767" fmla="*/ 1768059 h 4842513"/>
              <a:gd name="connsiteX9768" fmla="*/ 8248942 w 22146938"/>
              <a:gd name="connsiteY9768" fmla="*/ 1781348 h 4842513"/>
              <a:gd name="connsiteX9769" fmla="*/ 8232883 w 22146938"/>
              <a:gd name="connsiteY9769" fmla="*/ 1761969 h 4842513"/>
              <a:gd name="connsiteX9770" fmla="*/ 8253931 w 22146938"/>
              <a:gd name="connsiteY9770" fmla="*/ 1748681 h 4842513"/>
              <a:gd name="connsiteX9771" fmla="*/ 680769 w 22146938"/>
              <a:gd name="connsiteY9771" fmla="*/ 1747574 h 4842513"/>
              <a:gd name="connsiteX9772" fmla="*/ 696824 w 22146938"/>
              <a:gd name="connsiteY9772" fmla="*/ 1767506 h 4842513"/>
              <a:gd name="connsiteX9773" fmla="*/ 675232 w 22146938"/>
              <a:gd name="connsiteY9773" fmla="*/ 1781348 h 4842513"/>
              <a:gd name="connsiteX9774" fmla="*/ 659175 w 22146938"/>
              <a:gd name="connsiteY9774" fmla="*/ 1761416 h 4842513"/>
              <a:gd name="connsiteX9775" fmla="*/ 680769 w 22146938"/>
              <a:gd name="connsiteY9775" fmla="*/ 1747574 h 4842513"/>
              <a:gd name="connsiteX9776" fmla="*/ 2169071 w 22146938"/>
              <a:gd name="connsiteY9776" fmla="*/ 1747573 h 4842513"/>
              <a:gd name="connsiteX9777" fmla="*/ 2184573 w 22146938"/>
              <a:gd name="connsiteY9777" fmla="*/ 1766952 h 4842513"/>
              <a:gd name="connsiteX9778" fmla="*/ 2163534 w 22146938"/>
              <a:gd name="connsiteY9778" fmla="*/ 1780240 h 4842513"/>
              <a:gd name="connsiteX9779" fmla="*/ 2148032 w 22146938"/>
              <a:gd name="connsiteY9779" fmla="*/ 1760862 h 4842513"/>
              <a:gd name="connsiteX9780" fmla="*/ 2169071 w 22146938"/>
              <a:gd name="connsiteY9780" fmla="*/ 1747573 h 4842513"/>
              <a:gd name="connsiteX9781" fmla="*/ 3062517 w 22146938"/>
              <a:gd name="connsiteY9781" fmla="*/ 1747020 h 4842513"/>
              <a:gd name="connsiteX9782" fmla="*/ 3079680 w 22146938"/>
              <a:gd name="connsiteY9782" fmla="*/ 1768060 h 4842513"/>
              <a:gd name="connsiteX9783" fmla="*/ 3056980 w 22146938"/>
              <a:gd name="connsiteY9783" fmla="*/ 1782455 h 4842513"/>
              <a:gd name="connsiteX9784" fmla="*/ 3039816 w 22146938"/>
              <a:gd name="connsiteY9784" fmla="*/ 1761416 h 4842513"/>
              <a:gd name="connsiteX9785" fmla="*/ 3062517 w 22146938"/>
              <a:gd name="connsiteY9785" fmla="*/ 1747020 h 4842513"/>
              <a:gd name="connsiteX9786" fmla="*/ 136526 w 22146938"/>
              <a:gd name="connsiteY9786" fmla="*/ 1744806 h 4842513"/>
              <a:gd name="connsiteX9787" fmla="*/ 152582 w 22146938"/>
              <a:gd name="connsiteY9787" fmla="*/ 1764738 h 4842513"/>
              <a:gd name="connsiteX9788" fmla="*/ 130989 w 22146938"/>
              <a:gd name="connsiteY9788" fmla="*/ 1778580 h 4842513"/>
              <a:gd name="connsiteX9789" fmla="*/ 114933 w 22146938"/>
              <a:gd name="connsiteY9789" fmla="*/ 1758648 h 4842513"/>
              <a:gd name="connsiteX9790" fmla="*/ 136526 w 22146938"/>
              <a:gd name="connsiteY9790" fmla="*/ 1744806 h 4842513"/>
              <a:gd name="connsiteX9791" fmla="*/ 9346993 w 22146938"/>
              <a:gd name="connsiteY9791" fmla="*/ 1743698 h 4842513"/>
              <a:gd name="connsiteX9792" fmla="*/ 9363051 w 22146938"/>
              <a:gd name="connsiteY9792" fmla="*/ 1763076 h 4842513"/>
              <a:gd name="connsiteX9793" fmla="*/ 9341456 w 22146938"/>
              <a:gd name="connsiteY9793" fmla="*/ 1776918 h 4842513"/>
              <a:gd name="connsiteX9794" fmla="*/ 9325397 w 22146938"/>
              <a:gd name="connsiteY9794" fmla="*/ 1757540 h 4842513"/>
              <a:gd name="connsiteX9795" fmla="*/ 9346993 w 22146938"/>
              <a:gd name="connsiteY9795" fmla="*/ 1743698 h 4842513"/>
              <a:gd name="connsiteX9796" fmla="*/ 1259379 w 22146938"/>
              <a:gd name="connsiteY9796" fmla="*/ 1743145 h 4842513"/>
              <a:gd name="connsiteX9797" fmla="*/ 1275435 w 22146938"/>
              <a:gd name="connsiteY9797" fmla="*/ 1762523 h 4842513"/>
              <a:gd name="connsiteX9798" fmla="*/ 1253842 w 22146938"/>
              <a:gd name="connsiteY9798" fmla="*/ 1776365 h 4842513"/>
              <a:gd name="connsiteX9799" fmla="*/ 1237786 w 22146938"/>
              <a:gd name="connsiteY9799" fmla="*/ 1756987 h 4842513"/>
              <a:gd name="connsiteX9800" fmla="*/ 1259379 w 22146938"/>
              <a:gd name="connsiteY9800" fmla="*/ 1743145 h 4842513"/>
              <a:gd name="connsiteX9801" fmla="*/ 15778795 w 22146938"/>
              <a:gd name="connsiteY9801" fmla="*/ 1743144 h 4842513"/>
              <a:gd name="connsiteX9802" fmla="*/ 15794851 w 22146938"/>
              <a:gd name="connsiteY9802" fmla="*/ 1762523 h 4842513"/>
              <a:gd name="connsiteX9803" fmla="*/ 15773812 w 22146938"/>
              <a:gd name="connsiteY9803" fmla="*/ 1775811 h 4842513"/>
              <a:gd name="connsiteX9804" fmla="*/ 15757755 w 22146938"/>
              <a:gd name="connsiteY9804" fmla="*/ 1756433 h 4842513"/>
              <a:gd name="connsiteX9805" fmla="*/ 15778795 w 22146938"/>
              <a:gd name="connsiteY9805" fmla="*/ 1743144 h 4842513"/>
              <a:gd name="connsiteX9806" fmla="*/ 13191465 w 22146938"/>
              <a:gd name="connsiteY9806" fmla="*/ 1743144 h 4842513"/>
              <a:gd name="connsiteX9807" fmla="*/ 13206968 w 22146938"/>
              <a:gd name="connsiteY9807" fmla="*/ 1761969 h 4842513"/>
              <a:gd name="connsiteX9808" fmla="*/ 13186482 w 22146938"/>
              <a:gd name="connsiteY9808" fmla="*/ 1774704 h 4842513"/>
              <a:gd name="connsiteX9809" fmla="*/ 13170979 w 22146938"/>
              <a:gd name="connsiteY9809" fmla="*/ 1755879 h 4842513"/>
              <a:gd name="connsiteX9810" fmla="*/ 13191465 w 22146938"/>
              <a:gd name="connsiteY9810" fmla="*/ 1743144 h 4842513"/>
              <a:gd name="connsiteX9811" fmla="*/ 13938928 w 22146938"/>
              <a:gd name="connsiteY9811" fmla="*/ 1742590 h 4842513"/>
              <a:gd name="connsiteX9812" fmla="*/ 13954984 w 22146938"/>
              <a:gd name="connsiteY9812" fmla="*/ 1761969 h 4842513"/>
              <a:gd name="connsiteX9813" fmla="*/ 13933945 w 22146938"/>
              <a:gd name="connsiteY9813" fmla="*/ 1775257 h 4842513"/>
              <a:gd name="connsiteX9814" fmla="*/ 13917888 w 22146938"/>
              <a:gd name="connsiteY9814" fmla="*/ 1755879 h 4842513"/>
              <a:gd name="connsiteX9815" fmla="*/ 13938928 w 22146938"/>
              <a:gd name="connsiteY9815" fmla="*/ 1742590 h 4842513"/>
              <a:gd name="connsiteX9816" fmla="*/ 12473346 w 22146938"/>
              <a:gd name="connsiteY9816" fmla="*/ 1741483 h 4842513"/>
              <a:gd name="connsiteX9817" fmla="*/ 12489402 w 22146938"/>
              <a:gd name="connsiteY9817" fmla="*/ 1761415 h 4842513"/>
              <a:gd name="connsiteX9818" fmla="*/ 12467810 w 22146938"/>
              <a:gd name="connsiteY9818" fmla="*/ 1775257 h 4842513"/>
              <a:gd name="connsiteX9819" fmla="*/ 12451752 w 22146938"/>
              <a:gd name="connsiteY9819" fmla="*/ 1755325 h 4842513"/>
              <a:gd name="connsiteX9820" fmla="*/ 12473346 w 22146938"/>
              <a:gd name="connsiteY9820" fmla="*/ 1741483 h 4842513"/>
              <a:gd name="connsiteX9821" fmla="*/ 20261914 w 22146938"/>
              <a:gd name="connsiteY9821" fmla="*/ 1740930 h 4842513"/>
              <a:gd name="connsiteX9822" fmla="*/ 20277970 w 22146938"/>
              <a:gd name="connsiteY9822" fmla="*/ 1760862 h 4842513"/>
              <a:gd name="connsiteX9823" fmla="*/ 20256378 w 22146938"/>
              <a:gd name="connsiteY9823" fmla="*/ 1774704 h 4842513"/>
              <a:gd name="connsiteX9824" fmla="*/ 20240322 w 22146938"/>
              <a:gd name="connsiteY9824" fmla="*/ 1754772 h 4842513"/>
              <a:gd name="connsiteX9825" fmla="*/ 20261914 w 22146938"/>
              <a:gd name="connsiteY9825" fmla="*/ 1740930 h 4842513"/>
              <a:gd name="connsiteX9826" fmla="*/ 13015395 w 22146938"/>
              <a:gd name="connsiteY9826" fmla="*/ 1740929 h 4842513"/>
              <a:gd name="connsiteX9827" fmla="*/ 13030898 w 22146938"/>
              <a:gd name="connsiteY9827" fmla="*/ 1759754 h 4842513"/>
              <a:gd name="connsiteX9828" fmla="*/ 13010412 w 22146938"/>
              <a:gd name="connsiteY9828" fmla="*/ 1772489 h 4842513"/>
              <a:gd name="connsiteX9829" fmla="*/ 12994909 w 22146938"/>
              <a:gd name="connsiteY9829" fmla="*/ 1753664 h 4842513"/>
              <a:gd name="connsiteX9830" fmla="*/ 13015395 w 22146938"/>
              <a:gd name="connsiteY9830" fmla="*/ 1740929 h 4842513"/>
              <a:gd name="connsiteX9831" fmla="*/ 2681600 w 22146938"/>
              <a:gd name="connsiteY9831" fmla="*/ 1739822 h 4842513"/>
              <a:gd name="connsiteX9832" fmla="*/ 2698764 w 22146938"/>
              <a:gd name="connsiteY9832" fmla="*/ 1760862 h 4842513"/>
              <a:gd name="connsiteX9833" fmla="*/ 2676063 w 22146938"/>
              <a:gd name="connsiteY9833" fmla="*/ 1775257 h 4842513"/>
              <a:gd name="connsiteX9834" fmla="*/ 2658900 w 22146938"/>
              <a:gd name="connsiteY9834" fmla="*/ 1754217 h 4842513"/>
              <a:gd name="connsiteX9835" fmla="*/ 2681600 w 22146938"/>
              <a:gd name="connsiteY9835" fmla="*/ 1739822 h 4842513"/>
              <a:gd name="connsiteX9836" fmla="*/ 9050787 w 22146938"/>
              <a:gd name="connsiteY9836" fmla="*/ 1739268 h 4842513"/>
              <a:gd name="connsiteX9837" fmla="*/ 9066294 w 22146938"/>
              <a:gd name="connsiteY9837" fmla="*/ 1758647 h 4842513"/>
              <a:gd name="connsiteX9838" fmla="*/ 9045250 w 22146938"/>
              <a:gd name="connsiteY9838" fmla="*/ 1771935 h 4842513"/>
              <a:gd name="connsiteX9839" fmla="*/ 9029744 w 22146938"/>
              <a:gd name="connsiteY9839" fmla="*/ 1752557 h 4842513"/>
              <a:gd name="connsiteX9840" fmla="*/ 9050787 w 22146938"/>
              <a:gd name="connsiteY9840" fmla="*/ 1739268 h 4842513"/>
              <a:gd name="connsiteX9841" fmla="*/ 5178638 w 22146938"/>
              <a:gd name="connsiteY9841" fmla="*/ 1738715 h 4842513"/>
              <a:gd name="connsiteX9842" fmla="*/ 5195795 w 22146938"/>
              <a:gd name="connsiteY9842" fmla="*/ 1759755 h 4842513"/>
              <a:gd name="connsiteX9843" fmla="*/ 5173094 w 22146938"/>
              <a:gd name="connsiteY9843" fmla="*/ 1774150 h 4842513"/>
              <a:gd name="connsiteX9844" fmla="*/ 5155933 w 22146938"/>
              <a:gd name="connsiteY9844" fmla="*/ 1753111 h 4842513"/>
              <a:gd name="connsiteX9845" fmla="*/ 5178638 w 22146938"/>
              <a:gd name="connsiteY9845" fmla="*/ 1738715 h 4842513"/>
              <a:gd name="connsiteX9846" fmla="*/ 7803092 w 22146938"/>
              <a:gd name="connsiteY9846" fmla="*/ 1738161 h 4842513"/>
              <a:gd name="connsiteX9847" fmla="*/ 7820267 w 22146938"/>
              <a:gd name="connsiteY9847" fmla="*/ 1758647 h 4842513"/>
              <a:gd name="connsiteX9848" fmla="*/ 7797547 w 22146938"/>
              <a:gd name="connsiteY9848" fmla="*/ 1773043 h 4842513"/>
              <a:gd name="connsiteX9849" fmla="*/ 7780386 w 22146938"/>
              <a:gd name="connsiteY9849" fmla="*/ 1752557 h 4842513"/>
              <a:gd name="connsiteX9850" fmla="*/ 7803092 w 22146938"/>
              <a:gd name="connsiteY9850" fmla="*/ 1738161 h 4842513"/>
              <a:gd name="connsiteX9851" fmla="*/ 20595782 w 22146938"/>
              <a:gd name="connsiteY9851" fmla="*/ 1737608 h 4842513"/>
              <a:gd name="connsiteX9852" fmla="*/ 20612394 w 22146938"/>
              <a:gd name="connsiteY9852" fmla="*/ 1757540 h 4842513"/>
              <a:gd name="connsiteX9853" fmla="*/ 20590246 w 22146938"/>
              <a:gd name="connsiteY9853" fmla="*/ 1771382 h 4842513"/>
              <a:gd name="connsiteX9854" fmla="*/ 20573634 w 22146938"/>
              <a:gd name="connsiteY9854" fmla="*/ 1751450 h 4842513"/>
              <a:gd name="connsiteX9855" fmla="*/ 20595782 w 22146938"/>
              <a:gd name="connsiteY9855" fmla="*/ 1737608 h 4842513"/>
              <a:gd name="connsiteX9856" fmla="*/ 19234290 w 22146938"/>
              <a:gd name="connsiteY9856" fmla="*/ 1737054 h 4842513"/>
              <a:gd name="connsiteX9857" fmla="*/ 19247648 w 22146938"/>
              <a:gd name="connsiteY9857" fmla="*/ 1744460 h 4842513"/>
              <a:gd name="connsiteX9858" fmla="*/ 19250156 w 22146938"/>
              <a:gd name="connsiteY9858" fmla="*/ 1753444 h 4842513"/>
              <a:gd name="connsiteX9859" fmla="*/ 19254154 w 22146938"/>
              <a:gd name="connsiteY9859" fmla="*/ 1747505 h 4842513"/>
              <a:gd name="connsiteX9860" fmla="*/ 19267510 w 22146938"/>
              <a:gd name="connsiteY9860" fmla="*/ 1744805 h 4842513"/>
              <a:gd name="connsiteX9861" fmla="*/ 19283014 w 22146938"/>
              <a:gd name="connsiteY9861" fmla="*/ 1763630 h 4842513"/>
              <a:gd name="connsiteX9862" fmla="*/ 19262528 w 22146938"/>
              <a:gd name="connsiteY9862" fmla="*/ 1776919 h 4842513"/>
              <a:gd name="connsiteX9863" fmla="*/ 19250416 w 22146938"/>
              <a:gd name="connsiteY9863" fmla="*/ 1770206 h 4842513"/>
              <a:gd name="connsiteX9864" fmla="*/ 19248312 w 22146938"/>
              <a:gd name="connsiteY9864" fmla="*/ 1762687 h 4842513"/>
              <a:gd name="connsiteX9865" fmla="*/ 19243358 w 22146938"/>
              <a:gd name="connsiteY9865" fmla="*/ 1769929 h 4842513"/>
              <a:gd name="connsiteX9866" fmla="*/ 19228202 w 22146938"/>
              <a:gd name="connsiteY9866" fmla="*/ 1773043 h 4842513"/>
              <a:gd name="connsiteX9867" fmla="*/ 19211036 w 22146938"/>
              <a:gd name="connsiteY9867" fmla="*/ 1752004 h 4842513"/>
              <a:gd name="connsiteX9868" fmla="*/ 19234290 w 22146938"/>
              <a:gd name="connsiteY9868" fmla="*/ 1737054 h 4842513"/>
              <a:gd name="connsiteX9869" fmla="*/ 10548213 w 22146938"/>
              <a:gd name="connsiteY9869" fmla="*/ 1737054 h 4842513"/>
              <a:gd name="connsiteX9870" fmla="*/ 10564823 w 22146938"/>
              <a:gd name="connsiteY9870" fmla="*/ 1757540 h 4842513"/>
              <a:gd name="connsiteX9871" fmla="*/ 10542676 w 22146938"/>
              <a:gd name="connsiteY9871" fmla="*/ 1771936 h 4842513"/>
              <a:gd name="connsiteX9872" fmla="*/ 10526066 w 22146938"/>
              <a:gd name="connsiteY9872" fmla="*/ 1751449 h 4842513"/>
              <a:gd name="connsiteX9873" fmla="*/ 10548213 w 22146938"/>
              <a:gd name="connsiteY9873" fmla="*/ 1737054 h 4842513"/>
              <a:gd name="connsiteX9874" fmla="*/ 1819165 w 22146938"/>
              <a:gd name="connsiteY9874" fmla="*/ 1733731 h 4842513"/>
              <a:gd name="connsiteX9875" fmla="*/ 1834666 w 22146938"/>
              <a:gd name="connsiteY9875" fmla="*/ 1753110 h 4842513"/>
              <a:gd name="connsiteX9876" fmla="*/ 1813628 w 22146938"/>
              <a:gd name="connsiteY9876" fmla="*/ 1766398 h 4842513"/>
              <a:gd name="connsiteX9877" fmla="*/ 1798125 w 22146938"/>
              <a:gd name="connsiteY9877" fmla="*/ 1747020 h 4842513"/>
              <a:gd name="connsiteX9878" fmla="*/ 1819165 w 22146938"/>
              <a:gd name="connsiteY9878" fmla="*/ 1733731 h 4842513"/>
              <a:gd name="connsiteX9879" fmla="*/ 19133522 w 22146938"/>
              <a:gd name="connsiteY9879" fmla="*/ 1732625 h 4842513"/>
              <a:gd name="connsiteX9880" fmla="*/ 19146118 w 22146938"/>
              <a:gd name="connsiteY9880" fmla="*/ 1739684 h 4842513"/>
              <a:gd name="connsiteX9881" fmla="*/ 19148982 w 22146938"/>
              <a:gd name="connsiteY9881" fmla="*/ 1750343 h 4842513"/>
              <a:gd name="connsiteX9882" fmla="*/ 19157330 w 22146938"/>
              <a:gd name="connsiteY9882" fmla="*/ 1748681 h 4842513"/>
              <a:gd name="connsiteX9883" fmla="*/ 19159756 w 22146938"/>
              <a:gd name="connsiteY9883" fmla="*/ 1750027 h 4842513"/>
              <a:gd name="connsiteX9884" fmla="*/ 19167296 w 22146938"/>
              <a:gd name="connsiteY9884" fmla="*/ 1738785 h 4842513"/>
              <a:gd name="connsiteX9885" fmla="*/ 19181690 w 22146938"/>
              <a:gd name="connsiteY9885" fmla="*/ 1735947 h 4842513"/>
              <a:gd name="connsiteX9886" fmla="*/ 19194564 w 22146938"/>
              <a:gd name="connsiteY9886" fmla="*/ 1743283 h 4842513"/>
              <a:gd name="connsiteX9887" fmla="*/ 19196896 w 22146938"/>
              <a:gd name="connsiteY9887" fmla="*/ 1751484 h 4842513"/>
              <a:gd name="connsiteX9888" fmla="*/ 19199962 w 22146938"/>
              <a:gd name="connsiteY9888" fmla="*/ 1750895 h 4842513"/>
              <a:gd name="connsiteX9889" fmla="*/ 19216020 w 22146938"/>
              <a:gd name="connsiteY9889" fmla="*/ 1770274 h 4842513"/>
              <a:gd name="connsiteX9890" fmla="*/ 19194980 w 22146938"/>
              <a:gd name="connsiteY9890" fmla="*/ 1783562 h 4842513"/>
              <a:gd name="connsiteX9891" fmla="*/ 19182798 w 22146938"/>
              <a:gd name="connsiteY9891" fmla="*/ 1776572 h 4842513"/>
              <a:gd name="connsiteX9892" fmla="*/ 19180700 w 22146938"/>
              <a:gd name="connsiteY9892" fmla="*/ 1769867 h 4842513"/>
              <a:gd name="connsiteX9893" fmla="*/ 19176154 w 22146938"/>
              <a:gd name="connsiteY9893" fmla="*/ 1770828 h 4842513"/>
              <a:gd name="connsiteX9894" fmla="*/ 19175022 w 22146938"/>
              <a:gd name="connsiteY9894" fmla="*/ 1770183 h 4842513"/>
              <a:gd name="connsiteX9895" fmla="*/ 19175048 w 22146938"/>
              <a:gd name="connsiteY9895" fmla="*/ 1770275 h 4842513"/>
              <a:gd name="connsiteX9896" fmla="*/ 19151238 w 22146938"/>
              <a:gd name="connsiteY9896" fmla="*/ 1785224 h 4842513"/>
              <a:gd name="connsiteX9897" fmla="*/ 19137398 w 22146938"/>
              <a:gd name="connsiteY9897" fmla="*/ 1777542 h 4842513"/>
              <a:gd name="connsiteX9898" fmla="*/ 19133966 w 22146938"/>
              <a:gd name="connsiteY9898" fmla="*/ 1765226 h 4842513"/>
              <a:gd name="connsiteX9899" fmla="*/ 19127986 w 22146938"/>
              <a:gd name="connsiteY9899" fmla="*/ 1766399 h 4842513"/>
              <a:gd name="connsiteX9900" fmla="*/ 19111928 w 22146938"/>
              <a:gd name="connsiteY9900" fmla="*/ 1747021 h 4842513"/>
              <a:gd name="connsiteX9901" fmla="*/ 19133522 w 22146938"/>
              <a:gd name="connsiteY9901" fmla="*/ 1732625 h 4842513"/>
              <a:gd name="connsiteX9902" fmla="*/ 2873719 w 22146938"/>
              <a:gd name="connsiteY9902" fmla="*/ 1732071 h 4842513"/>
              <a:gd name="connsiteX9903" fmla="*/ 2890882 w 22146938"/>
              <a:gd name="connsiteY9903" fmla="*/ 1753111 h 4842513"/>
              <a:gd name="connsiteX9904" fmla="*/ 2868182 w 22146938"/>
              <a:gd name="connsiteY9904" fmla="*/ 1767506 h 4842513"/>
              <a:gd name="connsiteX9905" fmla="*/ 2851019 w 22146938"/>
              <a:gd name="connsiteY9905" fmla="*/ 1746467 h 4842513"/>
              <a:gd name="connsiteX9906" fmla="*/ 2873719 w 22146938"/>
              <a:gd name="connsiteY9906" fmla="*/ 1732071 h 4842513"/>
              <a:gd name="connsiteX9907" fmla="*/ 18953578 w 22146938"/>
              <a:gd name="connsiteY9907" fmla="*/ 1729856 h 4842513"/>
              <a:gd name="connsiteX9908" fmla="*/ 18971294 w 22146938"/>
              <a:gd name="connsiteY9908" fmla="*/ 1751450 h 4842513"/>
              <a:gd name="connsiteX9909" fmla="*/ 18947486 w 22146938"/>
              <a:gd name="connsiteY9909" fmla="*/ 1766399 h 4842513"/>
              <a:gd name="connsiteX9910" fmla="*/ 18929770 w 22146938"/>
              <a:gd name="connsiteY9910" fmla="*/ 1744806 h 4842513"/>
              <a:gd name="connsiteX9911" fmla="*/ 18953578 w 22146938"/>
              <a:gd name="connsiteY9911" fmla="*/ 1729856 h 4842513"/>
              <a:gd name="connsiteX9912" fmla="*/ 15042959 w 22146938"/>
              <a:gd name="connsiteY9912" fmla="*/ 1729856 h 4842513"/>
              <a:gd name="connsiteX9913" fmla="*/ 15059016 w 22146938"/>
              <a:gd name="connsiteY9913" fmla="*/ 1749235 h 4842513"/>
              <a:gd name="connsiteX9914" fmla="*/ 15037976 w 22146938"/>
              <a:gd name="connsiteY9914" fmla="*/ 1762523 h 4842513"/>
              <a:gd name="connsiteX9915" fmla="*/ 15021920 w 22146938"/>
              <a:gd name="connsiteY9915" fmla="*/ 1743145 h 4842513"/>
              <a:gd name="connsiteX9916" fmla="*/ 15042959 w 22146938"/>
              <a:gd name="connsiteY9916" fmla="*/ 1729856 h 4842513"/>
              <a:gd name="connsiteX9917" fmla="*/ 3814419 w 22146938"/>
              <a:gd name="connsiteY9917" fmla="*/ 1727088 h 4842513"/>
              <a:gd name="connsiteX9918" fmla="*/ 3831028 w 22146938"/>
              <a:gd name="connsiteY9918" fmla="*/ 1747574 h 4842513"/>
              <a:gd name="connsiteX9919" fmla="*/ 3808882 w 22146938"/>
              <a:gd name="connsiteY9919" fmla="*/ 1761970 h 4842513"/>
              <a:gd name="connsiteX9920" fmla="*/ 3792273 w 22146938"/>
              <a:gd name="connsiteY9920" fmla="*/ 1741484 h 4842513"/>
              <a:gd name="connsiteX9921" fmla="*/ 3814419 w 22146938"/>
              <a:gd name="connsiteY9921" fmla="*/ 1727088 h 4842513"/>
              <a:gd name="connsiteX9922" fmla="*/ 13370856 w 22146938"/>
              <a:gd name="connsiteY9922" fmla="*/ 1723212 h 4842513"/>
              <a:gd name="connsiteX9923" fmla="*/ 13386359 w 22146938"/>
              <a:gd name="connsiteY9923" fmla="*/ 1742037 h 4842513"/>
              <a:gd name="connsiteX9924" fmla="*/ 13365873 w 22146938"/>
              <a:gd name="connsiteY9924" fmla="*/ 1754772 h 4842513"/>
              <a:gd name="connsiteX9925" fmla="*/ 13350370 w 22146938"/>
              <a:gd name="connsiteY9925" fmla="*/ 1735947 h 4842513"/>
              <a:gd name="connsiteX9926" fmla="*/ 13370856 w 22146938"/>
              <a:gd name="connsiteY9926" fmla="*/ 1723212 h 4842513"/>
              <a:gd name="connsiteX9927" fmla="*/ 9845860 w 22146938"/>
              <a:gd name="connsiteY9927" fmla="*/ 1721551 h 4842513"/>
              <a:gd name="connsiteX9928" fmla="*/ 9862473 w 22146938"/>
              <a:gd name="connsiteY9928" fmla="*/ 1741483 h 4842513"/>
              <a:gd name="connsiteX9929" fmla="*/ 9840877 w 22146938"/>
              <a:gd name="connsiteY9929" fmla="*/ 1755325 h 4842513"/>
              <a:gd name="connsiteX9930" fmla="*/ 9824265 w 22146938"/>
              <a:gd name="connsiteY9930" fmla="*/ 1735393 h 4842513"/>
              <a:gd name="connsiteX9931" fmla="*/ 9845860 w 22146938"/>
              <a:gd name="connsiteY9931" fmla="*/ 1721551 h 4842513"/>
              <a:gd name="connsiteX9932" fmla="*/ 503044 w 22146938"/>
              <a:gd name="connsiteY9932" fmla="*/ 1721551 h 4842513"/>
              <a:gd name="connsiteX9933" fmla="*/ 519100 w 22146938"/>
              <a:gd name="connsiteY9933" fmla="*/ 1741483 h 4842513"/>
              <a:gd name="connsiteX9934" fmla="*/ 497508 w 22146938"/>
              <a:gd name="connsiteY9934" fmla="*/ 1755325 h 4842513"/>
              <a:gd name="connsiteX9935" fmla="*/ 481451 w 22146938"/>
              <a:gd name="connsiteY9935" fmla="*/ 1735393 h 4842513"/>
              <a:gd name="connsiteX9936" fmla="*/ 503044 w 22146938"/>
              <a:gd name="connsiteY9936" fmla="*/ 1721551 h 4842513"/>
              <a:gd name="connsiteX9937" fmla="*/ 10742000 w 22146938"/>
              <a:gd name="connsiteY9937" fmla="*/ 1720444 h 4842513"/>
              <a:gd name="connsiteX9938" fmla="*/ 10758610 w 22146938"/>
              <a:gd name="connsiteY9938" fmla="*/ 1740930 h 4842513"/>
              <a:gd name="connsiteX9939" fmla="*/ 10736463 w 22146938"/>
              <a:gd name="connsiteY9939" fmla="*/ 1755326 h 4842513"/>
              <a:gd name="connsiteX9940" fmla="*/ 10719853 w 22146938"/>
              <a:gd name="connsiteY9940" fmla="*/ 1734839 h 4842513"/>
              <a:gd name="connsiteX9941" fmla="*/ 10742000 w 22146938"/>
              <a:gd name="connsiteY9941" fmla="*/ 1720444 h 4842513"/>
              <a:gd name="connsiteX9942" fmla="*/ 4538648 w 22146938"/>
              <a:gd name="connsiteY9942" fmla="*/ 1719890 h 4842513"/>
              <a:gd name="connsiteX9943" fmla="*/ 4555256 w 22146938"/>
              <a:gd name="connsiteY9943" fmla="*/ 1739822 h 4842513"/>
              <a:gd name="connsiteX9944" fmla="*/ 4533110 w 22146938"/>
              <a:gd name="connsiteY9944" fmla="*/ 1753664 h 4842513"/>
              <a:gd name="connsiteX9945" fmla="*/ 4516497 w 22146938"/>
              <a:gd name="connsiteY9945" fmla="*/ 1733732 h 4842513"/>
              <a:gd name="connsiteX9946" fmla="*/ 4538648 w 22146938"/>
              <a:gd name="connsiteY9946" fmla="*/ 1719890 h 4842513"/>
              <a:gd name="connsiteX9947" fmla="*/ 322000 w 22146938"/>
              <a:gd name="connsiteY9947" fmla="*/ 1719890 h 4842513"/>
              <a:gd name="connsiteX9948" fmla="*/ 338055 w 22146938"/>
              <a:gd name="connsiteY9948" fmla="*/ 1739822 h 4842513"/>
              <a:gd name="connsiteX9949" fmla="*/ 316463 w 22146938"/>
              <a:gd name="connsiteY9949" fmla="*/ 1753664 h 4842513"/>
              <a:gd name="connsiteX9950" fmla="*/ 300406 w 22146938"/>
              <a:gd name="connsiteY9950" fmla="*/ 1733732 h 4842513"/>
              <a:gd name="connsiteX9951" fmla="*/ 322000 w 22146938"/>
              <a:gd name="connsiteY9951" fmla="*/ 1719890 h 4842513"/>
              <a:gd name="connsiteX9952" fmla="*/ 5281112 w 22146938"/>
              <a:gd name="connsiteY9952" fmla="*/ 1718229 h 4842513"/>
              <a:gd name="connsiteX9953" fmla="*/ 5297724 w 22146938"/>
              <a:gd name="connsiteY9953" fmla="*/ 1738161 h 4842513"/>
              <a:gd name="connsiteX9954" fmla="*/ 5275580 w 22146938"/>
              <a:gd name="connsiteY9954" fmla="*/ 1752003 h 4842513"/>
              <a:gd name="connsiteX9955" fmla="*/ 5258970 w 22146938"/>
              <a:gd name="connsiteY9955" fmla="*/ 1732071 h 4842513"/>
              <a:gd name="connsiteX9956" fmla="*/ 5281112 w 22146938"/>
              <a:gd name="connsiteY9956" fmla="*/ 1718229 h 4842513"/>
              <a:gd name="connsiteX9957" fmla="*/ 12666027 w 22146938"/>
              <a:gd name="connsiteY9957" fmla="*/ 1718228 h 4842513"/>
              <a:gd name="connsiteX9958" fmla="*/ 12681529 w 22146938"/>
              <a:gd name="connsiteY9958" fmla="*/ 1737054 h 4842513"/>
              <a:gd name="connsiteX9959" fmla="*/ 12661043 w 22146938"/>
              <a:gd name="connsiteY9959" fmla="*/ 1750342 h 4842513"/>
              <a:gd name="connsiteX9960" fmla="*/ 12645540 w 22146938"/>
              <a:gd name="connsiteY9960" fmla="*/ 1731517 h 4842513"/>
              <a:gd name="connsiteX9961" fmla="*/ 12666027 w 22146938"/>
              <a:gd name="connsiteY9961" fmla="*/ 1718228 h 4842513"/>
              <a:gd name="connsiteX9962" fmla="*/ 19336168 w 22146938"/>
              <a:gd name="connsiteY9962" fmla="*/ 1716568 h 4842513"/>
              <a:gd name="connsiteX9963" fmla="*/ 19351670 w 22146938"/>
              <a:gd name="connsiteY9963" fmla="*/ 1735393 h 4842513"/>
              <a:gd name="connsiteX9964" fmla="*/ 19331184 w 22146938"/>
              <a:gd name="connsiteY9964" fmla="*/ 1748127 h 4842513"/>
              <a:gd name="connsiteX9965" fmla="*/ 19315682 w 22146938"/>
              <a:gd name="connsiteY9965" fmla="*/ 1729302 h 4842513"/>
              <a:gd name="connsiteX9966" fmla="*/ 19336168 w 22146938"/>
              <a:gd name="connsiteY9966" fmla="*/ 1716568 h 4842513"/>
              <a:gd name="connsiteX9967" fmla="*/ 17422661 w 22146938"/>
              <a:gd name="connsiteY9967" fmla="*/ 1716568 h 4842513"/>
              <a:gd name="connsiteX9968" fmla="*/ 17439826 w 22146938"/>
              <a:gd name="connsiteY9968" fmla="*/ 1737608 h 4842513"/>
              <a:gd name="connsiteX9969" fmla="*/ 17416572 w 22146938"/>
              <a:gd name="connsiteY9969" fmla="*/ 1752003 h 4842513"/>
              <a:gd name="connsiteX9970" fmla="*/ 17399407 w 22146938"/>
              <a:gd name="connsiteY9970" fmla="*/ 1730964 h 4842513"/>
              <a:gd name="connsiteX9971" fmla="*/ 17422661 w 22146938"/>
              <a:gd name="connsiteY9971" fmla="*/ 1716568 h 4842513"/>
              <a:gd name="connsiteX9972" fmla="*/ 12843756 w 22146938"/>
              <a:gd name="connsiteY9972" fmla="*/ 1715461 h 4842513"/>
              <a:gd name="connsiteX9973" fmla="*/ 12859259 w 22146938"/>
              <a:gd name="connsiteY9973" fmla="*/ 1734286 h 4842513"/>
              <a:gd name="connsiteX9974" fmla="*/ 12838773 w 22146938"/>
              <a:gd name="connsiteY9974" fmla="*/ 1747020 h 4842513"/>
              <a:gd name="connsiteX9975" fmla="*/ 12823270 w 22146938"/>
              <a:gd name="connsiteY9975" fmla="*/ 1728195 h 4842513"/>
              <a:gd name="connsiteX9976" fmla="*/ 12843756 w 22146938"/>
              <a:gd name="connsiteY9976" fmla="*/ 1715461 h 4842513"/>
              <a:gd name="connsiteX9977" fmla="*/ 7900034 w 22146938"/>
              <a:gd name="connsiteY9977" fmla="*/ 1715461 h 4842513"/>
              <a:gd name="connsiteX9978" fmla="*/ 7916636 w 22146938"/>
              <a:gd name="connsiteY9978" fmla="*/ 1735947 h 4842513"/>
              <a:gd name="connsiteX9979" fmla="*/ 7894487 w 22146938"/>
              <a:gd name="connsiteY9979" fmla="*/ 1749789 h 4842513"/>
              <a:gd name="connsiteX9980" fmla="*/ 7877872 w 22146938"/>
              <a:gd name="connsiteY9980" fmla="*/ 1729303 h 4842513"/>
              <a:gd name="connsiteX9981" fmla="*/ 7900034 w 22146938"/>
              <a:gd name="connsiteY9981" fmla="*/ 1715461 h 4842513"/>
              <a:gd name="connsiteX9982" fmla="*/ 5074479 w 22146938"/>
              <a:gd name="connsiteY9982" fmla="*/ 1715460 h 4842513"/>
              <a:gd name="connsiteX9983" fmla="*/ 5092198 w 22146938"/>
              <a:gd name="connsiteY9983" fmla="*/ 1737054 h 4842513"/>
              <a:gd name="connsiteX9984" fmla="*/ 5068380 w 22146938"/>
              <a:gd name="connsiteY9984" fmla="*/ 1752003 h 4842513"/>
              <a:gd name="connsiteX9985" fmla="*/ 5050667 w 22146938"/>
              <a:gd name="connsiteY9985" fmla="*/ 1730410 h 4842513"/>
              <a:gd name="connsiteX9986" fmla="*/ 5074479 w 22146938"/>
              <a:gd name="connsiteY9986" fmla="*/ 1715460 h 4842513"/>
              <a:gd name="connsiteX9987" fmla="*/ 2350669 w 22146938"/>
              <a:gd name="connsiteY9987" fmla="*/ 1714906 h 4842513"/>
              <a:gd name="connsiteX9988" fmla="*/ 2366172 w 22146938"/>
              <a:gd name="connsiteY9988" fmla="*/ 1734285 h 4842513"/>
              <a:gd name="connsiteX9989" fmla="*/ 2345133 w 22146938"/>
              <a:gd name="connsiteY9989" fmla="*/ 1747573 h 4842513"/>
              <a:gd name="connsiteX9990" fmla="*/ 2329630 w 22146938"/>
              <a:gd name="connsiteY9990" fmla="*/ 1728195 h 4842513"/>
              <a:gd name="connsiteX9991" fmla="*/ 2350669 w 22146938"/>
              <a:gd name="connsiteY9991" fmla="*/ 1714906 h 4842513"/>
              <a:gd name="connsiteX9992" fmla="*/ 12283990 w 22146938"/>
              <a:gd name="connsiteY9992" fmla="*/ 1714354 h 4842513"/>
              <a:gd name="connsiteX9993" fmla="*/ 12300600 w 22146938"/>
              <a:gd name="connsiteY9993" fmla="*/ 1734286 h 4842513"/>
              <a:gd name="connsiteX9994" fmla="*/ 12278453 w 22146938"/>
              <a:gd name="connsiteY9994" fmla="*/ 1748128 h 4842513"/>
              <a:gd name="connsiteX9995" fmla="*/ 12261842 w 22146938"/>
              <a:gd name="connsiteY9995" fmla="*/ 1728196 h 4842513"/>
              <a:gd name="connsiteX9996" fmla="*/ 12283990 w 22146938"/>
              <a:gd name="connsiteY9996" fmla="*/ 1714354 h 4842513"/>
              <a:gd name="connsiteX9997" fmla="*/ 19816760 w 22146938"/>
              <a:gd name="connsiteY9997" fmla="*/ 1714353 h 4842513"/>
              <a:gd name="connsiteX9998" fmla="*/ 19832262 w 22146938"/>
              <a:gd name="connsiteY9998" fmla="*/ 1733178 h 4842513"/>
              <a:gd name="connsiteX9999" fmla="*/ 19811776 w 22146938"/>
              <a:gd name="connsiteY9999" fmla="*/ 1746466 h 4842513"/>
              <a:gd name="connsiteX10000" fmla="*/ 19796274 w 22146938"/>
              <a:gd name="connsiteY10000" fmla="*/ 1727641 h 4842513"/>
              <a:gd name="connsiteX10001" fmla="*/ 19816760 w 22146938"/>
              <a:gd name="connsiteY10001" fmla="*/ 1714353 h 4842513"/>
              <a:gd name="connsiteX10002" fmla="*/ 12083005 w 22146938"/>
              <a:gd name="connsiteY10002" fmla="*/ 1713800 h 4842513"/>
              <a:gd name="connsiteX10003" fmla="*/ 12099615 w 22146938"/>
              <a:gd name="connsiteY10003" fmla="*/ 1734286 h 4842513"/>
              <a:gd name="connsiteX10004" fmla="*/ 12077468 w 22146938"/>
              <a:gd name="connsiteY10004" fmla="*/ 1748681 h 4842513"/>
              <a:gd name="connsiteX10005" fmla="*/ 12060858 w 22146938"/>
              <a:gd name="connsiteY10005" fmla="*/ 1728195 h 4842513"/>
              <a:gd name="connsiteX10006" fmla="*/ 12083005 w 22146938"/>
              <a:gd name="connsiteY10006" fmla="*/ 1713800 h 4842513"/>
              <a:gd name="connsiteX10007" fmla="*/ 17927614 w 22146938"/>
              <a:gd name="connsiteY10007" fmla="*/ 1713799 h 4842513"/>
              <a:gd name="connsiteX10008" fmla="*/ 17945333 w 22146938"/>
              <a:gd name="connsiteY10008" fmla="*/ 1735393 h 4842513"/>
              <a:gd name="connsiteX10009" fmla="*/ 17922077 w 22146938"/>
              <a:gd name="connsiteY10009" fmla="*/ 1750342 h 4842513"/>
              <a:gd name="connsiteX10010" fmla="*/ 17904360 w 22146938"/>
              <a:gd name="connsiteY10010" fmla="*/ 1728749 h 4842513"/>
              <a:gd name="connsiteX10011" fmla="*/ 17927614 w 22146938"/>
              <a:gd name="connsiteY10011" fmla="*/ 1713799 h 4842513"/>
              <a:gd name="connsiteX10012" fmla="*/ 13742927 w 22146938"/>
              <a:gd name="connsiteY10012" fmla="*/ 1712138 h 4842513"/>
              <a:gd name="connsiteX10013" fmla="*/ 13758429 w 22146938"/>
              <a:gd name="connsiteY10013" fmla="*/ 1730963 h 4842513"/>
              <a:gd name="connsiteX10014" fmla="*/ 13737390 w 22146938"/>
              <a:gd name="connsiteY10014" fmla="*/ 1744252 h 4842513"/>
              <a:gd name="connsiteX10015" fmla="*/ 13721887 w 22146938"/>
              <a:gd name="connsiteY10015" fmla="*/ 1725427 h 4842513"/>
              <a:gd name="connsiteX10016" fmla="*/ 13742927 w 22146938"/>
              <a:gd name="connsiteY10016" fmla="*/ 1712138 h 4842513"/>
              <a:gd name="connsiteX10017" fmla="*/ 19515558 w 22146938"/>
              <a:gd name="connsiteY10017" fmla="*/ 1711031 h 4842513"/>
              <a:gd name="connsiteX10018" fmla="*/ 19531062 w 22146938"/>
              <a:gd name="connsiteY10018" fmla="*/ 1729856 h 4842513"/>
              <a:gd name="connsiteX10019" fmla="*/ 19510574 w 22146938"/>
              <a:gd name="connsiteY10019" fmla="*/ 1742590 h 4842513"/>
              <a:gd name="connsiteX10020" fmla="*/ 19495072 w 22146938"/>
              <a:gd name="connsiteY10020" fmla="*/ 1723765 h 4842513"/>
              <a:gd name="connsiteX10021" fmla="*/ 19515558 w 22146938"/>
              <a:gd name="connsiteY10021" fmla="*/ 1711031 h 4842513"/>
              <a:gd name="connsiteX10022" fmla="*/ 16406112 w 22146938"/>
              <a:gd name="connsiteY10022" fmla="*/ 1709924 h 4842513"/>
              <a:gd name="connsiteX10023" fmla="*/ 16422168 w 22146938"/>
              <a:gd name="connsiteY10023" fmla="*/ 1729856 h 4842513"/>
              <a:gd name="connsiteX10024" fmla="*/ 16400575 w 22146938"/>
              <a:gd name="connsiteY10024" fmla="*/ 1743698 h 4842513"/>
              <a:gd name="connsiteX10025" fmla="*/ 16384517 w 22146938"/>
              <a:gd name="connsiteY10025" fmla="*/ 1723766 h 4842513"/>
              <a:gd name="connsiteX10026" fmla="*/ 16406112 w 22146938"/>
              <a:gd name="connsiteY10026" fmla="*/ 1709924 h 4842513"/>
              <a:gd name="connsiteX10027" fmla="*/ 18750932 w 22146938"/>
              <a:gd name="connsiteY10027" fmla="*/ 1709923 h 4842513"/>
              <a:gd name="connsiteX10028" fmla="*/ 18768650 w 22146938"/>
              <a:gd name="connsiteY10028" fmla="*/ 1731517 h 4842513"/>
              <a:gd name="connsiteX10029" fmla="*/ 18744841 w 22146938"/>
              <a:gd name="connsiteY10029" fmla="*/ 1746466 h 4842513"/>
              <a:gd name="connsiteX10030" fmla="*/ 18727124 w 22146938"/>
              <a:gd name="connsiteY10030" fmla="*/ 1724873 h 4842513"/>
              <a:gd name="connsiteX10031" fmla="*/ 18750932 w 22146938"/>
              <a:gd name="connsiteY10031" fmla="*/ 1709923 h 4842513"/>
              <a:gd name="connsiteX10032" fmla="*/ 10934680 w 22146938"/>
              <a:gd name="connsiteY10032" fmla="*/ 1708816 h 4842513"/>
              <a:gd name="connsiteX10033" fmla="*/ 10951290 w 22146938"/>
              <a:gd name="connsiteY10033" fmla="*/ 1729302 h 4842513"/>
              <a:gd name="connsiteX10034" fmla="*/ 10929143 w 22146938"/>
              <a:gd name="connsiteY10034" fmla="*/ 1743698 h 4842513"/>
              <a:gd name="connsiteX10035" fmla="*/ 10912533 w 22146938"/>
              <a:gd name="connsiteY10035" fmla="*/ 1723212 h 4842513"/>
              <a:gd name="connsiteX10036" fmla="*/ 10934680 w 22146938"/>
              <a:gd name="connsiteY10036" fmla="*/ 1708816 h 4842513"/>
              <a:gd name="connsiteX10037" fmla="*/ 21143922 w 22146938"/>
              <a:gd name="connsiteY10037" fmla="*/ 1707709 h 4842513"/>
              <a:gd name="connsiteX10038" fmla="*/ 21160532 w 22146938"/>
              <a:gd name="connsiteY10038" fmla="*/ 1728195 h 4842513"/>
              <a:gd name="connsiteX10039" fmla="*/ 21138386 w 22146938"/>
              <a:gd name="connsiteY10039" fmla="*/ 1742591 h 4842513"/>
              <a:gd name="connsiteX10040" fmla="*/ 21121774 w 22146938"/>
              <a:gd name="connsiteY10040" fmla="*/ 1722105 h 4842513"/>
              <a:gd name="connsiteX10041" fmla="*/ 21143922 w 22146938"/>
              <a:gd name="connsiteY10041" fmla="*/ 1707709 h 4842513"/>
              <a:gd name="connsiteX10042" fmla="*/ 8770085 w 22146938"/>
              <a:gd name="connsiteY10042" fmla="*/ 1704941 h 4842513"/>
              <a:gd name="connsiteX10043" fmla="*/ 8785590 w 22146938"/>
              <a:gd name="connsiteY10043" fmla="*/ 1723766 h 4842513"/>
              <a:gd name="connsiteX10044" fmla="*/ 8765103 w 22146938"/>
              <a:gd name="connsiteY10044" fmla="*/ 1737054 h 4842513"/>
              <a:gd name="connsiteX10045" fmla="*/ 8749596 w 22146938"/>
              <a:gd name="connsiteY10045" fmla="*/ 1718229 h 4842513"/>
              <a:gd name="connsiteX10046" fmla="*/ 8770085 w 22146938"/>
              <a:gd name="connsiteY10046" fmla="*/ 1704941 h 4842513"/>
              <a:gd name="connsiteX10047" fmla="*/ 7300248 w 22146938"/>
              <a:gd name="connsiteY10047" fmla="*/ 1704940 h 4842513"/>
              <a:gd name="connsiteX10048" fmla="*/ 7317974 w 22146938"/>
              <a:gd name="connsiteY10048" fmla="*/ 1727087 h 4842513"/>
              <a:gd name="connsiteX10049" fmla="*/ 7294152 w 22146938"/>
              <a:gd name="connsiteY10049" fmla="*/ 1742037 h 4842513"/>
              <a:gd name="connsiteX10050" fmla="*/ 7276435 w 22146938"/>
              <a:gd name="connsiteY10050" fmla="*/ 1719890 h 4842513"/>
              <a:gd name="connsiteX10051" fmla="*/ 7300248 w 22146938"/>
              <a:gd name="connsiteY10051" fmla="*/ 1704940 h 4842513"/>
              <a:gd name="connsiteX10052" fmla="*/ 2521708 w 22146938"/>
              <a:gd name="connsiteY10052" fmla="*/ 1703834 h 4842513"/>
              <a:gd name="connsiteX10053" fmla="*/ 2537764 w 22146938"/>
              <a:gd name="connsiteY10053" fmla="*/ 1723212 h 4842513"/>
              <a:gd name="connsiteX10054" fmla="*/ 2530289 w 22146938"/>
              <a:gd name="connsiteY10054" fmla="*/ 1734286 h 4842513"/>
              <a:gd name="connsiteX10055" fmla="*/ 2523817 w 22146938"/>
              <a:gd name="connsiteY10055" fmla="*/ 1735555 h 4842513"/>
              <a:gd name="connsiteX10056" fmla="*/ 2526652 w 22146938"/>
              <a:gd name="connsiteY10056" fmla="*/ 1744805 h 4842513"/>
              <a:gd name="connsiteX10057" fmla="*/ 2519178 w 22146938"/>
              <a:gd name="connsiteY10057" fmla="*/ 1755878 h 4842513"/>
              <a:gd name="connsiteX10058" fmla="*/ 2515887 w 22146938"/>
              <a:gd name="connsiteY10058" fmla="*/ 1756524 h 4842513"/>
              <a:gd name="connsiteX10059" fmla="*/ 2516648 w 22146938"/>
              <a:gd name="connsiteY10059" fmla="*/ 1759201 h 4842513"/>
              <a:gd name="connsiteX10060" fmla="*/ 2494501 w 22146938"/>
              <a:gd name="connsiteY10060" fmla="*/ 1773596 h 4842513"/>
              <a:gd name="connsiteX10061" fmla="*/ 2477893 w 22146938"/>
              <a:gd name="connsiteY10061" fmla="*/ 1753110 h 4842513"/>
              <a:gd name="connsiteX10062" fmla="*/ 2485227 w 22146938"/>
              <a:gd name="connsiteY10062" fmla="*/ 1741345 h 4842513"/>
              <a:gd name="connsiteX10063" fmla="*/ 2489047 w 22146938"/>
              <a:gd name="connsiteY10063" fmla="*/ 1740666 h 4842513"/>
              <a:gd name="connsiteX10064" fmla="*/ 2488449 w 22146938"/>
              <a:gd name="connsiteY10064" fmla="*/ 1738715 h 4842513"/>
              <a:gd name="connsiteX10065" fmla="*/ 2495924 w 22146938"/>
              <a:gd name="connsiteY10065" fmla="*/ 1727641 h 4842513"/>
              <a:gd name="connsiteX10066" fmla="*/ 2502536 w 22146938"/>
              <a:gd name="connsiteY10066" fmla="*/ 1726345 h 4842513"/>
              <a:gd name="connsiteX10067" fmla="*/ 2500115 w 22146938"/>
              <a:gd name="connsiteY10067" fmla="*/ 1717676 h 4842513"/>
              <a:gd name="connsiteX10068" fmla="*/ 2521708 w 22146938"/>
              <a:gd name="connsiteY10068" fmla="*/ 1703834 h 4842513"/>
              <a:gd name="connsiteX10069" fmla="*/ 21709778 w 22146938"/>
              <a:gd name="connsiteY10069" fmla="*/ 1703833 h 4842513"/>
              <a:gd name="connsiteX10070" fmla="*/ 21726944 w 22146938"/>
              <a:gd name="connsiteY10070" fmla="*/ 1724873 h 4842513"/>
              <a:gd name="connsiteX10071" fmla="*/ 21704242 w 22146938"/>
              <a:gd name="connsiteY10071" fmla="*/ 1739268 h 4842513"/>
              <a:gd name="connsiteX10072" fmla="*/ 21687078 w 22146938"/>
              <a:gd name="connsiteY10072" fmla="*/ 1718228 h 4842513"/>
              <a:gd name="connsiteX10073" fmla="*/ 21709778 w 22146938"/>
              <a:gd name="connsiteY10073" fmla="*/ 1703833 h 4842513"/>
              <a:gd name="connsiteX10074" fmla="*/ 8341455 w 22146938"/>
              <a:gd name="connsiteY10074" fmla="*/ 1703279 h 4842513"/>
              <a:gd name="connsiteX10075" fmla="*/ 8356961 w 22146938"/>
              <a:gd name="connsiteY10075" fmla="*/ 1722658 h 4842513"/>
              <a:gd name="connsiteX10076" fmla="*/ 8335927 w 22146938"/>
              <a:gd name="connsiteY10076" fmla="*/ 1735946 h 4842513"/>
              <a:gd name="connsiteX10077" fmla="*/ 8320408 w 22146938"/>
              <a:gd name="connsiteY10077" fmla="*/ 1716568 h 4842513"/>
              <a:gd name="connsiteX10078" fmla="*/ 8341455 w 22146938"/>
              <a:gd name="connsiteY10078" fmla="*/ 1703279 h 4842513"/>
              <a:gd name="connsiteX10079" fmla="*/ 15970367 w 22146938"/>
              <a:gd name="connsiteY10079" fmla="*/ 1701618 h 4842513"/>
              <a:gd name="connsiteX10080" fmla="*/ 15986424 w 22146938"/>
              <a:gd name="connsiteY10080" fmla="*/ 1720997 h 4842513"/>
              <a:gd name="connsiteX10081" fmla="*/ 15965384 w 22146938"/>
              <a:gd name="connsiteY10081" fmla="*/ 1734285 h 4842513"/>
              <a:gd name="connsiteX10082" fmla="*/ 15949328 w 22146938"/>
              <a:gd name="connsiteY10082" fmla="*/ 1714907 h 4842513"/>
              <a:gd name="connsiteX10083" fmla="*/ 15970367 w 22146938"/>
              <a:gd name="connsiteY10083" fmla="*/ 1701618 h 4842513"/>
              <a:gd name="connsiteX10084" fmla="*/ 14863568 w 22146938"/>
              <a:gd name="connsiteY10084" fmla="*/ 1701065 h 4842513"/>
              <a:gd name="connsiteX10085" fmla="*/ 14879624 w 22146938"/>
              <a:gd name="connsiteY10085" fmla="*/ 1720444 h 4842513"/>
              <a:gd name="connsiteX10086" fmla="*/ 14858585 w 22146938"/>
              <a:gd name="connsiteY10086" fmla="*/ 1733732 h 4842513"/>
              <a:gd name="connsiteX10087" fmla="*/ 14842528 w 22146938"/>
              <a:gd name="connsiteY10087" fmla="*/ 1714354 h 4842513"/>
              <a:gd name="connsiteX10088" fmla="*/ 14863568 w 22146938"/>
              <a:gd name="connsiteY10088" fmla="*/ 1701065 h 4842513"/>
              <a:gd name="connsiteX10089" fmla="*/ 11127359 w 22146938"/>
              <a:gd name="connsiteY10089" fmla="*/ 1699404 h 4842513"/>
              <a:gd name="connsiteX10090" fmla="*/ 11143969 w 22146938"/>
              <a:gd name="connsiteY10090" fmla="*/ 1719890 h 4842513"/>
              <a:gd name="connsiteX10091" fmla="*/ 11121822 w 22146938"/>
              <a:gd name="connsiteY10091" fmla="*/ 1734286 h 4842513"/>
              <a:gd name="connsiteX10092" fmla="*/ 11105212 w 22146938"/>
              <a:gd name="connsiteY10092" fmla="*/ 1713800 h 4842513"/>
              <a:gd name="connsiteX10093" fmla="*/ 11127359 w 22146938"/>
              <a:gd name="connsiteY10093" fmla="*/ 1699404 h 4842513"/>
              <a:gd name="connsiteX10094" fmla="*/ 14129393 w 22146938"/>
              <a:gd name="connsiteY10094" fmla="*/ 1699403 h 4842513"/>
              <a:gd name="connsiteX10095" fmla="*/ 14145450 w 22146938"/>
              <a:gd name="connsiteY10095" fmla="*/ 1718782 h 4842513"/>
              <a:gd name="connsiteX10096" fmla="*/ 14124410 w 22146938"/>
              <a:gd name="connsiteY10096" fmla="*/ 1732070 h 4842513"/>
              <a:gd name="connsiteX10097" fmla="*/ 14108354 w 22146938"/>
              <a:gd name="connsiteY10097" fmla="*/ 1712692 h 4842513"/>
              <a:gd name="connsiteX10098" fmla="*/ 14129393 w 22146938"/>
              <a:gd name="connsiteY10098" fmla="*/ 1699403 h 4842513"/>
              <a:gd name="connsiteX10099" fmla="*/ 5330359 w 22146938"/>
              <a:gd name="connsiteY10099" fmla="*/ 1698850 h 4842513"/>
              <a:gd name="connsiteX10100" fmla="*/ 5346977 w 22146938"/>
              <a:gd name="connsiteY10100" fmla="*/ 1719336 h 4842513"/>
              <a:gd name="connsiteX10101" fmla="*/ 5324821 w 22146938"/>
              <a:gd name="connsiteY10101" fmla="*/ 1733732 h 4842513"/>
              <a:gd name="connsiteX10102" fmla="*/ 5308202 w 22146938"/>
              <a:gd name="connsiteY10102" fmla="*/ 1713246 h 4842513"/>
              <a:gd name="connsiteX10103" fmla="*/ 5330359 w 22146938"/>
              <a:gd name="connsiteY10103" fmla="*/ 1698850 h 4842513"/>
              <a:gd name="connsiteX10104" fmla="*/ 9237091 w 22146938"/>
              <a:gd name="connsiteY10104" fmla="*/ 1696745 h 4842513"/>
              <a:gd name="connsiteX10105" fmla="*/ 9253055 w 22146938"/>
              <a:gd name="connsiteY10105" fmla="*/ 1716122 h 4842513"/>
              <a:gd name="connsiteX10106" fmla="*/ 9231838 w 22146938"/>
              <a:gd name="connsiteY10106" fmla="*/ 1729547 h 4842513"/>
              <a:gd name="connsiteX10107" fmla="*/ 9215875 w 22146938"/>
              <a:gd name="connsiteY10107" fmla="*/ 1710170 h 4842513"/>
              <a:gd name="connsiteX10108" fmla="*/ 9237091 w 22146938"/>
              <a:gd name="connsiteY10108" fmla="*/ 1696745 h 4842513"/>
              <a:gd name="connsiteX10109" fmla="*/ 9537478 w 22146938"/>
              <a:gd name="connsiteY10109" fmla="*/ 1696636 h 4842513"/>
              <a:gd name="connsiteX10110" fmla="*/ 9553537 w 22146938"/>
              <a:gd name="connsiteY10110" fmla="*/ 1716014 h 4842513"/>
              <a:gd name="connsiteX10111" fmla="*/ 9531940 w 22146938"/>
              <a:gd name="connsiteY10111" fmla="*/ 1729856 h 4842513"/>
              <a:gd name="connsiteX10112" fmla="*/ 9515881 w 22146938"/>
              <a:gd name="connsiteY10112" fmla="*/ 1710478 h 4842513"/>
              <a:gd name="connsiteX10113" fmla="*/ 9537478 w 22146938"/>
              <a:gd name="connsiteY10113" fmla="*/ 1696636 h 4842513"/>
              <a:gd name="connsiteX10114" fmla="*/ 12486081 w 22146938"/>
              <a:gd name="connsiteY10114" fmla="*/ 1695528 h 4842513"/>
              <a:gd name="connsiteX10115" fmla="*/ 12502137 w 22146938"/>
              <a:gd name="connsiteY10115" fmla="*/ 1714907 h 4842513"/>
              <a:gd name="connsiteX10116" fmla="*/ 12481097 w 22146938"/>
              <a:gd name="connsiteY10116" fmla="*/ 1728195 h 4842513"/>
              <a:gd name="connsiteX10117" fmla="*/ 12465041 w 22146938"/>
              <a:gd name="connsiteY10117" fmla="*/ 1708817 h 4842513"/>
              <a:gd name="connsiteX10118" fmla="*/ 12486081 w 22146938"/>
              <a:gd name="connsiteY10118" fmla="*/ 1695528 h 4842513"/>
              <a:gd name="connsiteX10119" fmla="*/ 5170748 w 22146938"/>
              <a:gd name="connsiteY10119" fmla="*/ 1695528 h 4842513"/>
              <a:gd name="connsiteX10120" fmla="*/ 5189574 w 22146938"/>
              <a:gd name="connsiteY10120" fmla="*/ 1718229 h 4842513"/>
              <a:gd name="connsiteX10121" fmla="*/ 5164658 w 22146938"/>
              <a:gd name="connsiteY10121" fmla="*/ 1733732 h 4842513"/>
              <a:gd name="connsiteX10122" fmla="*/ 5145840 w 22146938"/>
              <a:gd name="connsiteY10122" fmla="*/ 1711031 h 4842513"/>
              <a:gd name="connsiteX10123" fmla="*/ 5170748 w 22146938"/>
              <a:gd name="connsiteY10123" fmla="*/ 1695528 h 4842513"/>
              <a:gd name="connsiteX10124" fmla="*/ 6645701 w 22146938"/>
              <a:gd name="connsiteY10124" fmla="*/ 1694974 h 4842513"/>
              <a:gd name="connsiteX10125" fmla="*/ 6664535 w 22146938"/>
              <a:gd name="connsiteY10125" fmla="*/ 1717675 h 4842513"/>
              <a:gd name="connsiteX10126" fmla="*/ 6639602 w 22146938"/>
              <a:gd name="connsiteY10126" fmla="*/ 1733732 h 4842513"/>
              <a:gd name="connsiteX10127" fmla="*/ 6620772 w 22146938"/>
              <a:gd name="connsiteY10127" fmla="*/ 1711031 h 4842513"/>
              <a:gd name="connsiteX10128" fmla="*/ 6645701 w 22146938"/>
              <a:gd name="connsiteY10128" fmla="*/ 1694974 h 4842513"/>
              <a:gd name="connsiteX10129" fmla="*/ 8947838 w 22146938"/>
              <a:gd name="connsiteY10129" fmla="*/ 1692206 h 4842513"/>
              <a:gd name="connsiteX10130" fmla="*/ 8963340 w 22146938"/>
              <a:gd name="connsiteY10130" fmla="*/ 1711031 h 4842513"/>
              <a:gd name="connsiteX10131" fmla="*/ 8942853 w 22146938"/>
              <a:gd name="connsiteY10131" fmla="*/ 1724320 h 4842513"/>
              <a:gd name="connsiteX10132" fmla="*/ 8927347 w 22146938"/>
              <a:gd name="connsiteY10132" fmla="*/ 1705495 h 4842513"/>
              <a:gd name="connsiteX10133" fmla="*/ 8947838 w 22146938"/>
              <a:gd name="connsiteY10133" fmla="*/ 1692206 h 4842513"/>
              <a:gd name="connsiteX10134" fmla="*/ 8596765 w 22146938"/>
              <a:gd name="connsiteY10134" fmla="*/ 1692206 h 4842513"/>
              <a:gd name="connsiteX10135" fmla="*/ 8612270 w 22146938"/>
              <a:gd name="connsiteY10135" fmla="*/ 1711031 h 4842513"/>
              <a:gd name="connsiteX10136" fmla="*/ 8591778 w 22146938"/>
              <a:gd name="connsiteY10136" fmla="*/ 1724320 h 4842513"/>
              <a:gd name="connsiteX10137" fmla="*/ 8576275 w 22146938"/>
              <a:gd name="connsiteY10137" fmla="*/ 1705495 h 4842513"/>
              <a:gd name="connsiteX10138" fmla="*/ 8596765 w 22146938"/>
              <a:gd name="connsiteY10138" fmla="*/ 1692206 h 4842513"/>
              <a:gd name="connsiteX10139" fmla="*/ 7994199 w 22146938"/>
              <a:gd name="connsiteY10139" fmla="*/ 1692206 h 4842513"/>
              <a:gd name="connsiteX10140" fmla="*/ 8010253 w 22146938"/>
              <a:gd name="connsiteY10140" fmla="*/ 1712138 h 4842513"/>
              <a:gd name="connsiteX10141" fmla="*/ 7988661 w 22146938"/>
              <a:gd name="connsiteY10141" fmla="*/ 1725980 h 4842513"/>
              <a:gd name="connsiteX10142" fmla="*/ 7972603 w 22146938"/>
              <a:gd name="connsiteY10142" fmla="*/ 1706048 h 4842513"/>
              <a:gd name="connsiteX10143" fmla="*/ 7994199 w 22146938"/>
              <a:gd name="connsiteY10143" fmla="*/ 1692206 h 4842513"/>
              <a:gd name="connsiteX10144" fmla="*/ 20133462 w 22146938"/>
              <a:gd name="connsiteY10144" fmla="*/ 1691652 h 4842513"/>
              <a:gd name="connsiteX10145" fmla="*/ 20149518 w 22146938"/>
              <a:gd name="connsiteY10145" fmla="*/ 1711031 h 4842513"/>
              <a:gd name="connsiteX10146" fmla="*/ 20128478 w 22146938"/>
              <a:gd name="connsiteY10146" fmla="*/ 1724319 h 4842513"/>
              <a:gd name="connsiteX10147" fmla="*/ 20112422 w 22146938"/>
              <a:gd name="connsiteY10147" fmla="*/ 1704941 h 4842513"/>
              <a:gd name="connsiteX10148" fmla="*/ 20133462 w 22146938"/>
              <a:gd name="connsiteY10148" fmla="*/ 1691652 h 4842513"/>
              <a:gd name="connsiteX10149" fmla="*/ 1649746 w 22146938"/>
              <a:gd name="connsiteY10149" fmla="*/ 1691098 h 4842513"/>
              <a:gd name="connsiteX10150" fmla="*/ 1665249 w 22146938"/>
              <a:gd name="connsiteY10150" fmla="*/ 1710477 h 4842513"/>
              <a:gd name="connsiteX10151" fmla="*/ 1644210 w 22146938"/>
              <a:gd name="connsiteY10151" fmla="*/ 1723765 h 4842513"/>
              <a:gd name="connsiteX10152" fmla="*/ 1628708 w 22146938"/>
              <a:gd name="connsiteY10152" fmla="*/ 1704387 h 4842513"/>
              <a:gd name="connsiteX10153" fmla="*/ 1649746 w 22146938"/>
              <a:gd name="connsiteY10153" fmla="*/ 1691098 h 4842513"/>
              <a:gd name="connsiteX10154" fmla="*/ 18547732 w 22146938"/>
              <a:gd name="connsiteY10154" fmla="*/ 1690545 h 4842513"/>
              <a:gd name="connsiteX10155" fmla="*/ 18565451 w 22146938"/>
              <a:gd name="connsiteY10155" fmla="*/ 1712139 h 4842513"/>
              <a:gd name="connsiteX10156" fmla="*/ 18541642 w 22146938"/>
              <a:gd name="connsiteY10156" fmla="*/ 1727088 h 4842513"/>
              <a:gd name="connsiteX10157" fmla="*/ 18523925 w 22146938"/>
              <a:gd name="connsiteY10157" fmla="*/ 1705495 h 4842513"/>
              <a:gd name="connsiteX10158" fmla="*/ 18547732 w 22146938"/>
              <a:gd name="connsiteY10158" fmla="*/ 1690545 h 4842513"/>
              <a:gd name="connsiteX10159" fmla="*/ 11320038 w 22146938"/>
              <a:gd name="connsiteY10159" fmla="*/ 1690545 h 4842513"/>
              <a:gd name="connsiteX10160" fmla="*/ 11336648 w 22146938"/>
              <a:gd name="connsiteY10160" fmla="*/ 1711031 h 4842513"/>
              <a:gd name="connsiteX10161" fmla="*/ 11314501 w 22146938"/>
              <a:gd name="connsiteY10161" fmla="*/ 1725427 h 4842513"/>
              <a:gd name="connsiteX10162" fmla="*/ 11297891 w 22146938"/>
              <a:gd name="connsiteY10162" fmla="*/ 1704941 h 4842513"/>
              <a:gd name="connsiteX10163" fmla="*/ 11320038 w 22146938"/>
              <a:gd name="connsiteY10163" fmla="*/ 1690545 h 4842513"/>
              <a:gd name="connsiteX10164" fmla="*/ 19162866 w 22146938"/>
              <a:gd name="connsiteY10164" fmla="*/ 1689438 h 4842513"/>
              <a:gd name="connsiteX10165" fmla="*/ 19178370 w 22146938"/>
              <a:gd name="connsiteY10165" fmla="*/ 1708263 h 4842513"/>
              <a:gd name="connsiteX10166" fmla="*/ 19157884 w 22146938"/>
              <a:gd name="connsiteY10166" fmla="*/ 1720997 h 4842513"/>
              <a:gd name="connsiteX10167" fmla="*/ 19142382 w 22146938"/>
              <a:gd name="connsiteY10167" fmla="*/ 1702172 h 4842513"/>
              <a:gd name="connsiteX10168" fmla="*/ 19162866 w 22146938"/>
              <a:gd name="connsiteY10168" fmla="*/ 1689438 h 4842513"/>
              <a:gd name="connsiteX10169" fmla="*/ 1089408 w 22146938"/>
              <a:gd name="connsiteY10169" fmla="*/ 1687223 h 4842513"/>
              <a:gd name="connsiteX10170" fmla="*/ 1105463 w 22146938"/>
              <a:gd name="connsiteY10170" fmla="*/ 1706602 h 4842513"/>
              <a:gd name="connsiteX10171" fmla="*/ 1083870 w 22146938"/>
              <a:gd name="connsiteY10171" fmla="*/ 1719890 h 4842513"/>
              <a:gd name="connsiteX10172" fmla="*/ 1067814 w 22146938"/>
              <a:gd name="connsiteY10172" fmla="*/ 1700512 h 4842513"/>
              <a:gd name="connsiteX10173" fmla="*/ 1089408 w 22146938"/>
              <a:gd name="connsiteY10173" fmla="*/ 1687223 h 4842513"/>
              <a:gd name="connsiteX10174" fmla="*/ 17140286 w 22146938"/>
              <a:gd name="connsiteY10174" fmla="*/ 1686116 h 4842513"/>
              <a:gd name="connsiteX10175" fmla="*/ 17157451 w 22146938"/>
              <a:gd name="connsiteY10175" fmla="*/ 1706602 h 4842513"/>
              <a:gd name="connsiteX10176" fmla="*/ 17134749 w 22146938"/>
              <a:gd name="connsiteY10176" fmla="*/ 1720998 h 4842513"/>
              <a:gd name="connsiteX10177" fmla="*/ 17117586 w 22146938"/>
              <a:gd name="connsiteY10177" fmla="*/ 1700512 h 4842513"/>
              <a:gd name="connsiteX10178" fmla="*/ 17140286 w 22146938"/>
              <a:gd name="connsiteY10178" fmla="*/ 1686116 h 4842513"/>
              <a:gd name="connsiteX10179" fmla="*/ 13552824 w 22146938"/>
              <a:gd name="connsiteY10179" fmla="*/ 1685989 h 4842513"/>
              <a:gd name="connsiteX10180" fmla="*/ 13568328 w 22146938"/>
              <a:gd name="connsiteY10180" fmla="*/ 1704729 h 4842513"/>
              <a:gd name="connsiteX10181" fmla="*/ 13547751 w 22146938"/>
              <a:gd name="connsiteY10181" fmla="*/ 1717697 h 4842513"/>
              <a:gd name="connsiteX10182" fmla="*/ 13532246 w 22146938"/>
              <a:gd name="connsiteY10182" fmla="*/ 1698956 h 4842513"/>
              <a:gd name="connsiteX10183" fmla="*/ 13552824 w 22146938"/>
              <a:gd name="connsiteY10183" fmla="*/ 1685989 h 4842513"/>
              <a:gd name="connsiteX10184" fmla="*/ 18137458 w 22146938"/>
              <a:gd name="connsiteY10184" fmla="*/ 1685008 h 4842513"/>
              <a:gd name="connsiteX10185" fmla="*/ 18155176 w 22146938"/>
              <a:gd name="connsiteY10185" fmla="*/ 1706602 h 4842513"/>
              <a:gd name="connsiteX10186" fmla="*/ 18131367 w 22146938"/>
              <a:gd name="connsiteY10186" fmla="*/ 1721551 h 4842513"/>
              <a:gd name="connsiteX10187" fmla="*/ 18113650 w 22146938"/>
              <a:gd name="connsiteY10187" fmla="*/ 1699958 h 4842513"/>
              <a:gd name="connsiteX10188" fmla="*/ 18137458 w 22146938"/>
              <a:gd name="connsiteY10188" fmla="*/ 1685008 h 4842513"/>
              <a:gd name="connsiteX10189" fmla="*/ 11895862 w 22146938"/>
              <a:gd name="connsiteY10189" fmla="*/ 1682240 h 4842513"/>
              <a:gd name="connsiteX10190" fmla="*/ 11912472 w 22146938"/>
              <a:gd name="connsiteY10190" fmla="*/ 1702726 h 4842513"/>
              <a:gd name="connsiteX10191" fmla="*/ 11890325 w 22146938"/>
              <a:gd name="connsiteY10191" fmla="*/ 1717122 h 4842513"/>
              <a:gd name="connsiteX10192" fmla="*/ 11873715 w 22146938"/>
              <a:gd name="connsiteY10192" fmla="*/ 1696636 h 4842513"/>
              <a:gd name="connsiteX10193" fmla="*/ 11895862 w 22146938"/>
              <a:gd name="connsiteY10193" fmla="*/ 1682240 h 4842513"/>
              <a:gd name="connsiteX10194" fmla="*/ 11512718 w 22146938"/>
              <a:gd name="connsiteY10194" fmla="*/ 1681133 h 4842513"/>
              <a:gd name="connsiteX10195" fmla="*/ 11529328 w 22146938"/>
              <a:gd name="connsiteY10195" fmla="*/ 1701619 h 4842513"/>
              <a:gd name="connsiteX10196" fmla="*/ 11507181 w 22146938"/>
              <a:gd name="connsiteY10196" fmla="*/ 1716014 h 4842513"/>
              <a:gd name="connsiteX10197" fmla="*/ 11490571 w 22146938"/>
              <a:gd name="connsiteY10197" fmla="*/ 1695528 h 4842513"/>
              <a:gd name="connsiteX10198" fmla="*/ 11512718 w 22146938"/>
              <a:gd name="connsiteY10198" fmla="*/ 1681133 h 4842513"/>
              <a:gd name="connsiteX10199" fmla="*/ 10039113 w 22146938"/>
              <a:gd name="connsiteY10199" fmla="*/ 1681133 h 4842513"/>
              <a:gd name="connsiteX10200" fmla="*/ 10055724 w 22146938"/>
              <a:gd name="connsiteY10200" fmla="*/ 1701065 h 4842513"/>
              <a:gd name="connsiteX10201" fmla="*/ 10034129 w 22146938"/>
              <a:gd name="connsiteY10201" fmla="*/ 1714907 h 4842513"/>
              <a:gd name="connsiteX10202" fmla="*/ 10017517 w 22146938"/>
              <a:gd name="connsiteY10202" fmla="*/ 1694975 h 4842513"/>
              <a:gd name="connsiteX10203" fmla="*/ 10039113 w 22146938"/>
              <a:gd name="connsiteY10203" fmla="*/ 1681133 h 4842513"/>
              <a:gd name="connsiteX10204" fmla="*/ 4359260 w 22146938"/>
              <a:gd name="connsiteY10204" fmla="*/ 1681133 h 4842513"/>
              <a:gd name="connsiteX10205" fmla="*/ 4375867 w 22146938"/>
              <a:gd name="connsiteY10205" fmla="*/ 1701065 h 4842513"/>
              <a:gd name="connsiteX10206" fmla="*/ 4353723 w 22146938"/>
              <a:gd name="connsiteY10206" fmla="*/ 1714907 h 4842513"/>
              <a:gd name="connsiteX10207" fmla="*/ 4337115 w 22146938"/>
              <a:gd name="connsiteY10207" fmla="*/ 1694975 h 4842513"/>
              <a:gd name="connsiteX10208" fmla="*/ 4359260 w 22146938"/>
              <a:gd name="connsiteY10208" fmla="*/ 1681133 h 4842513"/>
              <a:gd name="connsiteX10209" fmla="*/ 13020932 w 22146938"/>
              <a:gd name="connsiteY10209" fmla="*/ 1680025 h 4842513"/>
              <a:gd name="connsiteX10210" fmla="*/ 13035881 w 22146938"/>
              <a:gd name="connsiteY10210" fmla="*/ 1698296 h 4842513"/>
              <a:gd name="connsiteX10211" fmla="*/ 13015949 w 22146938"/>
              <a:gd name="connsiteY10211" fmla="*/ 1711031 h 4842513"/>
              <a:gd name="connsiteX10212" fmla="*/ 13001000 w 22146938"/>
              <a:gd name="connsiteY10212" fmla="*/ 1692759 h 4842513"/>
              <a:gd name="connsiteX10213" fmla="*/ 13020932 w 22146938"/>
              <a:gd name="connsiteY10213" fmla="*/ 1680025 h 4842513"/>
              <a:gd name="connsiteX10214" fmla="*/ 18343979 w 22146938"/>
              <a:gd name="connsiteY10214" fmla="*/ 1679471 h 4842513"/>
              <a:gd name="connsiteX10215" fmla="*/ 18361697 w 22146938"/>
              <a:gd name="connsiteY10215" fmla="*/ 1701065 h 4842513"/>
              <a:gd name="connsiteX10216" fmla="*/ 18337888 w 22146938"/>
              <a:gd name="connsiteY10216" fmla="*/ 1716014 h 4842513"/>
              <a:gd name="connsiteX10217" fmla="*/ 18320171 w 22146938"/>
              <a:gd name="connsiteY10217" fmla="*/ 1694421 h 4842513"/>
              <a:gd name="connsiteX10218" fmla="*/ 18343979 w 22146938"/>
              <a:gd name="connsiteY10218" fmla="*/ 1679471 h 4842513"/>
              <a:gd name="connsiteX10219" fmla="*/ 3634480 w 22146938"/>
              <a:gd name="connsiteY10219" fmla="*/ 1678918 h 4842513"/>
              <a:gd name="connsiteX10220" fmla="*/ 3651089 w 22146938"/>
              <a:gd name="connsiteY10220" fmla="*/ 1699404 h 4842513"/>
              <a:gd name="connsiteX10221" fmla="*/ 3628943 w 22146938"/>
              <a:gd name="connsiteY10221" fmla="*/ 1713800 h 4842513"/>
              <a:gd name="connsiteX10222" fmla="*/ 3612334 w 22146938"/>
              <a:gd name="connsiteY10222" fmla="*/ 1693313 h 4842513"/>
              <a:gd name="connsiteX10223" fmla="*/ 3634480 w 22146938"/>
              <a:gd name="connsiteY10223" fmla="*/ 1678918 h 4842513"/>
              <a:gd name="connsiteX10224" fmla="*/ 5126138 w 22146938"/>
              <a:gd name="connsiteY10224" fmla="*/ 1678152 h 4842513"/>
              <a:gd name="connsiteX10225" fmla="*/ 5144486 w 22146938"/>
              <a:gd name="connsiteY10225" fmla="*/ 1700151 h 4842513"/>
              <a:gd name="connsiteX10226" fmla="*/ 5120193 w 22146938"/>
              <a:gd name="connsiteY10226" fmla="*/ 1715327 h 4842513"/>
              <a:gd name="connsiteX10227" fmla="*/ 5101840 w 22146938"/>
              <a:gd name="connsiteY10227" fmla="*/ 1693328 h 4842513"/>
              <a:gd name="connsiteX10228" fmla="*/ 5126138 w 22146938"/>
              <a:gd name="connsiteY10228" fmla="*/ 1678152 h 4842513"/>
              <a:gd name="connsiteX10229" fmla="*/ 13194233 w 22146938"/>
              <a:gd name="connsiteY10229" fmla="*/ 1677811 h 4842513"/>
              <a:gd name="connsiteX10230" fmla="*/ 13209182 w 22146938"/>
              <a:gd name="connsiteY10230" fmla="*/ 1696082 h 4842513"/>
              <a:gd name="connsiteX10231" fmla="*/ 13189250 w 22146938"/>
              <a:gd name="connsiteY10231" fmla="*/ 1708817 h 4842513"/>
              <a:gd name="connsiteX10232" fmla="*/ 13174300 w 22146938"/>
              <a:gd name="connsiteY10232" fmla="*/ 1690545 h 4842513"/>
              <a:gd name="connsiteX10233" fmla="*/ 13194233 w 22146938"/>
              <a:gd name="connsiteY10233" fmla="*/ 1677811 h 4842513"/>
              <a:gd name="connsiteX10234" fmla="*/ 14683623 w 22146938"/>
              <a:gd name="connsiteY10234" fmla="*/ 1677810 h 4842513"/>
              <a:gd name="connsiteX10235" fmla="*/ 14699679 w 22146938"/>
              <a:gd name="connsiteY10235" fmla="*/ 1697189 h 4842513"/>
              <a:gd name="connsiteX10236" fmla="*/ 14678640 w 22146938"/>
              <a:gd name="connsiteY10236" fmla="*/ 1710477 h 4842513"/>
              <a:gd name="connsiteX10237" fmla="*/ 14662583 w 22146938"/>
              <a:gd name="connsiteY10237" fmla="*/ 1691099 h 4842513"/>
              <a:gd name="connsiteX10238" fmla="*/ 14683623 w 22146938"/>
              <a:gd name="connsiteY10238" fmla="*/ 1677810 h 4842513"/>
              <a:gd name="connsiteX10239" fmla="*/ 199350 w 22146938"/>
              <a:gd name="connsiteY10239" fmla="*/ 1676639 h 4842513"/>
              <a:gd name="connsiteX10240" fmla="*/ 215314 w 22146938"/>
              <a:gd name="connsiteY10240" fmla="*/ 1696014 h 4842513"/>
              <a:gd name="connsiteX10241" fmla="*/ 194102 w 22146938"/>
              <a:gd name="connsiteY10241" fmla="*/ 1709441 h 4842513"/>
              <a:gd name="connsiteX10242" fmla="*/ 178140 w 22146938"/>
              <a:gd name="connsiteY10242" fmla="*/ 1690065 h 4842513"/>
              <a:gd name="connsiteX10243" fmla="*/ 199350 w 22146938"/>
              <a:gd name="connsiteY10243" fmla="*/ 1676639 h 4842513"/>
              <a:gd name="connsiteX10244" fmla="*/ 19699378 w 22146938"/>
              <a:gd name="connsiteY10244" fmla="*/ 1676150 h 4842513"/>
              <a:gd name="connsiteX10245" fmla="*/ 19714882 w 22146938"/>
              <a:gd name="connsiteY10245" fmla="*/ 1694975 h 4842513"/>
              <a:gd name="connsiteX10246" fmla="*/ 19694396 w 22146938"/>
              <a:gd name="connsiteY10246" fmla="*/ 1707709 h 4842513"/>
              <a:gd name="connsiteX10247" fmla="*/ 19678894 w 22146938"/>
              <a:gd name="connsiteY10247" fmla="*/ 1688884 h 4842513"/>
              <a:gd name="connsiteX10248" fmla="*/ 19699378 w 22146938"/>
              <a:gd name="connsiteY10248" fmla="*/ 1676150 h 4842513"/>
              <a:gd name="connsiteX10249" fmla="*/ 20798426 w 22146938"/>
              <a:gd name="connsiteY10249" fmla="*/ 1673935 h 4842513"/>
              <a:gd name="connsiteX10250" fmla="*/ 20815038 w 22146938"/>
              <a:gd name="connsiteY10250" fmla="*/ 1693867 h 4842513"/>
              <a:gd name="connsiteX10251" fmla="*/ 20792890 w 22146938"/>
              <a:gd name="connsiteY10251" fmla="*/ 1707709 h 4842513"/>
              <a:gd name="connsiteX10252" fmla="*/ 20776280 w 22146938"/>
              <a:gd name="connsiteY10252" fmla="*/ 1687777 h 4842513"/>
              <a:gd name="connsiteX10253" fmla="*/ 20798426 w 22146938"/>
              <a:gd name="connsiteY10253" fmla="*/ 1673935 h 4842513"/>
              <a:gd name="connsiteX10254" fmla="*/ 11705398 w 22146938"/>
              <a:gd name="connsiteY10254" fmla="*/ 1673935 h 4842513"/>
              <a:gd name="connsiteX10255" fmla="*/ 11722008 w 22146938"/>
              <a:gd name="connsiteY10255" fmla="*/ 1694421 h 4842513"/>
              <a:gd name="connsiteX10256" fmla="*/ 11699861 w 22146938"/>
              <a:gd name="connsiteY10256" fmla="*/ 1708817 h 4842513"/>
              <a:gd name="connsiteX10257" fmla="*/ 11683251 w 22146938"/>
              <a:gd name="connsiteY10257" fmla="*/ 1688331 h 4842513"/>
              <a:gd name="connsiteX10258" fmla="*/ 11705398 w 22146938"/>
              <a:gd name="connsiteY10258" fmla="*/ 1673935 h 4842513"/>
              <a:gd name="connsiteX10259" fmla="*/ 14317090 w 22146938"/>
              <a:gd name="connsiteY10259" fmla="*/ 1672827 h 4842513"/>
              <a:gd name="connsiteX10260" fmla="*/ 14333146 w 22146938"/>
              <a:gd name="connsiteY10260" fmla="*/ 1692206 h 4842513"/>
              <a:gd name="connsiteX10261" fmla="*/ 14312106 w 22146938"/>
              <a:gd name="connsiteY10261" fmla="*/ 1705494 h 4842513"/>
              <a:gd name="connsiteX10262" fmla="*/ 14296050 w 22146938"/>
              <a:gd name="connsiteY10262" fmla="*/ 1686116 h 4842513"/>
              <a:gd name="connsiteX10263" fmla="*/ 14317090 w 22146938"/>
              <a:gd name="connsiteY10263" fmla="*/ 1672827 h 4842513"/>
              <a:gd name="connsiteX10264" fmla="*/ 5235069 w 22146938"/>
              <a:gd name="connsiteY10264" fmla="*/ 1672273 h 4842513"/>
              <a:gd name="connsiteX10265" fmla="*/ 5240825 w 22146938"/>
              <a:gd name="connsiteY10265" fmla="*/ 1675568 h 4842513"/>
              <a:gd name="connsiteX10266" fmla="*/ 5243510 w 22146938"/>
              <a:gd name="connsiteY10266" fmla="*/ 1675042 h 4842513"/>
              <a:gd name="connsiteX10267" fmla="*/ 5259558 w 22146938"/>
              <a:gd name="connsiteY10267" fmla="*/ 1694974 h 4842513"/>
              <a:gd name="connsiteX10268" fmla="*/ 5237981 w 22146938"/>
              <a:gd name="connsiteY10268" fmla="*/ 1708816 h 4842513"/>
              <a:gd name="connsiteX10269" fmla="*/ 5235707 w 22146938"/>
              <a:gd name="connsiteY10269" fmla="*/ 1707547 h 4842513"/>
              <a:gd name="connsiteX10270" fmla="*/ 5229528 w 22146938"/>
              <a:gd name="connsiteY10270" fmla="*/ 1708816 h 4842513"/>
              <a:gd name="connsiteX10271" fmla="*/ 5211812 w 22146938"/>
              <a:gd name="connsiteY10271" fmla="*/ 1687223 h 4842513"/>
              <a:gd name="connsiteX10272" fmla="*/ 5235069 w 22146938"/>
              <a:gd name="connsiteY10272" fmla="*/ 1672273 h 4842513"/>
              <a:gd name="connsiteX10273" fmla="*/ 20461794 w 22146938"/>
              <a:gd name="connsiteY10273" fmla="*/ 1670613 h 4842513"/>
              <a:gd name="connsiteX10274" fmla="*/ 20477850 w 22146938"/>
              <a:gd name="connsiteY10274" fmla="*/ 1690545 h 4842513"/>
              <a:gd name="connsiteX10275" fmla="*/ 20456256 w 22146938"/>
              <a:gd name="connsiteY10275" fmla="*/ 1704387 h 4842513"/>
              <a:gd name="connsiteX10276" fmla="*/ 20440198 w 22146938"/>
              <a:gd name="connsiteY10276" fmla="*/ 1684455 h 4842513"/>
              <a:gd name="connsiteX10277" fmla="*/ 20461794 w 22146938"/>
              <a:gd name="connsiteY10277" fmla="*/ 1670613 h 4842513"/>
              <a:gd name="connsiteX10278" fmla="*/ 5061913 w 22146938"/>
              <a:gd name="connsiteY10278" fmla="*/ 1670613 h 4842513"/>
              <a:gd name="connsiteX10279" fmla="*/ 5077961 w 22146938"/>
              <a:gd name="connsiteY10279" fmla="*/ 1690545 h 4842513"/>
              <a:gd name="connsiteX10280" fmla="*/ 5056369 w 22146938"/>
              <a:gd name="connsiteY10280" fmla="*/ 1704387 h 4842513"/>
              <a:gd name="connsiteX10281" fmla="*/ 5040331 w 22146938"/>
              <a:gd name="connsiteY10281" fmla="*/ 1684455 h 4842513"/>
              <a:gd name="connsiteX10282" fmla="*/ 5061913 w 22146938"/>
              <a:gd name="connsiteY10282" fmla="*/ 1670613 h 4842513"/>
              <a:gd name="connsiteX10283" fmla="*/ 12675438 w 22146938"/>
              <a:gd name="connsiteY10283" fmla="*/ 1668952 h 4842513"/>
              <a:gd name="connsiteX10284" fmla="*/ 12690941 w 22146938"/>
              <a:gd name="connsiteY10284" fmla="*/ 1687777 h 4842513"/>
              <a:gd name="connsiteX10285" fmla="*/ 12670454 w 22146938"/>
              <a:gd name="connsiteY10285" fmla="*/ 1700511 h 4842513"/>
              <a:gd name="connsiteX10286" fmla="*/ 12654953 w 22146938"/>
              <a:gd name="connsiteY10286" fmla="*/ 1681686 h 4842513"/>
              <a:gd name="connsiteX10287" fmla="*/ 12675438 w 22146938"/>
              <a:gd name="connsiteY10287" fmla="*/ 1668952 h 4842513"/>
              <a:gd name="connsiteX10288" fmla="*/ 14501464 w 22146938"/>
              <a:gd name="connsiteY10288" fmla="*/ 1666183 h 4842513"/>
              <a:gd name="connsiteX10289" fmla="*/ 14517520 w 22146938"/>
              <a:gd name="connsiteY10289" fmla="*/ 1685562 h 4842513"/>
              <a:gd name="connsiteX10290" fmla="*/ 14496480 w 22146938"/>
              <a:gd name="connsiteY10290" fmla="*/ 1698850 h 4842513"/>
              <a:gd name="connsiteX10291" fmla="*/ 14480424 w 22146938"/>
              <a:gd name="connsiteY10291" fmla="*/ 1679472 h 4842513"/>
              <a:gd name="connsiteX10292" fmla="*/ 14501464 w 22146938"/>
              <a:gd name="connsiteY10292" fmla="*/ 1666183 h 4842513"/>
              <a:gd name="connsiteX10293" fmla="*/ 12300600 w 22146938"/>
              <a:gd name="connsiteY10293" fmla="*/ 1665630 h 4842513"/>
              <a:gd name="connsiteX10294" fmla="*/ 12316656 w 22146938"/>
              <a:gd name="connsiteY10294" fmla="*/ 1685562 h 4842513"/>
              <a:gd name="connsiteX10295" fmla="*/ 12295063 w 22146938"/>
              <a:gd name="connsiteY10295" fmla="*/ 1699404 h 4842513"/>
              <a:gd name="connsiteX10296" fmla="*/ 12279005 w 22146938"/>
              <a:gd name="connsiteY10296" fmla="*/ 1679472 h 4842513"/>
              <a:gd name="connsiteX10297" fmla="*/ 12300600 w 22146938"/>
              <a:gd name="connsiteY10297" fmla="*/ 1665630 h 4842513"/>
              <a:gd name="connsiteX10298" fmla="*/ 6985124 w 22146938"/>
              <a:gd name="connsiteY10298" fmla="*/ 1665629 h 4842513"/>
              <a:gd name="connsiteX10299" fmla="*/ 7003402 w 22146938"/>
              <a:gd name="connsiteY10299" fmla="*/ 1687776 h 4842513"/>
              <a:gd name="connsiteX10300" fmla="*/ 6979029 w 22146938"/>
              <a:gd name="connsiteY10300" fmla="*/ 1703279 h 4842513"/>
              <a:gd name="connsiteX10301" fmla="*/ 6960771 w 22146938"/>
              <a:gd name="connsiteY10301" fmla="*/ 1681132 h 4842513"/>
              <a:gd name="connsiteX10302" fmla="*/ 6985124 w 22146938"/>
              <a:gd name="connsiteY10302" fmla="*/ 1665629 h 4842513"/>
              <a:gd name="connsiteX10303" fmla="*/ 19407038 w 22146938"/>
              <a:gd name="connsiteY10303" fmla="*/ 1665076 h 4842513"/>
              <a:gd name="connsiteX10304" fmla="*/ 19421986 w 22146938"/>
              <a:gd name="connsiteY10304" fmla="*/ 1683347 h 4842513"/>
              <a:gd name="connsiteX10305" fmla="*/ 19402054 w 22146938"/>
              <a:gd name="connsiteY10305" fmla="*/ 1696082 h 4842513"/>
              <a:gd name="connsiteX10306" fmla="*/ 19387106 w 22146938"/>
              <a:gd name="connsiteY10306" fmla="*/ 1677810 h 4842513"/>
              <a:gd name="connsiteX10307" fmla="*/ 19407038 w 22146938"/>
              <a:gd name="connsiteY10307" fmla="*/ 1665076 h 4842513"/>
              <a:gd name="connsiteX10308" fmla="*/ 8085598 w 22146938"/>
              <a:gd name="connsiteY10308" fmla="*/ 1665076 h 4842513"/>
              <a:gd name="connsiteX10309" fmla="*/ 8101652 w 22146938"/>
              <a:gd name="connsiteY10309" fmla="*/ 1684455 h 4842513"/>
              <a:gd name="connsiteX10310" fmla="*/ 8080614 w 22146938"/>
              <a:gd name="connsiteY10310" fmla="*/ 1697743 h 4842513"/>
              <a:gd name="connsiteX10311" fmla="*/ 8064551 w 22146938"/>
              <a:gd name="connsiteY10311" fmla="*/ 1678365 h 4842513"/>
              <a:gd name="connsiteX10312" fmla="*/ 8085598 w 22146938"/>
              <a:gd name="connsiteY10312" fmla="*/ 1665076 h 4842513"/>
              <a:gd name="connsiteX10313" fmla="*/ 2535356 w 22146938"/>
              <a:gd name="connsiteY10313" fmla="*/ 1664791 h 4842513"/>
              <a:gd name="connsiteX10314" fmla="*/ 2551320 w 22146938"/>
              <a:gd name="connsiteY10314" fmla="*/ 1684166 h 4842513"/>
              <a:gd name="connsiteX10315" fmla="*/ 2530108 w 22146938"/>
              <a:gd name="connsiteY10315" fmla="*/ 1697593 h 4842513"/>
              <a:gd name="connsiteX10316" fmla="*/ 2514145 w 22146938"/>
              <a:gd name="connsiteY10316" fmla="*/ 1678217 h 4842513"/>
              <a:gd name="connsiteX10317" fmla="*/ 2535356 w 22146938"/>
              <a:gd name="connsiteY10317" fmla="*/ 1664791 h 4842513"/>
              <a:gd name="connsiteX10318" fmla="*/ 19232076 w 22146938"/>
              <a:gd name="connsiteY10318" fmla="*/ 1664523 h 4842513"/>
              <a:gd name="connsiteX10319" fmla="*/ 19247026 w 22146938"/>
              <a:gd name="connsiteY10319" fmla="*/ 1682794 h 4842513"/>
              <a:gd name="connsiteX10320" fmla="*/ 19227094 w 22146938"/>
              <a:gd name="connsiteY10320" fmla="*/ 1695529 h 4842513"/>
              <a:gd name="connsiteX10321" fmla="*/ 19212142 w 22146938"/>
              <a:gd name="connsiteY10321" fmla="*/ 1677257 h 4842513"/>
              <a:gd name="connsiteX10322" fmla="*/ 19232076 w 22146938"/>
              <a:gd name="connsiteY10322" fmla="*/ 1664523 h 4842513"/>
              <a:gd name="connsiteX10323" fmla="*/ 16867878 w 22146938"/>
              <a:gd name="connsiteY10323" fmla="*/ 1663415 h 4842513"/>
              <a:gd name="connsiteX10324" fmla="*/ 16884488 w 22146938"/>
              <a:gd name="connsiteY10324" fmla="*/ 1683901 h 4842513"/>
              <a:gd name="connsiteX10325" fmla="*/ 16862341 w 22146938"/>
              <a:gd name="connsiteY10325" fmla="*/ 1697743 h 4842513"/>
              <a:gd name="connsiteX10326" fmla="*/ 16845731 w 22146938"/>
              <a:gd name="connsiteY10326" fmla="*/ 1677257 h 4842513"/>
              <a:gd name="connsiteX10327" fmla="*/ 16867878 w 22146938"/>
              <a:gd name="connsiteY10327" fmla="*/ 1663415 h 4842513"/>
              <a:gd name="connsiteX10328" fmla="*/ 18841734 w 22146938"/>
              <a:gd name="connsiteY10328" fmla="*/ 1662308 h 4842513"/>
              <a:gd name="connsiteX10329" fmla="*/ 18858899 w 22146938"/>
              <a:gd name="connsiteY10329" fmla="*/ 1683347 h 4842513"/>
              <a:gd name="connsiteX10330" fmla="*/ 18835643 w 22146938"/>
              <a:gd name="connsiteY10330" fmla="*/ 1698297 h 4842513"/>
              <a:gd name="connsiteX10331" fmla="*/ 18818480 w 22146938"/>
              <a:gd name="connsiteY10331" fmla="*/ 1677257 h 4842513"/>
              <a:gd name="connsiteX10332" fmla="*/ 18841734 w 22146938"/>
              <a:gd name="connsiteY10332" fmla="*/ 1662308 h 4842513"/>
              <a:gd name="connsiteX10333" fmla="*/ 18998978 w 22146938"/>
              <a:gd name="connsiteY10333" fmla="*/ 1661754 h 4842513"/>
              <a:gd name="connsiteX10334" fmla="*/ 19011852 w 22146938"/>
              <a:gd name="connsiteY10334" fmla="*/ 1669090 h 4842513"/>
              <a:gd name="connsiteX10335" fmla="*/ 19015148 w 22146938"/>
              <a:gd name="connsiteY10335" fmla="*/ 1680683 h 4842513"/>
              <a:gd name="connsiteX10336" fmla="*/ 19027216 w 22146938"/>
              <a:gd name="connsiteY10336" fmla="*/ 1678364 h 4842513"/>
              <a:gd name="connsiteX10337" fmla="*/ 19039398 w 22146938"/>
              <a:gd name="connsiteY10337" fmla="*/ 1685354 h 4842513"/>
              <a:gd name="connsiteX10338" fmla="*/ 19042944 w 22146938"/>
              <a:gd name="connsiteY10338" fmla="*/ 1696694 h 4842513"/>
              <a:gd name="connsiteX10339" fmla="*/ 19052200 w 22146938"/>
              <a:gd name="connsiteY10339" fmla="*/ 1701826 h 4842513"/>
              <a:gd name="connsiteX10340" fmla="*/ 19052274 w 22146938"/>
              <a:gd name="connsiteY10340" fmla="*/ 1702087 h 4842513"/>
              <a:gd name="connsiteX10341" fmla="*/ 19053308 w 22146938"/>
              <a:gd name="connsiteY10341" fmla="*/ 1700511 h 4842513"/>
              <a:gd name="connsiteX10342" fmla="*/ 19067634 w 22146938"/>
              <a:gd name="connsiteY10342" fmla="*/ 1697743 h 4842513"/>
              <a:gd name="connsiteX10343" fmla="*/ 19076218 w 22146938"/>
              <a:gd name="connsiteY10343" fmla="*/ 1702527 h 4842513"/>
              <a:gd name="connsiteX10344" fmla="*/ 19081200 w 22146938"/>
              <a:gd name="connsiteY10344" fmla="*/ 1694905 h 4842513"/>
              <a:gd name="connsiteX10345" fmla="*/ 19094766 w 22146938"/>
              <a:gd name="connsiteY10345" fmla="*/ 1692206 h 4842513"/>
              <a:gd name="connsiteX10346" fmla="*/ 19106876 w 22146938"/>
              <a:gd name="connsiteY10346" fmla="*/ 1698920 h 4842513"/>
              <a:gd name="connsiteX10347" fmla="*/ 19107374 w 22146938"/>
              <a:gd name="connsiteY10347" fmla="*/ 1700695 h 4842513"/>
              <a:gd name="connsiteX10348" fmla="*/ 19114142 w 22146938"/>
              <a:gd name="connsiteY10348" fmla="*/ 1699404 h 4842513"/>
              <a:gd name="connsiteX10349" fmla="*/ 19131308 w 22146938"/>
              <a:gd name="connsiteY10349" fmla="*/ 1720444 h 4842513"/>
              <a:gd name="connsiteX10350" fmla="*/ 19108606 w 22146938"/>
              <a:gd name="connsiteY10350" fmla="*/ 1734839 h 4842513"/>
              <a:gd name="connsiteX10351" fmla="*/ 19095250 w 22146938"/>
              <a:gd name="connsiteY10351" fmla="*/ 1727434 h 4842513"/>
              <a:gd name="connsiteX10352" fmla="*/ 19094134 w 22146938"/>
              <a:gd name="connsiteY10352" fmla="*/ 1723440 h 4842513"/>
              <a:gd name="connsiteX10353" fmla="*/ 19089782 w 22146938"/>
              <a:gd name="connsiteY10353" fmla="*/ 1724320 h 4842513"/>
              <a:gd name="connsiteX10354" fmla="*/ 19082488 w 22146938"/>
              <a:gd name="connsiteY10354" fmla="*/ 1720278 h 4842513"/>
              <a:gd name="connsiteX10355" fmla="*/ 19076770 w 22146938"/>
              <a:gd name="connsiteY10355" fmla="*/ 1728748 h 4842513"/>
              <a:gd name="connsiteX10356" fmla="*/ 19062650 w 22146938"/>
              <a:gd name="connsiteY10356" fmla="*/ 1731517 h 4842513"/>
              <a:gd name="connsiteX10357" fmla="*/ 19049986 w 22146938"/>
              <a:gd name="connsiteY10357" fmla="*/ 1724458 h 4842513"/>
              <a:gd name="connsiteX10358" fmla="*/ 19049944 w 22146938"/>
              <a:gd name="connsiteY10358" fmla="*/ 1724321 h 4842513"/>
              <a:gd name="connsiteX10359" fmla="*/ 19047910 w 22146938"/>
              <a:gd name="connsiteY10359" fmla="*/ 1727295 h 4842513"/>
              <a:gd name="connsiteX10360" fmla="*/ 19032752 w 22146938"/>
              <a:gd name="connsiteY10360" fmla="*/ 1730409 h 4842513"/>
              <a:gd name="connsiteX10361" fmla="*/ 19015588 w 22146938"/>
              <a:gd name="connsiteY10361" fmla="*/ 1709370 h 4842513"/>
              <a:gd name="connsiteX10362" fmla="*/ 19016646 w 22146938"/>
              <a:gd name="connsiteY10362" fmla="*/ 1707824 h 4842513"/>
              <a:gd name="connsiteX10363" fmla="*/ 19010052 w 22146938"/>
              <a:gd name="connsiteY10363" fmla="*/ 1704041 h 4842513"/>
              <a:gd name="connsiteX10364" fmla="*/ 19006848 w 22146938"/>
              <a:gd name="connsiteY10364" fmla="*/ 1693800 h 4842513"/>
              <a:gd name="connsiteX10365" fmla="*/ 18993442 w 22146938"/>
              <a:gd name="connsiteY10365" fmla="*/ 1696636 h 4842513"/>
              <a:gd name="connsiteX10366" fmla="*/ 18976830 w 22146938"/>
              <a:gd name="connsiteY10366" fmla="*/ 1676150 h 4842513"/>
              <a:gd name="connsiteX10367" fmla="*/ 18998978 w 22146938"/>
              <a:gd name="connsiteY10367" fmla="*/ 1661754 h 4842513"/>
              <a:gd name="connsiteX10368" fmla="*/ 7417077 w 22146938"/>
              <a:gd name="connsiteY10368" fmla="*/ 1661754 h 4842513"/>
              <a:gd name="connsiteX10369" fmla="*/ 7434799 w 22146938"/>
              <a:gd name="connsiteY10369" fmla="*/ 1683348 h 4842513"/>
              <a:gd name="connsiteX10370" fmla="*/ 7411537 w 22146938"/>
              <a:gd name="connsiteY10370" fmla="*/ 1698297 h 4842513"/>
              <a:gd name="connsiteX10371" fmla="*/ 7393828 w 22146938"/>
              <a:gd name="connsiteY10371" fmla="*/ 1676704 h 4842513"/>
              <a:gd name="connsiteX10372" fmla="*/ 7417077 w 22146938"/>
              <a:gd name="connsiteY10372" fmla="*/ 1661754 h 4842513"/>
              <a:gd name="connsiteX10373" fmla="*/ 12850954 w 22146938"/>
              <a:gd name="connsiteY10373" fmla="*/ 1660647 h 4842513"/>
              <a:gd name="connsiteX10374" fmla="*/ 12865903 w 22146938"/>
              <a:gd name="connsiteY10374" fmla="*/ 1678918 h 4842513"/>
              <a:gd name="connsiteX10375" fmla="*/ 12845971 w 22146938"/>
              <a:gd name="connsiteY10375" fmla="*/ 1691653 h 4842513"/>
              <a:gd name="connsiteX10376" fmla="*/ 12831021 w 22146938"/>
              <a:gd name="connsiteY10376" fmla="*/ 1673381 h 4842513"/>
              <a:gd name="connsiteX10377" fmla="*/ 12850954 w 22146938"/>
              <a:gd name="connsiteY10377" fmla="*/ 1660647 h 4842513"/>
              <a:gd name="connsiteX10378" fmla="*/ 6439754 w 22146938"/>
              <a:gd name="connsiteY10378" fmla="*/ 1660093 h 4842513"/>
              <a:gd name="connsiteX10379" fmla="*/ 6458583 w 22146938"/>
              <a:gd name="connsiteY10379" fmla="*/ 1682794 h 4842513"/>
              <a:gd name="connsiteX10380" fmla="*/ 6433663 w 22146938"/>
              <a:gd name="connsiteY10380" fmla="*/ 1698851 h 4842513"/>
              <a:gd name="connsiteX10381" fmla="*/ 6414831 w 22146938"/>
              <a:gd name="connsiteY10381" fmla="*/ 1676150 h 4842513"/>
              <a:gd name="connsiteX10382" fmla="*/ 6439754 w 22146938"/>
              <a:gd name="connsiteY10382" fmla="*/ 1660093 h 4842513"/>
              <a:gd name="connsiteX10383" fmla="*/ 13931177 w 22146938"/>
              <a:gd name="connsiteY10383" fmla="*/ 1660092 h 4842513"/>
              <a:gd name="connsiteX10384" fmla="*/ 13946679 w 22146938"/>
              <a:gd name="connsiteY10384" fmla="*/ 1678918 h 4842513"/>
              <a:gd name="connsiteX10385" fmla="*/ 13925640 w 22146938"/>
              <a:gd name="connsiteY10385" fmla="*/ 1692206 h 4842513"/>
              <a:gd name="connsiteX10386" fmla="*/ 13910137 w 22146938"/>
              <a:gd name="connsiteY10386" fmla="*/ 1673381 h 4842513"/>
              <a:gd name="connsiteX10387" fmla="*/ 13931177 w 22146938"/>
              <a:gd name="connsiteY10387" fmla="*/ 1660092 h 4842513"/>
              <a:gd name="connsiteX10388" fmla="*/ 9128909 w 22146938"/>
              <a:gd name="connsiteY10388" fmla="*/ 1659539 h 4842513"/>
              <a:gd name="connsiteX10389" fmla="*/ 9144414 w 22146938"/>
              <a:gd name="connsiteY10389" fmla="*/ 1678364 h 4842513"/>
              <a:gd name="connsiteX10390" fmla="*/ 9123925 w 22146938"/>
              <a:gd name="connsiteY10390" fmla="*/ 1691653 h 4842513"/>
              <a:gd name="connsiteX10391" fmla="*/ 9108422 w 22146938"/>
              <a:gd name="connsiteY10391" fmla="*/ 1672828 h 4842513"/>
              <a:gd name="connsiteX10392" fmla="*/ 9128909 w 22146938"/>
              <a:gd name="connsiteY10392" fmla="*/ 1659539 h 4842513"/>
              <a:gd name="connsiteX10393" fmla="*/ 5476587 w 22146938"/>
              <a:gd name="connsiteY10393" fmla="*/ 1657325 h 4842513"/>
              <a:gd name="connsiteX10394" fmla="*/ 5493188 w 22146938"/>
              <a:gd name="connsiteY10394" fmla="*/ 1677257 h 4842513"/>
              <a:gd name="connsiteX10395" fmla="*/ 5471045 w 22146938"/>
              <a:gd name="connsiteY10395" fmla="*/ 1691099 h 4842513"/>
              <a:gd name="connsiteX10396" fmla="*/ 5454437 w 22146938"/>
              <a:gd name="connsiteY10396" fmla="*/ 1671167 h 4842513"/>
              <a:gd name="connsiteX10397" fmla="*/ 5476587 w 22146938"/>
              <a:gd name="connsiteY10397" fmla="*/ 1657325 h 4842513"/>
              <a:gd name="connsiteX10398" fmla="*/ 78482 w 22146938"/>
              <a:gd name="connsiteY10398" fmla="*/ 1656770 h 4842513"/>
              <a:gd name="connsiteX10399" fmla="*/ 93984 w 22146938"/>
              <a:gd name="connsiteY10399" fmla="*/ 1676149 h 4842513"/>
              <a:gd name="connsiteX10400" fmla="*/ 72945 w 22146938"/>
              <a:gd name="connsiteY10400" fmla="*/ 1689437 h 4842513"/>
              <a:gd name="connsiteX10401" fmla="*/ 57442 w 22146938"/>
              <a:gd name="connsiteY10401" fmla="*/ 1670059 h 4842513"/>
              <a:gd name="connsiteX10402" fmla="*/ 78482 w 22146938"/>
              <a:gd name="connsiteY10402" fmla="*/ 1656770 h 4842513"/>
              <a:gd name="connsiteX10403" fmla="*/ 13371410 w 22146938"/>
              <a:gd name="connsiteY10403" fmla="*/ 1654556 h 4842513"/>
              <a:gd name="connsiteX10404" fmla="*/ 13386359 w 22146938"/>
              <a:gd name="connsiteY10404" fmla="*/ 1672827 h 4842513"/>
              <a:gd name="connsiteX10405" fmla="*/ 13366427 w 22146938"/>
              <a:gd name="connsiteY10405" fmla="*/ 1685562 h 4842513"/>
              <a:gd name="connsiteX10406" fmla="*/ 13351477 w 22146938"/>
              <a:gd name="connsiteY10406" fmla="*/ 1667290 h 4842513"/>
              <a:gd name="connsiteX10407" fmla="*/ 13371410 w 22146938"/>
              <a:gd name="connsiteY10407" fmla="*/ 1654556 h 4842513"/>
              <a:gd name="connsiteX10408" fmla="*/ 5428999 w 22146938"/>
              <a:gd name="connsiteY10408" fmla="*/ 1654556 h 4842513"/>
              <a:gd name="connsiteX10409" fmla="*/ 5445060 w 22146938"/>
              <a:gd name="connsiteY10409" fmla="*/ 1674488 h 4842513"/>
              <a:gd name="connsiteX10410" fmla="*/ 5423464 w 22146938"/>
              <a:gd name="connsiteY10410" fmla="*/ 1688330 h 4842513"/>
              <a:gd name="connsiteX10411" fmla="*/ 5407405 w 22146938"/>
              <a:gd name="connsiteY10411" fmla="*/ 1668398 h 4842513"/>
              <a:gd name="connsiteX10412" fmla="*/ 5428999 w 22146938"/>
              <a:gd name="connsiteY10412" fmla="*/ 1654556 h 4842513"/>
              <a:gd name="connsiteX10413" fmla="*/ 12105151 w 22146938"/>
              <a:gd name="connsiteY10413" fmla="*/ 1654003 h 4842513"/>
              <a:gd name="connsiteX10414" fmla="*/ 12121762 w 22146938"/>
              <a:gd name="connsiteY10414" fmla="*/ 1673935 h 4842513"/>
              <a:gd name="connsiteX10415" fmla="*/ 12099615 w 22146938"/>
              <a:gd name="connsiteY10415" fmla="*/ 1687777 h 4842513"/>
              <a:gd name="connsiteX10416" fmla="*/ 12083004 w 22146938"/>
              <a:gd name="connsiteY10416" fmla="*/ 1667845 h 4842513"/>
              <a:gd name="connsiteX10417" fmla="*/ 12105151 w 22146938"/>
              <a:gd name="connsiteY10417" fmla="*/ 1654003 h 4842513"/>
              <a:gd name="connsiteX10418" fmla="*/ 20008330 w 22146938"/>
              <a:gd name="connsiteY10418" fmla="*/ 1654002 h 4842513"/>
              <a:gd name="connsiteX10419" fmla="*/ 20023834 w 22146938"/>
              <a:gd name="connsiteY10419" fmla="*/ 1672827 h 4842513"/>
              <a:gd name="connsiteX10420" fmla="*/ 20003348 w 22146938"/>
              <a:gd name="connsiteY10420" fmla="*/ 1686116 h 4842513"/>
              <a:gd name="connsiteX10421" fmla="*/ 19987846 w 22146938"/>
              <a:gd name="connsiteY10421" fmla="*/ 1667291 h 4842513"/>
              <a:gd name="connsiteX10422" fmla="*/ 20008330 w 22146938"/>
              <a:gd name="connsiteY10422" fmla="*/ 1654002 h 4842513"/>
              <a:gd name="connsiteX10423" fmla="*/ 8427322 w 22146938"/>
              <a:gd name="connsiteY10423" fmla="*/ 1654002 h 4842513"/>
              <a:gd name="connsiteX10424" fmla="*/ 8442828 w 22146938"/>
              <a:gd name="connsiteY10424" fmla="*/ 1672827 h 4842513"/>
              <a:gd name="connsiteX10425" fmla="*/ 8422340 w 22146938"/>
              <a:gd name="connsiteY10425" fmla="*/ 1686116 h 4842513"/>
              <a:gd name="connsiteX10426" fmla="*/ 8406840 w 22146938"/>
              <a:gd name="connsiteY10426" fmla="*/ 1667291 h 4842513"/>
              <a:gd name="connsiteX10427" fmla="*/ 8427322 w 22146938"/>
              <a:gd name="connsiteY10427" fmla="*/ 1654002 h 4842513"/>
              <a:gd name="connsiteX10428" fmla="*/ 21349334 w 22146938"/>
              <a:gd name="connsiteY10428" fmla="*/ 1652341 h 4842513"/>
              <a:gd name="connsiteX10429" fmla="*/ 21365946 w 22146938"/>
              <a:gd name="connsiteY10429" fmla="*/ 1672827 h 4842513"/>
              <a:gd name="connsiteX10430" fmla="*/ 21343798 w 22146938"/>
              <a:gd name="connsiteY10430" fmla="*/ 1687223 h 4842513"/>
              <a:gd name="connsiteX10431" fmla="*/ 21327188 w 22146938"/>
              <a:gd name="connsiteY10431" fmla="*/ 1666737 h 4842513"/>
              <a:gd name="connsiteX10432" fmla="*/ 21349334 w 22146938"/>
              <a:gd name="connsiteY10432" fmla="*/ 1652341 h 4842513"/>
              <a:gd name="connsiteX10433" fmla="*/ 15376826 w 22146938"/>
              <a:gd name="connsiteY10433" fmla="*/ 1651787 h 4842513"/>
              <a:gd name="connsiteX10434" fmla="*/ 15392330 w 22146938"/>
              <a:gd name="connsiteY10434" fmla="*/ 1671166 h 4842513"/>
              <a:gd name="connsiteX10435" fmla="*/ 15371290 w 22146938"/>
              <a:gd name="connsiteY10435" fmla="*/ 1684454 h 4842513"/>
              <a:gd name="connsiteX10436" fmla="*/ 15355786 w 22146938"/>
              <a:gd name="connsiteY10436" fmla="*/ 1665076 h 4842513"/>
              <a:gd name="connsiteX10437" fmla="*/ 15376826 w 22146938"/>
              <a:gd name="connsiteY10437" fmla="*/ 1651787 h 4842513"/>
              <a:gd name="connsiteX10438" fmla="*/ 12497708 w 22146938"/>
              <a:gd name="connsiteY10438" fmla="*/ 1651234 h 4842513"/>
              <a:gd name="connsiteX10439" fmla="*/ 12513211 w 22146938"/>
              <a:gd name="connsiteY10439" fmla="*/ 1670059 h 4842513"/>
              <a:gd name="connsiteX10440" fmla="*/ 12492725 w 22146938"/>
              <a:gd name="connsiteY10440" fmla="*/ 1683348 h 4842513"/>
              <a:gd name="connsiteX10441" fmla="*/ 12477222 w 22146938"/>
              <a:gd name="connsiteY10441" fmla="*/ 1664523 h 4842513"/>
              <a:gd name="connsiteX10442" fmla="*/ 12497708 w 22146938"/>
              <a:gd name="connsiteY10442" fmla="*/ 1651234 h 4842513"/>
              <a:gd name="connsiteX10443" fmla="*/ 21919622 w 22146938"/>
              <a:gd name="connsiteY10443" fmla="*/ 1649020 h 4842513"/>
              <a:gd name="connsiteX10444" fmla="*/ 21936786 w 22146938"/>
              <a:gd name="connsiteY10444" fmla="*/ 1670060 h 4842513"/>
              <a:gd name="connsiteX10445" fmla="*/ 21914086 w 22146938"/>
              <a:gd name="connsiteY10445" fmla="*/ 1684455 h 4842513"/>
              <a:gd name="connsiteX10446" fmla="*/ 21896922 w 22146938"/>
              <a:gd name="connsiteY10446" fmla="*/ 1663415 h 4842513"/>
              <a:gd name="connsiteX10447" fmla="*/ 21919622 w 22146938"/>
              <a:gd name="connsiteY10447" fmla="*/ 1649020 h 4842513"/>
              <a:gd name="connsiteX10448" fmla="*/ 2199010 w 22146938"/>
              <a:gd name="connsiteY10448" fmla="*/ 1648466 h 4842513"/>
              <a:gd name="connsiteX10449" fmla="*/ 2214513 w 22146938"/>
              <a:gd name="connsiteY10449" fmla="*/ 1667291 h 4842513"/>
              <a:gd name="connsiteX10450" fmla="*/ 2194027 w 22146938"/>
              <a:gd name="connsiteY10450" fmla="*/ 1680579 h 4842513"/>
              <a:gd name="connsiteX10451" fmla="*/ 2178525 w 22146938"/>
              <a:gd name="connsiteY10451" fmla="*/ 1661754 h 4842513"/>
              <a:gd name="connsiteX10452" fmla="*/ 2199010 w 22146938"/>
              <a:gd name="connsiteY10452" fmla="*/ 1648466 h 4842513"/>
              <a:gd name="connsiteX10453" fmla="*/ 10230703 w 22146938"/>
              <a:gd name="connsiteY10453" fmla="*/ 1647912 h 4842513"/>
              <a:gd name="connsiteX10454" fmla="*/ 10247315 w 22146938"/>
              <a:gd name="connsiteY10454" fmla="*/ 1667844 h 4842513"/>
              <a:gd name="connsiteX10455" fmla="*/ 10225720 w 22146938"/>
              <a:gd name="connsiteY10455" fmla="*/ 1681686 h 4842513"/>
              <a:gd name="connsiteX10456" fmla="*/ 10209108 w 22146938"/>
              <a:gd name="connsiteY10456" fmla="*/ 1661754 h 4842513"/>
              <a:gd name="connsiteX10457" fmla="*/ 10230703 w 22146938"/>
              <a:gd name="connsiteY10457" fmla="*/ 1647912 h 4842513"/>
              <a:gd name="connsiteX10458" fmla="*/ 9727964 w 22146938"/>
              <a:gd name="connsiteY10458" fmla="*/ 1647912 h 4842513"/>
              <a:gd name="connsiteX10459" fmla="*/ 9744020 w 22146938"/>
              <a:gd name="connsiteY10459" fmla="*/ 1667290 h 4842513"/>
              <a:gd name="connsiteX10460" fmla="*/ 9722426 w 22146938"/>
              <a:gd name="connsiteY10460" fmla="*/ 1681132 h 4842513"/>
              <a:gd name="connsiteX10461" fmla="*/ 9706367 w 22146938"/>
              <a:gd name="connsiteY10461" fmla="*/ 1661754 h 4842513"/>
              <a:gd name="connsiteX10462" fmla="*/ 9727964 w 22146938"/>
              <a:gd name="connsiteY10462" fmla="*/ 1647912 h 4842513"/>
              <a:gd name="connsiteX10463" fmla="*/ 9424010 w 22146938"/>
              <a:gd name="connsiteY10463" fmla="*/ 1647912 h 4842513"/>
              <a:gd name="connsiteX10464" fmla="*/ 9439512 w 22146938"/>
              <a:gd name="connsiteY10464" fmla="*/ 1667291 h 4842513"/>
              <a:gd name="connsiteX10465" fmla="*/ 9418471 w 22146938"/>
              <a:gd name="connsiteY10465" fmla="*/ 1680579 h 4842513"/>
              <a:gd name="connsiteX10466" fmla="*/ 9402966 w 22146938"/>
              <a:gd name="connsiteY10466" fmla="*/ 1661201 h 4842513"/>
              <a:gd name="connsiteX10467" fmla="*/ 9424010 w 22146938"/>
              <a:gd name="connsiteY10467" fmla="*/ 1647912 h 4842513"/>
              <a:gd name="connsiteX10468" fmla="*/ 16164154 w 22146938"/>
              <a:gd name="connsiteY10468" fmla="*/ 1647358 h 4842513"/>
              <a:gd name="connsiteX10469" fmla="*/ 16180211 w 22146938"/>
              <a:gd name="connsiteY10469" fmla="*/ 1666737 h 4842513"/>
              <a:gd name="connsiteX10470" fmla="*/ 16159172 w 22146938"/>
              <a:gd name="connsiteY10470" fmla="*/ 1680025 h 4842513"/>
              <a:gd name="connsiteX10471" fmla="*/ 16143115 w 22146938"/>
              <a:gd name="connsiteY10471" fmla="*/ 1660647 h 4842513"/>
              <a:gd name="connsiteX10472" fmla="*/ 16164154 w 22146938"/>
              <a:gd name="connsiteY10472" fmla="*/ 1647358 h 4842513"/>
              <a:gd name="connsiteX10473" fmla="*/ 15558987 w 22146938"/>
              <a:gd name="connsiteY10473" fmla="*/ 1646805 h 4842513"/>
              <a:gd name="connsiteX10474" fmla="*/ 15574489 w 22146938"/>
              <a:gd name="connsiteY10474" fmla="*/ 1666183 h 4842513"/>
              <a:gd name="connsiteX10475" fmla="*/ 15553450 w 22146938"/>
              <a:gd name="connsiteY10475" fmla="*/ 1679472 h 4842513"/>
              <a:gd name="connsiteX10476" fmla="*/ 15537947 w 22146938"/>
              <a:gd name="connsiteY10476" fmla="*/ 1660093 h 4842513"/>
              <a:gd name="connsiteX10477" fmla="*/ 15558987 w 22146938"/>
              <a:gd name="connsiteY10477" fmla="*/ 1646805 h 4842513"/>
              <a:gd name="connsiteX10478" fmla="*/ 4884252 w 22146938"/>
              <a:gd name="connsiteY10478" fmla="*/ 1643760 h 4842513"/>
              <a:gd name="connsiteX10479" fmla="*/ 4900126 w 22146938"/>
              <a:gd name="connsiteY10479" fmla="*/ 1663682 h 4842513"/>
              <a:gd name="connsiteX10480" fmla="*/ 4878828 w 22146938"/>
              <a:gd name="connsiteY10480" fmla="*/ 1677655 h 4842513"/>
              <a:gd name="connsiteX10481" fmla="*/ 4862956 w 22146938"/>
              <a:gd name="connsiteY10481" fmla="*/ 1657734 h 4842513"/>
              <a:gd name="connsiteX10482" fmla="*/ 4884252 w 22146938"/>
              <a:gd name="connsiteY10482" fmla="*/ 1643760 h 4842513"/>
              <a:gd name="connsiteX10483" fmla="*/ 6231570 w 22146938"/>
              <a:gd name="connsiteY10483" fmla="*/ 1642929 h 4842513"/>
              <a:gd name="connsiteX10484" fmla="*/ 6250393 w 22146938"/>
              <a:gd name="connsiteY10484" fmla="*/ 1665630 h 4842513"/>
              <a:gd name="connsiteX10485" fmla="*/ 6225479 w 22146938"/>
              <a:gd name="connsiteY10485" fmla="*/ 1681687 h 4842513"/>
              <a:gd name="connsiteX10486" fmla="*/ 6206652 w 22146938"/>
              <a:gd name="connsiteY10486" fmla="*/ 1658986 h 4842513"/>
              <a:gd name="connsiteX10487" fmla="*/ 6231570 w 22146938"/>
              <a:gd name="connsiteY10487" fmla="*/ 1642929 h 4842513"/>
              <a:gd name="connsiteX10488" fmla="*/ 2372857 w 22146938"/>
              <a:gd name="connsiteY10488" fmla="*/ 1642929 h 4842513"/>
              <a:gd name="connsiteX10489" fmla="*/ 2388358 w 22146938"/>
              <a:gd name="connsiteY10489" fmla="*/ 1661754 h 4842513"/>
              <a:gd name="connsiteX10490" fmla="*/ 2367873 w 22146938"/>
              <a:gd name="connsiteY10490" fmla="*/ 1675043 h 4842513"/>
              <a:gd name="connsiteX10491" fmla="*/ 2352371 w 22146938"/>
              <a:gd name="connsiteY10491" fmla="*/ 1656218 h 4842513"/>
              <a:gd name="connsiteX10492" fmla="*/ 2372857 w 22146938"/>
              <a:gd name="connsiteY10492" fmla="*/ 1642929 h 4842513"/>
              <a:gd name="connsiteX10493" fmla="*/ 15197435 w 22146938"/>
              <a:gd name="connsiteY10493" fmla="*/ 1641268 h 4842513"/>
              <a:gd name="connsiteX10494" fmla="*/ 15212938 w 22146938"/>
              <a:gd name="connsiteY10494" fmla="*/ 1660646 h 4842513"/>
              <a:gd name="connsiteX10495" fmla="*/ 15191898 w 22146938"/>
              <a:gd name="connsiteY10495" fmla="*/ 1673935 h 4842513"/>
              <a:gd name="connsiteX10496" fmla="*/ 15176395 w 22146938"/>
              <a:gd name="connsiteY10496" fmla="*/ 1654556 h 4842513"/>
              <a:gd name="connsiteX10497" fmla="*/ 15197435 w 22146938"/>
              <a:gd name="connsiteY10497" fmla="*/ 1641268 h 4842513"/>
              <a:gd name="connsiteX10498" fmla="*/ 17636112 w 22146938"/>
              <a:gd name="connsiteY10498" fmla="*/ 1640515 h 4842513"/>
              <a:gd name="connsiteX10499" fmla="*/ 17653454 w 22146938"/>
              <a:gd name="connsiteY10499" fmla="*/ 1661793 h 4842513"/>
              <a:gd name="connsiteX10500" fmla="*/ 17630338 w 22146938"/>
              <a:gd name="connsiteY10500" fmla="*/ 1676598 h 4842513"/>
              <a:gd name="connsiteX10501" fmla="*/ 17612998 w 22146938"/>
              <a:gd name="connsiteY10501" fmla="*/ 1655320 h 4842513"/>
              <a:gd name="connsiteX10502" fmla="*/ 17636112 w 22146938"/>
              <a:gd name="connsiteY10502" fmla="*/ 1640515 h 4842513"/>
              <a:gd name="connsiteX10503" fmla="*/ 918327 w 22146938"/>
              <a:gd name="connsiteY10503" fmla="*/ 1640160 h 4842513"/>
              <a:gd name="connsiteX10504" fmla="*/ 934383 w 22146938"/>
              <a:gd name="connsiteY10504" fmla="*/ 1659539 h 4842513"/>
              <a:gd name="connsiteX10505" fmla="*/ 913345 w 22146938"/>
              <a:gd name="connsiteY10505" fmla="*/ 1672827 h 4842513"/>
              <a:gd name="connsiteX10506" fmla="*/ 897288 w 22146938"/>
              <a:gd name="connsiteY10506" fmla="*/ 1653449 h 4842513"/>
              <a:gd name="connsiteX10507" fmla="*/ 918327 w 22146938"/>
              <a:gd name="connsiteY10507" fmla="*/ 1640160 h 4842513"/>
              <a:gd name="connsiteX10508" fmla="*/ 8849868 w 22146938"/>
              <a:gd name="connsiteY10508" fmla="*/ 1639053 h 4842513"/>
              <a:gd name="connsiteX10509" fmla="*/ 8864821 w 22146938"/>
              <a:gd name="connsiteY10509" fmla="*/ 1657324 h 4842513"/>
              <a:gd name="connsiteX10510" fmla="*/ 8844884 w 22146938"/>
              <a:gd name="connsiteY10510" fmla="*/ 1670059 h 4842513"/>
              <a:gd name="connsiteX10511" fmla="*/ 8829933 w 22146938"/>
              <a:gd name="connsiteY10511" fmla="*/ 1651787 h 4842513"/>
              <a:gd name="connsiteX10512" fmla="*/ 8849868 w 22146938"/>
              <a:gd name="connsiteY10512" fmla="*/ 1639053 h 4842513"/>
              <a:gd name="connsiteX10513" fmla="*/ 13737390 w 22146938"/>
              <a:gd name="connsiteY10513" fmla="*/ 1637392 h 4842513"/>
              <a:gd name="connsiteX10514" fmla="*/ 13752892 w 22146938"/>
              <a:gd name="connsiteY10514" fmla="*/ 1656217 h 4842513"/>
              <a:gd name="connsiteX10515" fmla="*/ 13732406 w 22146938"/>
              <a:gd name="connsiteY10515" fmla="*/ 1668952 h 4842513"/>
              <a:gd name="connsiteX10516" fmla="*/ 13716903 w 22146938"/>
              <a:gd name="connsiteY10516" fmla="*/ 1650127 h 4842513"/>
              <a:gd name="connsiteX10517" fmla="*/ 13737390 w 22146938"/>
              <a:gd name="connsiteY10517" fmla="*/ 1637392 h 4842513"/>
              <a:gd name="connsiteX10518" fmla="*/ 5387926 w 22146938"/>
              <a:gd name="connsiteY10518" fmla="*/ 1637392 h 4842513"/>
              <a:gd name="connsiteX10519" fmla="*/ 5405085 w 22146938"/>
              <a:gd name="connsiteY10519" fmla="*/ 1658432 h 4842513"/>
              <a:gd name="connsiteX10520" fmla="*/ 5401611 w 22146938"/>
              <a:gd name="connsiteY10520" fmla="*/ 1663566 h 4842513"/>
              <a:gd name="connsiteX10521" fmla="*/ 5401838 w 22146938"/>
              <a:gd name="connsiteY10521" fmla="*/ 1663691 h 4842513"/>
              <a:gd name="connsiteX10522" fmla="*/ 5406058 w 22146938"/>
              <a:gd name="connsiteY10522" fmla="*/ 1678364 h 4842513"/>
              <a:gd name="connsiteX10523" fmla="*/ 5381142 w 22146938"/>
              <a:gd name="connsiteY10523" fmla="*/ 1693867 h 4842513"/>
              <a:gd name="connsiteX10524" fmla="*/ 5362319 w 22146938"/>
              <a:gd name="connsiteY10524" fmla="*/ 1671166 h 4842513"/>
              <a:gd name="connsiteX10525" fmla="*/ 5368252 w 22146938"/>
              <a:gd name="connsiteY10525" fmla="*/ 1662645 h 4842513"/>
              <a:gd name="connsiteX10526" fmla="*/ 5365222 w 22146938"/>
              <a:gd name="connsiteY10526" fmla="*/ 1651787 h 4842513"/>
              <a:gd name="connsiteX10527" fmla="*/ 5387926 w 22146938"/>
              <a:gd name="connsiteY10527" fmla="*/ 1637392 h 4842513"/>
              <a:gd name="connsiteX10528" fmla="*/ 3452881 w 22146938"/>
              <a:gd name="connsiteY10528" fmla="*/ 1637392 h 4842513"/>
              <a:gd name="connsiteX10529" fmla="*/ 3469490 w 22146938"/>
              <a:gd name="connsiteY10529" fmla="*/ 1657878 h 4842513"/>
              <a:gd name="connsiteX10530" fmla="*/ 3447344 w 22146938"/>
              <a:gd name="connsiteY10530" fmla="*/ 1672274 h 4842513"/>
              <a:gd name="connsiteX10531" fmla="*/ 3430734 w 22146938"/>
              <a:gd name="connsiteY10531" fmla="*/ 1651787 h 4842513"/>
              <a:gd name="connsiteX10532" fmla="*/ 3452881 w 22146938"/>
              <a:gd name="connsiteY10532" fmla="*/ 1637392 h 4842513"/>
              <a:gd name="connsiteX10533" fmla="*/ 19586982 w 22146938"/>
              <a:gd name="connsiteY10533" fmla="*/ 1636285 h 4842513"/>
              <a:gd name="connsiteX10534" fmla="*/ 19601932 w 22146938"/>
              <a:gd name="connsiteY10534" fmla="*/ 1654556 h 4842513"/>
              <a:gd name="connsiteX10535" fmla="*/ 19581998 w 22146938"/>
              <a:gd name="connsiteY10535" fmla="*/ 1667291 h 4842513"/>
              <a:gd name="connsiteX10536" fmla="*/ 19567050 w 22146938"/>
              <a:gd name="connsiteY10536" fmla="*/ 1649019 h 4842513"/>
              <a:gd name="connsiteX10537" fmla="*/ 19586982 w 22146938"/>
              <a:gd name="connsiteY10537" fmla="*/ 1636285 h 4842513"/>
              <a:gd name="connsiteX10538" fmla="*/ 4181528 w 22146938"/>
              <a:gd name="connsiteY10538" fmla="*/ 1636285 h 4842513"/>
              <a:gd name="connsiteX10539" fmla="*/ 4198138 w 22146938"/>
              <a:gd name="connsiteY10539" fmla="*/ 1656217 h 4842513"/>
              <a:gd name="connsiteX10540" fmla="*/ 4175992 w 22146938"/>
              <a:gd name="connsiteY10540" fmla="*/ 1670059 h 4842513"/>
              <a:gd name="connsiteX10541" fmla="*/ 4159381 w 22146938"/>
              <a:gd name="connsiteY10541" fmla="*/ 1650127 h 4842513"/>
              <a:gd name="connsiteX10542" fmla="*/ 4181528 w 22146938"/>
              <a:gd name="connsiteY10542" fmla="*/ 1636285 h 4842513"/>
              <a:gd name="connsiteX10543" fmla="*/ 6021736 w 22146938"/>
              <a:gd name="connsiteY10543" fmla="*/ 1636284 h 4842513"/>
              <a:gd name="connsiteX10544" fmla="*/ 6040561 w 22146938"/>
              <a:gd name="connsiteY10544" fmla="*/ 1658985 h 4842513"/>
              <a:gd name="connsiteX10545" fmla="*/ 6015644 w 22146938"/>
              <a:gd name="connsiteY10545" fmla="*/ 1675042 h 4842513"/>
              <a:gd name="connsiteX10546" fmla="*/ 5996820 w 22146938"/>
              <a:gd name="connsiteY10546" fmla="*/ 1652341 h 4842513"/>
              <a:gd name="connsiteX10547" fmla="*/ 6021736 w 22146938"/>
              <a:gd name="connsiteY10547" fmla="*/ 1636284 h 4842513"/>
              <a:gd name="connsiteX10548" fmla="*/ 1483097 w 22146938"/>
              <a:gd name="connsiteY10548" fmla="*/ 1635177 h 4842513"/>
              <a:gd name="connsiteX10549" fmla="*/ 1498599 w 22146938"/>
              <a:gd name="connsiteY10549" fmla="*/ 1654556 h 4842513"/>
              <a:gd name="connsiteX10550" fmla="*/ 1477560 w 22146938"/>
              <a:gd name="connsiteY10550" fmla="*/ 1667844 h 4842513"/>
              <a:gd name="connsiteX10551" fmla="*/ 1462058 w 22146938"/>
              <a:gd name="connsiteY10551" fmla="*/ 1648466 h 4842513"/>
              <a:gd name="connsiteX10552" fmla="*/ 1483097 w 22146938"/>
              <a:gd name="connsiteY10552" fmla="*/ 1635177 h 4842513"/>
              <a:gd name="connsiteX10553" fmla="*/ 16607467 w 22146938"/>
              <a:gd name="connsiteY10553" fmla="*/ 1633684 h 4842513"/>
              <a:gd name="connsiteX10554" fmla="*/ 16623889 w 22146938"/>
              <a:gd name="connsiteY10554" fmla="*/ 1653694 h 4842513"/>
              <a:gd name="connsiteX10555" fmla="*/ 16602042 w 22146938"/>
              <a:gd name="connsiteY10555" fmla="*/ 1667581 h 4842513"/>
              <a:gd name="connsiteX10556" fmla="*/ 16585620 w 22146938"/>
              <a:gd name="connsiteY10556" fmla="*/ 1647571 h 4842513"/>
              <a:gd name="connsiteX10557" fmla="*/ 16607467 w 22146938"/>
              <a:gd name="connsiteY10557" fmla="*/ 1633684 h 4842513"/>
              <a:gd name="connsiteX10558" fmla="*/ 8678206 w 22146938"/>
              <a:gd name="connsiteY10558" fmla="*/ 1632963 h 4842513"/>
              <a:gd name="connsiteX10559" fmla="*/ 8693158 w 22146938"/>
              <a:gd name="connsiteY10559" fmla="*/ 1651234 h 4842513"/>
              <a:gd name="connsiteX10560" fmla="*/ 8673221 w 22146938"/>
              <a:gd name="connsiteY10560" fmla="*/ 1663969 h 4842513"/>
              <a:gd name="connsiteX10561" fmla="*/ 8658271 w 22146938"/>
              <a:gd name="connsiteY10561" fmla="*/ 1645697 h 4842513"/>
              <a:gd name="connsiteX10562" fmla="*/ 8678206 w 22146938"/>
              <a:gd name="connsiteY10562" fmla="*/ 1632963 h 4842513"/>
              <a:gd name="connsiteX10563" fmla="*/ 5811648 w 22146938"/>
              <a:gd name="connsiteY10563" fmla="*/ 1632448 h 4842513"/>
              <a:gd name="connsiteX10564" fmla="*/ 5830459 w 22146938"/>
              <a:gd name="connsiteY10564" fmla="*/ 1655082 h 4842513"/>
              <a:gd name="connsiteX10565" fmla="*/ 5805523 w 22146938"/>
              <a:gd name="connsiteY10565" fmla="*/ 1670717 h 4842513"/>
              <a:gd name="connsiteX10566" fmla="*/ 5786717 w 22146938"/>
              <a:gd name="connsiteY10566" fmla="*/ 1648083 h 4842513"/>
              <a:gd name="connsiteX10567" fmla="*/ 5811648 w 22146938"/>
              <a:gd name="connsiteY10567" fmla="*/ 1632448 h 4842513"/>
              <a:gd name="connsiteX10568" fmla="*/ 8174780 w 22146938"/>
              <a:gd name="connsiteY10568" fmla="*/ 1632409 h 4842513"/>
              <a:gd name="connsiteX10569" fmla="*/ 8190283 w 22146938"/>
              <a:gd name="connsiteY10569" fmla="*/ 1651788 h 4842513"/>
              <a:gd name="connsiteX10570" fmla="*/ 8169247 w 22146938"/>
              <a:gd name="connsiteY10570" fmla="*/ 1665076 h 4842513"/>
              <a:gd name="connsiteX10571" fmla="*/ 8153740 w 22146938"/>
              <a:gd name="connsiteY10571" fmla="*/ 1645698 h 4842513"/>
              <a:gd name="connsiteX10572" fmla="*/ 8174780 w 22146938"/>
              <a:gd name="connsiteY10572" fmla="*/ 1632409 h 4842513"/>
              <a:gd name="connsiteX10573" fmla="*/ 7526752 w 22146938"/>
              <a:gd name="connsiteY10573" fmla="*/ 1632409 h 4842513"/>
              <a:gd name="connsiteX10574" fmla="*/ 7543918 w 22146938"/>
              <a:gd name="connsiteY10574" fmla="*/ 1653449 h 4842513"/>
              <a:gd name="connsiteX10575" fmla="*/ 7521208 w 22146938"/>
              <a:gd name="connsiteY10575" fmla="*/ 1667844 h 4842513"/>
              <a:gd name="connsiteX10576" fmla="*/ 7504051 w 22146938"/>
              <a:gd name="connsiteY10576" fmla="*/ 1646804 h 4842513"/>
              <a:gd name="connsiteX10577" fmla="*/ 7526752 w 22146938"/>
              <a:gd name="connsiteY10577" fmla="*/ 1632409 h 4842513"/>
              <a:gd name="connsiteX10578" fmla="*/ 2890920 w 22146938"/>
              <a:gd name="connsiteY10578" fmla="*/ 1632409 h 4842513"/>
              <a:gd name="connsiteX10579" fmla="*/ 2907529 w 22146938"/>
              <a:gd name="connsiteY10579" fmla="*/ 1652895 h 4842513"/>
              <a:gd name="connsiteX10580" fmla="*/ 2885383 w 22146938"/>
              <a:gd name="connsiteY10580" fmla="*/ 1667291 h 4842513"/>
              <a:gd name="connsiteX10581" fmla="*/ 2868774 w 22146938"/>
              <a:gd name="connsiteY10581" fmla="*/ 1646805 h 4842513"/>
              <a:gd name="connsiteX10582" fmla="*/ 2890920 w 22146938"/>
              <a:gd name="connsiteY10582" fmla="*/ 1632409 h 4842513"/>
              <a:gd name="connsiteX10583" fmla="*/ 18993994 w 22146938"/>
              <a:gd name="connsiteY10583" fmla="*/ 1631856 h 4842513"/>
              <a:gd name="connsiteX10584" fmla="*/ 19009498 w 22146938"/>
              <a:gd name="connsiteY10584" fmla="*/ 1650681 h 4842513"/>
              <a:gd name="connsiteX10585" fmla="*/ 18989012 w 22146938"/>
              <a:gd name="connsiteY10585" fmla="*/ 1663415 h 4842513"/>
              <a:gd name="connsiteX10586" fmla="*/ 18973510 w 22146938"/>
              <a:gd name="connsiteY10586" fmla="*/ 1644590 h 4842513"/>
              <a:gd name="connsiteX10587" fmla="*/ 18993994 w 22146938"/>
              <a:gd name="connsiteY10587" fmla="*/ 1631856 h 4842513"/>
              <a:gd name="connsiteX10588" fmla="*/ 19062098 w 22146938"/>
              <a:gd name="connsiteY10588" fmla="*/ 1631302 h 4842513"/>
              <a:gd name="connsiteX10589" fmla="*/ 19077046 w 22146938"/>
              <a:gd name="connsiteY10589" fmla="*/ 1649573 h 4842513"/>
              <a:gd name="connsiteX10590" fmla="*/ 19057114 w 22146938"/>
              <a:gd name="connsiteY10590" fmla="*/ 1662308 h 4842513"/>
              <a:gd name="connsiteX10591" fmla="*/ 19042166 w 22146938"/>
              <a:gd name="connsiteY10591" fmla="*/ 1644036 h 4842513"/>
              <a:gd name="connsiteX10592" fmla="*/ 19062098 w 22146938"/>
              <a:gd name="connsiteY10592" fmla="*/ 1631302 h 4842513"/>
              <a:gd name="connsiteX10593" fmla="*/ 385160 w 22146938"/>
              <a:gd name="connsiteY10593" fmla="*/ 1631301 h 4842513"/>
              <a:gd name="connsiteX10594" fmla="*/ 401216 w 22146938"/>
              <a:gd name="connsiteY10594" fmla="*/ 1650680 h 4842513"/>
              <a:gd name="connsiteX10595" fmla="*/ 380177 w 22146938"/>
              <a:gd name="connsiteY10595" fmla="*/ 1663968 h 4842513"/>
              <a:gd name="connsiteX10596" fmla="*/ 364121 w 22146938"/>
              <a:gd name="connsiteY10596" fmla="*/ 1644590 h 4842513"/>
              <a:gd name="connsiteX10597" fmla="*/ 385160 w 22146938"/>
              <a:gd name="connsiteY10597" fmla="*/ 1631301 h 4842513"/>
              <a:gd name="connsiteX10598" fmla="*/ 18644799 w 22146938"/>
              <a:gd name="connsiteY10598" fmla="*/ 1628695 h 4842513"/>
              <a:gd name="connsiteX10599" fmla="*/ 18662141 w 22146938"/>
              <a:gd name="connsiteY10599" fmla="*/ 1649972 h 4842513"/>
              <a:gd name="connsiteX10600" fmla="*/ 18639026 w 22146938"/>
              <a:gd name="connsiteY10600" fmla="*/ 1664777 h 4842513"/>
              <a:gd name="connsiteX10601" fmla="*/ 18621685 w 22146938"/>
              <a:gd name="connsiteY10601" fmla="*/ 1643499 h 4842513"/>
              <a:gd name="connsiteX10602" fmla="*/ 18644799 w 22146938"/>
              <a:gd name="connsiteY10602" fmla="*/ 1628695 h 4842513"/>
              <a:gd name="connsiteX10603" fmla="*/ 2029594 w 22146938"/>
              <a:gd name="connsiteY10603" fmla="*/ 1626318 h 4842513"/>
              <a:gd name="connsiteX10604" fmla="*/ 2045097 w 22146938"/>
              <a:gd name="connsiteY10604" fmla="*/ 1645143 h 4842513"/>
              <a:gd name="connsiteX10605" fmla="*/ 2024611 w 22146938"/>
              <a:gd name="connsiteY10605" fmla="*/ 1658432 h 4842513"/>
              <a:gd name="connsiteX10606" fmla="*/ 2009109 w 22146938"/>
              <a:gd name="connsiteY10606" fmla="*/ 1639607 h 4842513"/>
              <a:gd name="connsiteX10607" fmla="*/ 2029594 w 22146938"/>
              <a:gd name="connsiteY10607" fmla="*/ 1626318 h 4842513"/>
              <a:gd name="connsiteX10608" fmla="*/ 13025362 w 22146938"/>
              <a:gd name="connsiteY10608" fmla="*/ 1624104 h 4842513"/>
              <a:gd name="connsiteX10609" fmla="*/ 13040311 w 22146938"/>
              <a:gd name="connsiteY10609" fmla="*/ 1642375 h 4842513"/>
              <a:gd name="connsiteX10610" fmla="*/ 13020380 w 22146938"/>
              <a:gd name="connsiteY10610" fmla="*/ 1655110 h 4842513"/>
              <a:gd name="connsiteX10611" fmla="*/ 13005429 w 22146938"/>
              <a:gd name="connsiteY10611" fmla="*/ 1636838 h 4842513"/>
              <a:gd name="connsiteX10612" fmla="*/ 13025362 w 22146938"/>
              <a:gd name="connsiteY10612" fmla="*/ 1624104 h 4842513"/>
              <a:gd name="connsiteX10613" fmla="*/ 10421742 w 22146938"/>
              <a:gd name="connsiteY10613" fmla="*/ 1624104 h 4842513"/>
              <a:gd name="connsiteX10614" fmla="*/ 10438352 w 22146938"/>
              <a:gd name="connsiteY10614" fmla="*/ 1644036 h 4842513"/>
              <a:gd name="connsiteX10615" fmla="*/ 10416757 w 22146938"/>
              <a:gd name="connsiteY10615" fmla="*/ 1657878 h 4842513"/>
              <a:gd name="connsiteX10616" fmla="*/ 10400145 w 22146938"/>
              <a:gd name="connsiteY10616" fmla="*/ 1637946 h 4842513"/>
              <a:gd name="connsiteX10617" fmla="*/ 10421742 w 22146938"/>
              <a:gd name="connsiteY10617" fmla="*/ 1624104 h 4842513"/>
              <a:gd name="connsiteX10618" fmla="*/ 15743914 w 22146938"/>
              <a:gd name="connsiteY10618" fmla="*/ 1622997 h 4842513"/>
              <a:gd name="connsiteX10619" fmla="*/ 15759417 w 22146938"/>
              <a:gd name="connsiteY10619" fmla="*/ 1642376 h 4842513"/>
              <a:gd name="connsiteX10620" fmla="*/ 15738377 w 22146938"/>
              <a:gd name="connsiteY10620" fmla="*/ 1655664 h 4842513"/>
              <a:gd name="connsiteX10621" fmla="*/ 15722874 w 22146938"/>
              <a:gd name="connsiteY10621" fmla="*/ 1636285 h 4842513"/>
              <a:gd name="connsiteX10622" fmla="*/ 15743914 w 22146938"/>
              <a:gd name="connsiteY10622" fmla="*/ 1622997 h 4842513"/>
              <a:gd name="connsiteX10623" fmla="*/ 20330018 w 22146938"/>
              <a:gd name="connsiteY10623" fmla="*/ 1621889 h 4842513"/>
              <a:gd name="connsiteX10624" fmla="*/ 20346074 w 22146938"/>
              <a:gd name="connsiteY10624" fmla="*/ 1641268 h 4842513"/>
              <a:gd name="connsiteX10625" fmla="*/ 20325034 w 22146938"/>
              <a:gd name="connsiteY10625" fmla="*/ 1654556 h 4842513"/>
              <a:gd name="connsiteX10626" fmla="*/ 20308978 w 22146938"/>
              <a:gd name="connsiteY10626" fmla="*/ 1635178 h 4842513"/>
              <a:gd name="connsiteX10627" fmla="*/ 20330018 w 22146938"/>
              <a:gd name="connsiteY10627" fmla="*/ 1621889 h 4842513"/>
              <a:gd name="connsiteX10628" fmla="*/ 12684297 w 22146938"/>
              <a:gd name="connsiteY10628" fmla="*/ 1621889 h 4842513"/>
              <a:gd name="connsiteX10629" fmla="*/ 12699247 w 22146938"/>
              <a:gd name="connsiteY10629" fmla="*/ 1640161 h 4842513"/>
              <a:gd name="connsiteX10630" fmla="*/ 12679314 w 22146938"/>
              <a:gd name="connsiteY10630" fmla="*/ 1652895 h 4842513"/>
              <a:gd name="connsiteX10631" fmla="*/ 12664365 w 22146938"/>
              <a:gd name="connsiteY10631" fmla="*/ 1634624 h 4842513"/>
              <a:gd name="connsiteX10632" fmla="*/ 12684297 w 22146938"/>
              <a:gd name="connsiteY10632" fmla="*/ 1621889 h 4842513"/>
              <a:gd name="connsiteX10633" fmla="*/ 9025406 w 22146938"/>
              <a:gd name="connsiteY10633" fmla="*/ 1621889 h 4842513"/>
              <a:gd name="connsiteX10634" fmla="*/ 9040356 w 22146938"/>
              <a:gd name="connsiteY10634" fmla="*/ 1640161 h 4842513"/>
              <a:gd name="connsiteX10635" fmla="*/ 9019868 w 22146938"/>
              <a:gd name="connsiteY10635" fmla="*/ 1652895 h 4842513"/>
              <a:gd name="connsiteX10636" fmla="*/ 9004917 w 22146938"/>
              <a:gd name="connsiteY10636" fmla="*/ 1634624 h 4842513"/>
              <a:gd name="connsiteX10637" fmla="*/ 9025406 w 22146938"/>
              <a:gd name="connsiteY10637" fmla="*/ 1621889 h 4842513"/>
              <a:gd name="connsiteX10638" fmla="*/ 19887076 w 22146938"/>
              <a:gd name="connsiteY10638" fmla="*/ 1621336 h 4842513"/>
              <a:gd name="connsiteX10639" fmla="*/ 19902578 w 22146938"/>
              <a:gd name="connsiteY10639" fmla="*/ 1640161 h 4842513"/>
              <a:gd name="connsiteX10640" fmla="*/ 19882092 w 22146938"/>
              <a:gd name="connsiteY10640" fmla="*/ 1652895 h 4842513"/>
              <a:gd name="connsiteX10641" fmla="*/ 19866590 w 22146938"/>
              <a:gd name="connsiteY10641" fmla="*/ 1634070 h 4842513"/>
              <a:gd name="connsiteX10642" fmla="*/ 19887076 w 22146938"/>
              <a:gd name="connsiteY10642" fmla="*/ 1621336 h 4842513"/>
              <a:gd name="connsiteX10643" fmla="*/ 12316101 w 22146938"/>
              <a:gd name="connsiteY10643" fmla="*/ 1621335 h 4842513"/>
              <a:gd name="connsiteX10644" fmla="*/ 12332159 w 22146938"/>
              <a:gd name="connsiteY10644" fmla="*/ 1640714 h 4842513"/>
              <a:gd name="connsiteX10645" fmla="*/ 12311119 w 22146938"/>
              <a:gd name="connsiteY10645" fmla="*/ 1654002 h 4842513"/>
              <a:gd name="connsiteX10646" fmla="*/ 12295063 w 22146938"/>
              <a:gd name="connsiteY10646" fmla="*/ 1634624 h 4842513"/>
              <a:gd name="connsiteX10647" fmla="*/ 12316101 w 22146938"/>
              <a:gd name="connsiteY10647" fmla="*/ 1621335 h 4842513"/>
              <a:gd name="connsiteX10648" fmla="*/ 15019705 w 22146938"/>
              <a:gd name="connsiteY10648" fmla="*/ 1620782 h 4842513"/>
              <a:gd name="connsiteX10649" fmla="*/ 15035208 w 22146938"/>
              <a:gd name="connsiteY10649" fmla="*/ 1640161 h 4842513"/>
              <a:gd name="connsiteX10650" fmla="*/ 15014168 w 22146938"/>
              <a:gd name="connsiteY10650" fmla="*/ 1653449 h 4842513"/>
              <a:gd name="connsiteX10651" fmla="*/ 14998665 w 22146938"/>
              <a:gd name="connsiteY10651" fmla="*/ 1634070 h 4842513"/>
              <a:gd name="connsiteX10652" fmla="*/ 15019705 w 22146938"/>
              <a:gd name="connsiteY10652" fmla="*/ 1620782 h 4842513"/>
              <a:gd name="connsiteX10653" fmla="*/ 18888797 w 22146938"/>
              <a:gd name="connsiteY10653" fmla="*/ 1620228 h 4842513"/>
              <a:gd name="connsiteX10654" fmla="*/ 18905408 w 22146938"/>
              <a:gd name="connsiteY10654" fmla="*/ 1640160 h 4842513"/>
              <a:gd name="connsiteX10655" fmla="*/ 18883815 w 22146938"/>
              <a:gd name="connsiteY10655" fmla="*/ 1654002 h 4842513"/>
              <a:gd name="connsiteX10656" fmla="*/ 18867204 w 22146938"/>
              <a:gd name="connsiteY10656" fmla="*/ 1634070 h 4842513"/>
              <a:gd name="connsiteX10657" fmla="*/ 18888797 w 22146938"/>
              <a:gd name="connsiteY10657" fmla="*/ 1620228 h 4842513"/>
              <a:gd name="connsiteX10658" fmla="*/ 21000518 w 22146938"/>
              <a:gd name="connsiteY10658" fmla="*/ 1618014 h 4842513"/>
              <a:gd name="connsiteX10659" fmla="*/ 21017130 w 22146938"/>
              <a:gd name="connsiteY10659" fmla="*/ 1637946 h 4842513"/>
              <a:gd name="connsiteX10660" fmla="*/ 20994982 w 22146938"/>
              <a:gd name="connsiteY10660" fmla="*/ 1651788 h 4842513"/>
              <a:gd name="connsiteX10661" fmla="*/ 20978372 w 22146938"/>
              <a:gd name="connsiteY10661" fmla="*/ 1631856 h 4842513"/>
              <a:gd name="connsiteX10662" fmla="*/ 21000518 w 22146938"/>
              <a:gd name="connsiteY10662" fmla="*/ 1618014 h 4842513"/>
              <a:gd name="connsiteX10663" fmla="*/ 18925894 w 22146938"/>
              <a:gd name="connsiteY10663" fmla="*/ 1616906 h 4842513"/>
              <a:gd name="connsiteX10664" fmla="*/ 18941396 w 22146938"/>
              <a:gd name="connsiteY10664" fmla="*/ 1635731 h 4842513"/>
              <a:gd name="connsiteX10665" fmla="*/ 18934268 w 22146938"/>
              <a:gd name="connsiteY10665" fmla="*/ 1646321 h 4842513"/>
              <a:gd name="connsiteX10666" fmla="*/ 18926272 w 22146938"/>
              <a:gd name="connsiteY10666" fmla="*/ 1647937 h 4842513"/>
              <a:gd name="connsiteX10667" fmla="*/ 18937590 w 22146938"/>
              <a:gd name="connsiteY10667" fmla="*/ 1654210 h 4842513"/>
              <a:gd name="connsiteX10668" fmla="*/ 18939606 w 22146938"/>
              <a:gd name="connsiteY10668" fmla="*/ 1661433 h 4842513"/>
              <a:gd name="connsiteX10669" fmla="*/ 18944996 w 22146938"/>
              <a:gd name="connsiteY10669" fmla="*/ 1653449 h 4842513"/>
              <a:gd name="connsiteX10670" fmla="*/ 18959114 w 22146938"/>
              <a:gd name="connsiteY10670" fmla="*/ 1650681 h 4842513"/>
              <a:gd name="connsiteX10671" fmla="*/ 18975170 w 22146938"/>
              <a:gd name="connsiteY10671" fmla="*/ 1670059 h 4842513"/>
              <a:gd name="connsiteX10672" fmla="*/ 18953578 w 22146938"/>
              <a:gd name="connsiteY10672" fmla="*/ 1683901 h 4842513"/>
              <a:gd name="connsiteX10673" fmla="*/ 18940980 w 22146938"/>
              <a:gd name="connsiteY10673" fmla="*/ 1676911 h 4842513"/>
              <a:gd name="connsiteX10674" fmla="*/ 18939310 w 22146938"/>
              <a:gd name="connsiteY10674" fmla="*/ 1670928 h 4842513"/>
              <a:gd name="connsiteX10675" fmla="*/ 18933574 w 22146938"/>
              <a:gd name="connsiteY10675" fmla="*/ 1679403 h 4842513"/>
              <a:gd name="connsiteX10676" fmla="*/ 18918694 w 22146938"/>
              <a:gd name="connsiteY10676" fmla="*/ 1682240 h 4842513"/>
              <a:gd name="connsiteX10677" fmla="*/ 18901531 w 22146938"/>
              <a:gd name="connsiteY10677" fmla="*/ 1661201 h 4842513"/>
              <a:gd name="connsiteX10678" fmla="*/ 18909352 w 22146938"/>
              <a:gd name="connsiteY10678" fmla="*/ 1649642 h 4842513"/>
              <a:gd name="connsiteX10679" fmla="*/ 18918786 w 22146938"/>
              <a:gd name="connsiteY10679" fmla="*/ 1647843 h 4842513"/>
              <a:gd name="connsiteX10680" fmla="*/ 18908798 w 22146938"/>
              <a:gd name="connsiteY10680" fmla="*/ 1642306 h 4842513"/>
              <a:gd name="connsiteX10681" fmla="*/ 18905406 w 22146938"/>
              <a:gd name="connsiteY10681" fmla="*/ 1630195 h 4842513"/>
              <a:gd name="connsiteX10682" fmla="*/ 18925894 w 22146938"/>
              <a:gd name="connsiteY10682" fmla="*/ 1616906 h 4842513"/>
              <a:gd name="connsiteX10683" fmla="*/ 13196447 w 22146938"/>
              <a:gd name="connsiteY10683" fmla="*/ 1616906 h 4842513"/>
              <a:gd name="connsiteX10684" fmla="*/ 13211397 w 22146938"/>
              <a:gd name="connsiteY10684" fmla="*/ 1635177 h 4842513"/>
              <a:gd name="connsiteX10685" fmla="*/ 13191464 w 22146938"/>
              <a:gd name="connsiteY10685" fmla="*/ 1647912 h 4842513"/>
              <a:gd name="connsiteX10686" fmla="*/ 13176515 w 22146938"/>
              <a:gd name="connsiteY10686" fmla="*/ 1629641 h 4842513"/>
              <a:gd name="connsiteX10687" fmla="*/ 13196447 w 22146938"/>
              <a:gd name="connsiteY10687" fmla="*/ 1616906 h 4842513"/>
              <a:gd name="connsiteX10688" fmla="*/ 5292055 w 22146938"/>
              <a:gd name="connsiteY10688" fmla="*/ 1615798 h 4842513"/>
              <a:gd name="connsiteX10689" fmla="*/ 5309768 w 22146938"/>
              <a:gd name="connsiteY10689" fmla="*/ 1637392 h 4842513"/>
              <a:gd name="connsiteX10690" fmla="*/ 5285965 w 22146938"/>
              <a:gd name="connsiteY10690" fmla="*/ 1652341 h 4842513"/>
              <a:gd name="connsiteX10691" fmla="*/ 5268254 w 22146938"/>
              <a:gd name="connsiteY10691" fmla="*/ 1630748 h 4842513"/>
              <a:gd name="connsiteX10692" fmla="*/ 5292055 w 22146938"/>
              <a:gd name="connsiteY10692" fmla="*/ 1615798 h 4842513"/>
              <a:gd name="connsiteX10693" fmla="*/ 14118319 w 22146938"/>
              <a:gd name="connsiteY10693" fmla="*/ 1615245 h 4842513"/>
              <a:gd name="connsiteX10694" fmla="*/ 14133822 w 22146938"/>
              <a:gd name="connsiteY10694" fmla="*/ 1634070 h 4842513"/>
              <a:gd name="connsiteX10695" fmla="*/ 14112782 w 22146938"/>
              <a:gd name="connsiteY10695" fmla="*/ 1647359 h 4842513"/>
              <a:gd name="connsiteX10696" fmla="*/ 14097280 w 22146938"/>
              <a:gd name="connsiteY10696" fmla="*/ 1628534 h 4842513"/>
              <a:gd name="connsiteX10697" fmla="*/ 14118319 w 22146938"/>
              <a:gd name="connsiteY10697" fmla="*/ 1615245 h 4842513"/>
              <a:gd name="connsiteX10698" fmla="*/ 13550800 w 22146938"/>
              <a:gd name="connsiteY10698" fmla="*/ 1615245 h 4842513"/>
              <a:gd name="connsiteX10699" fmla="*/ 13565750 w 22146938"/>
              <a:gd name="connsiteY10699" fmla="*/ 1633516 h 4842513"/>
              <a:gd name="connsiteX10700" fmla="*/ 13545817 w 22146938"/>
              <a:gd name="connsiteY10700" fmla="*/ 1646251 h 4842513"/>
              <a:gd name="connsiteX10701" fmla="*/ 13530868 w 22146938"/>
              <a:gd name="connsiteY10701" fmla="*/ 1627979 h 4842513"/>
              <a:gd name="connsiteX10702" fmla="*/ 13550800 w 22146938"/>
              <a:gd name="connsiteY10702" fmla="*/ 1615245 h 4842513"/>
              <a:gd name="connsiteX10703" fmla="*/ 11922991 w 22146938"/>
              <a:gd name="connsiteY10703" fmla="*/ 1615245 h 4842513"/>
              <a:gd name="connsiteX10704" fmla="*/ 11939602 w 22146938"/>
              <a:gd name="connsiteY10704" fmla="*/ 1635177 h 4842513"/>
              <a:gd name="connsiteX10705" fmla="*/ 11917455 w 22146938"/>
              <a:gd name="connsiteY10705" fmla="*/ 1649019 h 4842513"/>
              <a:gd name="connsiteX10706" fmla="*/ 11900844 w 22146938"/>
              <a:gd name="connsiteY10706" fmla="*/ 1629087 h 4842513"/>
              <a:gd name="connsiteX10707" fmla="*/ 11922991 w 22146938"/>
              <a:gd name="connsiteY10707" fmla="*/ 1615245 h 4842513"/>
              <a:gd name="connsiteX10708" fmla="*/ 9312197 w 22146938"/>
              <a:gd name="connsiteY10708" fmla="*/ 1614137 h 4842513"/>
              <a:gd name="connsiteX10709" fmla="*/ 9327704 w 22146938"/>
              <a:gd name="connsiteY10709" fmla="*/ 1632962 h 4842513"/>
              <a:gd name="connsiteX10710" fmla="*/ 9307215 w 22146938"/>
              <a:gd name="connsiteY10710" fmla="*/ 1646251 h 4842513"/>
              <a:gd name="connsiteX10711" fmla="*/ 9291707 w 22146938"/>
              <a:gd name="connsiteY10711" fmla="*/ 1627426 h 4842513"/>
              <a:gd name="connsiteX10712" fmla="*/ 9312197 w 22146938"/>
              <a:gd name="connsiteY10712" fmla="*/ 1614137 h 4842513"/>
              <a:gd name="connsiteX10713" fmla="*/ 7631433 w 22146938"/>
              <a:gd name="connsiteY10713" fmla="*/ 1611923 h 4842513"/>
              <a:gd name="connsiteX10714" fmla="*/ 7648600 w 22146938"/>
              <a:gd name="connsiteY10714" fmla="*/ 1632409 h 4842513"/>
              <a:gd name="connsiteX10715" fmla="*/ 7625897 w 22146938"/>
              <a:gd name="connsiteY10715" fmla="*/ 1646805 h 4842513"/>
              <a:gd name="connsiteX10716" fmla="*/ 7608736 w 22146938"/>
              <a:gd name="connsiteY10716" fmla="*/ 1626319 h 4842513"/>
              <a:gd name="connsiteX10717" fmla="*/ 7631433 w 22146938"/>
              <a:gd name="connsiteY10717" fmla="*/ 1611923 h 4842513"/>
              <a:gd name="connsiteX10718" fmla="*/ 3269067 w 22146938"/>
              <a:gd name="connsiteY10718" fmla="*/ 1611923 h 4842513"/>
              <a:gd name="connsiteX10719" fmla="*/ 3285676 w 22146938"/>
              <a:gd name="connsiteY10719" fmla="*/ 1632409 h 4842513"/>
              <a:gd name="connsiteX10720" fmla="*/ 3263530 w 22146938"/>
              <a:gd name="connsiteY10720" fmla="*/ 1646805 h 4842513"/>
              <a:gd name="connsiteX10721" fmla="*/ 3246921 w 22146938"/>
              <a:gd name="connsiteY10721" fmla="*/ 1626319 h 4842513"/>
              <a:gd name="connsiteX10722" fmla="*/ 3269067 w 22146938"/>
              <a:gd name="connsiteY10722" fmla="*/ 1611923 h 4842513"/>
              <a:gd name="connsiteX10723" fmla="*/ 744481 w 22146938"/>
              <a:gd name="connsiteY10723" fmla="*/ 1611923 h 4842513"/>
              <a:gd name="connsiteX10724" fmla="*/ 760537 w 22146938"/>
              <a:gd name="connsiteY10724" fmla="*/ 1631302 h 4842513"/>
              <a:gd name="connsiteX10725" fmla="*/ 739498 w 22146938"/>
              <a:gd name="connsiteY10725" fmla="*/ 1644590 h 4842513"/>
              <a:gd name="connsiteX10726" fmla="*/ 723441 w 22146938"/>
              <a:gd name="connsiteY10726" fmla="*/ 1625212 h 4842513"/>
              <a:gd name="connsiteX10727" fmla="*/ 744481 w 22146938"/>
              <a:gd name="connsiteY10727" fmla="*/ 1611923 h 4842513"/>
              <a:gd name="connsiteX10728" fmla="*/ 2551686 w 22146938"/>
              <a:gd name="connsiteY10728" fmla="*/ 1611369 h 4842513"/>
              <a:gd name="connsiteX10729" fmla="*/ 2567189 w 22146938"/>
              <a:gd name="connsiteY10729" fmla="*/ 1630194 h 4842513"/>
              <a:gd name="connsiteX10730" fmla="*/ 2546703 w 22146938"/>
              <a:gd name="connsiteY10730" fmla="*/ 1643483 h 4842513"/>
              <a:gd name="connsiteX10731" fmla="*/ 2531202 w 22146938"/>
              <a:gd name="connsiteY10731" fmla="*/ 1624658 h 4842513"/>
              <a:gd name="connsiteX10732" fmla="*/ 2551686 w 22146938"/>
              <a:gd name="connsiteY10732" fmla="*/ 1611369 h 4842513"/>
              <a:gd name="connsiteX10733" fmla="*/ 19303500 w 22146938"/>
              <a:gd name="connsiteY10733" fmla="*/ 1610816 h 4842513"/>
              <a:gd name="connsiteX10734" fmla="*/ 19318450 w 22146938"/>
              <a:gd name="connsiteY10734" fmla="*/ 1629087 h 4842513"/>
              <a:gd name="connsiteX10735" fmla="*/ 19298518 w 22146938"/>
              <a:gd name="connsiteY10735" fmla="*/ 1641822 h 4842513"/>
              <a:gd name="connsiteX10736" fmla="*/ 19283568 w 22146938"/>
              <a:gd name="connsiteY10736" fmla="*/ 1623550 h 4842513"/>
              <a:gd name="connsiteX10737" fmla="*/ 19303500 w 22146938"/>
              <a:gd name="connsiteY10737" fmla="*/ 1610816 h 4842513"/>
              <a:gd name="connsiteX10738" fmla="*/ 12857597 w 22146938"/>
              <a:gd name="connsiteY10738" fmla="*/ 1610816 h 4842513"/>
              <a:gd name="connsiteX10739" fmla="*/ 12872546 w 22146938"/>
              <a:gd name="connsiteY10739" fmla="*/ 1629087 h 4842513"/>
              <a:gd name="connsiteX10740" fmla="*/ 12852615 w 22146938"/>
              <a:gd name="connsiteY10740" fmla="*/ 1641822 h 4842513"/>
              <a:gd name="connsiteX10741" fmla="*/ 12837666 w 22146938"/>
              <a:gd name="connsiteY10741" fmla="*/ 1623550 h 4842513"/>
              <a:gd name="connsiteX10742" fmla="*/ 12857597 w 22146938"/>
              <a:gd name="connsiteY10742" fmla="*/ 1610816 h 4842513"/>
              <a:gd name="connsiteX10743" fmla="*/ 5618915 w 22146938"/>
              <a:gd name="connsiteY10743" fmla="*/ 1610816 h 4842513"/>
              <a:gd name="connsiteX10744" fmla="*/ 5634967 w 22146938"/>
              <a:gd name="connsiteY10744" fmla="*/ 1630748 h 4842513"/>
              <a:gd name="connsiteX10745" fmla="*/ 5627494 w 22146938"/>
              <a:gd name="connsiteY10745" fmla="*/ 1641822 h 4842513"/>
              <a:gd name="connsiteX10746" fmla="*/ 5615668 w 22146938"/>
              <a:gd name="connsiteY10746" fmla="*/ 1644141 h 4842513"/>
              <a:gd name="connsiteX10747" fmla="*/ 5619779 w 22146938"/>
              <a:gd name="connsiteY10747" fmla="*/ 1658432 h 4842513"/>
              <a:gd name="connsiteX10748" fmla="*/ 5594861 w 22146938"/>
              <a:gd name="connsiteY10748" fmla="*/ 1674489 h 4842513"/>
              <a:gd name="connsiteX10749" fmla="*/ 5576038 w 22146938"/>
              <a:gd name="connsiteY10749" fmla="*/ 1651788 h 4842513"/>
              <a:gd name="connsiteX10750" fmla="*/ 5584549 w 22146938"/>
              <a:gd name="connsiteY10750" fmla="*/ 1639192 h 4842513"/>
              <a:gd name="connsiteX10751" fmla="*/ 5600325 w 22146938"/>
              <a:gd name="connsiteY10751" fmla="*/ 1635863 h 4842513"/>
              <a:gd name="connsiteX10752" fmla="*/ 5597314 w 22146938"/>
              <a:gd name="connsiteY10752" fmla="*/ 1624658 h 4842513"/>
              <a:gd name="connsiteX10753" fmla="*/ 5618915 w 22146938"/>
              <a:gd name="connsiteY10753" fmla="*/ 1610816 h 4842513"/>
              <a:gd name="connsiteX10754" fmla="*/ 10609671 w 22146938"/>
              <a:gd name="connsiteY10754" fmla="*/ 1610262 h 4842513"/>
              <a:gd name="connsiteX10755" fmla="*/ 10626281 w 22146938"/>
              <a:gd name="connsiteY10755" fmla="*/ 1630194 h 4842513"/>
              <a:gd name="connsiteX10756" fmla="*/ 10604689 w 22146938"/>
              <a:gd name="connsiteY10756" fmla="*/ 1644036 h 4842513"/>
              <a:gd name="connsiteX10757" fmla="*/ 10588078 w 22146938"/>
              <a:gd name="connsiteY10757" fmla="*/ 1624104 h 4842513"/>
              <a:gd name="connsiteX10758" fmla="*/ 10609671 w 22146938"/>
              <a:gd name="connsiteY10758" fmla="*/ 1610262 h 4842513"/>
              <a:gd name="connsiteX10759" fmla="*/ 260633 w 22146938"/>
              <a:gd name="connsiteY10759" fmla="*/ 1610262 h 4842513"/>
              <a:gd name="connsiteX10760" fmla="*/ 276135 w 22146938"/>
              <a:gd name="connsiteY10760" fmla="*/ 1629641 h 4842513"/>
              <a:gd name="connsiteX10761" fmla="*/ 255096 w 22146938"/>
              <a:gd name="connsiteY10761" fmla="*/ 1642929 h 4842513"/>
              <a:gd name="connsiteX10762" fmla="*/ 239594 w 22146938"/>
              <a:gd name="connsiteY10762" fmla="*/ 1623551 h 4842513"/>
              <a:gd name="connsiteX10763" fmla="*/ 260633 w 22146938"/>
              <a:gd name="connsiteY10763" fmla="*/ 1610262 h 4842513"/>
              <a:gd name="connsiteX10764" fmla="*/ 3081931 w 22146938"/>
              <a:gd name="connsiteY10764" fmla="*/ 1609155 h 4842513"/>
              <a:gd name="connsiteX10765" fmla="*/ 3098540 w 22146938"/>
              <a:gd name="connsiteY10765" fmla="*/ 1629641 h 4842513"/>
              <a:gd name="connsiteX10766" fmla="*/ 3076394 w 22146938"/>
              <a:gd name="connsiteY10766" fmla="*/ 1644037 h 4842513"/>
              <a:gd name="connsiteX10767" fmla="*/ 3059785 w 22146938"/>
              <a:gd name="connsiteY10767" fmla="*/ 1623551 h 4842513"/>
              <a:gd name="connsiteX10768" fmla="*/ 3081931 w 22146938"/>
              <a:gd name="connsiteY10768" fmla="*/ 1609155 h 4842513"/>
              <a:gd name="connsiteX10769" fmla="*/ 12509335 w 22146938"/>
              <a:gd name="connsiteY10769" fmla="*/ 1609154 h 4842513"/>
              <a:gd name="connsiteX10770" fmla="*/ 12524838 w 22146938"/>
              <a:gd name="connsiteY10770" fmla="*/ 1627979 h 4842513"/>
              <a:gd name="connsiteX10771" fmla="*/ 12504351 w 22146938"/>
              <a:gd name="connsiteY10771" fmla="*/ 1640714 h 4842513"/>
              <a:gd name="connsiteX10772" fmla="*/ 12488850 w 22146938"/>
              <a:gd name="connsiteY10772" fmla="*/ 1621889 h 4842513"/>
              <a:gd name="connsiteX10773" fmla="*/ 12509335 w 22146938"/>
              <a:gd name="connsiteY10773" fmla="*/ 1609154 h 4842513"/>
              <a:gd name="connsiteX10774" fmla="*/ 566758 w 22146938"/>
              <a:gd name="connsiteY10774" fmla="*/ 1608047 h 4842513"/>
              <a:gd name="connsiteX10775" fmla="*/ 582815 w 22146938"/>
              <a:gd name="connsiteY10775" fmla="*/ 1627426 h 4842513"/>
              <a:gd name="connsiteX10776" fmla="*/ 561775 w 22146938"/>
              <a:gd name="connsiteY10776" fmla="*/ 1640714 h 4842513"/>
              <a:gd name="connsiteX10777" fmla="*/ 545719 w 22146938"/>
              <a:gd name="connsiteY10777" fmla="*/ 1621336 h 4842513"/>
              <a:gd name="connsiteX10778" fmla="*/ 566758 w 22146938"/>
              <a:gd name="connsiteY10778" fmla="*/ 1608047 h 4842513"/>
              <a:gd name="connsiteX10779" fmla="*/ 5534122 w 22146938"/>
              <a:gd name="connsiteY10779" fmla="*/ 1607494 h 4842513"/>
              <a:gd name="connsiteX10780" fmla="*/ 5550737 w 22146938"/>
              <a:gd name="connsiteY10780" fmla="*/ 1627980 h 4842513"/>
              <a:gd name="connsiteX10781" fmla="*/ 5528584 w 22146938"/>
              <a:gd name="connsiteY10781" fmla="*/ 1642376 h 4842513"/>
              <a:gd name="connsiteX10782" fmla="*/ 5511976 w 22146938"/>
              <a:gd name="connsiteY10782" fmla="*/ 1621890 h 4842513"/>
              <a:gd name="connsiteX10783" fmla="*/ 5534122 w 22146938"/>
              <a:gd name="connsiteY10783" fmla="*/ 1607494 h 4842513"/>
              <a:gd name="connsiteX10784" fmla="*/ 2721617 w 22146938"/>
              <a:gd name="connsiteY10784" fmla="*/ 1607493 h 4842513"/>
              <a:gd name="connsiteX10785" fmla="*/ 2737673 w 22146938"/>
              <a:gd name="connsiteY10785" fmla="*/ 1626872 h 4842513"/>
              <a:gd name="connsiteX10786" fmla="*/ 2730267 w 22146938"/>
              <a:gd name="connsiteY10786" fmla="*/ 1637461 h 4842513"/>
              <a:gd name="connsiteX10787" fmla="*/ 2721101 w 22146938"/>
              <a:gd name="connsiteY10787" fmla="*/ 1639276 h 4842513"/>
              <a:gd name="connsiteX10788" fmla="*/ 2725315 w 22146938"/>
              <a:gd name="connsiteY10788" fmla="*/ 1641614 h 4842513"/>
              <a:gd name="connsiteX10789" fmla="*/ 2728775 w 22146938"/>
              <a:gd name="connsiteY10789" fmla="*/ 1654002 h 4842513"/>
              <a:gd name="connsiteX10790" fmla="*/ 2721301 w 22146938"/>
              <a:gd name="connsiteY10790" fmla="*/ 1665076 h 4842513"/>
              <a:gd name="connsiteX10791" fmla="*/ 2720447 w 22146938"/>
              <a:gd name="connsiteY10791" fmla="*/ 1665243 h 4842513"/>
              <a:gd name="connsiteX10792" fmla="*/ 2722093 w 22146938"/>
              <a:gd name="connsiteY10792" fmla="*/ 1670613 h 4842513"/>
              <a:gd name="connsiteX10793" fmla="*/ 2714618 w 22146938"/>
              <a:gd name="connsiteY10793" fmla="*/ 1681686 h 4842513"/>
              <a:gd name="connsiteX10794" fmla="*/ 2706262 w 22146938"/>
              <a:gd name="connsiteY10794" fmla="*/ 1683325 h 4842513"/>
              <a:gd name="connsiteX10795" fmla="*/ 2709459 w 22146938"/>
              <a:gd name="connsiteY10795" fmla="*/ 1685147 h 4842513"/>
              <a:gd name="connsiteX10796" fmla="*/ 2713196 w 22146938"/>
              <a:gd name="connsiteY10796" fmla="*/ 1698297 h 4842513"/>
              <a:gd name="connsiteX10797" fmla="*/ 2691049 w 22146938"/>
              <a:gd name="connsiteY10797" fmla="*/ 1712692 h 4842513"/>
              <a:gd name="connsiteX10798" fmla="*/ 2674440 w 22146938"/>
              <a:gd name="connsiteY10798" fmla="*/ 1692207 h 4842513"/>
              <a:gd name="connsiteX10799" fmla="*/ 2682191 w 22146938"/>
              <a:gd name="connsiteY10799" fmla="*/ 1680648 h 4842513"/>
              <a:gd name="connsiteX10800" fmla="*/ 2690672 w 22146938"/>
              <a:gd name="connsiteY10800" fmla="*/ 1678977 h 4842513"/>
              <a:gd name="connsiteX10801" fmla="*/ 2687835 w 22146938"/>
              <a:gd name="connsiteY10801" fmla="*/ 1677396 h 4842513"/>
              <a:gd name="connsiteX10802" fmla="*/ 2683889 w 22146938"/>
              <a:gd name="connsiteY10802" fmla="*/ 1664523 h 4842513"/>
              <a:gd name="connsiteX10803" fmla="*/ 2691364 w 22146938"/>
              <a:gd name="connsiteY10803" fmla="*/ 1653449 h 4842513"/>
              <a:gd name="connsiteX10804" fmla="*/ 2692458 w 22146938"/>
              <a:gd name="connsiteY10804" fmla="*/ 1653235 h 4842513"/>
              <a:gd name="connsiteX10805" fmla="*/ 2691126 w 22146938"/>
              <a:gd name="connsiteY10805" fmla="*/ 1648466 h 4842513"/>
              <a:gd name="connsiteX10806" fmla="*/ 2698601 w 22146938"/>
              <a:gd name="connsiteY10806" fmla="*/ 1637392 h 4842513"/>
              <a:gd name="connsiteX10807" fmla="*/ 2708447 w 22146938"/>
              <a:gd name="connsiteY10807" fmla="*/ 1635462 h 4842513"/>
              <a:gd name="connsiteX10808" fmla="*/ 2704453 w 22146938"/>
              <a:gd name="connsiteY10808" fmla="*/ 1633170 h 4842513"/>
              <a:gd name="connsiteX10809" fmla="*/ 2700578 w 22146938"/>
              <a:gd name="connsiteY10809" fmla="*/ 1620782 h 4842513"/>
              <a:gd name="connsiteX10810" fmla="*/ 2721617 w 22146938"/>
              <a:gd name="connsiteY10810" fmla="*/ 1607493 h 4842513"/>
              <a:gd name="connsiteX10811" fmla="*/ 11172761 w 22146938"/>
              <a:gd name="connsiteY10811" fmla="*/ 1606387 h 4842513"/>
              <a:gd name="connsiteX10812" fmla="*/ 11189371 w 22146938"/>
              <a:gd name="connsiteY10812" fmla="*/ 1626319 h 4842513"/>
              <a:gd name="connsiteX10813" fmla="*/ 11167778 w 22146938"/>
              <a:gd name="connsiteY10813" fmla="*/ 1640161 h 4842513"/>
              <a:gd name="connsiteX10814" fmla="*/ 11151167 w 22146938"/>
              <a:gd name="connsiteY10814" fmla="*/ 1620229 h 4842513"/>
              <a:gd name="connsiteX10815" fmla="*/ 11172761 w 22146938"/>
              <a:gd name="connsiteY10815" fmla="*/ 1606387 h 4842513"/>
              <a:gd name="connsiteX10816" fmla="*/ 20661116 w 22146938"/>
              <a:gd name="connsiteY10816" fmla="*/ 1605833 h 4842513"/>
              <a:gd name="connsiteX10817" fmla="*/ 20677172 w 22146938"/>
              <a:gd name="connsiteY10817" fmla="*/ 1625765 h 4842513"/>
              <a:gd name="connsiteX10818" fmla="*/ 20655578 w 22146938"/>
              <a:gd name="connsiteY10818" fmla="*/ 1639607 h 4842513"/>
              <a:gd name="connsiteX10819" fmla="*/ 20639522 w 22146938"/>
              <a:gd name="connsiteY10819" fmla="*/ 1619675 h 4842513"/>
              <a:gd name="connsiteX10820" fmla="*/ 20661116 w 22146938"/>
              <a:gd name="connsiteY10820" fmla="*/ 1605833 h 4842513"/>
              <a:gd name="connsiteX10821" fmla="*/ 11360457 w 22146938"/>
              <a:gd name="connsiteY10821" fmla="*/ 1605279 h 4842513"/>
              <a:gd name="connsiteX10822" fmla="*/ 11377067 w 22146938"/>
              <a:gd name="connsiteY10822" fmla="*/ 1625211 h 4842513"/>
              <a:gd name="connsiteX10823" fmla="*/ 11355473 w 22146938"/>
              <a:gd name="connsiteY10823" fmla="*/ 1639053 h 4842513"/>
              <a:gd name="connsiteX10824" fmla="*/ 11338863 w 22146938"/>
              <a:gd name="connsiteY10824" fmla="*/ 1619121 h 4842513"/>
              <a:gd name="connsiteX10825" fmla="*/ 11360457 w 22146938"/>
              <a:gd name="connsiteY10825" fmla="*/ 1605279 h 4842513"/>
              <a:gd name="connsiteX10826" fmla="*/ 10985064 w 22146938"/>
              <a:gd name="connsiteY10826" fmla="*/ 1605279 h 4842513"/>
              <a:gd name="connsiteX10827" fmla="*/ 11001674 w 22146938"/>
              <a:gd name="connsiteY10827" fmla="*/ 1625211 h 4842513"/>
              <a:gd name="connsiteX10828" fmla="*/ 10980081 w 22146938"/>
              <a:gd name="connsiteY10828" fmla="*/ 1639053 h 4842513"/>
              <a:gd name="connsiteX10829" fmla="*/ 10963470 w 22146938"/>
              <a:gd name="connsiteY10829" fmla="*/ 1619121 h 4842513"/>
              <a:gd name="connsiteX10830" fmla="*/ 10985064 w 22146938"/>
              <a:gd name="connsiteY10830" fmla="*/ 1605279 h 4842513"/>
              <a:gd name="connsiteX10831" fmla="*/ 10797921 w 22146938"/>
              <a:gd name="connsiteY10831" fmla="*/ 1605279 h 4842513"/>
              <a:gd name="connsiteX10832" fmla="*/ 10814531 w 22146938"/>
              <a:gd name="connsiteY10832" fmla="*/ 1625211 h 4842513"/>
              <a:gd name="connsiteX10833" fmla="*/ 10792939 w 22146938"/>
              <a:gd name="connsiteY10833" fmla="*/ 1639053 h 4842513"/>
              <a:gd name="connsiteX10834" fmla="*/ 10776328 w 22146938"/>
              <a:gd name="connsiteY10834" fmla="*/ 1619121 h 4842513"/>
              <a:gd name="connsiteX10835" fmla="*/ 10797921 w 22146938"/>
              <a:gd name="connsiteY10835" fmla="*/ 1605279 h 4842513"/>
              <a:gd name="connsiteX10836" fmla="*/ 5343512 w 22146938"/>
              <a:gd name="connsiteY10836" fmla="*/ 1604171 h 4842513"/>
              <a:gd name="connsiteX10837" fmla="*/ 5361797 w 22146938"/>
              <a:gd name="connsiteY10837" fmla="*/ 1626318 h 4842513"/>
              <a:gd name="connsiteX10838" fmla="*/ 5337425 w 22146938"/>
              <a:gd name="connsiteY10838" fmla="*/ 1641821 h 4842513"/>
              <a:gd name="connsiteX10839" fmla="*/ 5319149 w 22146938"/>
              <a:gd name="connsiteY10839" fmla="*/ 1619674 h 4842513"/>
              <a:gd name="connsiteX10840" fmla="*/ 5343512 w 22146938"/>
              <a:gd name="connsiteY10840" fmla="*/ 1604171 h 4842513"/>
              <a:gd name="connsiteX10841" fmla="*/ 19132414 w 22146938"/>
              <a:gd name="connsiteY10841" fmla="*/ 1603618 h 4842513"/>
              <a:gd name="connsiteX10842" fmla="*/ 19147362 w 22146938"/>
              <a:gd name="connsiteY10842" fmla="*/ 1621889 h 4842513"/>
              <a:gd name="connsiteX10843" fmla="*/ 19127432 w 22146938"/>
              <a:gd name="connsiteY10843" fmla="*/ 1634624 h 4842513"/>
              <a:gd name="connsiteX10844" fmla="*/ 19112482 w 22146938"/>
              <a:gd name="connsiteY10844" fmla="*/ 1616352 h 4842513"/>
              <a:gd name="connsiteX10845" fmla="*/ 19132414 w 22146938"/>
              <a:gd name="connsiteY10845" fmla="*/ 1603618 h 4842513"/>
              <a:gd name="connsiteX10846" fmla="*/ 18732042 w 22146938"/>
              <a:gd name="connsiteY10846" fmla="*/ 1603542 h 4842513"/>
              <a:gd name="connsiteX10847" fmla="*/ 18748927 w 22146938"/>
              <a:gd name="connsiteY10847" fmla="*/ 1624184 h 4842513"/>
              <a:gd name="connsiteX10848" fmla="*/ 18726447 w 22146938"/>
              <a:gd name="connsiteY10848" fmla="*/ 1638530 h 4842513"/>
              <a:gd name="connsiteX10849" fmla="*/ 18709564 w 22146938"/>
              <a:gd name="connsiteY10849" fmla="*/ 1617889 h 4842513"/>
              <a:gd name="connsiteX10850" fmla="*/ 18732042 w 22146938"/>
              <a:gd name="connsiteY10850" fmla="*/ 1603542 h 4842513"/>
              <a:gd name="connsiteX10851" fmla="*/ 4708658 w 22146938"/>
              <a:gd name="connsiteY10851" fmla="*/ 1602511 h 4842513"/>
              <a:gd name="connsiteX10852" fmla="*/ 4724716 w 22146938"/>
              <a:gd name="connsiteY10852" fmla="*/ 1622443 h 4842513"/>
              <a:gd name="connsiteX10853" fmla="*/ 4703122 w 22146938"/>
              <a:gd name="connsiteY10853" fmla="*/ 1636285 h 4842513"/>
              <a:gd name="connsiteX10854" fmla="*/ 4687066 w 22146938"/>
              <a:gd name="connsiteY10854" fmla="*/ 1616353 h 4842513"/>
              <a:gd name="connsiteX10855" fmla="*/ 4708658 w 22146938"/>
              <a:gd name="connsiteY10855" fmla="*/ 1602511 h 4842513"/>
              <a:gd name="connsiteX10856" fmla="*/ 8510979 w 22146938"/>
              <a:gd name="connsiteY10856" fmla="*/ 1602510 h 4842513"/>
              <a:gd name="connsiteX10857" fmla="*/ 8525927 w 22146938"/>
              <a:gd name="connsiteY10857" fmla="*/ 1620782 h 4842513"/>
              <a:gd name="connsiteX10858" fmla="*/ 8505994 w 22146938"/>
              <a:gd name="connsiteY10858" fmla="*/ 1633516 h 4842513"/>
              <a:gd name="connsiteX10859" fmla="*/ 8491044 w 22146938"/>
              <a:gd name="connsiteY10859" fmla="*/ 1615245 h 4842513"/>
              <a:gd name="connsiteX10860" fmla="*/ 8510979 w 22146938"/>
              <a:gd name="connsiteY10860" fmla="*/ 1602510 h 4842513"/>
              <a:gd name="connsiteX10861" fmla="*/ 12125954 w 22146938"/>
              <a:gd name="connsiteY10861" fmla="*/ 1601953 h 4842513"/>
              <a:gd name="connsiteX10862" fmla="*/ 12141827 w 22146938"/>
              <a:gd name="connsiteY10862" fmla="*/ 1621877 h 4842513"/>
              <a:gd name="connsiteX10863" fmla="*/ 12120526 w 22146938"/>
              <a:gd name="connsiteY10863" fmla="*/ 1635849 h 4842513"/>
              <a:gd name="connsiteX10864" fmla="*/ 12104652 w 22146938"/>
              <a:gd name="connsiteY10864" fmla="*/ 1615925 h 4842513"/>
              <a:gd name="connsiteX10865" fmla="*/ 12125954 w 22146938"/>
              <a:gd name="connsiteY10865" fmla="*/ 1601953 h 4842513"/>
              <a:gd name="connsiteX10866" fmla="*/ 11548706 w 22146938"/>
              <a:gd name="connsiteY10866" fmla="*/ 1601404 h 4842513"/>
              <a:gd name="connsiteX10867" fmla="*/ 11565317 w 22146938"/>
              <a:gd name="connsiteY10867" fmla="*/ 1621336 h 4842513"/>
              <a:gd name="connsiteX10868" fmla="*/ 11543723 w 22146938"/>
              <a:gd name="connsiteY10868" fmla="*/ 1635178 h 4842513"/>
              <a:gd name="connsiteX10869" fmla="*/ 11527112 w 22146938"/>
              <a:gd name="connsiteY10869" fmla="*/ 1615246 h 4842513"/>
              <a:gd name="connsiteX10870" fmla="*/ 11548706 w 22146938"/>
              <a:gd name="connsiteY10870" fmla="*/ 1601404 h 4842513"/>
              <a:gd name="connsiteX10871" fmla="*/ 18814051 w 22146938"/>
              <a:gd name="connsiteY10871" fmla="*/ 1600849 h 4842513"/>
              <a:gd name="connsiteX10872" fmla="*/ 18830661 w 22146938"/>
              <a:gd name="connsiteY10872" fmla="*/ 1621335 h 4842513"/>
              <a:gd name="connsiteX10873" fmla="*/ 18808514 w 22146938"/>
              <a:gd name="connsiteY10873" fmla="*/ 1635731 h 4842513"/>
              <a:gd name="connsiteX10874" fmla="*/ 18791904 w 22146938"/>
              <a:gd name="connsiteY10874" fmla="*/ 1615245 h 4842513"/>
              <a:gd name="connsiteX10875" fmla="*/ 18814051 w 22146938"/>
              <a:gd name="connsiteY10875" fmla="*/ 1600849 h 4842513"/>
              <a:gd name="connsiteX10876" fmla="*/ 9918447 w 22146938"/>
              <a:gd name="connsiteY10876" fmla="*/ 1600296 h 4842513"/>
              <a:gd name="connsiteX10877" fmla="*/ 9934507 w 22146938"/>
              <a:gd name="connsiteY10877" fmla="*/ 1619674 h 4842513"/>
              <a:gd name="connsiteX10878" fmla="*/ 9912910 w 22146938"/>
              <a:gd name="connsiteY10878" fmla="*/ 1633516 h 4842513"/>
              <a:gd name="connsiteX10879" fmla="*/ 9896851 w 22146938"/>
              <a:gd name="connsiteY10879" fmla="*/ 1614138 h 4842513"/>
              <a:gd name="connsiteX10880" fmla="*/ 9918447 w 22146938"/>
              <a:gd name="connsiteY10880" fmla="*/ 1600296 h 4842513"/>
              <a:gd name="connsiteX10881" fmla="*/ 11737510 w 22146938"/>
              <a:gd name="connsiteY10881" fmla="*/ 1599742 h 4842513"/>
              <a:gd name="connsiteX10882" fmla="*/ 11754120 w 22146938"/>
              <a:gd name="connsiteY10882" fmla="*/ 1619674 h 4842513"/>
              <a:gd name="connsiteX10883" fmla="*/ 11732528 w 22146938"/>
              <a:gd name="connsiteY10883" fmla="*/ 1633516 h 4842513"/>
              <a:gd name="connsiteX10884" fmla="*/ 11715917 w 22146938"/>
              <a:gd name="connsiteY10884" fmla="*/ 1613584 h 4842513"/>
              <a:gd name="connsiteX10885" fmla="*/ 11737510 w 22146938"/>
              <a:gd name="connsiteY10885" fmla="*/ 1599742 h 4842513"/>
              <a:gd name="connsiteX10886" fmla="*/ 14842100 w 22146938"/>
              <a:gd name="connsiteY10886" fmla="*/ 1598388 h 4842513"/>
              <a:gd name="connsiteX10887" fmla="*/ 14857516 w 22146938"/>
              <a:gd name="connsiteY10887" fmla="*/ 1617676 h 4842513"/>
              <a:gd name="connsiteX10888" fmla="*/ 14836852 w 22146938"/>
              <a:gd name="connsiteY10888" fmla="*/ 1631189 h 4842513"/>
              <a:gd name="connsiteX10889" fmla="*/ 14821434 w 22146938"/>
              <a:gd name="connsiteY10889" fmla="*/ 1611902 h 4842513"/>
              <a:gd name="connsiteX10890" fmla="*/ 14842100 w 22146938"/>
              <a:gd name="connsiteY10890" fmla="*/ 1598388 h 4842513"/>
              <a:gd name="connsiteX10891" fmla="*/ 9611171 w 22146938"/>
              <a:gd name="connsiteY10891" fmla="*/ 1598081 h 4842513"/>
              <a:gd name="connsiteX10892" fmla="*/ 9626674 w 22146938"/>
              <a:gd name="connsiteY10892" fmla="*/ 1617460 h 4842513"/>
              <a:gd name="connsiteX10893" fmla="*/ 9605634 w 22146938"/>
              <a:gd name="connsiteY10893" fmla="*/ 1630748 h 4842513"/>
              <a:gd name="connsiteX10894" fmla="*/ 9590130 w 22146938"/>
              <a:gd name="connsiteY10894" fmla="*/ 1611369 h 4842513"/>
              <a:gd name="connsiteX10895" fmla="*/ 9611171 w 22146938"/>
              <a:gd name="connsiteY10895" fmla="*/ 1598081 h 4842513"/>
              <a:gd name="connsiteX10896" fmla="*/ 7731144 w 22146938"/>
              <a:gd name="connsiteY10896" fmla="*/ 1597528 h 4842513"/>
              <a:gd name="connsiteX10897" fmla="*/ 7747747 w 22146938"/>
              <a:gd name="connsiteY10897" fmla="*/ 1618014 h 4842513"/>
              <a:gd name="connsiteX10898" fmla="*/ 7725606 w 22146938"/>
              <a:gd name="connsiteY10898" fmla="*/ 1631856 h 4842513"/>
              <a:gd name="connsiteX10899" fmla="*/ 7708996 w 22146938"/>
              <a:gd name="connsiteY10899" fmla="*/ 1611370 h 4842513"/>
              <a:gd name="connsiteX10900" fmla="*/ 7731144 w 22146938"/>
              <a:gd name="connsiteY10900" fmla="*/ 1597528 h 4842513"/>
              <a:gd name="connsiteX10901" fmla="*/ 7114735 w 22146938"/>
              <a:gd name="connsiteY10901" fmla="*/ 1596973 h 4842513"/>
              <a:gd name="connsiteX10902" fmla="*/ 7132455 w 22146938"/>
              <a:gd name="connsiteY10902" fmla="*/ 1619120 h 4842513"/>
              <a:gd name="connsiteX10903" fmla="*/ 7108645 w 22146938"/>
              <a:gd name="connsiteY10903" fmla="*/ 1634070 h 4842513"/>
              <a:gd name="connsiteX10904" fmla="*/ 7090920 w 22146938"/>
              <a:gd name="connsiteY10904" fmla="*/ 1611923 h 4842513"/>
              <a:gd name="connsiteX10905" fmla="*/ 7114735 w 22146938"/>
              <a:gd name="connsiteY10905" fmla="*/ 1596973 h 4842513"/>
              <a:gd name="connsiteX10906" fmla="*/ 21555336 w 22146938"/>
              <a:gd name="connsiteY10906" fmla="*/ 1596323 h 4842513"/>
              <a:gd name="connsiteX10907" fmla="*/ 21572218 w 22146938"/>
              <a:gd name="connsiteY10907" fmla="*/ 1616965 h 4842513"/>
              <a:gd name="connsiteX10908" fmla="*/ 21549738 w 22146938"/>
              <a:gd name="connsiteY10908" fmla="*/ 1631311 h 4842513"/>
              <a:gd name="connsiteX10909" fmla="*/ 21532856 w 22146938"/>
              <a:gd name="connsiteY10909" fmla="*/ 1610667 h 4842513"/>
              <a:gd name="connsiteX10910" fmla="*/ 21555336 w 22146938"/>
              <a:gd name="connsiteY10910" fmla="*/ 1596323 h 4842513"/>
              <a:gd name="connsiteX10911" fmla="*/ 18856130 w 22146938"/>
              <a:gd name="connsiteY10911" fmla="*/ 1595312 h 4842513"/>
              <a:gd name="connsiteX10912" fmla="*/ 18872186 w 22146938"/>
              <a:gd name="connsiteY10912" fmla="*/ 1614691 h 4842513"/>
              <a:gd name="connsiteX10913" fmla="*/ 18851146 w 22146938"/>
              <a:gd name="connsiteY10913" fmla="*/ 1627979 h 4842513"/>
              <a:gd name="connsiteX10914" fmla="*/ 18835090 w 22146938"/>
              <a:gd name="connsiteY10914" fmla="*/ 1608601 h 4842513"/>
              <a:gd name="connsiteX10915" fmla="*/ 18856130 w 22146938"/>
              <a:gd name="connsiteY10915" fmla="*/ 1595312 h 4842513"/>
              <a:gd name="connsiteX10916" fmla="*/ 18448624 w 22146938"/>
              <a:gd name="connsiteY10916" fmla="*/ 1595312 h 4842513"/>
              <a:gd name="connsiteX10917" fmla="*/ 18465789 w 22146938"/>
              <a:gd name="connsiteY10917" fmla="*/ 1616352 h 4842513"/>
              <a:gd name="connsiteX10918" fmla="*/ 18442533 w 22146938"/>
              <a:gd name="connsiteY10918" fmla="*/ 1631301 h 4842513"/>
              <a:gd name="connsiteX10919" fmla="*/ 18425370 w 22146938"/>
              <a:gd name="connsiteY10919" fmla="*/ 1610262 h 4842513"/>
              <a:gd name="connsiteX10920" fmla="*/ 18448624 w 22146938"/>
              <a:gd name="connsiteY10920" fmla="*/ 1595312 h 4842513"/>
              <a:gd name="connsiteX10921" fmla="*/ 8261763 w 22146938"/>
              <a:gd name="connsiteY10921" fmla="*/ 1594206 h 4842513"/>
              <a:gd name="connsiteX10922" fmla="*/ 8277266 w 22146938"/>
              <a:gd name="connsiteY10922" fmla="*/ 1613031 h 4842513"/>
              <a:gd name="connsiteX10923" fmla="*/ 8256777 w 22146938"/>
              <a:gd name="connsiteY10923" fmla="*/ 1626319 h 4842513"/>
              <a:gd name="connsiteX10924" fmla="*/ 8241277 w 22146938"/>
              <a:gd name="connsiteY10924" fmla="*/ 1607494 h 4842513"/>
              <a:gd name="connsiteX10925" fmla="*/ 8261763 w 22146938"/>
              <a:gd name="connsiteY10925" fmla="*/ 1594206 h 4842513"/>
              <a:gd name="connsiteX10926" fmla="*/ 6789694 w 22146938"/>
              <a:gd name="connsiteY10926" fmla="*/ 1594206 h 4842513"/>
              <a:gd name="connsiteX10927" fmla="*/ 6807972 w 22146938"/>
              <a:gd name="connsiteY10927" fmla="*/ 1616353 h 4842513"/>
              <a:gd name="connsiteX10928" fmla="*/ 6783607 w 22146938"/>
              <a:gd name="connsiteY10928" fmla="*/ 1631856 h 4842513"/>
              <a:gd name="connsiteX10929" fmla="*/ 6765322 w 22146938"/>
              <a:gd name="connsiteY10929" fmla="*/ 1609709 h 4842513"/>
              <a:gd name="connsiteX10930" fmla="*/ 6789694 w 22146938"/>
              <a:gd name="connsiteY10930" fmla="*/ 1594206 h 4842513"/>
              <a:gd name="connsiteX10931" fmla="*/ 17352344 w 22146938"/>
              <a:gd name="connsiteY10931" fmla="*/ 1592545 h 4842513"/>
              <a:gd name="connsiteX10932" fmla="*/ 17369509 w 22146938"/>
              <a:gd name="connsiteY10932" fmla="*/ 1613031 h 4842513"/>
              <a:gd name="connsiteX10933" fmla="*/ 17346808 w 22146938"/>
              <a:gd name="connsiteY10933" fmla="*/ 1627426 h 4842513"/>
              <a:gd name="connsiteX10934" fmla="*/ 17329643 w 22146938"/>
              <a:gd name="connsiteY10934" fmla="*/ 1606940 h 4842513"/>
              <a:gd name="connsiteX10935" fmla="*/ 17352344 w 22146938"/>
              <a:gd name="connsiteY10935" fmla="*/ 1592545 h 4842513"/>
              <a:gd name="connsiteX10936" fmla="*/ 13370856 w 22146938"/>
              <a:gd name="connsiteY10936" fmla="*/ 1590884 h 4842513"/>
              <a:gd name="connsiteX10937" fmla="*/ 13385806 w 22146938"/>
              <a:gd name="connsiteY10937" fmla="*/ 1609155 h 4842513"/>
              <a:gd name="connsiteX10938" fmla="*/ 13365873 w 22146938"/>
              <a:gd name="connsiteY10938" fmla="*/ 1621890 h 4842513"/>
              <a:gd name="connsiteX10939" fmla="*/ 13350924 w 22146938"/>
              <a:gd name="connsiteY10939" fmla="*/ 1603618 h 4842513"/>
              <a:gd name="connsiteX10940" fmla="*/ 13370856 w 22146938"/>
              <a:gd name="connsiteY10940" fmla="*/ 1590884 h 4842513"/>
              <a:gd name="connsiteX10941" fmla="*/ 19478734 w 22146938"/>
              <a:gd name="connsiteY10941" fmla="*/ 1589337 h 4842513"/>
              <a:gd name="connsiteX10942" fmla="*/ 19493778 w 22146938"/>
              <a:gd name="connsiteY10942" fmla="*/ 1607445 h 4842513"/>
              <a:gd name="connsiteX10943" fmla="*/ 19473834 w 22146938"/>
              <a:gd name="connsiteY10943" fmla="*/ 1619954 h 4842513"/>
              <a:gd name="connsiteX10944" fmla="*/ 19458790 w 22146938"/>
              <a:gd name="connsiteY10944" fmla="*/ 1601846 h 4842513"/>
              <a:gd name="connsiteX10945" fmla="*/ 19478734 w 22146938"/>
              <a:gd name="connsiteY10945" fmla="*/ 1589337 h 4842513"/>
              <a:gd name="connsiteX10946" fmla="*/ 5393610 w 22146938"/>
              <a:gd name="connsiteY10946" fmla="*/ 1589222 h 4842513"/>
              <a:gd name="connsiteX10947" fmla="*/ 5409654 w 22146938"/>
              <a:gd name="connsiteY10947" fmla="*/ 1608601 h 4842513"/>
              <a:gd name="connsiteX10948" fmla="*/ 5388618 w 22146938"/>
              <a:gd name="connsiteY10948" fmla="*/ 1621889 h 4842513"/>
              <a:gd name="connsiteX10949" fmla="*/ 5372563 w 22146938"/>
              <a:gd name="connsiteY10949" fmla="*/ 1602511 h 4842513"/>
              <a:gd name="connsiteX10950" fmla="*/ 5393610 w 22146938"/>
              <a:gd name="connsiteY10950" fmla="*/ 1589222 h 4842513"/>
              <a:gd name="connsiteX10951" fmla="*/ 17845117 w 22146938"/>
              <a:gd name="connsiteY10951" fmla="*/ 1588669 h 4842513"/>
              <a:gd name="connsiteX10952" fmla="*/ 17862281 w 22146938"/>
              <a:gd name="connsiteY10952" fmla="*/ 1609709 h 4842513"/>
              <a:gd name="connsiteX10953" fmla="*/ 17839026 w 22146938"/>
              <a:gd name="connsiteY10953" fmla="*/ 1624104 h 4842513"/>
              <a:gd name="connsiteX10954" fmla="*/ 17821862 w 22146938"/>
              <a:gd name="connsiteY10954" fmla="*/ 1603065 h 4842513"/>
              <a:gd name="connsiteX10955" fmla="*/ 17845117 w 22146938"/>
              <a:gd name="connsiteY10955" fmla="*/ 1588669 h 4842513"/>
              <a:gd name="connsiteX10956" fmla="*/ 9203712 w 22146938"/>
              <a:gd name="connsiteY10956" fmla="*/ 1587008 h 4842513"/>
              <a:gd name="connsiteX10957" fmla="*/ 9218663 w 22146938"/>
              <a:gd name="connsiteY10957" fmla="*/ 1605279 h 4842513"/>
              <a:gd name="connsiteX10958" fmla="*/ 9198174 w 22146938"/>
              <a:gd name="connsiteY10958" fmla="*/ 1618014 h 4842513"/>
              <a:gd name="connsiteX10959" fmla="*/ 9183224 w 22146938"/>
              <a:gd name="connsiteY10959" fmla="*/ 1599742 h 4842513"/>
              <a:gd name="connsiteX10960" fmla="*/ 9203712 w 22146938"/>
              <a:gd name="connsiteY10960" fmla="*/ 1587008 h 4842513"/>
              <a:gd name="connsiteX10961" fmla="*/ 20201010 w 22146938"/>
              <a:gd name="connsiteY10961" fmla="*/ 1587007 h 4842513"/>
              <a:gd name="connsiteX10962" fmla="*/ 20216514 w 22146938"/>
              <a:gd name="connsiteY10962" fmla="*/ 1605832 h 4842513"/>
              <a:gd name="connsiteX10963" fmla="*/ 20196028 w 22146938"/>
              <a:gd name="connsiteY10963" fmla="*/ 1619121 h 4842513"/>
              <a:gd name="connsiteX10964" fmla="*/ 20180526 w 22146938"/>
              <a:gd name="connsiteY10964" fmla="*/ 1600296 h 4842513"/>
              <a:gd name="connsiteX10965" fmla="*/ 20201010 w 22146938"/>
              <a:gd name="connsiteY10965" fmla="*/ 1587007 h 4842513"/>
              <a:gd name="connsiteX10966" fmla="*/ 16359049 w 22146938"/>
              <a:gd name="connsiteY10966" fmla="*/ 1587007 h 4842513"/>
              <a:gd name="connsiteX10967" fmla="*/ 16375105 w 22146938"/>
              <a:gd name="connsiteY10967" fmla="*/ 1606386 h 4842513"/>
              <a:gd name="connsiteX10968" fmla="*/ 16354066 w 22146938"/>
              <a:gd name="connsiteY10968" fmla="*/ 1619674 h 4842513"/>
              <a:gd name="connsiteX10969" fmla="*/ 16338009 w 22146938"/>
              <a:gd name="connsiteY10969" fmla="*/ 1600296 h 4842513"/>
              <a:gd name="connsiteX10970" fmla="*/ 16359049 w 22146938"/>
              <a:gd name="connsiteY10970" fmla="*/ 1587007 h 4842513"/>
              <a:gd name="connsiteX10971" fmla="*/ 19770250 w 22146938"/>
              <a:gd name="connsiteY10971" fmla="*/ 1586454 h 4842513"/>
              <a:gd name="connsiteX10972" fmla="*/ 19785198 w 22146938"/>
              <a:gd name="connsiteY10972" fmla="*/ 1604725 h 4842513"/>
              <a:gd name="connsiteX10973" fmla="*/ 19765266 w 22146938"/>
              <a:gd name="connsiteY10973" fmla="*/ 1617460 h 4842513"/>
              <a:gd name="connsiteX10974" fmla="*/ 19750318 w 22146938"/>
              <a:gd name="connsiteY10974" fmla="*/ 1599188 h 4842513"/>
              <a:gd name="connsiteX10975" fmla="*/ 19770250 w 22146938"/>
              <a:gd name="connsiteY10975" fmla="*/ 1586454 h 4842513"/>
              <a:gd name="connsiteX10976" fmla="*/ 13922318 w 22146938"/>
              <a:gd name="connsiteY10976" fmla="*/ 1585900 h 4842513"/>
              <a:gd name="connsiteX10977" fmla="*/ 13937821 w 22146938"/>
              <a:gd name="connsiteY10977" fmla="*/ 1604725 h 4842513"/>
              <a:gd name="connsiteX10978" fmla="*/ 13917335 w 22146938"/>
              <a:gd name="connsiteY10978" fmla="*/ 1617460 h 4842513"/>
              <a:gd name="connsiteX10979" fmla="*/ 13901832 w 22146938"/>
              <a:gd name="connsiteY10979" fmla="*/ 1598635 h 4842513"/>
              <a:gd name="connsiteX10980" fmla="*/ 13922318 w 22146938"/>
              <a:gd name="connsiteY10980" fmla="*/ 1585900 h 4842513"/>
              <a:gd name="connsiteX10981" fmla="*/ 14303248 w 22146938"/>
              <a:gd name="connsiteY10981" fmla="*/ 1585346 h 4842513"/>
              <a:gd name="connsiteX10982" fmla="*/ 14318751 w 22146938"/>
              <a:gd name="connsiteY10982" fmla="*/ 1604172 h 4842513"/>
              <a:gd name="connsiteX10983" fmla="*/ 14297711 w 22146938"/>
              <a:gd name="connsiteY10983" fmla="*/ 1617460 h 4842513"/>
              <a:gd name="connsiteX10984" fmla="*/ 14282208 w 22146938"/>
              <a:gd name="connsiteY10984" fmla="*/ 1598635 h 4842513"/>
              <a:gd name="connsiteX10985" fmla="*/ 14303248 w 22146938"/>
              <a:gd name="connsiteY10985" fmla="*/ 1585346 h 4842513"/>
              <a:gd name="connsiteX10986" fmla="*/ 7826970 w 22146938"/>
              <a:gd name="connsiteY10986" fmla="*/ 1584793 h 4842513"/>
              <a:gd name="connsiteX10987" fmla="*/ 7843021 w 22146938"/>
              <a:gd name="connsiteY10987" fmla="*/ 1604725 h 4842513"/>
              <a:gd name="connsiteX10988" fmla="*/ 7821438 w 22146938"/>
              <a:gd name="connsiteY10988" fmla="*/ 1618567 h 4842513"/>
              <a:gd name="connsiteX10989" fmla="*/ 7805377 w 22146938"/>
              <a:gd name="connsiteY10989" fmla="*/ 1598635 h 4842513"/>
              <a:gd name="connsiteX10990" fmla="*/ 7826970 w 22146938"/>
              <a:gd name="connsiteY10990" fmla="*/ 1584793 h 4842513"/>
              <a:gd name="connsiteX10991" fmla="*/ 4004911 w 22146938"/>
              <a:gd name="connsiteY10991" fmla="*/ 1584793 h 4842513"/>
              <a:gd name="connsiteX10992" fmla="*/ 4021522 w 22146938"/>
              <a:gd name="connsiteY10992" fmla="*/ 1604725 h 4842513"/>
              <a:gd name="connsiteX10993" fmla="*/ 3999375 w 22146938"/>
              <a:gd name="connsiteY10993" fmla="*/ 1618567 h 4842513"/>
              <a:gd name="connsiteX10994" fmla="*/ 3982765 w 22146938"/>
              <a:gd name="connsiteY10994" fmla="*/ 1598635 h 4842513"/>
              <a:gd name="connsiteX10995" fmla="*/ 4004911 w 22146938"/>
              <a:gd name="connsiteY10995" fmla="*/ 1584793 h 4842513"/>
              <a:gd name="connsiteX10996" fmla="*/ 1863497 w 22146938"/>
              <a:gd name="connsiteY10996" fmla="*/ 1582578 h 4842513"/>
              <a:gd name="connsiteX10997" fmla="*/ 1879000 w 22146938"/>
              <a:gd name="connsiteY10997" fmla="*/ 1601404 h 4842513"/>
              <a:gd name="connsiteX10998" fmla="*/ 1858515 w 22146938"/>
              <a:gd name="connsiteY10998" fmla="*/ 1614692 h 4842513"/>
              <a:gd name="connsiteX10999" fmla="*/ 1843012 w 22146938"/>
              <a:gd name="connsiteY10999" fmla="*/ 1595867 h 4842513"/>
              <a:gd name="connsiteX11000" fmla="*/ 1863497 w 22146938"/>
              <a:gd name="connsiteY11000" fmla="*/ 1582578 h 4842513"/>
              <a:gd name="connsiteX11001" fmla="*/ 15932164 w 22146938"/>
              <a:gd name="connsiteY11001" fmla="*/ 1581471 h 4842513"/>
              <a:gd name="connsiteX11002" fmla="*/ 15947667 w 22146938"/>
              <a:gd name="connsiteY11002" fmla="*/ 1600850 h 4842513"/>
              <a:gd name="connsiteX11003" fmla="*/ 15926627 w 22146938"/>
              <a:gd name="connsiteY11003" fmla="*/ 1614138 h 4842513"/>
              <a:gd name="connsiteX11004" fmla="*/ 15911124 w 22146938"/>
              <a:gd name="connsiteY11004" fmla="*/ 1594759 h 4842513"/>
              <a:gd name="connsiteX11005" fmla="*/ 15932164 w 22146938"/>
              <a:gd name="connsiteY11005" fmla="*/ 1581471 h 4842513"/>
              <a:gd name="connsiteX11006" fmla="*/ 12330498 w 22146938"/>
              <a:gd name="connsiteY11006" fmla="*/ 1581470 h 4842513"/>
              <a:gd name="connsiteX11007" fmla="*/ 12346001 w 22146938"/>
              <a:gd name="connsiteY11007" fmla="*/ 1600295 h 4842513"/>
              <a:gd name="connsiteX11008" fmla="*/ 12325515 w 22146938"/>
              <a:gd name="connsiteY11008" fmla="*/ 1613584 h 4842513"/>
              <a:gd name="connsiteX11009" fmla="*/ 12310012 w 22146938"/>
              <a:gd name="connsiteY11009" fmla="*/ 1594759 h 4842513"/>
              <a:gd name="connsiteX11010" fmla="*/ 12330498 w 22146938"/>
              <a:gd name="connsiteY11010" fmla="*/ 1581470 h 4842513"/>
              <a:gd name="connsiteX11011" fmla="*/ 14664799 w 22146938"/>
              <a:gd name="connsiteY11011" fmla="*/ 1579810 h 4842513"/>
              <a:gd name="connsiteX11012" fmla="*/ 14680301 w 22146938"/>
              <a:gd name="connsiteY11012" fmla="*/ 1598635 h 4842513"/>
              <a:gd name="connsiteX11013" fmla="*/ 14659262 w 22146938"/>
              <a:gd name="connsiteY11013" fmla="*/ 1611924 h 4842513"/>
              <a:gd name="connsiteX11014" fmla="*/ 14643759 w 22146938"/>
              <a:gd name="connsiteY11014" fmla="*/ 1592545 h 4842513"/>
              <a:gd name="connsiteX11015" fmla="*/ 14664799 w 22146938"/>
              <a:gd name="connsiteY11015" fmla="*/ 1579810 h 4842513"/>
              <a:gd name="connsiteX11016" fmla="*/ 12692602 w 22146938"/>
              <a:gd name="connsiteY11016" fmla="*/ 1578703 h 4842513"/>
              <a:gd name="connsiteX11017" fmla="*/ 12707552 w 22146938"/>
              <a:gd name="connsiteY11017" fmla="*/ 1596974 h 4842513"/>
              <a:gd name="connsiteX11018" fmla="*/ 12687619 w 22146938"/>
              <a:gd name="connsiteY11018" fmla="*/ 1609709 h 4842513"/>
              <a:gd name="connsiteX11019" fmla="*/ 12672670 w 22146938"/>
              <a:gd name="connsiteY11019" fmla="*/ 1591437 h 4842513"/>
              <a:gd name="connsiteX11020" fmla="*/ 12692602 w 22146938"/>
              <a:gd name="connsiteY11020" fmla="*/ 1578703 h 4842513"/>
              <a:gd name="connsiteX11021" fmla="*/ 5675357 w 22146938"/>
              <a:gd name="connsiteY11021" fmla="*/ 1578703 h 4842513"/>
              <a:gd name="connsiteX11022" fmla="*/ 5691964 w 22146938"/>
              <a:gd name="connsiteY11022" fmla="*/ 1598635 h 4842513"/>
              <a:gd name="connsiteX11023" fmla="*/ 5669819 w 22146938"/>
              <a:gd name="connsiteY11023" fmla="*/ 1612477 h 4842513"/>
              <a:gd name="connsiteX11024" fmla="*/ 5653208 w 22146938"/>
              <a:gd name="connsiteY11024" fmla="*/ 1592545 h 4842513"/>
              <a:gd name="connsiteX11025" fmla="*/ 5675357 w 22146938"/>
              <a:gd name="connsiteY11025" fmla="*/ 1578703 h 4842513"/>
              <a:gd name="connsiteX11026" fmla="*/ 1317001 w 22146938"/>
              <a:gd name="connsiteY11026" fmla="*/ 1577041 h 4842513"/>
              <a:gd name="connsiteX11027" fmla="*/ 1332504 w 22146938"/>
              <a:gd name="connsiteY11027" fmla="*/ 1596420 h 4842513"/>
              <a:gd name="connsiteX11028" fmla="*/ 1311464 w 22146938"/>
              <a:gd name="connsiteY11028" fmla="*/ 1609708 h 4842513"/>
              <a:gd name="connsiteX11029" fmla="*/ 1295962 w 22146938"/>
              <a:gd name="connsiteY11029" fmla="*/ 1590330 h 4842513"/>
              <a:gd name="connsiteX11030" fmla="*/ 1317001 w 22146938"/>
              <a:gd name="connsiteY11030" fmla="*/ 1577041 h 4842513"/>
              <a:gd name="connsiteX11031" fmla="*/ 13028685 w 22146938"/>
              <a:gd name="connsiteY11031" fmla="*/ 1575934 h 4842513"/>
              <a:gd name="connsiteX11032" fmla="*/ 13043080 w 22146938"/>
              <a:gd name="connsiteY11032" fmla="*/ 1593651 h 4842513"/>
              <a:gd name="connsiteX11033" fmla="*/ 13023701 w 22146938"/>
              <a:gd name="connsiteY11033" fmla="*/ 1605832 h 4842513"/>
              <a:gd name="connsiteX11034" fmla="*/ 13009306 w 22146938"/>
              <a:gd name="connsiteY11034" fmla="*/ 1588114 h 4842513"/>
              <a:gd name="connsiteX11035" fmla="*/ 13028685 w 22146938"/>
              <a:gd name="connsiteY11035" fmla="*/ 1575934 h 4842513"/>
              <a:gd name="connsiteX11036" fmla="*/ 8926885 w 22146938"/>
              <a:gd name="connsiteY11036" fmla="*/ 1575380 h 4842513"/>
              <a:gd name="connsiteX11037" fmla="*/ 8941837 w 22146938"/>
              <a:gd name="connsiteY11037" fmla="*/ 1593651 h 4842513"/>
              <a:gd name="connsiteX11038" fmla="*/ 8921899 w 22146938"/>
              <a:gd name="connsiteY11038" fmla="*/ 1606386 h 4842513"/>
              <a:gd name="connsiteX11039" fmla="*/ 8906948 w 22146938"/>
              <a:gd name="connsiteY11039" fmla="*/ 1588115 h 4842513"/>
              <a:gd name="connsiteX11040" fmla="*/ 8926885 w 22146938"/>
              <a:gd name="connsiteY11040" fmla="*/ 1575380 h 4842513"/>
              <a:gd name="connsiteX11041" fmla="*/ 14485407 w 22146938"/>
              <a:gd name="connsiteY11041" fmla="*/ 1574273 h 4842513"/>
              <a:gd name="connsiteX11042" fmla="*/ 14500910 w 22146938"/>
              <a:gd name="connsiteY11042" fmla="*/ 1593099 h 4842513"/>
              <a:gd name="connsiteX11043" fmla="*/ 14479870 w 22146938"/>
              <a:gd name="connsiteY11043" fmla="*/ 1606387 h 4842513"/>
              <a:gd name="connsiteX11044" fmla="*/ 14464367 w 22146938"/>
              <a:gd name="connsiteY11044" fmla="*/ 1587562 h 4842513"/>
              <a:gd name="connsiteX11045" fmla="*/ 14485407 w 22146938"/>
              <a:gd name="connsiteY11045" fmla="*/ 1574273 h 4842513"/>
              <a:gd name="connsiteX11046" fmla="*/ 8757437 w 22146938"/>
              <a:gd name="connsiteY11046" fmla="*/ 1574273 h 4842513"/>
              <a:gd name="connsiteX11047" fmla="*/ 8772389 w 22146938"/>
              <a:gd name="connsiteY11047" fmla="*/ 1592544 h 4842513"/>
              <a:gd name="connsiteX11048" fmla="*/ 8752455 w 22146938"/>
              <a:gd name="connsiteY11048" fmla="*/ 1605279 h 4842513"/>
              <a:gd name="connsiteX11049" fmla="*/ 8737503 w 22146938"/>
              <a:gd name="connsiteY11049" fmla="*/ 1587007 h 4842513"/>
              <a:gd name="connsiteX11050" fmla="*/ 8757437 w 22146938"/>
              <a:gd name="connsiteY11050" fmla="*/ 1574273 h 4842513"/>
              <a:gd name="connsiteX11051" fmla="*/ 143858 w 22146938"/>
              <a:gd name="connsiteY11051" fmla="*/ 1572058 h 4842513"/>
              <a:gd name="connsiteX11052" fmla="*/ 159360 w 22146938"/>
              <a:gd name="connsiteY11052" fmla="*/ 1590883 h 4842513"/>
              <a:gd name="connsiteX11053" fmla="*/ 138875 w 22146938"/>
              <a:gd name="connsiteY11053" fmla="*/ 1604171 h 4842513"/>
              <a:gd name="connsiteX11054" fmla="*/ 123373 w 22146938"/>
              <a:gd name="connsiteY11054" fmla="*/ 1585346 h 4842513"/>
              <a:gd name="connsiteX11055" fmla="*/ 143858 w 22146938"/>
              <a:gd name="connsiteY11055" fmla="*/ 1572058 h 4842513"/>
              <a:gd name="connsiteX11056" fmla="*/ 18250961 w 22146938"/>
              <a:gd name="connsiteY11056" fmla="*/ 1571504 h 4842513"/>
              <a:gd name="connsiteX11057" fmla="*/ 18268125 w 22146938"/>
              <a:gd name="connsiteY11057" fmla="*/ 1592544 h 4842513"/>
              <a:gd name="connsiteX11058" fmla="*/ 18244870 w 22146938"/>
              <a:gd name="connsiteY11058" fmla="*/ 1607493 h 4842513"/>
              <a:gd name="connsiteX11059" fmla="*/ 18227707 w 22146938"/>
              <a:gd name="connsiteY11059" fmla="*/ 1586454 h 4842513"/>
              <a:gd name="connsiteX11060" fmla="*/ 18250961 w 22146938"/>
              <a:gd name="connsiteY11060" fmla="*/ 1571504 h 4842513"/>
              <a:gd name="connsiteX11061" fmla="*/ 18784153 w 22146938"/>
              <a:gd name="connsiteY11061" fmla="*/ 1570951 h 4842513"/>
              <a:gd name="connsiteX11062" fmla="*/ 18800209 w 22146938"/>
              <a:gd name="connsiteY11062" fmla="*/ 1590329 h 4842513"/>
              <a:gd name="connsiteX11063" fmla="*/ 18778616 w 22146938"/>
              <a:gd name="connsiteY11063" fmla="*/ 1604171 h 4842513"/>
              <a:gd name="connsiteX11064" fmla="*/ 18762558 w 22146938"/>
              <a:gd name="connsiteY11064" fmla="*/ 1584793 h 4842513"/>
              <a:gd name="connsiteX11065" fmla="*/ 18784153 w 22146938"/>
              <a:gd name="connsiteY11065" fmla="*/ 1570951 h 4842513"/>
              <a:gd name="connsiteX11066" fmla="*/ 5217520 w 22146938"/>
              <a:gd name="connsiteY11066" fmla="*/ 1570951 h 4842513"/>
              <a:gd name="connsiteX11067" fmla="*/ 5233580 w 22146938"/>
              <a:gd name="connsiteY11067" fmla="*/ 1590330 h 4842513"/>
              <a:gd name="connsiteX11068" fmla="*/ 5212544 w 22146938"/>
              <a:gd name="connsiteY11068" fmla="*/ 1603618 h 4842513"/>
              <a:gd name="connsiteX11069" fmla="*/ 5196492 w 22146938"/>
              <a:gd name="connsiteY11069" fmla="*/ 1584240 h 4842513"/>
              <a:gd name="connsiteX11070" fmla="*/ 5217520 w 22146938"/>
              <a:gd name="connsiteY11070" fmla="*/ 1570951 h 4842513"/>
              <a:gd name="connsiteX11071" fmla="*/ 18897102 w 22146938"/>
              <a:gd name="connsiteY11071" fmla="*/ 1569844 h 4842513"/>
              <a:gd name="connsiteX11072" fmla="*/ 18912050 w 22146938"/>
              <a:gd name="connsiteY11072" fmla="*/ 1588115 h 4842513"/>
              <a:gd name="connsiteX11073" fmla="*/ 18892119 w 22146938"/>
              <a:gd name="connsiteY11073" fmla="*/ 1600850 h 4842513"/>
              <a:gd name="connsiteX11074" fmla="*/ 18877169 w 22146938"/>
              <a:gd name="connsiteY11074" fmla="*/ 1582578 h 4842513"/>
              <a:gd name="connsiteX11075" fmla="*/ 18897102 w 22146938"/>
              <a:gd name="connsiteY11075" fmla="*/ 1569844 h 4842513"/>
              <a:gd name="connsiteX11076" fmla="*/ 12519855 w 22146938"/>
              <a:gd name="connsiteY11076" fmla="*/ 1569290 h 4842513"/>
              <a:gd name="connsiteX11077" fmla="*/ 12534804 w 22146938"/>
              <a:gd name="connsiteY11077" fmla="*/ 1587561 h 4842513"/>
              <a:gd name="connsiteX11078" fmla="*/ 12514872 w 22146938"/>
              <a:gd name="connsiteY11078" fmla="*/ 1600296 h 4842513"/>
              <a:gd name="connsiteX11079" fmla="*/ 12499923 w 22146938"/>
              <a:gd name="connsiteY11079" fmla="*/ 1582024 h 4842513"/>
              <a:gd name="connsiteX11080" fmla="*/ 12519855 w 22146938"/>
              <a:gd name="connsiteY11080" fmla="*/ 1569290 h 4842513"/>
              <a:gd name="connsiteX11081" fmla="*/ 5448793 w 22146938"/>
              <a:gd name="connsiteY11081" fmla="*/ 1569290 h 4842513"/>
              <a:gd name="connsiteX11082" fmla="*/ 5466514 w 22146938"/>
              <a:gd name="connsiteY11082" fmla="*/ 1590884 h 4842513"/>
              <a:gd name="connsiteX11083" fmla="*/ 5443258 w 22146938"/>
              <a:gd name="connsiteY11083" fmla="*/ 1605833 h 4842513"/>
              <a:gd name="connsiteX11084" fmla="*/ 5425536 w 22146938"/>
              <a:gd name="connsiteY11084" fmla="*/ 1584240 h 4842513"/>
              <a:gd name="connsiteX11085" fmla="*/ 5448793 w 22146938"/>
              <a:gd name="connsiteY11085" fmla="*/ 1569290 h 4842513"/>
              <a:gd name="connsiteX11086" fmla="*/ 7919474 w 22146938"/>
              <a:gd name="connsiteY11086" fmla="*/ 1569289 h 4842513"/>
              <a:gd name="connsiteX11087" fmla="*/ 7935534 w 22146938"/>
              <a:gd name="connsiteY11087" fmla="*/ 1588668 h 4842513"/>
              <a:gd name="connsiteX11088" fmla="*/ 7914488 w 22146938"/>
              <a:gd name="connsiteY11088" fmla="*/ 1601956 h 4842513"/>
              <a:gd name="connsiteX11089" fmla="*/ 7898447 w 22146938"/>
              <a:gd name="connsiteY11089" fmla="*/ 1582578 h 4842513"/>
              <a:gd name="connsiteX11090" fmla="*/ 7919474 w 22146938"/>
              <a:gd name="connsiteY11090" fmla="*/ 1569289 h 4842513"/>
              <a:gd name="connsiteX11091" fmla="*/ 12863135 w 22146938"/>
              <a:gd name="connsiteY11091" fmla="*/ 1567629 h 4842513"/>
              <a:gd name="connsiteX11092" fmla="*/ 12877531 w 22146938"/>
              <a:gd name="connsiteY11092" fmla="*/ 1585346 h 4842513"/>
              <a:gd name="connsiteX11093" fmla="*/ 12858152 w 22146938"/>
              <a:gd name="connsiteY11093" fmla="*/ 1597527 h 4842513"/>
              <a:gd name="connsiteX11094" fmla="*/ 12843756 w 22146938"/>
              <a:gd name="connsiteY11094" fmla="*/ 1579809 h 4842513"/>
              <a:gd name="connsiteX11095" fmla="*/ 12863135 w 22146938"/>
              <a:gd name="connsiteY11095" fmla="*/ 1567629 h 4842513"/>
              <a:gd name="connsiteX11096" fmla="*/ 18049976 w 22146938"/>
              <a:gd name="connsiteY11096" fmla="*/ 1567075 h 4842513"/>
              <a:gd name="connsiteX11097" fmla="*/ 18067141 w 22146938"/>
              <a:gd name="connsiteY11097" fmla="*/ 1588115 h 4842513"/>
              <a:gd name="connsiteX11098" fmla="*/ 18043885 w 22146938"/>
              <a:gd name="connsiteY11098" fmla="*/ 1602510 h 4842513"/>
              <a:gd name="connsiteX11099" fmla="*/ 18026722 w 22146938"/>
              <a:gd name="connsiteY11099" fmla="*/ 1581471 h 4842513"/>
              <a:gd name="connsiteX11100" fmla="*/ 18049976 w 22146938"/>
              <a:gd name="connsiteY11100" fmla="*/ 1567075 h 4842513"/>
              <a:gd name="connsiteX11101" fmla="*/ 13731853 w 22146938"/>
              <a:gd name="connsiteY11101" fmla="*/ 1567075 h 4842513"/>
              <a:gd name="connsiteX11102" fmla="*/ 13746802 w 22146938"/>
              <a:gd name="connsiteY11102" fmla="*/ 1585346 h 4842513"/>
              <a:gd name="connsiteX11103" fmla="*/ 13726869 w 22146938"/>
              <a:gd name="connsiteY11103" fmla="*/ 1598081 h 4842513"/>
              <a:gd name="connsiteX11104" fmla="*/ 13711920 w 22146938"/>
              <a:gd name="connsiteY11104" fmla="*/ 1579809 h 4842513"/>
              <a:gd name="connsiteX11105" fmla="*/ 13731853 w 22146938"/>
              <a:gd name="connsiteY11105" fmla="*/ 1567075 h 4842513"/>
              <a:gd name="connsiteX11106" fmla="*/ 18966310 w 22146938"/>
              <a:gd name="connsiteY11106" fmla="*/ 1564861 h 4842513"/>
              <a:gd name="connsiteX11107" fmla="*/ 18981260 w 22146938"/>
              <a:gd name="connsiteY11107" fmla="*/ 1583132 h 4842513"/>
              <a:gd name="connsiteX11108" fmla="*/ 18961330 w 22146938"/>
              <a:gd name="connsiteY11108" fmla="*/ 1595867 h 4842513"/>
              <a:gd name="connsiteX11109" fmla="*/ 18946378 w 22146938"/>
              <a:gd name="connsiteY11109" fmla="*/ 1577595 h 4842513"/>
              <a:gd name="connsiteX11110" fmla="*/ 18966310 w 22146938"/>
              <a:gd name="connsiteY11110" fmla="*/ 1564861 h 4842513"/>
              <a:gd name="connsiteX11111" fmla="*/ 13198109 w 22146938"/>
              <a:gd name="connsiteY11111" fmla="*/ 1564861 h 4842513"/>
              <a:gd name="connsiteX11112" fmla="*/ 13212505 w 22146938"/>
              <a:gd name="connsiteY11112" fmla="*/ 1582578 h 4842513"/>
              <a:gd name="connsiteX11113" fmla="*/ 13193126 w 22146938"/>
              <a:gd name="connsiteY11113" fmla="*/ 1594759 h 4842513"/>
              <a:gd name="connsiteX11114" fmla="*/ 13178730 w 22146938"/>
              <a:gd name="connsiteY11114" fmla="*/ 1577041 h 4842513"/>
              <a:gd name="connsiteX11115" fmla="*/ 13198109 w 22146938"/>
              <a:gd name="connsiteY11115" fmla="*/ 1564861 h 4842513"/>
              <a:gd name="connsiteX11116" fmla="*/ 21201648 w 22146938"/>
              <a:gd name="connsiteY11116" fmla="*/ 1564359 h 4842513"/>
              <a:gd name="connsiteX11117" fmla="*/ 21218070 w 22146938"/>
              <a:gd name="connsiteY11117" fmla="*/ 1584372 h 4842513"/>
              <a:gd name="connsiteX11118" fmla="*/ 21196220 w 22146938"/>
              <a:gd name="connsiteY11118" fmla="*/ 1598257 h 4842513"/>
              <a:gd name="connsiteX11119" fmla="*/ 21179800 w 22146938"/>
              <a:gd name="connsiteY11119" fmla="*/ 1578245 h 4842513"/>
              <a:gd name="connsiteX11120" fmla="*/ 21201648 w 22146938"/>
              <a:gd name="connsiteY11120" fmla="*/ 1564359 h 4842513"/>
              <a:gd name="connsiteX11121" fmla="*/ 9496041 w 22146938"/>
              <a:gd name="connsiteY11121" fmla="*/ 1564307 h 4842513"/>
              <a:gd name="connsiteX11122" fmla="*/ 9511546 w 22146938"/>
              <a:gd name="connsiteY11122" fmla="*/ 1583132 h 4842513"/>
              <a:gd name="connsiteX11123" fmla="*/ 9491057 w 22146938"/>
              <a:gd name="connsiteY11123" fmla="*/ 1596420 h 4842513"/>
              <a:gd name="connsiteX11124" fmla="*/ 9475552 w 22146938"/>
              <a:gd name="connsiteY11124" fmla="*/ 1577595 h 4842513"/>
              <a:gd name="connsiteX11125" fmla="*/ 9496041 w 22146938"/>
              <a:gd name="connsiteY11125" fmla="*/ 1564307 h 4842513"/>
              <a:gd name="connsiteX11126" fmla="*/ 22085172 w 22146938"/>
              <a:gd name="connsiteY11126" fmla="*/ 1563753 h 4842513"/>
              <a:gd name="connsiteX11127" fmla="*/ 22096592 w 22146938"/>
              <a:gd name="connsiteY11127" fmla="*/ 1570189 h 4842513"/>
              <a:gd name="connsiteX11128" fmla="*/ 22098812 w 22146938"/>
              <a:gd name="connsiteY11128" fmla="*/ 1577633 h 4842513"/>
              <a:gd name="connsiteX11129" fmla="*/ 22099014 w 22146938"/>
              <a:gd name="connsiteY11129" fmla="*/ 1577595 h 4842513"/>
              <a:gd name="connsiteX11130" fmla="*/ 22102128 w 22146938"/>
              <a:gd name="connsiteY11130" fmla="*/ 1579342 h 4842513"/>
              <a:gd name="connsiteX11131" fmla="*/ 22102474 w 22146938"/>
              <a:gd name="connsiteY11131" fmla="*/ 1578841 h 4842513"/>
              <a:gd name="connsiteX11132" fmla="*/ 22115070 w 22146938"/>
              <a:gd name="connsiteY11132" fmla="*/ 1576488 h 4842513"/>
              <a:gd name="connsiteX11133" fmla="*/ 22129466 w 22146938"/>
              <a:gd name="connsiteY11133" fmla="*/ 1594205 h 4842513"/>
              <a:gd name="connsiteX11134" fmla="*/ 22110088 w 22146938"/>
              <a:gd name="connsiteY11134" fmla="*/ 1606386 h 4842513"/>
              <a:gd name="connsiteX11135" fmla="*/ 22107132 w 22146938"/>
              <a:gd name="connsiteY11135" fmla="*/ 1604697 h 4842513"/>
              <a:gd name="connsiteX11136" fmla="*/ 22106834 w 22146938"/>
              <a:gd name="connsiteY11136" fmla="*/ 1605140 h 4842513"/>
              <a:gd name="connsiteX11137" fmla="*/ 22094030 w 22146938"/>
              <a:gd name="connsiteY11137" fmla="*/ 1607493 h 4842513"/>
              <a:gd name="connsiteX11138" fmla="*/ 22082680 w 22146938"/>
              <a:gd name="connsiteY11138" fmla="*/ 1601126 h 4842513"/>
              <a:gd name="connsiteX11139" fmla="*/ 22080932 w 22146938"/>
              <a:gd name="connsiteY11139" fmla="*/ 1594612 h 4842513"/>
              <a:gd name="connsiteX11140" fmla="*/ 22080188 w 22146938"/>
              <a:gd name="connsiteY11140" fmla="*/ 1594759 h 4842513"/>
              <a:gd name="connsiteX11141" fmla="*/ 22065238 w 22146938"/>
              <a:gd name="connsiteY11141" fmla="*/ 1576487 h 4842513"/>
              <a:gd name="connsiteX11142" fmla="*/ 22085172 w 22146938"/>
              <a:gd name="connsiteY11142" fmla="*/ 1563753 h 4842513"/>
              <a:gd name="connsiteX11143" fmla="*/ 17077168 w 22146938"/>
              <a:gd name="connsiteY11143" fmla="*/ 1563200 h 4842513"/>
              <a:gd name="connsiteX11144" fmla="*/ 17093778 w 22146938"/>
              <a:gd name="connsiteY11144" fmla="*/ 1583686 h 4842513"/>
              <a:gd name="connsiteX11145" fmla="*/ 17071631 w 22146938"/>
              <a:gd name="connsiteY11145" fmla="*/ 1597528 h 4842513"/>
              <a:gd name="connsiteX11146" fmla="*/ 17055021 w 22146938"/>
              <a:gd name="connsiteY11146" fmla="*/ 1577042 h 4842513"/>
              <a:gd name="connsiteX11147" fmla="*/ 17077168 w 22146938"/>
              <a:gd name="connsiteY11147" fmla="*/ 1563200 h 4842513"/>
              <a:gd name="connsiteX11148" fmla="*/ 2732730 w 22146938"/>
              <a:gd name="connsiteY11148" fmla="*/ 1562092 h 4842513"/>
              <a:gd name="connsiteX11149" fmla="*/ 2748233 w 22146938"/>
              <a:gd name="connsiteY11149" fmla="*/ 1580917 h 4842513"/>
              <a:gd name="connsiteX11150" fmla="*/ 2727747 w 22146938"/>
              <a:gd name="connsiteY11150" fmla="*/ 1594206 h 4842513"/>
              <a:gd name="connsiteX11151" fmla="*/ 2712245 w 22146938"/>
              <a:gd name="connsiteY11151" fmla="*/ 1575381 h 4842513"/>
              <a:gd name="connsiteX11152" fmla="*/ 2732730 w 22146938"/>
              <a:gd name="connsiteY11152" fmla="*/ 1562092 h 4842513"/>
              <a:gd name="connsiteX11153" fmla="*/ 10108379 w 22146938"/>
              <a:gd name="connsiteY11153" fmla="*/ 1559324 h 4842513"/>
              <a:gd name="connsiteX11154" fmla="*/ 10124439 w 22146938"/>
              <a:gd name="connsiteY11154" fmla="*/ 1578702 h 4842513"/>
              <a:gd name="connsiteX11155" fmla="*/ 10102842 w 22146938"/>
              <a:gd name="connsiteY11155" fmla="*/ 1592544 h 4842513"/>
              <a:gd name="connsiteX11156" fmla="*/ 10086782 w 22146938"/>
              <a:gd name="connsiteY11156" fmla="*/ 1573166 h 4842513"/>
              <a:gd name="connsiteX11157" fmla="*/ 10108379 w 22146938"/>
              <a:gd name="connsiteY11157" fmla="*/ 1559324 h 4842513"/>
              <a:gd name="connsiteX11158" fmla="*/ 20075878 w 22146938"/>
              <a:gd name="connsiteY11158" fmla="*/ 1558217 h 4842513"/>
              <a:gd name="connsiteX11159" fmla="*/ 20091382 w 22146938"/>
              <a:gd name="connsiteY11159" fmla="*/ 1577042 h 4842513"/>
              <a:gd name="connsiteX11160" fmla="*/ 20070896 w 22146938"/>
              <a:gd name="connsiteY11160" fmla="*/ 1589776 h 4842513"/>
              <a:gd name="connsiteX11161" fmla="*/ 20055394 w 22146938"/>
              <a:gd name="connsiteY11161" fmla="*/ 1570951 h 4842513"/>
              <a:gd name="connsiteX11162" fmla="*/ 20075878 w 22146938"/>
              <a:gd name="connsiteY11162" fmla="*/ 1558217 h 4842513"/>
              <a:gd name="connsiteX11163" fmla="*/ 11947907 w 22146938"/>
              <a:gd name="connsiteY11163" fmla="*/ 1558217 h 4842513"/>
              <a:gd name="connsiteX11164" fmla="*/ 11963965 w 22146938"/>
              <a:gd name="connsiteY11164" fmla="*/ 1578149 h 4842513"/>
              <a:gd name="connsiteX11165" fmla="*/ 11942371 w 22146938"/>
              <a:gd name="connsiteY11165" fmla="*/ 1591991 h 4842513"/>
              <a:gd name="connsiteX11166" fmla="*/ 11926314 w 22146938"/>
              <a:gd name="connsiteY11166" fmla="*/ 1572059 h 4842513"/>
              <a:gd name="connsiteX11167" fmla="*/ 11947907 w 22146938"/>
              <a:gd name="connsiteY11167" fmla="*/ 1558217 h 4842513"/>
              <a:gd name="connsiteX11168" fmla="*/ 20526018 w 22146938"/>
              <a:gd name="connsiteY11168" fmla="*/ 1558216 h 4842513"/>
              <a:gd name="connsiteX11169" fmla="*/ 20542076 w 22146938"/>
              <a:gd name="connsiteY11169" fmla="*/ 1577595 h 4842513"/>
              <a:gd name="connsiteX11170" fmla="*/ 20521036 w 22146938"/>
              <a:gd name="connsiteY11170" fmla="*/ 1590883 h 4842513"/>
              <a:gd name="connsiteX11171" fmla="*/ 20504978 w 22146938"/>
              <a:gd name="connsiteY11171" fmla="*/ 1571505 h 4842513"/>
              <a:gd name="connsiteX11172" fmla="*/ 20526018 w 22146938"/>
              <a:gd name="connsiteY11172" fmla="*/ 1558216 h 4842513"/>
              <a:gd name="connsiteX11173" fmla="*/ 443892 w 22146938"/>
              <a:gd name="connsiteY11173" fmla="*/ 1557663 h 4842513"/>
              <a:gd name="connsiteX11174" fmla="*/ 459394 w 22146938"/>
              <a:gd name="connsiteY11174" fmla="*/ 1577041 h 4842513"/>
              <a:gd name="connsiteX11175" fmla="*/ 438355 w 22146938"/>
              <a:gd name="connsiteY11175" fmla="*/ 1590330 h 4842513"/>
              <a:gd name="connsiteX11176" fmla="*/ 422852 w 22146938"/>
              <a:gd name="connsiteY11176" fmla="*/ 1570951 h 4842513"/>
              <a:gd name="connsiteX11177" fmla="*/ 443892 w 22146938"/>
              <a:gd name="connsiteY11177" fmla="*/ 1557663 h 4842513"/>
              <a:gd name="connsiteX11178" fmla="*/ 12144462 w 22146938"/>
              <a:gd name="connsiteY11178" fmla="*/ 1557109 h 4842513"/>
              <a:gd name="connsiteX11179" fmla="*/ 12160520 w 22146938"/>
              <a:gd name="connsiteY11179" fmla="*/ 1576488 h 4842513"/>
              <a:gd name="connsiteX11180" fmla="*/ 12139480 w 22146938"/>
              <a:gd name="connsiteY11180" fmla="*/ 1589776 h 4842513"/>
              <a:gd name="connsiteX11181" fmla="*/ 12123424 w 22146938"/>
              <a:gd name="connsiteY11181" fmla="*/ 1570398 h 4842513"/>
              <a:gd name="connsiteX11182" fmla="*/ 12144462 w 22146938"/>
              <a:gd name="connsiteY11182" fmla="*/ 1557109 h 4842513"/>
              <a:gd name="connsiteX11183" fmla="*/ 18542195 w 22146938"/>
              <a:gd name="connsiteY11183" fmla="*/ 1556555 h 4842513"/>
              <a:gd name="connsiteX11184" fmla="*/ 18559360 w 22146938"/>
              <a:gd name="connsiteY11184" fmla="*/ 1577041 h 4842513"/>
              <a:gd name="connsiteX11185" fmla="*/ 18536658 w 22146938"/>
              <a:gd name="connsiteY11185" fmla="*/ 1591437 h 4842513"/>
              <a:gd name="connsiteX11186" fmla="*/ 18519495 w 22146938"/>
              <a:gd name="connsiteY11186" fmla="*/ 1570951 h 4842513"/>
              <a:gd name="connsiteX11187" fmla="*/ 18542195 w 22146938"/>
              <a:gd name="connsiteY11187" fmla="*/ 1556555 h 4842513"/>
              <a:gd name="connsiteX11188" fmla="*/ 9099656 w 22146938"/>
              <a:gd name="connsiteY11188" fmla="*/ 1555448 h 4842513"/>
              <a:gd name="connsiteX11189" fmla="*/ 9114605 w 22146938"/>
              <a:gd name="connsiteY11189" fmla="*/ 1573719 h 4842513"/>
              <a:gd name="connsiteX11190" fmla="*/ 9094671 w 22146938"/>
              <a:gd name="connsiteY11190" fmla="*/ 1586454 h 4842513"/>
              <a:gd name="connsiteX11191" fmla="*/ 9079719 w 22146938"/>
              <a:gd name="connsiteY11191" fmla="*/ 1568182 h 4842513"/>
              <a:gd name="connsiteX11192" fmla="*/ 9099656 w 22146938"/>
              <a:gd name="connsiteY11192" fmla="*/ 1555448 h 4842513"/>
              <a:gd name="connsiteX11193" fmla="*/ 4534805 w 22146938"/>
              <a:gd name="connsiteY11193" fmla="*/ 1554895 h 4842513"/>
              <a:gd name="connsiteX11194" fmla="*/ 4550861 w 22146938"/>
              <a:gd name="connsiteY11194" fmla="*/ 1574827 h 4842513"/>
              <a:gd name="connsiteX11195" fmla="*/ 4529269 w 22146938"/>
              <a:gd name="connsiteY11195" fmla="*/ 1588669 h 4842513"/>
              <a:gd name="connsiteX11196" fmla="*/ 4513213 w 22146938"/>
              <a:gd name="connsiteY11196" fmla="*/ 1568737 h 4842513"/>
              <a:gd name="connsiteX11197" fmla="*/ 4534805 w 22146938"/>
              <a:gd name="connsiteY11197" fmla="*/ 1554895 h 4842513"/>
              <a:gd name="connsiteX11198" fmla="*/ 18828446 w 22146938"/>
              <a:gd name="connsiteY11198" fmla="*/ 1553787 h 4842513"/>
              <a:gd name="connsiteX11199" fmla="*/ 18843948 w 22146938"/>
              <a:gd name="connsiteY11199" fmla="*/ 1572612 h 4842513"/>
              <a:gd name="connsiteX11200" fmla="*/ 18823462 w 22146938"/>
              <a:gd name="connsiteY11200" fmla="*/ 1585347 h 4842513"/>
              <a:gd name="connsiteX11201" fmla="*/ 18807959 w 22146938"/>
              <a:gd name="connsiteY11201" fmla="*/ 1566522 h 4842513"/>
              <a:gd name="connsiteX11202" fmla="*/ 18828446 w 22146938"/>
              <a:gd name="connsiteY11202" fmla="*/ 1553787 h 4842513"/>
              <a:gd name="connsiteX11203" fmla="*/ 18708852 w 22146938"/>
              <a:gd name="connsiteY11203" fmla="*/ 1553787 h 4842513"/>
              <a:gd name="connsiteX11204" fmla="*/ 18725463 w 22146938"/>
              <a:gd name="connsiteY11204" fmla="*/ 1573719 h 4842513"/>
              <a:gd name="connsiteX11205" fmla="*/ 18703870 w 22146938"/>
              <a:gd name="connsiteY11205" fmla="*/ 1587561 h 4842513"/>
              <a:gd name="connsiteX11206" fmla="*/ 18687259 w 22146938"/>
              <a:gd name="connsiteY11206" fmla="*/ 1567629 h 4842513"/>
              <a:gd name="connsiteX11207" fmla="*/ 18708852 w 22146938"/>
              <a:gd name="connsiteY11207" fmla="*/ 1553787 h 4842513"/>
              <a:gd name="connsiteX11208" fmla="*/ 5557245 w 22146938"/>
              <a:gd name="connsiteY11208" fmla="*/ 1553233 h 4842513"/>
              <a:gd name="connsiteX11209" fmla="*/ 5575520 w 22146938"/>
              <a:gd name="connsiteY11209" fmla="*/ 1575380 h 4842513"/>
              <a:gd name="connsiteX11210" fmla="*/ 5568386 w 22146938"/>
              <a:gd name="connsiteY11210" fmla="*/ 1585782 h 4842513"/>
              <a:gd name="connsiteX11211" fmla="*/ 5573538 w 22146938"/>
              <a:gd name="connsiteY11211" fmla="*/ 1584792 h 4842513"/>
              <a:gd name="connsiteX11212" fmla="*/ 5589598 w 22146938"/>
              <a:gd name="connsiteY11212" fmla="*/ 1604171 h 4842513"/>
              <a:gd name="connsiteX11213" fmla="*/ 5568553 w 22146938"/>
              <a:gd name="connsiteY11213" fmla="*/ 1617459 h 4842513"/>
              <a:gd name="connsiteX11214" fmla="*/ 5552506 w 22146938"/>
              <a:gd name="connsiteY11214" fmla="*/ 1598081 h 4842513"/>
              <a:gd name="connsiteX11215" fmla="*/ 5558184 w 22146938"/>
              <a:gd name="connsiteY11215" fmla="*/ 1589478 h 4842513"/>
              <a:gd name="connsiteX11216" fmla="*/ 5551158 w 22146938"/>
              <a:gd name="connsiteY11216" fmla="*/ 1590883 h 4842513"/>
              <a:gd name="connsiteX11217" fmla="*/ 5532885 w 22146938"/>
              <a:gd name="connsiteY11217" fmla="*/ 1568736 h 4842513"/>
              <a:gd name="connsiteX11218" fmla="*/ 5557245 w 22146938"/>
              <a:gd name="connsiteY11218" fmla="*/ 1553233 h 4842513"/>
              <a:gd name="connsiteX11219" fmla="*/ 20859330 w 22146938"/>
              <a:gd name="connsiteY11219" fmla="*/ 1551019 h 4842513"/>
              <a:gd name="connsiteX11220" fmla="*/ 20875390 w 22146938"/>
              <a:gd name="connsiteY11220" fmla="*/ 1570951 h 4842513"/>
              <a:gd name="connsiteX11221" fmla="*/ 20853794 w 22146938"/>
              <a:gd name="connsiteY11221" fmla="*/ 1584793 h 4842513"/>
              <a:gd name="connsiteX11222" fmla="*/ 20837738 w 22146938"/>
              <a:gd name="connsiteY11222" fmla="*/ 1564861 h 4842513"/>
              <a:gd name="connsiteX11223" fmla="*/ 20859330 w 22146938"/>
              <a:gd name="connsiteY11223" fmla="*/ 1551019 h 4842513"/>
              <a:gd name="connsiteX11224" fmla="*/ 13548032 w 22146938"/>
              <a:gd name="connsiteY11224" fmla="*/ 1551019 h 4842513"/>
              <a:gd name="connsiteX11225" fmla="*/ 13562982 w 22146938"/>
              <a:gd name="connsiteY11225" fmla="*/ 1569290 h 4842513"/>
              <a:gd name="connsiteX11226" fmla="*/ 13543049 w 22146938"/>
              <a:gd name="connsiteY11226" fmla="*/ 1582025 h 4842513"/>
              <a:gd name="connsiteX11227" fmla="*/ 13528100 w 22146938"/>
              <a:gd name="connsiteY11227" fmla="*/ 1563753 h 4842513"/>
              <a:gd name="connsiteX11228" fmla="*/ 13548032 w 22146938"/>
              <a:gd name="connsiteY11228" fmla="*/ 1551019 h 4842513"/>
              <a:gd name="connsiteX11229" fmla="*/ 8591867 w 22146938"/>
              <a:gd name="connsiteY11229" fmla="*/ 1551019 h 4842513"/>
              <a:gd name="connsiteX11230" fmla="*/ 8606816 w 22146938"/>
              <a:gd name="connsiteY11230" fmla="*/ 1569290 h 4842513"/>
              <a:gd name="connsiteX11231" fmla="*/ 8586881 w 22146938"/>
              <a:gd name="connsiteY11231" fmla="*/ 1582025 h 4842513"/>
              <a:gd name="connsiteX11232" fmla="*/ 8571931 w 22146938"/>
              <a:gd name="connsiteY11232" fmla="*/ 1563753 h 4842513"/>
              <a:gd name="connsiteX11233" fmla="*/ 8591867 w 22146938"/>
              <a:gd name="connsiteY11233" fmla="*/ 1551019 h 4842513"/>
              <a:gd name="connsiteX11234" fmla="*/ 8346522 w 22146938"/>
              <a:gd name="connsiteY11234" fmla="*/ 1551018 h 4842513"/>
              <a:gd name="connsiteX11235" fmla="*/ 8361471 w 22146938"/>
              <a:gd name="connsiteY11235" fmla="*/ 1569289 h 4842513"/>
              <a:gd name="connsiteX11236" fmla="*/ 8341535 w 22146938"/>
              <a:gd name="connsiteY11236" fmla="*/ 1582024 h 4842513"/>
              <a:gd name="connsiteX11237" fmla="*/ 8326585 w 22146938"/>
              <a:gd name="connsiteY11237" fmla="*/ 1563753 h 4842513"/>
              <a:gd name="connsiteX11238" fmla="*/ 8346522 w 22146938"/>
              <a:gd name="connsiteY11238" fmla="*/ 1551018 h 4842513"/>
              <a:gd name="connsiteX11239" fmla="*/ 6589785 w 22146938"/>
              <a:gd name="connsiteY11239" fmla="*/ 1549911 h 4842513"/>
              <a:gd name="connsiteX11240" fmla="*/ 6608055 w 22146938"/>
              <a:gd name="connsiteY11240" fmla="*/ 1572058 h 4842513"/>
              <a:gd name="connsiteX11241" fmla="*/ 6583702 w 22146938"/>
              <a:gd name="connsiteY11241" fmla="*/ 1587561 h 4842513"/>
              <a:gd name="connsiteX11242" fmla="*/ 6565435 w 22146938"/>
              <a:gd name="connsiteY11242" fmla="*/ 1565414 h 4842513"/>
              <a:gd name="connsiteX11243" fmla="*/ 6589785 w 22146938"/>
              <a:gd name="connsiteY11243" fmla="*/ 1549911 h 4842513"/>
              <a:gd name="connsiteX11244" fmla="*/ 18628014 w 22146938"/>
              <a:gd name="connsiteY11244" fmla="*/ 1548250 h 4842513"/>
              <a:gd name="connsiteX11245" fmla="*/ 18644625 w 22146938"/>
              <a:gd name="connsiteY11245" fmla="*/ 1568736 h 4842513"/>
              <a:gd name="connsiteX11246" fmla="*/ 18622478 w 22146938"/>
              <a:gd name="connsiteY11246" fmla="*/ 1583132 h 4842513"/>
              <a:gd name="connsiteX11247" fmla="*/ 18605867 w 22146938"/>
              <a:gd name="connsiteY11247" fmla="*/ 1562646 h 4842513"/>
              <a:gd name="connsiteX11248" fmla="*/ 18628014 w 22146938"/>
              <a:gd name="connsiteY11248" fmla="*/ 1548250 h 4842513"/>
              <a:gd name="connsiteX11249" fmla="*/ 8009774 w 22146938"/>
              <a:gd name="connsiteY11249" fmla="*/ 1548250 h 4842513"/>
              <a:gd name="connsiteX11250" fmla="*/ 8025292 w 22146938"/>
              <a:gd name="connsiteY11250" fmla="*/ 1567629 h 4842513"/>
              <a:gd name="connsiteX11251" fmla="*/ 8004230 w 22146938"/>
              <a:gd name="connsiteY11251" fmla="*/ 1580917 h 4842513"/>
              <a:gd name="connsiteX11252" fmla="*/ 7988738 w 22146938"/>
              <a:gd name="connsiteY11252" fmla="*/ 1561539 h 4842513"/>
              <a:gd name="connsiteX11253" fmla="*/ 8009774 w 22146938"/>
              <a:gd name="connsiteY11253" fmla="*/ 1548250 h 4842513"/>
              <a:gd name="connsiteX11254" fmla="*/ 5811581 w 22146938"/>
              <a:gd name="connsiteY11254" fmla="*/ 1547697 h 4842513"/>
              <a:gd name="connsiteX11255" fmla="*/ 5827636 w 22146938"/>
              <a:gd name="connsiteY11255" fmla="*/ 1567629 h 4842513"/>
              <a:gd name="connsiteX11256" fmla="*/ 5806042 w 22146938"/>
              <a:gd name="connsiteY11256" fmla="*/ 1581471 h 4842513"/>
              <a:gd name="connsiteX11257" fmla="*/ 5789986 w 22146938"/>
              <a:gd name="connsiteY11257" fmla="*/ 1561539 h 4842513"/>
              <a:gd name="connsiteX11258" fmla="*/ 5811581 w 22146938"/>
              <a:gd name="connsiteY11258" fmla="*/ 1547697 h 4842513"/>
              <a:gd name="connsiteX11259" fmla="*/ 7236033 w 22146938"/>
              <a:gd name="connsiteY11259" fmla="*/ 1547142 h 4842513"/>
              <a:gd name="connsiteX11260" fmla="*/ 7253744 w 22146938"/>
              <a:gd name="connsiteY11260" fmla="*/ 1568736 h 4842513"/>
              <a:gd name="connsiteX11261" fmla="*/ 7230490 w 22146938"/>
              <a:gd name="connsiteY11261" fmla="*/ 1583685 h 4842513"/>
              <a:gd name="connsiteX11262" fmla="*/ 7212771 w 22146938"/>
              <a:gd name="connsiteY11262" fmla="*/ 1562092 h 4842513"/>
              <a:gd name="connsiteX11263" fmla="*/ 7236033 w 22146938"/>
              <a:gd name="connsiteY11263" fmla="*/ 1547142 h 4842513"/>
              <a:gd name="connsiteX11264" fmla="*/ 19205500 w 22146938"/>
              <a:gd name="connsiteY11264" fmla="*/ 1546589 h 4842513"/>
              <a:gd name="connsiteX11265" fmla="*/ 19219896 w 22146938"/>
              <a:gd name="connsiteY11265" fmla="*/ 1564306 h 4842513"/>
              <a:gd name="connsiteX11266" fmla="*/ 19200518 w 22146938"/>
              <a:gd name="connsiteY11266" fmla="*/ 1576487 h 4842513"/>
              <a:gd name="connsiteX11267" fmla="*/ 19186122 w 22146938"/>
              <a:gd name="connsiteY11267" fmla="*/ 1558770 h 4842513"/>
              <a:gd name="connsiteX11268" fmla="*/ 19205500 w 22146938"/>
              <a:gd name="connsiteY11268" fmla="*/ 1546589 h 4842513"/>
              <a:gd name="connsiteX11269" fmla="*/ 9798888 w 22146938"/>
              <a:gd name="connsiteY11269" fmla="*/ 1546589 h 4842513"/>
              <a:gd name="connsiteX11270" fmla="*/ 9814393 w 22146938"/>
              <a:gd name="connsiteY11270" fmla="*/ 1565968 h 4842513"/>
              <a:gd name="connsiteX11271" fmla="*/ 9793351 w 22146938"/>
              <a:gd name="connsiteY11271" fmla="*/ 1579256 h 4842513"/>
              <a:gd name="connsiteX11272" fmla="*/ 9777848 w 22146938"/>
              <a:gd name="connsiteY11272" fmla="*/ 1559878 h 4842513"/>
              <a:gd name="connsiteX11273" fmla="*/ 9798888 w 22146938"/>
              <a:gd name="connsiteY11273" fmla="*/ 1546589 h 4842513"/>
              <a:gd name="connsiteX11274" fmla="*/ 12343785 w 22146938"/>
              <a:gd name="connsiteY11274" fmla="*/ 1545482 h 4842513"/>
              <a:gd name="connsiteX11275" fmla="*/ 12359288 w 22146938"/>
              <a:gd name="connsiteY11275" fmla="*/ 1564307 h 4842513"/>
              <a:gd name="connsiteX11276" fmla="*/ 12338802 w 22146938"/>
              <a:gd name="connsiteY11276" fmla="*/ 1577042 h 4842513"/>
              <a:gd name="connsiteX11277" fmla="*/ 12323299 w 22146938"/>
              <a:gd name="connsiteY11277" fmla="*/ 1558217 h 4842513"/>
              <a:gd name="connsiteX11278" fmla="*/ 12343785 w 22146938"/>
              <a:gd name="connsiteY11278" fmla="*/ 1545482 h 4842513"/>
              <a:gd name="connsiteX11279" fmla="*/ 21760718 w 22146938"/>
              <a:gd name="connsiteY11279" fmla="*/ 1544928 h 4842513"/>
              <a:gd name="connsiteX11280" fmla="*/ 21777326 w 22146938"/>
              <a:gd name="connsiteY11280" fmla="*/ 1565414 h 4842513"/>
              <a:gd name="connsiteX11281" fmla="*/ 21755180 w 22146938"/>
              <a:gd name="connsiteY11281" fmla="*/ 1579809 h 4842513"/>
              <a:gd name="connsiteX11282" fmla="*/ 21738570 w 22146938"/>
              <a:gd name="connsiteY11282" fmla="*/ 1559324 h 4842513"/>
              <a:gd name="connsiteX11283" fmla="*/ 21760718 w 22146938"/>
              <a:gd name="connsiteY11283" fmla="*/ 1544928 h 4842513"/>
              <a:gd name="connsiteX11284" fmla="*/ 19658962 w 22146938"/>
              <a:gd name="connsiteY11284" fmla="*/ 1544375 h 4842513"/>
              <a:gd name="connsiteX11285" fmla="*/ 19673910 w 22146938"/>
              <a:gd name="connsiteY11285" fmla="*/ 1562646 h 4842513"/>
              <a:gd name="connsiteX11286" fmla="*/ 19653978 w 22146938"/>
              <a:gd name="connsiteY11286" fmla="*/ 1575381 h 4842513"/>
              <a:gd name="connsiteX11287" fmla="*/ 19639028 w 22146938"/>
              <a:gd name="connsiteY11287" fmla="*/ 1557109 h 4842513"/>
              <a:gd name="connsiteX11288" fmla="*/ 19658962 w 22146938"/>
              <a:gd name="connsiteY11288" fmla="*/ 1544375 h 4842513"/>
              <a:gd name="connsiteX11289" fmla="*/ 15348035 w 22146938"/>
              <a:gd name="connsiteY11289" fmla="*/ 1543267 h 4842513"/>
              <a:gd name="connsiteX11290" fmla="*/ 15363538 w 22146938"/>
              <a:gd name="connsiteY11290" fmla="*/ 1562092 h 4842513"/>
              <a:gd name="connsiteX11291" fmla="*/ 15343052 w 22146938"/>
              <a:gd name="connsiteY11291" fmla="*/ 1575381 h 4842513"/>
              <a:gd name="connsiteX11292" fmla="*/ 15327549 w 22146938"/>
              <a:gd name="connsiteY11292" fmla="*/ 1556556 h 4842513"/>
              <a:gd name="connsiteX11293" fmla="*/ 15348035 w 22146938"/>
              <a:gd name="connsiteY11293" fmla="*/ 1543267 h 4842513"/>
              <a:gd name="connsiteX11294" fmla="*/ 16811402 w 22146938"/>
              <a:gd name="connsiteY11294" fmla="*/ 1541053 h 4842513"/>
              <a:gd name="connsiteX11295" fmla="*/ 16827458 w 22146938"/>
              <a:gd name="connsiteY11295" fmla="*/ 1560985 h 4842513"/>
              <a:gd name="connsiteX11296" fmla="*/ 16805866 w 22146938"/>
              <a:gd name="connsiteY11296" fmla="*/ 1574827 h 4842513"/>
              <a:gd name="connsiteX11297" fmla="*/ 16789808 w 22146938"/>
              <a:gd name="connsiteY11297" fmla="*/ 1554895 h 4842513"/>
              <a:gd name="connsiteX11298" fmla="*/ 16811402 w 22146938"/>
              <a:gd name="connsiteY11298" fmla="*/ 1541053 h 4842513"/>
              <a:gd name="connsiteX11299" fmla="*/ 12700354 w 22146938"/>
              <a:gd name="connsiteY11299" fmla="*/ 1541053 h 4842513"/>
              <a:gd name="connsiteX11300" fmla="*/ 12714749 w 22146938"/>
              <a:gd name="connsiteY11300" fmla="*/ 1558770 h 4842513"/>
              <a:gd name="connsiteX11301" fmla="*/ 12695370 w 22146938"/>
              <a:gd name="connsiteY11301" fmla="*/ 1570951 h 4842513"/>
              <a:gd name="connsiteX11302" fmla="*/ 12680975 w 22146938"/>
              <a:gd name="connsiteY11302" fmla="*/ 1553234 h 4842513"/>
              <a:gd name="connsiteX11303" fmla="*/ 12700354 w 22146938"/>
              <a:gd name="connsiteY11303" fmla="*/ 1541053 h 4842513"/>
              <a:gd name="connsiteX11304" fmla="*/ 14106692 w 22146938"/>
              <a:gd name="connsiteY11304" fmla="*/ 1540499 h 4842513"/>
              <a:gd name="connsiteX11305" fmla="*/ 14122195 w 22146938"/>
              <a:gd name="connsiteY11305" fmla="*/ 1559324 h 4842513"/>
              <a:gd name="connsiteX11306" fmla="*/ 14101708 w 22146938"/>
              <a:gd name="connsiteY11306" fmla="*/ 1572058 h 4842513"/>
              <a:gd name="connsiteX11307" fmla="*/ 14086207 w 22146938"/>
              <a:gd name="connsiteY11307" fmla="*/ 1553233 h 4842513"/>
              <a:gd name="connsiteX11308" fmla="*/ 14106692 w 22146938"/>
              <a:gd name="connsiteY11308" fmla="*/ 1540499 h 4842513"/>
              <a:gd name="connsiteX11309" fmla="*/ 9383677 w 22146938"/>
              <a:gd name="connsiteY11309" fmla="*/ 1540499 h 4842513"/>
              <a:gd name="connsiteX11310" fmla="*/ 9398631 w 22146938"/>
              <a:gd name="connsiteY11310" fmla="*/ 1558770 h 4842513"/>
              <a:gd name="connsiteX11311" fmla="*/ 9378141 w 22146938"/>
              <a:gd name="connsiteY11311" fmla="*/ 1571505 h 4842513"/>
              <a:gd name="connsiteX11312" fmla="*/ 9363191 w 22146938"/>
              <a:gd name="connsiteY11312" fmla="*/ 1553233 h 4842513"/>
              <a:gd name="connsiteX11313" fmla="*/ 9383677 w 22146938"/>
              <a:gd name="connsiteY11313" fmla="*/ 1540499 h 4842513"/>
              <a:gd name="connsiteX11314" fmla="*/ 2399473 w 22146938"/>
              <a:gd name="connsiteY11314" fmla="*/ 1540499 h 4842513"/>
              <a:gd name="connsiteX11315" fmla="*/ 2414422 w 22146938"/>
              <a:gd name="connsiteY11315" fmla="*/ 1559324 h 4842513"/>
              <a:gd name="connsiteX11316" fmla="*/ 2393937 w 22146938"/>
              <a:gd name="connsiteY11316" fmla="*/ 1572059 h 4842513"/>
              <a:gd name="connsiteX11317" fmla="*/ 2378988 w 22146938"/>
              <a:gd name="connsiteY11317" fmla="*/ 1553234 h 4842513"/>
              <a:gd name="connsiteX11318" fmla="*/ 2399473 w 22146938"/>
              <a:gd name="connsiteY11318" fmla="*/ 1540499 h 4842513"/>
              <a:gd name="connsiteX11319" fmla="*/ 320636 w 22146938"/>
              <a:gd name="connsiteY11319" fmla="*/ 1539626 h 4842513"/>
              <a:gd name="connsiteX11320" fmla="*/ 336138 w 22146938"/>
              <a:gd name="connsiteY11320" fmla="*/ 1558369 h 4842513"/>
              <a:gd name="connsiteX11321" fmla="*/ 315559 w 22146938"/>
              <a:gd name="connsiteY11321" fmla="*/ 1571335 h 4842513"/>
              <a:gd name="connsiteX11322" fmla="*/ 300056 w 22146938"/>
              <a:gd name="connsiteY11322" fmla="*/ 1552592 h 4842513"/>
              <a:gd name="connsiteX11323" fmla="*/ 320636 w 22146938"/>
              <a:gd name="connsiteY11323" fmla="*/ 1539626 h 4842513"/>
              <a:gd name="connsiteX11324" fmla="*/ 11766302 w 22146938"/>
              <a:gd name="connsiteY11324" fmla="*/ 1538284 h 4842513"/>
              <a:gd name="connsiteX11325" fmla="*/ 11782358 w 22146938"/>
              <a:gd name="connsiteY11325" fmla="*/ 1558216 h 4842513"/>
              <a:gd name="connsiteX11326" fmla="*/ 11760765 w 22146938"/>
              <a:gd name="connsiteY11326" fmla="*/ 1572058 h 4842513"/>
              <a:gd name="connsiteX11327" fmla="*/ 11744707 w 22146938"/>
              <a:gd name="connsiteY11327" fmla="*/ 1552126 h 4842513"/>
              <a:gd name="connsiteX11328" fmla="*/ 11766302 w 22146938"/>
              <a:gd name="connsiteY11328" fmla="*/ 1538284 h 4842513"/>
              <a:gd name="connsiteX11329" fmla="*/ 15170859 w 22146938"/>
              <a:gd name="connsiteY11329" fmla="*/ 1537730 h 4842513"/>
              <a:gd name="connsiteX11330" fmla="*/ 15186362 w 22146938"/>
              <a:gd name="connsiteY11330" fmla="*/ 1556555 h 4842513"/>
              <a:gd name="connsiteX11331" fmla="*/ 15165876 w 22146938"/>
              <a:gd name="connsiteY11331" fmla="*/ 1569844 h 4842513"/>
              <a:gd name="connsiteX11332" fmla="*/ 15150373 w 22146938"/>
              <a:gd name="connsiteY11332" fmla="*/ 1551019 h 4842513"/>
              <a:gd name="connsiteX11333" fmla="*/ 15170859 w 22146938"/>
              <a:gd name="connsiteY11333" fmla="*/ 1537730 h 4842513"/>
              <a:gd name="connsiteX11334" fmla="*/ 2909304 w 22146938"/>
              <a:gd name="connsiteY11334" fmla="*/ 1537176 h 4842513"/>
              <a:gd name="connsiteX11335" fmla="*/ 2925361 w 22146938"/>
              <a:gd name="connsiteY11335" fmla="*/ 1556555 h 4842513"/>
              <a:gd name="connsiteX11336" fmla="*/ 2919027 w 22146938"/>
              <a:gd name="connsiteY11336" fmla="*/ 1565612 h 4842513"/>
              <a:gd name="connsiteX11337" fmla="*/ 2921446 w 22146938"/>
              <a:gd name="connsiteY11337" fmla="*/ 1574273 h 4842513"/>
              <a:gd name="connsiteX11338" fmla="*/ 2913972 w 22146938"/>
              <a:gd name="connsiteY11338" fmla="*/ 1585347 h 4842513"/>
              <a:gd name="connsiteX11339" fmla="*/ 2913137 w 22146938"/>
              <a:gd name="connsiteY11339" fmla="*/ 1585510 h 4842513"/>
              <a:gd name="connsiteX11340" fmla="*/ 2913588 w 22146938"/>
              <a:gd name="connsiteY11340" fmla="*/ 1585761 h 4842513"/>
              <a:gd name="connsiteX11341" fmla="*/ 2917533 w 22146938"/>
              <a:gd name="connsiteY11341" fmla="*/ 1598634 h 4842513"/>
              <a:gd name="connsiteX11342" fmla="*/ 2895941 w 22146938"/>
              <a:gd name="connsiteY11342" fmla="*/ 1612476 h 4842513"/>
              <a:gd name="connsiteX11343" fmla="*/ 2879330 w 22146938"/>
              <a:gd name="connsiteY11343" fmla="*/ 1592544 h 4842513"/>
              <a:gd name="connsiteX11344" fmla="*/ 2886597 w 22146938"/>
              <a:gd name="connsiteY11344" fmla="*/ 1581263 h 4842513"/>
              <a:gd name="connsiteX11345" fmla="*/ 2887284 w 22146938"/>
              <a:gd name="connsiteY11345" fmla="*/ 1581140 h 4842513"/>
              <a:gd name="connsiteX11346" fmla="*/ 2887258 w 22146938"/>
              <a:gd name="connsiteY11346" fmla="*/ 1581125 h 4842513"/>
              <a:gd name="connsiteX11347" fmla="*/ 2883798 w 22146938"/>
              <a:gd name="connsiteY11347" fmla="*/ 1568737 h 4842513"/>
              <a:gd name="connsiteX11348" fmla="*/ 2890816 w 22146938"/>
              <a:gd name="connsiteY11348" fmla="*/ 1558619 h 4842513"/>
              <a:gd name="connsiteX11349" fmla="*/ 2888265 w 22146938"/>
              <a:gd name="connsiteY11349" fmla="*/ 1550465 h 4842513"/>
              <a:gd name="connsiteX11350" fmla="*/ 2909304 w 22146938"/>
              <a:gd name="connsiteY11350" fmla="*/ 1537176 h 4842513"/>
              <a:gd name="connsiteX11351" fmla="*/ 11581927 w 22146938"/>
              <a:gd name="connsiteY11351" fmla="*/ 1536623 h 4842513"/>
              <a:gd name="connsiteX11352" fmla="*/ 11597983 w 22146938"/>
              <a:gd name="connsiteY11352" fmla="*/ 1556555 h 4842513"/>
              <a:gd name="connsiteX11353" fmla="*/ 11576391 w 22146938"/>
              <a:gd name="connsiteY11353" fmla="*/ 1570397 h 4842513"/>
              <a:gd name="connsiteX11354" fmla="*/ 11560333 w 22146938"/>
              <a:gd name="connsiteY11354" fmla="*/ 1550465 h 4842513"/>
              <a:gd name="connsiteX11355" fmla="*/ 11581927 w 22146938"/>
              <a:gd name="connsiteY11355" fmla="*/ 1536623 h 4842513"/>
              <a:gd name="connsiteX11356" fmla="*/ 13369749 w 22146938"/>
              <a:gd name="connsiteY11356" fmla="*/ 1536070 h 4842513"/>
              <a:gd name="connsiteX11357" fmla="*/ 13384145 w 22146938"/>
              <a:gd name="connsiteY11357" fmla="*/ 1553787 h 4842513"/>
              <a:gd name="connsiteX11358" fmla="*/ 13364766 w 22146938"/>
              <a:gd name="connsiteY11358" fmla="*/ 1565968 h 4842513"/>
              <a:gd name="connsiteX11359" fmla="*/ 13350370 w 22146938"/>
              <a:gd name="connsiteY11359" fmla="*/ 1548251 h 4842513"/>
              <a:gd name="connsiteX11360" fmla="*/ 13369749 w 22146938"/>
              <a:gd name="connsiteY11360" fmla="*/ 1536070 h 4842513"/>
              <a:gd name="connsiteX11361" fmla="*/ 2570551 w 22146938"/>
              <a:gd name="connsiteY11361" fmla="*/ 1536070 h 4842513"/>
              <a:gd name="connsiteX11362" fmla="*/ 2585500 w 22146938"/>
              <a:gd name="connsiteY11362" fmla="*/ 1554895 h 4842513"/>
              <a:gd name="connsiteX11363" fmla="*/ 2565015 w 22146938"/>
              <a:gd name="connsiteY11363" fmla="*/ 1567629 h 4842513"/>
              <a:gd name="connsiteX11364" fmla="*/ 2550066 w 22146938"/>
              <a:gd name="connsiteY11364" fmla="*/ 1548804 h 4842513"/>
              <a:gd name="connsiteX11365" fmla="*/ 2570551 w 22146938"/>
              <a:gd name="connsiteY11365" fmla="*/ 1536070 h 4842513"/>
              <a:gd name="connsiteX11366" fmla="*/ 11397553 w 22146938"/>
              <a:gd name="connsiteY11366" fmla="*/ 1536069 h 4842513"/>
              <a:gd name="connsiteX11367" fmla="*/ 11413609 w 22146938"/>
              <a:gd name="connsiteY11367" fmla="*/ 1555448 h 4842513"/>
              <a:gd name="connsiteX11368" fmla="*/ 11392017 w 22146938"/>
              <a:gd name="connsiteY11368" fmla="*/ 1569290 h 4842513"/>
              <a:gd name="connsiteX11369" fmla="*/ 11375960 w 22146938"/>
              <a:gd name="connsiteY11369" fmla="*/ 1549358 h 4842513"/>
              <a:gd name="connsiteX11370" fmla="*/ 11397553 w 22146938"/>
              <a:gd name="connsiteY11370" fmla="*/ 1536069 h 4842513"/>
              <a:gd name="connsiteX11371" fmla="*/ 5597763 w 22146938"/>
              <a:gd name="connsiteY11371" fmla="*/ 1536069 h 4842513"/>
              <a:gd name="connsiteX11372" fmla="*/ 5614924 w 22146938"/>
              <a:gd name="connsiteY11372" fmla="*/ 1557109 h 4842513"/>
              <a:gd name="connsiteX11373" fmla="*/ 5592225 w 22146938"/>
              <a:gd name="connsiteY11373" fmla="*/ 1571504 h 4842513"/>
              <a:gd name="connsiteX11374" fmla="*/ 5575056 w 22146938"/>
              <a:gd name="connsiteY11374" fmla="*/ 1550465 h 4842513"/>
              <a:gd name="connsiteX11375" fmla="*/ 5597763 w 22146938"/>
              <a:gd name="connsiteY11375" fmla="*/ 1536069 h 4842513"/>
              <a:gd name="connsiteX11376" fmla="*/ 22072990 w 22146938"/>
              <a:gd name="connsiteY11376" fmla="*/ 1535516 h 4842513"/>
              <a:gd name="connsiteX11377" fmla="*/ 22087940 w 22146938"/>
              <a:gd name="connsiteY11377" fmla="*/ 1553787 h 4842513"/>
              <a:gd name="connsiteX11378" fmla="*/ 22068006 w 22146938"/>
              <a:gd name="connsiteY11378" fmla="*/ 1566522 h 4842513"/>
              <a:gd name="connsiteX11379" fmla="*/ 22053058 w 22146938"/>
              <a:gd name="connsiteY11379" fmla="*/ 1548250 h 4842513"/>
              <a:gd name="connsiteX11380" fmla="*/ 22072990 w 22146938"/>
              <a:gd name="connsiteY11380" fmla="*/ 1535516 h 4842513"/>
              <a:gd name="connsiteX11381" fmla="*/ 13031330 w 22146938"/>
              <a:gd name="connsiteY11381" fmla="*/ 1534760 h 4842513"/>
              <a:gd name="connsiteX11382" fmla="*/ 13045913 w 22146938"/>
              <a:gd name="connsiteY11382" fmla="*/ 1552234 h 4842513"/>
              <a:gd name="connsiteX11383" fmla="*/ 13026603 w 22146938"/>
              <a:gd name="connsiteY11383" fmla="*/ 1564281 h 4842513"/>
              <a:gd name="connsiteX11384" fmla="*/ 13012018 w 22146938"/>
              <a:gd name="connsiteY11384" fmla="*/ 1546806 h 4842513"/>
              <a:gd name="connsiteX11385" fmla="*/ 13031330 w 22146938"/>
              <a:gd name="connsiteY11385" fmla="*/ 1534760 h 4842513"/>
              <a:gd name="connsiteX11386" fmla="*/ 15527426 w 22146938"/>
              <a:gd name="connsiteY11386" fmla="*/ 1534408 h 4842513"/>
              <a:gd name="connsiteX11387" fmla="*/ 15542929 w 22146938"/>
              <a:gd name="connsiteY11387" fmla="*/ 1553233 h 4842513"/>
              <a:gd name="connsiteX11388" fmla="*/ 15522443 w 22146938"/>
              <a:gd name="connsiteY11388" fmla="*/ 1566522 h 4842513"/>
              <a:gd name="connsiteX11389" fmla="*/ 15506940 w 22146938"/>
              <a:gd name="connsiteY11389" fmla="*/ 1547697 h 4842513"/>
              <a:gd name="connsiteX11390" fmla="*/ 15527426 w 22146938"/>
              <a:gd name="connsiteY11390" fmla="*/ 1534408 h 4842513"/>
              <a:gd name="connsiteX11391" fmla="*/ 3828850 w 22146938"/>
              <a:gd name="connsiteY11391" fmla="*/ 1534408 h 4842513"/>
              <a:gd name="connsiteX11392" fmla="*/ 3845459 w 22146938"/>
              <a:gd name="connsiteY11392" fmla="*/ 1554340 h 4842513"/>
              <a:gd name="connsiteX11393" fmla="*/ 3823867 w 22146938"/>
              <a:gd name="connsiteY11393" fmla="*/ 1568182 h 4842513"/>
              <a:gd name="connsiteX11394" fmla="*/ 3807257 w 22146938"/>
              <a:gd name="connsiteY11394" fmla="*/ 1548250 h 4842513"/>
              <a:gd name="connsiteX11395" fmla="*/ 3828850 w 22146938"/>
              <a:gd name="connsiteY11395" fmla="*/ 1534408 h 4842513"/>
              <a:gd name="connsiteX11396" fmla="*/ 5044243 w 22146938"/>
              <a:gd name="connsiteY11396" fmla="*/ 1533854 h 4842513"/>
              <a:gd name="connsiteX11397" fmla="*/ 5060290 w 22146938"/>
              <a:gd name="connsiteY11397" fmla="*/ 1553233 h 4842513"/>
              <a:gd name="connsiteX11398" fmla="*/ 5039256 w 22146938"/>
              <a:gd name="connsiteY11398" fmla="*/ 1566521 h 4842513"/>
              <a:gd name="connsiteX11399" fmla="*/ 5023213 w 22146938"/>
              <a:gd name="connsiteY11399" fmla="*/ 1547143 h 4842513"/>
              <a:gd name="connsiteX11400" fmla="*/ 5044243 w 22146938"/>
              <a:gd name="connsiteY11400" fmla="*/ 1533854 h 4842513"/>
              <a:gd name="connsiteX11401" fmla="*/ 19038290 w 22146938"/>
              <a:gd name="connsiteY11401" fmla="*/ 1532748 h 4842513"/>
              <a:gd name="connsiteX11402" fmla="*/ 19052686 w 22146938"/>
              <a:gd name="connsiteY11402" fmla="*/ 1550465 h 4842513"/>
              <a:gd name="connsiteX11403" fmla="*/ 19033306 w 22146938"/>
              <a:gd name="connsiteY11403" fmla="*/ 1562646 h 4842513"/>
              <a:gd name="connsiteX11404" fmla="*/ 19018910 w 22146938"/>
              <a:gd name="connsiteY11404" fmla="*/ 1544929 h 4842513"/>
              <a:gd name="connsiteX11405" fmla="*/ 19038290 w 22146938"/>
              <a:gd name="connsiteY11405" fmla="*/ 1532748 h 4842513"/>
              <a:gd name="connsiteX11406" fmla="*/ 5506347 w 22146938"/>
              <a:gd name="connsiteY11406" fmla="*/ 1532747 h 4842513"/>
              <a:gd name="connsiteX11407" fmla="*/ 5524060 w 22146938"/>
              <a:gd name="connsiteY11407" fmla="*/ 1554341 h 4842513"/>
              <a:gd name="connsiteX11408" fmla="*/ 5500252 w 22146938"/>
              <a:gd name="connsiteY11408" fmla="*/ 1569290 h 4842513"/>
              <a:gd name="connsiteX11409" fmla="*/ 5482536 w 22146938"/>
              <a:gd name="connsiteY11409" fmla="*/ 1547697 h 4842513"/>
              <a:gd name="connsiteX11410" fmla="*/ 5506347 w 22146938"/>
              <a:gd name="connsiteY11410" fmla="*/ 1532747 h 4842513"/>
              <a:gd name="connsiteX11411" fmla="*/ 12530375 w 22146938"/>
              <a:gd name="connsiteY11411" fmla="*/ 1532194 h 4842513"/>
              <a:gd name="connsiteX11412" fmla="*/ 12545324 w 22146938"/>
              <a:gd name="connsiteY11412" fmla="*/ 1550465 h 4842513"/>
              <a:gd name="connsiteX11413" fmla="*/ 12525391 w 22146938"/>
              <a:gd name="connsiteY11413" fmla="*/ 1563200 h 4842513"/>
              <a:gd name="connsiteX11414" fmla="*/ 12510442 w 22146938"/>
              <a:gd name="connsiteY11414" fmla="*/ 1544928 h 4842513"/>
              <a:gd name="connsiteX11415" fmla="*/ 12530375 w 22146938"/>
              <a:gd name="connsiteY11415" fmla="*/ 1532194 h 4842513"/>
              <a:gd name="connsiteX11416" fmla="*/ 18758129 w 22146938"/>
              <a:gd name="connsiteY11416" fmla="*/ 1532193 h 4842513"/>
              <a:gd name="connsiteX11417" fmla="*/ 18773632 w 22146938"/>
              <a:gd name="connsiteY11417" fmla="*/ 1551018 h 4842513"/>
              <a:gd name="connsiteX11418" fmla="*/ 18753146 w 22146938"/>
              <a:gd name="connsiteY11418" fmla="*/ 1564307 h 4842513"/>
              <a:gd name="connsiteX11419" fmla="*/ 18737643 w 22146938"/>
              <a:gd name="connsiteY11419" fmla="*/ 1545482 h 4842513"/>
              <a:gd name="connsiteX11420" fmla="*/ 18758129 w 22146938"/>
              <a:gd name="connsiteY11420" fmla="*/ 1532193 h 4842513"/>
              <a:gd name="connsiteX11421" fmla="*/ 19377140 w 22146938"/>
              <a:gd name="connsiteY11421" fmla="*/ 1531640 h 4842513"/>
              <a:gd name="connsiteX11422" fmla="*/ 19391536 w 22146938"/>
              <a:gd name="connsiteY11422" fmla="*/ 1549357 h 4842513"/>
              <a:gd name="connsiteX11423" fmla="*/ 19372158 w 22146938"/>
              <a:gd name="connsiteY11423" fmla="*/ 1561538 h 4842513"/>
              <a:gd name="connsiteX11424" fmla="*/ 19357762 w 22146938"/>
              <a:gd name="connsiteY11424" fmla="*/ 1543820 h 4842513"/>
              <a:gd name="connsiteX11425" fmla="*/ 19377140 w 22146938"/>
              <a:gd name="connsiteY11425" fmla="*/ 1531640 h 4842513"/>
              <a:gd name="connsiteX11426" fmla="*/ 11214322 w 22146938"/>
              <a:gd name="connsiteY11426" fmla="*/ 1531543 h 4842513"/>
              <a:gd name="connsiteX11427" fmla="*/ 11230286 w 22146938"/>
              <a:gd name="connsiteY11427" fmla="*/ 1550918 h 4842513"/>
              <a:gd name="connsiteX11428" fmla="*/ 11209073 w 22146938"/>
              <a:gd name="connsiteY11428" fmla="*/ 1564345 h 4842513"/>
              <a:gd name="connsiteX11429" fmla="*/ 11193110 w 22146938"/>
              <a:gd name="connsiteY11429" fmla="*/ 1544969 h 4842513"/>
              <a:gd name="connsiteX11430" fmla="*/ 11214322 w 22146938"/>
              <a:gd name="connsiteY11430" fmla="*/ 1531543 h 4842513"/>
              <a:gd name="connsiteX11431" fmla="*/ 12867564 w 22146938"/>
              <a:gd name="connsiteY11431" fmla="*/ 1529425 h 4842513"/>
              <a:gd name="connsiteX11432" fmla="*/ 12881960 w 22146938"/>
              <a:gd name="connsiteY11432" fmla="*/ 1547143 h 4842513"/>
              <a:gd name="connsiteX11433" fmla="*/ 12863135 w 22146938"/>
              <a:gd name="connsiteY11433" fmla="*/ 1559324 h 4842513"/>
              <a:gd name="connsiteX11434" fmla="*/ 12848740 w 22146938"/>
              <a:gd name="connsiteY11434" fmla="*/ 1541606 h 4842513"/>
              <a:gd name="connsiteX11435" fmla="*/ 12867564 w 22146938"/>
              <a:gd name="connsiteY11435" fmla="*/ 1529425 h 4842513"/>
              <a:gd name="connsiteX11436" fmla="*/ 10296649 w 22146938"/>
              <a:gd name="connsiteY11436" fmla="*/ 1528872 h 4842513"/>
              <a:gd name="connsiteX11437" fmla="*/ 10312707 w 22146938"/>
              <a:gd name="connsiteY11437" fmla="*/ 1548250 h 4842513"/>
              <a:gd name="connsiteX11438" fmla="*/ 10291112 w 22146938"/>
              <a:gd name="connsiteY11438" fmla="*/ 1562092 h 4842513"/>
              <a:gd name="connsiteX11439" fmla="*/ 10275052 w 22146938"/>
              <a:gd name="connsiteY11439" fmla="*/ 1542714 h 4842513"/>
              <a:gd name="connsiteX11440" fmla="*/ 10296649 w 22146938"/>
              <a:gd name="connsiteY11440" fmla="*/ 1528872 h 4842513"/>
              <a:gd name="connsiteX11441" fmla="*/ 6386071 w 22146938"/>
              <a:gd name="connsiteY11441" fmla="*/ 1528871 h 4842513"/>
              <a:gd name="connsiteX11442" fmla="*/ 6404345 w 22146938"/>
              <a:gd name="connsiteY11442" fmla="*/ 1551018 h 4842513"/>
              <a:gd name="connsiteX11443" fmla="*/ 6379981 w 22146938"/>
              <a:gd name="connsiteY11443" fmla="*/ 1566521 h 4842513"/>
              <a:gd name="connsiteX11444" fmla="*/ 6361705 w 22146938"/>
              <a:gd name="connsiteY11444" fmla="*/ 1544374 h 4842513"/>
              <a:gd name="connsiteX11445" fmla="*/ 6386071 w 22146938"/>
              <a:gd name="connsiteY11445" fmla="*/ 1528871 h 4842513"/>
              <a:gd name="connsiteX11446" fmla="*/ 16122629 w 22146938"/>
              <a:gd name="connsiteY11446" fmla="*/ 1528318 h 4842513"/>
              <a:gd name="connsiteX11447" fmla="*/ 16138132 w 22146938"/>
              <a:gd name="connsiteY11447" fmla="*/ 1547696 h 4842513"/>
              <a:gd name="connsiteX11448" fmla="*/ 16117092 w 22146938"/>
              <a:gd name="connsiteY11448" fmla="*/ 1560985 h 4842513"/>
              <a:gd name="connsiteX11449" fmla="*/ 16101590 w 22146938"/>
              <a:gd name="connsiteY11449" fmla="*/ 1541606 h 4842513"/>
              <a:gd name="connsiteX11450" fmla="*/ 16122629 w 22146938"/>
              <a:gd name="connsiteY11450" fmla="*/ 1528318 h 4842513"/>
              <a:gd name="connsiteX11451" fmla="*/ 1149245 w 22146938"/>
              <a:gd name="connsiteY11451" fmla="*/ 1527764 h 4842513"/>
              <a:gd name="connsiteX11452" fmla="*/ 1164746 w 22146938"/>
              <a:gd name="connsiteY11452" fmla="*/ 1547143 h 4842513"/>
              <a:gd name="connsiteX11453" fmla="*/ 1143708 w 22146938"/>
              <a:gd name="connsiteY11453" fmla="*/ 1560431 h 4842513"/>
              <a:gd name="connsiteX11454" fmla="*/ 1128205 w 22146938"/>
              <a:gd name="connsiteY11454" fmla="*/ 1541053 h 4842513"/>
              <a:gd name="connsiteX11455" fmla="*/ 1149245 w 22146938"/>
              <a:gd name="connsiteY11455" fmla="*/ 1527764 h 4842513"/>
              <a:gd name="connsiteX11456" fmla="*/ 19955730 w 22146938"/>
              <a:gd name="connsiteY11456" fmla="*/ 1526657 h 4842513"/>
              <a:gd name="connsiteX11457" fmla="*/ 19970680 w 22146938"/>
              <a:gd name="connsiteY11457" fmla="*/ 1544928 h 4842513"/>
              <a:gd name="connsiteX11458" fmla="*/ 19950748 w 22146938"/>
              <a:gd name="connsiteY11458" fmla="*/ 1557663 h 4842513"/>
              <a:gd name="connsiteX11459" fmla="*/ 19935798 w 22146938"/>
              <a:gd name="connsiteY11459" fmla="*/ 1539391 h 4842513"/>
              <a:gd name="connsiteX11460" fmla="*/ 19955730 w 22146938"/>
              <a:gd name="connsiteY11460" fmla="*/ 1526657 h 4842513"/>
              <a:gd name="connsiteX11461" fmla="*/ 20393136 w 22146938"/>
              <a:gd name="connsiteY11461" fmla="*/ 1524995 h 4842513"/>
              <a:gd name="connsiteX11462" fmla="*/ 20408638 w 22146938"/>
              <a:gd name="connsiteY11462" fmla="*/ 1543820 h 4842513"/>
              <a:gd name="connsiteX11463" fmla="*/ 20388154 w 22146938"/>
              <a:gd name="connsiteY11463" fmla="*/ 1557109 h 4842513"/>
              <a:gd name="connsiteX11464" fmla="*/ 20372650 w 22146938"/>
              <a:gd name="connsiteY11464" fmla="*/ 1538284 h 4842513"/>
              <a:gd name="connsiteX11465" fmla="*/ 20393136 w 22146938"/>
              <a:gd name="connsiteY11465" fmla="*/ 1524995 h 4842513"/>
              <a:gd name="connsiteX11466" fmla="*/ 1699618 w 22146938"/>
              <a:gd name="connsiteY11466" fmla="*/ 1524995 h 4842513"/>
              <a:gd name="connsiteX11467" fmla="*/ 1715120 w 22146938"/>
              <a:gd name="connsiteY11467" fmla="*/ 1543820 h 4842513"/>
              <a:gd name="connsiteX11468" fmla="*/ 1694634 w 22146938"/>
              <a:gd name="connsiteY11468" fmla="*/ 1557109 h 4842513"/>
              <a:gd name="connsiteX11469" fmla="*/ 1679132 w 22146938"/>
              <a:gd name="connsiteY11469" fmla="*/ 1538284 h 4842513"/>
              <a:gd name="connsiteX11470" fmla="*/ 1699618 w 22146938"/>
              <a:gd name="connsiteY11470" fmla="*/ 1524995 h 4842513"/>
              <a:gd name="connsiteX11471" fmla="*/ 14995896 w 22146938"/>
              <a:gd name="connsiteY11471" fmla="*/ 1523334 h 4842513"/>
              <a:gd name="connsiteX11472" fmla="*/ 15011399 w 22146938"/>
              <a:gd name="connsiteY11472" fmla="*/ 1542159 h 4842513"/>
              <a:gd name="connsiteX11473" fmla="*/ 14990913 w 22146938"/>
              <a:gd name="connsiteY11473" fmla="*/ 1555448 h 4842513"/>
              <a:gd name="connsiteX11474" fmla="*/ 14975410 w 22146938"/>
              <a:gd name="connsiteY11474" fmla="*/ 1536623 h 4842513"/>
              <a:gd name="connsiteX11475" fmla="*/ 14995896 w 22146938"/>
              <a:gd name="connsiteY11475" fmla="*/ 1523334 h 4842513"/>
              <a:gd name="connsiteX11476" fmla="*/ 11031573 w 22146938"/>
              <a:gd name="connsiteY11476" fmla="*/ 1521120 h 4842513"/>
              <a:gd name="connsiteX11477" fmla="*/ 11047630 w 22146938"/>
              <a:gd name="connsiteY11477" fmla="*/ 1540498 h 4842513"/>
              <a:gd name="connsiteX11478" fmla="*/ 11026036 w 22146938"/>
              <a:gd name="connsiteY11478" fmla="*/ 1554340 h 4842513"/>
              <a:gd name="connsiteX11479" fmla="*/ 11009979 w 22146938"/>
              <a:gd name="connsiteY11479" fmla="*/ 1534962 h 4842513"/>
              <a:gd name="connsiteX11480" fmla="*/ 11031573 w 22146938"/>
              <a:gd name="connsiteY11480" fmla="*/ 1521120 h 4842513"/>
              <a:gd name="connsiteX11481" fmla="*/ 6181220 w 22146938"/>
              <a:gd name="connsiteY11481" fmla="*/ 1520567 h 4842513"/>
              <a:gd name="connsiteX11482" fmla="*/ 6199489 w 22146938"/>
              <a:gd name="connsiteY11482" fmla="*/ 1542714 h 4842513"/>
              <a:gd name="connsiteX11483" fmla="*/ 6175129 w 22146938"/>
              <a:gd name="connsiteY11483" fmla="*/ 1558217 h 4842513"/>
              <a:gd name="connsiteX11484" fmla="*/ 6156859 w 22146938"/>
              <a:gd name="connsiteY11484" fmla="*/ 1536070 h 4842513"/>
              <a:gd name="connsiteX11485" fmla="*/ 6181220 w 22146938"/>
              <a:gd name="connsiteY11485" fmla="*/ 1520567 h 4842513"/>
              <a:gd name="connsiteX11486" fmla="*/ 13198109 w 22146938"/>
              <a:gd name="connsiteY11486" fmla="*/ 1520013 h 4842513"/>
              <a:gd name="connsiteX11487" fmla="*/ 13212505 w 22146938"/>
              <a:gd name="connsiteY11487" fmla="*/ 1537730 h 4842513"/>
              <a:gd name="connsiteX11488" fmla="*/ 13193679 w 22146938"/>
              <a:gd name="connsiteY11488" fmla="*/ 1549911 h 4842513"/>
              <a:gd name="connsiteX11489" fmla="*/ 13179285 w 22146938"/>
              <a:gd name="connsiteY11489" fmla="*/ 1532194 h 4842513"/>
              <a:gd name="connsiteX11490" fmla="*/ 13198109 w 22146938"/>
              <a:gd name="connsiteY11490" fmla="*/ 1520013 h 4842513"/>
              <a:gd name="connsiteX11491" fmla="*/ 8098407 w 22146938"/>
              <a:gd name="connsiteY11491" fmla="*/ 1520013 h 4842513"/>
              <a:gd name="connsiteX11492" fmla="*/ 8113912 w 22146938"/>
              <a:gd name="connsiteY11492" fmla="*/ 1538838 h 4842513"/>
              <a:gd name="connsiteX11493" fmla="*/ 8093426 w 22146938"/>
              <a:gd name="connsiteY11493" fmla="*/ 1552126 h 4842513"/>
              <a:gd name="connsiteX11494" fmla="*/ 8077922 w 22146938"/>
              <a:gd name="connsiteY11494" fmla="*/ 1533301 h 4842513"/>
              <a:gd name="connsiteX11495" fmla="*/ 8098407 w 22146938"/>
              <a:gd name="connsiteY11495" fmla="*/ 1520013 h 4842513"/>
              <a:gd name="connsiteX11496" fmla="*/ 3094149 w 22146938"/>
              <a:gd name="connsiteY11496" fmla="*/ 1520013 h 4842513"/>
              <a:gd name="connsiteX11497" fmla="*/ 3110759 w 22146938"/>
              <a:gd name="connsiteY11497" fmla="*/ 1539945 h 4842513"/>
              <a:gd name="connsiteX11498" fmla="*/ 3089166 w 22146938"/>
              <a:gd name="connsiteY11498" fmla="*/ 1553787 h 4842513"/>
              <a:gd name="connsiteX11499" fmla="*/ 3072556 w 22146938"/>
              <a:gd name="connsiteY11499" fmla="*/ 1533855 h 4842513"/>
              <a:gd name="connsiteX11500" fmla="*/ 3094149 w 22146938"/>
              <a:gd name="connsiteY11500" fmla="*/ 1520013 h 4842513"/>
              <a:gd name="connsiteX11501" fmla="*/ 12161627 w 22146938"/>
              <a:gd name="connsiteY11501" fmla="*/ 1520012 h 4842513"/>
              <a:gd name="connsiteX11502" fmla="*/ 12177130 w 22146938"/>
              <a:gd name="connsiteY11502" fmla="*/ 1538837 h 4842513"/>
              <a:gd name="connsiteX11503" fmla="*/ 12156644 w 22146938"/>
              <a:gd name="connsiteY11503" fmla="*/ 1552126 h 4842513"/>
              <a:gd name="connsiteX11504" fmla="*/ 12141141 w 22146938"/>
              <a:gd name="connsiteY11504" fmla="*/ 1533301 h 4842513"/>
              <a:gd name="connsiteX11505" fmla="*/ 12161627 w 22146938"/>
              <a:gd name="connsiteY11505" fmla="*/ 1520012 h 4842513"/>
              <a:gd name="connsiteX11506" fmla="*/ 9275192 w 22146938"/>
              <a:gd name="connsiteY11506" fmla="*/ 1518906 h 4842513"/>
              <a:gd name="connsiteX11507" fmla="*/ 9290143 w 22146938"/>
              <a:gd name="connsiteY11507" fmla="*/ 1537177 h 4842513"/>
              <a:gd name="connsiteX11508" fmla="*/ 9270210 w 22146938"/>
              <a:gd name="connsiteY11508" fmla="*/ 1549912 h 4842513"/>
              <a:gd name="connsiteX11509" fmla="*/ 9255258 w 22146938"/>
              <a:gd name="connsiteY11509" fmla="*/ 1531640 h 4842513"/>
              <a:gd name="connsiteX11510" fmla="*/ 9275192 w 22146938"/>
              <a:gd name="connsiteY11510" fmla="*/ 1518906 h 4842513"/>
              <a:gd name="connsiteX11511" fmla="*/ 2232824 w 22146938"/>
              <a:gd name="connsiteY11511" fmla="*/ 1518352 h 4842513"/>
              <a:gd name="connsiteX11512" fmla="*/ 2247773 w 22146938"/>
              <a:gd name="connsiteY11512" fmla="*/ 1536623 h 4842513"/>
              <a:gd name="connsiteX11513" fmla="*/ 2227288 w 22146938"/>
              <a:gd name="connsiteY11513" fmla="*/ 1549358 h 4842513"/>
              <a:gd name="connsiteX11514" fmla="*/ 2212339 w 22146938"/>
              <a:gd name="connsiteY11514" fmla="*/ 1531086 h 4842513"/>
              <a:gd name="connsiteX11515" fmla="*/ 2232824 w 22146938"/>
              <a:gd name="connsiteY11515" fmla="*/ 1518352 h 4842513"/>
              <a:gd name="connsiteX11516" fmla="*/ 17561080 w 22146938"/>
              <a:gd name="connsiteY11516" fmla="*/ 1517798 h 4842513"/>
              <a:gd name="connsiteX11517" fmla="*/ 17578245 w 22146938"/>
              <a:gd name="connsiteY11517" fmla="*/ 1538284 h 4842513"/>
              <a:gd name="connsiteX11518" fmla="*/ 17555543 w 22146938"/>
              <a:gd name="connsiteY11518" fmla="*/ 1552680 h 4842513"/>
              <a:gd name="connsiteX11519" fmla="*/ 17538380 w 22146938"/>
              <a:gd name="connsiteY11519" fmla="*/ 1532194 h 4842513"/>
              <a:gd name="connsiteX11520" fmla="*/ 17561080 w 22146938"/>
              <a:gd name="connsiteY11520" fmla="*/ 1517798 h 4842513"/>
              <a:gd name="connsiteX11521" fmla="*/ 13913459 w 22146938"/>
              <a:gd name="connsiteY11521" fmla="*/ 1516691 h 4842513"/>
              <a:gd name="connsiteX11522" fmla="*/ 13928409 w 22146938"/>
              <a:gd name="connsiteY11522" fmla="*/ 1534962 h 4842513"/>
              <a:gd name="connsiteX11523" fmla="*/ 13908476 w 22146938"/>
              <a:gd name="connsiteY11523" fmla="*/ 1547697 h 4842513"/>
              <a:gd name="connsiteX11524" fmla="*/ 13893527 w 22146938"/>
              <a:gd name="connsiteY11524" fmla="*/ 1529425 h 4842513"/>
              <a:gd name="connsiteX11525" fmla="*/ 13913459 w 22146938"/>
              <a:gd name="connsiteY11525" fmla="*/ 1516691 h 4842513"/>
              <a:gd name="connsiteX11526" fmla="*/ 8833901 w 22146938"/>
              <a:gd name="connsiteY11526" fmla="*/ 1515030 h 4842513"/>
              <a:gd name="connsiteX11527" fmla="*/ 8848297 w 22146938"/>
              <a:gd name="connsiteY11527" fmla="*/ 1532748 h 4842513"/>
              <a:gd name="connsiteX11528" fmla="*/ 8828917 w 22146938"/>
              <a:gd name="connsiteY11528" fmla="*/ 1544929 h 4842513"/>
              <a:gd name="connsiteX11529" fmla="*/ 8814518 w 22146938"/>
              <a:gd name="connsiteY11529" fmla="*/ 1527211 h 4842513"/>
              <a:gd name="connsiteX11530" fmla="*/ 8833901 w 22146938"/>
              <a:gd name="connsiteY11530" fmla="*/ 1515030 h 4842513"/>
              <a:gd name="connsiteX11531" fmla="*/ 7350121 w 22146938"/>
              <a:gd name="connsiteY11531" fmla="*/ 1515030 h 4842513"/>
              <a:gd name="connsiteX11532" fmla="*/ 7367271 w 22146938"/>
              <a:gd name="connsiteY11532" fmla="*/ 1536069 h 4842513"/>
              <a:gd name="connsiteX11533" fmla="*/ 7344585 w 22146938"/>
              <a:gd name="connsiteY11533" fmla="*/ 1550465 h 4842513"/>
              <a:gd name="connsiteX11534" fmla="*/ 7327429 w 22146938"/>
              <a:gd name="connsiteY11534" fmla="*/ 1529425 h 4842513"/>
              <a:gd name="connsiteX11535" fmla="*/ 7350121 w 22146938"/>
              <a:gd name="connsiteY11535" fmla="*/ 1515030 h 4842513"/>
              <a:gd name="connsiteX11536" fmla="*/ 6924827 w 22146938"/>
              <a:gd name="connsiteY11536" fmla="*/ 1515029 h 4842513"/>
              <a:gd name="connsiteX11537" fmla="*/ 6942537 w 22146938"/>
              <a:gd name="connsiteY11537" fmla="*/ 1536623 h 4842513"/>
              <a:gd name="connsiteX11538" fmla="*/ 6918721 w 22146938"/>
              <a:gd name="connsiteY11538" fmla="*/ 1551572 h 4842513"/>
              <a:gd name="connsiteX11539" fmla="*/ 6900990 w 22146938"/>
              <a:gd name="connsiteY11539" fmla="*/ 1529979 h 4842513"/>
              <a:gd name="connsiteX11540" fmla="*/ 6924827 w 22146938"/>
              <a:gd name="connsiteY11540" fmla="*/ 1515029 h 4842513"/>
              <a:gd name="connsiteX11541" fmla="*/ 18685043 w 22146938"/>
              <a:gd name="connsiteY11541" fmla="*/ 1514476 h 4842513"/>
              <a:gd name="connsiteX11542" fmla="*/ 18701101 w 22146938"/>
              <a:gd name="connsiteY11542" fmla="*/ 1533855 h 4842513"/>
              <a:gd name="connsiteX11543" fmla="*/ 18680061 w 22146938"/>
              <a:gd name="connsiteY11543" fmla="*/ 1547143 h 4842513"/>
              <a:gd name="connsiteX11544" fmla="*/ 18664003 w 22146938"/>
              <a:gd name="connsiteY11544" fmla="*/ 1527765 h 4842513"/>
              <a:gd name="connsiteX11545" fmla="*/ 18685043 w 22146938"/>
              <a:gd name="connsiteY11545" fmla="*/ 1514476 h 4842513"/>
              <a:gd name="connsiteX11546" fmla="*/ 9680437 w 22146938"/>
              <a:gd name="connsiteY11546" fmla="*/ 1513369 h 4842513"/>
              <a:gd name="connsiteX11547" fmla="*/ 9695943 w 22146938"/>
              <a:gd name="connsiteY11547" fmla="*/ 1532194 h 4842513"/>
              <a:gd name="connsiteX11548" fmla="*/ 9675454 w 22146938"/>
              <a:gd name="connsiteY11548" fmla="*/ 1545482 h 4842513"/>
              <a:gd name="connsiteX11549" fmla="*/ 9659949 w 22146938"/>
              <a:gd name="connsiteY11549" fmla="*/ 1526657 h 4842513"/>
              <a:gd name="connsiteX11550" fmla="*/ 9680437 w 22146938"/>
              <a:gd name="connsiteY11550" fmla="*/ 1513369 h 4842513"/>
              <a:gd name="connsiteX11551" fmla="*/ 625490 w 22146938"/>
              <a:gd name="connsiteY11551" fmla="*/ 1513368 h 4842513"/>
              <a:gd name="connsiteX11552" fmla="*/ 640992 w 22146938"/>
              <a:gd name="connsiteY11552" fmla="*/ 1532747 h 4842513"/>
              <a:gd name="connsiteX11553" fmla="*/ 619953 w 22146938"/>
              <a:gd name="connsiteY11553" fmla="*/ 1546035 h 4842513"/>
              <a:gd name="connsiteX11554" fmla="*/ 604450 w 22146938"/>
              <a:gd name="connsiteY11554" fmla="*/ 1526657 h 4842513"/>
              <a:gd name="connsiteX11555" fmla="*/ 625490 w 22146938"/>
              <a:gd name="connsiteY11555" fmla="*/ 1513368 h 4842513"/>
              <a:gd name="connsiteX11556" fmla="*/ 21962810 w 22146938"/>
              <a:gd name="connsiteY11556" fmla="*/ 1512261 h 4842513"/>
              <a:gd name="connsiteX11557" fmla="*/ 21979418 w 22146938"/>
              <a:gd name="connsiteY11557" fmla="*/ 1532747 h 4842513"/>
              <a:gd name="connsiteX11558" fmla="*/ 21979130 w 22146938"/>
              <a:gd name="connsiteY11558" fmla="*/ 1533169 h 4842513"/>
              <a:gd name="connsiteX11559" fmla="*/ 21982604 w 22146938"/>
              <a:gd name="connsiteY11559" fmla="*/ 1535170 h 4842513"/>
              <a:gd name="connsiteX11560" fmla="*/ 21986062 w 22146938"/>
              <a:gd name="connsiteY11560" fmla="*/ 1546036 h 4842513"/>
              <a:gd name="connsiteX11561" fmla="*/ 21967238 w 22146938"/>
              <a:gd name="connsiteY11561" fmla="*/ 1558217 h 4842513"/>
              <a:gd name="connsiteX11562" fmla="*/ 21964564 w 22146938"/>
              <a:gd name="connsiteY11562" fmla="*/ 1556677 h 4842513"/>
              <a:gd name="connsiteX11563" fmla="*/ 21960662 w 22146938"/>
              <a:gd name="connsiteY11563" fmla="*/ 1562507 h 4842513"/>
              <a:gd name="connsiteX11564" fmla="*/ 21947860 w 22146938"/>
              <a:gd name="connsiteY11564" fmla="*/ 1564860 h 4842513"/>
              <a:gd name="connsiteX11565" fmla="*/ 21936716 w 22146938"/>
              <a:gd name="connsiteY11565" fmla="*/ 1558493 h 4842513"/>
              <a:gd name="connsiteX11566" fmla="*/ 21933984 w 22146938"/>
              <a:gd name="connsiteY11566" fmla="*/ 1548956 h 4842513"/>
              <a:gd name="connsiteX11567" fmla="*/ 21931804 w 22146938"/>
              <a:gd name="connsiteY11567" fmla="*/ 1549357 h 4842513"/>
              <a:gd name="connsiteX11568" fmla="*/ 21917408 w 22146938"/>
              <a:gd name="connsiteY11568" fmla="*/ 1531640 h 4842513"/>
              <a:gd name="connsiteX11569" fmla="*/ 21936786 w 22146938"/>
              <a:gd name="connsiteY11569" fmla="*/ 1519459 h 4842513"/>
              <a:gd name="connsiteX11570" fmla="*/ 21943142 w 22146938"/>
              <a:gd name="connsiteY11570" fmla="*/ 1523025 h 4842513"/>
              <a:gd name="connsiteX11571" fmla="*/ 21948414 w 22146938"/>
              <a:gd name="connsiteY11571" fmla="*/ 1515306 h 4842513"/>
              <a:gd name="connsiteX11572" fmla="*/ 21962810 w 22146938"/>
              <a:gd name="connsiteY11572" fmla="*/ 1512261 h 4842513"/>
              <a:gd name="connsiteX11573" fmla="*/ 16556711 w 22146938"/>
              <a:gd name="connsiteY11573" fmla="*/ 1512261 h 4842513"/>
              <a:gd name="connsiteX11574" fmla="*/ 16572767 w 22146938"/>
              <a:gd name="connsiteY11574" fmla="*/ 1531640 h 4842513"/>
              <a:gd name="connsiteX11575" fmla="*/ 16551175 w 22146938"/>
              <a:gd name="connsiteY11575" fmla="*/ 1544928 h 4842513"/>
              <a:gd name="connsiteX11576" fmla="*/ 16535117 w 22146938"/>
              <a:gd name="connsiteY11576" fmla="*/ 1525550 h 4842513"/>
              <a:gd name="connsiteX11577" fmla="*/ 16556711 w 22146938"/>
              <a:gd name="connsiteY11577" fmla="*/ 1512261 h 4842513"/>
              <a:gd name="connsiteX11578" fmla="*/ 11970054 w 22146938"/>
              <a:gd name="connsiteY11578" fmla="*/ 1512261 h 4842513"/>
              <a:gd name="connsiteX11579" fmla="*/ 11986112 w 22146938"/>
              <a:gd name="connsiteY11579" fmla="*/ 1531640 h 4842513"/>
              <a:gd name="connsiteX11580" fmla="*/ 11965072 w 22146938"/>
              <a:gd name="connsiteY11580" fmla="*/ 1544928 h 4842513"/>
              <a:gd name="connsiteX11581" fmla="*/ 11949016 w 22146938"/>
              <a:gd name="connsiteY11581" fmla="*/ 1525550 h 4842513"/>
              <a:gd name="connsiteX11582" fmla="*/ 11970054 w 22146938"/>
              <a:gd name="connsiteY11582" fmla="*/ 1512261 h 4842513"/>
              <a:gd name="connsiteX11583" fmla="*/ 5944161 w 22146938"/>
              <a:gd name="connsiteY11583" fmla="*/ 1511741 h 4842513"/>
              <a:gd name="connsiteX11584" fmla="*/ 5956538 w 22146938"/>
              <a:gd name="connsiteY11584" fmla="*/ 1518649 h 4842513"/>
              <a:gd name="connsiteX11585" fmla="*/ 5957727 w 22146938"/>
              <a:gd name="connsiteY11585" fmla="*/ 1522788 h 4842513"/>
              <a:gd name="connsiteX11586" fmla="*/ 5959341 w 22146938"/>
              <a:gd name="connsiteY11586" fmla="*/ 1520429 h 4842513"/>
              <a:gd name="connsiteX11587" fmla="*/ 5975259 w 22146938"/>
              <a:gd name="connsiteY11587" fmla="*/ 1517245 h 4842513"/>
              <a:gd name="connsiteX11588" fmla="*/ 5993530 w 22146938"/>
              <a:gd name="connsiteY11588" fmla="*/ 1539392 h 4842513"/>
              <a:gd name="connsiteX11589" fmla="*/ 5969171 w 22146938"/>
              <a:gd name="connsiteY11589" fmla="*/ 1554895 h 4842513"/>
              <a:gd name="connsiteX11590" fmla="*/ 5955054 w 22146938"/>
              <a:gd name="connsiteY11590" fmla="*/ 1547144 h 4842513"/>
              <a:gd name="connsiteX11591" fmla="*/ 5953317 w 22146938"/>
              <a:gd name="connsiteY11591" fmla="*/ 1541118 h 4842513"/>
              <a:gd name="connsiteX11592" fmla="*/ 5952824 w 22146938"/>
              <a:gd name="connsiteY11592" fmla="*/ 1541844 h 4842513"/>
              <a:gd name="connsiteX11593" fmla="*/ 5938908 w 22146938"/>
              <a:gd name="connsiteY11593" fmla="*/ 1544543 h 4842513"/>
              <a:gd name="connsiteX11594" fmla="*/ 5922949 w 22146938"/>
              <a:gd name="connsiteY11594" fmla="*/ 1525166 h 4842513"/>
              <a:gd name="connsiteX11595" fmla="*/ 5944161 w 22146938"/>
              <a:gd name="connsiteY11595" fmla="*/ 1511741 h 4842513"/>
              <a:gd name="connsiteX11596" fmla="*/ 12356520 w 22146938"/>
              <a:gd name="connsiteY11596" fmla="*/ 1511708 h 4842513"/>
              <a:gd name="connsiteX11597" fmla="*/ 12371469 w 22146938"/>
              <a:gd name="connsiteY11597" fmla="*/ 1529979 h 4842513"/>
              <a:gd name="connsiteX11598" fmla="*/ 12351537 w 22146938"/>
              <a:gd name="connsiteY11598" fmla="*/ 1542714 h 4842513"/>
              <a:gd name="connsiteX11599" fmla="*/ 12336588 w 22146938"/>
              <a:gd name="connsiteY11599" fmla="*/ 1524442 h 4842513"/>
              <a:gd name="connsiteX11600" fmla="*/ 12356520 w 22146938"/>
              <a:gd name="connsiteY11600" fmla="*/ 1511708 h 4842513"/>
              <a:gd name="connsiteX11601" fmla="*/ 9001689 w 22146938"/>
              <a:gd name="connsiteY11601" fmla="*/ 1511708 h 4842513"/>
              <a:gd name="connsiteX11602" fmla="*/ 9016640 w 22146938"/>
              <a:gd name="connsiteY11602" fmla="*/ 1529425 h 4842513"/>
              <a:gd name="connsiteX11603" fmla="*/ 8997258 w 22146938"/>
              <a:gd name="connsiteY11603" fmla="*/ 1541606 h 4842513"/>
              <a:gd name="connsiteX11604" fmla="*/ 8982307 w 22146938"/>
              <a:gd name="connsiteY11604" fmla="*/ 1523889 h 4842513"/>
              <a:gd name="connsiteX11605" fmla="*/ 9001689 w 22146938"/>
              <a:gd name="connsiteY11605" fmla="*/ 1511708 h 4842513"/>
              <a:gd name="connsiteX11606" fmla="*/ 18351730 w 22146938"/>
              <a:gd name="connsiteY11606" fmla="*/ 1511154 h 4842513"/>
              <a:gd name="connsiteX11607" fmla="*/ 18368895 w 22146938"/>
              <a:gd name="connsiteY11607" fmla="*/ 1531640 h 4842513"/>
              <a:gd name="connsiteX11608" fmla="*/ 18346193 w 22146938"/>
              <a:gd name="connsiteY11608" fmla="*/ 1546036 h 4842513"/>
              <a:gd name="connsiteX11609" fmla="*/ 18329029 w 22146938"/>
              <a:gd name="connsiteY11609" fmla="*/ 1525550 h 4842513"/>
              <a:gd name="connsiteX11610" fmla="*/ 18351730 w 22146938"/>
              <a:gd name="connsiteY11610" fmla="*/ 1511154 h 4842513"/>
              <a:gd name="connsiteX11611" fmla="*/ 10482705 w 22146938"/>
              <a:gd name="connsiteY11611" fmla="*/ 1511154 h 4842513"/>
              <a:gd name="connsiteX11612" fmla="*/ 10498761 w 22146938"/>
              <a:gd name="connsiteY11612" fmla="*/ 1530532 h 4842513"/>
              <a:gd name="connsiteX11613" fmla="*/ 10477166 w 22146938"/>
              <a:gd name="connsiteY11613" fmla="*/ 1544374 h 4842513"/>
              <a:gd name="connsiteX11614" fmla="*/ 10461108 w 22146938"/>
              <a:gd name="connsiteY11614" fmla="*/ 1524996 h 4842513"/>
              <a:gd name="connsiteX11615" fmla="*/ 10482705 w 22146938"/>
              <a:gd name="connsiteY11615" fmla="*/ 1511154 h 4842513"/>
              <a:gd name="connsiteX11616" fmla="*/ 10849413 w 22146938"/>
              <a:gd name="connsiteY11616" fmla="*/ 1510600 h 4842513"/>
              <a:gd name="connsiteX11617" fmla="*/ 10865470 w 22146938"/>
              <a:gd name="connsiteY11617" fmla="*/ 1529978 h 4842513"/>
              <a:gd name="connsiteX11618" fmla="*/ 10843876 w 22146938"/>
              <a:gd name="connsiteY11618" fmla="*/ 1543820 h 4842513"/>
              <a:gd name="connsiteX11619" fmla="*/ 10827819 w 22146938"/>
              <a:gd name="connsiteY11619" fmla="*/ 1524442 h 4842513"/>
              <a:gd name="connsiteX11620" fmla="*/ 10849413 w 22146938"/>
              <a:gd name="connsiteY11620" fmla="*/ 1510600 h 4842513"/>
              <a:gd name="connsiteX11621" fmla="*/ 5713663 w 22146938"/>
              <a:gd name="connsiteY11621" fmla="*/ 1509492 h 4842513"/>
              <a:gd name="connsiteX11622" fmla="*/ 5724474 w 22146938"/>
              <a:gd name="connsiteY11622" fmla="*/ 1515488 h 4842513"/>
              <a:gd name="connsiteX11623" fmla="*/ 5724726 w 22146938"/>
              <a:gd name="connsiteY11623" fmla="*/ 1515098 h 4842513"/>
              <a:gd name="connsiteX11624" fmla="*/ 5739536 w 22146938"/>
              <a:gd name="connsiteY11624" fmla="*/ 1512261 h 4842513"/>
              <a:gd name="connsiteX11625" fmla="*/ 5752624 w 22146938"/>
              <a:gd name="connsiteY11625" fmla="*/ 1519597 h 4842513"/>
              <a:gd name="connsiteX11626" fmla="*/ 5754854 w 22146938"/>
              <a:gd name="connsiteY11626" fmla="*/ 1527939 h 4842513"/>
              <a:gd name="connsiteX11627" fmla="*/ 5767636 w 22146938"/>
              <a:gd name="connsiteY11627" fmla="*/ 1525549 h 4842513"/>
              <a:gd name="connsiteX11628" fmla="*/ 5785912 w 22146938"/>
              <a:gd name="connsiteY11628" fmla="*/ 1547696 h 4842513"/>
              <a:gd name="connsiteX11629" fmla="*/ 5777467 w 22146938"/>
              <a:gd name="connsiteY11629" fmla="*/ 1560015 h 4842513"/>
              <a:gd name="connsiteX11630" fmla="*/ 5765588 w 22146938"/>
              <a:gd name="connsiteY11630" fmla="*/ 1562389 h 4842513"/>
              <a:gd name="connsiteX11631" fmla="*/ 5769539 w 22146938"/>
              <a:gd name="connsiteY11631" fmla="*/ 1564653 h 4842513"/>
              <a:gd name="connsiteX11632" fmla="*/ 5773415 w 22146938"/>
              <a:gd name="connsiteY11632" fmla="*/ 1577041 h 4842513"/>
              <a:gd name="connsiteX11633" fmla="*/ 5752377 w 22146938"/>
              <a:gd name="connsiteY11633" fmla="*/ 1590329 h 4842513"/>
              <a:gd name="connsiteX11634" fmla="*/ 5736327 w 22146938"/>
              <a:gd name="connsiteY11634" fmla="*/ 1570951 h 4842513"/>
              <a:gd name="connsiteX11635" fmla="*/ 5743313 w 22146938"/>
              <a:gd name="connsiteY11635" fmla="*/ 1560361 h 4842513"/>
              <a:gd name="connsiteX11636" fmla="*/ 5752997 w 22146938"/>
              <a:gd name="connsiteY11636" fmla="*/ 1558502 h 4842513"/>
              <a:gd name="connsiteX11637" fmla="*/ 5747432 w 22146938"/>
              <a:gd name="connsiteY11637" fmla="*/ 1555448 h 4842513"/>
              <a:gd name="connsiteX11638" fmla="*/ 5744403 w 22146938"/>
              <a:gd name="connsiteY11638" fmla="*/ 1544942 h 4842513"/>
              <a:gd name="connsiteX11639" fmla="*/ 5733996 w 22146938"/>
              <a:gd name="connsiteY11639" fmla="*/ 1547143 h 4842513"/>
              <a:gd name="connsiteX11640" fmla="*/ 5720915 w 22146938"/>
              <a:gd name="connsiteY11640" fmla="*/ 1539807 h 4842513"/>
              <a:gd name="connsiteX11641" fmla="*/ 5720746 w 22146938"/>
              <a:gd name="connsiteY11641" fmla="*/ 1539145 h 4842513"/>
              <a:gd name="connsiteX11642" fmla="*/ 5708126 w 22146938"/>
              <a:gd name="connsiteY11642" fmla="*/ 1541606 h 4842513"/>
              <a:gd name="connsiteX11643" fmla="*/ 5692630 w 22146938"/>
              <a:gd name="connsiteY11643" fmla="*/ 1522781 h 4842513"/>
              <a:gd name="connsiteX11644" fmla="*/ 5713663 w 22146938"/>
              <a:gd name="connsiteY11644" fmla="*/ 1509492 h 4842513"/>
              <a:gd name="connsiteX11645" fmla="*/ 21403596 w 22146938"/>
              <a:gd name="connsiteY11645" fmla="*/ 1508940 h 4842513"/>
              <a:gd name="connsiteX11646" fmla="*/ 21420206 w 22146938"/>
              <a:gd name="connsiteY11646" fmla="*/ 1528872 h 4842513"/>
              <a:gd name="connsiteX11647" fmla="*/ 21398058 w 22146938"/>
              <a:gd name="connsiteY11647" fmla="*/ 1542714 h 4842513"/>
              <a:gd name="connsiteX11648" fmla="*/ 21381450 w 22146938"/>
              <a:gd name="connsiteY11648" fmla="*/ 1522782 h 4842513"/>
              <a:gd name="connsiteX11649" fmla="*/ 21403596 w 22146938"/>
              <a:gd name="connsiteY11649" fmla="*/ 1508940 h 4842513"/>
              <a:gd name="connsiteX11650" fmla="*/ 15709586 w 22146938"/>
              <a:gd name="connsiteY11650" fmla="*/ 1508939 h 4842513"/>
              <a:gd name="connsiteX11651" fmla="*/ 15725089 w 22146938"/>
              <a:gd name="connsiteY11651" fmla="*/ 1527764 h 4842513"/>
              <a:gd name="connsiteX11652" fmla="*/ 15704602 w 22146938"/>
              <a:gd name="connsiteY11652" fmla="*/ 1541053 h 4842513"/>
              <a:gd name="connsiteX11653" fmla="*/ 15689101 w 22146938"/>
              <a:gd name="connsiteY11653" fmla="*/ 1522228 h 4842513"/>
              <a:gd name="connsiteX11654" fmla="*/ 15709586 w 22146938"/>
              <a:gd name="connsiteY11654" fmla="*/ 1508939 h 4842513"/>
              <a:gd name="connsiteX11655" fmla="*/ 14288852 w 22146938"/>
              <a:gd name="connsiteY11655" fmla="*/ 1508385 h 4842513"/>
              <a:gd name="connsiteX11656" fmla="*/ 14304355 w 22146938"/>
              <a:gd name="connsiteY11656" fmla="*/ 1527210 h 4842513"/>
              <a:gd name="connsiteX11657" fmla="*/ 14283869 w 22146938"/>
              <a:gd name="connsiteY11657" fmla="*/ 1540499 h 4842513"/>
              <a:gd name="connsiteX11658" fmla="*/ 14268366 w 22146938"/>
              <a:gd name="connsiteY11658" fmla="*/ 1521674 h 4842513"/>
              <a:gd name="connsiteX11659" fmla="*/ 14288852 w 22146938"/>
              <a:gd name="connsiteY11659" fmla="*/ 1508385 h 4842513"/>
              <a:gd name="connsiteX11660" fmla="*/ 12706998 w 22146938"/>
              <a:gd name="connsiteY11660" fmla="*/ 1507278 h 4842513"/>
              <a:gd name="connsiteX11661" fmla="*/ 12721394 w 22146938"/>
              <a:gd name="connsiteY11661" fmla="*/ 1524995 h 4842513"/>
              <a:gd name="connsiteX11662" fmla="*/ 12702569 w 22146938"/>
              <a:gd name="connsiteY11662" fmla="*/ 1537176 h 4842513"/>
              <a:gd name="connsiteX11663" fmla="*/ 12688174 w 22146938"/>
              <a:gd name="connsiteY11663" fmla="*/ 1519458 h 4842513"/>
              <a:gd name="connsiteX11664" fmla="*/ 12706998 w 22146938"/>
              <a:gd name="connsiteY11664" fmla="*/ 1507278 h 4842513"/>
              <a:gd name="connsiteX11665" fmla="*/ 8429068 w 22146938"/>
              <a:gd name="connsiteY11665" fmla="*/ 1506725 h 4842513"/>
              <a:gd name="connsiteX11666" fmla="*/ 8444021 w 22146938"/>
              <a:gd name="connsiteY11666" fmla="*/ 1524996 h 4842513"/>
              <a:gd name="connsiteX11667" fmla="*/ 8424085 w 22146938"/>
              <a:gd name="connsiteY11667" fmla="*/ 1537731 h 4842513"/>
              <a:gd name="connsiteX11668" fmla="*/ 8409128 w 22146938"/>
              <a:gd name="connsiteY11668" fmla="*/ 1519459 h 4842513"/>
              <a:gd name="connsiteX11669" fmla="*/ 8429068 w 22146938"/>
              <a:gd name="connsiteY11669" fmla="*/ 1506725 h 4842513"/>
              <a:gd name="connsiteX11670" fmla="*/ 14820935 w 22146938"/>
              <a:gd name="connsiteY11670" fmla="*/ 1506724 h 4842513"/>
              <a:gd name="connsiteX11671" fmla="*/ 14836438 w 22146938"/>
              <a:gd name="connsiteY11671" fmla="*/ 1525549 h 4842513"/>
              <a:gd name="connsiteX11672" fmla="*/ 14815951 w 22146938"/>
              <a:gd name="connsiteY11672" fmla="*/ 1538838 h 4842513"/>
              <a:gd name="connsiteX11673" fmla="*/ 14800450 w 22146938"/>
              <a:gd name="connsiteY11673" fmla="*/ 1520013 h 4842513"/>
              <a:gd name="connsiteX11674" fmla="*/ 14820935 w 22146938"/>
              <a:gd name="connsiteY11674" fmla="*/ 1506724 h 4842513"/>
              <a:gd name="connsiteX11675" fmla="*/ 10666146 w 22146938"/>
              <a:gd name="connsiteY11675" fmla="*/ 1506171 h 4842513"/>
              <a:gd name="connsiteX11676" fmla="*/ 10682203 w 22146938"/>
              <a:gd name="connsiteY11676" fmla="*/ 1525549 h 4842513"/>
              <a:gd name="connsiteX11677" fmla="*/ 10660609 w 22146938"/>
              <a:gd name="connsiteY11677" fmla="*/ 1539391 h 4842513"/>
              <a:gd name="connsiteX11678" fmla="*/ 10644552 w 22146938"/>
              <a:gd name="connsiteY11678" fmla="*/ 1520013 h 4842513"/>
              <a:gd name="connsiteX11679" fmla="*/ 10666146 w 22146938"/>
              <a:gd name="connsiteY11679" fmla="*/ 1506171 h 4842513"/>
              <a:gd name="connsiteX11680" fmla="*/ 2915435 w 22146938"/>
              <a:gd name="connsiteY11680" fmla="*/ 1505617 h 4842513"/>
              <a:gd name="connsiteX11681" fmla="*/ 2930937 w 22146938"/>
              <a:gd name="connsiteY11681" fmla="*/ 1524442 h 4842513"/>
              <a:gd name="connsiteX11682" fmla="*/ 2910453 w 22146938"/>
              <a:gd name="connsiteY11682" fmla="*/ 1537731 h 4842513"/>
              <a:gd name="connsiteX11683" fmla="*/ 2894950 w 22146938"/>
              <a:gd name="connsiteY11683" fmla="*/ 1518906 h 4842513"/>
              <a:gd name="connsiteX11684" fmla="*/ 2915435 w 22146938"/>
              <a:gd name="connsiteY11684" fmla="*/ 1505617 h 4842513"/>
              <a:gd name="connsiteX11685" fmla="*/ 2746059 w 22146938"/>
              <a:gd name="connsiteY11685" fmla="*/ 1505063 h 4842513"/>
              <a:gd name="connsiteX11686" fmla="*/ 2761008 w 22146938"/>
              <a:gd name="connsiteY11686" fmla="*/ 1523888 h 4842513"/>
              <a:gd name="connsiteX11687" fmla="*/ 2740523 w 22146938"/>
              <a:gd name="connsiteY11687" fmla="*/ 1536623 h 4842513"/>
              <a:gd name="connsiteX11688" fmla="*/ 2725573 w 22146938"/>
              <a:gd name="connsiteY11688" fmla="*/ 1517798 h 4842513"/>
              <a:gd name="connsiteX11689" fmla="*/ 2746059 w 22146938"/>
              <a:gd name="connsiteY11689" fmla="*/ 1505063 h 4842513"/>
              <a:gd name="connsiteX11690" fmla="*/ 20719806 w 22146938"/>
              <a:gd name="connsiteY11690" fmla="*/ 1503956 h 4842513"/>
              <a:gd name="connsiteX11691" fmla="*/ 20735862 w 22146938"/>
              <a:gd name="connsiteY11691" fmla="*/ 1523335 h 4842513"/>
              <a:gd name="connsiteX11692" fmla="*/ 20714822 w 22146938"/>
              <a:gd name="connsiteY11692" fmla="*/ 1536623 h 4842513"/>
              <a:gd name="connsiteX11693" fmla="*/ 20698766 w 22146938"/>
              <a:gd name="connsiteY11693" fmla="*/ 1517245 h 4842513"/>
              <a:gd name="connsiteX11694" fmla="*/ 20719806 w 22146938"/>
              <a:gd name="connsiteY11694" fmla="*/ 1503956 h 4842513"/>
              <a:gd name="connsiteX11695" fmla="*/ 13726317 w 22146938"/>
              <a:gd name="connsiteY11695" fmla="*/ 1502849 h 4842513"/>
              <a:gd name="connsiteX11696" fmla="*/ 13741266 w 22146938"/>
              <a:gd name="connsiteY11696" fmla="*/ 1521121 h 4842513"/>
              <a:gd name="connsiteX11697" fmla="*/ 13721333 w 22146938"/>
              <a:gd name="connsiteY11697" fmla="*/ 1533855 h 4842513"/>
              <a:gd name="connsiteX11698" fmla="*/ 13706384 w 22146938"/>
              <a:gd name="connsiteY11698" fmla="*/ 1515584 h 4842513"/>
              <a:gd name="connsiteX11699" fmla="*/ 13726317 w 22146938"/>
              <a:gd name="connsiteY11699" fmla="*/ 1502849 h 4842513"/>
              <a:gd name="connsiteX11700" fmla="*/ 4360920 w 22146938"/>
              <a:gd name="connsiteY11700" fmla="*/ 1502581 h 4842513"/>
              <a:gd name="connsiteX11701" fmla="*/ 4376792 w 22146938"/>
              <a:gd name="connsiteY11701" fmla="*/ 1522503 h 4842513"/>
              <a:gd name="connsiteX11702" fmla="*/ 4355491 w 22146938"/>
              <a:gd name="connsiteY11702" fmla="*/ 1536476 h 4842513"/>
              <a:gd name="connsiteX11703" fmla="*/ 4339624 w 22146938"/>
              <a:gd name="connsiteY11703" fmla="*/ 1516555 h 4842513"/>
              <a:gd name="connsiteX11704" fmla="*/ 4360920 w 22146938"/>
              <a:gd name="connsiteY11704" fmla="*/ 1502581 h 4842513"/>
              <a:gd name="connsiteX11705" fmla="*/ 18608083 w 22146938"/>
              <a:gd name="connsiteY11705" fmla="*/ 1501742 h 4842513"/>
              <a:gd name="connsiteX11706" fmla="*/ 18624139 w 22146938"/>
              <a:gd name="connsiteY11706" fmla="*/ 1521120 h 4842513"/>
              <a:gd name="connsiteX11707" fmla="*/ 18602547 w 22146938"/>
              <a:gd name="connsiteY11707" fmla="*/ 1534962 h 4842513"/>
              <a:gd name="connsiteX11708" fmla="*/ 18586489 w 22146938"/>
              <a:gd name="connsiteY11708" fmla="*/ 1515584 h 4842513"/>
              <a:gd name="connsiteX11709" fmla="*/ 18608083 w 22146938"/>
              <a:gd name="connsiteY11709" fmla="*/ 1501742 h 4842513"/>
              <a:gd name="connsiteX11710" fmla="*/ 12539788 w 22146938"/>
              <a:gd name="connsiteY11710" fmla="*/ 1500634 h 4842513"/>
              <a:gd name="connsiteX11711" fmla="*/ 12554183 w 22146938"/>
              <a:gd name="connsiteY11711" fmla="*/ 1518351 h 4842513"/>
              <a:gd name="connsiteX11712" fmla="*/ 12534804 w 22146938"/>
              <a:gd name="connsiteY11712" fmla="*/ 1530532 h 4842513"/>
              <a:gd name="connsiteX11713" fmla="*/ 12520409 w 22146938"/>
              <a:gd name="connsiteY11713" fmla="*/ 1512815 h 4842513"/>
              <a:gd name="connsiteX11714" fmla="*/ 12539788 w 22146938"/>
              <a:gd name="connsiteY11714" fmla="*/ 1500634 h 4842513"/>
              <a:gd name="connsiteX11715" fmla="*/ 18805191 w 22146938"/>
              <a:gd name="connsiteY11715" fmla="*/ 1499527 h 4842513"/>
              <a:gd name="connsiteX11716" fmla="*/ 18820142 w 22146938"/>
              <a:gd name="connsiteY11716" fmla="*/ 1517798 h 4842513"/>
              <a:gd name="connsiteX11717" fmla="*/ 18800763 w 22146938"/>
              <a:gd name="connsiteY11717" fmla="*/ 1530533 h 4842513"/>
              <a:gd name="connsiteX11718" fmla="*/ 18785812 w 22146938"/>
              <a:gd name="connsiteY11718" fmla="*/ 1512261 h 4842513"/>
              <a:gd name="connsiteX11719" fmla="*/ 18805191 w 22146938"/>
              <a:gd name="connsiteY11719" fmla="*/ 1499527 h 4842513"/>
              <a:gd name="connsiteX11720" fmla="*/ 5539257 w 22146938"/>
              <a:gd name="connsiteY11720" fmla="*/ 1499526 h 4842513"/>
              <a:gd name="connsiteX11721" fmla="*/ 5554755 w 22146938"/>
              <a:gd name="connsiteY11721" fmla="*/ 1518352 h 4842513"/>
              <a:gd name="connsiteX11722" fmla="*/ 5533719 w 22146938"/>
              <a:gd name="connsiteY11722" fmla="*/ 1531640 h 4842513"/>
              <a:gd name="connsiteX11723" fmla="*/ 5518210 w 22146938"/>
              <a:gd name="connsiteY11723" fmla="*/ 1512815 h 4842513"/>
              <a:gd name="connsiteX11724" fmla="*/ 5539257 w 22146938"/>
              <a:gd name="connsiteY11724" fmla="*/ 1499526 h 4842513"/>
              <a:gd name="connsiteX11725" fmla="*/ 9986052 w 22146938"/>
              <a:gd name="connsiteY11725" fmla="*/ 1498973 h 4842513"/>
              <a:gd name="connsiteX11726" fmla="*/ 10001557 w 22146938"/>
              <a:gd name="connsiteY11726" fmla="*/ 1518352 h 4842513"/>
              <a:gd name="connsiteX11727" fmla="*/ 9980516 w 22146938"/>
              <a:gd name="connsiteY11727" fmla="*/ 1531640 h 4842513"/>
              <a:gd name="connsiteX11728" fmla="*/ 9965011 w 22146938"/>
              <a:gd name="connsiteY11728" fmla="*/ 1512262 h 4842513"/>
              <a:gd name="connsiteX11729" fmla="*/ 9986052 w 22146938"/>
              <a:gd name="connsiteY11729" fmla="*/ 1498973 h 4842513"/>
              <a:gd name="connsiteX11730" fmla="*/ 20264130 w 22146938"/>
              <a:gd name="connsiteY11730" fmla="*/ 1498420 h 4842513"/>
              <a:gd name="connsiteX11731" fmla="*/ 20279632 w 22146938"/>
              <a:gd name="connsiteY11731" fmla="*/ 1517245 h 4842513"/>
              <a:gd name="connsiteX11732" fmla="*/ 20259146 w 22146938"/>
              <a:gd name="connsiteY11732" fmla="*/ 1529979 h 4842513"/>
              <a:gd name="connsiteX11733" fmla="*/ 20243642 w 22146938"/>
              <a:gd name="connsiteY11733" fmla="*/ 1511154 h 4842513"/>
              <a:gd name="connsiteX11734" fmla="*/ 20264130 w 22146938"/>
              <a:gd name="connsiteY11734" fmla="*/ 1498420 h 4842513"/>
              <a:gd name="connsiteX11735" fmla="*/ 21056994 w 22146938"/>
              <a:gd name="connsiteY11735" fmla="*/ 1497866 h 4842513"/>
              <a:gd name="connsiteX11736" fmla="*/ 21073050 w 22146938"/>
              <a:gd name="connsiteY11736" fmla="*/ 1517798 h 4842513"/>
              <a:gd name="connsiteX11737" fmla="*/ 21051458 w 22146938"/>
              <a:gd name="connsiteY11737" fmla="*/ 1531640 h 4842513"/>
              <a:gd name="connsiteX11738" fmla="*/ 21035400 w 22146938"/>
              <a:gd name="connsiteY11738" fmla="*/ 1511708 h 4842513"/>
              <a:gd name="connsiteX11739" fmla="*/ 21056994 w 22146938"/>
              <a:gd name="connsiteY11739" fmla="*/ 1497866 h 4842513"/>
              <a:gd name="connsiteX11740" fmla="*/ 8670543 w 22146938"/>
              <a:gd name="connsiteY11740" fmla="*/ 1497866 h 4842513"/>
              <a:gd name="connsiteX11741" fmla="*/ 8684942 w 22146938"/>
              <a:gd name="connsiteY11741" fmla="*/ 1515583 h 4842513"/>
              <a:gd name="connsiteX11742" fmla="*/ 8665559 w 22146938"/>
              <a:gd name="connsiteY11742" fmla="*/ 1527764 h 4842513"/>
              <a:gd name="connsiteX11743" fmla="*/ 8651162 w 22146938"/>
              <a:gd name="connsiteY11743" fmla="*/ 1510047 h 4842513"/>
              <a:gd name="connsiteX11744" fmla="*/ 8670543 w 22146938"/>
              <a:gd name="connsiteY11744" fmla="*/ 1497866 h 4842513"/>
              <a:gd name="connsiteX11745" fmla="*/ 22061918 w 22146938"/>
              <a:gd name="connsiteY11745" fmla="*/ 1497865 h 4842513"/>
              <a:gd name="connsiteX11746" fmla="*/ 22077418 w 22146938"/>
              <a:gd name="connsiteY11746" fmla="*/ 1516690 h 4842513"/>
              <a:gd name="connsiteX11747" fmla="*/ 22056934 w 22146938"/>
              <a:gd name="connsiteY11747" fmla="*/ 1529979 h 4842513"/>
              <a:gd name="connsiteX11748" fmla="*/ 22041430 w 22146938"/>
              <a:gd name="connsiteY11748" fmla="*/ 1511154 h 4842513"/>
              <a:gd name="connsiteX11749" fmla="*/ 22061918 w 22146938"/>
              <a:gd name="connsiteY11749" fmla="*/ 1497865 h 4842513"/>
              <a:gd name="connsiteX11750" fmla="*/ 13033113 w 22146938"/>
              <a:gd name="connsiteY11750" fmla="*/ 1496758 h 4842513"/>
              <a:gd name="connsiteX11751" fmla="*/ 13046955 w 22146938"/>
              <a:gd name="connsiteY11751" fmla="*/ 1513922 h 4842513"/>
              <a:gd name="connsiteX11752" fmla="*/ 13028131 w 22146938"/>
              <a:gd name="connsiteY11752" fmla="*/ 1526103 h 4842513"/>
              <a:gd name="connsiteX11753" fmla="*/ 13014289 w 22146938"/>
              <a:gd name="connsiteY11753" fmla="*/ 1508939 h 4842513"/>
              <a:gd name="connsiteX11754" fmla="*/ 13033113 w 22146938"/>
              <a:gd name="connsiteY11754" fmla="*/ 1496758 h 4842513"/>
              <a:gd name="connsiteX11755" fmla="*/ 978720 w 22146938"/>
              <a:gd name="connsiteY11755" fmla="*/ 1496758 h 4842513"/>
              <a:gd name="connsiteX11756" fmla="*/ 994221 w 22146938"/>
              <a:gd name="connsiteY11756" fmla="*/ 1516137 h 4842513"/>
              <a:gd name="connsiteX11757" fmla="*/ 973183 w 22146938"/>
              <a:gd name="connsiteY11757" fmla="*/ 1529425 h 4842513"/>
              <a:gd name="connsiteX11758" fmla="*/ 957681 w 22146938"/>
              <a:gd name="connsiteY11758" fmla="*/ 1510047 h 4842513"/>
              <a:gd name="connsiteX11759" fmla="*/ 978720 w 22146938"/>
              <a:gd name="connsiteY11759" fmla="*/ 1496758 h 4842513"/>
              <a:gd name="connsiteX11760" fmla="*/ 7458122 w 22146938"/>
              <a:gd name="connsiteY11760" fmla="*/ 1496205 h 4842513"/>
              <a:gd name="connsiteX11761" fmla="*/ 7475291 w 22146938"/>
              <a:gd name="connsiteY11761" fmla="*/ 1516691 h 4842513"/>
              <a:gd name="connsiteX11762" fmla="*/ 7452579 w 22146938"/>
              <a:gd name="connsiteY11762" fmla="*/ 1531087 h 4842513"/>
              <a:gd name="connsiteX11763" fmla="*/ 7435422 w 22146938"/>
              <a:gd name="connsiteY11763" fmla="*/ 1510600 h 4842513"/>
              <a:gd name="connsiteX11764" fmla="*/ 7458122 w 22146938"/>
              <a:gd name="connsiteY11764" fmla="*/ 1496205 h 4842513"/>
              <a:gd name="connsiteX11765" fmla="*/ 13544157 w 22146938"/>
              <a:gd name="connsiteY11765" fmla="*/ 1495098 h 4842513"/>
              <a:gd name="connsiteX11766" fmla="*/ 13558553 w 22146938"/>
              <a:gd name="connsiteY11766" fmla="*/ 1512815 h 4842513"/>
              <a:gd name="connsiteX11767" fmla="*/ 13539174 w 22146938"/>
              <a:gd name="connsiteY11767" fmla="*/ 1524996 h 4842513"/>
              <a:gd name="connsiteX11768" fmla="*/ 13524778 w 22146938"/>
              <a:gd name="connsiteY11768" fmla="*/ 1507279 h 4842513"/>
              <a:gd name="connsiteX11769" fmla="*/ 13544157 w 22146938"/>
              <a:gd name="connsiteY11769" fmla="*/ 1495098 h 4842513"/>
              <a:gd name="connsiteX11770" fmla="*/ 19552938 w 22146938"/>
              <a:gd name="connsiteY11770" fmla="*/ 1494984 h 4842513"/>
              <a:gd name="connsiteX11771" fmla="*/ 19567524 w 22146938"/>
              <a:gd name="connsiteY11771" fmla="*/ 1512457 h 4842513"/>
              <a:gd name="connsiteX11772" fmla="*/ 19548214 w 22146938"/>
              <a:gd name="connsiteY11772" fmla="*/ 1524506 h 4842513"/>
              <a:gd name="connsiteX11773" fmla="*/ 19533628 w 22146938"/>
              <a:gd name="connsiteY11773" fmla="*/ 1507033 h 4842513"/>
              <a:gd name="connsiteX11774" fmla="*/ 19552938 w 22146938"/>
              <a:gd name="connsiteY11774" fmla="*/ 1494984 h 4842513"/>
              <a:gd name="connsiteX11775" fmla="*/ 18527246 w 22146938"/>
              <a:gd name="connsiteY11775" fmla="*/ 1494544 h 4842513"/>
              <a:gd name="connsiteX11776" fmla="*/ 18543856 w 22146938"/>
              <a:gd name="connsiteY11776" fmla="*/ 1514476 h 4842513"/>
              <a:gd name="connsiteX11777" fmla="*/ 18522264 w 22146938"/>
              <a:gd name="connsiteY11777" fmla="*/ 1528318 h 4842513"/>
              <a:gd name="connsiteX11778" fmla="*/ 18505653 w 22146938"/>
              <a:gd name="connsiteY11778" fmla="*/ 1508386 h 4842513"/>
              <a:gd name="connsiteX11779" fmla="*/ 18527246 w 22146938"/>
              <a:gd name="connsiteY11779" fmla="*/ 1494544 h 4842513"/>
              <a:gd name="connsiteX11780" fmla="*/ 3650573 w 22146938"/>
              <a:gd name="connsiteY11780" fmla="*/ 1494544 h 4842513"/>
              <a:gd name="connsiteX11781" fmla="*/ 3667182 w 22146938"/>
              <a:gd name="connsiteY11781" fmla="*/ 1514476 h 4842513"/>
              <a:gd name="connsiteX11782" fmla="*/ 3645590 w 22146938"/>
              <a:gd name="connsiteY11782" fmla="*/ 1528318 h 4842513"/>
              <a:gd name="connsiteX11783" fmla="*/ 3628980 w 22146938"/>
              <a:gd name="connsiteY11783" fmla="*/ 1508386 h 4842513"/>
              <a:gd name="connsiteX11784" fmla="*/ 3650573 w 22146938"/>
              <a:gd name="connsiteY11784" fmla="*/ 1494544 h 4842513"/>
              <a:gd name="connsiteX11785" fmla="*/ 14645420 w 22146938"/>
              <a:gd name="connsiteY11785" fmla="*/ 1494543 h 4842513"/>
              <a:gd name="connsiteX11786" fmla="*/ 14660922 w 22146938"/>
              <a:gd name="connsiteY11786" fmla="*/ 1513368 h 4842513"/>
              <a:gd name="connsiteX11787" fmla="*/ 14640436 w 22146938"/>
              <a:gd name="connsiteY11787" fmla="*/ 1526657 h 4842513"/>
              <a:gd name="connsiteX11788" fmla="*/ 14624933 w 22146938"/>
              <a:gd name="connsiteY11788" fmla="*/ 1507832 h 4842513"/>
              <a:gd name="connsiteX11789" fmla="*/ 14645420 w 22146938"/>
              <a:gd name="connsiteY11789" fmla="*/ 1494543 h 4842513"/>
              <a:gd name="connsiteX11790" fmla="*/ 12871994 w 22146938"/>
              <a:gd name="connsiteY11790" fmla="*/ 1494543 h 4842513"/>
              <a:gd name="connsiteX11791" fmla="*/ 12885836 w 22146938"/>
              <a:gd name="connsiteY11791" fmla="*/ 1511707 h 4842513"/>
              <a:gd name="connsiteX11792" fmla="*/ 12867010 w 22146938"/>
              <a:gd name="connsiteY11792" fmla="*/ 1523888 h 4842513"/>
              <a:gd name="connsiteX11793" fmla="*/ 12853168 w 22146938"/>
              <a:gd name="connsiteY11793" fmla="*/ 1506724 h 4842513"/>
              <a:gd name="connsiteX11794" fmla="*/ 12871994 w 22146938"/>
              <a:gd name="connsiteY11794" fmla="*/ 1494543 h 4842513"/>
              <a:gd name="connsiteX11795" fmla="*/ 14468243 w 22146938"/>
              <a:gd name="connsiteY11795" fmla="*/ 1493990 h 4842513"/>
              <a:gd name="connsiteX11796" fmla="*/ 14483745 w 22146938"/>
              <a:gd name="connsiteY11796" fmla="*/ 1512815 h 4842513"/>
              <a:gd name="connsiteX11797" fmla="*/ 14463259 w 22146938"/>
              <a:gd name="connsiteY11797" fmla="*/ 1526103 h 4842513"/>
              <a:gd name="connsiteX11798" fmla="*/ 14447756 w 22146938"/>
              <a:gd name="connsiteY11798" fmla="*/ 1507278 h 4842513"/>
              <a:gd name="connsiteX11799" fmla="*/ 14468243 w 22146938"/>
              <a:gd name="connsiteY11799" fmla="*/ 1493990 h 4842513"/>
              <a:gd name="connsiteX11800" fmla="*/ 5875217 w 22146938"/>
              <a:gd name="connsiteY11800" fmla="*/ 1493437 h 4842513"/>
              <a:gd name="connsiteX11801" fmla="*/ 5885579 w 22146938"/>
              <a:gd name="connsiteY11801" fmla="*/ 1499123 h 4842513"/>
              <a:gd name="connsiteX11802" fmla="*/ 5891934 w 22146938"/>
              <a:gd name="connsiteY11802" fmla="*/ 1497865 h 4842513"/>
              <a:gd name="connsiteX11803" fmla="*/ 5907435 w 22146938"/>
              <a:gd name="connsiteY11803" fmla="*/ 1516690 h 4842513"/>
              <a:gd name="connsiteX11804" fmla="*/ 5886393 w 22146938"/>
              <a:gd name="connsiteY11804" fmla="*/ 1529979 h 4842513"/>
              <a:gd name="connsiteX11805" fmla="*/ 5878411 w 22146938"/>
              <a:gd name="connsiteY11805" fmla="*/ 1525555 h 4842513"/>
              <a:gd name="connsiteX11806" fmla="*/ 5869680 w 22146938"/>
              <a:gd name="connsiteY11806" fmla="*/ 1527211 h 4842513"/>
              <a:gd name="connsiteX11807" fmla="*/ 5853069 w 22146938"/>
              <a:gd name="connsiteY11807" fmla="*/ 1507279 h 4842513"/>
              <a:gd name="connsiteX11808" fmla="*/ 5875217 w 22146938"/>
              <a:gd name="connsiteY11808" fmla="*/ 1493437 h 4842513"/>
              <a:gd name="connsiteX11809" fmla="*/ 18443087 w 22146938"/>
              <a:gd name="connsiteY11809" fmla="*/ 1492329 h 4842513"/>
              <a:gd name="connsiteX11810" fmla="*/ 18459697 w 22146938"/>
              <a:gd name="connsiteY11810" fmla="*/ 1512815 h 4842513"/>
              <a:gd name="connsiteX11811" fmla="*/ 18437550 w 22146938"/>
              <a:gd name="connsiteY11811" fmla="*/ 1527210 h 4842513"/>
              <a:gd name="connsiteX11812" fmla="*/ 18420940 w 22146938"/>
              <a:gd name="connsiteY11812" fmla="*/ 1506725 h 4842513"/>
              <a:gd name="connsiteX11813" fmla="*/ 18443087 w 22146938"/>
              <a:gd name="connsiteY11813" fmla="*/ 1492329 h 4842513"/>
              <a:gd name="connsiteX11814" fmla="*/ 499591 w 22146938"/>
              <a:gd name="connsiteY11814" fmla="*/ 1492091 h 4842513"/>
              <a:gd name="connsiteX11815" fmla="*/ 515094 w 22146938"/>
              <a:gd name="connsiteY11815" fmla="*/ 1510834 h 4842513"/>
              <a:gd name="connsiteX11816" fmla="*/ 494515 w 22146938"/>
              <a:gd name="connsiteY11816" fmla="*/ 1523800 h 4842513"/>
              <a:gd name="connsiteX11817" fmla="*/ 479013 w 22146938"/>
              <a:gd name="connsiteY11817" fmla="*/ 1505057 h 4842513"/>
              <a:gd name="connsiteX11818" fmla="*/ 499591 w 22146938"/>
              <a:gd name="connsiteY11818" fmla="*/ 1492091 h 4842513"/>
              <a:gd name="connsiteX11819" fmla="*/ 804320 w 22146938"/>
              <a:gd name="connsiteY11819" fmla="*/ 1491775 h 4842513"/>
              <a:gd name="connsiteX11820" fmla="*/ 819821 w 22146938"/>
              <a:gd name="connsiteY11820" fmla="*/ 1511154 h 4842513"/>
              <a:gd name="connsiteX11821" fmla="*/ 798783 w 22146938"/>
              <a:gd name="connsiteY11821" fmla="*/ 1524442 h 4842513"/>
              <a:gd name="connsiteX11822" fmla="*/ 783280 w 22146938"/>
              <a:gd name="connsiteY11822" fmla="*/ 1505064 h 4842513"/>
              <a:gd name="connsiteX11823" fmla="*/ 804320 w 22146938"/>
              <a:gd name="connsiteY11823" fmla="*/ 1491775 h 4842513"/>
              <a:gd name="connsiteX11824" fmla="*/ 9564755 w 22146938"/>
              <a:gd name="connsiteY11824" fmla="*/ 1491222 h 4842513"/>
              <a:gd name="connsiteX11825" fmla="*/ 9579707 w 22146938"/>
              <a:gd name="connsiteY11825" fmla="*/ 1509493 h 4842513"/>
              <a:gd name="connsiteX11826" fmla="*/ 9559217 w 22146938"/>
              <a:gd name="connsiteY11826" fmla="*/ 1522228 h 4842513"/>
              <a:gd name="connsiteX11827" fmla="*/ 9544267 w 22146938"/>
              <a:gd name="connsiteY11827" fmla="*/ 1503956 h 4842513"/>
              <a:gd name="connsiteX11828" fmla="*/ 9564755 w 22146938"/>
              <a:gd name="connsiteY11828" fmla="*/ 1491222 h 4842513"/>
              <a:gd name="connsiteX11829" fmla="*/ 11792324 w 22146938"/>
              <a:gd name="connsiteY11829" fmla="*/ 1490114 h 4842513"/>
              <a:gd name="connsiteX11830" fmla="*/ 11808380 w 22146938"/>
              <a:gd name="connsiteY11830" fmla="*/ 1509493 h 4842513"/>
              <a:gd name="connsiteX11831" fmla="*/ 11787340 w 22146938"/>
              <a:gd name="connsiteY11831" fmla="*/ 1522781 h 4842513"/>
              <a:gd name="connsiteX11832" fmla="*/ 11771284 w 22146938"/>
              <a:gd name="connsiteY11832" fmla="*/ 1503403 h 4842513"/>
              <a:gd name="connsiteX11833" fmla="*/ 11792324 w 22146938"/>
              <a:gd name="connsiteY11833" fmla="*/ 1490114 h 4842513"/>
              <a:gd name="connsiteX11834" fmla="*/ 19840566 w 22146938"/>
              <a:gd name="connsiteY11834" fmla="*/ 1489561 h 4842513"/>
              <a:gd name="connsiteX11835" fmla="*/ 19855518 w 22146938"/>
              <a:gd name="connsiteY11835" fmla="*/ 1507832 h 4842513"/>
              <a:gd name="connsiteX11836" fmla="*/ 19835584 w 22146938"/>
              <a:gd name="connsiteY11836" fmla="*/ 1520567 h 4842513"/>
              <a:gd name="connsiteX11837" fmla="*/ 19820634 w 22146938"/>
              <a:gd name="connsiteY11837" fmla="*/ 1502295 h 4842513"/>
              <a:gd name="connsiteX11838" fmla="*/ 19840566 w 22146938"/>
              <a:gd name="connsiteY11838" fmla="*/ 1489561 h 4842513"/>
              <a:gd name="connsiteX11839" fmla="*/ 13367534 w 22146938"/>
              <a:gd name="connsiteY11839" fmla="*/ 1489560 h 4842513"/>
              <a:gd name="connsiteX11840" fmla="*/ 13381929 w 22146938"/>
              <a:gd name="connsiteY11840" fmla="*/ 1507278 h 4842513"/>
              <a:gd name="connsiteX11841" fmla="*/ 13363105 w 22146938"/>
              <a:gd name="connsiteY11841" fmla="*/ 1519459 h 4842513"/>
              <a:gd name="connsiteX11842" fmla="*/ 13348709 w 22146938"/>
              <a:gd name="connsiteY11842" fmla="*/ 1501741 h 4842513"/>
              <a:gd name="connsiteX11843" fmla="*/ 13367534 w 22146938"/>
              <a:gd name="connsiteY11843" fmla="*/ 1489560 h 4842513"/>
              <a:gd name="connsiteX11844" fmla="*/ 18876062 w 22146938"/>
              <a:gd name="connsiteY11844" fmla="*/ 1489007 h 4842513"/>
              <a:gd name="connsiteX11845" fmla="*/ 18890458 w 22146938"/>
              <a:gd name="connsiteY11845" fmla="*/ 1506724 h 4842513"/>
              <a:gd name="connsiteX11846" fmla="*/ 18871079 w 22146938"/>
              <a:gd name="connsiteY11846" fmla="*/ 1518905 h 4842513"/>
              <a:gd name="connsiteX11847" fmla="*/ 18856683 w 22146938"/>
              <a:gd name="connsiteY11847" fmla="*/ 1501188 h 4842513"/>
              <a:gd name="connsiteX11848" fmla="*/ 18876062 w 22146938"/>
              <a:gd name="connsiteY11848" fmla="*/ 1489007 h 4842513"/>
              <a:gd name="connsiteX11849" fmla="*/ 18735428 w 22146938"/>
              <a:gd name="connsiteY11849" fmla="*/ 1488453 h 4842513"/>
              <a:gd name="connsiteX11850" fmla="*/ 18750377 w 22146938"/>
              <a:gd name="connsiteY11850" fmla="*/ 1506725 h 4842513"/>
              <a:gd name="connsiteX11851" fmla="*/ 18730444 w 22146938"/>
              <a:gd name="connsiteY11851" fmla="*/ 1519459 h 4842513"/>
              <a:gd name="connsiteX11852" fmla="*/ 18715495 w 22146938"/>
              <a:gd name="connsiteY11852" fmla="*/ 1501188 h 4842513"/>
              <a:gd name="connsiteX11853" fmla="*/ 18735428 w 22146938"/>
              <a:gd name="connsiteY11853" fmla="*/ 1488453 h 4842513"/>
              <a:gd name="connsiteX11854" fmla="*/ 12177683 w 22146938"/>
              <a:gd name="connsiteY11854" fmla="*/ 1488453 h 4842513"/>
              <a:gd name="connsiteX11855" fmla="*/ 12193186 w 22146938"/>
              <a:gd name="connsiteY11855" fmla="*/ 1507278 h 4842513"/>
              <a:gd name="connsiteX11856" fmla="*/ 12172700 w 22146938"/>
              <a:gd name="connsiteY11856" fmla="*/ 1520012 h 4842513"/>
              <a:gd name="connsiteX11857" fmla="*/ 12157197 w 22146938"/>
              <a:gd name="connsiteY11857" fmla="*/ 1501187 h 4842513"/>
              <a:gd name="connsiteX11858" fmla="*/ 12177683 w 22146938"/>
              <a:gd name="connsiteY11858" fmla="*/ 1488453 h 4842513"/>
              <a:gd name="connsiteX11859" fmla="*/ 9172243 w 22146938"/>
              <a:gd name="connsiteY11859" fmla="*/ 1488453 h 4842513"/>
              <a:gd name="connsiteX11860" fmla="*/ 9187194 w 22146938"/>
              <a:gd name="connsiteY11860" fmla="*/ 1506170 h 4842513"/>
              <a:gd name="connsiteX11861" fmla="*/ 9167815 w 22146938"/>
              <a:gd name="connsiteY11861" fmla="*/ 1518351 h 4842513"/>
              <a:gd name="connsiteX11862" fmla="*/ 9152863 w 22146938"/>
              <a:gd name="connsiteY11862" fmla="*/ 1500634 h 4842513"/>
              <a:gd name="connsiteX11863" fmla="*/ 9172243 w 22146938"/>
              <a:gd name="connsiteY11863" fmla="*/ 1488453 h 4842513"/>
              <a:gd name="connsiteX11864" fmla="*/ 7560596 w 22146938"/>
              <a:gd name="connsiteY11864" fmla="*/ 1486792 h 4842513"/>
              <a:gd name="connsiteX11865" fmla="*/ 7577205 w 22146938"/>
              <a:gd name="connsiteY11865" fmla="*/ 1507278 h 4842513"/>
              <a:gd name="connsiteX11866" fmla="*/ 7555055 w 22146938"/>
              <a:gd name="connsiteY11866" fmla="*/ 1521120 h 4842513"/>
              <a:gd name="connsiteX11867" fmla="*/ 7538442 w 22146938"/>
              <a:gd name="connsiteY11867" fmla="*/ 1500634 h 4842513"/>
              <a:gd name="connsiteX11868" fmla="*/ 7560596 w 22146938"/>
              <a:gd name="connsiteY11868" fmla="*/ 1486792 h 4842513"/>
              <a:gd name="connsiteX11869" fmla="*/ 11611825 w 22146938"/>
              <a:gd name="connsiteY11869" fmla="*/ 1485684 h 4842513"/>
              <a:gd name="connsiteX11870" fmla="*/ 11627883 w 22146938"/>
              <a:gd name="connsiteY11870" fmla="*/ 1505063 h 4842513"/>
              <a:gd name="connsiteX11871" fmla="*/ 11606843 w 22146938"/>
              <a:gd name="connsiteY11871" fmla="*/ 1518351 h 4842513"/>
              <a:gd name="connsiteX11872" fmla="*/ 11590785 w 22146938"/>
              <a:gd name="connsiteY11872" fmla="*/ 1498973 h 4842513"/>
              <a:gd name="connsiteX11873" fmla="*/ 11611825 w 22146938"/>
              <a:gd name="connsiteY11873" fmla="*/ 1485684 h 4842513"/>
              <a:gd name="connsiteX11874" fmla="*/ 21923498 w 22146938"/>
              <a:gd name="connsiteY11874" fmla="*/ 1485131 h 4842513"/>
              <a:gd name="connsiteX11875" fmla="*/ 21938446 w 22146938"/>
              <a:gd name="connsiteY11875" fmla="*/ 1503402 h 4842513"/>
              <a:gd name="connsiteX11876" fmla="*/ 21918514 w 22146938"/>
              <a:gd name="connsiteY11876" fmla="*/ 1516137 h 4842513"/>
              <a:gd name="connsiteX11877" fmla="*/ 21903566 w 22146938"/>
              <a:gd name="connsiteY11877" fmla="*/ 1497865 h 4842513"/>
              <a:gd name="connsiteX11878" fmla="*/ 21923498 w 22146938"/>
              <a:gd name="connsiteY11878" fmla="*/ 1485131 h 4842513"/>
              <a:gd name="connsiteX11879" fmla="*/ 8185387 w 22146938"/>
              <a:gd name="connsiteY11879" fmla="*/ 1485131 h 4842513"/>
              <a:gd name="connsiteX11880" fmla="*/ 8200333 w 22146938"/>
              <a:gd name="connsiteY11880" fmla="*/ 1503402 h 4842513"/>
              <a:gd name="connsiteX11881" fmla="*/ 8180401 w 22146938"/>
              <a:gd name="connsiteY11881" fmla="*/ 1516137 h 4842513"/>
              <a:gd name="connsiteX11882" fmla="*/ 8165448 w 22146938"/>
              <a:gd name="connsiteY11882" fmla="*/ 1497865 h 4842513"/>
              <a:gd name="connsiteX11883" fmla="*/ 8185387 w 22146938"/>
              <a:gd name="connsiteY11883" fmla="*/ 1485131 h 4842513"/>
              <a:gd name="connsiteX11884" fmla="*/ 4873682 w 22146938"/>
              <a:gd name="connsiteY11884" fmla="*/ 1485131 h 4842513"/>
              <a:gd name="connsiteX11885" fmla="*/ 4889731 w 22146938"/>
              <a:gd name="connsiteY11885" fmla="*/ 1504510 h 4842513"/>
              <a:gd name="connsiteX11886" fmla="*/ 4868698 w 22146938"/>
              <a:gd name="connsiteY11886" fmla="*/ 1517798 h 4842513"/>
              <a:gd name="connsiteX11887" fmla="*/ 4852644 w 22146938"/>
              <a:gd name="connsiteY11887" fmla="*/ 1498420 h 4842513"/>
              <a:gd name="connsiteX11888" fmla="*/ 4873682 w 22146938"/>
              <a:gd name="connsiteY11888" fmla="*/ 1485131 h 4842513"/>
              <a:gd name="connsiteX11889" fmla="*/ 3283499 w 22146938"/>
              <a:gd name="connsiteY11889" fmla="*/ 1484024 h 4842513"/>
              <a:gd name="connsiteX11890" fmla="*/ 3300108 w 22146938"/>
              <a:gd name="connsiteY11890" fmla="*/ 1503956 h 4842513"/>
              <a:gd name="connsiteX11891" fmla="*/ 3278516 w 22146938"/>
              <a:gd name="connsiteY11891" fmla="*/ 1517798 h 4842513"/>
              <a:gd name="connsiteX11892" fmla="*/ 3261905 w 22146938"/>
              <a:gd name="connsiteY11892" fmla="*/ 1497866 h 4842513"/>
              <a:gd name="connsiteX11893" fmla="*/ 3283499 w 22146938"/>
              <a:gd name="connsiteY11893" fmla="*/ 1484024 h 4842513"/>
              <a:gd name="connsiteX11894" fmla="*/ 11430773 w 22146938"/>
              <a:gd name="connsiteY11894" fmla="*/ 1482916 h 4842513"/>
              <a:gd name="connsiteX11895" fmla="*/ 11446829 w 22146938"/>
              <a:gd name="connsiteY11895" fmla="*/ 1502295 h 4842513"/>
              <a:gd name="connsiteX11896" fmla="*/ 11425791 w 22146938"/>
              <a:gd name="connsiteY11896" fmla="*/ 1515583 h 4842513"/>
              <a:gd name="connsiteX11897" fmla="*/ 11409733 w 22146938"/>
              <a:gd name="connsiteY11897" fmla="*/ 1496205 h 4842513"/>
              <a:gd name="connsiteX11898" fmla="*/ 11430773 w 22146938"/>
              <a:gd name="connsiteY11898" fmla="*/ 1482916 h 4842513"/>
              <a:gd name="connsiteX11899" fmla="*/ 208129 w 22146938"/>
              <a:gd name="connsiteY11899" fmla="*/ 1482363 h 4842513"/>
              <a:gd name="connsiteX11900" fmla="*/ 223077 w 22146938"/>
              <a:gd name="connsiteY11900" fmla="*/ 1500634 h 4842513"/>
              <a:gd name="connsiteX11901" fmla="*/ 203146 w 22146938"/>
              <a:gd name="connsiteY11901" fmla="*/ 1513369 h 4842513"/>
              <a:gd name="connsiteX11902" fmla="*/ 188197 w 22146938"/>
              <a:gd name="connsiteY11902" fmla="*/ 1495097 h 4842513"/>
              <a:gd name="connsiteX11903" fmla="*/ 208129 w 22146938"/>
              <a:gd name="connsiteY11903" fmla="*/ 1482363 h 4842513"/>
              <a:gd name="connsiteX11904" fmla="*/ 13197555 w 22146938"/>
              <a:gd name="connsiteY11904" fmla="*/ 1481256 h 4842513"/>
              <a:gd name="connsiteX11905" fmla="*/ 13211397 w 22146938"/>
              <a:gd name="connsiteY11905" fmla="*/ 1498420 h 4842513"/>
              <a:gd name="connsiteX11906" fmla="*/ 13192572 w 22146938"/>
              <a:gd name="connsiteY11906" fmla="*/ 1510600 h 4842513"/>
              <a:gd name="connsiteX11907" fmla="*/ 13178730 w 22146938"/>
              <a:gd name="connsiteY11907" fmla="*/ 1493437 h 4842513"/>
              <a:gd name="connsiteX11908" fmla="*/ 13197555 w 22146938"/>
              <a:gd name="connsiteY11908" fmla="*/ 1481256 h 4842513"/>
              <a:gd name="connsiteX11909" fmla="*/ 12368701 w 22146938"/>
              <a:gd name="connsiteY11909" fmla="*/ 1481256 h 4842513"/>
              <a:gd name="connsiteX11910" fmla="*/ 12383651 w 22146938"/>
              <a:gd name="connsiteY11910" fmla="*/ 1499527 h 4842513"/>
              <a:gd name="connsiteX11911" fmla="*/ 12363718 w 22146938"/>
              <a:gd name="connsiteY11911" fmla="*/ 1512262 h 4842513"/>
              <a:gd name="connsiteX11912" fmla="*/ 12348769 w 22146938"/>
              <a:gd name="connsiteY11912" fmla="*/ 1493990 h 4842513"/>
              <a:gd name="connsiteX11913" fmla="*/ 12368701 w 22146938"/>
              <a:gd name="connsiteY11913" fmla="*/ 1481256 h 4842513"/>
              <a:gd name="connsiteX11914" fmla="*/ 7658642 w 22146938"/>
              <a:gd name="connsiteY11914" fmla="*/ 1481256 h 4842513"/>
              <a:gd name="connsiteX11915" fmla="*/ 7674693 w 22146938"/>
              <a:gd name="connsiteY11915" fmla="*/ 1501188 h 4842513"/>
              <a:gd name="connsiteX11916" fmla="*/ 7653096 w 22146938"/>
              <a:gd name="connsiteY11916" fmla="*/ 1515030 h 4842513"/>
              <a:gd name="connsiteX11917" fmla="*/ 7637036 w 22146938"/>
              <a:gd name="connsiteY11917" fmla="*/ 1495098 h 4842513"/>
              <a:gd name="connsiteX11918" fmla="*/ 7658642 w 22146938"/>
              <a:gd name="connsiteY11918" fmla="*/ 1481256 h 4842513"/>
              <a:gd name="connsiteX11919" fmla="*/ 5660299 w 22146938"/>
              <a:gd name="connsiteY11919" fmla="*/ 1480701 h 4842513"/>
              <a:gd name="connsiteX11920" fmla="*/ 5678017 w 22146938"/>
              <a:gd name="connsiteY11920" fmla="*/ 1502295 h 4842513"/>
              <a:gd name="connsiteX11921" fmla="*/ 5654760 w 22146938"/>
              <a:gd name="connsiteY11921" fmla="*/ 1517244 h 4842513"/>
              <a:gd name="connsiteX11922" fmla="*/ 5637039 w 22146938"/>
              <a:gd name="connsiteY11922" fmla="*/ 1495651 h 4842513"/>
              <a:gd name="connsiteX11923" fmla="*/ 5660299 w 22146938"/>
              <a:gd name="connsiteY11923" fmla="*/ 1480701 h 4842513"/>
              <a:gd name="connsiteX11924" fmla="*/ 21833250 w 22146938"/>
              <a:gd name="connsiteY11924" fmla="*/ 1480148 h 4842513"/>
              <a:gd name="connsiteX11925" fmla="*/ 21847092 w 22146938"/>
              <a:gd name="connsiteY11925" fmla="*/ 1497312 h 4842513"/>
              <a:gd name="connsiteX11926" fmla="*/ 21828266 w 22146938"/>
              <a:gd name="connsiteY11926" fmla="*/ 1508939 h 4842513"/>
              <a:gd name="connsiteX11927" fmla="*/ 21823374 w 22146938"/>
              <a:gd name="connsiteY11927" fmla="*/ 1506143 h 4842513"/>
              <a:gd name="connsiteX11928" fmla="*/ 21825498 w 22146938"/>
              <a:gd name="connsiteY11928" fmla="*/ 1512815 h 4842513"/>
              <a:gd name="connsiteX11929" fmla="*/ 21806674 w 22146938"/>
              <a:gd name="connsiteY11929" fmla="*/ 1524996 h 4842513"/>
              <a:gd name="connsiteX11930" fmla="*/ 21795738 w 22146938"/>
              <a:gd name="connsiteY11930" fmla="*/ 1518698 h 4842513"/>
              <a:gd name="connsiteX11931" fmla="*/ 21793668 w 22146938"/>
              <a:gd name="connsiteY11931" fmla="*/ 1512197 h 4842513"/>
              <a:gd name="connsiteX11932" fmla="*/ 21787294 w 22146938"/>
              <a:gd name="connsiteY11932" fmla="*/ 1513368 h 4842513"/>
              <a:gd name="connsiteX11933" fmla="*/ 21772898 w 22146938"/>
              <a:gd name="connsiteY11933" fmla="*/ 1495651 h 4842513"/>
              <a:gd name="connsiteX11934" fmla="*/ 21792276 w 22146938"/>
              <a:gd name="connsiteY11934" fmla="*/ 1483470 h 4842513"/>
              <a:gd name="connsiteX11935" fmla="*/ 21803418 w 22146938"/>
              <a:gd name="connsiteY11935" fmla="*/ 1489837 h 4842513"/>
              <a:gd name="connsiteX11936" fmla="*/ 21805418 w 22146938"/>
              <a:gd name="connsiteY11936" fmla="*/ 1496813 h 4842513"/>
              <a:gd name="connsiteX11937" fmla="*/ 21811102 w 22146938"/>
              <a:gd name="connsiteY11937" fmla="*/ 1495651 h 4842513"/>
              <a:gd name="connsiteX11938" fmla="*/ 21816420 w 22146938"/>
              <a:gd name="connsiteY11938" fmla="*/ 1498713 h 4842513"/>
              <a:gd name="connsiteX11939" fmla="*/ 21814424 w 22146938"/>
              <a:gd name="connsiteY11939" fmla="*/ 1491775 h 4842513"/>
              <a:gd name="connsiteX11940" fmla="*/ 21833250 w 22146938"/>
              <a:gd name="connsiteY11940" fmla="*/ 1480148 h 4842513"/>
              <a:gd name="connsiteX11941" fmla="*/ 40373 w 22146938"/>
              <a:gd name="connsiteY11941" fmla="*/ 1477379 h 4842513"/>
              <a:gd name="connsiteX11942" fmla="*/ 55322 w 22146938"/>
              <a:gd name="connsiteY11942" fmla="*/ 1495651 h 4842513"/>
              <a:gd name="connsiteX11943" fmla="*/ 35391 w 22146938"/>
              <a:gd name="connsiteY11943" fmla="*/ 1508385 h 4842513"/>
              <a:gd name="connsiteX11944" fmla="*/ 20439 w 22146938"/>
              <a:gd name="connsiteY11944" fmla="*/ 1490114 h 4842513"/>
              <a:gd name="connsiteX11945" fmla="*/ 40373 w 22146938"/>
              <a:gd name="connsiteY11945" fmla="*/ 1477379 h 4842513"/>
              <a:gd name="connsiteX11946" fmla="*/ 3468974 w 22146938"/>
              <a:gd name="connsiteY11946" fmla="*/ 1475719 h 4842513"/>
              <a:gd name="connsiteX11947" fmla="*/ 3485583 w 22146938"/>
              <a:gd name="connsiteY11947" fmla="*/ 1495651 h 4842513"/>
              <a:gd name="connsiteX11948" fmla="*/ 3463991 w 22146938"/>
              <a:gd name="connsiteY11948" fmla="*/ 1509493 h 4842513"/>
              <a:gd name="connsiteX11949" fmla="*/ 3447381 w 22146938"/>
              <a:gd name="connsiteY11949" fmla="*/ 1489561 h 4842513"/>
              <a:gd name="connsiteX11950" fmla="*/ 3468974 w 22146938"/>
              <a:gd name="connsiteY11950" fmla="*/ 1475719 h 4842513"/>
              <a:gd name="connsiteX11951" fmla="*/ 11990541 w 22146938"/>
              <a:gd name="connsiteY11951" fmla="*/ 1475718 h 4842513"/>
              <a:gd name="connsiteX11952" fmla="*/ 12006043 w 22146938"/>
              <a:gd name="connsiteY11952" fmla="*/ 1494543 h 4842513"/>
              <a:gd name="connsiteX11953" fmla="*/ 11985557 w 22146938"/>
              <a:gd name="connsiteY11953" fmla="*/ 1507832 h 4842513"/>
              <a:gd name="connsiteX11954" fmla="*/ 11970054 w 22146938"/>
              <a:gd name="connsiteY11954" fmla="*/ 1489007 h 4842513"/>
              <a:gd name="connsiteX11955" fmla="*/ 11990541 w 22146938"/>
              <a:gd name="connsiteY11955" fmla="*/ 1475718 h 4842513"/>
              <a:gd name="connsiteX11956" fmla="*/ 18160158 w 22146938"/>
              <a:gd name="connsiteY11956" fmla="*/ 1475165 h 4842513"/>
              <a:gd name="connsiteX11957" fmla="*/ 18177323 w 22146938"/>
              <a:gd name="connsiteY11957" fmla="*/ 1495651 h 4842513"/>
              <a:gd name="connsiteX11958" fmla="*/ 18154621 w 22146938"/>
              <a:gd name="connsiteY11958" fmla="*/ 1510046 h 4842513"/>
              <a:gd name="connsiteX11959" fmla="*/ 18137458 w 22146938"/>
              <a:gd name="connsiteY11959" fmla="*/ 1489560 h 4842513"/>
              <a:gd name="connsiteX11960" fmla="*/ 18160158 w 22146938"/>
              <a:gd name="connsiteY11960" fmla="*/ 1475165 h 4842513"/>
              <a:gd name="connsiteX11961" fmla="*/ 12713088 w 22146938"/>
              <a:gd name="connsiteY11961" fmla="*/ 1475165 h 4842513"/>
              <a:gd name="connsiteX11962" fmla="*/ 12726930 w 22146938"/>
              <a:gd name="connsiteY11962" fmla="*/ 1492329 h 4842513"/>
              <a:gd name="connsiteX11963" fmla="*/ 12708105 w 22146938"/>
              <a:gd name="connsiteY11963" fmla="*/ 1504510 h 4842513"/>
              <a:gd name="connsiteX11964" fmla="*/ 12694263 w 22146938"/>
              <a:gd name="connsiteY11964" fmla="*/ 1487346 h 4842513"/>
              <a:gd name="connsiteX11965" fmla="*/ 12713088 w 22146938"/>
              <a:gd name="connsiteY11965" fmla="*/ 1475165 h 4842513"/>
              <a:gd name="connsiteX11966" fmla="*/ 6006460 w 22146938"/>
              <a:gd name="connsiteY11966" fmla="*/ 1475165 h 4842513"/>
              <a:gd name="connsiteX11967" fmla="*/ 6022520 w 22146938"/>
              <a:gd name="connsiteY11967" fmla="*/ 1495097 h 4842513"/>
              <a:gd name="connsiteX11968" fmla="*/ 6000928 w 22146938"/>
              <a:gd name="connsiteY11968" fmla="*/ 1508939 h 4842513"/>
              <a:gd name="connsiteX11969" fmla="*/ 5984874 w 22146938"/>
              <a:gd name="connsiteY11969" fmla="*/ 1489007 h 4842513"/>
              <a:gd name="connsiteX11970" fmla="*/ 6006460 w 22146938"/>
              <a:gd name="connsiteY11970" fmla="*/ 1475165 h 4842513"/>
              <a:gd name="connsiteX11971" fmla="*/ 7753352 w 22146938"/>
              <a:gd name="connsiteY11971" fmla="*/ 1474611 h 4842513"/>
              <a:gd name="connsiteX11972" fmla="*/ 7769422 w 22146938"/>
              <a:gd name="connsiteY11972" fmla="*/ 1493990 h 4842513"/>
              <a:gd name="connsiteX11973" fmla="*/ 7748376 w 22146938"/>
              <a:gd name="connsiteY11973" fmla="*/ 1507278 h 4842513"/>
              <a:gd name="connsiteX11974" fmla="*/ 7732326 w 22146938"/>
              <a:gd name="connsiteY11974" fmla="*/ 1487900 h 4842513"/>
              <a:gd name="connsiteX11975" fmla="*/ 7753352 w 22146938"/>
              <a:gd name="connsiteY11975" fmla="*/ 1474611 h 4842513"/>
              <a:gd name="connsiteX11976" fmla="*/ 2070029 w 22146938"/>
              <a:gd name="connsiteY11976" fmla="*/ 1473676 h 4842513"/>
              <a:gd name="connsiteX11977" fmla="*/ 2084985 w 22146938"/>
              <a:gd name="connsiteY11977" fmla="*/ 1492330 h 4842513"/>
              <a:gd name="connsiteX11978" fmla="*/ 2064955 w 22146938"/>
              <a:gd name="connsiteY11978" fmla="*/ 1505385 h 4842513"/>
              <a:gd name="connsiteX11979" fmla="*/ 2049998 w 22146938"/>
              <a:gd name="connsiteY11979" fmla="*/ 1486731 h 4842513"/>
              <a:gd name="connsiteX11980" fmla="*/ 2070029 w 22146938"/>
              <a:gd name="connsiteY11980" fmla="*/ 1473676 h 4842513"/>
              <a:gd name="connsiteX11981" fmla="*/ 17765387 w 22146938"/>
              <a:gd name="connsiteY11981" fmla="*/ 1472950 h 4842513"/>
              <a:gd name="connsiteX11982" fmla="*/ 17782550 w 22146938"/>
              <a:gd name="connsiteY11982" fmla="*/ 1493436 h 4842513"/>
              <a:gd name="connsiteX11983" fmla="*/ 17759851 w 22146938"/>
              <a:gd name="connsiteY11983" fmla="*/ 1507831 h 4842513"/>
              <a:gd name="connsiteX11984" fmla="*/ 17742686 w 22146938"/>
              <a:gd name="connsiteY11984" fmla="*/ 1487345 h 4842513"/>
              <a:gd name="connsiteX11985" fmla="*/ 17765387 w 22146938"/>
              <a:gd name="connsiteY11985" fmla="*/ 1472950 h 4842513"/>
              <a:gd name="connsiteX11986" fmla="*/ 11251936 w 22146938"/>
              <a:gd name="connsiteY11986" fmla="*/ 1472950 h 4842513"/>
              <a:gd name="connsiteX11987" fmla="*/ 11267993 w 22146938"/>
              <a:gd name="connsiteY11987" fmla="*/ 1492329 h 4842513"/>
              <a:gd name="connsiteX11988" fmla="*/ 11246953 w 22146938"/>
              <a:gd name="connsiteY11988" fmla="*/ 1505617 h 4842513"/>
              <a:gd name="connsiteX11989" fmla="*/ 11230897 w 22146938"/>
              <a:gd name="connsiteY11989" fmla="*/ 1486239 h 4842513"/>
              <a:gd name="connsiteX11990" fmla="*/ 11251936 w 22146938"/>
              <a:gd name="connsiteY11990" fmla="*/ 1472950 h 4842513"/>
              <a:gd name="connsiteX11991" fmla="*/ 9452947 w 22146938"/>
              <a:gd name="connsiteY11991" fmla="*/ 1472950 h 4842513"/>
              <a:gd name="connsiteX11992" fmla="*/ 9467897 w 22146938"/>
              <a:gd name="connsiteY11992" fmla="*/ 1491221 h 4842513"/>
              <a:gd name="connsiteX11993" fmla="*/ 9447963 w 22146938"/>
              <a:gd name="connsiteY11993" fmla="*/ 1503956 h 4842513"/>
              <a:gd name="connsiteX11994" fmla="*/ 9433010 w 22146938"/>
              <a:gd name="connsiteY11994" fmla="*/ 1485684 h 4842513"/>
              <a:gd name="connsiteX11995" fmla="*/ 9452947 w 22146938"/>
              <a:gd name="connsiteY11995" fmla="*/ 1472950 h 4842513"/>
              <a:gd name="connsiteX11996" fmla="*/ 17284242 w 22146938"/>
              <a:gd name="connsiteY11996" fmla="*/ 1472397 h 4842513"/>
              <a:gd name="connsiteX11997" fmla="*/ 17300852 w 22146938"/>
              <a:gd name="connsiteY11997" fmla="*/ 1492883 h 4842513"/>
              <a:gd name="connsiteX11998" fmla="*/ 17278705 w 22146938"/>
              <a:gd name="connsiteY11998" fmla="*/ 1506725 h 4842513"/>
              <a:gd name="connsiteX11999" fmla="*/ 17262095 w 22146938"/>
              <a:gd name="connsiteY11999" fmla="*/ 1486239 h 4842513"/>
              <a:gd name="connsiteX12000" fmla="*/ 17284242 w 22146938"/>
              <a:gd name="connsiteY12000" fmla="*/ 1472397 h 4842513"/>
              <a:gd name="connsiteX12001" fmla="*/ 20584154 w 22146938"/>
              <a:gd name="connsiteY12001" fmla="*/ 1472396 h 4842513"/>
              <a:gd name="connsiteX12002" fmla="*/ 20599658 w 22146938"/>
              <a:gd name="connsiteY12002" fmla="*/ 1491221 h 4842513"/>
              <a:gd name="connsiteX12003" fmla="*/ 20578618 w 22146938"/>
              <a:gd name="connsiteY12003" fmla="*/ 1504510 h 4842513"/>
              <a:gd name="connsiteX12004" fmla="*/ 20563114 w 22146938"/>
              <a:gd name="connsiteY12004" fmla="*/ 1485685 h 4842513"/>
              <a:gd name="connsiteX12005" fmla="*/ 20584154 w 22146938"/>
              <a:gd name="connsiteY12005" fmla="*/ 1472396 h 4842513"/>
              <a:gd name="connsiteX12006" fmla="*/ 5717841 w 22146938"/>
              <a:gd name="connsiteY12006" fmla="*/ 1472396 h 4842513"/>
              <a:gd name="connsiteX12007" fmla="*/ 5735563 w 22146938"/>
              <a:gd name="connsiteY12007" fmla="*/ 1493990 h 4842513"/>
              <a:gd name="connsiteX12008" fmla="*/ 5711744 w 22146938"/>
              <a:gd name="connsiteY12008" fmla="*/ 1508939 h 4842513"/>
              <a:gd name="connsiteX12009" fmla="*/ 5694039 w 22146938"/>
              <a:gd name="connsiteY12009" fmla="*/ 1487346 h 4842513"/>
              <a:gd name="connsiteX12010" fmla="*/ 5717841 w 22146938"/>
              <a:gd name="connsiteY12010" fmla="*/ 1472396 h 4842513"/>
              <a:gd name="connsiteX12011" fmla="*/ 12548093 w 22146938"/>
              <a:gd name="connsiteY12011" fmla="*/ 1471843 h 4842513"/>
              <a:gd name="connsiteX12012" fmla="*/ 12562488 w 22146938"/>
              <a:gd name="connsiteY12012" fmla="*/ 1489560 h 4842513"/>
              <a:gd name="connsiteX12013" fmla="*/ 12543664 w 22146938"/>
              <a:gd name="connsiteY12013" fmla="*/ 1501741 h 4842513"/>
              <a:gd name="connsiteX12014" fmla="*/ 12529268 w 22146938"/>
              <a:gd name="connsiteY12014" fmla="*/ 1484024 h 4842513"/>
              <a:gd name="connsiteX12015" fmla="*/ 12548093 w 22146938"/>
              <a:gd name="connsiteY12015" fmla="*/ 1471843 h 4842513"/>
              <a:gd name="connsiteX12016" fmla="*/ 19112482 w 22146938"/>
              <a:gd name="connsiteY12016" fmla="*/ 1471842 h 4842513"/>
              <a:gd name="connsiteX12017" fmla="*/ 19126878 w 22146938"/>
              <a:gd name="connsiteY12017" fmla="*/ 1489006 h 4842513"/>
              <a:gd name="connsiteX12018" fmla="*/ 19108054 w 22146938"/>
              <a:gd name="connsiteY12018" fmla="*/ 1501187 h 4842513"/>
              <a:gd name="connsiteX12019" fmla="*/ 19093658 w 22146938"/>
              <a:gd name="connsiteY12019" fmla="*/ 1483470 h 4842513"/>
              <a:gd name="connsiteX12020" fmla="*/ 19112482 w 22146938"/>
              <a:gd name="connsiteY12020" fmla="*/ 1471842 h 4842513"/>
              <a:gd name="connsiteX12021" fmla="*/ 14094512 w 22146938"/>
              <a:gd name="connsiteY12021" fmla="*/ 1471289 h 4842513"/>
              <a:gd name="connsiteX12022" fmla="*/ 14109461 w 22146938"/>
              <a:gd name="connsiteY12022" fmla="*/ 1489560 h 4842513"/>
              <a:gd name="connsiteX12023" fmla="*/ 14089528 w 22146938"/>
              <a:gd name="connsiteY12023" fmla="*/ 1502295 h 4842513"/>
              <a:gd name="connsiteX12024" fmla="*/ 14074579 w 22146938"/>
              <a:gd name="connsiteY12024" fmla="*/ 1484023 h 4842513"/>
              <a:gd name="connsiteX12025" fmla="*/ 14094512 w 22146938"/>
              <a:gd name="connsiteY12025" fmla="*/ 1471289 h 4842513"/>
              <a:gd name="connsiteX12026" fmla="*/ 5368180 w 22146938"/>
              <a:gd name="connsiteY12026" fmla="*/ 1470181 h 4842513"/>
              <a:gd name="connsiteX12027" fmla="*/ 5383669 w 22146938"/>
              <a:gd name="connsiteY12027" fmla="*/ 1489006 h 4842513"/>
              <a:gd name="connsiteX12028" fmla="*/ 5363192 w 22146938"/>
              <a:gd name="connsiteY12028" fmla="*/ 1502295 h 4842513"/>
              <a:gd name="connsiteX12029" fmla="*/ 5347676 w 22146938"/>
              <a:gd name="connsiteY12029" fmla="*/ 1483470 h 4842513"/>
              <a:gd name="connsiteX12030" fmla="*/ 5368180 w 22146938"/>
              <a:gd name="connsiteY12030" fmla="*/ 1470181 h 4842513"/>
              <a:gd name="connsiteX12031" fmla="*/ 20140660 w 22146938"/>
              <a:gd name="connsiteY12031" fmla="*/ 1469628 h 4842513"/>
              <a:gd name="connsiteX12032" fmla="*/ 20155610 w 22146938"/>
              <a:gd name="connsiteY12032" fmla="*/ 1487899 h 4842513"/>
              <a:gd name="connsiteX12033" fmla="*/ 20135676 w 22146938"/>
              <a:gd name="connsiteY12033" fmla="*/ 1500634 h 4842513"/>
              <a:gd name="connsiteX12034" fmla="*/ 20120726 w 22146938"/>
              <a:gd name="connsiteY12034" fmla="*/ 1482362 h 4842513"/>
              <a:gd name="connsiteX12035" fmla="*/ 20140660 w 22146938"/>
              <a:gd name="connsiteY12035" fmla="*/ 1469628 h 4842513"/>
              <a:gd name="connsiteX12036" fmla="*/ 16313647 w 22146938"/>
              <a:gd name="connsiteY12036" fmla="*/ 1469074 h 4842513"/>
              <a:gd name="connsiteX12037" fmla="*/ 16329150 w 22146938"/>
              <a:gd name="connsiteY12037" fmla="*/ 1488453 h 4842513"/>
              <a:gd name="connsiteX12038" fmla="*/ 16308110 w 22146938"/>
              <a:gd name="connsiteY12038" fmla="*/ 1501741 h 4842513"/>
              <a:gd name="connsiteX12039" fmla="*/ 16292608 w 22146938"/>
              <a:gd name="connsiteY12039" fmla="*/ 1482363 h 4842513"/>
              <a:gd name="connsiteX12040" fmla="*/ 16313647 w 22146938"/>
              <a:gd name="connsiteY12040" fmla="*/ 1469074 h 4842513"/>
              <a:gd name="connsiteX12041" fmla="*/ 18664290 w 22146938"/>
              <a:gd name="connsiteY12041" fmla="*/ 1468261 h 4842513"/>
              <a:gd name="connsiteX12042" fmla="*/ 18679794 w 22146938"/>
              <a:gd name="connsiteY12042" fmla="*/ 1487001 h 4842513"/>
              <a:gd name="connsiteX12043" fmla="*/ 18659217 w 22146938"/>
              <a:gd name="connsiteY12043" fmla="*/ 1499968 h 4842513"/>
              <a:gd name="connsiteX12044" fmla="*/ 18643712 w 22146938"/>
              <a:gd name="connsiteY12044" fmla="*/ 1481228 h 4842513"/>
              <a:gd name="connsiteX12045" fmla="*/ 18664290 w 22146938"/>
              <a:gd name="connsiteY12045" fmla="*/ 1468261 h 4842513"/>
              <a:gd name="connsiteX12046" fmla="*/ 15895068 w 22146938"/>
              <a:gd name="connsiteY12046" fmla="*/ 1467413 h 4842513"/>
              <a:gd name="connsiteX12047" fmla="*/ 15910571 w 22146938"/>
              <a:gd name="connsiteY12047" fmla="*/ 1486238 h 4842513"/>
              <a:gd name="connsiteX12048" fmla="*/ 15890084 w 22146938"/>
              <a:gd name="connsiteY12048" fmla="*/ 1499527 h 4842513"/>
              <a:gd name="connsiteX12049" fmla="*/ 15874583 w 22146938"/>
              <a:gd name="connsiteY12049" fmla="*/ 1480702 h 4842513"/>
              <a:gd name="connsiteX12050" fmla="*/ 15895068 w 22146938"/>
              <a:gd name="connsiteY12050" fmla="*/ 1467413 h 4842513"/>
              <a:gd name="connsiteX12051" fmla="*/ 6072971 w 22146938"/>
              <a:gd name="connsiteY12051" fmla="*/ 1467413 h 4842513"/>
              <a:gd name="connsiteX12052" fmla="*/ 6088475 w 22146938"/>
              <a:gd name="connsiteY12052" fmla="*/ 1486238 h 4842513"/>
              <a:gd name="connsiteX12053" fmla="*/ 6067435 w 22146938"/>
              <a:gd name="connsiteY12053" fmla="*/ 1499527 h 4842513"/>
              <a:gd name="connsiteX12054" fmla="*/ 6051935 w 22146938"/>
              <a:gd name="connsiteY12054" fmla="*/ 1480702 h 4842513"/>
              <a:gd name="connsiteX12055" fmla="*/ 6072971 w 22146938"/>
              <a:gd name="connsiteY12055" fmla="*/ 1467413 h 4842513"/>
              <a:gd name="connsiteX12056" fmla="*/ 1536844 w 22146938"/>
              <a:gd name="connsiteY12056" fmla="*/ 1465198 h 4842513"/>
              <a:gd name="connsiteX12057" fmla="*/ 1552346 w 22146938"/>
              <a:gd name="connsiteY12057" fmla="*/ 1484023 h 4842513"/>
              <a:gd name="connsiteX12058" fmla="*/ 1531861 w 22146938"/>
              <a:gd name="connsiteY12058" fmla="*/ 1497312 h 4842513"/>
              <a:gd name="connsiteX12059" fmla="*/ 1516358 w 22146938"/>
              <a:gd name="connsiteY12059" fmla="*/ 1478487 h 4842513"/>
              <a:gd name="connsiteX12060" fmla="*/ 1536844 w 22146938"/>
              <a:gd name="connsiteY12060" fmla="*/ 1465198 h 4842513"/>
              <a:gd name="connsiteX12061" fmla="*/ 19280246 w 22146938"/>
              <a:gd name="connsiteY12061" fmla="*/ 1464645 h 4842513"/>
              <a:gd name="connsiteX12062" fmla="*/ 19294642 w 22146938"/>
              <a:gd name="connsiteY12062" fmla="*/ 1482362 h 4842513"/>
              <a:gd name="connsiteX12063" fmla="*/ 19275816 w 22146938"/>
              <a:gd name="connsiteY12063" fmla="*/ 1494543 h 4842513"/>
              <a:gd name="connsiteX12064" fmla="*/ 19261422 w 22146938"/>
              <a:gd name="connsiteY12064" fmla="*/ 1476826 h 4842513"/>
              <a:gd name="connsiteX12065" fmla="*/ 19280246 w 22146938"/>
              <a:gd name="connsiteY12065" fmla="*/ 1464645 h 4842513"/>
              <a:gd name="connsiteX12066" fmla="*/ 379206 w 22146938"/>
              <a:gd name="connsiteY12066" fmla="*/ 1463537 h 4842513"/>
              <a:gd name="connsiteX12067" fmla="*/ 394155 w 22146938"/>
              <a:gd name="connsiteY12067" fmla="*/ 1481809 h 4842513"/>
              <a:gd name="connsiteX12068" fmla="*/ 374224 w 22146938"/>
              <a:gd name="connsiteY12068" fmla="*/ 1494543 h 4842513"/>
              <a:gd name="connsiteX12069" fmla="*/ 359274 w 22146938"/>
              <a:gd name="connsiteY12069" fmla="*/ 1476272 h 4842513"/>
              <a:gd name="connsiteX12070" fmla="*/ 379206 w 22146938"/>
              <a:gd name="connsiteY12070" fmla="*/ 1463537 h 4842513"/>
              <a:gd name="connsiteX12071" fmla="*/ 6730486 w 22146938"/>
              <a:gd name="connsiteY12071" fmla="*/ 1462984 h 4842513"/>
              <a:gd name="connsiteX12072" fmla="*/ 6748204 w 22146938"/>
              <a:gd name="connsiteY12072" fmla="*/ 1484578 h 4842513"/>
              <a:gd name="connsiteX12073" fmla="*/ 6724408 w 22146938"/>
              <a:gd name="connsiteY12073" fmla="*/ 1499527 h 4842513"/>
              <a:gd name="connsiteX12074" fmla="*/ 6706681 w 22146938"/>
              <a:gd name="connsiteY12074" fmla="*/ 1477934 h 4842513"/>
              <a:gd name="connsiteX12075" fmla="*/ 6730486 w 22146938"/>
              <a:gd name="connsiteY12075" fmla="*/ 1462984 h 4842513"/>
              <a:gd name="connsiteX12076" fmla="*/ 9865388 w 22146938"/>
              <a:gd name="connsiteY12076" fmla="*/ 1462431 h 4842513"/>
              <a:gd name="connsiteX12077" fmla="*/ 9880892 w 22146938"/>
              <a:gd name="connsiteY12077" fmla="*/ 1481256 h 4842513"/>
              <a:gd name="connsiteX12078" fmla="*/ 9860403 w 22146938"/>
              <a:gd name="connsiteY12078" fmla="*/ 1494544 h 4842513"/>
              <a:gd name="connsiteX12079" fmla="*/ 9844900 w 22146938"/>
              <a:gd name="connsiteY12079" fmla="*/ 1475719 h 4842513"/>
              <a:gd name="connsiteX12080" fmla="*/ 9865388 w 22146938"/>
              <a:gd name="connsiteY12080" fmla="*/ 1462431 h 4842513"/>
              <a:gd name="connsiteX12081" fmla="*/ 7845861 w 22146938"/>
              <a:gd name="connsiteY12081" fmla="*/ 1462430 h 4842513"/>
              <a:gd name="connsiteX12082" fmla="*/ 7861372 w 22146938"/>
              <a:gd name="connsiteY12082" fmla="*/ 1481809 h 4842513"/>
              <a:gd name="connsiteX12083" fmla="*/ 7840332 w 22146938"/>
              <a:gd name="connsiteY12083" fmla="*/ 1495097 h 4842513"/>
              <a:gd name="connsiteX12084" fmla="*/ 7824831 w 22146938"/>
              <a:gd name="connsiteY12084" fmla="*/ 1475719 h 4842513"/>
              <a:gd name="connsiteX12085" fmla="*/ 7845861 w 22146938"/>
              <a:gd name="connsiteY12085" fmla="*/ 1462430 h 4842513"/>
              <a:gd name="connsiteX12086" fmla="*/ 21604582 w 22146938"/>
              <a:gd name="connsiteY12086" fmla="*/ 1460770 h 4842513"/>
              <a:gd name="connsiteX12087" fmla="*/ 21621190 w 22146938"/>
              <a:gd name="connsiteY12087" fmla="*/ 1480702 h 4842513"/>
              <a:gd name="connsiteX12088" fmla="*/ 21599044 w 22146938"/>
              <a:gd name="connsiteY12088" fmla="*/ 1494544 h 4842513"/>
              <a:gd name="connsiteX12089" fmla="*/ 21582434 w 22146938"/>
              <a:gd name="connsiteY12089" fmla="*/ 1474612 h 4842513"/>
              <a:gd name="connsiteX12090" fmla="*/ 21604582 w 22146938"/>
              <a:gd name="connsiteY12090" fmla="*/ 1460770 h 4842513"/>
              <a:gd name="connsiteX12091" fmla="*/ 8509405 w 22146938"/>
              <a:gd name="connsiteY12091" fmla="*/ 1460770 h 4842513"/>
              <a:gd name="connsiteX12092" fmla="*/ 8523808 w 22146938"/>
              <a:gd name="connsiteY12092" fmla="*/ 1478487 h 4842513"/>
              <a:gd name="connsiteX12093" fmla="*/ 8504419 w 22146938"/>
              <a:gd name="connsiteY12093" fmla="*/ 1490668 h 4842513"/>
              <a:gd name="connsiteX12094" fmla="*/ 8490023 w 22146938"/>
              <a:gd name="connsiteY12094" fmla="*/ 1472951 h 4842513"/>
              <a:gd name="connsiteX12095" fmla="*/ 8509405 w 22146938"/>
              <a:gd name="connsiteY12095" fmla="*/ 1460770 h 4842513"/>
              <a:gd name="connsiteX12096" fmla="*/ 13035328 w 22146938"/>
              <a:gd name="connsiteY12096" fmla="*/ 1460769 h 4842513"/>
              <a:gd name="connsiteX12097" fmla="*/ 13049170 w 22146938"/>
              <a:gd name="connsiteY12097" fmla="*/ 1477933 h 4842513"/>
              <a:gd name="connsiteX12098" fmla="*/ 13030899 w 22146938"/>
              <a:gd name="connsiteY12098" fmla="*/ 1489560 h 4842513"/>
              <a:gd name="connsiteX12099" fmla="*/ 13017057 w 22146938"/>
              <a:gd name="connsiteY12099" fmla="*/ 1472396 h 4842513"/>
              <a:gd name="connsiteX12100" fmla="*/ 13035328 w 22146938"/>
              <a:gd name="connsiteY12100" fmla="*/ 1460769 h 4842513"/>
              <a:gd name="connsiteX12101" fmla="*/ 17964711 w 22146938"/>
              <a:gd name="connsiteY12101" fmla="*/ 1459662 h 4842513"/>
              <a:gd name="connsiteX12102" fmla="*/ 17981874 w 22146938"/>
              <a:gd name="connsiteY12102" fmla="*/ 1480148 h 4842513"/>
              <a:gd name="connsiteX12103" fmla="*/ 17959175 w 22146938"/>
              <a:gd name="connsiteY12103" fmla="*/ 1494543 h 4842513"/>
              <a:gd name="connsiteX12104" fmla="*/ 17942010 w 22146938"/>
              <a:gd name="connsiteY12104" fmla="*/ 1474057 h 4842513"/>
              <a:gd name="connsiteX12105" fmla="*/ 17964711 w 22146938"/>
              <a:gd name="connsiteY12105" fmla="*/ 1459662 h 4842513"/>
              <a:gd name="connsiteX12106" fmla="*/ 12192633 w 22146938"/>
              <a:gd name="connsiteY12106" fmla="*/ 1459662 h 4842513"/>
              <a:gd name="connsiteX12107" fmla="*/ 12207582 w 22146938"/>
              <a:gd name="connsiteY12107" fmla="*/ 1477933 h 4842513"/>
              <a:gd name="connsiteX12108" fmla="*/ 12187649 w 22146938"/>
              <a:gd name="connsiteY12108" fmla="*/ 1490668 h 4842513"/>
              <a:gd name="connsiteX12109" fmla="*/ 12172700 w 22146938"/>
              <a:gd name="connsiteY12109" fmla="*/ 1472397 h 4842513"/>
              <a:gd name="connsiteX12110" fmla="*/ 12192633 w 22146938"/>
              <a:gd name="connsiteY12110" fmla="*/ 1459662 h 4842513"/>
              <a:gd name="connsiteX12111" fmla="*/ 10172662 w 22146938"/>
              <a:gd name="connsiteY12111" fmla="*/ 1459662 h 4842513"/>
              <a:gd name="connsiteX12112" fmla="*/ 10188721 w 22146938"/>
              <a:gd name="connsiteY12112" fmla="*/ 1479041 h 4842513"/>
              <a:gd name="connsiteX12113" fmla="*/ 10167679 w 22146938"/>
              <a:gd name="connsiteY12113" fmla="*/ 1492329 h 4842513"/>
              <a:gd name="connsiteX12114" fmla="*/ 10151620 w 22146938"/>
              <a:gd name="connsiteY12114" fmla="*/ 1472951 h 4842513"/>
              <a:gd name="connsiteX12115" fmla="*/ 10172662 w 22146938"/>
              <a:gd name="connsiteY12115" fmla="*/ 1459662 h 4842513"/>
              <a:gd name="connsiteX12116" fmla="*/ 12876423 w 22146938"/>
              <a:gd name="connsiteY12116" fmla="*/ 1459109 h 4842513"/>
              <a:gd name="connsiteX12117" fmla="*/ 12890265 w 22146938"/>
              <a:gd name="connsiteY12117" fmla="*/ 1476273 h 4842513"/>
              <a:gd name="connsiteX12118" fmla="*/ 12871994 w 22146938"/>
              <a:gd name="connsiteY12118" fmla="*/ 1487900 h 4842513"/>
              <a:gd name="connsiteX12119" fmla="*/ 12858152 w 22146938"/>
              <a:gd name="connsiteY12119" fmla="*/ 1470736 h 4842513"/>
              <a:gd name="connsiteX12120" fmla="*/ 12876423 w 22146938"/>
              <a:gd name="connsiteY12120" fmla="*/ 1459109 h 4842513"/>
              <a:gd name="connsiteX12121" fmla="*/ 7051641 w 22146938"/>
              <a:gd name="connsiteY12121" fmla="*/ 1458000 h 4842513"/>
              <a:gd name="connsiteX12122" fmla="*/ 7069359 w 22146938"/>
              <a:gd name="connsiteY12122" fmla="*/ 1479594 h 4842513"/>
              <a:gd name="connsiteX12123" fmla="*/ 7046106 w 22146938"/>
              <a:gd name="connsiteY12123" fmla="*/ 1494543 h 4842513"/>
              <a:gd name="connsiteX12124" fmla="*/ 7028380 w 22146938"/>
              <a:gd name="connsiteY12124" fmla="*/ 1472950 h 4842513"/>
              <a:gd name="connsiteX12125" fmla="*/ 7051641 w 22146938"/>
              <a:gd name="connsiteY12125" fmla="*/ 1458000 h 4842513"/>
              <a:gd name="connsiteX12126" fmla="*/ 22050290 w 22146938"/>
              <a:gd name="connsiteY12126" fmla="*/ 1457447 h 4842513"/>
              <a:gd name="connsiteX12127" fmla="*/ 22065794 w 22146938"/>
              <a:gd name="connsiteY12127" fmla="*/ 1476272 h 4842513"/>
              <a:gd name="connsiteX12128" fmla="*/ 22044754 w 22146938"/>
              <a:gd name="connsiteY12128" fmla="*/ 1489560 h 4842513"/>
              <a:gd name="connsiteX12129" fmla="*/ 22029250 w 22146938"/>
              <a:gd name="connsiteY12129" fmla="*/ 1470735 h 4842513"/>
              <a:gd name="connsiteX12130" fmla="*/ 22050290 w 22146938"/>
              <a:gd name="connsiteY12130" fmla="*/ 1457447 h 4842513"/>
              <a:gd name="connsiteX12131" fmla="*/ 11073652 w 22146938"/>
              <a:gd name="connsiteY12131" fmla="*/ 1456893 h 4842513"/>
              <a:gd name="connsiteX12132" fmla="*/ 11089709 w 22146938"/>
              <a:gd name="connsiteY12132" fmla="*/ 1476272 h 4842513"/>
              <a:gd name="connsiteX12133" fmla="*/ 11068669 w 22146938"/>
              <a:gd name="connsiteY12133" fmla="*/ 1489560 h 4842513"/>
              <a:gd name="connsiteX12134" fmla="*/ 11052612 w 22146938"/>
              <a:gd name="connsiteY12134" fmla="*/ 1470182 h 4842513"/>
              <a:gd name="connsiteX12135" fmla="*/ 11073652 w 22146938"/>
              <a:gd name="connsiteY12135" fmla="*/ 1456893 h 4842513"/>
              <a:gd name="connsiteX12136" fmla="*/ 2924260 w 22146938"/>
              <a:gd name="connsiteY12136" fmla="*/ 1456591 h 4842513"/>
              <a:gd name="connsiteX12137" fmla="*/ 2939218 w 22146938"/>
              <a:gd name="connsiteY12137" fmla="*/ 1475245 h 4842513"/>
              <a:gd name="connsiteX12138" fmla="*/ 2919187 w 22146938"/>
              <a:gd name="connsiteY12138" fmla="*/ 1488300 h 4842513"/>
              <a:gd name="connsiteX12139" fmla="*/ 2904230 w 22146938"/>
              <a:gd name="connsiteY12139" fmla="*/ 1469646 h 4842513"/>
              <a:gd name="connsiteX12140" fmla="*/ 2924260 w 22146938"/>
              <a:gd name="connsiteY12140" fmla="*/ 1456591 h 4842513"/>
              <a:gd name="connsiteX12141" fmla="*/ 11815579 w 22146938"/>
              <a:gd name="connsiteY12141" fmla="*/ 1453571 h 4842513"/>
              <a:gd name="connsiteX12142" fmla="*/ 11831082 w 22146938"/>
              <a:gd name="connsiteY12142" fmla="*/ 1472396 h 4842513"/>
              <a:gd name="connsiteX12143" fmla="*/ 11810596 w 22146938"/>
              <a:gd name="connsiteY12143" fmla="*/ 1485685 h 4842513"/>
              <a:gd name="connsiteX12144" fmla="*/ 11795093 w 22146938"/>
              <a:gd name="connsiteY12144" fmla="*/ 1466860 h 4842513"/>
              <a:gd name="connsiteX12145" fmla="*/ 11815579 w 22146938"/>
              <a:gd name="connsiteY12145" fmla="*/ 1453571 h 4842513"/>
              <a:gd name="connsiteX12146" fmla="*/ 13904600 w 22146938"/>
              <a:gd name="connsiteY12146" fmla="*/ 1453018 h 4842513"/>
              <a:gd name="connsiteX12147" fmla="*/ 13919549 w 22146938"/>
              <a:gd name="connsiteY12147" fmla="*/ 1471289 h 4842513"/>
              <a:gd name="connsiteX12148" fmla="*/ 13899616 w 22146938"/>
              <a:gd name="connsiteY12148" fmla="*/ 1484024 h 4842513"/>
              <a:gd name="connsiteX12149" fmla="*/ 13884667 w 22146938"/>
              <a:gd name="connsiteY12149" fmla="*/ 1465752 h 4842513"/>
              <a:gd name="connsiteX12150" fmla="*/ 13904600 w 22146938"/>
              <a:gd name="connsiteY12150" fmla="*/ 1453018 h 4842513"/>
              <a:gd name="connsiteX12151" fmla="*/ 21651642 w 22146938"/>
              <a:gd name="connsiteY12151" fmla="*/ 1452464 h 4842513"/>
              <a:gd name="connsiteX12152" fmla="*/ 21662578 w 22146938"/>
              <a:gd name="connsiteY12152" fmla="*/ 1458762 h 4842513"/>
              <a:gd name="connsiteX12153" fmla="*/ 21662686 w 22146938"/>
              <a:gd name="connsiteY12153" fmla="*/ 1459102 h 4842513"/>
              <a:gd name="connsiteX12154" fmla="*/ 21673790 w 22146938"/>
              <a:gd name="connsiteY12154" fmla="*/ 1456894 h 4842513"/>
              <a:gd name="connsiteX12155" fmla="*/ 21687630 w 22146938"/>
              <a:gd name="connsiteY12155" fmla="*/ 1474058 h 4842513"/>
              <a:gd name="connsiteX12156" fmla="*/ 21668806 w 22146938"/>
              <a:gd name="connsiteY12156" fmla="*/ 1485685 h 4842513"/>
              <a:gd name="connsiteX12157" fmla="*/ 21658148 w 22146938"/>
              <a:gd name="connsiteY12157" fmla="*/ 1479595 h 4842513"/>
              <a:gd name="connsiteX12158" fmla="*/ 21658132 w 22146938"/>
              <a:gd name="connsiteY12158" fmla="*/ 1479539 h 4842513"/>
              <a:gd name="connsiteX12159" fmla="*/ 21647214 w 22146938"/>
              <a:gd name="connsiteY12159" fmla="*/ 1481809 h 4842513"/>
              <a:gd name="connsiteX12160" fmla="*/ 21632818 w 22146938"/>
              <a:gd name="connsiteY12160" fmla="*/ 1464645 h 4842513"/>
              <a:gd name="connsiteX12161" fmla="*/ 21651642 w 22146938"/>
              <a:gd name="connsiteY12161" fmla="*/ 1452464 h 4842513"/>
              <a:gd name="connsiteX12162" fmla="*/ 18949146 w 22146938"/>
              <a:gd name="connsiteY12162" fmla="*/ 1451911 h 4842513"/>
              <a:gd name="connsiteX12163" fmla="*/ 18963542 w 22146938"/>
              <a:gd name="connsiteY12163" fmla="*/ 1469075 h 4842513"/>
              <a:gd name="connsiteX12164" fmla="*/ 18944718 w 22146938"/>
              <a:gd name="connsiteY12164" fmla="*/ 1481256 h 4842513"/>
              <a:gd name="connsiteX12165" fmla="*/ 18930322 w 22146938"/>
              <a:gd name="connsiteY12165" fmla="*/ 1464091 h 4842513"/>
              <a:gd name="connsiteX12166" fmla="*/ 18949146 w 22146938"/>
              <a:gd name="connsiteY12166" fmla="*/ 1451911 h 4842513"/>
              <a:gd name="connsiteX12167" fmla="*/ 20914146 w 22146938"/>
              <a:gd name="connsiteY12167" fmla="*/ 1451910 h 4842513"/>
              <a:gd name="connsiteX12168" fmla="*/ 20930202 w 22146938"/>
              <a:gd name="connsiteY12168" fmla="*/ 1471289 h 4842513"/>
              <a:gd name="connsiteX12169" fmla="*/ 20909162 w 22146938"/>
              <a:gd name="connsiteY12169" fmla="*/ 1484577 h 4842513"/>
              <a:gd name="connsiteX12170" fmla="*/ 20893106 w 22146938"/>
              <a:gd name="connsiteY12170" fmla="*/ 1465199 h 4842513"/>
              <a:gd name="connsiteX12171" fmla="*/ 20914146 w 22146938"/>
              <a:gd name="connsiteY12171" fmla="*/ 1451910 h 4842513"/>
              <a:gd name="connsiteX12172" fmla="*/ 9345012 w 22146938"/>
              <a:gd name="connsiteY12172" fmla="*/ 1451357 h 4842513"/>
              <a:gd name="connsiteX12173" fmla="*/ 9359966 w 22146938"/>
              <a:gd name="connsiteY12173" fmla="*/ 1469074 h 4842513"/>
              <a:gd name="connsiteX12174" fmla="*/ 9340584 w 22146938"/>
              <a:gd name="connsiteY12174" fmla="*/ 1481255 h 4842513"/>
              <a:gd name="connsiteX12175" fmla="*/ 9325633 w 22146938"/>
              <a:gd name="connsiteY12175" fmla="*/ 1463537 h 4842513"/>
              <a:gd name="connsiteX12176" fmla="*/ 9345012 w 22146938"/>
              <a:gd name="connsiteY12176" fmla="*/ 1451357 h 4842513"/>
              <a:gd name="connsiteX12177" fmla="*/ 18590366 w 22146938"/>
              <a:gd name="connsiteY12177" fmla="*/ 1450803 h 4842513"/>
              <a:gd name="connsiteX12178" fmla="*/ 18605868 w 22146938"/>
              <a:gd name="connsiteY12178" fmla="*/ 1469628 h 4842513"/>
              <a:gd name="connsiteX12179" fmla="*/ 18585382 w 22146938"/>
              <a:gd name="connsiteY12179" fmla="*/ 1482917 h 4842513"/>
              <a:gd name="connsiteX12180" fmla="*/ 18569879 w 22146938"/>
              <a:gd name="connsiteY12180" fmla="*/ 1464092 h 4842513"/>
              <a:gd name="connsiteX12181" fmla="*/ 18590366 w 22146938"/>
              <a:gd name="connsiteY12181" fmla="*/ 1450803 h 4842513"/>
              <a:gd name="connsiteX12182" fmla="*/ 8909810 w 22146938"/>
              <a:gd name="connsiteY12182" fmla="*/ 1450803 h 4842513"/>
              <a:gd name="connsiteX12183" fmla="*/ 8924210 w 22146938"/>
              <a:gd name="connsiteY12183" fmla="*/ 1468520 h 4842513"/>
              <a:gd name="connsiteX12184" fmla="*/ 8904826 w 22146938"/>
              <a:gd name="connsiteY12184" fmla="*/ 1480701 h 4842513"/>
              <a:gd name="connsiteX12185" fmla="*/ 8890429 w 22146938"/>
              <a:gd name="connsiteY12185" fmla="*/ 1462984 h 4842513"/>
              <a:gd name="connsiteX12186" fmla="*/ 8909810 w 22146938"/>
              <a:gd name="connsiteY12186" fmla="*/ 1450803 h 4842513"/>
              <a:gd name="connsiteX12187" fmla="*/ 13364766 w 22146938"/>
              <a:gd name="connsiteY12187" fmla="*/ 1450250 h 4842513"/>
              <a:gd name="connsiteX12188" fmla="*/ 13378608 w 22146938"/>
              <a:gd name="connsiteY12188" fmla="*/ 1467414 h 4842513"/>
              <a:gd name="connsiteX12189" fmla="*/ 13359782 w 22146938"/>
              <a:gd name="connsiteY12189" fmla="*/ 1479595 h 4842513"/>
              <a:gd name="connsiteX12190" fmla="*/ 13345940 w 22146938"/>
              <a:gd name="connsiteY12190" fmla="*/ 1462431 h 4842513"/>
              <a:gd name="connsiteX12191" fmla="*/ 13364766 w 22146938"/>
              <a:gd name="connsiteY12191" fmla="*/ 1450250 h 4842513"/>
              <a:gd name="connsiteX12192" fmla="*/ 8269594 w 22146938"/>
              <a:gd name="connsiteY12192" fmla="*/ 1448589 h 4842513"/>
              <a:gd name="connsiteX12193" fmla="*/ 8284540 w 22146938"/>
              <a:gd name="connsiteY12193" fmla="*/ 1466860 h 4842513"/>
              <a:gd name="connsiteX12194" fmla="*/ 8264607 w 22146938"/>
              <a:gd name="connsiteY12194" fmla="*/ 1479595 h 4842513"/>
              <a:gd name="connsiteX12195" fmla="*/ 8249668 w 22146938"/>
              <a:gd name="connsiteY12195" fmla="*/ 1461323 h 4842513"/>
              <a:gd name="connsiteX12196" fmla="*/ 8269594 w 22146938"/>
              <a:gd name="connsiteY12196" fmla="*/ 1448589 h 4842513"/>
              <a:gd name="connsiteX12197" fmla="*/ 13539174 w 22146938"/>
              <a:gd name="connsiteY12197" fmla="*/ 1448035 h 4842513"/>
              <a:gd name="connsiteX12198" fmla="*/ 13553569 w 22146938"/>
              <a:gd name="connsiteY12198" fmla="*/ 1465753 h 4842513"/>
              <a:gd name="connsiteX12199" fmla="*/ 13534745 w 22146938"/>
              <a:gd name="connsiteY12199" fmla="*/ 1477934 h 4842513"/>
              <a:gd name="connsiteX12200" fmla="*/ 13520349 w 22146938"/>
              <a:gd name="connsiteY12200" fmla="*/ 1460216 h 4842513"/>
              <a:gd name="connsiteX12201" fmla="*/ 13539174 w 22146938"/>
              <a:gd name="connsiteY12201" fmla="*/ 1448035 h 4842513"/>
              <a:gd name="connsiteX12202" fmla="*/ 11638402 w 22146938"/>
              <a:gd name="connsiteY12202" fmla="*/ 1448034 h 4842513"/>
              <a:gd name="connsiteX12203" fmla="*/ 11653905 w 22146938"/>
              <a:gd name="connsiteY12203" fmla="*/ 1466859 h 4842513"/>
              <a:gd name="connsiteX12204" fmla="*/ 11633419 w 22146938"/>
              <a:gd name="connsiteY12204" fmla="*/ 1480148 h 4842513"/>
              <a:gd name="connsiteX12205" fmla="*/ 11617916 w 22146938"/>
              <a:gd name="connsiteY12205" fmla="*/ 1461323 h 4842513"/>
              <a:gd name="connsiteX12206" fmla="*/ 11638402 w 22146938"/>
              <a:gd name="connsiteY12206" fmla="*/ 1448034 h 4842513"/>
              <a:gd name="connsiteX12207" fmla="*/ 13719119 w 22146938"/>
              <a:gd name="connsiteY12207" fmla="*/ 1447481 h 4842513"/>
              <a:gd name="connsiteX12208" fmla="*/ 13733514 w 22146938"/>
              <a:gd name="connsiteY12208" fmla="*/ 1465198 h 4842513"/>
              <a:gd name="connsiteX12209" fmla="*/ 13714135 w 22146938"/>
              <a:gd name="connsiteY12209" fmla="*/ 1477379 h 4842513"/>
              <a:gd name="connsiteX12210" fmla="*/ 13699740 w 22146938"/>
              <a:gd name="connsiteY12210" fmla="*/ 1459662 h 4842513"/>
              <a:gd name="connsiteX12211" fmla="*/ 13719119 w 22146938"/>
              <a:gd name="connsiteY12211" fmla="*/ 1447481 h 4842513"/>
              <a:gd name="connsiteX12212" fmla="*/ 12008811 w 22146938"/>
              <a:gd name="connsiteY12212" fmla="*/ 1446928 h 4842513"/>
              <a:gd name="connsiteX12213" fmla="*/ 12024314 w 22146938"/>
              <a:gd name="connsiteY12213" fmla="*/ 1465753 h 4842513"/>
              <a:gd name="connsiteX12214" fmla="*/ 12003828 w 22146938"/>
              <a:gd name="connsiteY12214" fmla="*/ 1478487 h 4842513"/>
              <a:gd name="connsiteX12215" fmla="*/ 11988325 w 22146938"/>
              <a:gd name="connsiteY12215" fmla="*/ 1459662 h 4842513"/>
              <a:gd name="connsiteX12216" fmla="*/ 12008811 w 22146938"/>
              <a:gd name="connsiteY12216" fmla="*/ 1446928 h 4842513"/>
              <a:gd name="connsiteX12217" fmla="*/ 4188491 w 22146938"/>
              <a:gd name="connsiteY12217" fmla="*/ 1446859 h 4842513"/>
              <a:gd name="connsiteX12218" fmla="*/ 4204455 w 22146938"/>
              <a:gd name="connsiteY12218" fmla="*/ 1466234 h 4842513"/>
              <a:gd name="connsiteX12219" fmla="*/ 4183242 w 22146938"/>
              <a:gd name="connsiteY12219" fmla="*/ 1479661 h 4842513"/>
              <a:gd name="connsiteX12220" fmla="*/ 4167280 w 22146938"/>
              <a:gd name="connsiteY12220" fmla="*/ 1460285 h 4842513"/>
              <a:gd name="connsiteX12221" fmla="*/ 4188491 w 22146938"/>
              <a:gd name="connsiteY12221" fmla="*/ 1446859 h 4842513"/>
              <a:gd name="connsiteX12222" fmla="*/ 20451826 w 22146938"/>
              <a:gd name="connsiteY12222" fmla="*/ 1446374 h 4842513"/>
              <a:gd name="connsiteX12223" fmla="*/ 20467330 w 22146938"/>
              <a:gd name="connsiteY12223" fmla="*/ 1465199 h 4842513"/>
              <a:gd name="connsiteX12224" fmla="*/ 20446842 w 22146938"/>
              <a:gd name="connsiteY12224" fmla="*/ 1477934 h 4842513"/>
              <a:gd name="connsiteX12225" fmla="*/ 20431342 w 22146938"/>
              <a:gd name="connsiteY12225" fmla="*/ 1459109 h 4842513"/>
              <a:gd name="connsiteX12226" fmla="*/ 20451826 w 22146938"/>
              <a:gd name="connsiteY12226" fmla="*/ 1446374 h 4842513"/>
              <a:gd name="connsiteX12227" fmla="*/ 5805382 w 22146938"/>
              <a:gd name="connsiteY12227" fmla="*/ 1445820 h 4842513"/>
              <a:gd name="connsiteX12228" fmla="*/ 5822553 w 22146938"/>
              <a:gd name="connsiteY12228" fmla="*/ 1466860 h 4842513"/>
              <a:gd name="connsiteX12229" fmla="*/ 5799849 w 22146938"/>
              <a:gd name="connsiteY12229" fmla="*/ 1481255 h 4842513"/>
              <a:gd name="connsiteX12230" fmla="*/ 5782681 w 22146938"/>
              <a:gd name="connsiteY12230" fmla="*/ 1460216 h 4842513"/>
              <a:gd name="connsiteX12231" fmla="*/ 5805382 w 22146938"/>
              <a:gd name="connsiteY12231" fmla="*/ 1445820 h 4842513"/>
              <a:gd name="connsiteX12232" fmla="*/ 13197001 w 22146938"/>
              <a:gd name="connsiteY12232" fmla="*/ 1444713 h 4842513"/>
              <a:gd name="connsiteX12233" fmla="*/ 13210843 w 22146938"/>
              <a:gd name="connsiteY12233" fmla="*/ 1461877 h 4842513"/>
              <a:gd name="connsiteX12234" fmla="*/ 13192572 w 22146938"/>
              <a:gd name="connsiteY12234" fmla="*/ 1473504 h 4842513"/>
              <a:gd name="connsiteX12235" fmla="*/ 13178730 w 22146938"/>
              <a:gd name="connsiteY12235" fmla="*/ 1456340 h 4842513"/>
              <a:gd name="connsiteX12236" fmla="*/ 13197001 w 22146938"/>
              <a:gd name="connsiteY12236" fmla="*/ 1444713 h 4842513"/>
              <a:gd name="connsiteX12237" fmla="*/ 21255210 w 22146938"/>
              <a:gd name="connsiteY12237" fmla="*/ 1444159 h 4842513"/>
              <a:gd name="connsiteX12238" fmla="*/ 21271268 w 22146938"/>
              <a:gd name="connsiteY12238" fmla="*/ 1464091 h 4842513"/>
              <a:gd name="connsiteX12239" fmla="*/ 21249674 w 22146938"/>
              <a:gd name="connsiteY12239" fmla="*/ 1477933 h 4842513"/>
              <a:gd name="connsiteX12240" fmla="*/ 21233618 w 22146938"/>
              <a:gd name="connsiteY12240" fmla="*/ 1458001 h 4842513"/>
              <a:gd name="connsiteX12241" fmla="*/ 21255210 w 22146938"/>
              <a:gd name="connsiteY12241" fmla="*/ 1444159 h 4842513"/>
              <a:gd name="connsiteX12242" fmla="*/ 19730386 w 22146938"/>
              <a:gd name="connsiteY12242" fmla="*/ 1444159 h 4842513"/>
              <a:gd name="connsiteX12243" fmla="*/ 19744782 w 22146938"/>
              <a:gd name="connsiteY12243" fmla="*/ 1461876 h 4842513"/>
              <a:gd name="connsiteX12244" fmla="*/ 19725402 w 22146938"/>
              <a:gd name="connsiteY12244" fmla="*/ 1474057 h 4842513"/>
              <a:gd name="connsiteX12245" fmla="*/ 19711006 w 22146938"/>
              <a:gd name="connsiteY12245" fmla="*/ 1456340 h 4842513"/>
              <a:gd name="connsiteX12246" fmla="*/ 19730386 w 22146938"/>
              <a:gd name="connsiteY12246" fmla="*/ 1444159 h 4842513"/>
              <a:gd name="connsiteX12247" fmla="*/ 17015708 w 22146938"/>
              <a:gd name="connsiteY12247" fmla="*/ 1444159 h 4842513"/>
              <a:gd name="connsiteX12248" fmla="*/ 17031766 w 22146938"/>
              <a:gd name="connsiteY12248" fmla="*/ 1464091 h 4842513"/>
              <a:gd name="connsiteX12249" fmla="*/ 17010172 w 22146938"/>
              <a:gd name="connsiteY12249" fmla="*/ 1477933 h 4842513"/>
              <a:gd name="connsiteX12250" fmla="*/ 16994115 w 22146938"/>
              <a:gd name="connsiteY12250" fmla="*/ 1458001 h 4842513"/>
              <a:gd name="connsiteX12251" fmla="*/ 17015708 w 22146938"/>
              <a:gd name="connsiteY12251" fmla="*/ 1444159 h 4842513"/>
              <a:gd name="connsiteX12252" fmla="*/ 9074833 w 22146938"/>
              <a:gd name="connsiteY12252" fmla="*/ 1443606 h 4842513"/>
              <a:gd name="connsiteX12253" fmla="*/ 9089231 w 22146938"/>
              <a:gd name="connsiteY12253" fmla="*/ 1461323 h 4842513"/>
              <a:gd name="connsiteX12254" fmla="*/ 9069849 w 22146938"/>
              <a:gd name="connsiteY12254" fmla="*/ 1473504 h 4842513"/>
              <a:gd name="connsiteX12255" fmla="*/ 9055450 w 22146938"/>
              <a:gd name="connsiteY12255" fmla="*/ 1455786 h 4842513"/>
              <a:gd name="connsiteX12256" fmla="*/ 9074833 w 22146938"/>
              <a:gd name="connsiteY12256" fmla="*/ 1443606 h 4842513"/>
              <a:gd name="connsiteX12257" fmla="*/ 18512296 w 22146938"/>
              <a:gd name="connsiteY12257" fmla="*/ 1443605 h 4842513"/>
              <a:gd name="connsiteX12258" fmla="*/ 18528352 w 22146938"/>
              <a:gd name="connsiteY12258" fmla="*/ 1462984 h 4842513"/>
              <a:gd name="connsiteX12259" fmla="*/ 18507314 w 22146938"/>
              <a:gd name="connsiteY12259" fmla="*/ 1476272 h 4842513"/>
              <a:gd name="connsiteX12260" fmla="*/ 18491256 w 22146938"/>
              <a:gd name="connsiteY12260" fmla="*/ 1456894 h 4842513"/>
              <a:gd name="connsiteX12261" fmla="*/ 18512296 w 22146938"/>
              <a:gd name="connsiteY12261" fmla="*/ 1443605 h 4842513"/>
              <a:gd name="connsiteX12262" fmla="*/ 11461226 w 22146938"/>
              <a:gd name="connsiteY12262" fmla="*/ 1443605 h 4842513"/>
              <a:gd name="connsiteX12263" fmla="*/ 11476729 w 22146938"/>
              <a:gd name="connsiteY12263" fmla="*/ 1462430 h 4842513"/>
              <a:gd name="connsiteX12264" fmla="*/ 11456243 w 22146938"/>
              <a:gd name="connsiteY12264" fmla="*/ 1475719 h 4842513"/>
              <a:gd name="connsiteX12265" fmla="*/ 11440740 w 22146938"/>
              <a:gd name="connsiteY12265" fmla="*/ 1456894 h 4842513"/>
              <a:gd name="connsiteX12266" fmla="*/ 11461226 w 22146938"/>
              <a:gd name="connsiteY12266" fmla="*/ 1443605 h 4842513"/>
              <a:gd name="connsiteX12267" fmla="*/ 7936169 w 22146938"/>
              <a:gd name="connsiteY12267" fmla="*/ 1442498 h 4842513"/>
              <a:gd name="connsiteX12268" fmla="*/ 7951660 w 22146938"/>
              <a:gd name="connsiteY12268" fmla="*/ 1461323 h 4842513"/>
              <a:gd name="connsiteX12269" fmla="*/ 7931177 w 22146938"/>
              <a:gd name="connsiteY12269" fmla="*/ 1474612 h 4842513"/>
              <a:gd name="connsiteX12270" fmla="*/ 7915670 w 22146938"/>
              <a:gd name="connsiteY12270" fmla="*/ 1455787 h 4842513"/>
              <a:gd name="connsiteX12271" fmla="*/ 7936169 w 22146938"/>
              <a:gd name="connsiteY12271" fmla="*/ 1442498 h 4842513"/>
              <a:gd name="connsiteX12272" fmla="*/ 21910764 w 22146938"/>
              <a:gd name="connsiteY12272" fmla="*/ 1441945 h 4842513"/>
              <a:gd name="connsiteX12273" fmla="*/ 21925714 w 22146938"/>
              <a:gd name="connsiteY12273" fmla="*/ 1460216 h 4842513"/>
              <a:gd name="connsiteX12274" fmla="*/ 21905780 w 22146938"/>
              <a:gd name="connsiteY12274" fmla="*/ 1472951 h 4842513"/>
              <a:gd name="connsiteX12275" fmla="*/ 21890830 w 22146938"/>
              <a:gd name="connsiteY12275" fmla="*/ 1454679 h 4842513"/>
              <a:gd name="connsiteX12276" fmla="*/ 21910764 w 22146938"/>
              <a:gd name="connsiteY12276" fmla="*/ 1441945 h 4842513"/>
              <a:gd name="connsiteX12277" fmla="*/ 12556951 w 22146938"/>
              <a:gd name="connsiteY12277" fmla="*/ 1441944 h 4842513"/>
              <a:gd name="connsiteX12278" fmla="*/ 12570793 w 22146938"/>
              <a:gd name="connsiteY12278" fmla="*/ 1459108 h 4842513"/>
              <a:gd name="connsiteX12279" fmla="*/ 12551969 w 22146938"/>
              <a:gd name="connsiteY12279" fmla="*/ 1471289 h 4842513"/>
              <a:gd name="connsiteX12280" fmla="*/ 12538127 w 22146938"/>
              <a:gd name="connsiteY12280" fmla="*/ 1454125 h 4842513"/>
              <a:gd name="connsiteX12281" fmla="*/ 12556951 w 22146938"/>
              <a:gd name="connsiteY12281" fmla="*/ 1441944 h 4842513"/>
              <a:gd name="connsiteX12282" fmla="*/ 15320351 w 22146938"/>
              <a:gd name="connsiteY12282" fmla="*/ 1440837 h 4842513"/>
              <a:gd name="connsiteX12283" fmla="*/ 15335300 w 22146938"/>
              <a:gd name="connsiteY12283" fmla="*/ 1459108 h 4842513"/>
              <a:gd name="connsiteX12284" fmla="*/ 15315368 w 22146938"/>
              <a:gd name="connsiteY12284" fmla="*/ 1471843 h 4842513"/>
              <a:gd name="connsiteX12285" fmla="*/ 15300418 w 22146938"/>
              <a:gd name="connsiteY12285" fmla="*/ 1453572 h 4842513"/>
              <a:gd name="connsiteX12286" fmla="*/ 15320351 w 22146938"/>
              <a:gd name="connsiteY12286" fmla="*/ 1440837 h 4842513"/>
              <a:gd name="connsiteX12287" fmla="*/ 15145389 w 22146938"/>
              <a:gd name="connsiteY12287" fmla="*/ 1440837 h 4842513"/>
              <a:gd name="connsiteX12288" fmla="*/ 15160339 w 22146938"/>
              <a:gd name="connsiteY12288" fmla="*/ 1459108 h 4842513"/>
              <a:gd name="connsiteX12289" fmla="*/ 15140406 w 22146938"/>
              <a:gd name="connsiteY12289" fmla="*/ 1471843 h 4842513"/>
              <a:gd name="connsiteX12290" fmla="*/ 15125457 w 22146938"/>
              <a:gd name="connsiteY12290" fmla="*/ 1453572 h 4842513"/>
              <a:gd name="connsiteX12291" fmla="*/ 15145389 w 22146938"/>
              <a:gd name="connsiteY12291" fmla="*/ 1440837 h 4842513"/>
              <a:gd name="connsiteX12292" fmla="*/ 9746382 w 22146938"/>
              <a:gd name="connsiteY12292" fmla="*/ 1440837 h 4842513"/>
              <a:gd name="connsiteX12293" fmla="*/ 9761333 w 22146938"/>
              <a:gd name="connsiteY12293" fmla="*/ 1459662 h 4842513"/>
              <a:gd name="connsiteX12294" fmla="*/ 9740844 w 22146938"/>
              <a:gd name="connsiteY12294" fmla="*/ 1472396 h 4842513"/>
              <a:gd name="connsiteX12295" fmla="*/ 9725893 w 22146938"/>
              <a:gd name="connsiteY12295" fmla="*/ 1453571 h 4842513"/>
              <a:gd name="connsiteX12296" fmla="*/ 9746382 w 22146938"/>
              <a:gd name="connsiteY12296" fmla="*/ 1440837 h 4842513"/>
              <a:gd name="connsiteX12297" fmla="*/ 12720285 w 22146938"/>
              <a:gd name="connsiteY12297" fmla="*/ 1440284 h 4842513"/>
              <a:gd name="connsiteX12298" fmla="*/ 12734127 w 22146938"/>
              <a:gd name="connsiteY12298" fmla="*/ 1457448 h 4842513"/>
              <a:gd name="connsiteX12299" fmla="*/ 12715857 w 22146938"/>
              <a:gd name="connsiteY12299" fmla="*/ 1469075 h 4842513"/>
              <a:gd name="connsiteX12300" fmla="*/ 12702015 w 22146938"/>
              <a:gd name="connsiteY12300" fmla="*/ 1451911 h 4842513"/>
              <a:gd name="connsiteX12301" fmla="*/ 12720285 w 22146938"/>
              <a:gd name="connsiteY12301" fmla="*/ 1440284 h 4842513"/>
              <a:gd name="connsiteX12302" fmla="*/ 679792 w 22146938"/>
              <a:gd name="connsiteY12302" fmla="*/ 1439729 h 4842513"/>
              <a:gd name="connsiteX12303" fmla="*/ 695294 w 22146938"/>
              <a:gd name="connsiteY12303" fmla="*/ 1458554 h 4842513"/>
              <a:gd name="connsiteX12304" fmla="*/ 674809 w 22146938"/>
              <a:gd name="connsiteY12304" fmla="*/ 1471843 h 4842513"/>
              <a:gd name="connsiteX12305" fmla="*/ 659307 w 22146938"/>
              <a:gd name="connsiteY12305" fmla="*/ 1453018 h 4842513"/>
              <a:gd name="connsiteX12306" fmla="*/ 679792 w 22146938"/>
              <a:gd name="connsiteY12306" fmla="*/ 1439729 h 4842513"/>
              <a:gd name="connsiteX12307" fmla="*/ 18430906 w 22146938"/>
              <a:gd name="connsiteY12307" fmla="*/ 1438623 h 4842513"/>
              <a:gd name="connsiteX12308" fmla="*/ 18446962 w 22146938"/>
              <a:gd name="connsiteY12308" fmla="*/ 1458001 h 4842513"/>
              <a:gd name="connsiteX12309" fmla="*/ 18425370 w 22146938"/>
              <a:gd name="connsiteY12309" fmla="*/ 1471843 h 4842513"/>
              <a:gd name="connsiteX12310" fmla="*/ 18409312 w 22146938"/>
              <a:gd name="connsiteY12310" fmla="*/ 1452465 h 4842513"/>
              <a:gd name="connsiteX12311" fmla="*/ 18430906 w 22146938"/>
              <a:gd name="connsiteY12311" fmla="*/ 1438623 h 4842513"/>
              <a:gd name="connsiteX12312" fmla="*/ 10895922 w 22146938"/>
              <a:gd name="connsiteY12312" fmla="*/ 1438622 h 4842513"/>
              <a:gd name="connsiteX12313" fmla="*/ 10911979 w 22146938"/>
              <a:gd name="connsiteY12313" fmla="*/ 1458001 h 4842513"/>
              <a:gd name="connsiteX12314" fmla="*/ 10890939 w 22146938"/>
              <a:gd name="connsiteY12314" fmla="*/ 1471289 h 4842513"/>
              <a:gd name="connsiteX12315" fmla="*/ 10874882 w 22146938"/>
              <a:gd name="connsiteY12315" fmla="*/ 1451911 h 4842513"/>
              <a:gd name="connsiteX12316" fmla="*/ 10895922 w 22146938"/>
              <a:gd name="connsiteY12316" fmla="*/ 1438622 h 4842513"/>
              <a:gd name="connsiteX12317" fmla="*/ 8747562 w 22146938"/>
              <a:gd name="connsiteY12317" fmla="*/ 1438622 h 4842513"/>
              <a:gd name="connsiteX12318" fmla="*/ 8761958 w 22146938"/>
              <a:gd name="connsiteY12318" fmla="*/ 1456340 h 4842513"/>
              <a:gd name="connsiteX12319" fmla="*/ 8742578 w 22146938"/>
              <a:gd name="connsiteY12319" fmla="*/ 1468521 h 4842513"/>
              <a:gd name="connsiteX12320" fmla="*/ 8728180 w 22146938"/>
              <a:gd name="connsiteY12320" fmla="*/ 1450803 h 4842513"/>
              <a:gd name="connsiteX12321" fmla="*/ 8747562 w 22146938"/>
              <a:gd name="connsiteY12321" fmla="*/ 1438622 h 4842513"/>
              <a:gd name="connsiteX12322" fmla="*/ 14274122 w 22146938"/>
              <a:gd name="connsiteY12322" fmla="*/ 1438155 h 4842513"/>
              <a:gd name="connsiteX12323" fmla="*/ 14289078 w 22146938"/>
              <a:gd name="connsiteY12323" fmla="*/ 1456809 h 4842513"/>
              <a:gd name="connsiteX12324" fmla="*/ 14269045 w 22146938"/>
              <a:gd name="connsiteY12324" fmla="*/ 1469862 h 4842513"/>
              <a:gd name="connsiteX12325" fmla="*/ 14254089 w 22146938"/>
              <a:gd name="connsiteY12325" fmla="*/ 1451207 h 4842513"/>
              <a:gd name="connsiteX12326" fmla="*/ 14274122 w 22146938"/>
              <a:gd name="connsiteY12326" fmla="*/ 1438155 h 4842513"/>
              <a:gd name="connsiteX12327" fmla="*/ 6531715 w 22146938"/>
              <a:gd name="connsiteY12327" fmla="*/ 1437515 h 4842513"/>
              <a:gd name="connsiteX12328" fmla="*/ 6549404 w 22146938"/>
              <a:gd name="connsiteY12328" fmla="*/ 1459109 h 4842513"/>
              <a:gd name="connsiteX12329" fmla="*/ 6525644 w 22146938"/>
              <a:gd name="connsiteY12329" fmla="*/ 1474058 h 4842513"/>
              <a:gd name="connsiteX12330" fmla="*/ 6507937 w 22146938"/>
              <a:gd name="connsiteY12330" fmla="*/ 1452465 h 4842513"/>
              <a:gd name="connsiteX12331" fmla="*/ 6531715 w 22146938"/>
              <a:gd name="connsiteY12331" fmla="*/ 1437515 h 4842513"/>
              <a:gd name="connsiteX12332" fmla="*/ 18258160 w 22146938"/>
              <a:gd name="connsiteY12332" fmla="*/ 1435854 h 4842513"/>
              <a:gd name="connsiteX12333" fmla="*/ 18274770 w 22146938"/>
              <a:gd name="connsiteY12333" fmla="*/ 1456340 h 4842513"/>
              <a:gd name="connsiteX12334" fmla="*/ 18252623 w 22146938"/>
              <a:gd name="connsiteY12334" fmla="*/ 1470736 h 4842513"/>
              <a:gd name="connsiteX12335" fmla="*/ 18236013 w 22146938"/>
              <a:gd name="connsiteY12335" fmla="*/ 1450250 h 4842513"/>
              <a:gd name="connsiteX12336" fmla="*/ 18258160 w 22146938"/>
              <a:gd name="connsiteY12336" fmla="*/ 1435854 h 4842513"/>
              <a:gd name="connsiteX12337" fmla="*/ 3100909 w 22146938"/>
              <a:gd name="connsiteY12337" fmla="*/ 1435300 h 4842513"/>
              <a:gd name="connsiteX12338" fmla="*/ 3116411 w 22146938"/>
              <a:gd name="connsiteY12338" fmla="*/ 1454125 h 4842513"/>
              <a:gd name="connsiteX12339" fmla="*/ 3111985 w 22146938"/>
              <a:gd name="connsiteY12339" fmla="*/ 1460700 h 4842513"/>
              <a:gd name="connsiteX12340" fmla="*/ 3115818 w 22146938"/>
              <a:gd name="connsiteY12340" fmla="*/ 1472950 h 4842513"/>
              <a:gd name="connsiteX12341" fmla="*/ 3110605 w 22146938"/>
              <a:gd name="connsiteY12341" fmla="*/ 1480404 h 4842513"/>
              <a:gd name="connsiteX12342" fmla="*/ 3111765 w 22146938"/>
              <a:gd name="connsiteY12342" fmla="*/ 1481048 h 4842513"/>
              <a:gd name="connsiteX12343" fmla="*/ 3115225 w 22146938"/>
              <a:gd name="connsiteY12343" fmla="*/ 1493436 h 4842513"/>
              <a:gd name="connsiteX12344" fmla="*/ 3093633 w 22146938"/>
              <a:gd name="connsiteY12344" fmla="*/ 1507278 h 4842513"/>
              <a:gd name="connsiteX12345" fmla="*/ 3077577 w 22146938"/>
              <a:gd name="connsiteY12345" fmla="*/ 1487900 h 4842513"/>
              <a:gd name="connsiteX12346" fmla="*/ 3083188 w 22146938"/>
              <a:gd name="connsiteY12346" fmla="*/ 1479586 h 4842513"/>
              <a:gd name="connsiteX12347" fmla="*/ 3082598 w 22146938"/>
              <a:gd name="connsiteY12347" fmla="*/ 1479248 h 4842513"/>
              <a:gd name="connsiteX12348" fmla="*/ 3078722 w 22146938"/>
              <a:gd name="connsiteY12348" fmla="*/ 1466860 h 4842513"/>
              <a:gd name="connsiteX12349" fmla="*/ 3083590 w 22146938"/>
              <a:gd name="connsiteY12349" fmla="*/ 1459898 h 4842513"/>
              <a:gd name="connsiteX12350" fmla="*/ 3080424 w 22146938"/>
              <a:gd name="connsiteY12350" fmla="*/ 1448588 h 4842513"/>
              <a:gd name="connsiteX12351" fmla="*/ 3100909 w 22146938"/>
              <a:gd name="connsiteY12351" fmla="*/ 1435300 h 4842513"/>
              <a:gd name="connsiteX12352" fmla="*/ 20021618 w 22146938"/>
              <a:gd name="connsiteY12352" fmla="*/ 1434747 h 4842513"/>
              <a:gd name="connsiteX12353" fmla="*/ 20036568 w 22146938"/>
              <a:gd name="connsiteY12353" fmla="*/ 1453018 h 4842513"/>
              <a:gd name="connsiteX12354" fmla="*/ 20016634 w 22146938"/>
              <a:gd name="connsiteY12354" fmla="*/ 1465753 h 4842513"/>
              <a:gd name="connsiteX12355" fmla="*/ 20001686 w 22146938"/>
              <a:gd name="connsiteY12355" fmla="*/ 1447481 h 4842513"/>
              <a:gd name="connsiteX12356" fmla="*/ 20021618 w 22146938"/>
              <a:gd name="connsiteY12356" fmla="*/ 1434747 h 4842513"/>
              <a:gd name="connsiteX12357" fmla="*/ 19451886 w 22146938"/>
              <a:gd name="connsiteY12357" fmla="*/ 1434193 h 4842513"/>
              <a:gd name="connsiteX12358" fmla="*/ 19466282 w 22146938"/>
              <a:gd name="connsiteY12358" fmla="*/ 1451910 h 4842513"/>
              <a:gd name="connsiteX12359" fmla="*/ 19447456 w 22146938"/>
              <a:gd name="connsiteY12359" fmla="*/ 1464091 h 4842513"/>
              <a:gd name="connsiteX12360" fmla="*/ 19433062 w 22146938"/>
              <a:gd name="connsiteY12360" fmla="*/ 1446374 h 4842513"/>
              <a:gd name="connsiteX12361" fmla="*/ 19451886 w 22146938"/>
              <a:gd name="connsiteY12361" fmla="*/ 1434193 h 4842513"/>
              <a:gd name="connsiteX12362" fmla="*/ 2593847 w 22146938"/>
              <a:gd name="connsiteY12362" fmla="*/ 1433639 h 4842513"/>
              <a:gd name="connsiteX12363" fmla="*/ 2608795 w 22146938"/>
              <a:gd name="connsiteY12363" fmla="*/ 1451910 h 4842513"/>
              <a:gd name="connsiteX12364" fmla="*/ 2588864 w 22146938"/>
              <a:gd name="connsiteY12364" fmla="*/ 1464645 h 4842513"/>
              <a:gd name="connsiteX12365" fmla="*/ 2573916 w 22146938"/>
              <a:gd name="connsiteY12365" fmla="*/ 1446373 h 4842513"/>
              <a:gd name="connsiteX12366" fmla="*/ 2593847 w 22146938"/>
              <a:gd name="connsiteY12366" fmla="*/ 1433639 h 4842513"/>
              <a:gd name="connsiteX12367" fmla="*/ 10356503 w 22146938"/>
              <a:gd name="connsiteY12367" fmla="*/ 1433085 h 4842513"/>
              <a:gd name="connsiteX12368" fmla="*/ 10372560 w 22146938"/>
              <a:gd name="connsiteY12368" fmla="*/ 1452464 h 4842513"/>
              <a:gd name="connsiteX12369" fmla="*/ 10351519 w 22146938"/>
              <a:gd name="connsiteY12369" fmla="*/ 1465752 h 4842513"/>
              <a:gd name="connsiteX12370" fmla="*/ 10335459 w 22146938"/>
              <a:gd name="connsiteY12370" fmla="*/ 1446374 h 4842513"/>
              <a:gd name="connsiteX12371" fmla="*/ 10356503 w 22146938"/>
              <a:gd name="connsiteY12371" fmla="*/ 1433085 h 4842513"/>
              <a:gd name="connsiteX12372" fmla="*/ 21996584 w 22146938"/>
              <a:gd name="connsiteY12372" fmla="*/ 1432532 h 4842513"/>
              <a:gd name="connsiteX12373" fmla="*/ 22013194 w 22146938"/>
              <a:gd name="connsiteY12373" fmla="*/ 1452464 h 4842513"/>
              <a:gd name="connsiteX12374" fmla="*/ 21991046 w 22146938"/>
              <a:gd name="connsiteY12374" fmla="*/ 1466306 h 4842513"/>
              <a:gd name="connsiteX12375" fmla="*/ 21974438 w 22146938"/>
              <a:gd name="connsiteY12375" fmla="*/ 1446374 h 4842513"/>
              <a:gd name="connsiteX12376" fmla="*/ 21996584 w 22146938"/>
              <a:gd name="connsiteY12376" fmla="*/ 1432532 h 4842513"/>
              <a:gd name="connsiteX12377" fmla="*/ 14972089 w 22146938"/>
              <a:gd name="connsiteY12377" fmla="*/ 1432532 h 4842513"/>
              <a:gd name="connsiteX12378" fmla="*/ 14987038 w 22146938"/>
              <a:gd name="connsiteY12378" fmla="*/ 1450803 h 4842513"/>
              <a:gd name="connsiteX12379" fmla="*/ 14967105 w 22146938"/>
              <a:gd name="connsiteY12379" fmla="*/ 1463538 h 4842513"/>
              <a:gd name="connsiteX12380" fmla="*/ 14952156 w 22146938"/>
              <a:gd name="connsiteY12380" fmla="*/ 1445266 h 4842513"/>
              <a:gd name="connsiteX12381" fmla="*/ 14972089 w 22146938"/>
              <a:gd name="connsiteY12381" fmla="*/ 1432532 h 4842513"/>
              <a:gd name="connsiteX12382" fmla="*/ 21802798 w 22146938"/>
              <a:gd name="connsiteY12382" fmla="*/ 1431978 h 4842513"/>
              <a:gd name="connsiteX12383" fmla="*/ 21819406 w 22146938"/>
              <a:gd name="connsiteY12383" fmla="*/ 1451910 h 4842513"/>
              <a:gd name="connsiteX12384" fmla="*/ 21797260 w 22146938"/>
              <a:gd name="connsiteY12384" fmla="*/ 1465752 h 4842513"/>
              <a:gd name="connsiteX12385" fmla="*/ 21791466 w 22146938"/>
              <a:gd name="connsiteY12385" fmla="*/ 1462575 h 4842513"/>
              <a:gd name="connsiteX12386" fmla="*/ 21791724 w 22146938"/>
              <a:gd name="connsiteY12386" fmla="*/ 1463537 h 4842513"/>
              <a:gd name="connsiteX12387" fmla="*/ 21772346 w 22146938"/>
              <a:gd name="connsiteY12387" fmla="*/ 1475718 h 4842513"/>
              <a:gd name="connsiteX12388" fmla="*/ 21757950 w 22146938"/>
              <a:gd name="connsiteY12388" fmla="*/ 1458000 h 4842513"/>
              <a:gd name="connsiteX12389" fmla="*/ 21777328 w 22146938"/>
              <a:gd name="connsiteY12389" fmla="*/ 1445820 h 4842513"/>
              <a:gd name="connsiteX12390" fmla="*/ 21781296 w 22146938"/>
              <a:gd name="connsiteY12390" fmla="*/ 1448046 h 4842513"/>
              <a:gd name="connsiteX12391" fmla="*/ 21780650 w 22146938"/>
              <a:gd name="connsiteY12391" fmla="*/ 1445820 h 4842513"/>
              <a:gd name="connsiteX12392" fmla="*/ 21802798 w 22146938"/>
              <a:gd name="connsiteY12392" fmla="*/ 1431978 h 4842513"/>
              <a:gd name="connsiteX12393" fmla="*/ 6023182 w 22146938"/>
              <a:gd name="connsiteY12393" fmla="*/ 1431978 h 4842513"/>
              <a:gd name="connsiteX12394" fmla="*/ 6038684 w 22146938"/>
              <a:gd name="connsiteY12394" fmla="*/ 1450803 h 4842513"/>
              <a:gd name="connsiteX12395" fmla="*/ 6018202 w 22146938"/>
              <a:gd name="connsiteY12395" fmla="*/ 1463538 h 4842513"/>
              <a:gd name="connsiteX12396" fmla="*/ 6002697 w 22146938"/>
              <a:gd name="connsiteY12396" fmla="*/ 1444713 h 4842513"/>
              <a:gd name="connsiteX12397" fmla="*/ 6023182 w 22146938"/>
              <a:gd name="connsiteY12397" fmla="*/ 1431978 h 4842513"/>
              <a:gd name="connsiteX12398" fmla="*/ 4703711 w 22146938"/>
              <a:gd name="connsiteY12398" fmla="*/ 1431978 h 4842513"/>
              <a:gd name="connsiteX12399" fmla="*/ 4719769 w 22146938"/>
              <a:gd name="connsiteY12399" fmla="*/ 1451357 h 4842513"/>
              <a:gd name="connsiteX12400" fmla="*/ 4698730 w 22146938"/>
              <a:gd name="connsiteY12400" fmla="*/ 1464645 h 4842513"/>
              <a:gd name="connsiteX12401" fmla="*/ 4682675 w 22146938"/>
              <a:gd name="connsiteY12401" fmla="*/ 1445267 h 4842513"/>
              <a:gd name="connsiteX12402" fmla="*/ 4703711 w 22146938"/>
              <a:gd name="connsiteY12402" fmla="*/ 1431978 h 4842513"/>
              <a:gd name="connsiteX12403" fmla="*/ 18346748 w 22146938"/>
              <a:gd name="connsiteY12403" fmla="*/ 1431425 h 4842513"/>
              <a:gd name="connsiteX12404" fmla="*/ 18363359 w 22146938"/>
              <a:gd name="connsiteY12404" fmla="*/ 1451357 h 4842513"/>
              <a:gd name="connsiteX12405" fmla="*/ 18341765 w 22146938"/>
              <a:gd name="connsiteY12405" fmla="*/ 1465199 h 4842513"/>
              <a:gd name="connsiteX12406" fmla="*/ 18325154 w 22146938"/>
              <a:gd name="connsiteY12406" fmla="*/ 1445267 h 4842513"/>
              <a:gd name="connsiteX12407" fmla="*/ 18346748 w 22146938"/>
              <a:gd name="connsiteY12407" fmla="*/ 1431425 h 4842513"/>
              <a:gd name="connsiteX12408" fmla="*/ 11285710 w 22146938"/>
              <a:gd name="connsiteY12408" fmla="*/ 1431425 h 4842513"/>
              <a:gd name="connsiteX12409" fmla="*/ 11301213 w 22146938"/>
              <a:gd name="connsiteY12409" fmla="*/ 1450250 h 4842513"/>
              <a:gd name="connsiteX12410" fmla="*/ 11280727 w 22146938"/>
              <a:gd name="connsiteY12410" fmla="*/ 1463538 h 4842513"/>
              <a:gd name="connsiteX12411" fmla="*/ 11265224 w 22146938"/>
              <a:gd name="connsiteY12411" fmla="*/ 1444713 h 4842513"/>
              <a:gd name="connsiteX12412" fmla="*/ 11285710 w 22146938"/>
              <a:gd name="connsiteY12412" fmla="*/ 1431425 h 4842513"/>
              <a:gd name="connsiteX12413" fmla="*/ 12390848 w 22146938"/>
              <a:gd name="connsiteY12413" fmla="*/ 1429764 h 4842513"/>
              <a:gd name="connsiteX12414" fmla="*/ 12405244 w 22146938"/>
              <a:gd name="connsiteY12414" fmla="*/ 1447481 h 4842513"/>
              <a:gd name="connsiteX12415" fmla="*/ 12398738 w 22146938"/>
              <a:gd name="connsiteY12415" fmla="*/ 1457309 h 4842513"/>
              <a:gd name="connsiteX12416" fmla="*/ 12388503 w 22146938"/>
              <a:gd name="connsiteY12416" fmla="*/ 1459264 h 4842513"/>
              <a:gd name="connsiteX12417" fmla="*/ 12391679 w 22146938"/>
              <a:gd name="connsiteY12417" fmla="*/ 1461046 h 4842513"/>
              <a:gd name="connsiteX12418" fmla="*/ 12394725 w 22146938"/>
              <a:gd name="connsiteY12418" fmla="*/ 1472396 h 4842513"/>
              <a:gd name="connsiteX12419" fmla="*/ 12375346 w 22146938"/>
              <a:gd name="connsiteY12419" fmla="*/ 1484577 h 4842513"/>
              <a:gd name="connsiteX12420" fmla="*/ 12360950 w 22146938"/>
              <a:gd name="connsiteY12420" fmla="*/ 1466859 h 4842513"/>
              <a:gd name="connsiteX12421" fmla="*/ 12367525 w 22146938"/>
              <a:gd name="connsiteY12421" fmla="*/ 1457032 h 4842513"/>
              <a:gd name="connsiteX12422" fmla="*/ 12378339 w 22146938"/>
              <a:gd name="connsiteY12422" fmla="*/ 1455045 h 4842513"/>
              <a:gd name="connsiteX12423" fmla="*/ 12375276 w 22146938"/>
              <a:gd name="connsiteY12423" fmla="*/ 1453295 h 4842513"/>
              <a:gd name="connsiteX12424" fmla="*/ 12372024 w 22146938"/>
              <a:gd name="connsiteY12424" fmla="*/ 1441944 h 4842513"/>
              <a:gd name="connsiteX12425" fmla="*/ 12390848 w 22146938"/>
              <a:gd name="connsiteY12425" fmla="*/ 1429764 h 4842513"/>
              <a:gd name="connsiteX12426" fmla="*/ 2762157 w 22146938"/>
              <a:gd name="connsiteY12426" fmla="*/ 1429210 h 4842513"/>
              <a:gd name="connsiteX12427" fmla="*/ 2777105 w 22146938"/>
              <a:gd name="connsiteY12427" fmla="*/ 1447481 h 4842513"/>
              <a:gd name="connsiteX12428" fmla="*/ 2757174 w 22146938"/>
              <a:gd name="connsiteY12428" fmla="*/ 1460216 h 4842513"/>
              <a:gd name="connsiteX12429" fmla="*/ 2742225 w 22146938"/>
              <a:gd name="connsiteY12429" fmla="*/ 1441945 h 4842513"/>
              <a:gd name="connsiteX12430" fmla="*/ 2762157 w 22146938"/>
              <a:gd name="connsiteY12430" fmla="*/ 1429210 h 4842513"/>
              <a:gd name="connsiteX12431" fmla="*/ 6330727 w 22146938"/>
              <a:gd name="connsiteY12431" fmla="*/ 1428656 h 4842513"/>
              <a:gd name="connsiteX12432" fmla="*/ 6348459 w 22146938"/>
              <a:gd name="connsiteY12432" fmla="*/ 1450250 h 4842513"/>
              <a:gd name="connsiteX12433" fmla="*/ 6324637 w 22146938"/>
              <a:gd name="connsiteY12433" fmla="*/ 1465199 h 4842513"/>
              <a:gd name="connsiteX12434" fmla="*/ 6306925 w 22146938"/>
              <a:gd name="connsiteY12434" fmla="*/ 1443606 h 4842513"/>
              <a:gd name="connsiteX12435" fmla="*/ 6330727 w 22146938"/>
              <a:gd name="connsiteY12435" fmla="*/ 1428656 h 4842513"/>
              <a:gd name="connsiteX12436" fmla="*/ 21699812 w 22146938"/>
              <a:gd name="connsiteY12436" fmla="*/ 1428102 h 4842513"/>
              <a:gd name="connsiteX12437" fmla="*/ 21713654 w 22146938"/>
              <a:gd name="connsiteY12437" fmla="*/ 1444713 h 4842513"/>
              <a:gd name="connsiteX12438" fmla="*/ 21695382 w 22146938"/>
              <a:gd name="connsiteY12438" fmla="*/ 1456340 h 4842513"/>
              <a:gd name="connsiteX12439" fmla="*/ 21681542 w 22146938"/>
              <a:gd name="connsiteY12439" fmla="*/ 1439729 h 4842513"/>
              <a:gd name="connsiteX12440" fmla="*/ 21699812 w 22146938"/>
              <a:gd name="connsiteY12440" fmla="*/ 1428102 h 4842513"/>
              <a:gd name="connsiteX12441" fmla="*/ 15496974 w 22146938"/>
              <a:gd name="connsiteY12441" fmla="*/ 1428102 h 4842513"/>
              <a:gd name="connsiteX12442" fmla="*/ 15511924 w 22146938"/>
              <a:gd name="connsiteY12442" fmla="*/ 1446374 h 4842513"/>
              <a:gd name="connsiteX12443" fmla="*/ 15491991 w 22146938"/>
              <a:gd name="connsiteY12443" fmla="*/ 1459108 h 4842513"/>
              <a:gd name="connsiteX12444" fmla="*/ 15477042 w 22146938"/>
              <a:gd name="connsiteY12444" fmla="*/ 1440837 h 4842513"/>
              <a:gd name="connsiteX12445" fmla="*/ 15496974 w 22146938"/>
              <a:gd name="connsiteY12445" fmla="*/ 1428102 h 4842513"/>
              <a:gd name="connsiteX12446" fmla="*/ 553606 w 22146938"/>
              <a:gd name="connsiteY12446" fmla="*/ 1426995 h 4842513"/>
              <a:gd name="connsiteX12447" fmla="*/ 568554 w 22146938"/>
              <a:gd name="connsiteY12447" fmla="*/ 1445266 h 4842513"/>
              <a:gd name="connsiteX12448" fmla="*/ 548623 w 22146938"/>
              <a:gd name="connsiteY12448" fmla="*/ 1458001 h 4842513"/>
              <a:gd name="connsiteX12449" fmla="*/ 533673 w 22146938"/>
              <a:gd name="connsiteY12449" fmla="*/ 1439729 h 4842513"/>
              <a:gd name="connsiteX12450" fmla="*/ 553606 w 22146938"/>
              <a:gd name="connsiteY12450" fmla="*/ 1426995 h 4842513"/>
              <a:gd name="connsiteX12451" fmla="*/ 6129207 w 22146938"/>
              <a:gd name="connsiteY12451" fmla="*/ 1425887 h 4842513"/>
              <a:gd name="connsiteX12452" fmla="*/ 6146923 w 22146938"/>
              <a:gd name="connsiteY12452" fmla="*/ 1447481 h 4842513"/>
              <a:gd name="connsiteX12453" fmla="*/ 6140434 w 22146938"/>
              <a:gd name="connsiteY12453" fmla="*/ 1457053 h 4842513"/>
              <a:gd name="connsiteX12454" fmla="*/ 6145672 w 22146938"/>
              <a:gd name="connsiteY12454" fmla="*/ 1460008 h 4842513"/>
              <a:gd name="connsiteX12455" fmla="*/ 6149340 w 22146938"/>
              <a:gd name="connsiteY12455" fmla="*/ 1472396 h 4842513"/>
              <a:gd name="connsiteX12456" fmla="*/ 6128301 w 22146938"/>
              <a:gd name="connsiteY12456" fmla="*/ 1485684 h 4842513"/>
              <a:gd name="connsiteX12457" fmla="*/ 6112245 w 22146938"/>
              <a:gd name="connsiteY12457" fmla="*/ 1466306 h 4842513"/>
              <a:gd name="connsiteX12458" fmla="*/ 6117032 w 22146938"/>
              <a:gd name="connsiteY12458" fmla="*/ 1459052 h 4842513"/>
              <a:gd name="connsiteX12459" fmla="*/ 6109277 w 22146938"/>
              <a:gd name="connsiteY12459" fmla="*/ 1454748 h 4842513"/>
              <a:gd name="connsiteX12460" fmla="*/ 6105402 w 22146938"/>
              <a:gd name="connsiteY12460" fmla="*/ 1440837 h 4842513"/>
              <a:gd name="connsiteX12461" fmla="*/ 6129207 w 22146938"/>
              <a:gd name="connsiteY12461" fmla="*/ 1425887 h 4842513"/>
              <a:gd name="connsiteX12462" fmla="*/ 11837171 w 22146938"/>
              <a:gd name="connsiteY12462" fmla="*/ 1425334 h 4842513"/>
              <a:gd name="connsiteX12463" fmla="*/ 11852674 w 22146938"/>
              <a:gd name="connsiteY12463" fmla="*/ 1444159 h 4842513"/>
              <a:gd name="connsiteX12464" fmla="*/ 11832188 w 22146938"/>
              <a:gd name="connsiteY12464" fmla="*/ 1456893 h 4842513"/>
              <a:gd name="connsiteX12465" fmla="*/ 11816685 w 22146938"/>
              <a:gd name="connsiteY12465" fmla="*/ 1438068 h 4842513"/>
              <a:gd name="connsiteX12466" fmla="*/ 11837171 w 22146938"/>
              <a:gd name="connsiteY12466" fmla="*/ 1425334 h 4842513"/>
              <a:gd name="connsiteX12467" fmla="*/ 5199851 w 22146938"/>
              <a:gd name="connsiteY12467" fmla="*/ 1425334 h 4842513"/>
              <a:gd name="connsiteX12468" fmla="*/ 5215347 w 22146938"/>
              <a:gd name="connsiteY12468" fmla="*/ 1444159 h 4842513"/>
              <a:gd name="connsiteX12469" fmla="*/ 5194868 w 22146938"/>
              <a:gd name="connsiteY12469" fmla="*/ 1457448 h 4842513"/>
              <a:gd name="connsiteX12470" fmla="*/ 5179371 w 22146938"/>
              <a:gd name="connsiteY12470" fmla="*/ 1438623 h 4842513"/>
              <a:gd name="connsiteX12471" fmla="*/ 5199851 w 22146938"/>
              <a:gd name="connsiteY12471" fmla="*/ 1425334 h 4842513"/>
              <a:gd name="connsiteX12472" fmla="*/ 10717638 w 22146938"/>
              <a:gd name="connsiteY12472" fmla="*/ 1424780 h 4842513"/>
              <a:gd name="connsiteX12473" fmla="*/ 10733695 w 22146938"/>
              <a:gd name="connsiteY12473" fmla="*/ 1444159 h 4842513"/>
              <a:gd name="connsiteX12474" fmla="*/ 10712655 w 22146938"/>
              <a:gd name="connsiteY12474" fmla="*/ 1457447 h 4842513"/>
              <a:gd name="connsiteX12475" fmla="*/ 10696599 w 22146938"/>
              <a:gd name="connsiteY12475" fmla="*/ 1438069 h 4842513"/>
              <a:gd name="connsiteX12476" fmla="*/ 10717638 w 22146938"/>
              <a:gd name="connsiteY12476" fmla="*/ 1424780 h 4842513"/>
              <a:gd name="connsiteX12477" fmla="*/ 5943279 w 22146938"/>
              <a:gd name="connsiteY12477" fmla="*/ 1424780 h 4842513"/>
              <a:gd name="connsiteX12478" fmla="*/ 5959890 w 22146938"/>
              <a:gd name="connsiteY12478" fmla="*/ 1445266 h 4842513"/>
              <a:gd name="connsiteX12479" fmla="*/ 5952139 w 22146938"/>
              <a:gd name="connsiteY12479" fmla="*/ 1456617 h 4842513"/>
              <a:gd name="connsiteX12480" fmla="*/ 5942503 w 22146938"/>
              <a:gd name="connsiteY12480" fmla="*/ 1458655 h 4842513"/>
              <a:gd name="connsiteX12481" fmla="*/ 5942630 w 22146938"/>
              <a:gd name="connsiteY12481" fmla="*/ 1459109 h 4842513"/>
              <a:gd name="connsiteX12482" fmla="*/ 5918818 w 22146938"/>
              <a:gd name="connsiteY12482" fmla="*/ 1474058 h 4842513"/>
              <a:gd name="connsiteX12483" fmla="*/ 5901102 w 22146938"/>
              <a:gd name="connsiteY12483" fmla="*/ 1452465 h 4842513"/>
              <a:gd name="connsiteX12484" fmla="*/ 5909477 w 22146938"/>
              <a:gd name="connsiteY12484" fmla="*/ 1440630 h 4842513"/>
              <a:gd name="connsiteX12485" fmla="*/ 5921829 w 22146938"/>
              <a:gd name="connsiteY12485" fmla="*/ 1438136 h 4842513"/>
              <a:gd name="connsiteX12486" fmla="*/ 5928886 w 22146938"/>
              <a:gd name="connsiteY12486" fmla="*/ 1427618 h 4842513"/>
              <a:gd name="connsiteX12487" fmla="*/ 5943279 w 22146938"/>
              <a:gd name="connsiteY12487" fmla="*/ 1424780 h 4842513"/>
              <a:gd name="connsiteX12488" fmla="*/ 9630700 w 22146938"/>
              <a:gd name="connsiteY12488" fmla="*/ 1423673 h 4842513"/>
              <a:gd name="connsiteX12489" fmla="*/ 9645653 w 22146938"/>
              <a:gd name="connsiteY12489" fmla="*/ 1441944 h 4842513"/>
              <a:gd name="connsiteX12490" fmla="*/ 9625716 w 22146938"/>
              <a:gd name="connsiteY12490" fmla="*/ 1454679 h 4842513"/>
              <a:gd name="connsiteX12491" fmla="*/ 9610762 w 22146938"/>
              <a:gd name="connsiteY12491" fmla="*/ 1436408 h 4842513"/>
              <a:gd name="connsiteX12492" fmla="*/ 9630700 w 22146938"/>
              <a:gd name="connsiteY12492" fmla="*/ 1423673 h 4842513"/>
              <a:gd name="connsiteX12493" fmla="*/ 6256777 w 22146938"/>
              <a:gd name="connsiteY12493" fmla="*/ 1423673 h 4842513"/>
              <a:gd name="connsiteX12494" fmla="*/ 6272276 w 22146938"/>
              <a:gd name="connsiteY12494" fmla="*/ 1442498 h 4842513"/>
              <a:gd name="connsiteX12495" fmla="*/ 6251238 w 22146938"/>
              <a:gd name="connsiteY12495" fmla="*/ 1455787 h 4842513"/>
              <a:gd name="connsiteX12496" fmla="*/ 6235740 w 22146938"/>
              <a:gd name="connsiteY12496" fmla="*/ 1436962 h 4842513"/>
              <a:gd name="connsiteX12497" fmla="*/ 6256777 w 22146938"/>
              <a:gd name="connsiteY12497" fmla="*/ 1423673 h 4842513"/>
              <a:gd name="connsiteX12498" fmla="*/ 16756588 w 22146938"/>
              <a:gd name="connsiteY12498" fmla="*/ 1423120 h 4842513"/>
              <a:gd name="connsiteX12499" fmla="*/ 16772646 w 22146938"/>
              <a:gd name="connsiteY12499" fmla="*/ 1442498 h 4842513"/>
              <a:gd name="connsiteX12500" fmla="*/ 16751052 w 22146938"/>
              <a:gd name="connsiteY12500" fmla="*/ 1456340 h 4842513"/>
              <a:gd name="connsiteX12501" fmla="*/ 16734995 w 22146938"/>
              <a:gd name="connsiteY12501" fmla="*/ 1436962 h 4842513"/>
              <a:gd name="connsiteX12502" fmla="*/ 16756588 w 22146938"/>
              <a:gd name="connsiteY12502" fmla="*/ 1423120 h 4842513"/>
              <a:gd name="connsiteX12503" fmla="*/ 14799341 w 22146938"/>
              <a:gd name="connsiteY12503" fmla="*/ 1422566 h 4842513"/>
              <a:gd name="connsiteX12504" fmla="*/ 14814291 w 22146938"/>
              <a:gd name="connsiteY12504" fmla="*/ 1440837 h 4842513"/>
              <a:gd name="connsiteX12505" fmla="*/ 14794358 w 22146938"/>
              <a:gd name="connsiteY12505" fmla="*/ 1453572 h 4842513"/>
              <a:gd name="connsiteX12506" fmla="*/ 14779409 w 22146938"/>
              <a:gd name="connsiteY12506" fmla="*/ 1435300 h 4842513"/>
              <a:gd name="connsiteX12507" fmla="*/ 14799341 w 22146938"/>
              <a:gd name="connsiteY12507" fmla="*/ 1422566 h 4842513"/>
              <a:gd name="connsiteX12508" fmla="*/ 13037542 w 22146938"/>
              <a:gd name="connsiteY12508" fmla="*/ 1422012 h 4842513"/>
              <a:gd name="connsiteX12509" fmla="*/ 13051384 w 22146938"/>
              <a:gd name="connsiteY12509" fmla="*/ 1438622 h 4842513"/>
              <a:gd name="connsiteX12510" fmla="*/ 13033113 w 22146938"/>
              <a:gd name="connsiteY12510" fmla="*/ 1450249 h 4842513"/>
              <a:gd name="connsiteX12511" fmla="*/ 13019271 w 22146938"/>
              <a:gd name="connsiteY12511" fmla="*/ 1433639 h 4842513"/>
              <a:gd name="connsiteX12512" fmla="*/ 13037542 w 22146938"/>
              <a:gd name="connsiteY12512" fmla="*/ 1422012 h 4842513"/>
              <a:gd name="connsiteX12513" fmla="*/ 10537693 w 22146938"/>
              <a:gd name="connsiteY12513" fmla="*/ 1422011 h 4842513"/>
              <a:gd name="connsiteX12514" fmla="*/ 10553750 w 22146938"/>
              <a:gd name="connsiteY12514" fmla="*/ 1441390 h 4842513"/>
              <a:gd name="connsiteX12515" fmla="*/ 10532710 w 22146938"/>
              <a:gd name="connsiteY12515" fmla="*/ 1454678 h 4842513"/>
              <a:gd name="connsiteX12516" fmla="*/ 10516654 w 22146938"/>
              <a:gd name="connsiteY12516" fmla="*/ 1435300 h 4842513"/>
              <a:gd name="connsiteX12517" fmla="*/ 10537693 w 22146938"/>
              <a:gd name="connsiteY12517" fmla="*/ 1422011 h 4842513"/>
              <a:gd name="connsiteX12518" fmla="*/ 7170166 w 22146938"/>
              <a:gd name="connsiteY12518" fmla="*/ 1421458 h 4842513"/>
              <a:gd name="connsiteX12519" fmla="*/ 7187327 w 22146938"/>
              <a:gd name="connsiteY12519" fmla="*/ 1442498 h 4842513"/>
              <a:gd name="connsiteX12520" fmla="*/ 7164642 w 22146938"/>
              <a:gd name="connsiteY12520" fmla="*/ 1456893 h 4842513"/>
              <a:gd name="connsiteX12521" fmla="*/ 7147467 w 22146938"/>
              <a:gd name="connsiteY12521" fmla="*/ 1435853 h 4842513"/>
              <a:gd name="connsiteX12522" fmla="*/ 7170166 w 22146938"/>
              <a:gd name="connsiteY12522" fmla="*/ 1421458 h 4842513"/>
              <a:gd name="connsiteX12523" fmla="*/ 20774620 w 22146938"/>
              <a:gd name="connsiteY12523" fmla="*/ 1420904 h 4842513"/>
              <a:gd name="connsiteX12524" fmla="*/ 20790122 w 22146938"/>
              <a:gd name="connsiteY12524" fmla="*/ 1439729 h 4842513"/>
              <a:gd name="connsiteX12525" fmla="*/ 20769082 w 22146938"/>
              <a:gd name="connsiteY12525" fmla="*/ 1453018 h 4842513"/>
              <a:gd name="connsiteX12526" fmla="*/ 20753580 w 22146938"/>
              <a:gd name="connsiteY12526" fmla="*/ 1434193 h 4842513"/>
              <a:gd name="connsiteX12527" fmla="*/ 20774620 w 22146938"/>
              <a:gd name="connsiteY12527" fmla="*/ 1420904 h 4842513"/>
              <a:gd name="connsiteX12528" fmla="*/ 18718264 w 22146938"/>
              <a:gd name="connsiteY12528" fmla="*/ 1420351 h 4842513"/>
              <a:gd name="connsiteX12529" fmla="*/ 18732660 w 22146938"/>
              <a:gd name="connsiteY12529" fmla="*/ 1438069 h 4842513"/>
              <a:gd name="connsiteX12530" fmla="*/ 18713281 w 22146938"/>
              <a:gd name="connsiteY12530" fmla="*/ 1450250 h 4842513"/>
              <a:gd name="connsiteX12531" fmla="*/ 18698885 w 22146938"/>
              <a:gd name="connsiteY12531" fmla="*/ 1432532 h 4842513"/>
              <a:gd name="connsiteX12532" fmla="*/ 18718264 w 22146938"/>
              <a:gd name="connsiteY12532" fmla="*/ 1420351 h 4842513"/>
              <a:gd name="connsiteX12533" fmla="*/ 14451079 w 22146938"/>
              <a:gd name="connsiteY12533" fmla="*/ 1420351 h 4842513"/>
              <a:gd name="connsiteX12534" fmla="*/ 14466028 w 22146938"/>
              <a:gd name="connsiteY12534" fmla="*/ 1438622 h 4842513"/>
              <a:gd name="connsiteX12535" fmla="*/ 14446096 w 22146938"/>
              <a:gd name="connsiteY12535" fmla="*/ 1451357 h 4842513"/>
              <a:gd name="connsiteX12536" fmla="*/ 14431146 w 22146938"/>
              <a:gd name="connsiteY12536" fmla="*/ 1433086 h 4842513"/>
              <a:gd name="connsiteX12537" fmla="*/ 14451079 w 22146938"/>
              <a:gd name="connsiteY12537" fmla="*/ 1420351 h 4842513"/>
              <a:gd name="connsiteX12538" fmla="*/ 11663318 w 22146938"/>
              <a:gd name="connsiteY12538" fmla="*/ 1419797 h 4842513"/>
              <a:gd name="connsiteX12539" fmla="*/ 11678821 w 22146938"/>
              <a:gd name="connsiteY12539" fmla="*/ 1438622 h 4842513"/>
              <a:gd name="connsiteX12540" fmla="*/ 11658335 w 22146938"/>
              <a:gd name="connsiteY12540" fmla="*/ 1451357 h 4842513"/>
              <a:gd name="connsiteX12541" fmla="*/ 11642832 w 22146938"/>
              <a:gd name="connsiteY12541" fmla="*/ 1432532 h 4842513"/>
              <a:gd name="connsiteX12542" fmla="*/ 11663318 w 22146938"/>
              <a:gd name="connsiteY12542" fmla="*/ 1419797 h 4842513"/>
              <a:gd name="connsiteX12543" fmla="*/ 12881406 w 22146938"/>
              <a:gd name="connsiteY12543" fmla="*/ 1419243 h 4842513"/>
              <a:gd name="connsiteX12544" fmla="*/ 12895248 w 22146938"/>
              <a:gd name="connsiteY12544" fmla="*/ 1435854 h 4842513"/>
              <a:gd name="connsiteX12545" fmla="*/ 12876977 w 22146938"/>
              <a:gd name="connsiteY12545" fmla="*/ 1447481 h 4842513"/>
              <a:gd name="connsiteX12546" fmla="*/ 12863135 w 22146938"/>
              <a:gd name="connsiteY12546" fmla="*/ 1430870 h 4842513"/>
              <a:gd name="connsiteX12547" fmla="*/ 12881406 w 22146938"/>
              <a:gd name="connsiteY12547" fmla="*/ 1419243 h 4842513"/>
              <a:gd name="connsiteX12548" fmla="*/ 20324480 w 22146938"/>
              <a:gd name="connsiteY12548" fmla="*/ 1418690 h 4842513"/>
              <a:gd name="connsiteX12549" fmla="*/ 20339430 w 22146938"/>
              <a:gd name="connsiteY12549" fmla="*/ 1436961 h 4842513"/>
              <a:gd name="connsiteX12550" fmla="*/ 20319496 w 22146938"/>
              <a:gd name="connsiteY12550" fmla="*/ 1449696 h 4842513"/>
              <a:gd name="connsiteX12551" fmla="*/ 20304546 w 22146938"/>
              <a:gd name="connsiteY12551" fmla="*/ 1431425 h 4842513"/>
              <a:gd name="connsiteX12552" fmla="*/ 20324480 w 22146938"/>
              <a:gd name="connsiteY12552" fmla="*/ 1418690 h 4842513"/>
              <a:gd name="connsiteX12553" fmla="*/ 9243173 w 22146938"/>
              <a:gd name="connsiteY12553" fmla="*/ 1418690 h 4842513"/>
              <a:gd name="connsiteX12554" fmla="*/ 9257571 w 22146938"/>
              <a:gd name="connsiteY12554" fmla="*/ 1436407 h 4842513"/>
              <a:gd name="connsiteX12555" fmla="*/ 9238189 w 22146938"/>
              <a:gd name="connsiteY12555" fmla="*/ 1448588 h 4842513"/>
              <a:gd name="connsiteX12556" fmla="*/ 9223792 w 22146938"/>
              <a:gd name="connsiteY12556" fmla="*/ 1430870 h 4842513"/>
              <a:gd name="connsiteX12557" fmla="*/ 9243173 w 22146938"/>
              <a:gd name="connsiteY12557" fmla="*/ 1418690 h 4842513"/>
              <a:gd name="connsiteX12558" fmla="*/ 18646840 w 22146938"/>
              <a:gd name="connsiteY12558" fmla="*/ 1417029 h 4842513"/>
              <a:gd name="connsiteX12559" fmla="*/ 18661789 w 22146938"/>
              <a:gd name="connsiteY12559" fmla="*/ 1435300 h 4842513"/>
              <a:gd name="connsiteX12560" fmla="*/ 18642410 w 22146938"/>
              <a:gd name="connsiteY12560" fmla="*/ 1448035 h 4842513"/>
              <a:gd name="connsiteX12561" fmla="*/ 18627461 w 22146938"/>
              <a:gd name="connsiteY12561" fmla="*/ 1429763 h 4842513"/>
              <a:gd name="connsiteX12562" fmla="*/ 18646840 w 22146938"/>
              <a:gd name="connsiteY12562" fmla="*/ 1417029 h 4842513"/>
              <a:gd name="connsiteX12563" fmla="*/ 14625487 w 22146938"/>
              <a:gd name="connsiteY12563" fmla="*/ 1416475 h 4842513"/>
              <a:gd name="connsiteX12564" fmla="*/ 14640436 w 22146938"/>
              <a:gd name="connsiteY12564" fmla="*/ 1434747 h 4842513"/>
              <a:gd name="connsiteX12565" fmla="*/ 14620504 w 22146938"/>
              <a:gd name="connsiteY12565" fmla="*/ 1447481 h 4842513"/>
              <a:gd name="connsiteX12566" fmla="*/ 14605554 w 22146938"/>
              <a:gd name="connsiteY12566" fmla="*/ 1429210 h 4842513"/>
              <a:gd name="connsiteX12567" fmla="*/ 14625487 w 22146938"/>
              <a:gd name="connsiteY12567" fmla="*/ 1416475 h 4842513"/>
              <a:gd name="connsiteX12568" fmla="*/ 1909494 w 22146938"/>
              <a:gd name="connsiteY12568" fmla="*/ 1416475 h 4842513"/>
              <a:gd name="connsiteX12569" fmla="*/ 1924442 w 22146938"/>
              <a:gd name="connsiteY12569" fmla="*/ 1434746 h 4842513"/>
              <a:gd name="connsiteX12570" fmla="*/ 1903958 w 22146938"/>
              <a:gd name="connsiteY12570" fmla="*/ 1447481 h 4842513"/>
              <a:gd name="connsiteX12571" fmla="*/ 1889009 w 22146938"/>
              <a:gd name="connsiteY12571" fmla="*/ 1429209 h 4842513"/>
              <a:gd name="connsiteX12572" fmla="*/ 1909494 w 22146938"/>
              <a:gd name="connsiteY12572" fmla="*/ 1416475 h 4842513"/>
              <a:gd name="connsiteX12573" fmla="*/ 21634478 w 22146938"/>
              <a:gd name="connsiteY12573" fmla="*/ 1415922 h 4842513"/>
              <a:gd name="connsiteX12574" fmla="*/ 21648874 w 22146938"/>
              <a:gd name="connsiteY12574" fmla="*/ 1433639 h 4842513"/>
              <a:gd name="connsiteX12575" fmla="*/ 21629496 w 22146938"/>
              <a:gd name="connsiteY12575" fmla="*/ 1445820 h 4842513"/>
              <a:gd name="connsiteX12576" fmla="*/ 21615100 w 22146938"/>
              <a:gd name="connsiteY12576" fmla="*/ 1428103 h 4842513"/>
              <a:gd name="connsiteX12577" fmla="*/ 21634478 w 22146938"/>
              <a:gd name="connsiteY12577" fmla="*/ 1415922 h 4842513"/>
              <a:gd name="connsiteX12578" fmla="*/ 10049229 w 22146938"/>
              <a:gd name="connsiteY12578" fmla="*/ 1415921 h 4842513"/>
              <a:gd name="connsiteX12579" fmla="*/ 10064734 w 22146938"/>
              <a:gd name="connsiteY12579" fmla="*/ 1434746 h 4842513"/>
              <a:gd name="connsiteX12580" fmla="*/ 10044245 w 22146938"/>
              <a:gd name="connsiteY12580" fmla="*/ 1448035 h 4842513"/>
              <a:gd name="connsiteX12581" fmla="*/ 10028740 w 22146938"/>
              <a:gd name="connsiteY12581" fmla="*/ 1429210 h 4842513"/>
              <a:gd name="connsiteX12582" fmla="*/ 10049229 w 22146938"/>
              <a:gd name="connsiteY12582" fmla="*/ 1415921 h 4842513"/>
              <a:gd name="connsiteX12583" fmla="*/ 11489502 w 22146938"/>
              <a:gd name="connsiteY12583" fmla="*/ 1415531 h 4842513"/>
              <a:gd name="connsiteX12584" fmla="*/ 11505005 w 22146938"/>
              <a:gd name="connsiteY12584" fmla="*/ 1434273 h 4842513"/>
              <a:gd name="connsiteX12585" fmla="*/ 11484425 w 22146938"/>
              <a:gd name="connsiteY12585" fmla="*/ 1447239 h 4842513"/>
              <a:gd name="connsiteX12586" fmla="*/ 11468922 w 22146938"/>
              <a:gd name="connsiteY12586" fmla="*/ 1428496 h 4842513"/>
              <a:gd name="connsiteX12587" fmla="*/ 11489502 w 22146938"/>
              <a:gd name="connsiteY12587" fmla="*/ 1415531 h 4842513"/>
              <a:gd name="connsiteX12588" fmla="*/ 21541462 w 22146938"/>
              <a:gd name="connsiteY12588" fmla="*/ 1415368 h 4842513"/>
              <a:gd name="connsiteX12589" fmla="*/ 21555302 w 22146938"/>
              <a:gd name="connsiteY12589" fmla="*/ 1431978 h 4842513"/>
              <a:gd name="connsiteX12590" fmla="*/ 21537032 w 22146938"/>
              <a:gd name="connsiteY12590" fmla="*/ 1443605 h 4842513"/>
              <a:gd name="connsiteX12591" fmla="*/ 21529578 w 22146938"/>
              <a:gd name="connsiteY12591" fmla="*/ 1439395 h 4842513"/>
              <a:gd name="connsiteX12592" fmla="*/ 21529834 w 22146938"/>
              <a:gd name="connsiteY12592" fmla="*/ 1440284 h 4842513"/>
              <a:gd name="connsiteX12593" fmla="*/ 21511562 w 22146938"/>
              <a:gd name="connsiteY12593" fmla="*/ 1451911 h 4842513"/>
              <a:gd name="connsiteX12594" fmla="*/ 21497722 w 22146938"/>
              <a:gd name="connsiteY12594" fmla="*/ 1434747 h 4842513"/>
              <a:gd name="connsiteX12595" fmla="*/ 21515992 w 22146938"/>
              <a:gd name="connsiteY12595" fmla="*/ 1423120 h 4842513"/>
              <a:gd name="connsiteX12596" fmla="*/ 21523276 w 22146938"/>
              <a:gd name="connsiteY12596" fmla="*/ 1427282 h 4842513"/>
              <a:gd name="connsiteX12597" fmla="*/ 21523190 w 22146938"/>
              <a:gd name="connsiteY12597" fmla="*/ 1426995 h 4842513"/>
              <a:gd name="connsiteX12598" fmla="*/ 21541462 w 22146938"/>
              <a:gd name="connsiteY12598" fmla="*/ 1415368 h 4842513"/>
              <a:gd name="connsiteX12599" fmla="*/ 8024261 w 22146938"/>
              <a:gd name="connsiteY12599" fmla="*/ 1415368 h 4842513"/>
              <a:gd name="connsiteX12600" fmla="*/ 8039205 w 22146938"/>
              <a:gd name="connsiteY12600" fmla="*/ 1433639 h 4842513"/>
              <a:gd name="connsiteX12601" fmla="*/ 8019267 w 22146938"/>
              <a:gd name="connsiteY12601" fmla="*/ 1446374 h 4842513"/>
              <a:gd name="connsiteX12602" fmla="*/ 8004313 w 22146938"/>
              <a:gd name="connsiteY12602" fmla="*/ 1428102 h 4842513"/>
              <a:gd name="connsiteX12603" fmla="*/ 8024261 w 22146938"/>
              <a:gd name="connsiteY12603" fmla="*/ 1415368 h 4842513"/>
              <a:gd name="connsiteX12604" fmla="*/ 16081657 w 22146938"/>
              <a:gd name="connsiteY12604" fmla="*/ 1414814 h 4842513"/>
              <a:gd name="connsiteX12605" fmla="*/ 16097160 w 22146938"/>
              <a:gd name="connsiteY12605" fmla="*/ 1433639 h 4842513"/>
              <a:gd name="connsiteX12606" fmla="*/ 16076674 w 22146938"/>
              <a:gd name="connsiteY12606" fmla="*/ 1446928 h 4842513"/>
              <a:gd name="connsiteX12607" fmla="*/ 16061171 w 22146938"/>
              <a:gd name="connsiteY12607" fmla="*/ 1428103 h 4842513"/>
              <a:gd name="connsiteX12608" fmla="*/ 16081657 w 22146938"/>
              <a:gd name="connsiteY12608" fmla="*/ 1414814 h 4842513"/>
              <a:gd name="connsiteX12609" fmla="*/ 1372409 w 22146938"/>
              <a:gd name="connsiteY12609" fmla="*/ 1414814 h 4842513"/>
              <a:gd name="connsiteX12610" fmla="*/ 1387912 w 22146938"/>
              <a:gd name="connsiteY12610" fmla="*/ 1433639 h 4842513"/>
              <a:gd name="connsiteX12611" fmla="*/ 1367427 w 22146938"/>
              <a:gd name="connsiteY12611" fmla="*/ 1446927 h 4842513"/>
              <a:gd name="connsiteX12612" fmla="*/ 1351924 w 22146938"/>
              <a:gd name="connsiteY12612" fmla="*/ 1428102 h 4842513"/>
              <a:gd name="connsiteX12613" fmla="*/ 1372409 w 22146938"/>
              <a:gd name="connsiteY12613" fmla="*/ 1414814 h 4842513"/>
              <a:gd name="connsiteX12614" fmla="*/ 5868477 w 22146938"/>
              <a:gd name="connsiteY12614" fmla="*/ 1414261 h 4842513"/>
              <a:gd name="connsiteX12615" fmla="*/ 5886181 w 22146938"/>
              <a:gd name="connsiteY12615" fmla="*/ 1435854 h 4842513"/>
              <a:gd name="connsiteX12616" fmla="*/ 5878086 w 22146938"/>
              <a:gd name="connsiteY12616" fmla="*/ 1447689 h 4842513"/>
              <a:gd name="connsiteX12617" fmla="*/ 5864670 w 22146938"/>
              <a:gd name="connsiteY12617" fmla="*/ 1450446 h 4842513"/>
              <a:gd name="connsiteX12618" fmla="*/ 5858824 w 22146938"/>
              <a:gd name="connsiteY12618" fmla="*/ 1458901 h 4842513"/>
              <a:gd name="connsiteX12619" fmla="*/ 5845465 w 22146938"/>
              <a:gd name="connsiteY12619" fmla="*/ 1461323 h 4842513"/>
              <a:gd name="connsiteX12620" fmla="*/ 5829970 w 22146938"/>
              <a:gd name="connsiteY12620" fmla="*/ 1442498 h 4842513"/>
              <a:gd name="connsiteX12621" fmla="*/ 5837092 w 22146938"/>
              <a:gd name="connsiteY12621" fmla="*/ 1432186 h 4842513"/>
              <a:gd name="connsiteX12622" fmla="*/ 5845638 w 22146938"/>
              <a:gd name="connsiteY12622" fmla="*/ 1430637 h 4842513"/>
              <a:gd name="connsiteX12623" fmla="*/ 5845216 w 22146938"/>
              <a:gd name="connsiteY12623" fmla="*/ 1429210 h 4842513"/>
              <a:gd name="connsiteX12624" fmla="*/ 5868477 w 22146938"/>
              <a:gd name="connsiteY12624" fmla="*/ 1414261 h 4842513"/>
              <a:gd name="connsiteX12625" fmla="*/ 13361443 w 22146938"/>
              <a:gd name="connsiteY12625" fmla="*/ 1413707 h 4842513"/>
              <a:gd name="connsiteX12626" fmla="*/ 13375285 w 22146938"/>
              <a:gd name="connsiteY12626" fmla="*/ 1430871 h 4842513"/>
              <a:gd name="connsiteX12627" fmla="*/ 13357014 w 22146938"/>
              <a:gd name="connsiteY12627" fmla="*/ 1442498 h 4842513"/>
              <a:gd name="connsiteX12628" fmla="*/ 13343172 w 22146938"/>
              <a:gd name="connsiteY12628" fmla="*/ 1425334 h 4842513"/>
              <a:gd name="connsiteX12629" fmla="*/ 13361443 w 22146938"/>
              <a:gd name="connsiteY12629" fmla="*/ 1413707 h 4842513"/>
              <a:gd name="connsiteX12630" fmla="*/ 6074528 w 22146938"/>
              <a:gd name="connsiteY12630" fmla="*/ 1412600 h 4842513"/>
              <a:gd name="connsiteX12631" fmla="*/ 6091136 w 22146938"/>
              <a:gd name="connsiteY12631" fmla="*/ 1432532 h 4842513"/>
              <a:gd name="connsiteX12632" fmla="*/ 6068992 w 22146938"/>
              <a:gd name="connsiteY12632" fmla="*/ 1446374 h 4842513"/>
              <a:gd name="connsiteX12633" fmla="*/ 6052381 w 22146938"/>
              <a:gd name="connsiteY12633" fmla="*/ 1426442 h 4842513"/>
              <a:gd name="connsiteX12634" fmla="*/ 6074528 w 22146938"/>
              <a:gd name="connsiteY12634" fmla="*/ 1412600 h 4842513"/>
              <a:gd name="connsiteX12635" fmla="*/ 2429967 w 22146938"/>
              <a:gd name="connsiteY12635" fmla="*/ 1412046 h 4842513"/>
              <a:gd name="connsiteX12636" fmla="*/ 2444915 w 22146938"/>
              <a:gd name="connsiteY12636" fmla="*/ 1430317 h 4842513"/>
              <a:gd name="connsiteX12637" fmla="*/ 2424984 w 22146938"/>
              <a:gd name="connsiteY12637" fmla="*/ 1443052 h 4842513"/>
              <a:gd name="connsiteX12638" fmla="*/ 2410036 w 22146938"/>
              <a:gd name="connsiteY12638" fmla="*/ 1424780 h 4842513"/>
              <a:gd name="connsiteX12639" fmla="*/ 2429967 w 22146938"/>
              <a:gd name="connsiteY12639" fmla="*/ 1412046 h 4842513"/>
              <a:gd name="connsiteX12640" fmla="*/ 11111302 w 22146938"/>
              <a:gd name="connsiteY12640" fmla="*/ 1410385 h 4842513"/>
              <a:gd name="connsiteX12641" fmla="*/ 11126805 w 22146938"/>
              <a:gd name="connsiteY12641" fmla="*/ 1429210 h 4842513"/>
              <a:gd name="connsiteX12642" fmla="*/ 11106319 w 22146938"/>
              <a:gd name="connsiteY12642" fmla="*/ 1442498 h 4842513"/>
              <a:gd name="connsiteX12643" fmla="*/ 11090816 w 22146938"/>
              <a:gd name="connsiteY12643" fmla="*/ 1423673 h 4842513"/>
              <a:gd name="connsiteX12644" fmla="*/ 11111302 w 22146938"/>
              <a:gd name="connsiteY12644" fmla="*/ 1410385 h 4842513"/>
              <a:gd name="connsiteX12645" fmla="*/ 8351625 w 22146938"/>
              <a:gd name="connsiteY12645" fmla="*/ 1409917 h 4842513"/>
              <a:gd name="connsiteX12646" fmla="*/ 8366122 w 22146938"/>
              <a:gd name="connsiteY12646" fmla="*/ 1427937 h 4842513"/>
              <a:gd name="connsiteX12647" fmla="*/ 8346727 w 22146938"/>
              <a:gd name="connsiteY12647" fmla="*/ 1440532 h 4842513"/>
              <a:gd name="connsiteX12648" fmla="*/ 8332232 w 22146938"/>
              <a:gd name="connsiteY12648" fmla="*/ 1422513 h 4842513"/>
              <a:gd name="connsiteX12649" fmla="*/ 8351625 w 22146938"/>
              <a:gd name="connsiteY12649" fmla="*/ 1409917 h 4842513"/>
              <a:gd name="connsiteX12650" fmla="*/ 8588632 w 22146938"/>
              <a:gd name="connsiteY12650" fmla="*/ 1408724 h 4842513"/>
              <a:gd name="connsiteX12651" fmla="*/ 8603032 w 22146938"/>
              <a:gd name="connsiteY12651" fmla="*/ 1426441 h 4842513"/>
              <a:gd name="connsiteX12652" fmla="*/ 8583652 w 22146938"/>
              <a:gd name="connsiteY12652" fmla="*/ 1438622 h 4842513"/>
              <a:gd name="connsiteX12653" fmla="*/ 8569258 w 22146938"/>
              <a:gd name="connsiteY12653" fmla="*/ 1420905 h 4842513"/>
              <a:gd name="connsiteX12654" fmla="*/ 8588632 w 22146938"/>
              <a:gd name="connsiteY12654" fmla="*/ 1408724 h 4842513"/>
              <a:gd name="connsiteX12655" fmla="*/ 13533637 w 22146938"/>
              <a:gd name="connsiteY12655" fmla="*/ 1408170 h 4842513"/>
              <a:gd name="connsiteX12656" fmla="*/ 13547479 w 22146938"/>
              <a:gd name="connsiteY12656" fmla="*/ 1425334 h 4842513"/>
              <a:gd name="connsiteX12657" fmla="*/ 13528653 w 22146938"/>
              <a:gd name="connsiteY12657" fmla="*/ 1437515 h 4842513"/>
              <a:gd name="connsiteX12658" fmla="*/ 13514811 w 22146938"/>
              <a:gd name="connsiteY12658" fmla="*/ 1420351 h 4842513"/>
              <a:gd name="connsiteX12659" fmla="*/ 13533637 w 22146938"/>
              <a:gd name="connsiteY12659" fmla="*/ 1408170 h 4842513"/>
              <a:gd name="connsiteX12660" fmla="*/ 12566364 w 22146938"/>
              <a:gd name="connsiteY12660" fmla="*/ 1408170 h 4842513"/>
              <a:gd name="connsiteX12661" fmla="*/ 12580206 w 22146938"/>
              <a:gd name="connsiteY12661" fmla="*/ 1425334 h 4842513"/>
              <a:gd name="connsiteX12662" fmla="*/ 12561935 w 22146938"/>
              <a:gd name="connsiteY12662" fmla="*/ 1436961 h 4842513"/>
              <a:gd name="connsiteX12663" fmla="*/ 12548093 w 22146938"/>
              <a:gd name="connsiteY12663" fmla="*/ 1419797 h 4842513"/>
              <a:gd name="connsiteX12664" fmla="*/ 12566364 w 22146938"/>
              <a:gd name="connsiteY12664" fmla="*/ 1408170 h 4842513"/>
              <a:gd name="connsiteX12665" fmla="*/ 5681035 w 22146938"/>
              <a:gd name="connsiteY12665" fmla="*/ 1408170 h 4842513"/>
              <a:gd name="connsiteX12666" fmla="*/ 5696546 w 22146938"/>
              <a:gd name="connsiteY12666" fmla="*/ 1426995 h 4842513"/>
              <a:gd name="connsiteX12667" fmla="*/ 5676061 w 22146938"/>
              <a:gd name="connsiteY12667" fmla="*/ 1439729 h 4842513"/>
              <a:gd name="connsiteX12668" fmla="*/ 5660553 w 22146938"/>
              <a:gd name="connsiteY12668" fmla="*/ 1420904 h 4842513"/>
              <a:gd name="connsiteX12669" fmla="*/ 5681035 w 22146938"/>
              <a:gd name="connsiteY12669" fmla="*/ 1408170 h 4842513"/>
              <a:gd name="connsiteX12670" fmla="*/ 14082884 w 22146938"/>
              <a:gd name="connsiteY12670" fmla="*/ 1407617 h 4842513"/>
              <a:gd name="connsiteX12671" fmla="*/ 14097833 w 22146938"/>
              <a:gd name="connsiteY12671" fmla="*/ 1425888 h 4842513"/>
              <a:gd name="connsiteX12672" fmla="*/ 14077902 w 22146938"/>
              <a:gd name="connsiteY12672" fmla="*/ 1438623 h 4842513"/>
              <a:gd name="connsiteX12673" fmla="*/ 14062951 w 22146938"/>
              <a:gd name="connsiteY12673" fmla="*/ 1420351 h 4842513"/>
              <a:gd name="connsiteX12674" fmla="*/ 14082884 w 22146938"/>
              <a:gd name="connsiteY12674" fmla="*/ 1407617 h 4842513"/>
              <a:gd name="connsiteX12675" fmla="*/ 22020392 w 22146938"/>
              <a:gd name="connsiteY12675" fmla="*/ 1407063 h 4842513"/>
              <a:gd name="connsiteX12676" fmla="*/ 22032988 w 22146938"/>
              <a:gd name="connsiteY12676" fmla="*/ 1414122 h 4842513"/>
              <a:gd name="connsiteX12677" fmla="*/ 22035216 w 22146938"/>
              <a:gd name="connsiteY12677" fmla="*/ 1422415 h 4842513"/>
              <a:gd name="connsiteX12678" fmla="*/ 22036756 w 22146938"/>
              <a:gd name="connsiteY12678" fmla="*/ 1422116 h 4842513"/>
              <a:gd name="connsiteX12679" fmla="*/ 22052720 w 22146938"/>
              <a:gd name="connsiteY12679" fmla="*/ 1441492 h 4842513"/>
              <a:gd name="connsiteX12680" fmla="*/ 22031508 w 22146938"/>
              <a:gd name="connsiteY12680" fmla="*/ 1454918 h 4842513"/>
              <a:gd name="connsiteX12681" fmla="*/ 22019132 w 22146938"/>
              <a:gd name="connsiteY12681" fmla="*/ 1448011 h 4842513"/>
              <a:gd name="connsiteX12682" fmla="*/ 22016950 w 22146938"/>
              <a:gd name="connsiteY12682" fmla="*/ 1440426 h 4842513"/>
              <a:gd name="connsiteX12683" fmla="*/ 22014854 w 22146938"/>
              <a:gd name="connsiteY12683" fmla="*/ 1440837 h 4842513"/>
              <a:gd name="connsiteX12684" fmla="*/ 21998798 w 22146938"/>
              <a:gd name="connsiteY12684" fmla="*/ 1420905 h 4842513"/>
              <a:gd name="connsiteX12685" fmla="*/ 22020392 w 22146938"/>
              <a:gd name="connsiteY12685" fmla="*/ 1407063 h 4842513"/>
              <a:gd name="connsiteX12686" fmla="*/ 13197001 w 22146938"/>
              <a:gd name="connsiteY12686" fmla="*/ 1407063 h 4842513"/>
              <a:gd name="connsiteX12687" fmla="*/ 13210843 w 22146938"/>
              <a:gd name="connsiteY12687" fmla="*/ 1423673 h 4842513"/>
              <a:gd name="connsiteX12688" fmla="*/ 13192572 w 22146938"/>
              <a:gd name="connsiteY12688" fmla="*/ 1435300 h 4842513"/>
              <a:gd name="connsiteX12689" fmla="*/ 13178730 w 22146938"/>
              <a:gd name="connsiteY12689" fmla="*/ 1418690 h 4842513"/>
              <a:gd name="connsiteX12690" fmla="*/ 13197001 w 22146938"/>
              <a:gd name="connsiteY12690" fmla="*/ 1407063 h 4842513"/>
              <a:gd name="connsiteX12691" fmla="*/ 9519445 w 22146938"/>
              <a:gd name="connsiteY12691" fmla="*/ 1405956 h 4842513"/>
              <a:gd name="connsiteX12692" fmla="*/ 9534399 w 22146938"/>
              <a:gd name="connsiteY12692" fmla="*/ 1423673 h 4842513"/>
              <a:gd name="connsiteX12693" fmla="*/ 9515017 w 22146938"/>
              <a:gd name="connsiteY12693" fmla="*/ 1435854 h 4842513"/>
              <a:gd name="connsiteX12694" fmla="*/ 9500065 w 22146938"/>
              <a:gd name="connsiteY12694" fmla="*/ 1418137 h 4842513"/>
              <a:gd name="connsiteX12695" fmla="*/ 9519445 w 22146938"/>
              <a:gd name="connsiteY12695" fmla="*/ 1405956 h 4842513"/>
              <a:gd name="connsiteX12696" fmla="*/ 3290180 w 22146938"/>
              <a:gd name="connsiteY12696" fmla="*/ 1405402 h 4842513"/>
              <a:gd name="connsiteX12697" fmla="*/ 3306236 w 22146938"/>
              <a:gd name="connsiteY12697" fmla="*/ 1424780 h 4842513"/>
              <a:gd name="connsiteX12698" fmla="*/ 3284644 w 22146938"/>
              <a:gd name="connsiteY12698" fmla="*/ 1438622 h 4842513"/>
              <a:gd name="connsiteX12699" fmla="*/ 3268587 w 22146938"/>
              <a:gd name="connsiteY12699" fmla="*/ 1419244 h 4842513"/>
              <a:gd name="connsiteX12700" fmla="*/ 3290180 w 22146938"/>
              <a:gd name="connsiteY12700" fmla="*/ 1405402 h 4842513"/>
              <a:gd name="connsiteX12701" fmla="*/ 18790796 w 22146938"/>
              <a:gd name="connsiteY12701" fmla="*/ 1403741 h 4842513"/>
              <a:gd name="connsiteX12702" fmla="*/ 18805191 w 22146938"/>
              <a:gd name="connsiteY12702" fmla="*/ 1420905 h 4842513"/>
              <a:gd name="connsiteX12703" fmla="*/ 18786367 w 22146938"/>
              <a:gd name="connsiteY12703" fmla="*/ 1433085 h 4842513"/>
              <a:gd name="connsiteX12704" fmla="*/ 18771971 w 22146938"/>
              <a:gd name="connsiteY12704" fmla="*/ 1415922 h 4842513"/>
              <a:gd name="connsiteX12705" fmla="*/ 18790796 w 22146938"/>
              <a:gd name="connsiteY12705" fmla="*/ 1403741 h 4842513"/>
              <a:gd name="connsiteX12706" fmla="*/ 17488550 w 22146938"/>
              <a:gd name="connsiteY12706" fmla="*/ 1403187 h 4842513"/>
              <a:gd name="connsiteX12707" fmla="*/ 17505160 w 22146938"/>
              <a:gd name="connsiteY12707" fmla="*/ 1423673 h 4842513"/>
              <a:gd name="connsiteX12708" fmla="*/ 17483013 w 22146938"/>
              <a:gd name="connsiteY12708" fmla="*/ 1437515 h 4842513"/>
              <a:gd name="connsiteX12709" fmla="*/ 17466403 w 22146938"/>
              <a:gd name="connsiteY12709" fmla="*/ 1417029 h 4842513"/>
              <a:gd name="connsiteX12710" fmla="*/ 17488550 w 22146938"/>
              <a:gd name="connsiteY12710" fmla="*/ 1403187 h 4842513"/>
              <a:gd name="connsiteX12711" fmla="*/ 6200791 w 22146938"/>
              <a:gd name="connsiteY12711" fmla="*/ 1403187 h 4842513"/>
              <a:gd name="connsiteX12712" fmla="*/ 6216843 w 22146938"/>
              <a:gd name="connsiteY12712" fmla="*/ 1423119 h 4842513"/>
              <a:gd name="connsiteX12713" fmla="*/ 6212981 w 22146938"/>
              <a:gd name="connsiteY12713" fmla="*/ 1428841 h 4842513"/>
              <a:gd name="connsiteX12714" fmla="*/ 6214734 w 22146938"/>
              <a:gd name="connsiteY12714" fmla="*/ 1434746 h 4842513"/>
              <a:gd name="connsiteX12715" fmla="*/ 6194253 w 22146938"/>
              <a:gd name="connsiteY12715" fmla="*/ 1447481 h 4842513"/>
              <a:gd name="connsiteX12716" fmla="*/ 6178752 w 22146938"/>
              <a:gd name="connsiteY12716" fmla="*/ 1428656 h 4842513"/>
              <a:gd name="connsiteX12717" fmla="*/ 6181319 w 22146938"/>
              <a:gd name="connsiteY12717" fmla="*/ 1424911 h 4842513"/>
              <a:gd name="connsiteX12718" fmla="*/ 6179199 w 22146938"/>
              <a:gd name="connsiteY12718" fmla="*/ 1417029 h 4842513"/>
              <a:gd name="connsiteX12719" fmla="*/ 6200791 w 22146938"/>
              <a:gd name="connsiteY12719" fmla="*/ 1403187 h 4842513"/>
              <a:gd name="connsiteX12720" fmla="*/ 12401921 w 22146938"/>
              <a:gd name="connsiteY12720" fmla="*/ 1402634 h 4842513"/>
              <a:gd name="connsiteX12721" fmla="*/ 12415763 w 22146938"/>
              <a:gd name="connsiteY12721" fmla="*/ 1419798 h 4842513"/>
              <a:gd name="connsiteX12722" fmla="*/ 12396939 w 22146938"/>
              <a:gd name="connsiteY12722" fmla="*/ 1431979 h 4842513"/>
              <a:gd name="connsiteX12723" fmla="*/ 12383097 w 22146938"/>
              <a:gd name="connsiteY12723" fmla="*/ 1414815 h 4842513"/>
              <a:gd name="connsiteX12724" fmla="*/ 12401921 w 22146938"/>
              <a:gd name="connsiteY12724" fmla="*/ 1402634 h 4842513"/>
              <a:gd name="connsiteX12725" fmla="*/ 7282062 w 22146938"/>
              <a:gd name="connsiteY12725" fmla="*/ 1402080 h 4842513"/>
              <a:gd name="connsiteX12726" fmla="*/ 7299240 w 22146938"/>
              <a:gd name="connsiteY12726" fmla="*/ 1422566 h 4842513"/>
              <a:gd name="connsiteX12727" fmla="*/ 7276528 w 22146938"/>
              <a:gd name="connsiteY12727" fmla="*/ 1436962 h 4842513"/>
              <a:gd name="connsiteX12728" fmla="*/ 7259354 w 22146938"/>
              <a:gd name="connsiteY12728" fmla="*/ 1416476 h 4842513"/>
              <a:gd name="connsiteX12729" fmla="*/ 7282062 w 22146938"/>
              <a:gd name="connsiteY12729" fmla="*/ 1402080 h 4842513"/>
              <a:gd name="connsiteX12730" fmla="*/ 21896368 w 22146938"/>
              <a:gd name="connsiteY12730" fmla="*/ 1401526 h 4842513"/>
              <a:gd name="connsiteX12731" fmla="*/ 21911870 w 22146938"/>
              <a:gd name="connsiteY12731" fmla="*/ 1420351 h 4842513"/>
              <a:gd name="connsiteX12732" fmla="*/ 21891386 w 22146938"/>
              <a:gd name="connsiteY12732" fmla="*/ 1433640 h 4842513"/>
              <a:gd name="connsiteX12733" fmla="*/ 21875882 w 22146938"/>
              <a:gd name="connsiteY12733" fmla="*/ 1414815 h 4842513"/>
              <a:gd name="connsiteX12734" fmla="*/ 21896368 w 22146938"/>
              <a:gd name="connsiteY12734" fmla="*/ 1401526 h 4842513"/>
              <a:gd name="connsiteX12735" fmla="*/ 3104270 w 22146938"/>
              <a:gd name="connsiteY12735" fmla="*/ 1401526 h 4842513"/>
              <a:gd name="connsiteX12736" fmla="*/ 3119772 w 22146938"/>
              <a:gd name="connsiteY12736" fmla="*/ 1420351 h 4842513"/>
              <a:gd name="connsiteX12737" fmla="*/ 3099287 w 22146938"/>
              <a:gd name="connsiteY12737" fmla="*/ 1433085 h 4842513"/>
              <a:gd name="connsiteX12738" fmla="*/ 3083784 w 22146938"/>
              <a:gd name="connsiteY12738" fmla="*/ 1414260 h 4842513"/>
              <a:gd name="connsiteX12739" fmla="*/ 3104270 w 22146938"/>
              <a:gd name="connsiteY12739" fmla="*/ 1401526 h 4842513"/>
              <a:gd name="connsiteX12740" fmla="*/ 13711921 w 22146938"/>
              <a:gd name="connsiteY12740" fmla="*/ 1400973 h 4842513"/>
              <a:gd name="connsiteX12741" fmla="*/ 13726317 w 22146938"/>
              <a:gd name="connsiteY12741" fmla="*/ 1418690 h 4842513"/>
              <a:gd name="connsiteX12742" fmla="*/ 13707492 w 22146938"/>
              <a:gd name="connsiteY12742" fmla="*/ 1430871 h 4842513"/>
              <a:gd name="connsiteX12743" fmla="*/ 13693097 w 22146938"/>
              <a:gd name="connsiteY12743" fmla="*/ 1413154 h 4842513"/>
              <a:gd name="connsiteX12744" fmla="*/ 13711921 w 22146938"/>
              <a:gd name="connsiteY12744" fmla="*/ 1400973 h 4842513"/>
              <a:gd name="connsiteX12745" fmla="*/ 18574862 w 22146938"/>
              <a:gd name="connsiteY12745" fmla="*/ 1400972 h 4842513"/>
              <a:gd name="connsiteX12746" fmla="*/ 18589811 w 22146938"/>
              <a:gd name="connsiteY12746" fmla="*/ 1419243 h 4842513"/>
              <a:gd name="connsiteX12747" fmla="*/ 18569878 w 22146938"/>
              <a:gd name="connsiteY12747" fmla="*/ 1431978 h 4842513"/>
              <a:gd name="connsiteX12748" fmla="*/ 18554929 w 22146938"/>
              <a:gd name="connsiteY12748" fmla="*/ 1413707 h 4842513"/>
              <a:gd name="connsiteX12749" fmla="*/ 18574862 w 22146938"/>
              <a:gd name="connsiteY12749" fmla="*/ 1400972 h 4842513"/>
              <a:gd name="connsiteX12750" fmla="*/ 11316716 w 22146938"/>
              <a:gd name="connsiteY12750" fmla="*/ 1400972 h 4842513"/>
              <a:gd name="connsiteX12751" fmla="*/ 11332218 w 22146938"/>
              <a:gd name="connsiteY12751" fmla="*/ 1419797 h 4842513"/>
              <a:gd name="connsiteX12752" fmla="*/ 11311732 w 22146938"/>
              <a:gd name="connsiteY12752" fmla="*/ 1432532 h 4842513"/>
              <a:gd name="connsiteX12753" fmla="*/ 11296229 w 22146938"/>
              <a:gd name="connsiteY12753" fmla="*/ 1413707 h 4842513"/>
              <a:gd name="connsiteX12754" fmla="*/ 11316716 w 22146938"/>
              <a:gd name="connsiteY12754" fmla="*/ 1400972 h 4842513"/>
              <a:gd name="connsiteX12755" fmla="*/ 15676918 w 22146938"/>
              <a:gd name="connsiteY12755" fmla="*/ 1400418 h 4842513"/>
              <a:gd name="connsiteX12756" fmla="*/ 15691868 w 22146938"/>
              <a:gd name="connsiteY12756" fmla="*/ 1418690 h 4842513"/>
              <a:gd name="connsiteX12757" fmla="*/ 15671935 w 22146938"/>
              <a:gd name="connsiteY12757" fmla="*/ 1431424 h 4842513"/>
              <a:gd name="connsiteX12758" fmla="*/ 15656986 w 22146938"/>
              <a:gd name="connsiteY12758" fmla="*/ 1413153 h 4842513"/>
              <a:gd name="connsiteX12759" fmla="*/ 15676918 w 22146938"/>
              <a:gd name="connsiteY12759" fmla="*/ 1400418 h 4842513"/>
              <a:gd name="connsiteX12760" fmla="*/ 6861709 w 22146938"/>
              <a:gd name="connsiteY12760" fmla="*/ 1399865 h 4842513"/>
              <a:gd name="connsiteX12761" fmla="*/ 6879422 w 22146938"/>
              <a:gd name="connsiteY12761" fmla="*/ 1421459 h 4842513"/>
              <a:gd name="connsiteX12762" fmla="*/ 6856167 w 22146938"/>
              <a:gd name="connsiteY12762" fmla="*/ 1436408 h 4842513"/>
              <a:gd name="connsiteX12763" fmla="*/ 6838451 w 22146938"/>
              <a:gd name="connsiteY12763" fmla="*/ 1414815 h 4842513"/>
              <a:gd name="connsiteX12764" fmla="*/ 6861709 w 22146938"/>
              <a:gd name="connsiteY12764" fmla="*/ 1399865 h 4842513"/>
              <a:gd name="connsiteX12765" fmla="*/ 12728037 w 22146938"/>
              <a:gd name="connsiteY12765" fmla="*/ 1399311 h 4842513"/>
              <a:gd name="connsiteX12766" fmla="*/ 12741879 w 22146938"/>
              <a:gd name="connsiteY12766" fmla="*/ 1415922 h 4842513"/>
              <a:gd name="connsiteX12767" fmla="*/ 12723608 w 22146938"/>
              <a:gd name="connsiteY12767" fmla="*/ 1427549 h 4842513"/>
              <a:gd name="connsiteX12768" fmla="*/ 12709766 w 22146938"/>
              <a:gd name="connsiteY12768" fmla="*/ 1410939 h 4842513"/>
              <a:gd name="connsiteX12769" fmla="*/ 12728037 w 22146938"/>
              <a:gd name="connsiteY12769" fmla="*/ 1399311 h 4842513"/>
              <a:gd name="connsiteX12770" fmla="*/ 2934341 w 22146938"/>
              <a:gd name="connsiteY12770" fmla="*/ 1399311 h 4842513"/>
              <a:gd name="connsiteX12771" fmla="*/ 2949290 w 22146938"/>
              <a:gd name="connsiteY12771" fmla="*/ 1417582 h 4842513"/>
              <a:gd name="connsiteX12772" fmla="*/ 2929359 w 22146938"/>
              <a:gd name="connsiteY12772" fmla="*/ 1430317 h 4842513"/>
              <a:gd name="connsiteX12773" fmla="*/ 2914410 w 22146938"/>
              <a:gd name="connsiteY12773" fmla="*/ 1412045 h 4842513"/>
              <a:gd name="connsiteX12774" fmla="*/ 2934341 w 22146938"/>
              <a:gd name="connsiteY12774" fmla="*/ 1399311 h 4842513"/>
              <a:gd name="connsiteX12775" fmla="*/ 21108486 w 22146938"/>
              <a:gd name="connsiteY12775" fmla="*/ 1398757 h 4842513"/>
              <a:gd name="connsiteX12776" fmla="*/ 21124542 w 22146938"/>
              <a:gd name="connsiteY12776" fmla="*/ 1418136 h 4842513"/>
              <a:gd name="connsiteX12777" fmla="*/ 21103502 w 22146938"/>
              <a:gd name="connsiteY12777" fmla="*/ 1431424 h 4842513"/>
              <a:gd name="connsiteX12778" fmla="*/ 21087446 w 22146938"/>
              <a:gd name="connsiteY12778" fmla="*/ 1412046 h 4842513"/>
              <a:gd name="connsiteX12779" fmla="*/ 21108486 w 22146938"/>
              <a:gd name="connsiteY12779" fmla="*/ 1398757 h 4842513"/>
              <a:gd name="connsiteX12780" fmla="*/ 13895189 w 22146938"/>
              <a:gd name="connsiteY12780" fmla="*/ 1398204 h 4842513"/>
              <a:gd name="connsiteX12781" fmla="*/ 13909584 w 22146938"/>
              <a:gd name="connsiteY12781" fmla="*/ 1415921 h 4842513"/>
              <a:gd name="connsiteX12782" fmla="*/ 13890205 w 22146938"/>
              <a:gd name="connsiteY12782" fmla="*/ 1428102 h 4842513"/>
              <a:gd name="connsiteX12783" fmla="*/ 13875810 w 22146938"/>
              <a:gd name="connsiteY12783" fmla="*/ 1410385 h 4842513"/>
              <a:gd name="connsiteX12784" fmla="*/ 13895189 w 22146938"/>
              <a:gd name="connsiteY12784" fmla="*/ 1398204 h 4842513"/>
              <a:gd name="connsiteX12785" fmla="*/ 21452318 w 22146938"/>
              <a:gd name="connsiteY12785" fmla="*/ 1397650 h 4842513"/>
              <a:gd name="connsiteX12786" fmla="*/ 21468374 w 22146938"/>
              <a:gd name="connsiteY12786" fmla="*/ 1417582 h 4842513"/>
              <a:gd name="connsiteX12787" fmla="*/ 21446782 w 22146938"/>
              <a:gd name="connsiteY12787" fmla="*/ 1431424 h 4842513"/>
              <a:gd name="connsiteX12788" fmla="*/ 21430726 w 22146938"/>
              <a:gd name="connsiteY12788" fmla="*/ 1411492 h 4842513"/>
              <a:gd name="connsiteX12789" fmla="*/ 21452318 w 22146938"/>
              <a:gd name="connsiteY12789" fmla="*/ 1397650 h 4842513"/>
              <a:gd name="connsiteX12790" fmla="*/ 21763486 w 22146938"/>
              <a:gd name="connsiteY12790" fmla="*/ 1396543 h 4842513"/>
              <a:gd name="connsiteX12791" fmla="*/ 21778434 w 22146938"/>
              <a:gd name="connsiteY12791" fmla="*/ 1414814 h 4842513"/>
              <a:gd name="connsiteX12792" fmla="*/ 21758502 w 22146938"/>
              <a:gd name="connsiteY12792" fmla="*/ 1427549 h 4842513"/>
              <a:gd name="connsiteX12793" fmla="*/ 21743554 w 22146938"/>
              <a:gd name="connsiteY12793" fmla="*/ 1409277 h 4842513"/>
              <a:gd name="connsiteX12794" fmla="*/ 21763486 w 22146938"/>
              <a:gd name="connsiteY12794" fmla="*/ 1396543 h 4842513"/>
              <a:gd name="connsiteX12795" fmla="*/ 11686572 w 22146938"/>
              <a:gd name="connsiteY12795" fmla="*/ 1396543 h 4842513"/>
              <a:gd name="connsiteX12796" fmla="*/ 11701521 w 22146938"/>
              <a:gd name="connsiteY12796" fmla="*/ 1414814 h 4842513"/>
              <a:gd name="connsiteX12797" fmla="*/ 11681589 w 22146938"/>
              <a:gd name="connsiteY12797" fmla="*/ 1427549 h 4842513"/>
              <a:gd name="connsiteX12798" fmla="*/ 11666640 w 22146938"/>
              <a:gd name="connsiteY12798" fmla="*/ 1409277 h 4842513"/>
              <a:gd name="connsiteX12799" fmla="*/ 11686572 w 22146938"/>
              <a:gd name="connsiteY12799" fmla="*/ 1396543 h 4842513"/>
              <a:gd name="connsiteX12800" fmla="*/ 16507434 w 22146938"/>
              <a:gd name="connsiteY12800" fmla="*/ 1396542 h 4842513"/>
              <a:gd name="connsiteX12801" fmla="*/ 16522937 w 22146938"/>
              <a:gd name="connsiteY12801" fmla="*/ 1415921 h 4842513"/>
              <a:gd name="connsiteX12802" fmla="*/ 16501897 w 22146938"/>
              <a:gd name="connsiteY12802" fmla="*/ 1429209 h 4842513"/>
              <a:gd name="connsiteX12803" fmla="*/ 16486395 w 22146938"/>
              <a:gd name="connsiteY12803" fmla="*/ 1409831 h 4842513"/>
              <a:gd name="connsiteX12804" fmla="*/ 16507434 w 22146938"/>
              <a:gd name="connsiteY12804" fmla="*/ 1396542 h 4842513"/>
              <a:gd name="connsiteX12805" fmla="*/ 858621 w 22146938"/>
              <a:gd name="connsiteY12805" fmla="*/ 1396542 h 4842513"/>
              <a:gd name="connsiteX12806" fmla="*/ 874123 w 22146938"/>
              <a:gd name="connsiteY12806" fmla="*/ 1415367 h 4842513"/>
              <a:gd name="connsiteX12807" fmla="*/ 853638 w 22146938"/>
              <a:gd name="connsiteY12807" fmla="*/ 1428656 h 4842513"/>
              <a:gd name="connsiteX12808" fmla="*/ 838135 w 22146938"/>
              <a:gd name="connsiteY12808" fmla="*/ 1409831 h 4842513"/>
              <a:gd name="connsiteX12809" fmla="*/ 858621 w 22146938"/>
              <a:gd name="connsiteY12809" fmla="*/ 1396542 h 4842513"/>
              <a:gd name="connsiteX12810" fmla="*/ 20638970 w 22146938"/>
              <a:gd name="connsiteY12810" fmla="*/ 1395989 h 4842513"/>
              <a:gd name="connsiteX12811" fmla="*/ 20654470 w 22146938"/>
              <a:gd name="connsiteY12811" fmla="*/ 1414814 h 4842513"/>
              <a:gd name="connsiteX12812" fmla="*/ 20633986 w 22146938"/>
              <a:gd name="connsiteY12812" fmla="*/ 1427549 h 4842513"/>
              <a:gd name="connsiteX12813" fmla="*/ 20618482 w 22146938"/>
              <a:gd name="connsiteY12813" fmla="*/ 1408724 h 4842513"/>
              <a:gd name="connsiteX12814" fmla="*/ 20638970 w 22146938"/>
              <a:gd name="connsiteY12814" fmla="*/ 1395989 h 4842513"/>
              <a:gd name="connsiteX12815" fmla="*/ 7387833 w 22146938"/>
              <a:gd name="connsiteY12815" fmla="*/ 1394882 h 4842513"/>
              <a:gd name="connsiteX12816" fmla="*/ 7404438 w 22146938"/>
              <a:gd name="connsiteY12816" fmla="*/ 1415368 h 4842513"/>
              <a:gd name="connsiteX12817" fmla="*/ 7382288 w 22146938"/>
              <a:gd name="connsiteY12817" fmla="*/ 1429210 h 4842513"/>
              <a:gd name="connsiteX12818" fmla="*/ 7365679 w 22146938"/>
              <a:gd name="connsiteY12818" fmla="*/ 1408724 h 4842513"/>
              <a:gd name="connsiteX12819" fmla="*/ 7387833 w 22146938"/>
              <a:gd name="connsiteY12819" fmla="*/ 1394882 h 4842513"/>
              <a:gd name="connsiteX12820" fmla="*/ 7488555 w 22146938"/>
              <a:gd name="connsiteY12820" fmla="*/ 1394002 h 4842513"/>
              <a:gd name="connsiteX12821" fmla="*/ 7504993 w 22146938"/>
              <a:gd name="connsiteY12821" fmla="*/ 1414012 h 4842513"/>
              <a:gd name="connsiteX12822" fmla="*/ 7483137 w 22146938"/>
              <a:gd name="connsiteY12822" fmla="*/ 1427898 h 4842513"/>
              <a:gd name="connsiteX12823" fmla="*/ 7466712 w 22146938"/>
              <a:gd name="connsiteY12823" fmla="*/ 1407889 h 4842513"/>
              <a:gd name="connsiteX12824" fmla="*/ 7488555 w 22146938"/>
              <a:gd name="connsiteY12824" fmla="*/ 1394002 h 4842513"/>
              <a:gd name="connsiteX12825" fmla="*/ 4016022 w 22146938"/>
              <a:gd name="connsiteY12825" fmla="*/ 1393221 h 4842513"/>
              <a:gd name="connsiteX12826" fmla="*/ 4032076 w 22146938"/>
              <a:gd name="connsiteY12826" fmla="*/ 1413153 h 4842513"/>
              <a:gd name="connsiteX12827" fmla="*/ 4010484 w 22146938"/>
              <a:gd name="connsiteY12827" fmla="*/ 1426995 h 4842513"/>
              <a:gd name="connsiteX12828" fmla="*/ 3994427 w 22146938"/>
              <a:gd name="connsiteY12828" fmla="*/ 1407063 h 4842513"/>
              <a:gd name="connsiteX12829" fmla="*/ 4016022 w 22146938"/>
              <a:gd name="connsiteY12829" fmla="*/ 1393221 h 4842513"/>
              <a:gd name="connsiteX12830" fmla="*/ 270185 w 22146938"/>
              <a:gd name="connsiteY12830" fmla="*/ 1393221 h 4842513"/>
              <a:gd name="connsiteX12831" fmla="*/ 285133 w 22146938"/>
              <a:gd name="connsiteY12831" fmla="*/ 1411492 h 4842513"/>
              <a:gd name="connsiteX12832" fmla="*/ 265202 w 22146938"/>
              <a:gd name="connsiteY12832" fmla="*/ 1424227 h 4842513"/>
              <a:gd name="connsiteX12833" fmla="*/ 250254 w 22146938"/>
              <a:gd name="connsiteY12833" fmla="*/ 1405955 h 4842513"/>
              <a:gd name="connsiteX12834" fmla="*/ 270185 w 22146938"/>
              <a:gd name="connsiteY12834" fmla="*/ 1393221 h 4842513"/>
              <a:gd name="connsiteX12835" fmla="*/ 7585586 w 22146938"/>
              <a:gd name="connsiteY12835" fmla="*/ 1393220 h 4842513"/>
              <a:gd name="connsiteX12836" fmla="*/ 7601644 w 22146938"/>
              <a:gd name="connsiteY12836" fmla="*/ 1412599 h 4842513"/>
              <a:gd name="connsiteX12837" fmla="*/ 7580602 w 22146938"/>
              <a:gd name="connsiteY12837" fmla="*/ 1425887 h 4842513"/>
              <a:gd name="connsiteX12838" fmla="*/ 7564542 w 22146938"/>
              <a:gd name="connsiteY12838" fmla="*/ 1406509 h 4842513"/>
              <a:gd name="connsiteX12839" fmla="*/ 7585586 w 22146938"/>
              <a:gd name="connsiteY12839" fmla="*/ 1393220 h 4842513"/>
              <a:gd name="connsiteX12840" fmla="*/ 6322620 w 22146938"/>
              <a:gd name="connsiteY12840" fmla="*/ 1392667 h 4842513"/>
              <a:gd name="connsiteX12841" fmla="*/ 6338669 w 22146938"/>
              <a:gd name="connsiteY12841" fmla="*/ 1412046 h 4842513"/>
              <a:gd name="connsiteX12842" fmla="*/ 6317640 w 22146938"/>
              <a:gd name="connsiteY12842" fmla="*/ 1425334 h 4842513"/>
              <a:gd name="connsiteX12843" fmla="*/ 6301585 w 22146938"/>
              <a:gd name="connsiteY12843" fmla="*/ 1405956 h 4842513"/>
              <a:gd name="connsiteX12844" fmla="*/ 6322620 w 22146938"/>
              <a:gd name="connsiteY12844" fmla="*/ 1392667 h 4842513"/>
              <a:gd name="connsiteX12845" fmla="*/ 19908670 w 22146938"/>
              <a:gd name="connsiteY12845" fmla="*/ 1392114 h 4842513"/>
              <a:gd name="connsiteX12846" fmla="*/ 19923066 w 22146938"/>
              <a:gd name="connsiteY12846" fmla="*/ 1409831 h 4842513"/>
              <a:gd name="connsiteX12847" fmla="*/ 19903686 w 22146938"/>
              <a:gd name="connsiteY12847" fmla="*/ 1422012 h 4842513"/>
              <a:gd name="connsiteX12848" fmla="*/ 19889290 w 22146938"/>
              <a:gd name="connsiteY12848" fmla="*/ 1404295 h 4842513"/>
              <a:gd name="connsiteX12849" fmla="*/ 19908670 w 22146938"/>
              <a:gd name="connsiteY12849" fmla="*/ 1392114 h 4842513"/>
              <a:gd name="connsiteX12850" fmla="*/ 21495506 w 22146938"/>
              <a:gd name="connsiteY12850" fmla="*/ 1391560 h 4842513"/>
              <a:gd name="connsiteX12851" fmla="*/ 21509902 w 22146938"/>
              <a:gd name="connsiteY12851" fmla="*/ 1408724 h 4842513"/>
              <a:gd name="connsiteX12852" fmla="*/ 21491078 w 22146938"/>
              <a:gd name="connsiteY12852" fmla="*/ 1420905 h 4842513"/>
              <a:gd name="connsiteX12853" fmla="*/ 21476682 w 22146938"/>
              <a:gd name="connsiteY12853" fmla="*/ 1403741 h 4842513"/>
              <a:gd name="connsiteX12854" fmla="*/ 21495506 w 22146938"/>
              <a:gd name="connsiteY12854" fmla="*/ 1391560 h 4842513"/>
              <a:gd name="connsiteX12855" fmla="*/ 21384218 w 22146938"/>
              <a:gd name="connsiteY12855" fmla="*/ 1391560 h 4842513"/>
              <a:gd name="connsiteX12856" fmla="*/ 21398058 w 22146938"/>
              <a:gd name="connsiteY12856" fmla="*/ 1408170 h 4842513"/>
              <a:gd name="connsiteX12857" fmla="*/ 21379788 w 22146938"/>
              <a:gd name="connsiteY12857" fmla="*/ 1419797 h 4842513"/>
              <a:gd name="connsiteX12858" fmla="*/ 21365946 w 22146938"/>
              <a:gd name="connsiteY12858" fmla="*/ 1403187 h 4842513"/>
              <a:gd name="connsiteX12859" fmla="*/ 21384218 w 22146938"/>
              <a:gd name="connsiteY12859" fmla="*/ 1391560 h 4842513"/>
              <a:gd name="connsiteX12860" fmla="*/ 11515486 w 22146938"/>
              <a:gd name="connsiteY12860" fmla="*/ 1391560 h 4842513"/>
              <a:gd name="connsiteX12861" fmla="*/ 11530435 w 22146938"/>
              <a:gd name="connsiteY12861" fmla="*/ 1409831 h 4842513"/>
              <a:gd name="connsiteX12862" fmla="*/ 11510502 w 22146938"/>
              <a:gd name="connsiteY12862" fmla="*/ 1422566 h 4842513"/>
              <a:gd name="connsiteX12863" fmla="*/ 11495553 w 22146938"/>
              <a:gd name="connsiteY12863" fmla="*/ 1404294 h 4842513"/>
              <a:gd name="connsiteX12864" fmla="*/ 11515486 w 22146938"/>
              <a:gd name="connsiteY12864" fmla="*/ 1391560 h 4842513"/>
              <a:gd name="connsiteX12865" fmla="*/ 9927458 w 22146938"/>
              <a:gd name="connsiteY12865" fmla="*/ 1391560 h 4842513"/>
              <a:gd name="connsiteX12866" fmla="*/ 9942409 w 22146938"/>
              <a:gd name="connsiteY12866" fmla="*/ 1410385 h 4842513"/>
              <a:gd name="connsiteX12867" fmla="*/ 9921920 w 22146938"/>
              <a:gd name="connsiteY12867" fmla="*/ 1423120 h 4842513"/>
              <a:gd name="connsiteX12868" fmla="*/ 9906967 w 22146938"/>
              <a:gd name="connsiteY12868" fmla="*/ 1404295 h 4842513"/>
              <a:gd name="connsiteX12869" fmla="*/ 9927458 w 22146938"/>
              <a:gd name="connsiteY12869" fmla="*/ 1391560 h 4842513"/>
              <a:gd name="connsiteX12870" fmla="*/ 19187782 w 22146938"/>
              <a:gd name="connsiteY12870" fmla="*/ 1389899 h 4842513"/>
              <a:gd name="connsiteX12871" fmla="*/ 19201624 w 22146938"/>
              <a:gd name="connsiteY12871" fmla="*/ 1407063 h 4842513"/>
              <a:gd name="connsiteX12872" fmla="*/ 19182800 w 22146938"/>
              <a:gd name="connsiteY12872" fmla="*/ 1419244 h 4842513"/>
              <a:gd name="connsiteX12873" fmla="*/ 19168958 w 22146938"/>
              <a:gd name="connsiteY12873" fmla="*/ 1402080 h 4842513"/>
              <a:gd name="connsiteX12874" fmla="*/ 19187782 w 22146938"/>
              <a:gd name="connsiteY12874" fmla="*/ 1389899 h 4842513"/>
              <a:gd name="connsiteX12875" fmla="*/ 19023894 w 22146938"/>
              <a:gd name="connsiteY12875" fmla="*/ 1389899 h 4842513"/>
              <a:gd name="connsiteX12876" fmla="*/ 19037734 w 22146938"/>
              <a:gd name="connsiteY12876" fmla="*/ 1407063 h 4842513"/>
              <a:gd name="connsiteX12877" fmla="*/ 19018910 w 22146938"/>
              <a:gd name="connsiteY12877" fmla="*/ 1419244 h 4842513"/>
              <a:gd name="connsiteX12878" fmla="*/ 19005070 w 22146938"/>
              <a:gd name="connsiteY12878" fmla="*/ 1402080 h 4842513"/>
              <a:gd name="connsiteX12879" fmla="*/ 19023894 w 22146938"/>
              <a:gd name="connsiteY12879" fmla="*/ 1389899 h 4842513"/>
              <a:gd name="connsiteX12880" fmla="*/ 19625742 w 22146938"/>
              <a:gd name="connsiteY12880" fmla="*/ 1389345 h 4842513"/>
              <a:gd name="connsiteX12881" fmla="*/ 19640136 w 22146938"/>
              <a:gd name="connsiteY12881" fmla="*/ 1407063 h 4842513"/>
              <a:gd name="connsiteX12882" fmla="*/ 19621312 w 22146938"/>
              <a:gd name="connsiteY12882" fmla="*/ 1419244 h 4842513"/>
              <a:gd name="connsiteX12883" fmla="*/ 19606916 w 22146938"/>
              <a:gd name="connsiteY12883" fmla="*/ 1401526 h 4842513"/>
              <a:gd name="connsiteX12884" fmla="*/ 19625742 w 22146938"/>
              <a:gd name="connsiteY12884" fmla="*/ 1389345 h 4842513"/>
              <a:gd name="connsiteX12885" fmla="*/ 12233604 w 22146938"/>
              <a:gd name="connsiteY12885" fmla="*/ 1389345 h 4842513"/>
              <a:gd name="connsiteX12886" fmla="*/ 12248000 w 22146938"/>
              <a:gd name="connsiteY12886" fmla="*/ 1406509 h 4842513"/>
              <a:gd name="connsiteX12887" fmla="*/ 12241494 w 22146938"/>
              <a:gd name="connsiteY12887" fmla="*/ 1416337 h 4842513"/>
              <a:gd name="connsiteX12888" fmla="*/ 12231899 w 22146938"/>
              <a:gd name="connsiteY12888" fmla="*/ 1418170 h 4842513"/>
              <a:gd name="connsiteX12889" fmla="*/ 12234712 w 22146938"/>
              <a:gd name="connsiteY12889" fmla="*/ 1428656 h 4842513"/>
              <a:gd name="connsiteX12890" fmla="*/ 12228137 w 22146938"/>
              <a:gd name="connsiteY12890" fmla="*/ 1438484 h 4842513"/>
              <a:gd name="connsiteX12891" fmla="*/ 12218501 w 22146938"/>
              <a:gd name="connsiteY12891" fmla="*/ 1440255 h 4842513"/>
              <a:gd name="connsiteX12892" fmla="*/ 12221976 w 22146938"/>
              <a:gd name="connsiteY12892" fmla="*/ 1451910 h 4842513"/>
              <a:gd name="connsiteX12893" fmla="*/ 12202045 w 22146938"/>
              <a:gd name="connsiteY12893" fmla="*/ 1464645 h 4842513"/>
              <a:gd name="connsiteX12894" fmla="*/ 12187096 w 22146938"/>
              <a:gd name="connsiteY12894" fmla="*/ 1446373 h 4842513"/>
              <a:gd name="connsiteX12895" fmla="*/ 12194155 w 22146938"/>
              <a:gd name="connsiteY12895" fmla="*/ 1436061 h 4842513"/>
              <a:gd name="connsiteX12896" fmla="*/ 12203917 w 22146938"/>
              <a:gd name="connsiteY12896" fmla="*/ 1434224 h 4842513"/>
              <a:gd name="connsiteX12897" fmla="*/ 12200938 w 22146938"/>
              <a:gd name="connsiteY12897" fmla="*/ 1423119 h 4842513"/>
              <a:gd name="connsiteX12898" fmla="*/ 12207720 w 22146938"/>
              <a:gd name="connsiteY12898" fmla="*/ 1413707 h 4842513"/>
              <a:gd name="connsiteX12899" fmla="*/ 12217765 w 22146938"/>
              <a:gd name="connsiteY12899" fmla="*/ 1411499 h 4842513"/>
              <a:gd name="connsiteX12900" fmla="*/ 12214780 w 22146938"/>
              <a:gd name="connsiteY12900" fmla="*/ 1401526 h 4842513"/>
              <a:gd name="connsiteX12901" fmla="*/ 12233604 w 22146938"/>
              <a:gd name="connsiteY12901" fmla="*/ 1389345 h 4842513"/>
              <a:gd name="connsiteX12902" fmla="*/ 18071569 w 22146938"/>
              <a:gd name="connsiteY12902" fmla="*/ 1388238 h 4842513"/>
              <a:gd name="connsiteX12903" fmla="*/ 18088180 w 22146938"/>
              <a:gd name="connsiteY12903" fmla="*/ 1408724 h 4842513"/>
              <a:gd name="connsiteX12904" fmla="*/ 18066033 w 22146938"/>
              <a:gd name="connsiteY12904" fmla="*/ 1423120 h 4842513"/>
              <a:gd name="connsiteX12905" fmla="*/ 18049422 w 22146938"/>
              <a:gd name="connsiteY12905" fmla="*/ 1402634 h 4842513"/>
              <a:gd name="connsiteX12906" fmla="*/ 18071569 w 22146938"/>
              <a:gd name="connsiteY12906" fmla="*/ 1388238 h 4842513"/>
              <a:gd name="connsiteX12907" fmla="*/ 7679940 w 22146938"/>
              <a:gd name="connsiteY12907" fmla="*/ 1387846 h 4842513"/>
              <a:gd name="connsiteX12908" fmla="*/ 7695364 w 22146938"/>
              <a:gd name="connsiteY12908" fmla="*/ 1407134 h 4842513"/>
              <a:gd name="connsiteX12909" fmla="*/ 7674693 w 22146938"/>
              <a:gd name="connsiteY12909" fmla="*/ 1420648 h 4842513"/>
              <a:gd name="connsiteX12910" fmla="*/ 7659285 w 22146938"/>
              <a:gd name="connsiteY12910" fmla="*/ 1401360 h 4842513"/>
              <a:gd name="connsiteX12911" fmla="*/ 7679940 w 22146938"/>
              <a:gd name="connsiteY12911" fmla="*/ 1387846 h 4842513"/>
              <a:gd name="connsiteX12912" fmla="*/ 436833 w 22146938"/>
              <a:gd name="connsiteY12912" fmla="*/ 1387684 h 4842513"/>
              <a:gd name="connsiteX12913" fmla="*/ 451782 w 22146938"/>
              <a:gd name="connsiteY12913" fmla="*/ 1405955 h 4842513"/>
              <a:gd name="connsiteX12914" fmla="*/ 431851 w 22146938"/>
              <a:gd name="connsiteY12914" fmla="*/ 1418690 h 4842513"/>
              <a:gd name="connsiteX12915" fmla="*/ 416902 w 22146938"/>
              <a:gd name="connsiteY12915" fmla="*/ 1400418 h 4842513"/>
              <a:gd name="connsiteX12916" fmla="*/ 436833 w 22146938"/>
              <a:gd name="connsiteY12916" fmla="*/ 1387684 h 4842513"/>
              <a:gd name="connsiteX12917" fmla="*/ 6377516 w 22146938"/>
              <a:gd name="connsiteY12917" fmla="*/ 1386577 h 4842513"/>
              <a:gd name="connsiteX12918" fmla="*/ 6393024 w 22146938"/>
              <a:gd name="connsiteY12918" fmla="*/ 1405402 h 4842513"/>
              <a:gd name="connsiteX12919" fmla="*/ 6372526 w 22146938"/>
              <a:gd name="connsiteY12919" fmla="*/ 1418136 h 4842513"/>
              <a:gd name="connsiteX12920" fmla="*/ 6357013 w 22146938"/>
              <a:gd name="connsiteY12920" fmla="*/ 1399311 h 4842513"/>
              <a:gd name="connsiteX12921" fmla="*/ 6377516 w 22146938"/>
              <a:gd name="connsiteY12921" fmla="*/ 1386577 h 4842513"/>
              <a:gd name="connsiteX12922" fmla="*/ 10938002 w 22146938"/>
              <a:gd name="connsiteY12922" fmla="*/ 1386023 h 4842513"/>
              <a:gd name="connsiteX12923" fmla="*/ 10953505 w 22146938"/>
              <a:gd name="connsiteY12923" fmla="*/ 1404848 h 4842513"/>
              <a:gd name="connsiteX12924" fmla="*/ 10933018 w 22146938"/>
              <a:gd name="connsiteY12924" fmla="*/ 1418137 h 4842513"/>
              <a:gd name="connsiteX12925" fmla="*/ 10917516 w 22146938"/>
              <a:gd name="connsiteY12925" fmla="*/ 1399312 h 4842513"/>
              <a:gd name="connsiteX12926" fmla="*/ 10938002 w 22146938"/>
              <a:gd name="connsiteY12926" fmla="*/ 1386023 h 4842513"/>
              <a:gd name="connsiteX12927" fmla="*/ 8110669 w 22146938"/>
              <a:gd name="connsiteY12927" fmla="*/ 1385470 h 4842513"/>
              <a:gd name="connsiteX12928" fmla="*/ 8125627 w 22146938"/>
              <a:gd name="connsiteY12928" fmla="*/ 1403741 h 4842513"/>
              <a:gd name="connsiteX12929" fmla="*/ 8105680 w 22146938"/>
              <a:gd name="connsiteY12929" fmla="*/ 1416476 h 4842513"/>
              <a:gd name="connsiteX12930" fmla="*/ 8090732 w 22146938"/>
              <a:gd name="connsiteY12930" fmla="*/ 1398204 h 4842513"/>
              <a:gd name="connsiteX12931" fmla="*/ 8110669 w 22146938"/>
              <a:gd name="connsiteY12931" fmla="*/ 1385470 h 4842513"/>
              <a:gd name="connsiteX12932" fmla="*/ 18500116 w 22146938"/>
              <a:gd name="connsiteY12932" fmla="*/ 1385469 h 4842513"/>
              <a:gd name="connsiteX12933" fmla="*/ 18515619 w 22146938"/>
              <a:gd name="connsiteY12933" fmla="*/ 1404294 h 4842513"/>
              <a:gd name="connsiteX12934" fmla="*/ 18495132 w 22146938"/>
              <a:gd name="connsiteY12934" fmla="*/ 1417029 h 4842513"/>
              <a:gd name="connsiteX12935" fmla="*/ 18479631 w 22146938"/>
              <a:gd name="connsiteY12935" fmla="*/ 1398204 h 4842513"/>
              <a:gd name="connsiteX12936" fmla="*/ 18500116 w 22146938"/>
              <a:gd name="connsiteY12936" fmla="*/ 1385469 h 4842513"/>
              <a:gd name="connsiteX12937" fmla="*/ 20202670 w 22146938"/>
              <a:gd name="connsiteY12937" fmla="*/ 1384916 h 4842513"/>
              <a:gd name="connsiteX12938" fmla="*/ 20217620 w 22146938"/>
              <a:gd name="connsiteY12938" fmla="*/ 1403187 h 4842513"/>
              <a:gd name="connsiteX12939" fmla="*/ 20197686 w 22146938"/>
              <a:gd name="connsiteY12939" fmla="*/ 1415922 h 4842513"/>
              <a:gd name="connsiteX12940" fmla="*/ 20182738 w 22146938"/>
              <a:gd name="connsiteY12940" fmla="*/ 1397650 h 4842513"/>
              <a:gd name="connsiteX12941" fmla="*/ 20202670 w 22146938"/>
              <a:gd name="connsiteY12941" fmla="*/ 1384916 h 4842513"/>
              <a:gd name="connsiteX12942" fmla="*/ 1205207 w 22146938"/>
              <a:gd name="connsiteY12942" fmla="*/ 1382701 h 4842513"/>
              <a:gd name="connsiteX12943" fmla="*/ 1220710 w 22146938"/>
              <a:gd name="connsiteY12943" fmla="*/ 1401526 h 4842513"/>
              <a:gd name="connsiteX12944" fmla="*/ 1200224 w 22146938"/>
              <a:gd name="connsiteY12944" fmla="*/ 1414814 h 4842513"/>
              <a:gd name="connsiteX12945" fmla="*/ 1184722 w 22146938"/>
              <a:gd name="connsiteY12945" fmla="*/ 1395989 h 4842513"/>
              <a:gd name="connsiteX12946" fmla="*/ 1205207 w 22146938"/>
              <a:gd name="connsiteY12946" fmla="*/ 1382701 h 4842513"/>
              <a:gd name="connsiteX12947" fmla="*/ 9413174 w 22146938"/>
              <a:gd name="connsiteY12947" fmla="*/ 1382148 h 4842513"/>
              <a:gd name="connsiteX12948" fmla="*/ 9427575 w 22146938"/>
              <a:gd name="connsiteY12948" fmla="*/ 1399865 h 4842513"/>
              <a:gd name="connsiteX12949" fmla="*/ 9408192 w 22146938"/>
              <a:gd name="connsiteY12949" fmla="*/ 1412046 h 4842513"/>
              <a:gd name="connsiteX12950" fmla="*/ 9393795 w 22146938"/>
              <a:gd name="connsiteY12950" fmla="*/ 1394329 h 4842513"/>
              <a:gd name="connsiteX12951" fmla="*/ 9413174 w 22146938"/>
              <a:gd name="connsiteY12951" fmla="*/ 1382148 h 4842513"/>
              <a:gd name="connsiteX12952" fmla="*/ 10231431 w 22146938"/>
              <a:gd name="connsiteY12952" fmla="*/ 1380929 h 4842513"/>
              <a:gd name="connsiteX12953" fmla="*/ 10246938 w 22146938"/>
              <a:gd name="connsiteY12953" fmla="*/ 1399670 h 4842513"/>
              <a:gd name="connsiteX12954" fmla="*/ 10226358 w 22146938"/>
              <a:gd name="connsiteY12954" fmla="*/ 1412639 h 4842513"/>
              <a:gd name="connsiteX12955" fmla="*/ 10210852 w 22146938"/>
              <a:gd name="connsiteY12955" fmla="*/ 1393897 h 4842513"/>
              <a:gd name="connsiteX12956" fmla="*/ 10231431 w 22146938"/>
              <a:gd name="connsiteY12956" fmla="*/ 1380929 h 4842513"/>
              <a:gd name="connsiteX12957" fmla="*/ 18421495 w 22146938"/>
              <a:gd name="connsiteY12957" fmla="*/ 1380486 h 4842513"/>
              <a:gd name="connsiteX12958" fmla="*/ 18436997 w 22146938"/>
              <a:gd name="connsiteY12958" fmla="*/ 1399311 h 4842513"/>
              <a:gd name="connsiteX12959" fmla="*/ 18416511 w 22146938"/>
              <a:gd name="connsiteY12959" fmla="*/ 1412599 h 4842513"/>
              <a:gd name="connsiteX12960" fmla="*/ 18401008 w 22146938"/>
              <a:gd name="connsiteY12960" fmla="*/ 1393774 h 4842513"/>
              <a:gd name="connsiteX12961" fmla="*/ 18421495 w 22146938"/>
              <a:gd name="connsiteY12961" fmla="*/ 1380486 h 4842513"/>
              <a:gd name="connsiteX12962" fmla="*/ 8984068 w 22146938"/>
              <a:gd name="connsiteY12962" fmla="*/ 1379379 h 4842513"/>
              <a:gd name="connsiteX12963" fmla="*/ 8998464 w 22146938"/>
              <a:gd name="connsiteY12963" fmla="*/ 1396543 h 4842513"/>
              <a:gd name="connsiteX12964" fmla="*/ 8979638 w 22146938"/>
              <a:gd name="connsiteY12964" fmla="*/ 1408724 h 4842513"/>
              <a:gd name="connsiteX12965" fmla="*/ 8965238 w 22146938"/>
              <a:gd name="connsiteY12965" fmla="*/ 1391560 h 4842513"/>
              <a:gd name="connsiteX12966" fmla="*/ 8984068 w 22146938"/>
              <a:gd name="connsiteY12966" fmla="*/ 1379379 h 4842513"/>
              <a:gd name="connsiteX12967" fmla="*/ 18338995 w 22146938"/>
              <a:gd name="connsiteY12967" fmla="*/ 1379378 h 4842513"/>
              <a:gd name="connsiteX12968" fmla="*/ 18355053 w 22146938"/>
              <a:gd name="connsiteY12968" fmla="*/ 1398757 h 4842513"/>
              <a:gd name="connsiteX12969" fmla="*/ 18334013 w 22146938"/>
              <a:gd name="connsiteY12969" fmla="*/ 1412045 h 4842513"/>
              <a:gd name="connsiteX12970" fmla="*/ 18317955 w 22146938"/>
              <a:gd name="connsiteY12970" fmla="*/ 1392667 h 4842513"/>
              <a:gd name="connsiteX12971" fmla="*/ 18338995 w 22146938"/>
              <a:gd name="connsiteY12971" fmla="*/ 1379378 h 4842513"/>
              <a:gd name="connsiteX12972" fmla="*/ 730221 w 22146938"/>
              <a:gd name="connsiteY12972" fmla="*/ 1378825 h 4842513"/>
              <a:gd name="connsiteX12973" fmla="*/ 745169 w 22146938"/>
              <a:gd name="connsiteY12973" fmla="*/ 1397097 h 4842513"/>
              <a:gd name="connsiteX12974" fmla="*/ 725237 w 22146938"/>
              <a:gd name="connsiteY12974" fmla="*/ 1409831 h 4842513"/>
              <a:gd name="connsiteX12975" fmla="*/ 710288 w 22146938"/>
              <a:gd name="connsiteY12975" fmla="*/ 1391560 h 4842513"/>
              <a:gd name="connsiteX12976" fmla="*/ 730221 w 22146938"/>
              <a:gd name="connsiteY12976" fmla="*/ 1378825 h 4842513"/>
              <a:gd name="connsiteX12977" fmla="*/ 13040865 w 22146938"/>
              <a:gd name="connsiteY12977" fmla="*/ 1378271 h 4842513"/>
              <a:gd name="connsiteX12978" fmla="*/ 13054153 w 22146938"/>
              <a:gd name="connsiteY12978" fmla="*/ 1394882 h 4842513"/>
              <a:gd name="connsiteX12979" fmla="*/ 13036435 w 22146938"/>
              <a:gd name="connsiteY12979" fmla="*/ 1406509 h 4842513"/>
              <a:gd name="connsiteX12980" fmla="*/ 13023148 w 22146938"/>
              <a:gd name="connsiteY12980" fmla="*/ 1389898 h 4842513"/>
              <a:gd name="connsiteX12981" fmla="*/ 13040865 w 22146938"/>
              <a:gd name="connsiteY12981" fmla="*/ 1378271 h 4842513"/>
              <a:gd name="connsiteX12982" fmla="*/ 13358675 w 22146938"/>
              <a:gd name="connsiteY12982" fmla="*/ 1377165 h 4842513"/>
              <a:gd name="connsiteX12983" fmla="*/ 13372517 w 22146938"/>
              <a:gd name="connsiteY12983" fmla="*/ 1393775 h 4842513"/>
              <a:gd name="connsiteX12984" fmla="*/ 13354246 w 22146938"/>
              <a:gd name="connsiteY12984" fmla="*/ 1405402 h 4842513"/>
              <a:gd name="connsiteX12985" fmla="*/ 13340404 w 22146938"/>
              <a:gd name="connsiteY12985" fmla="*/ 1388792 h 4842513"/>
              <a:gd name="connsiteX12986" fmla="*/ 13358675 w 22146938"/>
              <a:gd name="connsiteY12986" fmla="*/ 1377165 h 4842513"/>
              <a:gd name="connsiteX12987" fmla="*/ 11146183 w 22146938"/>
              <a:gd name="connsiteY12987" fmla="*/ 1377164 h 4842513"/>
              <a:gd name="connsiteX12988" fmla="*/ 11161686 w 22146938"/>
              <a:gd name="connsiteY12988" fmla="*/ 1395989 h 4842513"/>
              <a:gd name="connsiteX12989" fmla="*/ 11141200 w 22146938"/>
              <a:gd name="connsiteY12989" fmla="*/ 1408724 h 4842513"/>
              <a:gd name="connsiteX12990" fmla="*/ 11125697 w 22146938"/>
              <a:gd name="connsiteY12990" fmla="*/ 1389899 h 4842513"/>
              <a:gd name="connsiteX12991" fmla="*/ 11146183 w 22146938"/>
              <a:gd name="connsiteY12991" fmla="*/ 1377164 h 4842513"/>
              <a:gd name="connsiteX12992" fmla="*/ 11346615 w 22146938"/>
              <a:gd name="connsiteY12992" fmla="*/ 1376611 h 4842513"/>
              <a:gd name="connsiteX12993" fmla="*/ 11361564 w 22146938"/>
              <a:gd name="connsiteY12993" fmla="*/ 1394882 h 4842513"/>
              <a:gd name="connsiteX12994" fmla="*/ 11341631 w 22146938"/>
              <a:gd name="connsiteY12994" fmla="*/ 1407617 h 4842513"/>
              <a:gd name="connsiteX12995" fmla="*/ 11326682 w 22146938"/>
              <a:gd name="connsiteY12995" fmla="*/ 1389345 h 4842513"/>
              <a:gd name="connsiteX12996" fmla="*/ 11346615 w 22146938"/>
              <a:gd name="connsiteY12996" fmla="*/ 1376611 h 4842513"/>
              <a:gd name="connsiteX12997" fmla="*/ 107414 w 22146938"/>
              <a:gd name="connsiteY12997" fmla="*/ 1376611 h 4842513"/>
              <a:gd name="connsiteX12998" fmla="*/ 122362 w 22146938"/>
              <a:gd name="connsiteY12998" fmla="*/ 1394882 h 4842513"/>
              <a:gd name="connsiteX12999" fmla="*/ 102431 w 22146938"/>
              <a:gd name="connsiteY12999" fmla="*/ 1407617 h 4842513"/>
              <a:gd name="connsiteX13000" fmla="*/ 87482 w 22146938"/>
              <a:gd name="connsiteY13000" fmla="*/ 1389345 h 4842513"/>
              <a:gd name="connsiteX13001" fmla="*/ 107414 w 22146938"/>
              <a:gd name="connsiteY13001" fmla="*/ 1376611 h 4842513"/>
              <a:gd name="connsiteX13002" fmla="*/ 6010789 w 22146938"/>
              <a:gd name="connsiteY13002" fmla="*/ 1376057 h 4842513"/>
              <a:gd name="connsiteX13003" fmla="*/ 6027956 w 22146938"/>
              <a:gd name="connsiteY13003" fmla="*/ 1397097 h 4842513"/>
              <a:gd name="connsiteX13004" fmla="*/ 6005250 w 22146938"/>
              <a:gd name="connsiteY13004" fmla="*/ 1411492 h 4842513"/>
              <a:gd name="connsiteX13005" fmla="*/ 5988092 w 22146938"/>
              <a:gd name="connsiteY13005" fmla="*/ 1390453 h 4842513"/>
              <a:gd name="connsiteX13006" fmla="*/ 6010789 w 22146938"/>
              <a:gd name="connsiteY13006" fmla="*/ 1376057 h 4842513"/>
              <a:gd name="connsiteX13007" fmla="*/ 1034129 w 22146938"/>
              <a:gd name="connsiteY13007" fmla="*/ 1376056 h 4842513"/>
              <a:gd name="connsiteX13008" fmla="*/ 1049632 w 22146938"/>
              <a:gd name="connsiteY13008" fmla="*/ 1394881 h 4842513"/>
              <a:gd name="connsiteX13009" fmla="*/ 1029146 w 22146938"/>
              <a:gd name="connsiteY13009" fmla="*/ 1408170 h 4842513"/>
              <a:gd name="connsiteX13010" fmla="*/ 1013644 w 22146938"/>
              <a:gd name="connsiteY13010" fmla="*/ 1389345 h 4842513"/>
              <a:gd name="connsiteX13011" fmla="*/ 1034129 w 22146938"/>
              <a:gd name="connsiteY13011" fmla="*/ 1376056 h 4842513"/>
              <a:gd name="connsiteX13012" fmla="*/ 9809008 w 22146938"/>
              <a:gd name="connsiteY13012" fmla="*/ 1374950 h 4842513"/>
              <a:gd name="connsiteX13013" fmla="*/ 9823958 w 22146938"/>
              <a:gd name="connsiteY13013" fmla="*/ 1393221 h 4842513"/>
              <a:gd name="connsiteX13014" fmla="*/ 9804025 w 22146938"/>
              <a:gd name="connsiteY13014" fmla="*/ 1405956 h 4842513"/>
              <a:gd name="connsiteX13015" fmla="*/ 9789071 w 22146938"/>
              <a:gd name="connsiteY13015" fmla="*/ 1387684 h 4842513"/>
              <a:gd name="connsiteX13016" fmla="*/ 9809008 w 22146938"/>
              <a:gd name="connsiteY13016" fmla="*/ 1374950 h 4842513"/>
              <a:gd name="connsiteX13017" fmla="*/ 4534289 w 22146938"/>
              <a:gd name="connsiteY13017" fmla="*/ 1374949 h 4842513"/>
              <a:gd name="connsiteX13018" fmla="*/ 4550345 w 22146938"/>
              <a:gd name="connsiteY13018" fmla="*/ 1394328 h 4842513"/>
              <a:gd name="connsiteX13019" fmla="*/ 4529306 w 22146938"/>
              <a:gd name="connsiteY13019" fmla="*/ 1407616 h 4842513"/>
              <a:gd name="connsiteX13020" fmla="*/ 4513249 w 22146938"/>
              <a:gd name="connsiteY13020" fmla="*/ 1388238 h 4842513"/>
              <a:gd name="connsiteX13021" fmla="*/ 4534289 w 22146938"/>
              <a:gd name="connsiteY13021" fmla="*/ 1374949 h 4842513"/>
              <a:gd name="connsiteX13022" fmla="*/ 7772504 w 22146938"/>
              <a:gd name="connsiteY13022" fmla="*/ 1374526 h 4842513"/>
              <a:gd name="connsiteX13023" fmla="*/ 7788009 w 22146938"/>
              <a:gd name="connsiteY13023" fmla="*/ 1393267 h 4842513"/>
              <a:gd name="connsiteX13024" fmla="*/ 7767423 w 22146938"/>
              <a:gd name="connsiteY13024" fmla="*/ 1406235 h 4842513"/>
              <a:gd name="connsiteX13025" fmla="*/ 7751916 w 22146938"/>
              <a:gd name="connsiteY13025" fmla="*/ 1387494 h 4842513"/>
              <a:gd name="connsiteX13026" fmla="*/ 7772504 w 22146938"/>
              <a:gd name="connsiteY13026" fmla="*/ 1374526 h 4842513"/>
              <a:gd name="connsiteX13027" fmla="*/ 6072646 w 22146938"/>
              <a:gd name="connsiteY13027" fmla="*/ 1374312 h 4842513"/>
              <a:gd name="connsiteX13028" fmla="*/ 6089986 w 22146938"/>
              <a:gd name="connsiteY13028" fmla="*/ 1395590 h 4842513"/>
              <a:gd name="connsiteX13029" fmla="*/ 6066873 w 22146938"/>
              <a:gd name="connsiteY13029" fmla="*/ 1410395 h 4842513"/>
              <a:gd name="connsiteX13030" fmla="*/ 6049533 w 22146938"/>
              <a:gd name="connsiteY13030" fmla="*/ 1389117 h 4842513"/>
              <a:gd name="connsiteX13031" fmla="*/ 6072646 w 22146938"/>
              <a:gd name="connsiteY13031" fmla="*/ 1374312 h 4842513"/>
              <a:gd name="connsiteX13032" fmla="*/ 14259506 w 22146938"/>
              <a:gd name="connsiteY13032" fmla="*/ 1372735 h 4842513"/>
              <a:gd name="connsiteX13033" fmla="*/ 14274456 w 22146938"/>
              <a:gd name="connsiteY13033" fmla="*/ 1391007 h 4842513"/>
              <a:gd name="connsiteX13034" fmla="*/ 14254523 w 22146938"/>
              <a:gd name="connsiteY13034" fmla="*/ 1403741 h 4842513"/>
              <a:gd name="connsiteX13035" fmla="*/ 14239574 w 22146938"/>
              <a:gd name="connsiteY13035" fmla="*/ 1385470 h 4842513"/>
              <a:gd name="connsiteX13036" fmla="*/ 14259506 w 22146938"/>
              <a:gd name="connsiteY13036" fmla="*/ 1372735 h 4842513"/>
              <a:gd name="connsiteX13037" fmla="*/ 13527546 w 22146938"/>
              <a:gd name="connsiteY13037" fmla="*/ 1372181 h 4842513"/>
              <a:gd name="connsiteX13038" fmla="*/ 13541388 w 22146938"/>
              <a:gd name="connsiteY13038" fmla="*/ 1389345 h 4842513"/>
              <a:gd name="connsiteX13039" fmla="*/ 13523117 w 22146938"/>
              <a:gd name="connsiteY13039" fmla="*/ 1400972 h 4842513"/>
              <a:gd name="connsiteX13040" fmla="*/ 13509275 w 22146938"/>
              <a:gd name="connsiteY13040" fmla="*/ 1383808 h 4842513"/>
              <a:gd name="connsiteX13041" fmla="*/ 13527546 w 22146938"/>
              <a:gd name="connsiteY13041" fmla="*/ 1372181 h 4842513"/>
              <a:gd name="connsiteX13042" fmla="*/ 12887497 w 22146938"/>
              <a:gd name="connsiteY13042" fmla="*/ 1372181 h 4842513"/>
              <a:gd name="connsiteX13043" fmla="*/ 12900785 w 22146938"/>
              <a:gd name="connsiteY13043" fmla="*/ 1388791 h 4842513"/>
              <a:gd name="connsiteX13044" fmla="*/ 12883067 w 22146938"/>
              <a:gd name="connsiteY13044" fmla="*/ 1400418 h 4842513"/>
              <a:gd name="connsiteX13045" fmla="*/ 12869778 w 22146938"/>
              <a:gd name="connsiteY13045" fmla="*/ 1383808 h 4842513"/>
              <a:gd name="connsiteX13046" fmla="*/ 12887497 w 22146938"/>
              <a:gd name="connsiteY13046" fmla="*/ 1372181 h 4842513"/>
              <a:gd name="connsiteX13047" fmla="*/ 8824029 w 22146938"/>
              <a:gd name="connsiteY13047" fmla="*/ 1372181 h 4842513"/>
              <a:gd name="connsiteX13048" fmla="*/ 8838428 w 22146938"/>
              <a:gd name="connsiteY13048" fmla="*/ 1389345 h 4842513"/>
              <a:gd name="connsiteX13049" fmla="*/ 8819598 w 22146938"/>
              <a:gd name="connsiteY13049" fmla="*/ 1401526 h 4842513"/>
              <a:gd name="connsiteX13050" fmla="*/ 8805201 w 22146938"/>
              <a:gd name="connsiteY13050" fmla="*/ 1384362 h 4842513"/>
              <a:gd name="connsiteX13051" fmla="*/ 8824029 w 22146938"/>
              <a:gd name="connsiteY13051" fmla="*/ 1372181 h 4842513"/>
              <a:gd name="connsiteX13052" fmla="*/ 6667945 w 22146938"/>
              <a:gd name="connsiteY13052" fmla="*/ 1371628 h 4842513"/>
              <a:gd name="connsiteX13053" fmla="*/ 6685667 w 22146938"/>
              <a:gd name="connsiteY13053" fmla="*/ 1393221 h 4842513"/>
              <a:gd name="connsiteX13054" fmla="*/ 6662400 w 22146938"/>
              <a:gd name="connsiteY13054" fmla="*/ 1408170 h 4842513"/>
              <a:gd name="connsiteX13055" fmla="*/ 6644673 w 22146938"/>
              <a:gd name="connsiteY13055" fmla="*/ 1386577 h 4842513"/>
              <a:gd name="connsiteX13056" fmla="*/ 6667945 w 22146938"/>
              <a:gd name="connsiteY13056" fmla="*/ 1371628 h 4842513"/>
              <a:gd name="connsiteX13057" fmla="*/ 5032647 w 22146938"/>
              <a:gd name="connsiteY13057" fmla="*/ 1371627 h 4842513"/>
              <a:gd name="connsiteX13058" fmla="*/ 5048139 w 22146938"/>
              <a:gd name="connsiteY13058" fmla="*/ 1390452 h 4842513"/>
              <a:gd name="connsiteX13059" fmla="*/ 5027673 w 22146938"/>
              <a:gd name="connsiteY13059" fmla="*/ 1403741 h 4842513"/>
              <a:gd name="connsiteX13060" fmla="*/ 5012168 w 22146938"/>
              <a:gd name="connsiteY13060" fmla="*/ 1384916 h 4842513"/>
              <a:gd name="connsiteX13061" fmla="*/ 5032647 w 22146938"/>
              <a:gd name="connsiteY13061" fmla="*/ 1371627 h 4842513"/>
              <a:gd name="connsiteX13062" fmla="*/ 18254837 w 22146938"/>
              <a:gd name="connsiteY13062" fmla="*/ 1371074 h 4842513"/>
              <a:gd name="connsiteX13063" fmla="*/ 18270893 w 22146938"/>
              <a:gd name="connsiteY13063" fmla="*/ 1390452 h 4842513"/>
              <a:gd name="connsiteX13064" fmla="*/ 18249301 w 22146938"/>
              <a:gd name="connsiteY13064" fmla="*/ 1404294 h 4842513"/>
              <a:gd name="connsiteX13065" fmla="*/ 18233244 w 22146938"/>
              <a:gd name="connsiteY13065" fmla="*/ 1384916 h 4842513"/>
              <a:gd name="connsiteX13066" fmla="*/ 18254837 w 22146938"/>
              <a:gd name="connsiteY13066" fmla="*/ 1371074 h 4842513"/>
              <a:gd name="connsiteX13067" fmla="*/ 21571914 w 22146938"/>
              <a:gd name="connsiteY13067" fmla="*/ 1369967 h 4842513"/>
              <a:gd name="connsiteX13068" fmla="*/ 21585202 w 22146938"/>
              <a:gd name="connsiteY13068" fmla="*/ 1386577 h 4842513"/>
              <a:gd name="connsiteX13069" fmla="*/ 21567484 w 22146938"/>
              <a:gd name="connsiteY13069" fmla="*/ 1398204 h 4842513"/>
              <a:gd name="connsiteX13070" fmla="*/ 21554194 w 22146938"/>
              <a:gd name="connsiteY13070" fmla="*/ 1381594 h 4842513"/>
              <a:gd name="connsiteX13071" fmla="*/ 21571914 w 22146938"/>
              <a:gd name="connsiteY13071" fmla="*/ 1369967 h 4842513"/>
              <a:gd name="connsiteX13072" fmla="*/ 21360962 w 22146938"/>
              <a:gd name="connsiteY13072" fmla="*/ 1369967 h 4842513"/>
              <a:gd name="connsiteX13073" fmla="*/ 21374804 w 22146938"/>
              <a:gd name="connsiteY13073" fmla="*/ 1387131 h 4842513"/>
              <a:gd name="connsiteX13074" fmla="*/ 21356534 w 22146938"/>
              <a:gd name="connsiteY13074" fmla="*/ 1398758 h 4842513"/>
              <a:gd name="connsiteX13075" fmla="*/ 21342690 w 22146938"/>
              <a:gd name="connsiteY13075" fmla="*/ 1381594 h 4842513"/>
              <a:gd name="connsiteX13076" fmla="*/ 21360962 w 22146938"/>
              <a:gd name="connsiteY13076" fmla="*/ 1369967 h 4842513"/>
              <a:gd name="connsiteX13077" fmla="*/ 12413549 w 22146938"/>
              <a:gd name="connsiteY13077" fmla="*/ 1369413 h 4842513"/>
              <a:gd name="connsiteX13078" fmla="*/ 12427391 w 22146938"/>
              <a:gd name="connsiteY13078" fmla="*/ 1386577 h 4842513"/>
              <a:gd name="connsiteX13079" fmla="*/ 12409120 w 22146938"/>
              <a:gd name="connsiteY13079" fmla="*/ 1398204 h 4842513"/>
              <a:gd name="connsiteX13080" fmla="*/ 12395278 w 22146938"/>
              <a:gd name="connsiteY13080" fmla="*/ 1381040 h 4842513"/>
              <a:gd name="connsiteX13081" fmla="*/ 12413549 w 22146938"/>
              <a:gd name="connsiteY13081" fmla="*/ 1369413 h 4842513"/>
              <a:gd name="connsiteX13082" fmla="*/ 5514375 w 22146938"/>
              <a:gd name="connsiteY13082" fmla="*/ 1369413 h 4842513"/>
              <a:gd name="connsiteX13083" fmla="*/ 5529874 w 22146938"/>
              <a:gd name="connsiteY13083" fmla="*/ 1388238 h 4842513"/>
              <a:gd name="connsiteX13084" fmla="*/ 5509390 w 22146938"/>
              <a:gd name="connsiteY13084" fmla="*/ 1400972 h 4842513"/>
              <a:gd name="connsiteX13085" fmla="*/ 5493889 w 22146938"/>
              <a:gd name="connsiteY13085" fmla="*/ 1382147 h 4842513"/>
              <a:gd name="connsiteX13086" fmla="*/ 5514375 w 22146938"/>
              <a:gd name="connsiteY13086" fmla="*/ 1369413 h 4842513"/>
              <a:gd name="connsiteX13087" fmla="*/ 20508302 w 22146938"/>
              <a:gd name="connsiteY13087" fmla="*/ 1368859 h 4842513"/>
              <a:gd name="connsiteX13088" fmla="*/ 20523250 w 22146938"/>
              <a:gd name="connsiteY13088" fmla="*/ 1387130 h 4842513"/>
              <a:gd name="connsiteX13089" fmla="*/ 20503318 w 22146938"/>
              <a:gd name="connsiteY13089" fmla="*/ 1399865 h 4842513"/>
              <a:gd name="connsiteX13090" fmla="*/ 20488368 w 22146938"/>
              <a:gd name="connsiteY13090" fmla="*/ 1381593 h 4842513"/>
              <a:gd name="connsiteX13091" fmla="*/ 20508302 w 22146938"/>
              <a:gd name="connsiteY13091" fmla="*/ 1368859 h 4842513"/>
              <a:gd name="connsiteX13092" fmla="*/ 9146874 w 22146938"/>
              <a:gd name="connsiteY13092" fmla="*/ 1368859 h 4842513"/>
              <a:gd name="connsiteX13093" fmla="*/ 9161271 w 22146938"/>
              <a:gd name="connsiteY13093" fmla="*/ 1386023 h 4842513"/>
              <a:gd name="connsiteX13094" fmla="*/ 9142441 w 22146938"/>
              <a:gd name="connsiteY13094" fmla="*/ 1398204 h 4842513"/>
              <a:gd name="connsiteX13095" fmla="*/ 9128046 w 22146938"/>
              <a:gd name="connsiteY13095" fmla="*/ 1381040 h 4842513"/>
              <a:gd name="connsiteX13096" fmla="*/ 9146874 w 22146938"/>
              <a:gd name="connsiteY13096" fmla="*/ 1368859 h 4842513"/>
              <a:gd name="connsiteX13097" fmla="*/ 21414116 w 22146938"/>
              <a:gd name="connsiteY13097" fmla="*/ 1368305 h 4842513"/>
              <a:gd name="connsiteX13098" fmla="*/ 21427404 w 22146938"/>
              <a:gd name="connsiteY13098" fmla="*/ 1384916 h 4842513"/>
              <a:gd name="connsiteX13099" fmla="*/ 21409686 w 22146938"/>
              <a:gd name="connsiteY13099" fmla="*/ 1396543 h 4842513"/>
              <a:gd name="connsiteX13100" fmla="*/ 21396398 w 22146938"/>
              <a:gd name="connsiteY13100" fmla="*/ 1379932 h 4842513"/>
              <a:gd name="connsiteX13101" fmla="*/ 21414116 w 22146938"/>
              <a:gd name="connsiteY13101" fmla="*/ 1368305 h 4842513"/>
              <a:gd name="connsiteX13102" fmla="*/ 2269963 w 22146938"/>
              <a:gd name="connsiteY13102" fmla="*/ 1367752 h 4842513"/>
              <a:gd name="connsiteX13103" fmla="*/ 2284910 w 22146938"/>
              <a:gd name="connsiteY13103" fmla="*/ 1386023 h 4842513"/>
              <a:gd name="connsiteX13104" fmla="*/ 2264979 w 22146938"/>
              <a:gd name="connsiteY13104" fmla="*/ 1398758 h 4842513"/>
              <a:gd name="connsiteX13105" fmla="*/ 2250031 w 22146938"/>
              <a:gd name="connsiteY13105" fmla="*/ 1380486 h 4842513"/>
              <a:gd name="connsiteX13106" fmla="*/ 2269963 w 22146938"/>
              <a:gd name="connsiteY13106" fmla="*/ 1367752 h 4842513"/>
              <a:gd name="connsiteX13107" fmla="*/ 20965638 w 22146938"/>
              <a:gd name="connsiteY13107" fmla="*/ 1367751 h 4842513"/>
              <a:gd name="connsiteX13108" fmla="*/ 20981140 w 22146938"/>
              <a:gd name="connsiteY13108" fmla="*/ 1386576 h 4842513"/>
              <a:gd name="connsiteX13109" fmla="*/ 20960102 w 22146938"/>
              <a:gd name="connsiteY13109" fmla="*/ 1399865 h 4842513"/>
              <a:gd name="connsiteX13110" fmla="*/ 20944598 w 22146938"/>
              <a:gd name="connsiteY13110" fmla="*/ 1381040 h 4842513"/>
              <a:gd name="connsiteX13111" fmla="*/ 20965638 w 22146938"/>
              <a:gd name="connsiteY13111" fmla="*/ 1367751 h 4842513"/>
              <a:gd name="connsiteX13112" fmla="*/ 18166803 w 22146938"/>
              <a:gd name="connsiteY13112" fmla="*/ 1366645 h 4842513"/>
              <a:gd name="connsiteX13113" fmla="*/ 18183414 w 22146938"/>
              <a:gd name="connsiteY13113" fmla="*/ 1386577 h 4842513"/>
              <a:gd name="connsiteX13114" fmla="*/ 18161820 w 22146938"/>
              <a:gd name="connsiteY13114" fmla="*/ 1400419 h 4842513"/>
              <a:gd name="connsiteX13115" fmla="*/ 18145209 w 22146938"/>
              <a:gd name="connsiteY13115" fmla="*/ 1380487 h 4842513"/>
              <a:gd name="connsiteX13116" fmla="*/ 18166803 w 22146938"/>
              <a:gd name="connsiteY13116" fmla="*/ 1366645 h 4842513"/>
              <a:gd name="connsiteX13117" fmla="*/ 19355546 w 22146938"/>
              <a:gd name="connsiteY13117" fmla="*/ 1366644 h 4842513"/>
              <a:gd name="connsiteX13118" fmla="*/ 19369388 w 22146938"/>
              <a:gd name="connsiteY13118" fmla="*/ 1383808 h 4842513"/>
              <a:gd name="connsiteX13119" fmla="*/ 19350562 w 22146938"/>
              <a:gd name="connsiteY13119" fmla="*/ 1395989 h 4842513"/>
              <a:gd name="connsiteX13120" fmla="*/ 19336720 w 22146938"/>
              <a:gd name="connsiteY13120" fmla="*/ 1378825 h 4842513"/>
              <a:gd name="connsiteX13121" fmla="*/ 19355546 w 22146938"/>
              <a:gd name="connsiteY13121" fmla="*/ 1366644 h 4842513"/>
              <a:gd name="connsiteX13122" fmla="*/ 12576884 w 22146938"/>
              <a:gd name="connsiteY13122" fmla="*/ 1366091 h 4842513"/>
              <a:gd name="connsiteX13123" fmla="*/ 12590726 w 22146938"/>
              <a:gd name="connsiteY13123" fmla="*/ 1382701 h 4842513"/>
              <a:gd name="connsiteX13124" fmla="*/ 12572455 w 22146938"/>
              <a:gd name="connsiteY13124" fmla="*/ 1394328 h 4842513"/>
              <a:gd name="connsiteX13125" fmla="*/ 12558613 w 22146938"/>
              <a:gd name="connsiteY13125" fmla="*/ 1377718 h 4842513"/>
              <a:gd name="connsiteX13126" fmla="*/ 12576884 w 22146938"/>
              <a:gd name="connsiteY13126" fmla="*/ 1366091 h 4842513"/>
              <a:gd name="connsiteX13127" fmla="*/ 13197556 w 22146938"/>
              <a:gd name="connsiteY13127" fmla="*/ 1366090 h 4842513"/>
              <a:gd name="connsiteX13128" fmla="*/ 13210844 w 22146938"/>
              <a:gd name="connsiteY13128" fmla="*/ 1382701 h 4842513"/>
              <a:gd name="connsiteX13129" fmla="*/ 13193126 w 22146938"/>
              <a:gd name="connsiteY13129" fmla="*/ 1394328 h 4842513"/>
              <a:gd name="connsiteX13130" fmla="*/ 13179837 w 22146938"/>
              <a:gd name="connsiteY13130" fmla="*/ 1377718 h 4842513"/>
              <a:gd name="connsiteX13131" fmla="*/ 13197556 w 22146938"/>
              <a:gd name="connsiteY13131" fmla="*/ 1366090 h 4842513"/>
              <a:gd name="connsiteX13132" fmla="*/ 17687873 w 22146938"/>
              <a:gd name="connsiteY13132" fmla="*/ 1365537 h 4842513"/>
              <a:gd name="connsiteX13133" fmla="*/ 17704483 w 22146938"/>
              <a:gd name="connsiteY13133" fmla="*/ 1386023 h 4842513"/>
              <a:gd name="connsiteX13134" fmla="*/ 17682336 w 22146938"/>
              <a:gd name="connsiteY13134" fmla="*/ 1399865 h 4842513"/>
              <a:gd name="connsiteX13135" fmla="*/ 17665726 w 22146938"/>
              <a:gd name="connsiteY13135" fmla="*/ 1379379 h 4842513"/>
              <a:gd name="connsiteX13136" fmla="*/ 17687873 w 22146938"/>
              <a:gd name="connsiteY13136" fmla="*/ 1365537 h 4842513"/>
              <a:gd name="connsiteX13137" fmla="*/ 10764147 w 22146938"/>
              <a:gd name="connsiteY13137" fmla="*/ 1365537 h 4842513"/>
              <a:gd name="connsiteX13138" fmla="*/ 10779650 w 22146938"/>
              <a:gd name="connsiteY13138" fmla="*/ 1384362 h 4842513"/>
              <a:gd name="connsiteX13139" fmla="*/ 10759163 w 22146938"/>
              <a:gd name="connsiteY13139" fmla="*/ 1397651 h 4842513"/>
              <a:gd name="connsiteX13140" fmla="*/ 10743661 w 22146938"/>
              <a:gd name="connsiteY13140" fmla="*/ 1378826 h 4842513"/>
              <a:gd name="connsiteX13141" fmla="*/ 10764147 w 22146938"/>
              <a:gd name="connsiteY13141" fmla="*/ 1365537 h 4842513"/>
              <a:gd name="connsiteX13142" fmla="*/ 12246892 w 22146938"/>
              <a:gd name="connsiteY13142" fmla="*/ 1364430 h 4842513"/>
              <a:gd name="connsiteX13143" fmla="*/ 12260734 w 22146938"/>
              <a:gd name="connsiteY13143" fmla="*/ 1381594 h 4842513"/>
              <a:gd name="connsiteX13144" fmla="*/ 12241910 w 22146938"/>
              <a:gd name="connsiteY13144" fmla="*/ 1393775 h 4842513"/>
              <a:gd name="connsiteX13145" fmla="*/ 12228068 w 22146938"/>
              <a:gd name="connsiteY13145" fmla="*/ 1376611 h 4842513"/>
              <a:gd name="connsiteX13146" fmla="*/ 12246892 w 22146938"/>
              <a:gd name="connsiteY13146" fmla="*/ 1364430 h 4842513"/>
              <a:gd name="connsiteX13147" fmla="*/ 8431920 w 22146938"/>
              <a:gd name="connsiteY13147" fmla="*/ 1364429 h 4842513"/>
              <a:gd name="connsiteX13148" fmla="*/ 8446330 w 22146938"/>
              <a:gd name="connsiteY13148" fmla="*/ 1382147 h 4842513"/>
              <a:gd name="connsiteX13149" fmla="*/ 8426937 w 22146938"/>
              <a:gd name="connsiteY13149" fmla="*/ 1394328 h 4842513"/>
              <a:gd name="connsiteX13150" fmla="*/ 8412540 w 22146938"/>
              <a:gd name="connsiteY13150" fmla="*/ 1376610 h 4842513"/>
              <a:gd name="connsiteX13151" fmla="*/ 8431920 w 22146938"/>
              <a:gd name="connsiteY13151" fmla="*/ 1364429 h 4842513"/>
              <a:gd name="connsiteX13152" fmla="*/ 18864435 w 22146938"/>
              <a:gd name="connsiteY13152" fmla="*/ 1363876 h 4842513"/>
              <a:gd name="connsiteX13153" fmla="*/ 18878277 w 22146938"/>
              <a:gd name="connsiteY13153" fmla="*/ 1381040 h 4842513"/>
              <a:gd name="connsiteX13154" fmla="*/ 18859452 w 22146938"/>
              <a:gd name="connsiteY13154" fmla="*/ 1393221 h 4842513"/>
              <a:gd name="connsiteX13155" fmla="*/ 18845610 w 22146938"/>
              <a:gd name="connsiteY13155" fmla="*/ 1376057 h 4842513"/>
              <a:gd name="connsiteX13156" fmla="*/ 18864435 w 22146938"/>
              <a:gd name="connsiteY13156" fmla="*/ 1363876 h 4842513"/>
              <a:gd name="connsiteX13157" fmla="*/ 606250 w 22146938"/>
              <a:gd name="connsiteY13157" fmla="*/ 1362215 h 4842513"/>
              <a:gd name="connsiteX13158" fmla="*/ 621197 w 22146938"/>
              <a:gd name="connsiteY13158" fmla="*/ 1380486 h 4842513"/>
              <a:gd name="connsiteX13159" fmla="*/ 601266 w 22146938"/>
              <a:gd name="connsiteY13159" fmla="*/ 1393221 h 4842513"/>
              <a:gd name="connsiteX13160" fmla="*/ 586318 w 22146938"/>
              <a:gd name="connsiteY13160" fmla="*/ 1374949 h 4842513"/>
              <a:gd name="connsiteX13161" fmla="*/ 606250 w 22146938"/>
              <a:gd name="connsiteY13161" fmla="*/ 1362215 h 4842513"/>
              <a:gd name="connsiteX13162" fmla="*/ 17882213 w 22146938"/>
              <a:gd name="connsiteY13162" fmla="*/ 1361662 h 4842513"/>
              <a:gd name="connsiteX13163" fmla="*/ 17898823 w 22146938"/>
              <a:gd name="connsiteY13163" fmla="*/ 1382148 h 4842513"/>
              <a:gd name="connsiteX13164" fmla="*/ 17876676 w 22146938"/>
              <a:gd name="connsiteY13164" fmla="*/ 1395990 h 4842513"/>
              <a:gd name="connsiteX13165" fmla="*/ 17860066 w 22146938"/>
              <a:gd name="connsiteY13165" fmla="*/ 1375504 h 4842513"/>
              <a:gd name="connsiteX13166" fmla="*/ 17882213 w 22146938"/>
              <a:gd name="connsiteY13166" fmla="*/ 1361662 h 4842513"/>
              <a:gd name="connsiteX13167" fmla="*/ 21619530 w 22146938"/>
              <a:gd name="connsiteY13167" fmla="*/ 1361661 h 4842513"/>
              <a:gd name="connsiteX13168" fmla="*/ 21630880 w 22146938"/>
              <a:gd name="connsiteY13168" fmla="*/ 1368028 h 4842513"/>
              <a:gd name="connsiteX13169" fmla="*/ 21632150 w 22146938"/>
              <a:gd name="connsiteY13169" fmla="*/ 1372761 h 4842513"/>
              <a:gd name="connsiteX13170" fmla="*/ 21632542 w 22146938"/>
              <a:gd name="connsiteY13170" fmla="*/ 1372181 h 4842513"/>
              <a:gd name="connsiteX13171" fmla="*/ 21646662 w 22146938"/>
              <a:gd name="connsiteY13171" fmla="*/ 1369413 h 4842513"/>
              <a:gd name="connsiteX13172" fmla="*/ 21662718 w 22146938"/>
              <a:gd name="connsiteY13172" fmla="*/ 1389345 h 4842513"/>
              <a:gd name="connsiteX13173" fmla="*/ 21641124 w 22146938"/>
              <a:gd name="connsiteY13173" fmla="*/ 1403187 h 4842513"/>
              <a:gd name="connsiteX13174" fmla="*/ 21628526 w 22146938"/>
              <a:gd name="connsiteY13174" fmla="*/ 1396128 h 4842513"/>
              <a:gd name="connsiteX13175" fmla="*/ 21626698 w 22146938"/>
              <a:gd name="connsiteY13175" fmla="*/ 1389326 h 4842513"/>
              <a:gd name="connsiteX13176" fmla="*/ 21614546 w 22146938"/>
              <a:gd name="connsiteY13176" fmla="*/ 1391559 h 4842513"/>
              <a:gd name="connsiteX13177" fmla="*/ 21600150 w 22146938"/>
              <a:gd name="connsiteY13177" fmla="*/ 1373842 h 4842513"/>
              <a:gd name="connsiteX13178" fmla="*/ 21619530 w 22146938"/>
              <a:gd name="connsiteY13178" fmla="*/ 1361661 h 4842513"/>
              <a:gd name="connsiteX13179" fmla="*/ 13703615 w 22146938"/>
              <a:gd name="connsiteY13179" fmla="*/ 1361107 h 4842513"/>
              <a:gd name="connsiteX13180" fmla="*/ 13718012 w 22146938"/>
              <a:gd name="connsiteY13180" fmla="*/ 1378271 h 4842513"/>
              <a:gd name="connsiteX13181" fmla="*/ 13699186 w 22146938"/>
              <a:gd name="connsiteY13181" fmla="*/ 1390452 h 4842513"/>
              <a:gd name="connsiteX13182" fmla="*/ 13684791 w 22146938"/>
              <a:gd name="connsiteY13182" fmla="*/ 1373288 h 4842513"/>
              <a:gd name="connsiteX13183" fmla="*/ 13703615 w 22146938"/>
              <a:gd name="connsiteY13183" fmla="*/ 1361107 h 4842513"/>
              <a:gd name="connsiteX13184" fmla="*/ 10411930 w 22146938"/>
              <a:gd name="connsiteY13184" fmla="*/ 1360000 h 4842513"/>
              <a:gd name="connsiteX13185" fmla="*/ 10427435 w 22146938"/>
              <a:gd name="connsiteY13185" fmla="*/ 1378825 h 4842513"/>
              <a:gd name="connsiteX13186" fmla="*/ 10406946 w 22146938"/>
              <a:gd name="connsiteY13186" fmla="*/ 1392113 h 4842513"/>
              <a:gd name="connsiteX13187" fmla="*/ 10391442 w 22146938"/>
              <a:gd name="connsiteY13187" fmla="*/ 1373288 h 4842513"/>
              <a:gd name="connsiteX13188" fmla="*/ 10411930 w 22146938"/>
              <a:gd name="connsiteY13188" fmla="*/ 1360000 h 4842513"/>
              <a:gd name="connsiteX13189" fmla="*/ 6985209 w 22146938"/>
              <a:gd name="connsiteY13189" fmla="*/ 1360000 h 4842513"/>
              <a:gd name="connsiteX13190" fmla="*/ 7002382 w 22146938"/>
              <a:gd name="connsiteY13190" fmla="*/ 1381039 h 4842513"/>
              <a:gd name="connsiteX13191" fmla="*/ 6979669 w 22146938"/>
              <a:gd name="connsiteY13191" fmla="*/ 1395435 h 4842513"/>
              <a:gd name="connsiteX13192" fmla="*/ 6962511 w 22146938"/>
              <a:gd name="connsiteY13192" fmla="*/ 1374395 h 4842513"/>
              <a:gd name="connsiteX13193" fmla="*/ 6985209 w 22146938"/>
              <a:gd name="connsiteY13193" fmla="*/ 1360000 h 4842513"/>
              <a:gd name="connsiteX13194" fmla="*/ 3478423 w 22146938"/>
              <a:gd name="connsiteY13194" fmla="*/ 1359447 h 4842513"/>
              <a:gd name="connsiteX13195" fmla="*/ 3494478 w 22146938"/>
              <a:gd name="connsiteY13195" fmla="*/ 1378825 h 4842513"/>
              <a:gd name="connsiteX13196" fmla="*/ 3472886 w 22146938"/>
              <a:gd name="connsiteY13196" fmla="*/ 1392667 h 4842513"/>
              <a:gd name="connsiteX13197" fmla="*/ 3456829 w 22146938"/>
              <a:gd name="connsiteY13197" fmla="*/ 1373289 h 4842513"/>
              <a:gd name="connsiteX13198" fmla="*/ 3478423 w 22146938"/>
              <a:gd name="connsiteY13198" fmla="*/ 1359447 h 4842513"/>
              <a:gd name="connsiteX13199" fmla="*/ 12074699 w 22146938"/>
              <a:gd name="connsiteY13199" fmla="*/ 1358893 h 4842513"/>
              <a:gd name="connsiteX13200" fmla="*/ 12089094 w 22146938"/>
              <a:gd name="connsiteY13200" fmla="*/ 1376057 h 4842513"/>
              <a:gd name="connsiteX13201" fmla="*/ 12082589 w 22146938"/>
              <a:gd name="connsiteY13201" fmla="*/ 1385885 h 4842513"/>
              <a:gd name="connsiteX13202" fmla="*/ 12071311 w 22146938"/>
              <a:gd name="connsiteY13202" fmla="*/ 1388039 h 4842513"/>
              <a:gd name="connsiteX13203" fmla="*/ 12073593 w 22146938"/>
              <a:gd name="connsiteY13203" fmla="*/ 1396542 h 4842513"/>
              <a:gd name="connsiteX13204" fmla="*/ 12067017 w 22146938"/>
              <a:gd name="connsiteY13204" fmla="*/ 1406370 h 4842513"/>
              <a:gd name="connsiteX13205" fmla="*/ 12055539 w 22146938"/>
              <a:gd name="connsiteY13205" fmla="*/ 1408479 h 4842513"/>
              <a:gd name="connsiteX13206" fmla="*/ 12058089 w 22146938"/>
              <a:gd name="connsiteY13206" fmla="*/ 1417029 h 4842513"/>
              <a:gd name="connsiteX13207" fmla="*/ 12051445 w 22146938"/>
              <a:gd name="connsiteY13207" fmla="*/ 1426926 h 4842513"/>
              <a:gd name="connsiteX13208" fmla="*/ 12038605 w 22146938"/>
              <a:gd name="connsiteY13208" fmla="*/ 1429668 h 4842513"/>
              <a:gd name="connsiteX13209" fmla="*/ 12041479 w 22146938"/>
              <a:gd name="connsiteY13209" fmla="*/ 1439730 h 4842513"/>
              <a:gd name="connsiteX13210" fmla="*/ 12021546 w 22146938"/>
              <a:gd name="connsiteY13210" fmla="*/ 1452465 h 4842513"/>
              <a:gd name="connsiteX13211" fmla="*/ 12006597 w 22146938"/>
              <a:gd name="connsiteY13211" fmla="*/ 1434193 h 4842513"/>
              <a:gd name="connsiteX13212" fmla="*/ 12013657 w 22146938"/>
              <a:gd name="connsiteY13212" fmla="*/ 1423881 h 4842513"/>
              <a:gd name="connsiteX13213" fmla="*/ 12026198 w 22146938"/>
              <a:gd name="connsiteY13213" fmla="*/ 1421521 h 4842513"/>
              <a:gd name="connsiteX13214" fmla="*/ 12023207 w 22146938"/>
              <a:gd name="connsiteY13214" fmla="*/ 1411492 h 4842513"/>
              <a:gd name="connsiteX13215" fmla="*/ 12030267 w 22146938"/>
              <a:gd name="connsiteY13215" fmla="*/ 1401180 h 4842513"/>
              <a:gd name="connsiteX13216" fmla="*/ 12041958 w 22146938"/>
              <a:gd name="connsiteY13216" fmla="*/ 1398980 h 4842513"/>
              <a:gd name="connsiteX13217" fmla="*/ 12039818 w 22146938"/>
              <a:gd name="connsiteY13217" fmla="*/ 1391006 h 4842513"/>
              <a:gd name="connsiteX13218" fmla="*/ 12046393 w 22146938"/>
              <a:gd name="connsiteY13218" fmla="*/ 1381178 h 4842513"/>
              <a:gd name="connsiteX13219" fmla="*/ 12058246 w 22146938"/>
              <a:gd name="connsiteY13219" fmla="*/ 1379000 h 4842513"/>
              <a:gd name="connsiteX13220" fmla="*/ 12055874 w 22146938"/>
              <a:gd name="connsiteY13220" fmla="*/ 1371074 h 4842513"/>
              <a:gd name="connsiteX13221" fmla="*/ 12074699 w 22146938"/>
              <a:gd name="connsiteY13221" fmla="*/ 1358893 h 4842513"/>
              <a:gd name="connsiteX13222" fmla="*/ 6322174 w 22146938"/>
              <a:gd name="connsiteY13222" fmla="*/ 1358893 h 4842513"/>
              <a:gd name="connsiteX13223" fmla="*/ 6337120 w 22146938"/>
              <a:gd name="connsiteY13223" fmla="*/ 1377164 h 4842513"/>
              <a:gd name="connsiteX13224" fmla="*/ 6317193 w 22146938"/>
              <a:gd name="connsiteY13224" fmla="*/ 1389899 h 4842513"/>
              <a:gd name="connsiteX13225" fmla="*/ 6302245 w 22146938"/>
              <a:gd name="connsiteY13225" fmla="*/ 1371627 h 4842513"/>
              <a:gd name="connsiteX13226" fmla="*/ 6322174 w 22146938"/>
              <a:gd name="connsiteY13226" fmla="*/ 1358893 h 4842513"/>
              <a:gd name="connsiteX13227" fmla="*/ 17218908 w 22146938"/>
              <a:gd name="connsiteY13227" fmla="*/ 1358339 h 4842513"/>
              <a:gd name="connsiteX13228" fmla="*/ 17235518 w 22146938"/>
              <a:gd name="connsiteY13228" fmla="*/ 1378271 h 4842513"/>
              <a:gd name="connsiteX13229" fmla="*/ 17213926 w 22146938"/>
              <a:gd name="connsiteY13229" fmla="*/ 1392113 h 4842513"/>
              <a:gd name="connsiteX13230" fmla="*/ 17197315 w 22146938"/>
              <a:gd name="connsiteY13230" fmla="*/ 1372181 h 4842513"/>
              <a:gd name="connsiteX13231" fmla="*/ 17218908 w 22146938"/>
              <a:gd name="connsiteY13231" fmla="*/ 1358339 h 4842513"/>
              <a:gd name="connsiteX13232" fmla="*/ 15858525 w 22146938"/>
              <a:gd name="connsiteY13232" fmla="*/ 1358339 h 4842513"/>
              <a:gd name="connsiteX13233" fmla="*/ 15873474 w 22146938"/>
              <a:gd name="connsiteY13233" fmla="*/ 1376610 h 4842513"/>
              <a:gd name="connsiteX13234" fmla="*/ 15853542 w 22146938"/>
              <a:gd name="connsiteY13234" fmla="*/ 1389345 h 4842513"/>
              <a:gd name="connsiteX13235" fmla="*/ 15838593 w 22146938"/>
              <a:gd name="connsiteY13235" fmla="*/ 1371073 h 4842513"/>
              <a:gd name="connsiteX13236" fmla="*/ 15858525 w 22146938"/>
              <a:gd name="connsiteY13236" fmla="*/ 1358339 h 4842513"/>
              <a:gd name="connsiteX13237" fmla="*/ 9694431 w 22146938"/>
              <a:gd name="connsiteY13237" fmla="*/ 1358339 h 4842513"/>
              <a:gd name="connsiteX13238" fmla="*/ 9709385 w 22146938"/>
              <a:gd name="connsiteY13238" fmla="*/ 1376057 h 4842513"/>
              <a:gd name="connsiteX13239" fmla="*/ 9690005 w 22146938"/>
              <a:gd name="connsiteY13239" fmla="*/ 1388237 h 4842513"/>
              <a:gd name="connsiteX13240" fmla="*/ 9675051 w 22146938"/>
              <a:gd name="connsiteY13240" fmla="*/ 1370520 h 4842513"/>
              <a:gd name="connsiteX13241" fmla="*/ 9694431 w 22146938"/>
              <a:gd name="connsiteY13241" fmla="*/ 1358339 h 4842513"/>
              <a:gd name="connsiteX13242" fmla="*/ 16270144 w 22146938"/>
              <a:gd name="connsiteY13242" fmla="*/ 1357444 h 4842513"/>
              <a:gd name="connsiteX13243" fmla="*/ 16285647 w 22146938"/>
              <a:gd name="connsiteY13243" fmla="*/ 1376186 h 4842513"/>
              <a:gd name="connsiteX13244" fmla="*/ 16265067 w 22146938"/>
              <a:gd name="connsiteY13244" fmla="*/ 1389151 h 4842513"/>
              <a:gd name="connsiteX13245" fmla="*/ 16249564 w 22146938"/>
              <a:gd name="connsiteY13245" fmla="*/ 1370409 h 4842513"/>
              <a:gd name="connsiteX13246" fmla="*/ 16270144 w 22146938"/>
              <a:gd name="connsiteY13246" fmla="*/ 1357444 h 4842513"/>
              <a:gd name="connsiteX13247" fmla="*/ 1749489 w 22146938"/>
              <a:gd name="connsiteY13247" fmla="*/ 1356124 h 4842513"/>
              <a:gd name="connsiteX13248" fmla="*/ 1764437 w 22146938"/>
              <a:gd name="connsiteY13248" fmla="*/ 1374396 h 4842513"/>
              <a:gd name="connsiteX13249" fmla="*/ 1744507 w 22146938"/>
              <a:gd name="connsiteY13249" fmla="*/ 1387130 h 4842513"/>
              <a:gd name="connsiteX13250" fmla="*/ 1729557 w 22146938"/>
              <a:gd name="connsiteY13250" fmla="*/ 1368859 h 4842513"/>
              <a:gd name="connsiteX13251" fmla="*/ 1749489 w 22146938"/>
              <a:gd name="connsiteY13251" fmla="*/ 1356124 h 4842513"/>
              <a:gd name="connsiteX13252" fmla="*/ 3841067 w 22146938"/>
              <a:gd name="connsiteY13252" fmla="*/ 1355571 h 4842513"/>
              <a:gd name="connsiteX13253" fmla="*/ 3857123 w 22146938"/>
              <a:gd name="connsiteY13253" fmla="*/ 1375503 h 4842513"/>
              <a:gd name="connsiteX13254" fmla="*/ 3835530 w 22146938"/>
              <a:gd name="connsiteY13254" fmla="*/ 1389345 h 4842513"/>
              <a:gd name="connsiteX13255" fmla="*/ 3819474 w 22146938"/>
              <a:gd name="connsiteY13255" fmla="*/ 1369413 h 4842513"/>
              <a:gd name="connsiteX13256" fmla="*/ 3841067 w 22146938"/>
              <a:gd name="connsiteY13256" fmla="*/ 1355571 h 4842513"/>
              <a:gd name="connsiteX13257" fmla="*/ 10588631 w 22146938"/>
              <a:gd name="connsiteY13257" fmla="*/ 1355017 h 4842513"/>
              <a:gd name="connsiteX13258" fmla="*/ 10604134 w 22146938"/>
              <a:gd name="connsiteY13258" fmla="*/ 1373842 h 4842513"/>
              <a:gd name="connsiteX13259" fmla="*/ 10583648 w 22146938"/>
              <a:gd name="connsiteY13259" fmla="*/ 1387131 h 4842513"/>
              <a:gd name="connsiteX13260" fmla="*/ 10568145 w 22146938"/>
              <a:gd name="connsiteY13260" fmla="*/ 1368306 h 4842513"/>
              <a:gd name="connsiteX13261" fmla="*/ 10588631 w 22146938"/>
              <a:gd name="connsiteY13261" fmla="*/ 1355017 h 4842513"/>
              <a:gd name="connsiteX13262" fmla="*/ 6144806 w 22146938"/>
              <a:gd name="connsiteY13262" fmla="*/ 1355017 h 4842513"/>
              <a:gd name="connsiteX13263" fmla="*/ 6157884 w 22146938"/>
              <a:gd name="connsiteY13263" fmla="*/ 1362353 h 4842513"/>
              <a:gd name="connsiteX13264" fmla="*/ 6159052 w 22146938"/>
              <a:gd name="connsiteY13264" fmla="*/ 1366699 h 4842513"/>
              <a:gd name="connsiteX13265" fmla="*/ 6162329 w 22146938"/>
              <a:gd name="connsiteY13265" fmla="*/ 1368516 h 4842513"/>
              <a:gd name="connsiteX13266" fmla="*/ 6165721 w 22146938"/>
              <a:gd name="connsiteY13266" fmla="*/ 1380160 h 4842513"/>
              <a:gd name="connsiteX13267" fmla="*/ 6145780 w 22146938"/>
              <a:gd name="connsiteY13267" fmla="*/ 1392669 h 4842513"/>
              <a:gd name="connsiteX13268" fmla="*/ 6140366 w 22146938"/>
              <a:gd name="connsiteY13268" fmla="*/ 1389667 h 4842513"/>
              <a:gd name="connsiteX13269" fmla="*/ 6139269 w 22146938"/>
              <a:gd name="connsiteY13269" fmla="*/ 1389899 h 4842513"/>
              <a:gd name="connsiteX13270" fmla="*/ 6122659 w 22146938"/>
              <a:gd name="connsiteY13270" fmla="*/ 1369413 h 4842513"/>
              <a:gd name="connsiteX13271" fmla="*/ 6144806 w 22146938"/>
              <a:gd name="connsiteY13271" fmla="*/ 1355017 h 4842513"/>
              <a:gd name="connsiteX13272" fmla="*/ 11374298 w 22146938"/>
              <a:gd name="connsiteY13272" fmla="*/ 1353910 h 4842513"/>
              <a:gd name="connsiteX13273" fmla="*/ 11389247 w 22146938"/>
              <a:gd name="connsiteY13273" fmla="*/ 1371627 h 4842513"/>
              <a:gd name="connsiteX13274" fmla="*/ 11369868 w 22146938"/>
              <a:gd name="connsiteY13274" fmla="*/ 1384362 h 4842513"/>
              <a:gd name="connsiteX13275" fmla="*/ 11354919 w 22146938"/>
              <a:gd name="connsiteY13275" fmla="*/ 1366644 h 4842513"/>
              <a:gd name="connsiteX13276" fmla="*/ 11374298 w 22146938"/>
              <a:gd name="connsiteY13276" fmla="*/ 1353910 h 4842513"/>
              <a:gd name="connsiteX13277" fmla="*/ 21861486 w 22146938"/>
              <a:gd name="connsiteY13277" fmla="*/ 1353909 h 4842513"/>
              <a:gd name="connsiteX13278" fmla="*/ 21873874 w 22146938"/>
              <a:gd name="connsiteY13278" fmla="*/ 1360899 h 4842513"/>
              <a:gd name="connsiteX13279" fmla="*/ 21876782 w 22146938"/>
              <a:gd name="connsiteY13279" fmla="*/ 1370713 h 4842513"/>
              <a:gd name="connsiteX13280" fmla="*/ 21880866 w 22146938"/>
              <a:gd name="connsiteY13280" fmla="*/ 1369967 h 4842513"/>
              <a:gd name="connsiteX13281" fmla="*/ 21896368 w 22146938"/>
              <a:gd name="connsiteY13281" fmla="*/ 1388792 h 4842513"/>
              <a:gd name="connsiteX13282" fmla="*/ 21875328 w 22146938"/>
              <a:gd name="connsiteY13282" fmla="*/ 1402080 h 4842513"/>
              <a:gd name="connsiteX13283" fmla="*/ 21863218 w 22146938"/>
              <a:gd name="connsiteY13283" fmla="*/ 1395367 h 4842513"/>
              <a:gd name="connsiteX13284" fmla="*/ 21860536 w 22146938"/>
              <a:gd name="connsiteY13284" fmla="*/ 1385790 h 4842513"/>
              <a:gd name="connsiteX13285" fmla="*/ 21856504 w 22146938"/>
              <a:gd name="connsiteY13285" fmla="*/ 1386576 h 4842513"/>
              <a:gd name="connsiteX13286" fmla="*/ 21850034 w 22146938"/>
              <a:gd name="connsiteY13286" fmla="*/ 1382863 h 4842513"/>
              <a:gd name="connsiteX13287" fmla="*/ 21852074 w 22146938"/>
              <a:gd name="connsiteY13287" fmla="*/ 1390452 h 4842513"/>
              <a:gd name="connsiteX13288" fmla="*/ 21830482 w 22146938"/>
              <a:gd name="connsiteY13288" fmla="*/ 1404294 h 4842513"/>
              <a:gd name="connsiteX13289" fmla="*/ 21814422 w 22146938"/>
              <a:gd name="connsiteY13289" fmla="*/ 1384362 h 4842513"/>
              <a:gd name="connsiteX13290" fmla="*/ 21836018 w 22146938"/>
              <a:gd name="connsiteY13290" fmla="*/ 1370520 h 4842513"/>
              <a:gd name="connsiteX13291" fmla="*/ 21842650 w 22146938"/>
              <a:gd name="connsiteY13291" fmla="*/ 1374236 h 4842513"/>
              <a:gd name="connsiteX13292" fmla="*/ 21840448 w 22146938"/>
              <a:gd name="connsiteY13292" fmla="*/ 1367198 h 4842513"/>
              <a:gd name="connsiteX13293" fmla="*/ 21861486 w 22146938"/>
              <a:gd name="connsiteY13293" fmla="*/ 1353909 h 4842513"/>
              <a:gd name="connsiteX13294" fmla="*/ 8194325 w 22146938"/>
              <a:gd name="connsiteY13294" fmla="*/ 1352803 h 4842513"/>
              <a:gd name="connsiteX13295" fmla="*/ 8208729 w 22146938"/>
              <a:gd name="connsiteY13295" fmla="*/ 1370520 h 4842513"/>
              <a:gd name="connsiteX13296" fmla="*/ 8189338 w 22146938"/>
              <a:gd name="connsiteY13296" fmla="*/ 1382701 h 4842513"/>
              <a:gd name="connsiteX13297" fmla="*/ 8174951 w 22146938"/>
              <a:gd name="connsiteY13297" fmla="*/ 1364984 h 4842513"/>
              <a:gd name="connsiteX13298" fmla="*/ 8194325 w 22146938"/>
              <a:gd name="connsiteY13298" fmla="*/ 1352803 h 4842513"/>
              <a:gd name="connsiteX13299" fmla="*/ 14070150 w 22146938"/>
              <a:gd name="connsiteY13299" fmla="*/ 1352249 h 4842513"/>
              <a:gd name="connsiteX13300" fmla="*/ 14084546 w 22146938"/>
              <a:gd name="connsiteY13300" fmla="*/ 1369966 h 4842513"/>
              <a:gd name="connsiteX13301" fmla="*/ 14065167 w 22146938"/>
              <a:gd name="connsiteY13301" fmla="*/ 1382147 h 4842513"/>
              <a:gd name="connsiteX13302" fmla="*/ 14050771 w 22146938"/>
              <a:gd name="connsiteY13302" fmla="*/ 1364430 h 4842513"/>
              <a:gd name="connsiteX13303" fmla="*/ 14070150 w 22146938"/>
              <a:gd name="connsiteY13303" fmla="*/ 1352249 h 4842513"/>
              <a:gd name="connsiteX13304" fmla="*/ 13884667 w 22146938"/>
              <a:gd name="connsiteY13304" fmla="*/ 1352249 h 4842513"/>
              <a:gd name="connsiteX13305" fmla="*/ 13899063 w 22146938"/>
              <a:gd name="connsiteY13305" fmla="*/ 1369966 h 4842513"/>
              <a:gd name="connsiteX13306" fmla="*/ 13879685 w 22146938"/>
              <a:gd name="connsiteY13306" fmla="*/ 1382147 h 4842513"/>
              <a:gd name="connsiteX13307" fmla="*/ 13865289 w 22146938"/>
              <a:gd name="connsiteY13307" fmla="*/ 1364430 h 4842513"/>
              <a:gd name="connsiteX13308" fmla="*/ 13884667 w 22146938"/>
              <a:gd name="connsiteY13308" fmla="*/ 1352249 h 4842513"/>
              <a:gd name="connsiteX13309" fmla="*/ 7862565 w 22146938"/>
              <a:gd name="connsiteY13309" fmla="*/ 1352249 h 4842513"/>
              <a:gd name="connsiteX13310" fmla="*/ 7877507 w 22146938"/>
              <a:gd name="connsiteY13310" fmla="*/ 1370520 h 4842513"/>
              <a:gd name="connsiteX13311" fmla="*/ 7857573 w 22146938"/>
              <a:gd name="connsiteY13311" fmla="*/ 1383255 h 4842513"/>
              <a:gd name="connsiteX13312" fmla="*/ 7842621 w 22146938"/>
              <a:gd name="connsiteY13312" fmla="*/ 1364983 h 4842513"/>
              <a:gd name="connsiteX13313" fmla="*/ 7862565 w 22146938"/>
              <a:gd name="connsiteY13313" fmla="*/ 1352249 h 4842513"/>
              <a:gd name="connsiteX13314" fmla="*/ 21747982 w 22146938"/>
              <a:gd name="connsiteY13314" fmla="*/ 1351695 h 4842513"/>
              <a:gd name="connsiteX13315" fmla="*/ 21762932 w 22146938"/>
              <a:gd name="connsiteY13315" fmla="*/ 1369966 h 4842513"/>
              <a:gd name="connsiteX13316" fmla="*/ 21742998 w 22146938"/>
              <a:gd name="connsiteY13316" fmla="*/ 1382701 h 4842513"/>
              <a:gd name="connsiteX13317" fmla="*/ 21728050 w 22146938"/>
              <a:gd name="connsiteY13317" fmla="*/ 1364429 h 4842513"/>
              <a:gd name="connsiteX13318" fmla="*/ 21747982 w 22146938"/>
              <a:gd name="connsiteY13318" fmla="*/ 1351695 h 4842513"/>
              <a:gd name="connsiteX13319" fmla="*/ 21302272 w 22146938"/>
              <a:gd name="connsiteY13319" fmla="*/ 1351695 h 4842513"/>
              <a:gd name="connsiteX13320" fmla="*/ 21318330 w 22146938"/>
              <a:gd name="connsiteY13320" fmla="*/ 1371074 h 4842513"/>
              <a:gd name="connsiteX13321" fmla="*/ 21297290 w 22146938"/>
              <a:gd name="connsiteY13321" fmla="*/ 1384362 h 4842513"/>
              <a:gd name="connsiteX13322" fmla="*/ 21281234 w 22146938"/>
              <a:gd name="connsiteY13322" fmla="*/ 1364984 h 4842513"/>
              <a:gd name="connsiteX13323" fmla="*/ 21302272 w 22146938"/>
              <a:gd name="connsiteY13323" fmla="*/ 1351695 h 4842513"/>
              <a:gd name="connsiteX13324" fmla="*/ 11564763 w 22146938"/>
              <a:gd name="connsiteY13324" fmla="*/ 1351695 h 4842513"/>
              <a:gd name="connsiteX13325" fmla="*/ 11579159 w 22146938"/>
              <a:gd name="connsiteY13325" fmla="*/ 1369412 h 4842513"/>
              <a:gd name="connsiteX13326" fmla="*/ 11559780 w 22146938"/>
              <a:gd name="connsiteY13326" fmla="*/ 1381593 h 4842513"/>
              <a:gd name="connsiteX13327" fmla="*/ 11552746 w 22146938"/>
              <a:gd name="connsiteY13327" fmla="*/ 1377647 h 4842513"/>
              <a:gd name="connsiteX13328" fmla="*/ 11555905 w 22146938"/>
              <a:gd name="connsiteY13328" fmla="*/ 1388238 h 4842513"/>
              <a:gd name="connsiteX13329" fmla="*/ 11536526 w 22146938"/>
              <a:gd name="connsiteY13329" fmla="*/ 1400973 h 4842513"/>
              <a:gd name="connsiteX13330" fmla="*/ 11521575 w 22146938"/>
              <a:gd name="connsiteY13330" fmla="*/ 1382701 h 4842513"/>
              <a:gd name="connsiteX13331" fmla="*/ 11540954 w 22146938"/>
              <a:gd name="connsiteY13331" fmla="*/ 1369967 h 4842513"/>
              <a:gd name="connsiteX13332" fmla="*/ 11548099 w 22146938"/>
              <a:gd name="connsiteY13332" fmla="*/ 1373993 h 4842513"/>
              <a:gd name="connsiteX13333" fmla="*/ 11545384 w 22146938"/>
              <a:gd name="connsiteY13333" fmla="*/ 1363876 h 4842513"/>
              <a:gd name="connsiteX13334" fmla="*/ 11564763 w 22146938"/>
              <a:gd name="connsiteY13334" fmla="*/ 1351695 h 4842513"/>
              <a:gd name="connsiteX13335" fmla="*/ 3109848 w 22146938"/>
              <a:gd name="connsiteY13335" fmla="*/ 1351695 h 4842513"/>
              <a:gd name="connsiteX13336" fmla="*/ 3124797 w 22146938"/>
              <a:gd name="connsiteY13336" fmla="*/ 1369966 h 4842513"/>
              <a:gd name="connsiteX13337" fmla="*/ 3104865 w 22146938"/>
              <a:gd name="connsiteY13337" fmla="*/ 1382701 h 4842513"/>
              <a:gd name="connsiteX13338" fmla="*/ 3089916 w 22146938"/>
              <a:gd name="connsiteY13338" fmla="*/ 1364430 h 4842513"/>
              <a:gd name="connsiteX13339" fmla="*/ 3109848 w 22146938"/>
              <a:gd name="connsiteY13339" fmla="*/ 1351695 h 4842513"/>
              <a:gd name="connsiteX13340" fmla="*/ 14433915 w 22146938"/>
              <a:gd name="connsiteY13340" fmla="*/ 1351142 h 4842513"/>
              <a:gd name="connsiteX13341" fmla="*/ 14448865 w 22146938"/>
              <a:gd name="connsiteY13341" fmla="*/ 1369413 h 4842513"/>
              <a:gd name="connsiteX13342" fmla="*/ 14428932 w 22146938"/>
              <a:gd name="connsiteY13342" fmla="*/ 1382148 h 4842513"/>
              <a:gd name="connsiteX13343" fmla="*/ 14413983 w 22146938"/>
              <a:gd name="connsiteY13343" fmla="*/ 1363876 h 4842513"/>
              <a:gd name="connsiteX13344" fmla="*/ 14433915 w 22146938"/>
              <a:gd name="connsiteY13344" fmla="*/ 1351142 h 4842513"/>
              <a:gd name="connsiteX13345" fmla="*/ 11178851 w 22146938"/>
              <a:gd name="connsiteY13345" fmla="*/ 1350034 h 4842513"/>
              <a:gd name="connsiteX13346" fmla="*/ 11193800 w 22146938"/>
              <a:gd name="connsiteY13346" fmla="*/ 1368306 h 4842513"/>
              <a:gd name="connsiteX13347" fmla="*/ 11173867 w 22146938"/>
              <a:gd name="connsiteY13347" fmla="*/ 1381040 h 4842513"/>
              <a:gd name="connsiteX13348" fmla="*/ 11158918 w 22146938"/>
              <a:gd name="connsiteY13348" fmla="*/ 1362769 h 4842513"/>
              <a:gd name="connsiteX13349" fmla="*/ 11178851 w 22146938"/>
              <a:gd name="connsiteY13349" fmla="*/ 1350034 h 4842513"/>
              <a:gd name="connsiteX13350" fmla="*/ 6556848 w 22146938"/>
              <a:gd name="connsiteY13350" fmla="*/ 1350034 h 4842513"/>
              <a:gd name="connsiteX13351" fmla="*/ 6572331 w 22146938"/>
              <a:gd name="connsiteY13351" fmla="*/ 1368859 h 4842513"/>
              <a:gd name="connsiteX13352" fmla="*/ 6551875 w 22146938"/>
              <a:gd name="connsiteY13352" fmla="*/ 1381594 h 4842513"/>
              <a:gd name="connsiteX13353" fmla="*/ 6536353 w 22146938"/>
              <a:gd name="connsiteY13353" fmla="*/ 1362769 h 4842513"/>
              <a:gd name="connsiteX13354" fmla="*/ 6556848 w 22146938"/>
              <a:gd name="connsiteY13354" fmla="*/ 1350034 h 4842513"/>
              <a:gd name="connsiteX13355" fmla="*/ 12736896 w 22146938"/>
              <a:gd name="connsiteY13355" fmla="*/ 1349481 h 4842513"/>
              <a:gd name="connsiteX13356" fmla="*/ 12750185 w 22146938"/>
              <a:gd name="connsiteY13356" fmla="*/ 1366091 h 4842513"/>
              <a:gd name="connsiteX13357" fmla="*/ 12732467 w 22146938"/>
              <a:gd name="connsiteY13357" fmla="*/ 1377718 h 4842513"/>
              <a:gd name="connsiteX13358" fmla="*/ 12719178 w 22146938"/>
              <a:gd name="connsiteY13358" fmla="*/ 1361108 h 4842513"/>
              <a:gd name="connsiteX13359" fmla="*/ 12736896 w 22146938"/>
              <a:gd name="connsiteY13359" fmla="*/ 1349481 h 4842513"/>
              <a:gd name="connsiteX13360" fmla="*/ 10107979 w 22146938"/>
              <a:gd name="connsiteY13360" fmla="*/ 1348926 h 4842513"/>
              <a:gd name="connsiteX13361" fmla="*/ 10123483 w 22146938"/>
              <a:gd name="connsiteY13361" fmla="*/ 1367751 h 4842513"/>
              <a:gd name="connsiteX13362" fmla="*/ 10102993 w 22146938"/>
              <a:gd name="connsiteY13362" fmla="*/ 1380486 h 4842513"/>
              <a:gd name="connsiteX13363" fmla="*/ 10088042 w 22146938"/>
              <a:gd name="connsiteY13363" fmla="*/ 1361661 h 4842513"/>
              <a:gd name="connsiteX13364" fmla="*/ 10107979 w 22146938"/>
              <a:gd name="connsiteY13364" fmla="*/ 1348926 h 4842513"/>
              <a:gd name="connsiteX13365" fmla="*/ 10976043 w 22146938"/>
              <a:gd name="connsiteY13365" fmla="*/ 1348623 h 4842513"/>
              <a:gd name="connsiteX13366" fmla="*/ 10991547 w 22146938"/>
              <a:gd name="connsiteY13366" fmla="*/ 1367364 h 4842513"/>
              <a:gd name="connsiteX13367" fmla="*/ 10970970 w 22146938"/>
              <a:gd name="connsiteY13367" fmla="*/ 1380332 h 4842513"/>
              <a:gd name="connsiteX13368" fmla="*/ 10955465 w 22146938"/>
              <a:gd name="connsiteY13368" fmla="*/ 1361591 h 4842513"/>
              <a:gd name="connsiteX13369" fmla="*/ 10976043 w 22146938"/>
              <a:gd name="connsiteY13369" fmla="*/ 1348623 h 4842513"/>
              <a:gd name="connsiteX13370" fmla="*/ 8666209 w 22146938"/>
              <a:gd name="connsiteY13370" fmla="*/ 1348373 h 4842513"/>
              <a:gd name="connsiteX13371" fmla="*/ 8680604 w 22146938"/>
              <a:gd name="connsiteY13371" fmla="*/ 1365537 h 4842513"/>
              <a:gd name="connsiteX13372" fmla="*/ 8661775 w 22146938"/>
              <a:gd name="connsiteY13372" fmla="*/ 1377718 h 4842513"/>
              <a:gd name="connsiteX13373" fmla="*/ 8647380 w 22146938"/>
              <a:gd name="connsiteY13373" fmla="*/ 1360554 h 4842513"/>
              <a:gd name="connsiteX13374" fmla="*/ 8666209 w 22146938"/>
              <a:gd name="connsiteY13374" fmla="*/ 1348373 h 4842513"/>
              <a:gd name="connsiteX13375" fmla="*/ 5983361 w 22146938"/>
              <a:gd name="connsiteY13375" fmla="*/ 1347820 h 4842513"/>
              <a:gd name="connsiteX13376" fmla="*/ 5998305 w 22146938"/>
              <a:gd name="connsiteY13376" fmla="*/ 1366091 h 4842513"/>
              <a:gd name="connsiteX13377" fmla="*/ 5978376 w 22146938"/>
              <a:gd name="connsiteY13377" fmla="*/ 1378826 h 4842513"/>
              <a:gd name="connsiteX13378" fmla="*/ 5963431 w 22146938"/>
              <a:gd name="connsiteY13378" fmla="*/ 1360554 h 4842513"/>
              <a:gd name="connsiteX13379" fmla="*/ 5983361 w 22146938"/>
              <a:gd name="connsiteY13379" fmla="*/ 1347820 h 4842513"/>
              <a:gd name="connsiteX13380" fmla="*/ 21230848 w 22146938"/>
              <a:gd name="connsiteY13380" fmla="*/ 1347266 h 4842513"/>
              <a:gd name="connsiteX13381" fmla="*/ 21241508 w 22146938"/>
              <a:gd name="connsiteY13381" fmla="*/ 1353287 h 4842513"/>
              <a:gd name="connsiteX13382" fmla="*/ 21243810 w 22146938"/>
              <a:gd name="connsiteY13382" fmla="*/ 1360951 h 4842513"/>
              <a:gd name="connsiteX13383" fmla="*/ 21246214 w 22146938"/>
              <a:gd name="connsiteY13383" fmla="*/ 1357093 h 4842513"/>
              <a:gd name="connsiteX13384" fmla="*/ 21257978 w 22146938"/>
              <a:gd name="connsiteY13384" fmla="*/ 1355017 h 4842513"/>
              <a:gd name="connsiteX13385" fmla="*/ 21271268 w 22146938"/>
              <a:gd name="connsiteY13385" fmla="*/ 1371628 h 4842513"/>
              <a:gd name="connsiteX13386" fmla="*/ 21253550 w 22146938"/>
              <a:gd name="connsiteY13386" fmla="*/ 1383255 h 4842513"/>
              <a:gd name="connsiteX13387" fmla="*/ 21242960 w 22146938"/>
              <a:gd name="connsiteY13387" fmla="*/ 1377234 h 4842513"/>
              <a:gd name="connsiteX13388" fmla="*/ 21240976 w 22146938"/>
              <a:gd name="connsiteY13388" fmla="*/ 1369447 h 4842513"/>
              <a:gd name="connsiteX13389" fmla="*/ 21238462 w 22146938"/>
              <a:gd name="connsiteY13389" fmla="*/ 1373219 h 4842513"/>
              <a:gd name="connsiteX13390" fmla="*/ 21226418 w 22146938"/>
              <a:gd name="connsiteY13390" fmla="*/ 1375503 h 4842513"/>
              <a:gd name="connsiteX13391" fmla="*/ 21212578 w 22146938"/>
              <a:gd name="connsiteY13391" fmla="*/ 1358893 h 4842513"/>
              <a:gd name="connsiteX13392" fmla="*/ 21230848 w 22146938"/>
              <a:gd name="connsiteY13392" fmla="*/ 1347266 h 4842513"/>
              <a:gd name="connsiteX13393" fmla="*/ 6272174 w 22146938"/>
              <a:gd name="connsiteY13393" fmla="*/ 1346159 h 4842513"/>
              <a:gd name="connsiteX13394" fmla="*/ 6288782 w 22146938"/>
              <a:gd name="connsiteY13394" fmla="*/ 1366091 h 4842513"/>
              <a:gd name="connsiteX13395" fmla="*/ 6287183 w 22146938"/>
              <a:gd name="connsiteY13395" fmla="*/ 1368375 h 4842513"/>
              <a:gd name="connsiteX13396" fmla="*/ 6290901 w 22146938"/>
              <a:gd name="connsiteY13396" fmla="*/ 1381040 h 4842513"/>
              <a:gd name="connsiteX13397" fmla="*/ 6267647 w 22146938"/>
              <a:gd name="connsiteY13397" fmla="*/ 1395989 h 4842513"/>
              <a:gd name="connsiteX13398" fmla="*/ 6249932 w 22146938"/>
              <a:gd name="connsiteY13398" fmla="*/ 1374396 h 4842513"/>
              <a:gd name="connsiteX13399" fmla="*/ 6252934 w 22146938"/>
              <a:gd name="connsiteY13399" fmla="*/ 1370008 h 4842513"/>
              <a:gd name="connsiteX13400" fmla="*/ 6250028 w 22146938"/>
              <a:gd name="connsiteY13400" fmla="*/ 1360001 h 4842513"/>
              <a:gd name="connsiteX13401" fmla="*/ 6272174 w 22146938"/>
              <a:gd name="connsiteY13401" fmla="*/ 1346159 h 4842513"/>
              <a:gd name="connsiteX13402" fmla="*/ 15121028 w 22146938"/>
              <a:gd name="connsiteY13402" fmla="*/ 1343943 h 4842513"/>
              <a:gd name="connsiteX13403" fmla="*/ 15135977 w 22146938"/>
              <a:gd name="connsiteY13403" fmla="*/ 1362215 h 4842513"/>
              <a:gd name="connsiteX13404" fmla="*/ 15116046 w 22146938"/>
              <a:gd name="connsiteY13404" fmla="*/ 1374949 h 4842513"/>
              <a:gd name="connsiteX13405" fmla="*/ 15101095 w 22146938"/>
              <a:gd name="connsiteY13405" fmla="*/ 1356678 h 4842513"/>
              <a:gd name="connsiteX13406" fmla="*/ 15121028 w 22146938"/>
              <a:gd name="connsiteY13406" fmla="*/ 1343943 h 4842513"/>
              <a:gd name="connsiteX13407" fmla="*/ 9312446 w 22146938"/>
              <a:gd name="connsiteY13407" fmla="*/ 1343943 h 4842513"/>
              <a:gd name="connsiteX13408" fmla="*/ 9326845 w 22146938"/>
              <a:gd name="connsiteY13408" fmla="*/ 1361107 h 4842513"/>
              <a:gd name="connsiteX13409" fmla="*/ 9308016 w 22146938"/>
              <a:gd name="connsiteY13409" fmla="*/ 1373288 h 4842513"/>
              <a:gd name="connsiteX13410" fmla="*/ 9293617 w 22146938"/>
              <a:gd name="connsiteY13410" fmla="*/ 1356124 h 4842513"/>
              <a:gd name="connsiteX13411" fmla="*/ 9312446 w 22146938"/>
              <a:gd name="connsiteY13411" fmla="*/ 1343943 h 4842513"/>
              <a:gd name="connsiteX13412" fmla="*/ 14949213 w 22146938"/>
              <a:gd name="connsiteY13412" fmla="*/ 1343543 h 4842513"/>
              <a:gd name="connsiteX13413" fmla="*/ 14964258 w 22146938"/>
              <a:gd name="connsiteY13413" fmla="*/ 1361651 h 4842513"/>
              <a:gd name="connsiteX13414" fmla="*/ 14944314 w 22146938"/>
              <a:gd name="connsiteY13414" fmla="*/ 1374159 h 4842513"/>
              <a:gd name="connsiteX13415" fmla="*/ 14929269 w 22146938"/>
              <a:gd name="connsiteY13415" fmla="*/ 1356052 h 4842513"/>
              <a:gd name="connsiteX13416" fmla="*/ 14949213 w 22146938"/>
              <a:gd name="connsiteY13416" fmla="*/ 1343543 h 4842513"/>
              <a:gd name="connsiteX13417" fmla="*/ 20086400 w 22146938"/>
              <a:gd name="connsiteY13417" fmla="*/ 1343390 h 4842513"/>
              <a:gd name="connsiteX13418" fmla="*/ 20100794 w 22146938"/>
              <a:gd name="connsiteY13418" fmla="*/ 1361107 h 4842513"/>
              <a:gd name="connsiteX13419" fmla="*/ 20081416 w 22146938"/>
              <a:gd name="connsiteY13419" fmla="*/ 1373288 h 4842513"/>
              <a:gd name="connsiteX13420" fmla="*/ 20067022 w 22146938"/>
              <a:gd name="connsiteY13420" fmla="*/ 1355571 h 4842513"/>
              <a:gd name="connsiteX13421" fmla="*/ 20086400 w 22146938"/>
              <a:gd name="connsiteY13421" fmla="*/ 1343390 h 4842513"/>
              <a:gd name="connsiteX13422" fmla="*/ 20826666 w 22146938"/>
              <a:gd name="connsiteY13422" fmla="*/ 1342836 h 4842513"/>
              <a:gd name="connsiteX13423" fmla="*/ 20842168 w 22146938"/>
              <a:gd name="connsiteY13423" fmla="*/ 1361661 h 4842513"/>
              <a:gd name="connsiteX13424" fmla="*/ 20821682 w 22146938"/>
              <a:gd name="connsiteY13424" fmla="*/ 1374396 h 4842513"/>
              <a:gd name="connsiteX13425" fmla="*/ 20806178 w 22146938"/>
              <a:gd name="connsiteY13425" fmla="*/ 1355571 h 4842513"/>
              <a:gd name="connsiteX13426" fmla="*/ 20826666 w 22146938"/>
              <a:gd name="connsiteY13426" fmla="*/ 1342836 h 4842513"/>
              <a:gd name="connsiteX13427" fmla="*/ 11913434 w 22146938"/>
              <a:gd name="connsiteY13427" fmla="*/ 1342760 h 4842513"/>
              <a:gd name="connsiteX13428" fmla="*/ 11927472 w 22146938"/>
              <a:gd name="connsiteY13428" fmla="*/ 1360144 h 4842513"/>
              <a:gd name="connsiteX13429" fmla="*/ 11908710 w 22146938"/>
              <a:gd name="connsiteY13429" fmla="*/ 1372281 h 4842513"/>
              <a:gd name="connsiteX13430" fmla="*/ 11907812 w 22146938"/>
              <a:gd name="connsiteY13430" fmla="*/ 1371772 h 4842513"/>
              <a:gd name="connsiteX13431" fmla="*/ 11909704 w 22146938"/>
              <a:gd name="connsiteY13431" fmla="*/ 1378825 h 4842513"/>
              <a:gd name="connsiteX13432" fmla="*/ 11890325 w 22146938"/>
              <a:gd name="connsiteY13432" fmla="*/ 1391006 h 4842513"/>
              <a:gd name="connsiteX13433" fmla="*/ 11889742 w 22146938"/>
              <a:gd name="connsiteY13433" fmla="*/ 1390679 h 4842513"/>
              <a:gd name="connsiteX13434" fmla="*/ 11891986 w 22146938"/>
              <a:gd name="connsiteY13434" fmla="*/ 1398204 h 4842513"/>
              <a:gd name="connsiteX13435" fmla="*/ 11872053 w 22146938"/>
              <a:gd name="connsiteY13435" fmla="*/ 1410939 h 4842513"/>
              <a:gd name="connsiteX13436" fmla="*/ 11869697 w 22146938"/>
              <a:gd name="connsiteY13436" fmla="*/ 1409611 h 4842513"/>
              <a:gd name="connsiteX13437" fmla="*/ 11872607 w 22146938"/>
              <a:gd name="connsiteY13437" fmla="*/ 1419797 h 4842513"/>
              <a:gd name="connsiteX13438" fmla="*/ 11852674 w 22146938"/>
              <a:gd name="connsiteY13438" fmla="*/ 1432532 h 4842513"/>
              <a:gd name="connsiteX13439" fmla="*/ 11837725 w 22146938"/>
              <a:gd name="connsiteY13439" fmla="*/ 1414261 h 4842513"/>
              <a:gd name="connsiteX13440" fmla="*/ 11857658 w 22146938"/>
              <a:gd name="connsiteY13440" fmla="*/ 1401526 h 4842513"/>
              <a:gd name="connsiteX13441" fmla="*/ 11860175 w 22146938"/>
              <a:gd name="connsiteY13441" fmla="*/ 1402964 h 4842513"/>
              <a:gd name="connsiteX13442" fmla="*/ 11857104 w 22146938"/>
              <a:gd name="connsiteY13442" fmla="*/ 1392667 h 4842513"/>
              <a:gd name="connsiteX13443" fmla="*/ 11877037 w 22146938"/>
              <a:gd name="connsiteY13443" fmla="*/ 1379933 h 4842513"/>
              <a:gd name="connsiteX13444" fmla="*/ 11877833 w 22146938"/>
              <a:gd name="connsiteY13444" fmla="*/ 1380381 h 4842513"/>
              <a:gd name="connsiteX13445" fmla="*/ 11875929 w 22146938"/>
              <a:gd name="connsiteY13445" fmla="*/ 1373288 h 4842513"/>
              <a:gd name="connsiteX13446" fmla="*/ 11895307 w 22146938"/>
              <a:gd name="connsiteY13446" fmla="*/ 1361107 h 4842513"/>
              <a:gd name="connsiteX13447" fmla="*/ 11896612 w 22146938"/>
              <a:gd name="connsiteY13447" fmla="*/ 1361839 h 4842513"/>
              <a:gd name="connsiteX13448" fmla="*/ 11894671 w 22146938"/>
              <a:gd name="connsiteY13448" fmla="*/ 1354896 h 4842513"/>
              <a:gd name="connsiteX13449" fmla="*/ 11913434 w 22146938"/>
              <a:gd name="connsiteY13449" fmla="*/ 1342760 h 4842513"/>
              <a:gd name="connsiteX13450" fmla="*/ 3662236 w 22146938"/>
              <a:gd name="connsiteY13450" fmla="*/ 1342283 h 4842513"/>
              <a:gd name="connsiteX13451" fmla="*/ 3678291 w 22146938"/>
              <a:gd name="connsiteY13451" fmla="*/ 1361661 h 4842513"/>
              <a:gd name="connsiteX13452" fmla="*/ 3656699 w 22146938"/>
              <a:gd name="connsiteY13452" fmla="*/ 1375503 h 4842513"/>
              <a:gd name="connsiteX13453" fmla="*/ 3640643 w 22146938"/>
              <a:gd name="connsiteY13453" fmla="*/ 1356125 h 4842513"/>
              <a:gd name="connsiteX13454" fmla="*/ 3662236 w 22146938"/>
              <a:gd name="connsiteY13454" fmla="*/ 1342283 h 4842513"/>
              <a:gd name="connsiteX13455" fmla="*/ 14606662 w 22146938"/>
              <a:gd name="connsiteY13455" fmla="*/ 1341729 h 4842513"/>
              <a:gd name="connsiteX13456" fmla="*/ 14621611 w 22146938"/>
              <a:gd name="connsiteY13456" fmla="*/ 1360000 h 4842513"/>
              <a:gd name="connsiteX13457" fmla="*/ 14601678 w 22146938"/>
              <a:gd name="connsiteY13457" fmla="*/ 1372735 h 4842513"/>
              <a:gd name="connsiteX13458" fmla="*/ 14586729 w 22146938"/>
              <a:gd name="connsiteY13458" fmla="*/ 1354463 h 4842513"/>
              <a:gd name="connsiteX13459" fmla="*/ 14606662 w 22146938"/>
              <a:gd name="connsiteY13459" fmla="*/ 1341729 h 4842513"/>
              <a:gd name="connsiteX13460" fmla="*/ 19800702 w 22146938"/>
              <a:gd name="connsiteY13460" fmla="*/ 1340622 h 4842513"/>
              <a:gd name="connsiteX13461" fmla="*/ 19815098 w 22146938"/>
              <a:gd name="connsiteY13461" fmla="*/ 1358339 h 4842513"/>
              <a:gd name="connsiteX13462" fmla="*/ 19796272 w 22146938"/>
              <a:gd name="connsiteY13462" fmla="*/ 1370520 h 4842513"/>
              <a:gd name="connsiteX13463" fmla="*/ 19781878 w 22146938"/>
              <a:gd name="connsiteY13463" fmla="*/ 1352803 h 4842513"/>
              <a:gd name="connsiteX13464" fmla="*/ 19800702 w 22146938"/>
              <a:gd name="connsiteY13464" fmla="*/ 1340622 h 4842513"/>
              <a:gd name="connsiteX13465" fmla="*/ 14778302 w 22146938"/>
              <a:gd name="connsiteY13465" fmla="*/ 1340622 h 4842513"/>
              <a:gd name="connsiteX13466" fmla="*/ 14793251 w 22146938"/>
              <a:gd name="connsiteY13466" fmla="*/ 1358893 h 4842513"/>
              <a:gd name="connsiteX13467" fmla="*/ 14773318 w 22146938"/>
              <a:gd name="connsiteY13467" fmla="*/ 1371628 h 4842513"/>
              <a:gd name="connsiteX13468" fmla="*/ 14758369 w 22146938"/>
              <a:gd name="connsiteY13468" fmla="*/ 1353356 h 4842513"/>
              <a:gd name="connsiteX13469" fmla="*/ 14778302 w 22146938"/>
              <a:gd name="connsiteY13469" fmla="*/ 1340622 h 4842513"/>
              <a:gd name="connsiteX13470" fmla="*/ 6510892 w 22146938"/>
              <a:gd name="connsiteY13470" fmla="*/ 1340067 h 4842513"/>
              <a:gd name="connsiteX13471" fmla="*/ 6526905 w 22146938"/>
              <a:gd name="connsiteY13471" fmla="*/ 1359446 h 4842513"/>
              <a:gd name="connsiteX13472" fmla="*/ 6505898 w 22146938"/>
              <a:gd name="connsiteY13472" fmla="*/ 1372734 h 4842513"/>
              <a:gd name="connsiteX13473" fmla="*/ 6502723 w 22146938"/>
              <a:gd name="connsiteY13473" fmla="*/ 1370928 h 4842513"/>
              <a:gd name="connsiteX13474" fmla="*/ 6489980 w 22146938"/>
              <a:gd name="connsiteY13474" fmla="*/ 1373289 h 4842513"/>
              <a:gd name="connsiteX13475" fmla="*/ 6484808 w 22146938"/>
              <a:gd name="connsiteY13475" fmla="*/ 1370383 h 4842513"/>
              <a:gd name="connsiteX13476" fmla="*/ 6488590 w 22146938"/>
              <a:gd name="connsiteY13476" fmla="*/ 1383255 h 4842513"/>
              <a:gd name="connsiteX13477" fmla="*/ 6465324 w 22146938"/>
              <a:gd name="connsiteY13477" fmla="*/ 1398204 h 4842513"/>
              <a:gd name="connsiteX13478" fmla="*/ 6456361 w 22146938"/>
              <a:gd name="connsiteY13478" fmla="*/ 1393151 h 4842513"/>
              <a:gd name="connsiteX13479" fmla="*/ 6456688 w 22146938"/>
              <a:gd name="connsiteY13479" fmla="*/ 1394328 h 4842513"/>
              <a:gd name="connsiteX13480" fmla="*/ 6435620 w 22146938"/>
              <a:gd name="connsiteY13480" fmla="*/ 1407617 h 4842513"/>
              <a:gd name="connsiteX13481" fmla="*/ 6420125 w 22146938"/>
              <a:gd name="connsiteY13481" fmla="*/ 1388792 h 4842513"/>
              <a:gd name="connsiteX13482" fmla="*/ 6441162 w 22146938"/>
              <a:gd name="connsiteY13482" fmla="*/ 1375503 h 4842513"/>
              <a:gd name="connsiteX13483" fmla="*/ 6448468 w 22146938"/>
              <a:gd name="connsiteY13483" fmla="*/ 1379547 h 4842513"/>
              <a:gd name="connsiteX13484" fmla="*/ 6447597 w 22146938"/>
              <a:gd name="connsiteY13484" fmla="*/ 1376611 h 4842513"/>
              <a:gd name="connsiteX13485" fmla="*/ 6470856 w 22146938"/>
              <a:gd name="connsiteY13485" fmla="*/ 1361661 h 4842513"/>
              <a:gd name="connsiteX13486" fmla="*/ 6477869 w 22146938"/>
              <a:gd name="connsiteY13486" fmla="*/ 1365612 h 4842513"/>
              <a:gd name="connsiteX13487" fmla="*/ 6475036 w 22146938"/>
              <a:gd name="connsiteY13487" fmla="*/ 1355017 h 4842513"/>
              <a:gd name="connsiteX13488" fmla="*/ 6494947 w 22146938"/>
              <a:gd name="connsiteY13488" fmla="*/ 1342283 h 4842513"/>
              <a:gd name="connsiteX13489" fmla="*/ 6496554 w 22146938"/>
              <a:gd name="connsiteY13489" fmla="*/ 1343188 h 4842513"/>
              <a:gd name="connsiteX13490" fmla="*/ 6496841 w 22146938"/>
              <a:gd name="connsiteY13490" fmla="*/ 1342766 h 4842513"/>
              <a:gd name="connsiteX13491" fmla="*/ 6510892 w 22146938"/>
              <a:gd name="connsiteY13491" fmla="*/ 1340067 h 4842513"/>
              <a:gd name="connsiteX13492" fmla="*/ 9584840 w 22146938"/>
              <a:gd name="connsiteY13492" fmla="*/ 1338961 h 4842513"/>
              <a:gd name="connsiteX13493" fmla="*/ 9599240 w 22146938"/>
              <a:gd name="connsiteY13493" fmla="*/ 1356678 h 4842513"/>
              <a:gd name="connsiteX13494" fmla="*/ 9579857 w 22146938"/>
              <a:gd name="connsiteY13494" fmla="*/ 1368859 h 4842513"/>
              <a:gd name="connsiteX13495" fmla="*/ 9565462 w 22146938"/>
              <a:gd name="connsiteY13495" fmla="*/ 1351142 h 4842513"/>
              <a:gd name="connsiteX13496" fmla="*/ 9584840 w 22146938"/>
              <a:gd name="connsiteY13496" fmla="*/ 1338961 h 4842513"/>
              <a:gd name="connsiteX13497" fmla="*/ 15293774 w 22146938"/>
              <a:gd name="connsiteY13497" fmla="*/ 1338407 h 4842513"/>
              <a:gd name="connsiteX13498" fmla="*/ 15308723 w 22146938"/>
              <a:gd name="connsiteY13498" fmla="*/ 1356678 h 4842513"/>
              <a:gd name="connsiteX13499" fmla="*/ 15288792 w 22146938"/>
              <a:gd name="connsiteY13499" fmla="*/ 1369413 h 4842513"/>
              <a:gd name="connsiteX13500" fmla="*/ 15273843 w 22146938"/>
              <a:gd name="connsiteY13500" fmla="*/ 1351141 h 4842513"/>
              <a:gd name="connsiteX13501" fmla="*/ 15293774 w 22146938"/>
              <a:gd name="connsiteY13501" fmla="*/ 1338407 h 4842513"/>
              <a:gd name="connsiteX13502" fmla="*/ 7100987 w 22146938"/>
              <a:gd name="connsiteY13502" fmla="*/ 1338407 h 4842513"/>
              <a:gd name="connsiteX13503" fmla="*/ 7118155 w 22146938"/>
              <a:gd name="connsiteY13503" fmla="*/ 1358893 h 4842513"/>
              <a:gd name="connsiteX13504" fmla="*/ 7095444 w 22146938"/>
              <a:gd name="connsiteY13504" fmla="*/ 1373289 h 4842513"/>
              <a:gd name="connsiteX13505" fmla="*/ 7078282 w 22146938"/>
              <a:gd name="connsiteY13505" fmla="*/ 1352803 h 4842513"/>
              <a:gd name="connsiteX13506" fmla="*/ 7100987 w 22146938"/>
              <a:gd name="connsiteY13506" fmla="*/ 1338407 h 4842513"/>
              <a:gd name="connsiteX13507" fmla="*/ 13356461 w 22146938"/>
              <a:gd name="connsiteY13507" fmla="*/ 1337853 h 4842513"/>
              <a:gd name="connsiteX13508" fmla="*/ 13369749 w 22146938"/>
              <a:gd name="connsiteY13508" fmla="*/ 1354463 h 4842513"/>
              <a:gd name="connsiteX13509" fmla="*/ 13352031 w 22146938"/>
              <a:gd name="connsiteY13509" fmla="*/ 1366090 h 4842513"/>
              <a:gd name="connsiteX13510" fmla="*/ 13338744 w 22146938"/>
              <a:gd name="connsiteY13510" fmla="*/ 1349480 h 4842513"/>
              <a:gd name="connsiteX13511" fmla="*/ 13356461 w 22146938"/>
              <a:gd name="connsiteY13511" fmla="*/ 1337853 h 4842513"/>
              <a:gd name="connsiteX13512" fmla="*/ 11750798 w 22146938"/>
              <a:gd name="connsiteY13512" fmla="*/ 1337853 h 4842513"/>
              <a:gd name="connsiteX13513" fmla="*/ 11765193 w 22146938"/>
              <a:gd name="connsiteY13513" fmla="*/ 1355017 h 4842513"/>
              <a:gd name="connsiteX13514" fmla="*/ 11746369 w 22146938"/>
              <a:gd name="connsiteY13514" fmla="*/ 1367197 h 4842513"/>
              <a:gd name="connsiteX13515" fmla="*/ 11742135 w 22146938"/>
              <a:gd name="connsiteY13515" fmla="*/ 1364804 h 4842513"/>
              <a:gd name="connsiteX13516" fmla="*/ 11744708 w 22146938"/>
              <a:gd name="connsiteY13516" fmla="*/ 1374395 h 4842513"/>
              <a:gd name="connsiteX13517" fmla="*/ 11725329 w 22146938"/>
              <a:gd name="connsiteY13517" fmla="*/ 1386576 h 4842513"/>
              <a:gd name="connsiteX13518" fmla="*/ 11720955 w 22146938"/>
              <a:gd name="connsiteY13518" fmla="*/ 1384122 h 4842513"/>
              <a:gd name="connsiteX13519" fmla="*/ 11723668 w 22146938"/>
              <a:gd name="connsiteY13519" fmla="*/ 1393221 h 4842513"/>
              <a:gd name="connsiteX13520" fmla="*/ 11704289 w 22146938"/>
              <a:gd name="connsiteY13520" fmla="*/ 1405956 h 4842513"/>
              <a:gd name="connsiteX13521" fmla="*/ 11689340 w 22146938"/>
              <a:gd name="connsiteY13521" fmla="*/ 1387684 h 4842513"/>
              <a:gd name="connsiteX13522" fmla="*/ 11708719 w 22146938"/>
              <a:gd name="connsiteY13522" fmla="*/ 1374950 h 4842513"/>
              <a:gd name="connsiteX13523" fmla="*/ 11713254 w 22146938"/>
              <a:gd name="connsiteY13523" fmla="*/ 1377506 h 4842513"/>
              <a:gd name="connsiteX13524" fmla="*/ 11710934 w 22146938"/>
              <a:gd name="connsiteY13524" fmla="*/ 1368859 h 4842513"/>
              <a:gd name="connsiteX13525" fmla="*/ 11730313 w 22146938"/>
              <a:gd name="connsiteY13525" fmla="*/ 1356678 h 4842513"/>
              <a:gd name="connsiteX13526" fmla="*/ 11734698 w 22146938"/>
              <a:gd name="connsiteY13526" fmla="*/ 1359138 h 4842513"/>
              <a:gd name="connsiteX13527" fmla="*/ 11731973 w 22146938"/>
              <a:gd name="connsiteY13527" fmla="*/ 1350034 h 4842513"/>
              <a:gd name="connsiteX13528" fmla="*/ 11750798 w 22146938"/>
              <a:gd name="connsiteY13528" fmla="*/ 1337853 h 4842513"/>
              <a:gd name="connsiteX13529" fmla="*/ 18562682 w 22146938"/>
              <a:gd name="connsiteY13529" fmla="*/ 1337300 h 4842513"/>
              <a:gd name="connsiteX13530" fmla="*/ 18577077 w 22146938"/>
              <a:gd name="connsiteY13530" fmla="*/ 1355017 h 4842513"/>
              <a:gd name="connsiteX13531" fmla="*/ 18557698 w 22146938"/>
              <a:gd name="connsiteY13531" fmla="*/ 1367198 h 4842513"/>
              <a:gd name="connsiteX13532" fmla="*/ 18543303 w 22146938"/>
              <a:gd name="connsiteY13532" fmla="*/ 1349481 h 4842513"/>
              <a:gd name="connsiteX13533" fmla="*/ 18562682 w 22146938"/>
              <a:gd name="connsiteY13533" fmla="*/ 1337300 h 4842513"/>
              <a:gd name="connsiteX13534" fmla="*/ 13522009 w 22146938"/>
              <a:gd name="connsiteY13534" fmla="*/ 1336746 h 4842513"/>
              <a:gd name="connsiteX13535" fmla="*/ 13535851 w 22146938"/>
              <a:gd name="connsiteY13535" fmla="*/ 1353356 h 4842513"/>
              <a:gd name="connsiteX13536" fmla="*/ 13517580 w 22146938"/>
              <a:gd name="connsiteY13536" fmla="*/ 1364983 h 4842513"/>
              <a:gd name="connsiteX13537" fmla="*/ 13503738 w 22146938"/>
              <a:gd name="connsiteY13537" fmla="*/ 1348373 h 4842513"/>
              <a:gd name="connsiteX13538" fmla="*/ 13522009 w 22146938"/>
              <a:gd name="connsiteY13538" fmla="*/ 1336746 h 4842513"/>
              <a:gd name="connsiteX13539" fmla="*/ 20383722 w 22146938"/>
              <a:gd name="connsiteY13539" fmla="*/ 1336192 h 4842513"/>
              <a:gd name="connsiteX13540" fmla="*/ 20398672 w 22146938"/>
              <a:gd name="connsiteY13540" fmla="*/ 1354463 h 4842513"/>
              <a:gd name="connsiteX13541" fmla="*/ 20378742 w 22146938"/>
              <a:gd name="connsiteY13541" fmla="*/ 1367198 h 4842513"/>
              <a:gd name="connsiteX13542" fmla="*/ 20363790 w 22146938"/>
              <a:gd name="connsiteY13542" fmla="*/ 1348926 h 4842513"/>
              <a:gd name="connsiteX13543" fmla="*/ 20383722 w 22146938"/>
              <a:gd name="connsiteY13543" fmla="*/ 1336192 h 4842513"/>
              <a:gd name="connsiteX13544" fmla="*/ 12090203 w 22146938"/>
              <a:gd name="connsiteY13544" fmla="*/ 1335085 h 4842513"/>
              <a:gd name="connsiteX13545" fmla="*/ 12104044 w 22146938"/>
              <a:gd name="connsiteY13545" fmla="*/ 1352249 h 4842513"/>
              <a:gd name="connsiteX13546" fmla="*/ 12085219 w 22146938"/>
              <a:gd name="connsiteY13546" fmla="*/ 1364430 h 4842513"/>
              <a:gd name="connsiteX13547" fmla="*/ 12071377 w 22146938"/>
              <a:gd name="connsiteY13547" fmla="*/ 1347266 h 4842513"/>
              <a:gd name="connsiteX13548" fmla="*/ 12090203 w 22146938"/>
              <a:gd name="connsiteY13548" fmla="*/ 1335085 h 4842513"/>
              <a:gd name="connsiteX13549" fmla="*/ 11401429 w 22146938"/>
              <a:gd name="connsiteY13549" fmla="*/ 1335085 h 4842513"/>
              <a:gd name="connsiteX13550" fmla="*/ 11415825 w 22146938"/>
              <a:gd name="connsiteY13550" fmla="*/ 1352802 h 4842513"/>
              <a:gd name="connsiteX13551" fmla="*/ 11396446 w 22146938"/>
              <a:gd name="connsiteY13551" fmla="*/ 1364983 h 4842513"/>
              <a:gd name="connsiteX13552" fmla="*/ 11382050 w 22146938"/>
              <a:gd name="connsiteY13552" fmla="*/ 1347266 h 4842513"/>
              <a:gd name="connsiteX13553" fmla="*/ 11401429 w 22146938"/>
              <a:gd name="connsiteY13553" fmla="*/ 1335085 h 4842513"/>
              <a:gd name="connsiteX13554" fmla="*/ 7413923 w 22146938"/>
              <a:gd name="connsiteY13554" fmla="*/ 1335084 h 4842513"/>
              <a:gd name="connsiteX13555" fmla="*/ 7429982 w 22146938"/>
              <a:gd name="connsiteY13555" fmla="*/ 1354463 h 4842513"/>
              <a:gd name="connsiteX13556" fmla="*/ 7408939 w 22146938"/>
              <a:gd name="connsiteY13556" fmla="*/ 1367751 h 4842513"/>
              <a:gd name="connsiteX13557" fmla="*/ 7392877 w 22146938"/>
              <a:gd name="connsiteY13557" fmla="*/ 1348373 h 4842513"/>
              <a:gd name="connsiteX13558" fmla="*/ 7413923 w 22146938"/>
              <a:gd name="connsiteY13558" fmla="*/ 1335084 h 4842513"/>
              <a:gd name="connsiteX13559" fmla="*/ 18635767 w 22146938"/>
              <a:gd name="connsiteY13559" fmla="*/ 1333424 h 4842513"/>
              <a:gd name="connsiteX13560" fmla="*/ 18650162 w 22146938"/>
              <a:gd name="connsiteY13560" fmla="*/ 1350588 h 4842513"/>
              <a:gd name="connsiteX13561" fmla="*/ 18631338 w 22146938"/>
              <a:gd name="connsiteY13561" fmla="*/ 1362769 h 4842513"/>
              <a:gd name="connsiteX13562" fmla="*/ 18616942 w 22146938"/>
              <a:gd name="connsiteY13562" fmla="*/ 1345605 h 4842513"/>
              <a:gd name="connsiteX13563" fmla="*/ 18635767 w 22146938"/>
              <a:gd name="connsiteY13563" fmla="*/ 1333424 h 4842513"/>
              <a:gd name="connsiteX13564" fmla="*/ 6211762 w 22146938"/>
              <a:gd name="connsiteY13564" fmla="*/ 1333424 h 4842513"/>
              <a:gd name="connsiteX13565" fmla="*/ 6228925 w 22146938"/>
              <a:gd name="connsiteY13565" fmla="*/ 1354464 h 4842513"/>
              <a:gd name="connsiteX13566" fmla="*/ 6206225 w 22146938"/>
              <a:gd name="connsiteY13566" fmla="*/ 1368859 h 4842513"/>
              <a:gd name="connsiteX13567" fmla="*/ 6189063 w 22146938"/>
              <a:gd name="connsiteY13567" fmla="*/ 1347819 h 4842513"/>
              <a:gd name="connsiteX13568" fmla="*/ 6211762 w 22146938"/>
              <a:gd name="connsiteY13568" fmla="*/ 1333424 h 4842513"/>
              <a:gd name="connsiteX13569" fmla="*/ 11588017 w 22146938"/>
              <a:gd name="connsiteY13569" fmla="*/ 1332870 h 4842513"/>
              <a:gd name="connsiteX13570" fmla="*/ 11602413 w 22146938"/>
              <a:gd name="connsiteY13570" fmla="*/ 1350034 h 4842513"/>
              <a:gd name="connsiteX13571" fmla="*/ 11583589 w 22146938"/>
              <a:gd name="connsiteY13571" fmla="*/ 1362215 h 4842513"/>
              <a:gd name="connsiteX13572" fmla="*/ 11569193 w 22146938"/>
              <a:gd name="connsiteY13572" fmla="*/ 1345051 h 4842513"/>
              <a:gd name="connsiteX13573" fmla="*/ 11588017 w 22146938"/>
              <a:gd name="connsiteY13573" fmla="*/ 1332870 h 4842513"/>
              <a:gd name="connsiteX13574" fmla="*/ 7510871 w 22146938"/>
              <a:gd name="connsiteY13574" fmla="*/ 1332870 h 4842513"/>
              <a:gd name="connsiteX13575" fmla="*/ 7526360 w 22146938"/>
              <a:gd name="connsiteY13575" fmla="*/ 1352249 h 4842513"/>
              <a:gd name="connsiteX13576" fmla="*/ 7505335 w 22146938"/>
              <a:gd name="connsiteY13576" fmla="*/ 1365537 h 4842513"/>
              <a:gd name="connsiteX13577" fmla="*/ 7489825 w 22146938"/>
              <a:gd name="connsiteY13577" fmla="*/ 1346159 h 4842513"/>
              <a:gd name="connsiteX13578" fmla="*/ 7510871 w 22146938"/>
              <a:gd name="connsiteY13578" fmla="*/ 1332870 h 4842513"/>
              <a:gd name="connsiteX13579" fmla="*/ 7313702 w 22146938"/>
              <a:gd name="connsiteY13579" fmla="*/ 1332870 h 4842513"/>
              <a:gd name="connsiteX13580" fmla="*/ 7329783 w 22146938"/>
              <a:gd name="connsiteY13580" fmla="*/ 1352802 h 4842513"/>
              <a:gd name="connsiteX13581" fmla="*/ 7308183 w 22146938"/>
              <a:gd name="connsiteY13581" fmla="*/ 1366644 h 4842513"/>
              <a:gd name="connsiteX13582" fmla="*/ 7292106 w 22146938"/>
              <a:gd name="connsiteY13582" fmla="*/ 1346712 h 4842513"/>
              <a:gd name="connsiteX13583" fmla="*/ 7313702 w 22146938"/>
              <a:gd name="connsiteY13583" fmla="*/ 1332870 h 4842513"/>
              <a:gd name="connsiteX13584" fmla="*/ 12260734 w 22146938"/>
              <a:gd name="connsiteY13584" fmla="*/ 1331763 h 4842513"/>
              <a:gd name="connsiteX13585" fmla="*/ 12274576 w 22146938"/>
              <a:gd name="connsiteY13585" fmla="*/ 1348927 h 4842513"/>
              <a:gd name="connsiteX13586" fmla="*/ 12256306 w 22146938"/>
              <a:gd name="connsiteY13586" fmla="*/ 1360554 h 4842513"/>
              <a:gd name="connsiteX13587" fmla="*/ 12242464 w 22146938"/>
              <a:gd name="connsiteY13587" fmla="*/ 1343390 h 4842513"/>
              <a:gd name="connsiteX13588" fmla="*/ 12260734 w 22146938"/>
              <a:gd name="connsiteY13588" fmla="*/ 1331763 h 4842513"/>
              <a:gd name="connsiteX13589" fmla="*/ 7210105 w 22146938"/>
              <a:gd name="connsiteY13589" fmla="*/ 1331763 h 4842513"/>
              <a:gd name="connsiteX13590" fmla="*/ 7226710 w 22146938"/>
              <a:gd name="connsiteY13590" fmla="*/ 1351695 h 4842513"/>
              <a:gd name="connsiteX13591" fmla="*/ 7204568 w 22146938"/>
              <a:gd name="connsiteY13591" fmla="*/ 1365537 h 4842513"/>
              <a:gd name="connsiteX13592" fmla="*/ 7187949 w 22146938"/>
              <a:gd name="connsiteY13592" fmla="*/ 1345605 h 4842513"/>
              <a:gd name="connsiteX13593" fmla="*/ 7210105 w 22146938"/>
              <a:gd name="connsiteY13593" fmla="*/ 1331763 h 4842513"/>
              <a:gd name="connsiteX13594" fmla="*/ 16957020 w 22146938"/>
              <a:gd name="connsiteY13594" fmla="*/ 1330656 h 4842513"/>
              <a:gd name="connsiteX13595" fmla="*/ 16973076 w 22146938"/>
              <a:gd name="connsiteY13595" fmla="*/ 1350034 h 4842513"/>
              <a:gd name="connsiteX13596" fmla="*/ 16951483 w 22146938"/>
              <a:gd name="connsiteY13596" fmla="*/ 1363876 h 4842513"/>
              <a:gd name="connsiteX13597" fmla="*/ 16935425 w 22146938"/>
              <a:gd name="connsiteY13597" fmla="*/ 1344498 h 4842513"/>
              <a:gd name="connsiteX13598" fmla="*/ 16957020 w 22146938"/>
              <a:gd name="connsiteY13598" fmla="*/ 1330656 h 4842513"/>
              <a:gd name="connsiteX13599" fmla="*/ 3285867 w 22146938"/>
              <a:gd name="connsiteY13599" fmla="*/ 1330656 h 4842513"/>
              <a:gd name="connsiteX13600" fmla="*/ 3301370 w 22146938"/>
              <a:gd name="connsiteY13600" fmla="*/ 1349481 h 4842513"/>
              <a:gd name="connsiteX13601" fmla="*/ 3297588 w 22146938"/>
              <a:gd name="connsiteY13601" fmla="*/ 1354953 h 4842513"/>
              <a:gd name="connsiteX13602" fmla="*/ 3300175 w 22146938"/>
              <a:gd name="connsiteY13602" fmla="*/ 1356392 h 4842513"/>
              <a:gd name="connsiteX13603" fmla="*/ 3303665 w 22146938"/>
              <a:gd name="connsiteY13603" fmla="*/ 1368448 h 4842513"/>
              <a:gd name="connsiteX13604" fmla="*/ 3301005 w 22146938"/>
              <a:gd name="connsiteY13604" fmla="*/ 1372344 h 4842513"/>
              <a:gd name="connsiteX13605" fmla="*/ 3303448 w 22146938"/>
              <a:gd name="connsiteY13605" fmla="*/ 1373708 h 4842513"/>
              <a:gd name="connsiteX13606" fmla="*/ 3307035 w 22146938"/>
              <a:gd name="connsiteY13606" fmla="*/ 1386176 h 4842513"/>
              <a:gd name="connsiteX13607" fmla="*/ 3285822 w 22146938"/>
              <a:gd name="connsiteY13607" fmla="*/ 1399601 h 4842513"/>
              <a:gd name="connsiteX13608" fmla="*/ 3269860 w 22146938"/>
              <a:gd name="connsiteY13608" fmla="*/ 1380224 h 4842513"/>
              <a:gd name="connsiteX13609" fmla="*/ 3272906 w 22146938"/>
              <a:gd name="connsiteY13609" fmla="*/ 1375750 h 4842513"/>
              <a:gd name="connsiteX13610" fmla="*/ 3271074 w 22146938"/>
              <a:gd name="connsiteY13610" fmla="*/ 1374731 h 4842513"/>
              <a:gd name="connsiteX13611" fmla="*/ 3267585 w 22146938"/>
              <a:gd name="connsiteY13611" fmla="*/ 1362675 h 4842513"/>
              <a:gd name="connsiteX13612" fmla="*/ 3271509 w 22146938"/>
              <a:gd name="connsiteY13612" fmla="*/ 1356927 h 4842513"/>
              <a:gd name="connsiteX13613" fmla="*/ 3268981 w 22146938"/>
              <a:gd name="connsiteY13613" fmla="*/ 1355502 h 4842513"/>
              <a:gd name="connsiteX13614" fmla="*/ 3265382 w 22146938"/>
              <a:gd name="connsiteY13614" fmla="*/ 1343390 h 4842513"/>
              <a:gd name="connsiteX13615" fmla="*/ 3285867 w 22146938"/>
              <a:gd name="connsiteY13615" fmla="*/ 1330656 h 4842513"/>
              <a:gd name="connsiteX13616" fmla="*/ 2781576 w 22146938"/>
              <a:gd name="connsiteY13616" fmla="*/ 1330102 h 4842513"/>
              <a:gd name="connsiteX13617" fmla="*/ 2796524 w 22146938"/>
              <a:gd name="connsiteY13617" fmla="*/ 1347819 h 4842513"/>
              <a:gd name="connsiteX13618" fmla="*/ 2777148 w 22146938"/>
              <a:gd name="connsiteY13618" fmla="*/ 1360000 h 4842513"/>
              <a:gd name="connsiteX13619" fmla="*/ 2762199 w 22146938"/>
              <a:gd name="connsiteY13619" fmla="*/ 1342283 h 4842513"/>
              <a:gd name="connsiteX13620" fmla="*/ 2781576 w 22146938"/>
              <a:gd name="connsiteY13620" fmla="*/ 1330102 h 4842513"/>
              <a:gd name="connsiteX13621" fmla="*/ 18489042 w 22146938"/>
              <a:gd name="connsiteY13621" fmla="*/ 1329548 h 4842513"/>
              <a:gd name="connsiteX13622" fmla="*/ 18503991 w 22146938"/>
              <a:gd name="connsiteY13622" fmla="*/ 1347265 h 4842513"/>
              <a:gd name="connsiteX13623" fmla="*/ 18484612 w 22146938"/>
              <a:gd name="connsiteY13623" fmla="*/ 1360000 h 4842513"/>
              <a:gd name="connsiteX13624" fmla="*/ 18469663 w 22146938"/>
              <a:gd name="connsiteY13624" fmla="*/ 1342282 h 4842513"/>
              <a:gd name="connsiteX13625" fmla="*/ 18489042 w 22146938"/>
              <a:gd name="connsiteY13625" fmla="*/ 1329548 h 4842513"/>
              <a:gd name="connsiteX13626" fmla="*/ 9986761 w 22146938"/>
              <a:gd name="connsiteY13626" fmla="*/ 1328441 h 4842513"/>
              <a:gd name="connsiteX13627" fmla="*/ 10001712 w 22146938"/>
              <a:gd name="connsiteY13627" fmla="*/ 1346712 h 4842513"/>
              <a:gd name="connsiteX13628" fmla="*/ 9981777 w 22146938"/>
              <a:gd name="connsiteY13628" fmla="*/ 1359447 h 4842513"/>
              <a:gd name="connsiteX13629" fmla="*/ 9966827 w 22146938"/>
              <a:gd name="connsiteY13629" fmla="*/ 1341175 h 4842513"/>
              <a:gd name="connsiteX13630" fmla="*/ 9986761 w 22146938"/>
              <a:gd name="connsiteY13630" fmla="*/ 1328441 h 4842513"/>
              <a:gd name="connsiteX13631" fmla="*/ 19526078 w 22146938"/>
              <a:gd name="connsiteY13631" fmla="*/ 1327887 h 4842513"/>
              <a:gd name="connsiteX13632" fmla="*/ 19539922 w 22146938"/>
              <a:gd name="connsiteY13632" fmla="*/ 1345051 h 4842513"/>
              <a:gd name="connsiteX13633" fmla="*/ 19521096 w 22146938"/>
              <a:gd name="connsiteY13633" fmla="*/ 1357232 h 4842513"/>
              <a:gd name="connsiteX13634" fmla="*/ 19507254 w 22146938"/>
              <a:gd name="connsiteY13634" fmla="*/ 1340068 h 4842513"/>
              <a:gd name="connsiteX13635" fmla="*/ 19526078 w 22146938"/>
              <a:gd name="connsiteY13635" fmla="*/ 1327887 h 4842513"/>
              <a:gd name="connsiteX13636" fmla="*/ 7950632 w 22146938"/>
              <a:gd name="connsiteY13636" fmla="*/ 1327333 h 4842513"/>
              <a:gd name="connsiteX13637" fmla="*/ 7965592 w 22146938"/>
              <a:gd name="connsiteY13637" fmla="*/ 1345605 h 4842513"/>
              <a:gd name="connsiteX13638" fmla="*/ 7945659 w 22146938"/>
              <a:gd name="connsiteY13638" fmla="*/ 1358339 h 4842513"/>
              <a:gd name="connsiteX13639" fmla="*/ 7930707 w 22146938"/>
              <a:gd name="connsiteY13639" fmla="*/ 1340068 h 4842513"/>
              <a:gd name="connsiteX13640" fmla="*/ 7950632 w 22146938"/>
              <a:gd name="connsiteY13640" fmla="*/ 1327333 h 4842513"/>
              <a:gd name="connsiteX13641" fmla="*/ 907388 w 22146938"/>
              <a:gd name="connsiteY13641" fmla="*/ 1327333 h 4842513"/>
              <a:gd name="connsiteX13642" fmla="*/ 922336 w 22146938"/>
              <a:gd name="connsiteY13642" fmla="*/ 1345605 h 4842513"/>
              <a:gd name="connsiteX13643" fmla="*/ 902405 w 22146938"/>
              <a:gd name="connsiteY13643" fmla="*/ 1358339 h 4842513"/>
              <a:gd name="connsiteX13644" fmla="*/ 887456 w 22146938"/>
              <a:gd name="connsiteY13644" fmla="*/ 1340068 h 4842513"/>
              <a:gd name="connsiteX13645" fmla="*/ 907388 w 22146938"/>
              <a:gd name="connsiteY13645" fmla="*/ 1327333 h 4842513"/>
              <a:gd name="connsiteX13646" fmla="*/ 13045847 w 22146938"/>
              <a:gd name="connsiteY13646" fmla="*/ 1326780 h 4842513"/>
              <a:gd name="connsiteX13647" fmla="*/ 13059137 w 22146938"/>
              <a:gd name="connsiteY13647" fmla="*/ 1342836 h 4842513"/>
              <a:gd name="connsiteX13648" fmla="*/ 13041418 w 22146938"/>
              <a:gd name="connsiteY13648" fmla="*/ 1353910 h 4842513"/>
              <a:gd name="connsiteX13649" fmla="*/ 13028130 w 22146938"/>
              <a:gd name="connsiteY13649" fmla="*/ 1337853 h 4842513"/>
              <a:gd name="connsiteX13650" fmla="*/ 13045847 w 22146938"/>
              <a:gd name="connsiteY13650" fmla="*/ 1326780 h 4842513"/>
              <a:gd name="connsiteX13651" fmla="*/ 12426837 w 22146938"/>
              <a:gd name="connsiteY13651" fmla="*/ 1326780 h 4842513"/>
              <a:gd name="connsiteX13652" fmla="*/ 12440679 w 22146938"/>
              <a:gd name="connsiteY13652" fmla="*/ 1343390 h 4842513"/>
              <a:gd name="connsiteX13653" fmla="*/ 12422409 w 22146938"/>
              <a:gd name="connsiteY13653" fmla="*/ 1355017 h 4842513"/>
              <a:gd name="connsiteX13654" fmla="*/ 12408567 w 22146938"/>
              <a:gd name="connsiteY13654" fmla="*/ 1338407 h 4842513"/>
              <a:gd name="connsiteX13655" fmla="*/ 12426837 w 22146938"/>
              <a:gd name="connsiteY13655" fmla="*/ 1326780 h 4842513"/>
              <a:gd name="connsiteX13656" fmla="*/ 13694756 w 22146938"/>
              <a:gd name="connsiteY13656" fmla="*/ 1325673 h 4842513"/>
              <a:gd name="connsiteX13657" fmla="*/ 13708598 w 22146938"/>
              <a:gd name="connsiteY13657" fmla="*/ 1342837 h 4842513"/>
              <a:gd name="connsiteX13658" fmla="*/ 13690328 w 22146938"/>
              <a:gd name="connsiteY13658" fmla="*/ 1354464 h 4842513"/>
              <a:gd name="connsiteX13659" fmla="*/ 13676486 w 22146938"/>
              <a:gd name="connsiteY13659" fmla="*/ 1337300 h 4842513"/>
              <a:gd name="connsiteX13660" fmla="*/ 13694756 w 22146938"/>
              <a:gd name="connsiteY13660" fmla="*/ 1325673 h 4842513"/>
              <a:gd name="connsiteX13661" fmla="*/ 2947117 w 22146938"/>
              <a:gd name="connsiteY13661" fmla="*/ 1325673 h 4842513"/>
              <a:gd name="connsiteX13662" fmla="*/ 2962065 w 22146938"/>
              <a:gd name="connsiteY13662" fmla="*/ 1343390 h 4842513"/>
              <a:gd name="connsiteX13663" fmla="*/ 2942688 w 22146938"/>
              <a:gd name="connsiteY13663" fmla="*/ 1355571 h 4842513"/>
              <a:gd name="connsiteX13664" fmla="*/ 2927738 w 22146938"/>
              <a:gd name="connsiteY13664" fmla="*/ 1337854 h 4842513"/>
              <a:gd name="connsiteX13665" fmla="*/ 2947117 w 22146938"/>
              <a:gd name="connsiteY13665" fmla="*/ 1325673 h 4842513"/>
              <a:gd name="connsiteX13666" fmla="*/ 11210410 w 22146938"/>
              <a:gd name="connsiteY13666" fmla="*/ 1325672 h 4842513"/>
              <a:gd name="connsiteX13667" fmla="*/ 11225360 w 22146938"/>
              <a:gd name="connsiteY13667" fmla="*/ 1343389 h 4842513"/>
              <a:gd name="connsiteX13668" fmla="*/ 11205981 w 22146938"/>
              <a:gd name="connsiteY13668" fmla="*/ 1356124 h 4842513"/>
              <a:gd name="connsiteX13669" fmla="*/ 11191031 w 22146938"/>
              <a:gd name="connsiteY13669" fmla="*/ 1338406 h 4842513"/>
              <a:gd name="connsiteX13670" fmla="*/ 11210410 w 22146938"/>
              <a:gd name="connsiteY13670" fmla="*/ 1325672 h 4842513"/>
              <a:gd name="connsiteX13671" fmla="*/ 7605595 w 22146938"/>
              <a:gd name="connsiteY13671" fmla="*/ 1323457 h 4842513"/>
              <a:gd name="connsiteX13672" fmla="*/ 7621100 w 22146938"/>
              <a:gd name="connsiteY13672" fmla="*/ 1342282 h 4842513"/>
              <a:gd name="connsiteX13673" fmla="*/ 7600610 w 22146938"/>
              <a:gd name="connsiteY13673" fmla="*/ 1355571 h 4842513"/>
              <a:gd name="connsiteX13674" fmla="*/ 7585094 w 22146938"/>
              <a:gd name="connsiteY13674" fmla="*/ 1336746 h 4842513"/>
              <a:gd name="connsiteX13675" fmla="*/ 7605595 w 22146938"/>
              <a:gd name="connsiteY13675" fmla="*/ 1323457 h 4842513"/>
              <a:gd name="connsiteX13676" fmla="*/ 21493290 w 22146938"/>
              <a:gd name="connsiteY13676" fmla="*/ 1322350 h 4842513"/>
              <a:gd name="connsiteX13677" fmla="*/ 21509348 w 22146938"/>
              <a:gd name="connsiteY13677" fmla="*/ 1341729 h 4842513"/>
              <a:gd name="connsiteX13678" fmla="*/ 21501942 w 22146938"/>
              <a:gd name="connsiteY13678" fmla="*/ 1352318 h 4842513"/>
              <a:gd name="connsiteX13679" fmla="*/ 21493196 w 22146938"/>
              <a:gd name="connsiteY13679" fmla="*/ 1354049 h 4842513"/>
              <a:gd name="connsiteX13680" fmla="*/ 21486716 w 22146938"/>
              <a:gd name="connsiteY13680" fmla="*/ 1363737 h 4842513"/>
              <a:gd name="connsiteX13681" fmla="*/ 21473912 w 22146938"/>
              <a:gd name="connsiteY13681" fmla="*/ 1366090 h 4842513"/>
              <a:gd name="connsiteX13682" fmla="*/ 21459518 w 22146938"/>
              <a:gd name="connsiteY13682" fmla="*/ 1348373 h 4842513"/>
              <a:gd name="connsiteX13683" fmla="*/ 21466300 w 22146938"/>
              <a:gd name="connsiteY13683" fmla="*/ 1338545 h 4842513"/>
              <a:gd name="connsiteX13684" fmla="*/ 21472756 w 22146938"/>
              <a:gd name="connsiteY13684" fmla="*/ 1337339 h 4842513"/>
              <a:gd name="connsiteX13685" fmla="*/ 21472252 w 22146938"/>
              <a:gd name="connsiteY13685" fmla="*/ 1335639 h 4842513"/>
              <a:gd name="connsiteX13686" fmla="*/ 21493290 w 22146938"/>
              <a:gd name="connsiteY13686" fmla="*/ 1322350 h 4842513"/>
              <a:gd name="connsiteX13687" fmla="*/ 10806226 w 22146938"/>
              <a:gd name="connsiteY13687" fmla="*/ 1322350 h 4842513"/>
              <a:gd name="connsiteX13688" fmla="*/ 10821729 w 22146938"/>
              <a:gd name="connsiteY13688" fmla="*/ 1341175 h 4842513"/>
              <a:gd name="connsiteX13689" fmla="*/ 10801243 w 22146938"/>
              <a:gd name="connsiteY13689" fmla="*/ 1353909 h 4842513"/>
              <a:gd name="connsiteX13690" fmla="*/ 10785740 w 22146938"/>
              <a:gd name="connsiteY13690" fmla="*/ 1335084 h 4842513"/>
              <a:gd name="connsiteX13691" fmla="*/ 10806226 w 22146938"/>
              <a:gd name="connsiteY13691" fmla="*/ 1322350 h 4842513"/>
              <a:gd name="connsiteX13692" fmla="*/ 778434 w 22146938"/>
              <a:gd name="connsiteY13692" fmla="*/ 1321797 h 4842513"/>
              <a:gd name="connsiteX13693" fmla="*/ 793382 w 22146938"/>
              <a:gd name="connsiteY13693" fmla="*/ 1340068 h 4842513"/>
              <a:gd name="connsiteX13694" fmla="*/ 773452 w 22146938"/>
              <a:gd name="connsiteY13694" fmla="*/ 1352803 h 4842513"/>
              <a:gd name="connsiteX13695" fmla="*/ 758503 w 22146938"/>
              <a:gd name="connsiteY13695" fmla="*/ 1334531 h 4842513"/>
              <a:gd name="connsiteX13696" fmla="*/ 778434 w 22146938"/>
              <a:gd name="connsiteY13696" fmla="*/ 1321797 h 4842513"/>
              <a:gd name="connsiteX13697" fmla="*/ 15468182 w 22146938"/>
              <a:gd name="connsiteY13697" fmla="*/ 1321243 h 4842513"/>
              <a:gd name="connsiteX13698" fmla="*/ 15483131 w 22146938"/>
              <a:gd name="connsiteY13698" fmla="*/ 1339514 h 4842513"/>
              <a:gd name="connsiteX13699" fmla="*/ 15463200 w 22146938"/>
              <a:gd name="connsiteY13699" fmla="*/ 1352249 h 4842513"/>
              <a:gd name="connsiteX13700" fmla="*/ 15448251 w 22146938"/>
              <a:gd name="connsiteY13700" fmla="*/ 1333978 h 4842513"/>
              <a:gd name="connsiteX13701" fmla="*/ 15468182 w 22146938"/>
              <a:gd name="connsiteY13701" fmla="*/ 1321243 h 4842513"/>
              <a:gd name="connsiteX13702" fmla="*/ 21106356 w 22146938"/>
              <a:gd name="connsiteY13702" fmla="*/ 1319737 h 4842513"/>
              <a:gd name="connsiteX13703" fmla="*/ 21119934 w 22146938"/>
              <a:gd name="connsiteY13703" fmla="*/ 1336491 h 4842513"/>
              <a:gd name="connsiteX13704" fmla="*/ 21101804 w 22146938"/>
              <a:gd name="connsiteY13704" fmla="*/ 1348166 h 4842513"/>
              <a:gd name="connsiteX13705" fmla="*/ 21088224 w 22146938"/>
              <a:gd name="connsiteY13705" fmla="*/ 1331413 h 4842513"/>
              <a:gd name="connsiteX13706" fmla="*/ 21106356 w 22146938"/>
              <a:gd name="connsiteY13706" fmla="*/ 1319737 h 4842513"/>
              <a:gd name="connsiteX13707" fmla="*/ 18413189 w 22146938"/>
              <a:gd name="connsiteY13707" fmla="*/ 1319582 h 4842513"/>
              <a:gd name="connsiteX13708" fmla="*/ 18428138 w 22146938"/>
              <a:gd name="connsiteY13708" fmla="*/ 1337854 h 4842513"/>
              <a:gd name="connsiteX13709" fmla="*/ 18408205 w 22146938"/>
              <a:gd name="connsiteY13709" fmla="*/ 1350588 h 4842513"/>
              <a:gd name="connsiteX13710" fmla="*/ 18393256 w 22146938"/>
              <a:gd name="connsiteY13710" fmla="*/ 1332317 h 4842513"/>
              <a:gd name="connsiteX13711" fmla="*/ 18413189 w 22146938"/>
              <a:gd name="connsiteY13711" fmla="*/ 1319582 h 4842513"/>
              <a:gd name="connsiteX13712" fmla="*/ 11931851 w 22146938"/>
              <a:gd name="connsiteY13712" fmla="*/ 1319582 h 4842513"/>
              <a:gd name="connsiteX13713" fmla="*/ 11945693 w 22146938"/>
              <a:gd name="connsiteY13713" fmla="*/ 1336746 h 4842513"/>
              <a:gd name="connsiteX13714" fmla="*/ 11926869 w 22146938"/>
              <a:gd name="connsiteY13714" fmla="*/ 1348373 h 4842513"/>
              <a:gd name="connsiteX13715" fmla="*/ 11913027 w 22146938"/>
              <a:gd name="connsiteY13715" fmla="*/ 1331209 h 4842513"/>
              <a:gd name="connsiteX13716" fmla="*/ 11931851 w 22146938"/>
              <a:gd name="connsiteY13716" fmla="*/ 1319582 h 4842513"/>
              <a:gd name="connsiteX13717" fmla="*/ 5349384 w 22146938"/>
              <a:gd name="connsiteY13717" fmla="*/ 1319582 h 4842513"/>
              <a:gd name="connsiteX13718" fmla="*/ 5364898 w 22146938"/>
              <a:gd name="connsiteY13718" fmla="*/ 1338407 h 4842513"/>
              <a:gd name="connsiteX13719" fmla="*/ 5344386 w 22146938"/>
              <a:gd name="connsiteY13719" fmla="*/ 1351141 h 4842513"/>
              <a:gd name="connsiteX13720" fmla="*/ 5328895 w 22146938"/>
              <a:gd name="connsiteY13720" fmla="*/ 1332316 h 4842513"/>
              <a:gd name="connsiteX13721" fmla="*/ 5349384 w 22146938"/>
              <a:gd name="connsiteY13721" fmla="*/ 1319582 h 4842513"/>
              <a:gd name="connsiteX13722" fmla="*/ 10286282 w 22146938"/>
              <a:gd name="connsiteY13722" fmla="*/ 1318474 h 4842513"/>
              <a:gd name="connsiteX13723" fmla="*/ 10301788 w 22146938"/>
              <a:gd name="connsiteY13723" fmla="*/ 1337299 h 4842513"/>
              <a:gd name="connsiteX13724" fmla="*/ 10281299 w 22146938"/>
              <a:gd name="connsiteY13724" fmla="*/ 1350034 h 4842513"/>
              <a:gd name="connsiteX13725" fmla="*/ 10265794 w 22146938"/>
              <a:gd name="connsiteY13725" fmla="*/ 1331209 h 4842513"/>
              <a:gd name="connsiteX13726" fmla="*/ 10286282 w 22146938"/>
              <a:gd name="connsiteY13726" fmla="*/ 1318474 h 4842513"/>
              <a:gd name="connsiteX13727" fmla="*/ 13199215 w 22146938"/>
              <a:gd name="connsiteY13727" fmla="*/ 1317921 h 4842513"/>
              <a:gd name="connsiteX13728" fmla="*/ 13212504 w 22146938"/>
              <a:gd name="connsiteY13728" fmla="*/ 1333978 h 4842513"/>
              <a:gd name="connsiteX13729" fmla="*/ 13194787 w 22146938"/>
              <a:gd name="connsiteY13729" fmla="*/ 1345051 h 4842513"/>
              <a:gd name="connsiteX13730" fmla="*/ 13181498 w 22146938"/>
              <a:gd name="connsiteY13730" fmla="*/ 1328995 h 4842513"/>
              <a:gd name="connsiteX13731" fmla="*/ 13199215 w 22146938"/>
              <a:gd name="connsiteY13731" fmla="*/ 1317921 h 4842513"/>
              <a:gd name="connsiteX13732" fmla="*/ 11012748 w 22146938"/>
              <a:gd name="connsiteY13732" fmla="*/ 1317921 h 4842513"/>
              <a:gd name="connsiteX13733" fmla="*/ 11027697 w 22146938"/>
              <a:gd name="connsiteY13733" fmla="*/ 1336192 h 4842513"/>
              <a:gd name="connsiteX13734" fmla="*/ 11007764 w 22146938"/>
              <a:gd name="connsiteY13734" fmla="*/ 1348927 h 4842513"/>
              <a:gd name="connsiteX13735" fmla="*/ 10992815 w 22146938"/>
              <a:gd name="connsiteY13735" fmla="*/ 1330655 h 4842513"/>
              <a:gd name="connsiteX13736" fmla="*/ 11012748 w 22146938"/>
              <a:gd name="connsiteY13736" fmla="*/ 1317921 h 4842513"/>
              <a:gd name="connsiteX13737" fmla="*/ 12895248 w 22146938"/>
              <a:gd name="connsiteY13737" fmla="*/ 1316813 h 4842513"/>
              <a:gd name="connsiteX13738" fmla="*/ 12908535 w 22146938"/>
              <a:gd name="connsiteY13738" fmla="*/ 1332870 h 4842513"/>
              <a:gd name="connsiteX13739" fmla="*/ 12890818 w 22146938"/>
              <a:gd name="connsiteY13739" fmla="*/ 1343944 h 4842513"/>
              <a:gd name="connsiteX13740" fmla="*/ 12877530 w 22146938"/>
              <a:gd name="connsiteY13740" fmla="*/ 1327887 h 4842513"/>
              <a:gd name="connsiteX13741" fmla="*/ 12895248 w 22146938"/>
              <a:gd name="connsiteY13741" fmla="*/ 1316813 h 4842513"/>
              <a:gd name="connsiteX13742" fmla="*/ 6408315 w 22146938"/>
              <a:gd name="connsiteY13742" fmla="*/ 1316813 h 4842513"/>
              <a:gd name="connsiteX13743" fmla="*/ 6425477 w 22146938"/>
              <a:gd name="connsiteY13743" fmla="*/ 1337853 h 4842513"/>
              <a:gd name="connsiteX13744" fmla="*/ 6417664 w 22146938"/>
              <a:gd name="connsiteY13744" fmla="*/ 1349411 h 4842513"/>
              <a:gd name="connsiteX13745" fmla="*/ 6406359 w 22146938"/>
              <a:gd name="connsiteY13745" fmla="*/ 1351565 h 4842513"/>
              <a:gd name="connsiteX13746" fmla="*/ 6409520 w 22146938"/>
              <a:gd name="connsiteY13746" fmla="*/ 1363322 h 4842513"/>
              <a:gd name="connsiteX13747" fmla="*/ 6387929 w 22146938"/>
              <a:gd name="connsiteY13747" fmla="*/ 1377164 h 4842513"/>
              <a:gd name="connsiteX13748" fmla="*/ 6371863 w 22146938"/>
              <a:gd name="connsiteY13748" fmla="*/ 1357232 h 4842513"/>
              <a:gd name="connsiteX13749" fmla="*/ 6379341 w 22146938"/>
              <a:gd name="connsiteY13749" fmla="*/ 1346158 h 4842513"/>
              <a:gd name="connsiteX13750" fmla="*/ 6389241 w 22146938"/>
              <a:gd name="connsiteY13750" fmla="*/ 1344217 h 4842513"/>
              <a:gd name="connsiteX13751" fmla="*/ 6385625 w 22146938"/>
              <a:gd name="connsiteY13751" fmla="*/ 1331209 h 4842513"/>
              <a:gd name="connsiteX13752" fmla="*/ 6408315 w 22146938"/>
              <a:gd name="connsiteY13752" fmla="*/ 1316813 h 4842513"/>
              <a:gd name="connsiteX13753" fmla="*/ 20693228 w 22146938"/>
              <a:gd name="connsiteY13753" fmla="*/ 1316260 h 4842513"/>
              <a:gd name="connsiteX13754" fmla="*/ 20708178 w 22146938"/>
              <a:gd name="connsiteY13754" fmla="*/ 1334531 h 4842513"/>
              <a:gd name="connsiteX13755" fmla="*/ 20688246 w 22146938"/>
              <a:gd name="connsiteY13755" fmla="*/ 1347266 h 4842513"/>
              <a:gd name="connsiteX13756" fmla="*/ 20673296 w 22146938"/>
              <a:gd name="connsiteY13756" fmla="*/ 1328994 h 4842513"/>
              <a:gd name="connsiteX13757" fmla="*/ 20693228 w 22146938"/>
              <a:gd name="connsiteY13757" fmla="*/ 1316260 h 4842513"/>
              <a:gd name="connsiteX13758" fmla="*/ 11427451 w 22146938"/>
              <a:gd name="connsiteY13758" fmla="*/ 1316260 h 4842513"/>
              <a:gd name="connsiteX13759" fmla="*/ 11441847 w 22146938"/>
              <a:gd name="connsiteY13759" fmla="*/ 1333424 h 4842513"/>
              <a:gd name="connsiteX13760" fmla="*/ 11423023 w 22146938"/>
              <a:gd name="connsiteY13760" fmla="*/ 1345605 h 4842513"/>
              <a:gd name="connsiteX13761" fmla="*/ 11408627 w 22146938"/>
              <a:gd name="connsiteY13761" fmla="*/ 1328441 h 4842513"/>
              <a:gd name="connsiteX13762" fmla="*/ 11427451 w 22146938"/>
              <a:gd name="connsiteY13762" fmla="*/ 1316260 h 4842513"/>
              <a:gd name="connsiteX13763" fmla="*/ 5818376 w 22146938"/>
              <a:gd name="connsiteY13763" fmla="*/ 1316260 h 4842513"/>
              <a:gd name="connsiteX13764" fmla="*/ 5833327 w 22146938"/>
              <a:gd name="connsiteY13764" fmla="*/ 1334532 h 4842513"/>
              <a:gd name="connsiteX13765" fmla="*/ 5813394 w 22146938"/>
              <a:gd name="connsiteY13765" fmla="*/ 1347266 h 4842513"/>
              <a:gd name="connsiteX13766" fmla="*/ 5798444 w 22146938"/>
              <a:gd name="connsiteY13766" fmla="*/ 1328995 h 4842513"/>
              <a:gd name="connsiteX13767" fmla="*/ 5818376 w 22146938"/>
              <a:gd name="connsiteY13767" fmla="*/ 1316260 h 4842513"/>
              <a:gd name="connsiteX13768" fmla="*/ 18250962 w 22146938"/>
              <a:gd name="connsiteY13768" fmla="*/ 1316259 h 4842513"/>
              <a:gd name="connsiteX13769" fmla="*/ 18266465 w 22146938"/>
              <a:gd name="connsiteY13769" fmla="*/ 1335084 h 4842513"/>
              <a:gd name="connsiteX13770" fmla="*/ 18245978 w 22146938"/>
              <a:gd name="connsiteY13770" fmla="*/ 1348373 h 4842513"/>
              <a:gd name="connsiteX13771" fmla="*/ 18230476 w 22146938"/>
              <a:gd name="connsiteY13771" fmla="*/ 1329548 h 4842513"/>
              <a:gd name="connsiteX13772" fmla="*/ 18250962 w 22146938"/>
              <a:gd name="connsiteY13772" fmla="*/ 1316259 h 4842513"/>
              <a:gd name="connsiteX13773" fmla="*/ 18334013 w 22146938"/>
              <a:gd name="connsiteY13773" fmla="*/ 1315706 h 4842513"/>
              <a:gd name="connsiteX13774" fmla="*/ 18349516 w 22146938"/>
              <a:gd name="connsiteY13774" fmla="*/ 1334531 h 4842513"/>
              <a:gd name="connsiteX13775" fmla="*/ 18329029 w 22146938"/>
              <a:gd name="connsiteY13775" fmla="*/ 1347266 h 4842513"/>
              <a:gd name="connsiteX13776" fmla="*/ 18313528 w 22146938"/>
              <a:gd name="connsiteY13776" fmla="*/ 1328441 h 4842513"/>
              <a:gd name="connsiteX13777" fmla="*/ 18334013 w 22146938"/>
              <a:gd name="connsiteY13777" fmla="*/ 1315706 h 4842513"/>
              <a:gd name="connsiteX13778" fmla="*/ 4865967 w 22146938"/>
              <a:gd name="connsiteY13778" fmla="*/ 1315152 h 4842513"/>
              <a:gd name="connsiteX13779" fmla="*/ 4881467 w 22146938"/>
              <a:gd name="connsiteY13779" fmla="*/ 1333977 h 4842513"/>
              <a:gd name="connsiteX13780" fmla="*/ 4860984 w 22146938"/>
              <a:gd name="connsiteY13780" fmla="*/ 1347266 h 4842513"/>
              <a:gd name="connsiteX13781" fmla="*/ 4845482 w 22146938"/>
              <a:gd name="connsiteY13781" fmla="*/ 1328441 h 4842513"/>
              <a:gd name="connsiteX13782" fmla="*/ 4865967 w 22146938"/>
              <a:gd name="connsiteY13782" fmla="*/ 1315152 h 4842513"/>
              <a:gd name="connsiteX13783" fmla="*/ 14244558 w 22146938"/>
              <a:gd name="connsiteY13783" fmla="*/ 1314599 h 4842513"/>
              <a:gd name="connsiteX13784" fmla="*/ 14258954 w 22146938"/>
              <a:gd name="connsiteY13784" fmla="*/ 1332317 h 4842513"/>
              <a:gd name="connsiteX13785" fmla="*/ 14239575 w 22146938"/>
              <a:gd name="connsiteY13785" fmla="*/ 1344498 h 4842513"/>
              <a:gd name="connsiteX13786" fmla="*/ 14225179 w 22146938"/>
              <a:gd name="connsiteY13786" fmla="*/ 1326780 h 4842513"/>
              <a:gd name="connsiteX13787" fmla="*/ 14244558 w 22146938"/>
              <a:gd name="connsiteY13787" fmla="*/ 1314599 h 4842513"/>
              <a:gd name="connsiteX13788" fmla="*/ 11771284 w 22146938"/>
              <a:gd name="connsiteY13788" fmla="*/ 1314599 h 4842513"/>
              <a:gd name="connsiteX13789" fmla="*/ 11785126 w 22146938"/>
              <a:gd name="connsiteY13789" fmla="*/ 1331763 h 4842513"/>
              <a:gd name="connsiteX13790" fmla="*/ 11766302 w 22146938"/>
              <a:gd name="connsiteY13790" fmla="*/ 1343390 h 4842513"/>
              <a:gd name="connsiteX13791" fmla="*/ 11752460 w 22146938"/>
              <a:gd name="connsiteY13791" fmla="*/ 1326226 h 4842513"/>
              <a:gd name="connsiteX13792" fmla="*/ 11771284 w 22146938"/>
              <a:gd name="connsiteY13792" fmla="*/ 1314599 h 4842513"/>
              <a:gd name="connsiteX13793" fmla="*/ 8276315 w 22146938"/>
              <a:gd name="connsiteY13793" fmla="*/ 1314599 h 4842513"/>
              <a:gd name="connsiteX13794" fmla="*/ 8290716 w 22146938"/>
              <a:gd name="connsiteY13794" fmla="*/ 1332316 h 4842513"/>
              <a:gd name="connsiteX13795" fmla="*/ 8271333 w 22146938"/>
              <a:gd name="connsiteY13795" fmla="*/ 1344497 h 4842513"/>
              <a:gd name="connsiteX13796" fmla="*/ 8256948 w 22146938"/>
              <a:gd name="connsiteY13796" fmla="*/ 1326780 h 4842513"/>
              <a:gd name="connsiteX13797" fmla="*/ 8276315 w 22146938"/>
              <a:gd name="connsiteY13797" fmla="*/ 1314599 h 4842513"/>
              <a:gd name="connsiteX13798" fmla="*/ 4365421 w 22146938"/>
              <a:gd name="connsiteY13798" fmla="*/ 1314598 h 4842513"/>
              <a:gd name="connsiteX13799" fmla="*/ 4381478 w 22146938"/>
              <a:gd name="connsiteY13799" fmla="*/ 1333977 h 4842513"/>
              <a:gd name="connsiteX13800" fmla="*/ 4360441 w 22146938"/>
              <a:gd name="connsiteY13800" fmla="*/ 1347265 h 4842513"/>
              <a:gd name="connsiteX13801" fmla="*/ 4344386 w 22146938"/>
              <a:gd name="connsiteY13801" fmla="*/ 1327887 h 4842513"/>
              <a:gd name="connsiteX13802" fmla="*/ 4365421 w 22146938"/>
              <a:gd name="connsiteY13802" fmla="*/ 1314598 h 4842513"/>
              <a:gd name="connsiteX13803" fmla="*/ 21292308 w 22146938"/>
              <a:gd name="connsiteY13803" fmla="*/ 1314045 h 4842513"/>
              <a:gd name="connsiteX13804" fmla="*/ 21305594 w 22146938"/>
              <a:gd name="connsiteY13804" fmla="*/ 1330102 h 4842513"/>
              <a:gd name="connsiteX13805" fmla="*/ 21287878 w 22146938"/>
              <a:gd name="connsiteY13805" fmla="*/ 1341175 h 4842513"/>
              <a:gd name="connsiteX13806" fmla="*/ 21274590 w 22146938"/>
              <a:gd name="connsiteY13806" fmla="*/ 1325119 h 4842513"/>
              <a:gd name="connsiteX13807" fmla="*/ 21292308 w 22146938"/>
              <a:gd name="connsiteY13807" fmla="*/ 1314045 h 4842513"/>
              <a:gd name="connsiteX13808" fmla="*/ 13873594 w 22146938"/>
              <a:gd name="connsiteY13808" fmla="*/ 1313492 h 4842513"/>
              <a:gd name="connsiteX13809" fmla="*/ 13887990 w 22146938"/>
              <a:gd name="connsiteY13809" fmla="*/ 1330656 h 4842513"/>
              <a:gd name="connsiteX13810" fmla="*/ 13869164 w 22146938"/>
              <a:gd name="connsiteY13810" fmla="*/ 1342837 h 4842513"/>
              <a:gd name="connsiteX13811" fmla="*/ 13854770 w 22146938"/>
              <a:gd name="connsiteY13811" fmla="*/ 1325673 h 4842513"/>
              <a:gd name="connsiteX13812" fmla="*/ 13873594 w 22146938"/>
              <a:gd name="connsiteY13812" fmla="*/ 1313492 h 4842513"/>
              <a:gd name="connsiteX13813" fmla="*/ 12588512 w 22146938"/>
              <a:gd name="connsiteY13813" fmla="*/ 1313492 h 4842513"/>
              <a:gd name="connsiteX13814" fmla="*/ 12601800 w 22146938"/>
              <a:gd name="connsiteY13814" fmla="*/ 1330102 h 4842513"/>
              <a:gd name="connsiteX13815" fmla="*/ 12584082 w 22146938"/>
              <a:gd name="connsiteY13815" fmla="*/ 1341729 h 4842513"/>
              <a:gd name="connsiteX13816" fmla="*/ 12570793 w 22146938"/>
              <a:gd name="connsiteY13816" fmla="*/ 1325119 h 4842513"/>
              <a:gd name="connsiteX13817" fmla="*/ 12588512 w 22146938"/>
              <a:gd name="connsiteY13817" fmla="*/ 1313492 h 4842513"/>
              <a:gd name="connsiteX13818" fmla="*/ 492247 w 22146938"/>
              <a:gd name="connsiteY13818" fmla="*/ 1312384 h 4842513"/>
              <a:gd name="connsiteX13819" fmla="*/ 506641 w 22146938"/>
              <a:gd name="connsiteY13819" fmla="*/ 1330101 h 4842513"/>
              <a:gd name="connsiteX13820" fmla="*/ 487264 w 22146938"/>
              <a:gd name="connsiteY13820" fmla="*/ 1342282 h 4842513"/>
              <a:gd name="connsiteX13821" fmla="*/ 472868 w 22146938"/>
              <a:gd name="connsiteY13821" fmla="*/ 1324565 h 4842513"/>
              <a:gd name="connsiteX13822" fmla="*/ 492247 w 22146938"/>
              <a:gd name="connsiteY13822" fmla="*/ 1312384 h 4842513"/>
              <a:gd name="connsiteX13823" fmla="*/ 18709407 w 22146938"/>
              <a:gd name="connsiteY13823" fmla="*/ 1311831 h 4842513"/>
              <a:gd name="connsiteX13824" fmla="*/ 18723248 w 22146938"/>
              <a:gd name="connsiteY13824" fmla="*/ 1328995 h 4842513"/>
              <a:gd name="connsiteX13825" fmla="*/ 18704423 w 22146938"/>
              <a:gd name="connsiteY13825" fmla="*/ 1340622 h 4842513"/>
              <a:gd name="connsiteX13826" fmla="*/ 18690581 w 22146938"/>
              <a:gd name="connsiteY13826" fmla="*/ 1323458 h 4842513"/>
              <a:gd name="connsiteX13827" fmla="*/ 18709407 w 22146938"/>
              <a:gd name="connsiteY13827" fmla="*/ 1311831 h 4842513"/>
              <a:gd name="connsiteX13828" fmla="*/ 8511159 w 22146938"/>
              <a:gd name="connsiteY13828" fmla="*/ 1311831 h 4842513"/>
              <a:gd name="connsiteX13829" fmla="*/ 8525557 w 22146938"/>
              <a:gd name="connsiteY13829" fmla="*/ 1328995 h 4842513"/>
              <a:gd name="connsiteX13830" fmla="*/ 8506726 w 22146938"/>
              <a:gd name="connsiteY13830" fmla="*/ 1341176 h 4842513"/>
              <a:gd name="connsiteX13831" fmla="*/ 8492331 w 22146938"/>
              <a:gd name="connsiteY13831" fmla="*/ 1324012 h 4842513"/>
              <a:gd name="connsiteX13832" fmla="*/ 8511159 w 22146938"/>
              <a:gd name="connsiteY13832" fmla="*/ 1311831 h 4842513"/>
              <a:gd name="connsiteX13833" fmla="*/ 9869418 w 22146938"/>
              <a:gd name="connsiteY13833" fmla="*/ 1311277 h 4842513"/>
              <a:gd name="connsiteX13834" fmla="*/ 9884370 w 22146938"/>
              <a:gd name="connsiteY13834" fmla="*/ 1328995 h 4842513"/>
              <a:gd name="connsiteX13835" fmla="*/ 9864990 w 22146938"/>
              <a:gd name="connsiteY13835" fmla="*/ 1341176 h 4842513"/>
              <a:gd name="connsiteX13836" fmla="*/ 9850037 w 22146938"/>
              <a:gd name="connsiteY13836" fmla="*/ 1323458 h 4842513"/>
              <a:gd name="connsiteX13837" fmla="*/ 9869418 w 22146938"/>
              <a:gd name="connsiteY13837" fmla="*/ 1311277 h 4842513"/>
              <a:gd name="connsiteX13838" fmla="*/ 6341905 w 22146938"/>
              <a:gd name="connsiteY13838" fmla="*/ 1311277 h 4842513"/>
              <a:gd name="connsiteX13839" fmla="*/ 6358511 w 22146938"/>
              <a:gd name="connsiteY13839" fmla="*/ 1331763 h 4842513"/>
              <a:gd name="connsiteX13840" fmla="*/ 6335813 w 22146938"/>
              <a:gd name="connsiteY13840" fmla="*/ 1346159 h 4842513"/>
              <a:gd name="connsiteX13841" fmla="*/ 6319201 w 22146938"/>
              <a:gd name="connsiteY13841" fmla="*/ 1325672 h 4842513"/>
              <a:gd name="connsiteX13842" fmla="*/ 6341905 w 22146938"/>
              <a:gd name="connsiteY13842" fmla="*/ 1311277 h 4842513"/>
              <a:gd name="connsiteX13843" fmla="*/ 2112173 w 22146938"/>
              <a:gd name="connsiteY13843" fmla="*/ 1311277 h 4842513"/>
              <a:gd name="connsiteX13844" fmla="*/ 2127121 w 22146938"/>
              <a:gd name="connsiteY13844" fmla="*/ 1329548 h 4842513"/>
              <a:gd name="connsiteX13845" fmla="*/ 2107191 w 22146938"/>
              <a:gd name="connsiteY13845" fmla="*/ 1342283 h 4842513"/>
              <a:gd name="connsiteX13846" fmla="*/ 2092242 w 22146938"/>
              <a:gd name="connsiteY13846" fmla="*/ 1324011 h 4842513"/>
              <a:gd name="connsiteX13847" fmla="*/ 2112173 w 22146938"/>
              <a:gd name="connsiteY13847" fmla="*/ 1311277 h 4842513"/>
              <a:gd name="connsiteX13848" fmla="*/ 21136722 w 22146938"/>
              <a:gd name="connsiteY13848" fmla="*/ 1311276 h 4842513"/>
              <a:gd name="connsiteX13849" fmla="*/ 21146898 w 22146938"/>
              <a:gd name="connsiteY13849" fmla="*/ 1317021 h 4842513"/>
              <a:gd name="connsiteX13850" fmla="*/ 21148146 w 22146938"/>
              <a:gd name="connsiteY13850" fmla="*/ 1321156 h 4842513"/>
              <a:gd name="connsiteX13851" fmla="*/ 21156102 w 22146938"/>
              <a:gd name="connsiteY13851" fmla="*/ 1319581 h 4842513"/>
              <a:gd name="connsiteX13852" fmla="*/ 21171606 w 22146938"/>
              <a:gd name="connsiteY13852" fmla="*/ 1338406 h 4842513"/>
              <a:gd name="connsiteX13853" fmla="*/ 21150566 w 22146938"/>
              <a:gd name="connsiteY13853" fmla="*/ 1351695 h 4842513"/>
              <a:gd name="connsiteX13854" fmla="*/ 21138454 w 22146938"/>
              <a:gd name="connsiteY13854" fmla="*/ 1344981 h 4842513"/>
              <a:gd name="connsiteX13855" fmla="*/ 21136412 w 22146938"/>
              <a:gd name="connsiteY13855" fmla="*/ 1337692 h 4842513"/>
              <a:gd name="connsiteX13856" fmla="*/ 21132294 w 22146938"/>
              <a:gd name="connsiteY13856" fmla="*/ 1338407 h 4842513"/>
              <a:gd name="connsiteX13857" fmla="*/ 21119006 w 22146938"/>
              <a:gd name="connsiteY13857" fmla="*/ 1322350 h 4842513"/>
              <a:gd name="connsiteX13858" fmla="*/ 21136722 w 22146938"/>
              <a:gd name="connsiteY13858" fmla="*/ 1311276 h 4842513"/>
              <a:gd name="connsiteX13859" fmla="*/ 16703436 w 22146938"/>
              <a:gd name="connsiteY13859" fmla="*/ 1310723 h 4842513"/>
              <a:gd name="connsiteX13860" fmla="*/ 16718939 w 22146938"/>
              <a:gd name="connsiteY13860" fmla="*/ 1330102 h 4842513"/>
              <a:gd name="connsiteX13861" fmla="*/ 16697899 w 22146938"/>
              <a:gd name="connsiteY13861" fmla="*/ 1343390 h 4842513"/>
              <a:gd name="connsiteX13862" fmla="*/ 16682396 w 22146938"/>
              <a:gd name="connsiteY13862" fmla="*/ 1324012 h 4842513"/>
              <a:gd name="connsiteX13863" fmla="*/ 16703436 w 22146938"/>
              <a:gd name="connsiteY13863" fmla="*/ 1310723 h 4842513"/>
              <a:gd name="connsiteX13864" fmla="*/ 21602918 w 22146938"/>
              <a:gd name="connsiteY13864" fmla="*/ 1310170 h 4842513"/>
              <a:gd name="connsiteX13865" fmla="*/ 21617868 w 22146938"/>
              <a:gd name="connsiteY13865" fmla="*/ 1328441 h 4842513"/>
              <a:gd name="connsiteX13866" fmla="*/ 21597938 w 22146938"/>
              <a:gd name="connsiteY13866" fmla="*/ 1341176 h 4842513"/>
              <a:gd name="connsiteX13867" fmla="*/ 21582988 w 22146938"/>
              <a:gd name="connsiteY13867" fmla="*/ 1322904 h 4842513"/>
              <a:gd name="connsiteX13868" fmla="*/ 21602918 w 22146938"/>
              <a:gd name="connsiteY13868" fmla="*/ 1310170 h 4842513"/>
              <a:gd name="connsiteX13869" fmla="*/ 19099748 w 22146938"/>
              <a:gd name="connsiteY13869" fmla="*/ 1310170 h 4842513"/>
              <a:gd name="connsiteX13870" fmla="*/ 19113590 w 22146938"/>
              <a:gd name="connsiteY13870" fmla="*/ 1327334 h 4842513"/>
              <a:gd name="connsiteX13871" fmla="*/ 19095318 w 22146938"/>
              <a:gd name="connsiteY13871" fmla="*/ 1338961 h 4842513"/>
              <a:gd name="connsiteX13872" fmla="*/ 19081478 w 22146938"/>
              <a:gd name="connsiteY13872" fmla="*/ 1321797 h 4842513"/>
              <a:gd name="connsiteX13873" fmla="*/ 19099748 w 22146938"/>
              <a:gd name="connsiteY13873" fmla="*/ 1310170 h 4842513"/>
              <a:gd name="connsiteX13874" fmla="*/ 11611273 w 22146938"/>
              <a:gd name="connsiteY13874" fmla="*/ 1309616 h 4842513"/>
              <a:gd name="connsiteX13875" fmla="*/ 11625114 w 22146938"/>
              <a:gd name="connsiteY13875" fmla="*/ 1326780 h 4842513"/>
              <a:gd name="connsiteX13876" fmla="*/ 11606289 w 22146938"/>
              <a:gd name="connsiteY13876" fmla="*/ 1338407 h 4842513"/>
              <a:gd name="connsiteX13877" fmla="*/ 11592447 w 22146938"/>
              <a:gd name="connsiteY13877" fmla="*/ 1321243 h 4842513"/>
              <a:gd name="connsiteX13878" fmla="*/ 11611273 w 22146938"/>
              <a:gd name="connsiteY13878" fmla="*/ 1309616 h 4842513"/>
              <a:gd name="connsiteX13879" fmla="*/ 9479682 w 22146938"/>
              <a:gd name="connsiteY13879" fmla="*/ 1309616 h 4842513"/>
              <a:gd name="connsiteX13880" fmla="*/ 9494081 w 22146938"/>
              <a:gd name="connsiteY13880" fmla="*/ 1326780 h 4842513"/>
              <a:gd name="connsiteX13881" fmla="*/ 9475251 w 22146938"/>
              <a:gd name="connsiteY13881" fmla="*/ 1338961 h 4842513"/>
              <a:gd name="connsiteX13882" fmla="*/ 9460854 w 22146938"/>
              <a:gd name="connsiteY13882" fmla="*/ 1321797 h 4842513"/>
              <a:gd name="connsiteX13883" fmla="*/ 9479682 w 22146938"/>
              <a:gd name="connsiteY13883" fmla="*/ 1309616 h 4842513"/>
              <a:gd name="connsiteX13884" fmla="*/ 18166249 w 22146938"/>
              <a:gd name="connsiteY13884" fmla="*/ 1309615 h 4842513"/>
              <a:gd name="connsiteX13885" fmla="*/ 18182305 w 22146938"/>
              <a:gd name="connsiteY13885" fmla="*/ 1328994 h 4842513"/>
              <a:gd name="connsiteX13886" fmla="*/ 18161267 w 22146938"/>
              <a:gd name="connsiteY13886" fmla="*/ 1342282 h 4842513"/>
              <a:gd name="connsiteX13887" fmla="*/ 18145209 w 22146938"/>
              <a:gd name="connsiteY13887" fmla="*/ 1322904 h 4842513"/>
              <a:gd name="connsiteX13888" fmla="*/ 18166249 w 22146938"/>
              <a:gd name="connsiteY13888" fmla="*/ 1309615 h 4842513"/>
              <a:gd name="connsiteX13889" fmla="*/ 17985750 w 22146938"/>
              <a:gd name="connsiteY13889" fmla="*/ 1309062 h 4842513"/>
              <a:gd name="connsiteX13890" fmla="*/ 18002360 w 22146938"/>
              <a:gd name="connsiteY13890" fmla="*/ 1328994 h 4842513"/>
              <a:gd name="connsiteX13891" fmla="*/ 17980768 w 22146938"/>
              <a:gd name="connsiteY13891" fmla="*/ 1342836 h 4842513"/>
              <a:gd name="connsiteX13892" fmla="*/ 17964157 w 22146938"/>
              <a:gd name="connsiteY13892" fmla="*/ 1322904 h 4842513"/>
              <a:gd name="connsiteX13893" fmla="*/ 17985750 w 22146938"/>
              <a:gd name="connsiteY13893" fmla="*/ 1309062 h 4842513"/>
              <a:gd name="connsiteX13894" fmla="*/ 21707010 w 22146938"/>
              <a:gd name="connsiteY13894" fmla="*/ 1309061 h 4842513"/>
              <a:gd name="connsiteX13895" fmla="*/ 21719122 w 22146938"/>
              <a:gd name="connsiteY13895" fmla="*/ 1315775 h 4842513"/>
              <a:gd name="connsiteX13896" fmla="*/ 21721142 w 22146938"/>
              <a:gd name="connsiteY13896" fmla="*/ 1322987 h 4842513"/>
              <a:gd name="connsiteX13897" fmla="*/ 21729158 w 22146938"/>
              <a:gd name="connsiteY13897" fmla="*/ 1321242 h 4842513"/>
              <a:gd name="connsiteX13898" fmla="*/ 21744662 w 22146938"/>
              <a:gd name="connsiteY13898" fmla="*/ 1340067 h 4842513"/>
              <a:gd name="connsiteX13899" fmla="*/ 21724174 w 22146938"/>
              <a:gd name="connsiteY13899" fmla="*/ 1353356 h 4842513"/>
              <a:gd name="connsiteX13900" fmla="*/ 21712272 w 22146938"/>
              <a:gd name="connsiteY13900" fmla="*/ 1346642 h 4842513"/>
              <a:gd name="connsiteX13901" fmla="*/ 21710144 w 22146938"/>
              <a:gd name="connsiteY13901" fmla="*/ 1339484 h 4842513"/>
              <a:gd name="connsiteX13902" fmla="*/ 21701474 w 22146938"/>
              <a:gd name="connsiteY13902" fmla="*/ 1341175 h 4842513"/>
              <a:gd name="connsiteX13903" fmla="*/ 21695046 w 22146938"/>
              <a:gd name="connsiteY13903" fmla="*/ 1337612 h 4842513"/>
              <a:gd name="connsiteX13904" fmla="*/ 21695938 w 22146938"/>
              <a:gd name="connsiteY13904" fmla="*/ 1340621 h 4842513"/>
              <a:gd name="connsiteX13905" fmla="*/ 21674898 w 22146938"/>
              <a:gd name="connsiteY13905" fmla="*/ 1353909 h 4842513"/>
              <a:gd name="connsiteX13906" fmla="*/ 21658842 w 22146938"/>
              <a:gd name="connsiteY13906" fmla="*/ 1334531 h 4842513"/>
              <a:gd name="connsiteX13907" fmla="*/ 21679882 w 22146938"/>
              <a:gd name="connsiteY13907" fmla="*/ 1321242 h 4842513"/>
              <a:gd name="connsiteX13908" fmla="*/ 21686744 w 22146938"/>
              <a:gd name="connsiteY13908" fmla="*/ 1325114 h 4842513"/>
              <a:gd name="connsiteX13909" fmla="*/ 21685970 w 22146938"/>
              <a:gd name="connsiteY13909" fmla="*/ 1322350 h 4842513"/>
              <a:gd name="connsiteX13910" fmla="*/ 21707010 w 22146938"/>
              <a:gd name="connsiteY13910" fmla="*/ 1309061 h 4842513"/>
              <a:gd name="connsiteX13911" fmla="*/ 2620464 w 22146938"/>
              <a:gd name="connsiteY13911" fmla="*/ 1308509 h 4842513"/>
              <a:gd name="connsiteX13912" fmla="*/ 2635413 w 22146938"/>
              <a:gd name="connsiteY13912" fmla="*/ 1326226 h 4842513"/>
              <a:gd name="connsiteX13913" fmla="*/ 2616036 w 22146938"/>
              <a:gd name="connsiteY13913" fmla="*/ 1338407 h 4842513"/>
              <a:gd name="connsiteX13914" fmla="*/ 2601087 w 22146938"/>
              <a:gd name="connsiteY13914" fmla="*/ 1320690 h 4842513"/>
              <a:gd name="connsiteX13915" fmla="*/ 2620464 w 22146938"/>
              <a:gd name="connsiteY13915" fmla="*/ 1308509 h 4842513"/>
              <a:gd name="connsiteX13916" fmla="*/ 330581 w 22146938"/>
              <a:gd name="connsiteY13916" fmla="*/ 1307401 h 4842513"/>
              <a:gd name="connsiteX13917" fmla="*/ 344976 w 22146938"/>
              <a:gd name="connsiteY13917" fmla="*/ 1325118 h 4842513"/>
              <a:gd name="connsiteX13918" fmla="*/ 325599 w 22146938"/>
              <a:gd name="connsiteY13918" fmla="*/ 1337299 h 4842513"/>
              <a:gd name="connsiteX13919" fmla="*/ 311204 w 22146938"/>
              <a:gd name="connsiteY13919" fmla="*/ 1319582 h 4842513"/>
              <a:gd name="connsiteX13920" fmla="*/ 330581 w 22146938"/>
              <a:gd name="connsiteY13920" fmla="*/ 1307401 h 4842513"/>
              <a:gd name="connsiteX13921" fmla="*/ 16042345 w 22146938"/>
              <a:gd name="connsiteY13921" fmla="*/ 1306293 h 4842513"/>
              <a:gd name="connsiteX13922" fmla="*/ 16057295 w 22146938"/>
              <a:gd name="connsiteY13922" fmla="*/ 1324565 h 4842513"/>
              <a:gd name="connsiteX13923" fmla="*/ 16037362 w 22146938"/>
              <a:gd name="connsiteY13923" fmla="*/ 1337299 h 4842513"/>
              <a:gd name="connsiteX13924" fmla="*/ 16022413 w 22146938"/>
              <a:gd name="connsiteY13924" fmla="*/ 1319028 h 4842513"/>
              <a:gd name="connsiteX13925" fmla="*/ 16042345 w 22146938"/>
              <a:gd name="connsiteY13925" fmla="*/ 1306293 h 4842513"/>
              <a:gd name="connsiteX13926" fmla="*/ 21448996 w 22146938"/>
              <a:gd name="connsiteY13926" fmla="*/ 1305740 h 4842513"/>
              <a:gd name="connsiteX13927" fmla="*/ 21462286 w 22146938"/>
              <a:gd name="connsiteY13927" fmla="*/ 1321797 h 4842513"/>
              <a:gd name="connsiteX13928" fmla="*/ 21444568 w 22146938"/>
              <a:gd name="connsiteY13928" fmla="*/ 1332870 h 4842513"/>
              <a:gd name="connsiteX13929" fmla="*/ 21431278 w 22146938"/>
              <a:gd name="connsiteY13929" fmla="*/ 1316814 h 4842513"/>
              <a:gd name="connsiteX13930" fmla="*/ 21448996 w 22146938"/>
              <a:gd name="connsiteY13930" fmla="*/ 1305740 h 4842513"/>
              <a:gd name="connsiteX13931" fmla="*/ 14057414 w 22146938"/>
              <a:gd name="connsiteY13931" fmla="*/ 1305740 h 4842513"/>
              <a:gd name="connsiteX13932" fmla="*/ 14071810 w 22146938"/>
              <a:gd name="connsiteY13932" fmla="*/ 1323457 h 4842513"/>
              <a:gd name="connsiteX13933" fmla="*/ 14052432 w 22146938"/>
              <a:gd name="connsiteY13933" fmla="*/ 1335638 h 4842513"/>
              <a:gd name="connsiteX13934" fmla="*/ 14038036 w 22146938"/>
              <a:gd name="connsiteY13934" fmla="*/ 1317921 h 4842513"/>
              <a:gd name="connsiteX13935" fmla="*/ 14057414 w 22146938"/>
              <a:gd name="connsiteY13935" fmla="*/ 1305740 h 4842513"/>
              <a:gd name="connsiteX13936" fmla="*/ 11240309 w 22146938"/>
              <a:gd name="connsiteY13936" fmla="*/ 1305740 h 4842513"/>
              <a:gd name="connsiteX13937" fmla="*/ 11254704 w 22146938"/>
              <a:gd name="connsiteY13937" fmla="*/ 1323457 h 4842513"/>
              <a:gd name="connsiteX13938" fmla="*/ 11235325 w 22146938"/>
              <a:gd name="connsiteY13938" fmla="*/ 1335638 h 4842513"/>
              <a:gd name="connsiteX13939" fmla="*/ 11220930 w 22146938"/>
              <a:gd name="connsiteY13939" fmla="*/ 1317921 h 4842513"/>
              <a:gd name="connsiteX13940" fmla="*/ 11240309 w 22146938"/>
              <a:gd name="connsiteY13940" fmla="*/ 1305740 h 4842513"/>
              <a:gd name="connsiteX13941" fmla="*/ 10635141 w 22146938"/>
              <a:gd name="connsiteY13941" fmla="*/ 1305740 h 4842513"/>
              <a:gd name="connsiteX13942" fmla="*/ 10650643 w 22146938"/>
              <a:gd name="connsiteY13942" fmla="*/ 1324565 h 4842513"/>
              <a:gd name="connsiteX13943" fmla="*/ 10630157 w 22146938"/>
              <a:gd name="connsiteY13943" fmla="*/ 1337299 h 4842513"/>
              <a:gd name="connsiteX13944" fmla="*/ 10614654 w 22146938"/>
              <a:gd name="connsiteY13944" fmla="*/ 1318474 h 4842513"/>
              <a:gd name="connsiteX13945" fmla="*/ 10635141 w 22146938"/>
              <a:gd name="connsiteY13945" fmla="*/ 1305740 h 4842513"/>
              <a:gd name="connsiteX13946" fmla="*/ 7698664 w 22146938"/>
              <a:gd name="connsiteY13946" fmla="*/ 1305740 h 4842513"/>
              <a:gd name="connsiteX13947" fmla="*/ 7713605 w 22146938"/>
              <a:gd name="connsiteY13947" fmla="*/ 1324011 h 4842513"/>
              <a:gd name="connsiteX13948" fmla="*/ 7693664 w 22146938"/>
              <a:gd name="connsiteY13948" fmla="*/ 1336746 h 4842513"/>
              <a:gd name="connsiteX13949" fmla="*/ 7678717 w 22146938"/>
              <a:gd name="connsiteY13949" fmla="*/ 1318474 h 4842513"/>
              <a:gd name="connsiteX13950" fmla="*/ 7698664 w 22146938"/>
              <a:gd name="connsiteY13950" fmla="*/ 1305740 h 4842513"/>
              <a:gd name="connsiteX13951" fmla="*/ 1587824 w 22146938"/>
              <a:gd name="connsiteY13951" fmla="*/ 1305186 h 4842513"/>
              <a:gd name="connsiteX13952" fmla="*/ 1602773 w 22146938"/>
              <a:gd name="connsiteY13952" fmla="*/ 1323458 h 4842513"/>
              <a:gd name="connsiteX13953" fmla="*/ 1582841 w 22146938"/>
              <a:gd name="connsiteY13953" fmla="*/ 1336192 h 4842513"/>
              <a:gd name="connsiteX13954" fmla="*/ 1567892 w 22146938"/>
              <a:gd name="connsiteY13954" fmla="*/ 1317921 h 4842513"/>
              <a:gd name="connsiteX13955" fmla="*/ 1587824 w 22146938"/>
              <a:gd name="connsiteY13955" fmla="*/ 1305186 h 4842513"/>
              <a:gd name="connsiteX13956" fmla="*/ 7338153 w 22146938"/>
              <a:gd name="connsiteY13956" fmla="*/ 1304078 h 4842513"/>
              <a:gd name="connsiteX13957" fmla="*/ 7353603 w 22146938"/>
              <a:gd name="connsiteY13957" fmla="*/ 1323457 h 4842513"/>
              <a:gd name="connsiteX13958" fmla="*/ 7332617 w 22146938"/>
              <a:gd name="connsiteY13958" fmla="*/ 1336745 h 4842513"/>
              <a:gd name="connsiteX13959" fmla="*/ 7317117 w 22146938"/>
              <a:gd name="connsiteY13959" fmla="*/ 1317367 h 4842513"/>
              <a:gd name="connsiteX13960" fmla="*/ 7338153 w 22146938"/>
              <a:gd name="connsiteY13960" fmla="*/ 1304078 h 4842513"/>
              <a:gd name="connsiteX13961" fmla="*/ 18939734 w 22146938"/>
              <a:gd name="connsiteY13961" fmla="*/ 1303525 h 4842513"/>
              <a:gd name="connsiteX13962" fmla="*/ 18953576 w 22146938"/>
              <a:gd name="connsiteY13962" fmla="*/ 1320689 h 4842513"/>
              <a:gd name="connsiteX13963" fmla="*/ 18935306 w 22146938"/>
              <a:gd name="connsiteY13963" fmla="*/ 1332316 h 4842513"/>
              <a:gd name="connsiteX13964" fmla="*/ 18921462 w 22146938"/>
              <a:gd name="connsiteY13964" fmla="*/ 1315152 h 4842513"/>
              <a:gd name="connsiteX13965" fmla="*/ 18939734 w 22146938"/>
              <a:gd name="connsiteY13965" fmla="*/ 1303525 h 4842513"/>
              <a:gd name="connsiteX13966" fmla="*/ 10462375 w 22146938"/>
              <a:gd name="connsiteY13966" fmla="*/ 1303525 h 4842513"/>
              <a:gd name="connsiteX13967" fmla="*/ 10477878 w 22146938"/>
              <a:gd name="connsiteY13967" fmla="*/ 1322350 h 4842513"/>
              <a:gd name="connsiteX13968" fmla="*/ 10457390 w 22146938"/>
              <a:gd name="connsiteY13968" fmla="*/ 1335085 h 4842513"/>
              <a:gd name="connsiteX13969" fmla="*/ 10441887 w 22146938"/>
              <a:gd name="connsiteY13969" fmla="*/ 1316260 h 4842513"/>
              <a:gd name="connsiteX13970" fmla="*/ 10462375 w 22146938"/>
              <a:gd name="connsiteY13970" fmla="*/ 1303525 h 4842513"/>
              <a:gd name="connsiteX13971" fmla="*/ 12106934 w 22146938"/>
              <a:gd name="connsiteY13971" fmla="*/ 1303474 h 4842513"/>
              <a:gd name="connsiteX13972" fmla="*/ 12121059 w 22146938"/>
              <a:gd name="connsiteY13972" fmla="*/ 1320315 h 4842513"/>
              <a:gd name="connsiteX13973" fmla="*/ 12102381 w 22146938"/>
              <a:gd name="connsiteY13973" fmla="*/ 1331904 h 4842513"/>
              <a:gd name="connsiteX13974" fmla="*/ 12088256 w 22146938"/>
              <a:gd name="connsiteY13974" fmla="*/ 1315062 h 4842513"/>
              <a:gd name="connsiteX13975" fmla="*/ 12106934 w 22146938"/>
              <a:gd name="connsiteY13975" fmla="*/ 1303474 h 4842513"/>
              <a:gd name="connsiteX13976" fmla="*/ 6806547 w 22146938"/>
              <a:gd name="connsiteY13976" fmla="*/ 1302418 h 4842513"/>
              <a:gd name="connsiteX13977" fmla="*/ 6822035 w 22146938"/>
              <a:gd name="connsiteY13977" fmla="*/ 1321243 h 4842513"/>
              <a:gd name="connsiteX13978" fmla="*/ 6814840 w 22146938"/>
              <a:gd name="connsiteY13978" fmla="*/ 1331832 h 4842513"/>
              <a:gd name="connsiteX13979" fmla="*/ 6804347 w 22146938"/>
              <a:gd name="connsiteY13979" fmla="*/ 1333881 h 4842513"/>
              <a:gd name="connsiteX13980" fmla="*/ 6808893 w 22146938"/>
              <a:gd name="connsiteY13980" fmla="*/ 1336446 h 4842513"/>
              <a:gd name="connsiteX13981" fmla="*/ 6812779 w 22146938"/>
              <a:gd name="connsiteY13981" fmla="*/ 1350152 h 4842513"/>
              <a:gd name="connsiteX13982" fmla="*/ 6789682 w 22146938"/>
              <a:gd name="connsiteY13982" fmla="*/ 1364955 h 4842513"/>
              <a:gd name="connsiteX13983" fmla="*/ 6772346 w 22146938"/>
              <a:gd name="connsiteY13983" fmla="*/ 1343674 h 4842513"/>
              <a:gd name="connsiteX13984" fmla="*/ 6780300 w 22146938"/>
              <a:gd name="connsiteY13984" fmla="*/ 1331866 h 4842513"/>
              <a:gd name="connsiteX13985" fmla="*/ 6792040 w 22146938"/>
              <a:gd name="connsiteY13985" fmla="*/ 1329548 h 4842513"/>
              <a:gd name="connsiteX13986" fmla="*/ 6788932 w 22146938"/>
              <a:gd name="connsiteY13986" fmla="*/ 1327818 h 4842513"/>
              <a:gd name="connsiteX13987" fmla="*/ 6785541 w 22146938"/>
              <a:gd name="connsiteY13987" fmla="*/ 1315706 h 4842513"/>
              <a:gd name="connsiteX13988" fmla="*/ 6806547 w 22146938"/>
              <a:gd name="connsiteY13988" fmla="*/ 1302418 h 4842513"/>
              <a:gd name="connsiteX13989" fmla="*/ 9057771 w 22146938"/>
              <a:gd name="connsiteY13989" fmla="*/ 1300757 h 4842513"/>
              <a:gd name="connsiteX13990" fmla="*/ 9071614 w 22146938"/>
              <a:gd name="connsiteY13990" fmla="*/ 1317921 h 4842513"/>
              <a:gd name="connsiteX13991" fmla="*/ 9052789 w 22146938"/>
              <a:gd name="connsiteY13991" fmla="*/ 1329548 h 4842513"/>
              <a:gd name="connsiteX13992" fmla="*/ 9038945 w 22146938"/>
              <a:gd name="connsiteY13992" fmla="*/ 1312384 h 4842513"/>
              <a:gd name="connsiteX13993" fmla="*/ 9057771 w 22146938"/>
              <a:gd name="connsiteY13993" fmla="*/ 1300757 h 4842513"/>
              <a:gd name="connsiteX13994" fmla="*/ 6441271 w 22146938"/>
              <a:gd name="connsiteY13994" fmla="*/ 1300757 h 4842513"/>
              <a:gd name="connsiteX13995" fmla="*/ 6451071 w 22146938"/>
              <a:gd name="connsiteY13995" fmla="*/ 1306283 h 4842513"/>
              <a:gd name="connsiteX13996" fmla="*/ 6465421 w 22146938"/>
              <a:gd name="connsiteY13996" fmla="*/ 1303525 h 4842513"/>
              <a:gd name="connsiteX13997" fmla="*/ 6482039 w 22146938"/>
              <a:gd name="connsiteY13997" fmla="*/ 1323457 h 4842513"/>
              <a:gd name="connsiteX13998" fmla="*/ 6459890 w 22146938"/>
              <a:gd name="connsiteY13998" fmla="*/ 1337299 h 4842513"/>
              <a:gd name="connsiteX13999" fmla="*/ 6447017 w 22146938"/>
              <a:gd name="connsiteY13999" fmla="*/ 1330240 h 4842513"/>
              <a:gd name="connsiteX14000" fmla="*/ 6446805 w 22146938"/>
              <a:gd name="connsiteY14000" fmla="*/ 1329518 h 4842513"/>
              <a:gd name="connsiteX14001" fmla="*/ 6436285 w 22146938"/>
              <a:gd name="connsiteY14001" fmla="*/ 1331763 h 4842513"/>
              <a:gd name="connsiteX14002" fmla="*/ 6421335 w 22146938"/>
              <a:gd name="connsiteY14002" fmla="*/ 1313491 h 4842513"/>
              <a:gd name="connsiteX14003" fmla="*/ 6441271 w 22146938"/>
              <a:gd name="connsiteY14003" fmla="*/ 1300757 h 4842513"/>
              <a:gd name="connsiteX14004" fmla="*/ 21209256 w 22146938"/>
              <a:gd name="connsiteY14004" fmla="*/ 1300204 h 4842513"/>
              <a:gd name="connsiteX14005" fmla="*/ 21223098 w 22146938"/>
              <a:gd name="connsiteY14005" fmla="*/ 1317368 h 4842513"/>
              <a:gd name="connsiteX14006" fmla="*/ 21204826 w 22146938"/>
              <a:gd name="connsiteY14006" fmla="*/ 1328995 h 4842513"/>
              <a:gd name="connsiteX14007" fmla="*/ 21190986 w 22146938"/>
              <a:gd name="connsiteY14007" fmla="*/ 1311831 h 4842513"/>
              <a:gd name="connsiteX14008" fmla="*/ 21209256 w 22146938"/>
              <a:gd name="connsiteY14008" fmla="*/ 1300204 h 4842513"/>
              <a:gd name="connsiteX14009" fmla="*/ 18079322 w 22146938"/>
              <a:gd name="connsiteY14009" fmla="*/ 1300203 h 4842513"/>
              <a:gd name="connsiteX14010" fmla="*/ 18095378 w 22146938"/>
              <a:gd name="connsiteY14010" fmla="*/ 1319581 h 4842513"/>
              <a:gd name="connsiteX14011" fmla="*/ 18073786 w 22146938"/>
              <a:gd name="connsiteY14011" fmla="*/ 1333423 h 4842513"/>
              <a:gd name="connsiteX14012" fmla="*/ 18057728 w 22146938"/>
              <a:gd name="connsiteY14012" fmla="*/ 1314045 h 4842513"/>
              <a:gd name="connsiteX14013" fmla="*/ 18079322 w 22146938"/>
              <a:gd name="connsiteY14013" fmla="*/ 1300203 h 4842513"/>
              <a:gd name="connsiteX14014" fmla="*/ 8036516 w 22146938"/>
              <a:gd name="connsiteY14014" fmla="*/ 1300203 h 4842513"/>
              <a:gd name="connsiteX14015" fmla="*/ 8050915 w 22146938"/>
              <a:gd name="connsiteY14015" fmla="*/ 1317920 h 4842513"/>
              <a:gd name="connsiteX14016" fmla="*/ 8031529 w 22146938"/>
              <a:gd name="connsiteY14016" fmla="*/ 1330101 h 4842513"/>
              <a:gd name="connsiteX14017" fmla="*/ 8017127 w 22146938"/>
              <a:gd name="connsiteY14017" fmla="*/ 1312384 h 4842513"/>
              <a:gd name="connsiteX14018" fmla="*/ 8036516 w 22146938"/>
              <a:gd name="connsiteY14018" fmla="*/ 1300203 h 4842513"/>
              <a:gd name="connsiteX14019" fmla="*/ 13517580 w 22146938"/>
              <a:gd name="connsiteY14019" fmla="*/ 1298542 h 4842513"/>
              <a:gd name="connsiteX14020" fmla="*/ 13530869 w 22146938"/>
              <a:gd name="connsiteY14020" fmla="*/ 1315152 h 4842513"/>
              <a:gd name="connsiteX14021" fmla="*/ 13513152 w 22146938"/>
              <a:gd name="connsiteY14021" fmla="*/ 1326779 h 4842513"/>
              <a:gd name="connsiteX14022" fmla="*/ 13499862 w 22146938"/>
              <a:gd name="connsiteY14022" fmla="*/ 1310169 h 4842513"/>
              <a:gd name="connsiteX14023" fmla="*/ 13517580 w 22146938"/>
              <a:gd name="connsiteY14023" fmla="*/ 1298542 h 4842513"/>
              <a:gd name="connsiteX14024" fmla="*/ 8899396 w 22146938"/>
              <a:gd name="connsiteY14024" fmla="*/ 1297989 h 4842513"/>
              <a:gd name="connsiteX14025" fmla="*/ 8913240 w 22146938"/>
              <a:gd name="connsiteY14025" fmla="*/ 1315153 h 4842513"/>
              <a:gd name="connsiteX14026" fmla="*/ 8894410 w 22146938"/>
              <a:gd name="connsiteY14026" fmla="*/ 1326780 h 4842513"/>
              <a:gd name="connsiteX14027" fmla="*/ 8880567 w 22146938"/>
              <a:gd name="connsiteY14027" fmla="*/ 1309616 h 4842513"/>
              <a:gd name="connsiteX14028" fmla="*/ 8899396 w 22146938"/>
              <a:gd name="connsiteY14028" fmla="*/ 1297989 h 4842513"/>
              <a:gd name="connsiteX14029" fmla="*/ 657786 w 22146938"/>
              <a:gd name="connsiteY14029" fmla="*/ 1297435 h 4842513"/>
              <a:gd name="connsiteX14030" fmla="*/ 672181 w 22146938"/>
              <a:gd name="connsiteY14030" fmla="*/ 1315152 h 4842513"/>
              <a:gd name="connsiteX14031" fmla="*/ 652804 w 22146938"/>
              <a:gd name="connsiteY14031" fmla="*/ 1327333 h 4842513"/>
              <a:gd name="connsiteX14032" fmla="*/ 638408 w 22146938"/>
              <a:gd name="connsiteY14032" fmla="*/ 1309616 h 4842513"/>
              <a:gd name="connsiteX14033" fmla="*/ 657786 w 22146938"/>
              <a:gd name="connsiteY14033" fmla="*/ 1297435 h 4842513"/>
              <a:gd name="connsiteX14034" fmla="*/ 3286463 w 22146938"/>
              <a:gd name="connsiteY14034" fmla="*/ 1296881 h 4842513"/>
              <a:gd name="connsiteX14035" fmla="*/ 3301411 w 22146938"/>
              <a:gd name="connsiteY14035" fmla="*/ 1315152 h 4842513"/>
              <a:gd name="connsiteX14036" fmla="*/ 3281480 w 22146938"/>
              <a:gd name="connsiteY14036" fmla="*/ 1327887 h 4842513"/>
              <a:gd name="connsiteX14037" fmla="*/ 3266531 w 22146938"/>
              <a:gd name="connsiteY14037" fmla="*/ 1309615 h 4842513"/>
              <a:gd name="connsiteX14038" fmla="*/ 3286463 w 22146938"/>
              <a:gd name="connsiteY14038" fmla="*/ 1296881 h 4842513"/>
              <a:gd name="connsiteX14039" fmla="*/ 6725601 w 22146938"/>
              <a:gd name="connsiteY14039" fmla="*/ 1296327 h 4842513"/>
              <a:gd name="connsiteX14040" fmla="*/ 6742198 w 22146938"/>
              <a:gd name="connsiteY14040" fmla="*/ 1316813 h 4842513"/>
              <a:gd name="connsiteX14041" fmla="*/ 6740935 w 22146938"/>
              <a:gd name="connsiteY14041" fmla="*/ 1318645 h 4842513"/>
              <a:gd name="connsiteX14042" fmla="*/ 6747626 w 22146938"/>
              <a:gd name="connsiteY14042" fmla="*/ 1322419 h 4842513"/>
              <a:gd name="connsiteX14043" fmla="*/ 6751232 w 22146938"/>
              <a:gd name="connsiteY14043" fmla="*/ 1334531 h 4842513"/>
              <a:gd name="connsiteX14044" fmla="*/ 6730735 w 22146938"/>
              <a:gd name="connsiteY14044" fmla="*/ 1347266 h 4842513"/>
              <a:gd name="connsiteX14045" fmla="*/ 6718866 w 22146938"/>
              <a:gd name="connsiteY14045" fmla="*/ 1340553 h 4842513"/>
              <a:gd name="connsiteX14046" fmla="*/ 6715382 w 22146938"/>
              <a:gd name="connsiteY14046" fmla="*/ 1328892 h 4842513"/>
              <a:gd name="connsiteX14047" fmla="*/ 6711085 w 22146938"/>
              <a:gd name="connsiteY14047" fmla="*/ 1326478 h 4842513"/>
              <a:gd name="connsiteX14048" fmla="*/ 6705012 w 22146938"/>
              <a:gd name="connsiteY14048" fmla="*/ 1335154 h 4842513"/>
              <a:gd name="connsiteX14049" fmla="*/ 6691363 w 22146938"/>
              <a:gd name="connsiteY14049" fmla="*/ 1337853 h 4842513"/>
              <a:gd name="connsiteX14050" fmla="*/ 6684358 w 22146938"/>
              <a:gd name="connsiteY14050" fmla="*/ 1333900 h 4842513"/>
              <a:gd name="connsiteX14051" fmla="*/ 6684831 w 22146938"/>
              <a:gd name="connsiteY14051" fmla="*/ 1335638 h 4842513"/>
              <a:gd name="connsiteX14052" fmla="*/ 6664896 w 22146938"/>
              <a:gd name="connsiteY14052" fmla="*/ 1348373 h 4842513"/>
              <a:gd name="connsiteX14053" fmla="*/ 6649928 w 22146938"/>
              <a:gd name="connsiteY14053" fmla="*/ 1330101 h 4842513"/>
              <a:gd name="connsiteX14054" fmla="*/ 6669879 w 22146938"/>
              <a:gd name="connsiteY14054" fmla="*/ 1317367 h 4842513"/>
              <a:gd name="connsiteX14055" fmla="*/ 6676001 w 22146938"/>
              <a:gd name="connsiteY14055" fmla="*/ 1320802 h 4842513"/>
              <a:gd name="connsiteX14056" fmla="*/ 6675307 w 22146938"/>
              <a:gd name="connsiteY14056" fmla="*/ 1318475 h 4842513"/>
              <a:gd name="connsiteX14057" fmla="*/ 6696358 w 22146938"/>
              <a:gd name="connsiteY14057" fmla="*/ 1305186 h 4842513"/>
              <a:gd name="connsiteX14058" fmla="*/ 6703821 w 22146938"/>
              <a:gd name="connsiteY14058" fmla="*/ 1309396 h 4842513"/>
              <a:gd name="connsiteX14059" fmla="*/ 6710930 w 22146938"/>
              <a:gd name="connsiteY14059" fmla="*/ 1299164 h 4842513"/>
              <a:gd name="connsiteX14060" fmla="*/ 6725601 w 22146938"/>
              <a:gd name="connsiteY14060" fmla="*/ 1296327 h 4842513"/>
              <a:gd name="connsiteX14061" fmla="*/ 17418231 w 22146938"/>
              <a:gd name="connsiteY14061" fmla="*/ 1295774 h 4842513"/>
              <a:gd name="connsiteX14062" fmla="*/ 17434841 w 22146938"/>
              <a:gd name="connsiteY14062" fmla="*/ 1315706 h 4842513"/>
              <a:gd name="connsiteX14063" fmla="*/ 17413249 w 22146938"/>
              <a:gd name="connsiteY14063" fmla="*/ 1329548 h 4842513"/>
              <a:gd name="connsiteX14064" fmla="*/ 17396638 w 22146938"/>
              <a:gd name="connsiteY14064" fmla="*/ 1309616 h 4842513"/>
              <a:gd name="connsiteX14065" fmla="*/ 17418231 w 22146938"/>
              <a:gd name="connsiteY14065" fmla="*/ 1295774 h 4842513"/>
              <a:gd name="connsiteX14066" fmla="*/ 6609513 w 22146938"/>
              <a:gd name="connsiteY14066" fmla="*/ 1295774 h 4842513"/>
              <a:gd name="connsiteX14067" fmla="*/ 6624478 w 22146938"/>
              <a:gd name="connsiteY14067" fmla="*/ 1314045 h 4842513"/>
              <a:gd name="connsiteX14068" fmla="*/ 6617830 w 22146938"/>
              <a:gd name="connsiteY14068" fmla="*/ 1323942 h 4842513"/>
              <a:gd name="connsiteX14069" fmla="*/ 6612844 w 22146938"/>
              <a:gd name="connsiteY14069" fmla="*/ 1325006 h 4842513"/>
              <a:gd name="connsiteX14070" fmla="*/ 6615415 w 22146938"/>
              <a:gd name="connsiteY14070" fmla="*/ 1326433 h 4842513"/>
              <a:gd name="connsiteX14071" fmla="*/ 6617324 w 22146938"/>
              <a:gd name="connsiteY14071" fmla="*/ 1333245 h 4842513"/>
              <a:gd name="connsiteX14072" fmla="*/ 6624930 w 22146938"/>
              <a:gd name="connsiteY14072" fmla="*/ 1331762 h 4842513"/>
              <a:gd name="connsiteX14073" fmla="*/ 6640443 w 22146938"/>
              <a:gd name="connsiteY14073" fmla="*/ 1350587 h 4842513"/>
              <a:gd name="connsiteX14074" fmla="*/ 6619382 w 22146938"/>
              <a:gd name="connsiteY14074" fmla="*/ 1363876 h 4842513"/>
              <a:gd name="connsiteX14075" fmla="*/ 6607264 w 22146938"/>
              <a:gd name="connsiteY14075" fmla="*/ 1357162 h 4842513"/>
              <a:gd name="connsiteX14076" fmla="*/ 6606003 w 22146938"/>
              <a:gd name="connsiteY14076" fmla="*/ 1352654 h 4842513"/>
              <a:gd name="connsiteX14077" fmla="*/ 6596515 w 22146938"/>
              <a:gd name="connsiteY14077" fmla="*/ 1354463 h 4842513"/>
              <a:gd name="connsiteX14078" fmla="*/ 6583154 w 22146938"/>
              <a:gd name="connsiteY14078" fmla="*/ 1347058 h 4842513"/>
              <a:gd name="connsiteX14079" fmla="*/ 6580287 w 22146938"/>
              <a:gd name="connsiteY14079" fmla="*/ 1336806 h 4842513"/>
              <a:gd name="connsiteX14080" fmla="*/ 6577784 w 22146938"/>
              <a:gd name="connsiteY14080" fmla="*/ 1337299 h 4842513"/>
              <a:gd name="connsiteX14081" fmla="*/ 6561738 w 22146938"/>
              <a:gd name="connsiteY14081" fmla="*/ 1317367 h 4842513"/>
              <a:gd name="connsiteX14082" fmla="*/ 6583304 w 22146938"/>
              <a:gd name="connsiteY14082" fmla="*/ 1303525 h 4842513"/>
              <a:gd name="connsiteX14083" fmla="*/ 6590266 w 22146938"/>
              <a:gd name="connsiteY14083" fmla="*/ 1307431 h 4842513"/>
              <a:gd name="connsiteX14084" fmla="*/ 6596416 w 22146938"/>
              <a:gd name="connsiteY14084" fmla="*/ 1298196 h 4842513"/>
              <a:gd name="connsiteX14085" fmla="*/ 6609513 w 22146938"/>
              <a:gd name="connsiteY14085" fmla="*/ 1295774 h 4842513"/>
              <a:gd name="connsiteX14086" fmla="*/ 3117087 w 22146938"/>
              <a:gd name="connsiteY14086" fmla="*/ 1295774 h 4842513"/>
              <a:gd name="connsiteX14087" fmla="*/ 3132036 w 22146938"/>
              <a:gd name="connsiteY14087" fmla="*/ 1313492 h 4842513"/>
              <a:gd name="connsiteX14088" fmla="*/ 3112658 w 22146938"/>
              <a:gd name="connsiteY14088" fmla="*/ 1325673 h 4842513"/>
              <a:gd name="connsiteX14089" fmla="*/ 3097710 w 22146938"/>
              <a:gd name="connsiteY14089" fmla="*/ 1307955 h 4842513"/>
              <a:gd name="connsiteX14090" fmla="*/ 3117087 w 22146938"/>
              <a:gd name="connsiteY14090" fmla="*/ 1295774 h 4842513"/>
              <a:gd name="connsiteX14091" fmla="*/ 7435595 w 22146938"/>
              <a:gd name="connsiteY14091" fmla="*/ 1295773 h 4842513"/>
              <a:gd name="connsiteX14092" fmla="*/ 7451098 w 22146938"/>
              <a:gd name="connsiteY14092" fmla="*/ 1314598 h 4842513"/>
              <a:gd name="connsiteX14093" fmla="*/ 7430612 w 22146938"/>
              <a:gd name="connsiteY14093" fmla="*/ 1327887 h 4842513"/>
              <a:gd name="connsiteX14094" fmla="*/ 7415094 w 22146938"/>
              <a:gd name="connsiteY14094" fmla="*/ 1309062 h 4842513"/>
              <a:gd name="connsiteX14095" fmla="*/ 7435595 w 22146938"/>
              <a:gd name="connsiteY14095" fmla="*/ 1295773 h 4842513"/>
              <a:gd name="connsiteX14096" fmla="*/ 20264130 w 22146938"/>
              <a:gd name="connsiteY14096" fmla="*/ 1295220 h 4842513"/>
              <a:gd name="connsiteX14097" fmla="*/ 20278526 w 22146938"/>
              <a:gd name="connsiteY14097" fmla="*/ 1312937 h 4842513"/>
              <a:gd name="connsiteX14098" fmla="*/ 20259146 w 22146938"/>
              <a:gd name="connsiteY14098" fmla="*/ 1325118 h 4842513"/>
              <a:gd name="connsiteX14099" fmla="*/ 20244750 w 22146938"/>
              <a:gd name="connsiteY14099" fmla="*/ 1307401 h 4842513"/>
              <a:gd name="connsiteX14100" fmla="*/ 20264130 w 22146938"/>
              <a:gd name="connsiteY14100" fmla="*/ 1295220 h 4842513"/>
              <a:gd name="connsiteX14101" fmla="*/ 19263634 w 22146938"/>
              <a:gd name="connsiteY14101" fmla="*/ 1294113 h 4842513"/>
              <a:gd name="connsiteX14102" fmla="*/ 19277478 w 22146938"/>
              <a:gd name="connsiteY14102" fmla="*/ 1311277 h 4842513"/>
              <a:gd name="connsiteX14103" fmla="*/ 19259206 w 22146938"/>
              <a:gd name="connsiteY14103" fmla="*/ 1322904 h 4842513"/>
              <a:gd name="connsiteX14104" fmla="*/ 19245364 w 22146938"/>
              <a:gd name="connsiteY14104" fmla="*/ 1305740 h 4842513"/>
              <a:gd name="connsiteX14105" fmla="*/ 19263634 w 22146938"/>
              <a:gd name="connsiteY14105" fmla="*/ 1294113 h 4842513"/>
              <a:gd name="connsiteX14106" fmla="*/ 11453474 w 22146938"/>
              <a:gd name="connsiteY14106" fmla="*/ 1294113 h 4842513"/>
              <a:gd name="connsiteX14107" fmla="*/ 11467316 w 22146938"/>
              <a:gd name="connsiteY14107" fmla="*/ 1311277 h 4842513"/>
              <a:gd name="connsiteX14108" fmla="*/ 11448491 w 22146938"/>
              <a:gd name="connsiteY14108" fmla="*/ 1322904 h 4842513"/>
              <a:gd name="connsiteX14109" fmla="*/ 11434649 w 22146938"/>
              <a:gd name="connsiteY14109" fmla="*/ 1305740 h 4842513"/>
              <a:gd name="connsiteX14110" fmla="*/ 11453474 w 22146938"/>
              <a:gd name="connsiteY14110" fmla="*/ 1294113 h 4842513"/>
              <a:gd name="connsiteX14111" fmla="*/ 9756506 w 22146938"/>
              <a:gd name="connsiteY14111" fmla="*/ 1294113 h 4842513"/>
              <a:gd name="connsiteX14112" fmla="*/ 9770904 w 22146938"/>
              <a:gd name="connsiteY14112" fmla="*/ 1311830 h 4842513"/>
              <a:gd name="connsiteX14113" fmla="*/ 9751523 w 22146938"/>
              <a:gd name="connsiteY14113" fmla="*/ 1324011 h 4842513"/>
              <a:gd name="connsiteX14114" fmla="*/ 9737125 w 22146938"/>
              <a:gd name="connsiteY14114" fmla="*/ 1306294 h 4842513"/>
              <a:gd name="connsiteX14115" fmla="*/ 9756506 w 22146938"/>
              <a:gd name="connsiteY14115" fmla="*/ 1294113 h 4842513"/>
              <a:gd name="connsiteX14116" fmla="*/ 6535128 w 22146938"/>
              <a:gd name="connsiteY14116" fmla="*/ 1294113 h 4842513"/>
              <a:gd name="connsiteX14117" fmla="*/ 6551709 w 22146938"/>
              <a:gd name="connsiteY14117" fmla="*/ 1314599 h 4842513"/>
              <a:gd name="connsiteX14118" fmla="*/ 6529045 w 22146938"/>
              <a:gd name="connsiteY14118" fmla="*/ 1328995 h 4842513"/>
              <a:gd name="connsiteX14119" fmla="*/ 6512446 w 22146938"/>
              <a:gd name="connsiteY14119" fmla="*/ 1308509 h 4842513"/>
              <a:gd name="connsiteX14120" fmla="*/ 6535128 w 22146938"/>
              <a:gd name="connsiteY14120" fmla="*/ 1294113 h 4842513"/>
              <a:gd name="connsiteX14121" fmla="*/ 7162030 w 22146938"/>
              <a:gd name="connsiteY14121" fmla="*/ 1293559 h 4842513"/>
              <a:gd name="connsiteX14122" fmla="*/ 7177537 w 22146938"/>
              <a:gd name="connsiteY14122" fmla="*/ 1312938 h 4842513"/>
              <a:gd name="connsiteX14123" fmla="*/ 7156501 w 22146938"/>
              <a:gd name="connsiteY14123" fmla="*/ 1326226 h 4842513"/>
              <a:gd name="connsiteX14124" fmla="*/ 7149962 w 22146938"/>
              <a:gd name="connsiteY14124" fmla="*/ 1322625 h 4842513"/>
              <a:gd name="connsiteX14125" fmla="*/ 7143420 w 22146938"/>
              <a:gd name="connsiteY14125" fmla="*/ 1332317 h 4842513"/>
              <a:gd name="connsiteX14126" fmla="*/ 7129300 w 22146938"/>
              <a:gd name="connsiteY14126" fmla="*/ 1335085 h 4842513"/>
              <a:gd name="connsiteX14127" fmla="*/ 7113231 w 22146938"/>
              <a:gd name="connsiteY14127" fmla="*/ 1315153 h 4842513"/>
              <a:gd name="connsiteX14128" fmla="*/ 7134834 w 22146938"/>
              <a:gd name="connsiteY14128" fmla="*/ 1301311 h 4842513"/>
              <a:gd name="connsiteX14129" fmla="*/ 7142039 w 22146938"/>
              <a:gd name="connsiteY14129" fmla="*/ 1305350 h 4842513"/>
              <a:gd name="connsiteX14130" fmla="*/ 7148399 w 22146938"/>
              <a:gd name="connsiteY14130" fmla="*/ 1296258 h 4842513"/>
              <a:gd name="connsiteX14131" fmla="*/ 7162030 w 22146938"/>
              <a:gd name="connsiteY14131" fmla="*/ 1293559 h 4842513"/>
              <a:gd name="connsiteX14132" fmla="*/ 19975664 w 22146938"/>
              <a:gd name="connsiteY14132" fmla="*/ 1293006 h 4842513"/>
              <a:gd name="connsiteX14133" fmla="*/ 19990058 w 22146938"/>
              <a:gd name="connsiteY14133" fmla="*/ 1310723 h 4842513"/>
              <a:gd name="connsiteX14134" fmla="*/ 19971234 w 22146938"/>
              <a:gd name="connsiteY14134" fmla="*/ 1322904 h 4842513"/>
              <a:gd name="connsiteX14135" fmla="*/ 19956838 w 22146938"/>
              <a:gd name="connsiteY14135" fmla="*/ 1305187 h 4842513"/>
              <a:gd name="connsiteX14136" fmla="*/ 19975664 w 22146938"/>
              <a:gd name="connsiteY14136" fmla="*/ 1293006 h 4842513"/>
              <a:gd name="connsiteX14137" fmla="*/ 13355354 w 22146938"/>
              <a:gd name="connsiteY14137" fmla="*/ 1293005 h 4842513"/>
              <a:gd name="connsiteX14138" fmla="*/ 13368641 w 22146938"/>
              <a:gd name="connsiteY14138" fmla="*/ 1309062 h 4842513"/>
              <a:gd name="connsiteX14139" fmla="*/ 13350924 w 22146938"/>
              <a:gd name="connsiteY14139" fmla="*/ 1320136 h 4842513"/>
              <a:gd name="connsiteX14140" fmla="*/ 13337635 w 22146938"/>
              <a:gd name="connsiteY14140" fmla="*/ 1304079 h 4842513"/>
              <a:gd name="connsiteX14141" fmla="*/ 13355354 w 22146938"/>
              <a:gd name="connsiteY14141" fmla="*/ 1293005 h 4842513"/>
              <a:gd name="connsiteX14142" fmla="*/ 15645359 w 22146938"/>
              <a:gd name="connsiteY14142" fmla="*/ 1291345 h 4842513"/>
              <a:gd name="connsiteX14143" fmla="*/ 15660308 w 22146938"/>
              <a:gd name="connsiteY14143" fmla="*/ 1309616 h 4842513"/>
              <a:gd name="connsiteX14144" fmla="*/ 15640377 w 22146938"/>
              <a:gd name="connsiteY14144" fmla="*/ 1322351 h 4842513"/>
              <a:gd name="connsiteX14145" fmla="*/ 15625428 w 22146938"/>
              <a:gd name="connsiteY14145" fmla="*/ 1304079 h 4842513"/>
              <a:gd name="connsiteX14146" fmla="*/ 15645359 w 22146938"/>
              <a:gd name="connsiteY14146" fmla="*/ 1291345 h 4842513"/>
              <a:gd name="connsiteX14147" fmla="*/ 6275155 w 22146938"/>
              <a:gd name="connsiteY14147" fmla="*/ 1291345 h 4842513"/>
              <a:gd name="connsiteX14148" fmla="*/ 6290103 w 22146938"/>
              <a:gd name="connsiteY14148" fmla="*/ 1309616 h 4842513"/>
              <a:gd name="connsiteX14149" fmla="*/ 6270167 w 22146938"/>
              <a:gd name="connsiteY14149" fmla="*/ 1322351 h 4842513"/>
              <a:gd name="connsiteX14150" fmla="*/ 6255224 w 22146938"/>
              <a:gd name="connsiteY14150" fmla="*/ 1304079 h 4842513"/>
              <a:gd name="connsiteX14151" fmla="*/ 6275155 w 22146938"/>
              <a:gd name="connsiteY14151" fmla="*/ 1291345 h 4842513"/>
              <a:gd name="connsiteX14152" fmla="*/ 13687005 w 22146938"/>
              <a:gd name="connsiteY14152" fmla="*/ 1291344 h 4842513"/>
              <a:gd name="connsiteX14153" fmla="*/ 13700847 w 22146938"/>
              <a:gd name="connsiteY14153" fmla="*/ 1307955 h 4842513"/>
              <a:gd name="connsiteX14154" fmla="*/ 13682576 w 22146938"/>
              <a:gd name="connsiteY14154" fmla="*/ 1319582 h 4842513"/>
              <a:gd name="connsiteX14155" fmla="*/ 13668734 w 22146938"/>
              <a:gd name="connsiteY14155" fmla="*/ 1302972 h 4842513"/>
              <a:gd name="connsiteX14156" fmla="*/ 13687005 w 22146938"/>
              <a:gd name="connsiteY14156" fmla="*/ 1291344 h 4842513"/>
              <a:gd name="connsiteX14157" fmla="*/ 3480676 w 22146938"/>
              <a:gd name="connsiteY14157" fmla="*/ 1291344 h 4842513"/>
              <a:gd name="connsiteX14158" fmla="*/ 3496732 w 22146938"/>
              <a:gd name="connsiteY14158" fmla="*/ 1310722 h 4842513"/>
              <a:gd name="connsiteX14159" fmla="*/ 3475692 w 22146938"/>
              <a:gd name="connsiteY14159" fmla="*/ 1324011 h 4842513"/>
              <a:gd name="connsiteX14160" fmla="*/ 3459636 w 22146938"/>
              <a:gd name="connsiteY14160" fmla="*/ 1304632 h 4842513"/>
              <a:gd name="connsiteX14161" fmla="*/ 3480676 w 22146938"/>
              <a:gd name="connsiteY14161" fmla="*/ 1291344 h 4842513"/>
              <a:gd name="connsiteX14162" fmla="*/ 11047629 w 22146938"/>
              <a:gd name="connsiteY14162" fmla="*/ 1290237 h 4842513"/>
              <a:gd name="connsiteX14163" fmla="*/ 11062578 w 22146938"/>
              <a:gd name="connsiteY14163" fmla="*/ 1307954 h 4842513"/>
              <a:gd name="connsiteX14164" fmla="*/ 11043200 w 22146938"/>
              <a:gd name="connsiteY14164" fmla="*/ 1320689 h 4842513"/>
              <a:gd name="connsiteX14165" fmla="*/ 11028251 w 22146938"/>
              <a:gd name="connsiteY14165" fmla="*/ 1302971 h 4842513"/>
              <a:gd name="connsiteX14166" fmla="*/ 11047629 w 22146938"/>
              <a:gd name="connsiteY14166" fmla="*/ 1290237 h 4842513"/>
              <a:gd name="connsiteX14167" fmla="*/ 12747969 w 22146938"/>
              <a:gd name="connsiteY14167" fmla="*/ 1289683 h 4842513"/>
              <a:gd name="connsiteX14168" fmla="*/ 12761258 w 22146938"/>
              <a:gd name="connsiteY14168" fmla="*/ 1305740 h 4842513"/>
              <a:gd name="connsiteX14169" fmla="*/ 12743541 w 22146938"/>
              <a:gd name="connsiteY14169" fmla="*/ 1316814 h 4842513"/>
              <a:gd name="connsiteX14170" fmla="*/ 12730252 w 22146938"/>
              <a:gd name="connsiteY14170" fmla="*/ 1300757 h 4842513"/>
              <a:gd name="connsiteX14171" fmla="*/ 12747969 w 22146938"/>
              <a:gd name="connsiteY14171" fmla="*/ 1289683 h 4842513"/>
              <a:gd name="connsiteX14172" fmla="*/ 10163406 w 22146938"/>
              <a:gd name="connsiteY14172" fmla="*/ 1289683 h 4842513"/>
              <a:gd name="connsiteX14173" fmla="*/ 10178357 w 22146938"/>
              <a:gd name="connsiteY14173" fmla="*/ 1307954 h 4842513"/>
              <a:gd name="connsiteX14174" fmla="*/ 10158423 w 22146938"/>
              <a:gd name="connsiteY14174" fmla="*/ 1320689 h 4842513"/>
              <a:gd name="connsiteX14175" fmla="*/ 10143472 w 22146938"/>
              <a:gd name="connsiteY14175" fmla="*/ 1302417 h 4842513"/>
              <a:gd name="connsiteX14176" fmla="*/ 10163406 w 22146938"/>
              <a:gd name="connsiteY14176" fmla="*/ 1289683 h 4842513"/>
              <a:gd name="connsiteX14177" fmla="*/ 12276237 w 22146938"/>
              <a:gd name="connsiteY14177" fmla="*/ 1288576 h 4842513"/>
              <a:gd name="connsiteX14178" fmla="*/ 12290079 w 22146938"/>
              <a:gd name="connsiteY14178" fmla="*/ 1305186 h 4842513"/>
              <a:gd name="connsiteX14179" fmla="*/ 12271808 w 22146938"/>
              <a:gd name="connsiteY14179" fmla="*/ 1316813 h 4842513"/>
              <a:gd name="connsiteX14180" fmla="*/ 12257966 w 22146938"/>
              <a:gd name="connsiteY14180" fmla="*/ 1300203 h 4842513"/>
              <a:gd name="connsiteX14181" fmla="*/ 12276237 w 22146938"/>
              <a:gd name="connsiteY14181" fmla="*/ 1288576 h 4842513"/>
              <a:gd name="connsiteX14182" fmla="*/ 9218361 w 22146938"/>
              <a:gd name="connsiteY14182" fmla="*/ 1288576 h 4842513"/>
              <a:gd name="connsiteX14183" fmla="*/ 9232208 w 22146938"/>
              <a:gd name="connsiteY14183" fmla="*/ 1305740 h 4842513"/>
              <a:gd name="connsiteX14184" fmla="*/ 9213382 w 22146938"/>
              <a:gd name="connsiteY14184" fmla="*/ 1317367 h 4842513"/>
              <a:gd name="connsiteX14185" fmla="*/ 9199534 w 22146938"/>
              <a:gd name="connsiteY14185" fmla="*/ 1300203 h 4842513"/>
              <a:gd name="connsiteX14186" fmla="*/ 9218361 w 22146938"/>
              <a:gd name="connsiteY14186" fmla="*/ 1288576 h 4842513"/>
              <a:gd name="connsiteX14187" fmla="*/ 6841860 w 22146938"/>
              <a:gd name="connsiteY14187" fmla="*/ 1288576 h 4842513"/>
              <a:gd name="connsiteX14188" fmla="*/ 6854730 w 22146938"/>
              <a:gd name="connsiteY14188" fmla="*/ 1295635 h 4842513"/>
              <a:gd name="connsiteX14189" fmla="*/ 6855183 w 22146938"/>
              <a:gd name="connsiteY14189" fmla="*/ 1297177 h 4842513"/>
              <a:gd name="connsiteX14190" fmla="*/ 6856621 w 22146938"/>
              <a:gd name="connsiteY14190" fmla="*/ 1297989 h 4842513"/>
              <a:gd name="connsiteX14191" fmla="*/ 6858276 w 22146938"/>
              <a:gd name="connsiteY14191" fmla="*/ 1304174 h 4842513"/>
              <a:gd name="connsiteX14192" fmla="*/ 6864974 w 22146938"/>
              <a:gd name="connsiteY14192" fmla="*/ 1294043 h 4842513"/>
              <a:gd name="connsiteX14193" fmla="*/ 6879020 w 22146938"/>
              <a:gd name="connsiteY14193" fmla="*/ 1291344 h 4842513"/>
              <a:gd name="connsiteX14194" fmla="*/ 6891426 w 22146938"/>
              <a:gd name="connsiteY14194" fmla="*/ 1298334 h 4842513"/>
              <a:gd name="connsiteX14195" fmla="*/ 6893199 w 22146938"/>
              <a:gd name="connsiteY14195" fmla="*/ 1304290 h 4842513"/>
              <a:gd name="connsiteX14196" fmla="*/ 6900278 w 22146938"/>
              <a:gd name="connsiteY14196" fmla="*/ 1294251 h 4842513"/>
              <a:gd name="connsiteX14197" fmla="*/ 6913440 w 22146938"/>
              <a:gd name="connsiteY14197" fmla="*/ 1291344 h 4842513"/>
              <a:gd name="connsiteX14198" fmla="*/ 6928976 w 22146938"/>
              <a:gd name="connsiteY14198" fmla="*/ 1310169 h 4842513"/>
              <a:gd name="connsiteX14199" fmla="*/ 6926712 w 22146938"/>
              <a:gd name="connsiteY14199" fmla="*/ 1313445 h 4842513"/>
              <a:gd name="connsiteX14200" fmla="*/ 6928027 w 22146938"/>
              <a:gd name="connsiteY14200" fmla="*/ 1314183 h 4842513"/>
              <a:gd name="connsiteX14201" fmla="*/ 6931571 w 22146938"/>
              <a:gd name="connsiteY14201" fmla="*/ 1327333 h 4842513"/>
              <a:gd name="connsiteX14202" fmla="*/ 6908843 w 22146938"/>
              <a:gd name="connsiteY14202" fmla="*/ 1341728 h 4842513"/>
              <a:gd name="connsiteX14203" fmla="*/ 6892228 w 22146938"/>
              <a:gd name="connsiteY14203" fmla="*/ 1321242 h 4842513"/>
              <a:gd name="connsiteX14204" fmla="*/ 6896150 w 22146938"/>
              <a:gd name="connsiteY14204" fmla="*/ 1315362 h 4842513"/>
              <a:gd name="connsiteX14205" fmla="*/ 6894867 w 22146938"/>
              <a:gd name="connsiteY14205" fmla="*/ 1311061 h 4842513"/>
              <a:gd name="connsiteX14206" fmla="*/ 6887693 w 22146938"/>
              <a:gd name="connsiteY14206" fmla="*/ 1321312 h 4842513"/>
              <a:gd name="connsiteX14207" fmla="*/ 6874040 w 22146938"/>
              <a:gd name="connsiteY14207" fmla="*/ 1324011 h 4842513"/>
              <a:gd name="connsiteX14208" fmla="*/ 6861859 w 22146938"/>
              <a:gd name="connsiteY14208" fmla="*/ 1317021 h 4842513"/>
              <a:gd name="connsiteX14209" fmla="*/ 6859598 w 22146938"/>
              <a:gd name="connsiteY14209" fmla="*/ 1309821 h 4842513"/>
              <a:gd name="connsiteX14210" fmla="*/ 6852888 w 22146938"/>
              <a:gd name="connsiteY14210" fmla="*/ 1319929 h 4842513"/>
              <a:gd name="connsiteX14211" fmla="*/ 6839805 w 22146938"/>
              <a:gd name="connsiteY14211" fmla="*/ 1322351 h 4842513"/>
              <a:gd name="connsiteX14212" fmla="*/ 6838915 w 22146938"/>
              <a:gd name="connsiteY14212" fmla="*/ 1321852 h 4842513"/>
              <a:gd name="connsiteX14213" fmla="*/ 6836328 w 22146938"/>
              <a:gd name="connsiteY14213" fmla="*/ 1322350 h 4842513"/>
              <a:gd name="connsiteX14214" fmla="*/ 6819730 w 22146938"/>
              <a:gd name="connsiteY14214" fmla="*/ 1302418 h 4842513"/>
              <a:gd name="connsiteX14215" fmla="*/ 6841860 w 22146938"/>
              <a:gd name="connsiteY14215" fmla="*/ 1288576 h 4842513"/>
              <a:gd name="connsiteX14216" fmla="*/ 14417304 w 22146938"/>
              <a:gd name="connsiteY14216" fmla="*/ 1287469 h 4842513"/>
              <a:gd name="connsiteX14217" fmla="*/ 14431701 w 22146938"/>
              <a:gd name="connsiteY14217" fmla="*/ 1305186 h 4842513"/>
              <a:gd name="connsiteX14218" fmla="*/ 14412322 w 22146938"/>
              <a:gd name="connsiteY14218" fmla="*/ 1317367 h 4842513"/>
              <a:gd name="connsiteX14219" fmla="*/ 14397926 w 22146938"/>
              <a:gd name="connsiteY14219" fmla="*/ 1299650 h 4842513"/>
              <a:gd name="connsiteX14220" fmla="*/ 14417304 w 22146938"/>
              <a:gd name="connsiteY14220" fmla="*/ 1287469 h 4842513"/>
              <a:gd name="connsiteX14221" fmla="*/ 11950675 w 22146938"/>
              <a:gd name="connsiteY14221" fmla="*/ 1287469 h 4842513"/>
              <a:gd name="connsiteX14222" fmla="*/ 11964517 w 22146938"/>
              <a:gd name="connsiteY14222" fmla="*/ 1304079 h 4842513"/>
              <a:gd name="connsiteX14223" fmla="*/ 11946247 w 22146938"/>
              <a:gd name="connsiteY14223" fmla="*/ 1315706 h 4842513"/>
              <a:gd name="connsiteX14224" fmla="*/ 11932405 w 22146938"/>
              <a:gd name="connsiteY14224" fmla="*/ 1299096 h 4842513"/>
              <a:gd name="connsiteX14225" fmla="*/ 11950675 w 22146938"/>
              <a:gd name="connsiteY14225" fmla="*/ 1287469 h 4842513"/>
              <a:gd name="connsiteX14226" fmla="*/ 6654924 w 22146938"/>
              <a:gd name="connsiteY14226" fmla="*/ 1287024 h 4842513"/>
              <a:gd name="connsiteX14227" fmla="*/ 6671359 w 22146938"/>
              <a:gd name="connsiteY14227" fmla="*/ 1307034 h 4842513"/>
              <a:gd name="connsiteX14228" fmla="*/ 6649494 w 22146938"/>
              <a:gd name="connsiteY14228" fmla="*/ 1320920 h 4842513"/>
              <a:gd name="connsiteX14229" fmla="*/ 6633068 w 22146938"/>
              <a:gd name="connsiteY14229" fmla="*/ 1300911 h 4842513"/>
              <a:gd name="connsiteX14230" fmla="*/ 6654924 w 22146938"/>
              <a:gd name="connsiteY14230" fmla="*/ 1287024 h 4842513"/>
              <a:gd name="connsiteX14231" fmla="*/ 21344354 w 22146938"/>
              <a:gd name="connsiteY14231" fmla="*/ 1286914 h 4842513"/>
              <a:gd name="connsiteX14232" fmla="*/ 21359856 w 22146938"/>
              <a:gd name="connsiteY14232" fmla="*/ 1305739 h 4842513"/>
              <a:gd name="connsiteX14233" fmla="*/ 21352658 w 22146938"/>
              <a:gd name="connsiteY14233" fmla="*/ 1316329 h 4842513"/>
              <a:gd name="connsiteX14234" fmla="*/ 21344170 w 22146938"/>
              <a:gd name="connsiteY14234" fmla="*/ 1317984 h 4842513"/>
              <a:gd name="connsiteX14235" fmla="*/ 21353074 w 22146938"/>
              <a:gd name="connsiteY14235" fmla="*/ 1323112 h 4842513"/>
              <a:gd name="connsiteX14236" fmla="*/ 21356534 w 22146938"/>
              <a:gd name="connsiteY14236" fmla="*/ 1333978 h 4842513"/>
              <a:gd name="connsiteX14237" fmla="*/ 21337710 w 22146938"/>
              <a:gd name="connsiteY14237" fmla="*/ 1346159 h 4842513"/>
              <a:gd name="connsiteX14238" fmla="*/ 21323314 w 22146938"/>
              <a:gd name="connsiteY14238" fmla="*/ 1328995 h 4842513"/>
              <a:gd name="connsiteX14239" fmla="*/ 21329612 w 22146938"/>
              <a:gd name="connsiteY14239" fmla="*/ 1319167 h 4842513"/>
              <a:gd name="connsiteX14240" fmla="*/ 21336674 w 22146938"/>
              <a:gd name="connsiteY14240" fmla="*/ 1317840 h 4842513"/>
              <a:gd name="connsiteX14241" fmla="*/ 21326704 w 22146938"/>
              <a:gd name="connsiteY14241" fmla="*/ 1312314 h 4842513"/>
              <a:gd name="connsiteX14242" fmla="*/ 21323314 w 22146938"/>
              <a:gd name="connsiteY14242" fmla="*/ 1300203 h 4842513"/>
              <a:gd name="connsiteX14243" fmla="*/ 21344354 w 22146938"/>
              <a:gd name="connsiteY14243" fmla="*/ 1286914 h 4842513"/>
              <a:gd name="connsiteX14244" fmla="*/ 11269100 w 22146938"/>
              <a:gd name="connsiteY14244" fmla="*/ 1286362 h 4842513"/>
              <a:gd name="connsiteX14245" fmla="*/ 11283495 w 22146938"/>
              <a:gd name="connsiteY14245" fmla="*/ 1303526 h 4842513"/>
              <a:gd name="connsiteX14246" fmla="*/ 11264670 w 22146938"/>
              <a:gd name="connsiteY14246" fmla="*/ 1315707 h 4842513"/>
              <a:gd name="connsiteX14247" fmla="*/ 11250275 w 22146938"/>
              <a:gd name="connsiteY14247" fmla="*/ 1298543 h 4842513"/>
              <a:gd name="connsiteX14248" fmla="*/ 11269100 w 22146938"/>
              <a:gd name="connsiteY14248" fmla="*/ 1286362 h 4842513"/>
              <a:gd name="connsiteX14249" fmla="*/ 16459818 w 22146938"/>
              <a:gd name="connsiteY14249" fmla="*/ 1286361 h 4842513"/>
              <a:gd name="connsiteX14250" fmla="*/ 16475321 w 22146938"/>
              <a:gd name="connsiteY14250" fmla="*/ 1305186 h 4842513"/>
              <a:gd name="connsiteX14251" fmla="*/ 16454834 w 22146938"/>
              <a:gd name="connsiteY14251" fmla="*/ 1318475 h 4842513"/>
              <a:gd name="connsiteX14252" fmla="*/ 16439333 w 22146938"/>
              <a:gd name="connsiteY14252" fmla="*/ 1299650 h 4842513"/>
              <a:gd name="connsiteX14253" fmla="*/ 16459818 w 22146938"/>
              <a:gd name="connsiteY14253" fmla="*/ 1286361 h 4842513"/>
              <a:gd name="connsiteX14254" fmla="*/ 10846645 w 22146938"/>
              <a:gd name="connsiteY14254" fmla="*/ 1286361 h 4842513"/>
              <a:gd name="connsiteX14255" fmla="*/ 10861594 w 22146938"/>
              <a:gd name="connsiteY14255" fmla="*/ 1304633 h 4842513"/>
              <a:gd name="connsiteX14256" fmla="*/ 10841661 w 22146938"/>
              <a:gd name="connsiteY14256" fmla="*/ 1317367 h 4842513"/>
              <a:gd name="connsiteX14257" fmla="*/ 10826712 w 22146938"/>
              <a:gd name="connsiteY14257" fmla="*/ 1299096 h 4842513"/>
              <a:gd name="connsiteX14258" fmla="*/ 10846645 w 22146938"/>
              <a:gd name="connsiteY14258" fmla="*/ 1286361 h 4842513"/>
              <a:gd name="connsiteX14259" fmla="*/ 7262861 w 22146938"/>
              <a:gd name="connsiteY14259" fmla="*/ 1285807 h 4842513"/>
              <a:gd name="connsiteX14260" fmla="*/ 7278345 w 22146938"/>
              <a:gd name="connsiteY14260" fmla="*/ 1304632 h 4842513"/>
              <a:gd name="connsiteX14261" fmla="*/ 7257865 w 22146938"/>
              <a:gd name="connsiteY14261" fmla="*/ 1317921 h 4842513"/>
              <a:gd name="connsiteX14262" fmla="*/ 7250961 w 22146938"/>
              <a:gd name="connsiteY14262" fmla="*/ 1314027 h 4842513"/>
              <a:gd name="connsiteX14263" fmla="*/ 7253916 w 22146938"/>
              <a:gd name="connsiteY14263" fmla="*/ 1324011 h 4842513"/>
              <a:gd name="connsiteX14264" fmla="*/ 7232877 w 22146938"/>
              <a:gd name="connsiteY14264" fmla="*/ 1337299 h 4842513"/>
              <a:gd name="connsiteX14265" fmla="*/ 7216827 w 22146938"/>
              <a:gd name="connsiteY14265" fmla="*/ 1317921 h 4842513"/>
              <a:gd name="connsiteX14266" fmla="*/ 7237857 w 22146938"/>
              <a:gd name="connsiteY14266" fmla="*/ 1304632 h 4842513"/>
              <a:gd name="connsiteX14267" fmla="*/ 7245254 w 22146938"/>
              <a:gd name="connsiteY14267" fmla="*/ 1308800 h 4842513"/>
              <a:gd name="connsiteX14268" fmla="*/ 7242362 w 22146938"/>
              <a:gd name="connsiteY14268" fmla="*/ 1299096 h 4842513"/>
              <a:gd name="connsiteX14269" fmla="*/ 7262861 w 22146938"/>
              <a:gd name="connsiteY14269" fmla="*/ 1285807 h 4842513"/>
              <a:gd name="connsiteX14270" fmla="*/ 1082895 w 22146938"/>
              <a:gd name="connsiteY14270" fmla="*/ 1285254 h 4842513"/>
              <a:gd name="connsiteX14271" fmla="*/ 1097844 w 22146938"/>
              <a:gd name="connsiteY14271" fmla="*/ 1303525 h 4842513"/>
              <a:gd name="connsiteX14272" fmla="*/ 1077912 w 22146938"/>
              <a:gd name="connsiteY14272" fmla="*/ 1316260 h 4842513"/>
              <a:gd name="connsiteX14273" fmla="*/ 1062963 w 22146938"/>
              <a:gd name="connsiteY14273" fmla="*/ 1297989 h 4842513"/>
              <a:gd name="connsiteX14274" fmla="*/ 1082895 w 22146938"/>
              <a:gd name="connsiteY14274" fmla="*/ 1285254 h 4842513"/>
              <a:gd name="connsiteX14275" fmla="*/ 20985570 w 22146938"/>
              <a:gd name="connsiteY14275" fmla="*/ 1284700 h 4842513"/>
              <a:gd name="connsiteX14276" fmla="*/ 20995744 w 22146938"/>
              <a:gd name="connsiteY14276" fmla="*/ 1290445 h 4842513"/>
              <a:gd name="connsiteX14277" fmla="*/ 20998390 w 22146938"/>
              <a:gd name="connsiteY14277" fmla="*/ 1299209 h 4842513"/>
              <a:gd name="connsiteX14278" fmla="*/ 21001004 w 22146938"/>
              <a:gd name="connsiteY14278" fmla="*/ 1295428 h 4842513"/>
              <a:gd name="connsiteX14279" fmla="*/ 21014362 w 22146938"/>
              <a:gd name="connsiteY14279" fmla="*/ 1293006 h 4842513"/>
              <a:gd name="connsiteX14280" fmla="*/ 21029864 w 22146938"/>
              <a:gd name="connsiteY14280" fmla="*/ 1311831 h 4842513"/>
              <a:gd name="connsiteX14281" fmla="*/ 21009378 w 22146938"/>
              <a:gd name="connsiteY14281" fmla="*/ 1324565 h 4842513"/>
              <a:gd name="connsiteX14282" fmla="*/ 20997474 w 22146938"/>
              <a:gd name="connsiteY14282" fmla="*/ 1317852 h 4842513"/>
              <a:gd name="connsiteX14283" fmla="*/ 20994376 w 22146938"/>
              <a:gd name="connsiteY14283" fmla="*/ 1307428 h 4842513"/>
              <a:gd name="connsiteX14284" fmla="*/ 20992906 w 22146938"/>
              <a:gd name="connsiteY14284" fmla="*/ 1309616 h 4842513"/>
              <a:gd name="connsiteX14285" fmla="*/ 20981140 w 22146938"/>
              <a:gd name="connsiteY14285" fmla="*/ 1311831 h 4842513"/>
              <a:gd name="connsiteX14286" fmla="*/ 20967852 w 22146938"/>
              <a:gd name="connsiteY14286" fmla="*/ 1295774 h 4842513"/>
              <a:gd name="connsiteX14287" fmla="*/ 20985570 w 22146938"/>
              <a:gd name="connsiteY14287" fmla="*/ 1284700 h 4842513"/>
              <a:gd name="connsiteX14288" fmla="*/ 20565330 w 22146938"/>
              <a:gd name="connsiteY14288" fmla="*/ 1284147 h 4842513"/>
              <a:gd name="connsiteX14289" fmla="*/ 20580278 w 22146938"/>
              <a:gd name="connsiteY14289" fmla="*/ 1302418 h 4842513"/>
              <a:gd name="connsiteX14290" fmla="*/ 20560346 w 22146938"/>
              <a:gd name="connsiteY14290" fmla="*/ 1315153 h 4842513"/>
              <a:gd name="connsiteX14291" fmla="*/ 20545396 w 22146938"/>
              <a:gd name="connsiteY14291" fmla="*/ 1296881 h 4842513"/>
              <a:gd name="connsiteX14292" fmla="*/ 20565330 w 22146938"/>
              <a:gd name="connsiteY14292" fmla="*/ 1284147 h 4842513"/>
              <a:gd name="connsiteX14293" fmla="*/ 7788950 w 22146938"/>
              <a:gd name="connsiteY14293" fmla="*/ 1284147 h 4842513"/>
              <a:gd name="connsiteX14294" fmla="*/ 7803910 w 22146938"/>
              <a:gd name="connsiteY14294" fmla="*/ 1302418 h 4842513"/>
              <a:gd name="connsiteX14295" fmla="*/ 7783961 w 22146938"/>
              <a:gd name="connsiteY14295" fmla="*/ 1315153 h 4842513"/>
              <a:gd name="connsiteX14296" fmla="*/ 7769019 w 22146938"/>
              <a:gd name="connsiteY14296" fmla="*/ 1296881 h 4842513"/>
              <a:gd name="connsiteX14297" fmla="*/ 7788950 w 22146938"/>
              <a:gd name="connsiteY14297" fmla="*/ 1284147 h 4842513"/>
              <a:gd name="connsiteX14298" fmla="*/ 171685 w 22146938"/>
              <a:gd name="connsiteY14298" fmla="*/ 1283593 h 4842513"/>
              <a:gd name="connsiteX14299" fmla="*/ 186080 w 22146938"/>
              <a:gd name="connsiteY14299" fmla="*/ 1301311 h 4842513"/>
              <a:gd name="connsiteX14300" fmla="*/ 166703 w 22146938"/>
              <a:gd name="connsiteY14300" fmla="*/ 1313492 h 4842513"/>
              <a:gd name="connsiteX14301" fmla="*/ 152308 w 22146938"/>
              <a:gd name="connsiteY14301" fmla="*/ 1295774 h 4842513"/>
              <a:gd name="connsiteX14302" fmla="*/ 171685 w 22146938"/>
              <a:gd name="connsiteY14302" fmla="*/ 1283593 h 4842513"/>
              <a:gd name="connsiteX14303" fmla="*/ 21080802 w 22146938"/>
              <a:gd name="connsiteY14303" fmla="*/ 1283039 h 4842513"/>
              <a:gd name="connsiteX14304" fmla="*/ 21094644 w 22146938"/>
              <a:gd name="connsiteY14304" fmla="*/ 1299649 h 4842513"/>
              <a:gd name="connsiteX14305" fmla="*/ 21076374 w 22146938"/>
              <a:gd name="connsiteY14305" fmla="*/ 1311276 h 4842513"/>
              <a:gd name="connsiteX14306" fmla="*/ 21062532 w 22146938"/>
              <a:gd name="connsiteY14306" fmla="*/ 1294666 h 4842513"/>
              <a:gd name="connsiteX14307" fmla="*/ 21080802 w 22146938"/>
              <a:gd name="connsiteY14307" fmla="*/ 1283039 h 4842513"/>
              <a:gd name="connsiteX14308" fmla="*/ 11792877 w 22146938"/>
              <a:gd name="connsiteY14308" fmla="*/ 1283039 h 4842513"/>
              <a:gd name="connsiteX14309" fmla="*/ 11806719 w 22146938"/>
              <a:gd name="connsiteY14309" fmla="*/ 1299649 h 4842513"/>
              <a:gd name="connsiteX14310" fmla="*/ 11788449 w 22146938"/>
              <a:gd name="connsiteY14310" fmla="*/ 1311276 h 4842513"/>
              <a:gd name="connsiteX14311" fmla="*/ 11774607 w 22146938"/>
              <a:gd name="connsiteY14311" fmla="*/ 1294666 h 4842513"/>
              <a:gd name="connsiteX14312" fmla="*/ 11792877 w 22146938"/>
              <a:gd name="connsiteY14312" fmla="*/ 1283039 h 4842513"/>
              <a:gd name="connsiteX14313" fmla="*/ 19697718 w 22146938"/>
              <a:gd name="connsiteY14313" fmla="*/ 1281932 h 4842513"/>
              <a:gd name="connsiteX14314" fmla="*/ 19711560 w 22146938"/>
              <a:gd name="connsiteY14314" fmla="*/ 1299096 h 4842513"/>
              <a:gd name="connsiteX14315" fmla="*/ 19692734 w 22146938"/>
              <a:gd name="connsiteY14315" fmla="*/ 1311277 h 4842513"/>
              <a:gd name="connsiteX14316" fmla="*/ 19678894 w 22146938"/>
              <a:gd name="connsiteY14316" fmla="*/ 1294113 h 4842513"/>
              <a:gd name="connsiteX14317" fmla="*/ 19697718 w 22146938"/>
              <a:gd name="connsiteY14317" fmla="*/ 1281932 h 4842513"/>
              <a:gd name="connsiteX14318" fmla="*/ 6779557 w 22146938"/>
              <a:gd name="connsiteY14318" fmla="*/ 1281378 h 4842513"/>
              <a:gd name="connsiteX14319" fmla="*/ 6794485 w 22146938"/>
              <a:gd name="connsiteY14319" fmla="*/ 1299649 h 4842513"/>
              <a:gd name="connsiteX14320" fmla="*/ 6787865 w 22146938"/>
              <a:gd name="connsiteY14320" fmla="*/ 1309754 h 4842513"/>
              <a:gd name="connsiteX14321" fmla="*/ 6783694 w 22146938"/>
              <a:gd name="connsiteY14321" fmla="*/ 1310577 h 4842513"/>
              <a:gd name="connsiteX14322" fmla="*/ 6777987 w 22146938"/>
              <a:gd name="connsiteY14322" fmla="*/ 1319028 h 4842513"/>
              <a:gd name="connsiteX14323" fmla="*/ 6763855 w 22146938"/>
              <a:gd name="connsiteY14323" fmla="*/ 1321797 h 4842513"/>
              <a:gd name="connsiteX14324" fmla="*/ 6747818 w 22146938"/>
              <a:gd name="connsiteY14324" fmla="*/ 1301865 h 4842513"/>
              <a:gd name="connsiteX14325" fmla="*/ 6755288 w 22146938"/>
              <a:gd name="connsiteY14325" fmla="*/ 1290791 h 4842513"/>
              <a:gd name="connsiteX14326" fmla="*/ 6762906 w 22146938"/>
              <a:gd name="connsiteY14326" fmla="*/ 1289296 h 4842513"/>
              <a:gd name="connsiteX14327" fmla="*/ 6766660 w 22146938"/>
              <a:gd name="connsiteY14327" fmla="*/ 1283800 h 4842513"/>
              <a:gd name="connsiteX14328" fmla="*/ 6779557 w 22146938"/>
              <a:gd name="connsiteY14328" fmla="*/ 1281378 h 4842513"/>
              <a:gd name="connsiteX14329" fmla="*/ 8743233 w 22146938"/>
              <a:gd name="connsiteY14329" fmla="*/ 1280271 h 4842513"/>
              <a:gd name="connsiteX14330" fmla="*/ 8757076 w 22146938"/>
              <a:gd name="connsiteY14330" fmla="*/ 1297435 h 4842513"/>
              <a:gd name="connsiteX14331" fmla="*/ 8738249 w 22146938"/>
              <a:gd name="connsiteY14331" fmla="*/ 1309062 h 4842513"/>
              <a:gd name="connsiteX14332" fmla="*/ 8724405 w 22146938"/>
              <a:gd name="connsiteY14332" fmla="*/ 1291898 h 4842513"/>
              <a:gd name="connsiteX14333" fmla="*/ 8743233 w 22146938"/>
              <a:gd name="connsiteY14333" fmla="*/ 1280271 h 4842513"/>
              <a:gd name="connsiteX14334" fmla="*/ 7531428 w 22146938"/>
              <a:gd name="connsiteY14334" fmla="*/ 1279717 h 4842513"/>
              <a:gd name="connsiteX14335" fmla="*/ 7546371 w 22146938"/>
              <a:gd name="connsiteY14335" fmla="*/ 1297988 h 4842513"/>
              <a:gd name="connsiteX14336" fmla="*/ 7526431 w 22146938"/>
              <a:gd name="connsiteY14336" fmla="*/ 1310723 h 4842513"/>
              <a:gd name="connsiteX14337" fmla="*/ 7511498 w 22146938"/>
              <a:gd name="connsiteY14337" fmla="*/ 1292452 h 4842513"/>
              <a:gd name="connsiteX14338" fmla="*/ 7531428 w 22146938"/>
              <a:gd name="connsiteY14338" fmla="*/ 1279717 h 4842513"/>
              <a:gd name="connsiteX14339" fmla="*/ 21461178 w 22146938"/>
              <a:gd name="connsiteY14339" fmla="*/ 1278610 h 4842513"/>
              <a:gd name="connsiteX14340" fmla="*/ 21475574 w 22146938"/>
              <a:gd name="connsiteY14340" fmla="*/ 1296328 h 4842513"/>
              <a:gd name="connsiteX14341" fmla="*/ 21456194 w 22146938"/>
              <a:gd name="connsiteY14341" fmla="*/ 1308509 h 4842513"/>
              <a:gd name="connsiteX14342" fmla="*/ 21441800 w 22146938"/>
              <a:gd name="connsiteY14342" fmla="*/ 1290791 h 4842513"/>
              <a:gd name="connsiteX14343" fmla="*/ 21461178 w 22146938"/>
              <a:gd name="connsiteY14343" fmla="*/ 1278610 h 4842513"/>
              <a:gd name="connsiteX14344" fmla="*/ 13862520 w 22146938"/>
              <a:gd name="connsiteY14344" fmla="*/ 1278610 h 4842513"/>
              <a:gd name="connsiteX14345" fmla="*/ 13876362 w 22146938"/>
              <a:gd name="connsiteY14345" fmla="*/ 1295774 h 4842513"/>
              <a:gd name="connsiteX14346" fmla="*/ 13858091 w 22146938"/>
              <a:gd name="connsiteY14346" fmla="*/ 1307401 h 4842513"/>
              <a:gd name="connsiteX14347" fmla="*/ 13844249 w 22146938"/>
              <a:gd name="connsiteY14347" fmla="*/ 1290237 h 4842513"/>
              <a:gd name="connsiteX14348" fmla="*/ 13862520 w 22146938"/>
              <a:gd name="connsiteY14348" fmla="*/ 1278610 h 4842513"/>
              <a:gd name="connsiteX14349" fmla="*/ 11635633 w 22146938"/>
              <a:gd name="connsiteY14349" fmla="*/ 1278056 h 4842513"/>
              <a:gd name="connsiteX14350" fmla="*/ 11649475 w 22146938"/>
              <a:gd name="connsiteY14350" fmla="*/ 1294666 h 4842513"/>
              <a:gd name="connsiteX14351" fmla="*/ 11631204 w 22146938"/>
              <a:gd name="connsiteY14351" fmla="*/ 1306293 h 4842513"/>
              <a:gd name="connsiteX14352" fmla="*/ 11617362 w 22146938"/>
              <a:gd name="connsiteY14352" fmla="*/ 1289683 h 4842513"/>
              <a:gd name="connsiteX14353" fmla="*/ 11635633 w 22146938"/>
              <a:gd name="connsiteY14353" fmla="*/ 1278056 h 4842513"/>
              <a:gd name="connsiteX14354" fmla="*/ 952279 w 22146938"/>
              <a:gd name="connsiteY14354" fmla="*/ 1273627 h 4842513"/>
              <a:gd name="connsiteX14355" fmla="*/ 967228 w 22146938"/>
              <a:gd name="connsiteY14355" fmla="*/ 1291898 h 4842513"/>
              <a:gd name="connsiteX14356" fmla="*/ 947297 w 22146938"/>
              <a:gd name="connsiteY14356" fmla="*/ 1304633 h 4842513"/>
              <a:gd name="connsiteX14357" fmla="*/ 932348 w 22146938"/>
              <a:gd name="connsiteY14357" fmla="*/ 1286361 h 4842513"/>
              <a:gd name="connsiteX14358" fmla="*/ 952279 w 22146938"/>
              <a:gd name="connsiteY14358" fmla="*/ 1273627 h 4842513"/>
              <a:gd name="connsiteX14359" fmla="*/ 7018680 w 22146938"/>
              <a:gd name="connsiteY14359" fmla="*/ 1273073 h 4842513"/>
              <a:gd name="connsiteX14360" fmla="*/ 7033631 w 22146938"/>
              <a:gd name="connsiteY14360" fmla="*/ 1291344 h 4842513"/>
              <a:gd name="connsiteX14361" fmla="*/ 7028058 w 22146938"/>
              <a:gd name="connsiteY14361" fmla="*/ 1299725 h 4842513"/>
              <a:gd name="connsiteX14362" fmla="*/ 7039070 w 22146938"/>
              <a:gd name="connsiteY14362" fmla="*/ 1305762 h 4842513"/>
              <a:gd name="connsiteX14363" fmla="*/ 7045158 w 22146938"/>
              <a:gd name="connsiteY14363" fmla="*/ 1296811 h 4842513"/>
              <a:gd name="connsiteX14364" fmla="*/ 7059001 w 22146938"/>
              <a:gd name="connsiteY14364" fmla="*/ 1294112 h 4842513"/>
              <a:gd name="connsiteX14365" fmla="*/ 7069809 w 22146938"/>
              <a:gd name="connsiteY14365" fmla="*/ 1300206 h 4842513"/>
              <a:gd name="connsiteX14366" fmla="*/ 7068485 w 22146938"/>
              <a:gd name="connsiteY14366" fmla="*/ 1295774 h 4842513"/>
              <a:gd name="connsiteX14367" fmla="*/ 7088956 w 22146938"/>
              <a:gd name="connsiteY14367" fmla="*/ 1282485 h 4842513"/>
              <a:gd name="connsiteX14368" fmla="*/ 7104478 w 22146938"/>
              <a:gd name="connsiteY14368" fmla="*/ 1301310 h 4842513"/>
              <a:gd name="connsiteX14369" fmla="*/ 7083983 w 22146938"/>
              <a:gd name="connsiteY14369" fmla="*/ 1314599 h 4842513"/>
              <a:gd name="connsiteX14370" fmla="*/ 7073671 w 22146938"/>
              <a:gd name="connsiteY14370" fmla="*/ 1308776 h 4842513"/>
              <a:gd name="connsiteX14371" fmla="*/ 7075064 w 22146938"/>
              <a:gd name="connsiteY14371" fmla="*/ 1313491 h 4842513"/>
              <a:gd name="connsiteX14372" fmla="*/ 7054016 w 22146938"/>
              <a:gd name="connsiteY14372" fmla="*/ 1326779 h 4842513"/>
              <a:gd name="connsiteX14373" fmla="*/ 7043609 w 22146938"/>
              <a:gd name="connsiteY14373" fmla="*/ 1320907 h 4842513"/>
              <a:gd name="connsiteX14374" fmla="*/ 7036782 w 22146938"/>
              <a:gd name="connsiteY14374" fmla="*/ 1330656 h 4842513"/>
              <a:gd name="connsiteX14375" fmla="*/ 7022381 w 22146938"/>
              <a:gd name="connsiteY14375" fmla="*/ 1333424 h 4842513"/>
              <a:gd name="connsiteX14376" fmla="*/ 7005772 w 22146938"/>
              <a:gd name="connsiteY14376" fmla="*/ 1313492 h 4842513"/>
              <a:gd name="connsiteX14377" fmla="*/ 7012594 w 22146938"/>
              <a:gd name="connsiteY14377" fmla="*/ 1303467 h 4842513"/>
              <a:gd name="connsiteX14378" fmla="*/ 7001849 w 22146938"/>
              <a:gd name="connsiteY14378" fmla="*/ 1297435 h 4842513"/>
              <a:gd name="connsiteX14379" fmla="*/ 6998735 w 22146938"/>
              <a:gd name="connsiteY14379" fmla="*/ 1285807 h 4842513"/>
              <a:gd name="connsiteX14380" fmla="*/ 7018680 w 22146938"/>
              <a:gd name="connsiteY14380" fmla="*/ 1273073 h 4842513"/>
              <a:gd name="connsiteX14381" fmla="*/ 17801929 w 22146938"/>
              <a:gd name="connsiteY14381" fmla="*/ 1272520 h 4842513"/>
              <a:gd name="connsiteX14382" fmla="*/ 17818539 w 22146938"/>
              <a:gd name="connsiteY14382" fmla="*/ 1292452 h 4842513"/>
              <a:gd name="connsiteX14383" fmla="*/ 17796947 w 22146938"/>
              <a:gd name="connsiteY14383" fmla="*/ 1306294 h 4842513"/>
              <a:gd name="connsiteX14384" fmla="*/ 17780336 w 22146938"/>
              <a:gd name="connsiteY14384" fmla="*/ 1286362 h 4842513"/>
              <a:gd name="connsiteX14385" fmla="*/ 17801929 w 22146938"/>
              <a:gd name="connsiteY14385" fmla="*/ 1272520 h 4842513"/>
              <a:gd name="connsiteX14386" fmla="*/ 1423944 w 22146938"/>
              <a:gd name="connsiteY14386" fmla="*/ 1272520 h 4842513"/>
              <a:gd name="connsiteX14387" fmla="*/ 1438892 w 22146938"/>
              <a:gd name="connsiteY14387" fmla="*/ 1290791 h 4842513"/>
              <a:gd name="connsiteX14388" fmla="*/ 1418961 w 22146938"/>
              <a:gd name="connsiteY14388" fmla="*/ 1303526 h 4842513"/>
              <a:gd name="connsiteX14389" fmla="*/ 1404012 w 22146938"/>
              <a:gd name="connsiteY14389" fmla="*/ 1285254 h 4842513"/>
              <a:gd name="connsiteX14390" fmla="*/ 1423944 w 22146938"/>
              <a:gd name="connsiteY14390" fmla="*/ 1272520 h 4842513"/>
              <a:gd name="connsiteX14391" fmla="*/ 12441233 w 22146938"/>
              <a:gd name="connsiteY14391" fmla="*/ 1271966 h 4842513"/>
              <a:gd name="connsiteX14392" fmla="*/ 12454520 w 22146938"/>
              <a:gd name="connsiteY14392" fmla="*/ 1288576 h 4842513"/>
              <a:gd name="connsiteX14393" fmla="*/ 12436803 w 22146938"/>
              <a:gd name="connsiteY14393" fmla="*/ 1300203 h 4842513"/>
              <a:gd name="connsiteX14394" fmla="*/ 12423515 w 22146938"/>
              <a:gd name="connsiteY14394" fmla="*/ 1283593 h 4842513"/>
              <a:gd name="connsiteX14395" fmla="*/ 12441233 w 22146938"/>
              <a:gd name="connsiteY14395" fmla="*/ 1271966 h 4842513"/>
              <a:gd name="connsiteX14396" fmla="*/ 18783598 w 22146938"/>
              <a:gd name="connsiteY14396" fmla="*/ 1271412 h 4842513"/>
              <a:gd name="connsiteX14397" fmla="*/ 18797440 w 22146938"/>
              <a:gd name="connsiteY14397" fmla="*/ 1288022 h 4842513"/>
              <a:gd name="connsiteX14398" fmla="*/ 18779169 w 22146938"/>
              <a:gd name="connsiteY14398" fmla="*/ 1299649 h 4842513"/>
              <a:gd name="connsiteX14399" fmla="*/ 18765327 w 22146938"/>
              <a:gd name="connsiteY14399" fmla="*/ 1283039 h 4842513"/>
              <a:gd name="connsiteX14400" fmla="*/ 18783598 w 22146938"/>
              <a:gd name="connsiteY14400" fmla="*/ 1271412 h 4842513"/>
              <a:gd name="connsiteX14401" fmla="*/ 5655606 w 22146938"/>
              <a:gd name="connsiteY14401" fmla="*/ 1271412 h 4842513"/>
              <a:gd name="connsiteX14402" fmla="*/ 5670566 w 22146938"/>
              <a:gd name="connsiteY14402" fmla="*/ 1289683 h 4842513"/>
              <a:gd name="connsiteX14403" fmla="*/ 5650622 w 22146938"/>
              <a:gd name="connsiteY14403" fmla="*/ 1302418 h 4842513"/>
              <a:gd name="connsiteX14404" fmla="*/ 5635672 w 22146938"/>
              <a:gd name="connsiteY14404" fmla="*/ 1284146 h 4842513"/>
              <a:gd name="connsiteX14405" fmla="*/ 5655606 w 22146938"/>
              <a:gd name="connsiteY14405" fmla="*/ 1271412 h 4842513"/>
              <a:gd name="connsiteX14406" fmla="*/ 9648025 w 22146938"/>
              <a:gd name="connsiteY14406" fmla="*/ 1270305 h 4842513"/>
              <a:gd name="connsiteX14407" fmla="*/ 9662423 w 22146938"/>
              <a:gd name="connsiteY14407" fmla="*/ 1287469 h 4842513"/>
              <a:gd name="connsiteX14408" fmla="*/ 9643596 w 22146938"/>
              <a:gd name="connsiteY14408" fmla="*/ 1299650 h 4842513"/>
              <a:gd name="connsiteX14409" fmla="*/ 9629200 w 22146938"/>
              <a:gd name="connsiteY14409" fmla="*/ 1282486 h 4842513"/>
              <a:gd name="connsiteX14410" fmla="*/ 9648025 w 22146938"/>
              <a:gd name="connsiteY14410" fmla="*/ 1270305 h 4842513"/>
              <a:gd name="connsiteX14411" fmla="*/ 14588391 w 22146938"/>
              <a:gd name="connsiteY14411" fmla="*/ 1269751 h 4842513"/>
              <a:gd name="connsiteX14412" fmla="*/ 14602786 w 22146938"/>
              <a:gd name="connsiteY14412" fmla="*/ 1287468 h 4842513"/>
              <a:gd name="connsiteX14413" fmla="*/ 14583407 w 22146938"/>
              <a:gd name="connsiteY14413" fmla="*/ 1299649 h 4842513"/>
              <a:gd name="connsiteX14414" fmla="*/ 14569012 w 22146938"/>
              <a:gd name="connsiteY14414" fmla="*/ 1281932 h 4842513"/>
              <a:gd name="connsiteX14415" fmla="*/ 14588391 w 22146938"/>
              <a:gd name="connsiteY14415" fmla="*/ 1269751 h 4842513"/>
              <a:gd name="connsiteX14416" fmla="*/ 7361414 w 22146938"/>
              <a:gd name="connsiteY14416" fmla="*/ 1269751 h 4842513"/>
              <a:gd name="connsiteX14417" fmla="*/ 7376371 w 22146938"/>
              <a:gd name="connsiteY14417" fmla="*/ 1288022 h 4842513"/>
              <a:gd name="connsiteX14418" fmla="*/ 7356459 w 22146938"/>
              <a:gd name="connsiteY14418" fmla="*/ 1300757 h 4842513"/>
              <a:gd name="connsiteX14419" fmla="*/ 7341535 w 22146938"/>
              <a:gd name="connsiteY14419" fmla="*/ 1282485 h 4842513"/>
              <a:gd name="connsiteX14420" fmla="*/ 7361414 w 22146938"/>
              <a:gd name="connsiteY14420" fmla="*/ 1269751 h 4842513"/>
              <a:gd name="connsiteX14421" fmla="*/ 21557392 w 22146938"/>
              <a:gd name="connsiteY14421" fmla="*/ 1268444 h 4842513"/>
              <a:gd name="connsiteX14422" fmla="*/ 21569406 w 22146938"/>
              <a:gd name="connsiteY14422" fmla="*/ 1275129 h 4842513"/>
              <a:gd name="connsiteX14423" fmla="*/ 21570782 w 22146938"/>
              <a:gd name="connsiteY14423" fmla="*/ 1279883 h 4842513"/>
              <a:gd name="connsiteX14424" fmla="*/ 21582434 w 22146938"/>
              <a:gd name="connsiteY14424" fmla="*/ 1277502 h 4842513"/>
              <a:gd name="connsiteX14425" fmla="*/ 21597382 w 22146938"/>
              <a:gd name="connsiteY14425" fmla="*/ 1295774 h 4842513"/>
              <a:gd name="connsiteX14426" fmla="*/ 21577450 w 22146938"/>
              <a:gd name="connsiteY14426" fmla="*/ 1308508 h 4842513"/>
              <a:gd name="connsiteX14427" fmla="*/ 21565616 w 22146938"/>
              <a:gd name="connsiteY14427" fmla="*/ 1301864 h 4842513"/>
              <a:gd name="connsiteX14428" fmla="*/ 21564526 w 22146938"/>
              <a:gd name="connsiteY14428" fmla="*/ 1297799 h 4842513"/>
              <a:gd name="connsiteX14429" fmla="*/ 21552318 w 22146938"/>
              <a:gd name="connsiteY14429" fmla="*/ 1300152 h 4842513"/>
              <a:gd name="connsiteX14430" fmla="*/ 21542064 w 22146938"/>
              <a:gd name="connsiteY14430" fmla="*/ 1294446 h 4842513"/>
              <a:gd name="connsiteX14431" fmla="*/ 21543676 w 22146938"/>
              <a:gd name="connsiteY14431" fmla="*/ 1300203 h 4842513"/>
              <a:gd name="connsiteX14432" fmla="*/ 21522636 w 22146938"/>
              <a:gd name="connsiteY14432" fmla="*/ 1313492 h 4842513"/>
              <a:gd name="connsiteX14433" fmla="*/ 21507134 w 22146938"/>
              <a:gd name="connsiteY14433" fmla="*/ 1294667 h 4842513"/>
              <a:gd name="connsiteX14434" fmla="*/ 21528174 w 22146938"/>
              <a:gd name="connsiteY14434" fmla="*/ 1281378 h 4842513"/>
              <a:gd name="connsiteX14435" fmla="*/ 21538454 w 22146938"/>
              <a:gd name="connsiteY14435" fmla="*/ 1287077 h 4842513"/>
              <a:gd name="connsiteX14436" fmla="*/ 21536814 w 22146938"/>
              <a:gd name="connsiteY14436" fmla="*/ 1281412 h 4842513"/>
              <a:gd name="connsiteX14437" fmla="*/ 21557392 w 22146938"/>
              <a:gd name="connsiteY14437" fmla="*/ 1268444 h 4842513"/>
              <a:gd name="connsiteX14438" fmla="*/ 10043850 w 22146938"/>
              <a:gd name="connsiteY14438" fmla="*/ 1268090 h 4842513"/>
              <a:gd name="connsiteX14439" fmla="*/ 10058802 w 22146938"/>
              <a:gd name="connsiteY14439" fmla="*/ 1285808 h 4842513"/>
              <a:gd name="connsiteX14440" fmla="*/ 10039422 w 22146938"/>
              <a:gd name="connsiteY14440" fmla="*/ 1297989 h 4842513"/>
              <a:gd name="connsiteX14441" fmla="*/ 10024470 w 22146938"/>
              <a:gd name="connsiteY14441" fmla="*/ 1280271 h 4842513"/>
              <a:gd name="connsiteX14442" fmla="*/ 10043850 w 22146938"/>
              <a:gd name="connsiteY14442" fmla="*/ 1268090 h 4842513"/>
              <a:gd name="connsiteX14443" fmla="*/ 8357217 w 22146938"/>
              <a:gd name="connsiteY14443" fmla="*/ 1268090 h 4842513"/>
              <a:gd name="connsiteX14444" fmla="*/ 8371613 w 22146938"/>
              <a:gd name="connsiteY14444" fmla="*/ 1285254 h 4842513"/>
              <a:gd name="connsiteX14445" fmla="*/ 8352789 w 22146938"/>
              <a:gd name="connsiteY14445" fmla="*/ 1297435 h 4842513"/>
              <a:gd name="connsiteX14446" fmla="*/ 8338385 w 22146938"/>
              <a:gd name="connsiteY14446" fmla="*/ 1280271 h 4842513"/>
              <a:gd name="connsiteX14447" fmla="*/ 8357217 w 22146938"/>
              <a:gd name="connsiteY14447" fmla="*/ 1268090 h 4842513"/>
              <a:gd name="connsiteX14448" fmla="*/ 13051939 w 22146938"/>
              <a:gd name="connsiteY14448" fmla="*/ 1266982 h 4842513"/>
              <a:gd name="connsiteX14449" fmla="*/ 13065226 w 22146938"/>
              <a:gd name="connsiteY14449" fmla="*/ 1283039 h 4842513"/>
              <a:gd name="connsiteX14450" fmla="*/ 13048063 w 22146938"/>
              <a:gd name="connsiteY14450" fmla="*/ 1294113 h 4842513"/>
              <a:gd name="connsiteX14451" fmla="*/ 13034774 w 22146938"/>
              <a:gd name="connsiteY14451" fmla="*/ 1278056 h 4842513"/>
              <a:gd name="connsiteX14452" fmla="*/ 13051939 w 22146938"/>
              <a:gd name="connsiteY14452" fmla="*/ 1266982 h 4842513"/>
              <a:gd name="connsiteX14453" fmla="*/ 11080850 w 22146938"/>
              <a:gd name="connsiteY14453" fmla="*/ 1266982 h 4842513"/>
              <a:gd name="connsiteX14454" fmla="*/ 11095245 w 22146938"/>
              <a:gd name="connsiteY14454" fmla="*/ 1284700 h 4842513"/>
              <a:gd name="connsiteX14455" fmla="*/ 11075867 w 22146938"/>
              <a:gd name="connsiteY14455" fmla="*/ 1296881 h 4842513"/>
              <a:gd name="connsiteX14456" fmla="*/ 11061471 w 22146938"/>
              <a:gd name="connsiteY14456" fmla="*/ 1279163 h 4842513"/>
              <a:gd name="connsiteX14457" fmla="*/ 11080850 w 22146938"/>
              <a:gd name="connsiteY14457" fmla="*/ 1266982 h 4842513"/>
              <a:gd name="connsiteX14458" fmla="*/ 17613748 w 22146938"/>
              <a:gd name="connsiteY14458" fmla="*/ 1266939 h 4842513"/>
              <a:gd name="connsiteX14459" fmla="*/ 17630170 w 22146938"/>
              <a:gd name="connsiteY14459" fmla="*/ 1286951 h 4842513"/>
              <a:gd name="connsiteX14460" fmla="*/ 17608321 w 22146938"/>
              <a:gd name="connsiteY14460" fmla="*/ 1300836 h 4842513"/>
              <a:gd name="connsiteX14461" fmla="*/ 17591900 w 22146938"/>
              <a:gd name="connsiteY14461" fmla="*/ 1280824 h 4842513"/>
              <a:gd name="connsiteX14462" fmla="*/ 17613748 w 22146938"/>
              <a:gd name="connsiteY14462" fmla="*/ 1266939 h 4842513"/>
              <a:gd name="connsiteX14463" fmla="*/ 8120257 w 22146938"/>
              <a:gd name="connsiteY14463" fmla="*/ 1266583 h 4842513"/>
              <a:gd name="connsiteX14464" fmla="*/ 8134833 w 22146938"/>
              <a:gd name="connsiteY14464" fmla="*/ 1284057 h 4842513"/>
              <a:gd name="connsiteX14465" fmla="*/ 8115525 w 22146938"/>
              <a:gd name="connsiteY14465" fmla="*/ 1296105 h 4842513"/>
              <a:gd name="connsiteX14466" fmla="*/ 8100939 w 22146938"/>
              <a:gd name="connsiteY14466" fmla="*/ 1278633 h 4842513"/>
              <a:gd name="connsiteX14467" fmla="*/ 8120257 w 22146938"/>
              <a:gd name="connsiteY14467" fmla="*/ 1266583 h 4842513"/>
              <a:gd name="connsiteX14468" fmla="*/ 7190889 w 22146938"/>
              <a:gd name="connsiteY14468" fmla="*/ 1266429 h 4842513"/>
              <a:gd name="connsiteX14469" fmla="*/ 7205847 w 22146938"/>
              <a:gd name="connsiteY14469" fmla="*/ 1284700 h 4842513"/>
              <a:gd name="connsiteX14470" fmla="*/ 7185914 w 22146938"/>
              <a:gd name="connsiteY14470" fmla="*/ 1297435 h 4842513"/>
              <a:gd name="connsiteX14471" fmla="*/ 7170958 w 22146938"/>
              <a:gd name="connsiteY14471" fmla="*/ 1279163 h 4842513"/>
              <a:gd name="connsiteX14472" fmla="*/ 7190889 w 22146938"/>
              <a:gd name="connsiteY14472" fmla="*/ 1266429 h 4842513"/>
              <a:gd name="connsiteX14473" fmla="*/ 6111839 w 22146938"/>
              <a:gd name="connsiteY14473" fmla="*/ 1266429 h 4842513"/>
              <a:gd name="connsiteX14474" fmla="*/ 6126786 w 22146938"/>
              <a:gd name="connsiteY14474" fmla="*/ 1284700 h 4842513"/>
              <a:gd name="connsiteX14475" fmla="*/ 6106858 w 22146938"/>
              <a:gd name="connsiteY14475" fmla="*/ 1297435 h 4842513"/>
              <a:gd name="connsiteX14476" fmla="*/ 6091906 w 22146938"/>
              <a:gd name="connsiteY14476" fmla="*/ 1279163 h 4842513"/>
              <a:gd name="connsiteX14477" fmla="*/ 6111839 w 22146938"/>
              <a:gd name="connsiteY14477" fmla="*/ 1266429 h 4842513"/>
              <a:gd name="connsiteX14478" fmla="*/ 14043572 w 22146938"/>
              <a:gd name="connsiteY14478" fmla="*/ 1265875 h 4842513"/>
              <a:gd name="connsiteX14479" fmla="*/ 14057968 w 22146938"/>
              <a:gd name="connsiteY14479" fmla="*/ 1283039 h 4842513"/>
              <a:gd name="connsiteX14480" fmla="*/ 14039144 w 22146938"/>
              <a:gd name="connsiteY14480" fmla="*/ 1295219 h 4842513"/>
              <a:gd name="connsiteX14481" fmla="*/ 14024748 w 22146938"/>
              <a:gd name="connsiteY14481" fmla="*/ 1278056 h 4842513"/>
              <a:gd name="connsiteX14482" fmla="*/ 14043572 w 22146938"/>
              <a:gd name="connsiteY14482" fmla="*/ 1265875 h 4842513"/>
              <a:gd name="connsiteX14483" fmla="*/ 2463229 w 22146938"/>
              <a:gd name="connsiteY14483" fmla="*/ 1265875 h 4842513"/>
              <a:gd name="connsiteX14484" fmla="*/ 2478177 w 22146938"/>
              <a:gd name="connsiteY14484" fmla="*/ 1283592 h 4842513"/>
              <a:gd name="connsiteX14485" fmla="*/ 2458800 w 22146938"/>
              <a:gd name="connsiteY14485" fmla="*/ 1295773 h 4842513"/>
              <a:gd name="connsiteX14486" fmla="*/ 2443852 w 22146938"/>
              <a:gd name="connsiteY14486" fmla="*/ 1278056 h 4842513"/>
              <a:gd name="connsiteX14487" fmla="*/ 2463229 w 22146938"/>
              <a:gd name="connsiteY14487" fmla="*/ 1265875 h 4842513"/>
              <a:gd name="connsiteX14488" fmla="*/ 825541 w 22146938"/>
              <a:gd name="connsiteY14488" fmla="*/ 1265875 h 4842513"/>
              <a:gd name="connsiteX14489" fmla="*/ 839936 w 22146938"/>
              <a:gd name="connsiteY14489" fmla="*/ 1283592 h 4842513"/>
              <a:gd name="connsiteX14490" fmla="*/ 820559 w 22146938"/>
              <a:gd name="connsiteY14490" fmla="*/ 1295773 h 4842513"/>
              <a:gd name="connsiteX14491" fmla="*/ 806163 w 22146938"/>
              <a:gd name="connsiteY14491" fmla="*/ 1278056 h 4842513"/>
              <a:gd name="connsiteX14492" fmla="*/ 825541 w 22146938"/>
              <a:gd name="connsiteY14492" fmla="*/ 1265875 h 4842513"/>
              <a:gd name="connsiteX14493" fmla="*/ 1255634 w 22146938"/>
              <a:gd name="connsiteY14493" fmla="*/ 1265321 h 4842513"/>
              <a:gd name="connsiteX14494" fmla="*/ 1270583 w 22146938"/>
              <a:gd name="connsiteY14494" fmla="*/ 1283593 h 4842513"/>
              <a:gd name="connsiteX14495" fmla="*/ 1250651 w 22146938"/>
              <a:gd name="connsiteY14495" fmla="*/ 1296327 h 4842513"/>
              <a:gd name="connsiteX14496" fmla="*/ 1235702 w 22146938"/>
              <a:gd name="connsiteY14496" fmla="*/ 1278056 h 4842513"/>
              <a:gd name="connsiteX14497" fmla="*/ 1255634 w 22146938"/>
              <a:gd name="connsiteY14497" fmla="*/ 1265321 h 4842513"/>
              <a:gd name="connsiteX14498" fmla="*/ 11297338 w 22146938"/>
              <a:gd name="connsiteY14498" fmla="*/ 1264768 h 4842513"/>
              <a:gd name="connsiteX14499" fmla="*/ 11311180 w 22146938"/>
              <a:gd name="connsiteY14499" fmla="*/ 1281932 h 4842513"/>
              <a:gd name="connsiteX14500" fmla="*/ 11292355 w 22146938"/>
              <a:gd name="connsiteY14500" fmla="*/ 1293559 h 4842513"/>
              <a:gd name="connsiteX14501" fmla="*/ 11278513 w 22146938"/>
              <a:gd name="connsiteY14501" fmla="*/ 1276395 h 4842513"/>
              <a:gd name="connsiteX14502" fmla="*/ 11297338 w 22146938"/>
              <a:gd name="connsiteY14502" fmla="*/ 1264768 h 4842513"/>
              <a:gd name="connsiteX14503" fmla="*/ 10338393 w 22146938"/>
              <a:gd name="connsiteY14503" fmla="*/ 1264768 h 4842513"/>
              <a:gd name="connsiteX14504" fmla="*/ 10353344 w 22146938"/>
              <a:gd name="connsiteY14504" fmla="*/ 1283040 h 4842513"/>
              <a:gd name="connsiteX14505" fmla="*/ 10333406 w 22146938"/>
              <a:gd name="connsiteY14505" fmla="*/ 1295774 h 4842513"/>
              <a:gd name="connsiteX14506" fmla="*/ 10318455 w 22146938"/>
              <a:gd name="connsiteY14506" fmla="*/ 1277503 h 4842513"/>
              <a:gd name="connsiteX14507" fmla="*/ 10338393 w 22146938"/>
              <a:gd name="connsiteY14507" fmla="*/ 1264768 h 4842513"/>
              <a:gd name="connsiteX14508" fmla="*/ 9381170 w 22146938"/>
              <a:gd name="connsiteY14508" fmla="*/ 1264768 h 4842513"/>
              <a:gd name="connsiteX14509" fmla="*/ 9395015 w 22146938"/>
              <a:gd name="connsiteY14509" fmla="*/ 1281932 h 4842513"/>
              <a:gd name="connsiteX14510" fmla="*/ 9376186 w 22146938"/>
              <a:gd name="connsiteY14510" fmla="*/ 1293559 h 4842513"/>
              <a:gd name="connsiteX14511" fmla="*/ 9362344 w 22146938"/>
              <a:gd name="connsiteY14511" fmla="*/ 1276395 h 4842513"/>
              <a:gd name="connsiteX14512" fmla="*/ 9381170 w 22146938"/>
              <a:gd name="connsiteY14512" fmla="*/ 1264768 h 4842513"/>
              <a:gd name="connsiteX14513" fmla="*/ 14229695 w 22146938"/>
              <a:gd name="connsiteY14513" fmla="*/ 1264573 h 4842513"/>
              <a:gd name="connsiteX14514" fmla="*/ 14244278 w 22146938"/>
              <a:gd name="connsiteY14514" fmla="*/ 1282048 h 4842513"/>
              <a:gd name="connsiteX14515" fmla="*/ 14224968 w 22146938"/>
              <a:gd name="connsiteY14515" fmla="*/ 1294095 h 4842513"/>
              <a:gd name="connsiteX14516" fmla="*/ 14210383 w 22146938"/>
              <a:gd name="connsiteY14516" fmla="*/ 1276620 h 4842513"/>
              <a:gd name="connsiteX14517" fmla="*/ 14229695 w 22146938"/>
              <a:gd name="connsiteY14517" fmla="*/ 1264573 h 4842513"/>
              <a:gd name="connsiteX14518" fmla="*/ 10678880 w 22146938"/>
              <a:gd name="connsiteY14518" fmla="*/ 1264214 h 4842513"/>
              <a:gd name="connsiteX14519" fmla="*/ 10693830 w 22146938"/>
              <a:gd name="connsiteY14519" fmla="*/ 1282485 h 4842513"/>
              <a:gd name="connsiteX14520" fmla="*/ 10673898 w 22146938"/>
              <a:gd name="connsiteY14520" fmla="*/ 1295220 h 4842513"/>
              <a:gd name="connsiteX14521" fmla="*/ 10658948 w 22146938"/>
              <a:gd name="connsiteY14521" fmla="*/ 1276948 h 4842513"/>
              <a:gd name="connsiteX14522" fmla="*/ 10678880 w 22146938"/>
              <a:gd name="connsiteY14522" fmla="*/ 1264214 h 4842513"/>
              <a:gd name="connsiteX14523" fmla="*/ 11479497 w 22146938"/>
              <a:gd name="connsiteY14523" fmla="*/ 1263661 h 4842513"/>
              <a:gd name="connsiteX14524" fmla="*/ 11493339 w 22146938"/>
              <a:gd name="connsiteY14524" fmla="*/ 1280271 h 4842513"/>
              <a:gd name="connsiteX14525" fmla="*/ 11475068 w 22146938"/>
              <a:gd name="connsiteY14525" fmla="*/ 1291898 h 4842513"/>
              <a:gd name="connsiteX14526" fmla="*/ 11461226 w 22146938"/>
              <a:gd name="connsiteY14526" fmla="*/ 1275288 h 4842513"/>
              <a:gd name="connsiteX14527" fmla="*/ 11479497 w 22146938"/>
              <a:gd name="connsiteY14527" fmla="*/ 1263661 h 4842513"/>
              <a:gd name="connsiteX14528" fmla="*/ 6950609 w 22146938"/>
              <a:gd name="connsiteY14528" fmla="*/ 1263661 h 4842513"/>
              <a:gd name="connsiteX14529" fmla="*/ 6965536 w 22146938"/>
              <a:gd name="connsiteY14529" fmla="*/ 1281932 h 4842513"/>
              <a:gd name="connsiteX14530" fmla="*/ 6958889 w 22146938"/>
              <a:gd name="connsiteY14530" fmla="*/ 1291829 h 4842513"/>
              <a:gd name="connsiteX14531" fmla="*/ 6956063 w 22146938"/>
              <a:gd name="connsiteY14531" fmla="*/ 1292435 h 4842513"/>
              <a:gd name="connsiteX14532" fmla="*/ 6965296 w 22146938"/>
              <a:gd name="connsiteY14532" fmla="*/ 1297616 h 4842513"/>
              <a:gd name="connsiteX14533" fmla="*/ 6966232 w 22146938"/>
              <a:gd name="connsiteY14533" fmla="*/ 1300855 h 4842513"/>
              <a:gd name="connsiteX14534" fmla="*/ 6971728 w 22146938"/>
              <a:gd name="connsiteY14534" fmla="*/ 1293144 h 4842513"/>
              <a:gd name="connsiteX14535" fmla="*/ 6985364 w 22146938"/>
              <a:gd name="connsiteY14535" fmla="*/ 1290237 h 4842513"/>
              <a:gd name="connsiteX14536" fmla="*/ 7000879 w 22146938"/>
              <a:gd name="connsiteY14536" fmla="*/ 1309062 h 4842513"/>
              <a:gd name="connsiteX14537" fmla="*/ 6979825 w 22146938"/>
              <a:gd name="connsiteY14537" fmla="*/ 1322351 h 4842513"/>
              <a:gd name="connsiteX14538" fmla="*/ 6967716 w 22146938"/>
              <a:gd name="connsiteY14538" fmla="*/ 1315637 h 4842513"/>
              <a:gd name="connsiteX14539" fmla="*/ 6967070 w 22146938"/>
              <a:gd name="connsiteY14539" fmla="*/ 1313326 h 4842513"/>
              <a:gd name="connsiteX14540" fmla="*/ 6961467 w 22146938"/>
              <a:gd name="connsiteY14540" fmla="*/ 1321583 h 4842513"/>
              <a:gd name="connsiteX14541" fmla="*/ 6947161 w 22146938"/>
              <a:gd name="connsiteY14541" fmla="*/ 1324381 h 4842513"/>
              <a:gd name="connsiteX14542" fmla="*/ 6930753 w 22146938"/>
              <a:gd name="connsiteY14542" fmla="*/ 1304370 h 4842513"/>
              <a:gd name="connsiteX14543" fmla="*/ 6938276 w 22146938"/>
              <a:gd name="connsiteY14543" fmla="*/ 1293283 h 4842513"/>
              <a:gd name="connsiteX14544" fmla="*/ 6941914 w 22146938"/>
              <a:gd name="connsiteY14544" fmla="*/ 1292571 h 4842513"/>
              <a:gd name="connsiteX14545" fmla="*/ 6934227 w 22146938"/>
              <a:gd name="connsiteY14545" fmla="*/ 1288230 h 4842513"/>
              <a:gd name="connsiteX14546" fmla="*/ 6930700 w 22146938"/>
              <a:gd name="connsiteY14546" fmla="*/ 1276395 h 4842513"/>
              <a:gd name="connsiteX14547" fmla="*/ 6950609 w 22146938"/>
              <a:gd name="connsiteY14547" fmla="*/ 1263661 h 4842513"/>
              <a:gd name="connsiteX14548" fmla="*/ 5186052 w 22146938"/>
              <a:gd name="connsiteY14548" fmla="*/ 1263661 h 4842513"/>
              <a:gd name="connsiteX14549" fmla="*/ 5201555 w 22146938"/>
              <a:gd name="connsiteY14549" fmla="*/ 1282486 h 4842513"/>
              <a:gd name="connsiteX14550" fmla="*/ 5181066 w 22146938"/>
              <a:gd name="connsiteY14550" fmla="*/ 1295220 h 4842513"/>
              <a:gd name="connsiteX14551" fmla="*/ 5165562 w 22146938"/>
              <a:gd name="connsiteY14551" fmla="*/ 1276395 h 4842513"/>
              <a:gd name="connsiteX14552" fmla="*/ 5186052 w 22146938"/>
              <a:gd name="connsiteY14552" fmla="*/ 1263661 h 4842513"/>
              <a:gd name="connsiteX14553" fmla="*/ 13202539 w 22146938"/>
              <a:gd name="connsiteY14553" fmla="*/ 1262553 h 4842513"/>
              <a:gd name="connsiteX14554" fmla="*/ 13215826 w 22146938"/>
              <a:gd name="connsiteY14554" fmla="*/ 1278610 h 4842513"/>
              <a:gd name="connsiteX14555" fmla="*/ 13198663 w 22146938"/>
              <a:gd name="connsiteY14555" fmla="*/ 1289683 h 4842513"/>
              <a:gd name="connsiteX14556" fmla="*/ 13185374 w 22146938"/>
              <a:gd name="connsiteY14556" fmla="*/ 1273627 h 4842513"/>
              <a:gd name="connsiteX14557" fmla="*/ 13202539 w 22146938"/>
              <a:gd name="connsiteY14557" fmla="*/ 1262553 h 4842513"/>
              <a:gd name="connsiteX14558" fmla="*/ 20957334 w 22146938"/>
              <a:gd name="connsiteY14558" fmla="*/ 1261446 h 4842513"/>
              <a:gd name="connsiteX14559" fmla="*/ 20970622 w 22146938"/>
              <a:gd name="connsiteY14559" fmla="*/ 1278056 h 4842513"/>
              <a:gd name="connsiteX14560" fmla="*/ 20952902 w 22146938"/>
              <a:gd name="connsiteY14560" fmla="*/ 1289683 h 4842513"/>
              <a:gd name="connsiteX14561" fmla="*/ 20939614 w 22146938"/>
              <a:gd name="connsiteY14561" fmla="*/ 1273073 h 4842513"/>
              <a:gd name="connsiteX14562" fmla="*/ 20957334 w 22146938"/>
              <a:gd name="connsiteY14562" fmla="*/ 1261446 h 4842513"/>
              <a:gd name="connsiteX14563" fmla="*/ 19430846 w 22146938"/>
              <a:gd name="connsiteY14563" fmla="*/ 1260892 h 4842513"/>
              <a:gd name="connsiteX14564" fmla="*/ 19444686 w 22146938"/>
              <a:gd name="connsiteY14564" fmla="*/ 1278056 h 4842513"/>
              <a:gd name="connsiteX14565" fmla="*/ 19426418 w 22146938"/>
              <a:gd name="connsiteY14565" fmla="*/ 1289683 h 4842513"/>
              <a:gd name="connsiteX14566" fmla="*/ 19412574 w 22146938"/>
              <a:gd name="connsiteY14566" fmla="*/ 1272519 h 4842513"/>
              <a:gd name="connsiteX14567" fmla="*/ 19430846 w 22146938"/>
              <a:gd name="connsiteY14567" fmla="*/ 1260892 h 4842513"/>
              <a:gd name="connsiteX14568" fmla="*/ 4195995 w 22146938"/>
              <a:gd name="connsiteY14568" fmla="*/ 1260338 h 4842513"/>
              <a:gd name="connsiteX14569" fmla="*/ 4212051 w 22146938"/>
              <a:gd name="connsiteY14569" fmla="*/ 1279717 h 4842513"/>
              <a:gd name="connsiteX14570" fmla="*/ 4191012 w 22146938"/>
              <a:gd name="connsiteY14570" fmla="*/ 1293005 h 4842513"/>
              <a:gd name="connsiteX14571" fmla="*/ 4174956 w 22146938"/>
              <a:gd name="connsiteY14571" fmla="*/ 1273627 h 4842513"/>
              <a:gd name="connsiteX14572" fmla="*/ 4195995 w 22146938"/>
              <a:gd name="connsiteY14572" fmla="*/ 1260338 h 4842513"/>
              <a:gd name="connsiteX14573" fmla="*/ 12124530 w 22146938"/>
              <a:gd name="connsiteY14573" fmla="*/ 1259785 h 4842513"/>
              <a:gd name="connsiteX14574" fmla="*/ 12138372 w 22146938"/>
              <a:gd name="connsiteY14574" fmla="*/ 1276395 h 4842513"/>
              <a:gd name="connsiteX14575" fmla="*/ 12120101 w 22146938"/>
              <a:gd name="connsiteY14575" fmla="*/ 1288022 h 4842513"/>
              <a:gd name="connsiteX14576" fmla="*/ 12106259 w 22146938"/>
              <a:gd name="connsiteY14576" fmla="*/ 1271412 h 4842513"/>
              <a:gd name="connsiteX14577" fmla="*/ 12124530 w 22146938"/>
              <a:gd name="connsiteY14577" fmla="*/ 1259785 h 4842513"/>
              <a:gd name="connsiteX14578" fmla="*/ 7877030 w 22146938"/>
              <a:gd name="connsiteY14578" fmla="*/ 1259785 h 4842513"/>
              <a:gd name="connsiteX14579" fmla="*/ 7891437 w 22146938"/>
              <a:gd name="connsiteY14579" fmla="*/ 1277502 h 4842513"/>
              <a:gd name="connsiteX14580" fmla="*/ 7872052 w 22146938"/>
              <a:gd name="connsiteY14580" fmla="*/ 1289683 h 4842513"/>
              <a:gd name="connsiteX14581" fmla="*/ 7857648 w 22146938"/>
              <a:gd name="connsiteY14581" fmla="*/ 1271966 h 4842513"/>
              <a:gd name="connsiteX14582" fmla="*/ 7877030 w 22146938"/>
              <a:gd name="connsiteY14582" fmla="*/ 1259785 h 4842513"/>
              <a:gd name="connsiteX14583" fmla="*/ 7624499 w 22146938"/>
              <a:gd name="connsiteY14583" fmla="*/ 1259785 h 4842513"/>
              <a:gd name="connsiteX14584" fmla="*/ 7639439 w 22146938"/>
              <a:gd name="connsiteY14584" fmla="*/ 1278056 h 4842513"/>
              <a:gd name="connsiteX14585" fmla="*/ 7619513 w 22146938"/>
              <a:gd name="connsiteY14585" fmla="*/ 1290791 h 4842513"/>
              <a:gd name="connsiteX14586" fmla="*/ 7604559 w 22146938"/>
              <a:gd name="connsiteY14586" fmla="*/ 1272519 h 4842513"/>
              <a:gd name="connsiteX14587" fmla="*/ 7624499 w 22146938"/>
              <a:gd name="connsiteY14587" fmla="*/ 1259785 h 4842513"/>
              <a:gd name="connsiteX14588" fmla="*/ 21021006 w 22146938"/>
              <a:gd name="connsiteY14588" fmla="*/ 1259231 h 4842513"/>
              <a:gd name="connsiteX14589" fmla="*/ 21034294 w 22146938"/>
              <a:gd name="connsiteY14589" fmla="*/ 1275288 h 4842513"/>
              <a:gd name="connsiteX14590" fmla="*/ 21017130 w 22146938"/>
              <a:gd name="connsiteY14590" fmla="*/ 1286362 h 4842513"/>
              <a:gd name="connsiteX14591" fmla="*/ 21003842 w 22146938"/>
              <a:gd name="connsiteY14591" fmla="*/ 1270305 h 4842513"/>
              <a:gd name="connsiteX14592" fmla="*/ 21021006 w 22146938"/>
              <a:gd name="connsiteY14592" fmla="*/ 1259231 h 4842513"/>
              <a:gd name="connsiteX14593" fmla="*/ 14758370 w 22146938"/>
              <a:gd name="connsiteY14593" fmla="*/ 1258677 h 4842513"/>
              <a:gd name="connsiteX14594" fmla="*/ 14772766 w 22146938"/>
              <a:gd name="connsiteY14594" fmla="*/ 1276395 h 4842513"/>
              <a:gd name="connsiteX14595" fmla="*/ 14753387 w 22146938"/>
              <a:gd name="connsiteY14595" fmla="*/ 1288576 h 4842513"/>
              <a:gd name="connsiteX14596" fmla="*/ 14738991 w 22146938"/>
              <a:gd name="connsiteY14596" fmla="*/ 1270858 h 4842513"/>
              <a:gd name="connsiteX14597" fmla="*/ 14758370 w 22146938"/>
              <a:gd name="connsiteY14597" fmla="*/ 1258677 h 4842513"/>
              <a:gd name="connsiteX14598" fmla="*/ 10510607 w 22146938"/>
              <a:gd name="connsiteY14598" fmla="*/ 1255909 h 4842513"/>
              <a:gd name="connsiteX14599" fmla="*/ 10524405 w 22146938"/>
              <a:gd name="connsiteY14599" fmla="*/ 1274180 h 4842513"/>
              <a:gd name="connsiteX14600" fmla="*/ 10505622 w 22146938"/>
              <a:gd name="connsiteY14600" fmla="*/ 1286915 h 4842513"/>
              <a:gd name="connsiteX14601" fmla="*/ 10490670 w 22146938"/>
              <a:gd name="connsiteY14601" fmla="*/ 1268643 h 4842513"/>
              <a:gd name="connsiteX14602" fmla="*/ 10510607 w 22146938"/>
              <a:gd name="connsiteY14602" fmla="*/ 1255909 h 4842513"/>
              <a:gd name="connsiteX14603" fmla="*/ 13513704 w 22146938"/>
              <a:gd name="connsiteY14603" fmla="*/ 1255355 h 4842513"/>
              <a:gd name="connsiteX14604" fmla="*/ 13526994 w 22146938"/>
              <a:gd name="connsiteY14604" fmla="*/ 1271412 h 4842513"/>
              <a:gd name="connsiteX14605" fmla="*/ 13509275 w 22146938"/>
              <a:gd name="connsiteY14605" fmla="*/ 1282485 h 4842513"/>
              <a:gd name="connsiteX14606" fmla="*/ 13495987 w 22146938"/>
              <a:gd name="connsiteY14606" fmla="*/ 1266429 h 4842513"/>
              <a:gd name="connsiteX14607" fmla="*/ 13513704 w 22146938"/>
              <a:gd name="connsiteY14607" fmla="*/ 1255355 h 4842513"/>
              <a:gd name="connsiteX14608" fmla="*/ 4700428 w 22146938"/>
              <a:gd name="connsiteY14608" fmla="*/ 1254801 h 4842513"/>
              <a:gd name="connsiteX14609" fmla="*/ 4715928 w 22146938"/>
              <a:gd name="connsiteY14609" fmla="*/ 1273626 h 4842513"/>
              <a:gd name="connsiteX14610" fmla="*/ 4695446 w 22146938"/>
              <a:gd name="connsiteY14610" fmla="*/ 1286915 h 4842513"/>
              <a:gd name="connsiteX14611" fmla="*/ 4679945 w 22146938"/>
              <a:gd name="connsiteY14611" fmla="*/ 1268090 h 4842513"/>
              <a:gd name="connsiteX14612" fmla="*/ 4700428 w 22146938"/>
              <a:gd name="connsiteY14612" fmla="*/ 1254801 h 4842513"/>
              <a:gd name="connsiteX14613" fmla="*/ 10884848 w 22146938"/>
              <a:gd name="connsiteY14613" fmla="*/ 1254248 h 4842513"/>
              <a:gd name="connsiteX14614" fmla="*/ 10899797 w 22146938"/>
              <a:gd name="connsiteY14614" fmla="*/ 1271966 h 4842513"/>
              <a:gd name="connsiteX14615" fmla="*/ 10880419 w 22146938"/>
              <a:gd name="connsiteY14615" fmla="*/ 1284700 h 4842513"/>
              <a:gd name="connsiteX14616" fmla="*/ 10865470 w 22146938"/>
              <a:gd name="connsiteY14616" fmla="*/ 1266983 h 4842513"/>
              <a:gd name="connsiteX14617" fmla="*/ 10884848 w 22146938"/>
              <a:gd name="connsiteY14617" fmla="*/ 1254248 h 4842513"/>
              <a:gd name="connsiteX14618" fmla="*/ 13679255 w 22146938"/>
              <a:gd name="connsiteY14618" fmla="*/ 1253695 h 4842513"/>
              <a:gd name="connsiteX14619" fmla="*/ 13692542 w 22146938"/>
              <a:gd name="connsiteY14619" fmla="*/ 1270305 h 4842513"/>
              <a:gd name="connsiteX14620" fmla="*/ 13674825 w 22146938"/>
              <a:gd name="connsiteY14620" fmla="*/ 1281932 h 4842513"/>
              <a:gd name="connsiteX14621" fmla="*/ 13661536 w 22146938"/>
              <a:gd name="connsiteY14621" fmla="*/ 1265322 h 4842513"/>
              <a:gd name="connsiteX14622" fmla="*/ 13679255 w 22146938"/>
              <a:gd name="connsiteY14622" fmla="*/ 1253695 h 4842513"/>
              <a:gd name="connsiteX14623" fmla="*/ 18166803 w 22146938"/>
              <a:gd name="connsiteY14623" fmla="*/ 1253141 h 4842513"/>
              <a:gd name="connsiteX14624" fmla="*/ 18182305 w 22146938"/>
              <a:gd name="connsiteY14624" fmla="*/ 1271966 h 4842513"/>
              <a:gd name="connsiteX14625" fmla="*/ 18161819 w 22146938"/>
              <a:gd name="connsiteY14625" fmla="*/ 1284700 h 4842513"/>
              <a:gd name="connsiteX14626" fmla="*/ 18146316 w 22146938"/>
              <a:gd name="connsiteY14626" fmla="*/ 1265875 h 4842513"/>
              <a:gd name="connsiteX14627" fmla="*/ 18166803 w 22146938"/>
              <a:gd name="connsiteY14627" fmla="*/ 1253141 h 4842513"/>
              <a:gd name="connsiteX14628" fmla="*/ 18407653 w 22146938"/>
              <a:gd name="connsiteY14628" fmla="*/ 1252034 h 4842513"/>
              <a:gd name="connsiteX14629" fmla="*/ 18422048 w 22146938"/>
              <a:gd name="connsiteY14629" fmla="*/ 1269751 h 4842513"/>
              <a:gd name="connsiteX14630" fmla="*/ 18402669 w 22146938"/>
              <a:gd name="connsiteY14630" fmla="*/ 1281932 h 4842513"/>
              <a:gd name="connsiteX14631" fmla="*/ 18388274 w 22146938"/>
              <a:gd name="connsiteY14631" fmla="*/ 1264215 h 4842513"/>
              <a:gd name="connsiteX14632" fmla="*/ 18407653 w 22146938"/>
              <a:gd name="connsiteY14632" fmla="*/ 1252034 h 4842513"/>
              <a:gd name="connsiteX14633" fmla="*/ 12904661 w 22146938"/>
              <a:gd name="connsiteY14633" fmla="*/ 1252033 h 4842513"/>
              <a:gd name="connsiteX14634" fmla="*/ 12917950 w 22146938"/>
              <a:gd name="connsiteY14634" fmla="*/ 1268090 h 4842513"/>
              <a:gd name="connsiteX14635" fmla="*/ 12900785 w 22146938"/>
              <a:gd name="connsiteY14635" fmla="*/ 1279164 h 4842513"/>
              <a:gd name="connsiteX14636" fmla="*/ 12887497 w 22146938"/>
              <a:gd name="connsiteY14636" fmla="*/ 1263107 h 4842513"/>
              <a:gd name="connsiteX14637" fmla="*/ 12904661 w 22146938"/>
              <a:gd name="connsiteY14637" fmla="*/ 1252033 h 4842513"/>
              <a:gd name="connsiteX14638" fmla="*/ 18482399 w 22146938"/>
              <a:gd name="connsiteY14638" fmla="*/ 1251479 h 4842513"/>
              <a:gd name="connsiteX14639" fmla="*/ 18496793 w 22146938"/>
              <a:gd name="connsiteY14639" fmla="*/ 1268643 h 4842513"/>
              <a:gd name="connsiteX14640" fmla="*/ 18477969 w 22146938"/>
              <a:gd name="connsiteY14640" fmla="*/ 1280824 h 4842513"/>
              <a:gd name="connsiteX14641" fmla="*/ 18463573 w 22146938"/>
              <a:gd name="connsiteY14641" fmla="*/ 1263660 h 4842513"/>
              <a:gd name="connsiteX14642" fmla="*/ 18482399 w 22146938"/>
              <a:gd name="connsiteY14642" fmla="*/ 1251479 h 4842513"/>
              <a:gd name="connsiteX14643" fmla="*/ 14928348 w 22146938"/>
              <a:gd name="connsiteY14643" fmla="*/ 1251479 h 4842513"/>
              <a:gd name="connsiteX14644" fmla="*/ 14942744 w 22146938"/>
              <a:gd name="connsiteY14644" fmla="*/ 1269197 h 4842513"/>
              <a:gd name="connsiteX14645" fmla="*/ 14923365 w 22146938"/>
              <a:gd name="connsiteY14645" fmla="*/ 1281378 h 4842513"/>
              <a:gd name="connsiteX14646" fmla="*/ 14908969 w 22146938"/>
              <a:gd name="connsiteY14646" fmla="*/ 1263660 h 4842513"/>
              <a:gd name="connsiteX14647" fmla="*/ 14928348 w 22146938"/>
              <a:gd name="connsiteY14647" fmla="*/ 1251479 h 4842513"/>
              <a:gd name="connsiteX14648" fmla="*/ 1954384 w 22146938"/>
              <a:gd name="connsiteY14648" fmla="*/ 1251479 h 4842513"/>
              <a:gd name="connsiteX14649" fmla="*/ 1969332 w 22146938"/>
              <a:gd name="connsiteY14649" fmla="*/ 1269751 h 4842513"/>
              <a:gd name="connsiteX14650" fmla="*/ 1949401 w 22146938"/>
              <a:gd name="connsiteY14650" fmla="*/ 1282485 h 4842513"/>
              <a:gd name="connsiteX14651" fmla="*/ 1934453 w 22146938"/>
              <a:gd name="connsiteY14651" fmla="*/ 1264214 h 4842513"/>
              <a:gd name="connsiteX14652" fmla="*/ 1954384 w 22146938"/>
              <a:gd name="connsiteY14652" fmla="*/ 1251479 h 4842513"/>
              <a:gd name="connsiteX14653" fmla="*/ 18249854 w 22146938"/>
              <a:gd name="connsiteY14653" fmla="*/ 1250926 h 4842513"/>
              <a:gd name="connsiteX14654" fmla="*/ 18264803 w 22146938"/>
              <a:gd name="connsiteY14654" fmla="*/ 1269197 h 4842513"/>
              <a:gd name="connsiteX14655" fmla="*/ 18244870 w 22146938"/>
              <a:gd name="connsiteY14655" fmla="*/ 1281932 h 4842513"/>
              <a:gd name="connsiteX14656" fmla="*/ 18229921 w 22146938"/>
              <a:gd name="connsiteY14656" fmla="*/ 1263660 h 4842513"/>
              <a:gd name="connsiteX14657" fmla="*/ 18249854 w 22146938"/>
              <a:gd name="connsiteY14657" fmla="*/ 1250926 h 4842513"/>
              <a:gd name="connsiteX14658" fmla="*/ 17155235 w 22146938"/>
              <a:gd name="connsiteY14658" fmla="*/ 1250926 h 4842513"/>
              <a:gd name="connsiteX14659" fmla="*/ 17171293 w 22146938"/>
              <a:gd name="connsiteY14659" fmla="*/ 1270304 h 4842513"/>
              <a:gd name="connsiteX14660" fmla="*/ 17149699 w 22146938"/>
              <a:gd name="connsiteY14660" fmla="*/ 1284146 h 4842513"/>
              <a:gd name="connsiteX14661" fmla="*/ 17133642 w 22146938"/>
              <a:gd name="connsiteY14661" fmla="*/ 1264768 h 4842513"/>
              <a:gd name="connsiteX14662" fmla="*/ 17155235 w 22146938"/>
              <a:gd name="connsiteY14662" fmla="*/ 1250926 h 4842513"/>
              <a:gd name="connsiteX14663" fmla="*/ 9928170 w 22146938"/>
              <a:gd name="connsiteY14663" fmla="*/ 1250373 h 4842513"/>
              <a:gd name="connsiteX14664" fmla="*/ 9942568 w 22146938"/>
              <a:gd name="connsiteY14664" fmla="*/ 1268090 h 4842513"/>
              <a:gd name="connsiteX14665" fmla="*/ 9923187 w 22146938"/>
              <a:gd name="connsiteY14665" fmla="*/ 1280271 h 4842513"/>
              <a:gd name="connsiteX14666" fmla="*/ 9908790 w 22146938"/>
              <a:gd name="connsiteY14666" fmla="*/ 1262554 h 4842513"/>
              <a:gd name="connsiteX14667" fmla="*/ 9928170 w 22146938"/>
              <a:gd name="connsiteY14667" fmla="*/ 1250373 h 4842513"/>
              <a:gd name="connsiteX14668" fmla="*/ 7457263 w 22146938"/>
              <a:gd name="connsiteY14668" fmla="*/ 1250372 h 4842513"/>
              <a:gd name="connsiteX14669" fmla="*/ 7472218 w 22146938"/>
              <a:gd name="connsiteY14669" fmla="*/ 1268643 h 4842513"/>
              <a:gd name="connsiteX14670" fmla="*/ 7452277 w 22146938"/>
              <a:gd name="connsiteY14670" fmla="*/ 1281378 h 4842513"/>
              <a:gd name="connsiteX14671" fmla="*/ 7437321 w 22146938"/>
              <a:gd name="connsiteY14671" fmla="*/ 1263106 h 4842513"/>
              <a:gd name="connsiteX14672" fmla="*/ 7457263 w 22146938"/>
              <a:gd name="connsiteY14672" fmla="*/ 1250372 h 4842513"/>
              <a:gd name="connsiteX14673" fmla="*/ 7120610 w 22146938"/>
              <a:gd name="connsiteY14673" fmla="*/ 1250372 h 4842513"/>
              <a:gd name="connsiteX14674" fmla="*/ 7135562 w 22146938"/>
              <a:gd name="connsiteY14674" fmla="*/ 1268643 h 4842513"/>
              <a:gd name="connsiteX14675" fmla="*/ 7115618 w 22146938"/>
              <a:gd name="connsiteY14675" fmla="*/ 1281378 h 4842513"/>
              <a:gd name="connsiteX14676" fmla="*/ 7100671 w 22146938"/>
              <a:gd name="connsiteY14676" fmla="*/ 1263106 h 4842513"/>
              <a:gd name="connsiteX14677" fmla="*/ 7120610 w 22146938"/>
              <a:gd name="connsiteY14677" fmla="*/ 1250372 h 4842513"/>
              <a:gd name="connsiteX14678" fmla="*/ 18330137 w 22146938"/>
              <a:gd name="connsiteY14678" fmla="*/ 1249819 h 4842513"/>
              <a:gd name="connsiteX14679" fmla="*/ 18345086 w 22146938"/>
              <a:gd name="connsiteY14679" fmla="*/ 1267536 h 4842513"/>
              <a:gd name="connsiteX14680" fmla="*/ 18325708 w 22146938"/>
              <a:gd name="connsiteY14680" fmla="*/ 1280271 h 4842513"/>
              <a:gd name="connsiteX14681" fmla="*/ 18310759 w 22146938"/>
              <a:gd name="connsiteY14681" fmla="*/ 1262553 h 4842513"/>
              <a:gd name="connsiteX14682" fmla="*/ 18330137 w 22146938"/>
              <a:gd name="connsiteY14682" fmla="*/ 1249819 h 4842513"/>
              <a:gd name="connsiteX14683" fmla="*/ 16226720 w 22146938"/>
              <a:gd name="connsiteY14683" fmla="*/ 1249819 h 4842513"/>
              <a:gd name="connsiteX14684" fmla="*/ 16241669 w 22146938"/>
              <a:gd name="connsiteY14684" fmla="*/ 1268090 h 4842513"/>
              <a:gd name="connsiteX14685" fmla="*/ 16221737 w 22146938"/>
              <a:gd name="connsiteY14685" fmla="*/ 1280825 h 4842513"/>
              <a:gd name="connsiteX14686" fmla="*/ 16206788 w 22146938"/>
              <a:gd name="connsiteY14686" fmla="*/ 1262553 h 4842513"/>
              <a:gd name="connsiteX14687" fmla="*/ 16226720 w 22146938"/>
              <a:gd name="connsiteY14687" fmla="*/ 1249819 h 4842513"/>
              <a:gd name="connsiteX14688" fmla="*/ 8589838 w 22146938"/>
              <a:gd name="connsiteY14688" fmla="*/ 1249819 h 4842513"/>
              <a:gd name="connsiteX14689" fmla="*/ 8603686 w 22146938"/>
              <a:gd name="connsiteY14689" fmla="*/ 1266983 h 4842513"/>
              <a:gd name="connsiteX14690" fmla="*/ 8584860 w 22146938"/>
              <a:gd name="connsiteY14690" fmla="*/ 1278610 h 4842513"/>
              <a:gd name="connsiteX14691" fmla="*/ 8571015 w 22146938"/>
              <a:gd name="connsiteY14691" fmla="*/ 1261446 h 4842513"/>
              <a:gd name="connsiteX14692" fmla="*/ 8589838 w 22146938"/>
              <a:gd name="connsiteY14692" fmla="*/ 1249819 h 4842513"/>
              <a:gd name="connsiteX14693" fmla="*/ 12602353 w 22146938"/>
              <a:gd name="connsiteY14693" fmla="*/ 1249818 h 4842513"/>
              <a:gd name="connsiteX14694" fmla="*/ 12615641 w 22146938"/>
              <a:gd name="connsiteY14694" fmla="*/ 1265875 h 4842513"/>
              <a:gd name="connsiteX14695" fmla="*/ 12597923 w 22146938"/>
              <a:gd name="connsiteY14695" fmla="*/ 1276949 h 4842513"/>
              <a:gd name="connsiteX14696" fmla="*/ 12584634 w 22146938"/>
              <a:gd name="connsiteY14696" fmla="*/ 1260892 h 4842513"/>
              <a:gd name="connsiteX14697" fmla="*/ 12602353 w 22146938"/>
              <a:gd name="connsiteY14697" fmla="*/ 1249818 h 4842513"/>
              <a:gd name="connsiteX14698" fmla="*/ 15824197 w 22146938"/>
              <a:gd name="connsiteY14698" fmla="*/ 1249265 h 4842513"/>
              <a:gd name="connsiteX14699" fmla="*/ 15839146 w 22146938"/>
              <a:gd name="connsiteY14699" fmla="*/ 1267536 h 4842513"/>
              <a:gd name="connsiteX14700" fmla="*/ 15819215 w 22146938"/>
              <a:gd name="connsiteY14700" fmla="*/ 1280271 h 4842513"/>
              <a:gd name="connsiteX14701" fmla="*/ 15804264 w 22146938"/>
              <a:gd name="connsiteY14701" fmla="*/ 1261999 h 4842513"/>
              <a:gd name="connsiteX14702" fmla="*/ 15824197 w 22146938"/>
              <a:gd name="connsiteY14702" fmla="*/ 1249265 h 4842513"/>
              <a:gd name="connsiteX14703" fmla="*/ 3289272 w 22146938"/>
              <a:gd name="connsiteY14703" fmla="*/ 1249265 h 4842513"/>
              <a:gd name="connsiteX14704" fmla="*/ 3304220 w 22146938"/>
              <a:gd name="connsiteY14704" fmla="*/ 1266982 h 4842513"/>
              <a:gd name="connsiteX14705" fmla="*/ 3284843 w 22146938"/>
              <a:gd name="connsiteY14705" fmla="*/ 1279717 h 4842513"/>
              <a:gd name="connsiteX14706" fmla="*/ 3269895 w 22146938"/>
              <a:gd name="connsiteY14706" fmla="*/ 1261999 h 4842513"/>
              <a:gd name="connsiteX14707" fmla="*/ 3289272 w 22146938"/>
              <a:gd name="connsiteY14707" fmla="*/ 1249265 h 4842513"/>
              <a:gd name="connsiteX14708" fmla="*/ 6720893 w 22146938"/>
              <a:gd name="connsiteY14708" fmla="*/ 1248711 h 4842513"/>
              <a:gd name="connsiteX14709" fmla="*/ 6735270 w 22146938"/>
              <a:gd name="connsiteY14709" fmla="*/ 1266428 h 4842513"/>
              <a:gd name="connsiteX14710" fmla="*/ 6715903 w 22146938"/>
              <a:gd name="connsiteY14710" fmla="*/ 1278609 h 4842513"/>
              <a:gd name="connsiteX14711" fmla="*/ 6701527 w 22146938"/>
              <a:gd name="connsiteY14711" fmla="*/ 1260892 h 4842513"/>
              <a:gd name="connsiteX14712" fmla="*/ 6720893 w 22146938"/>
              <a:gd name="connsiteY14712" fmla="*/ 1248711 h 4842513"/>
              <a:gd name="connsiteX14713" fmla="*/ 18082091 w 22146938"/>
              <a:gd name="connsiteY14713" fmla="*/ 1247050 h 4842513"/>
              <a:gd name="connsiteX14714" fmla="*/ 18097594 w 22146938"/>
              <a:gd name="connsiteY14714" fmla="*/ 1265875 h 4842513"/>
              <a:gd name="connsiteX14715" fmla="*/ 18077107 w 22146938"/>
              <a:gd name="connsiteY14715" fmla="*/ 1279163 h 4842513"/>
              <a:gd name="connsiteX14716" fmla="*/ 18061605 w 22146938"/>
              <a:gd name="connsiteY14716" fmla="*/ 1260338 h 4842513"/>
              <a:gd name="connsiteX14717" fmla="*/ 18082091 w 22146938"/>
              <a:gd name="connsiteY14717" fmla="*/ 1247050 h 4842513"/>
              <a:gd name="connsiteX14718" fmla="*/ 21381450 w 22146938"/>
              <a:gd name="connsiteY14718" fmla="*/ 1246496 h 4842513"/>
              <a:gd name="connsiteX14719" fmla="*/ 21396952 w 22146938"/>
              <a:gd name="connsiteY14719" fmla="*/ 1265321 h 4842513"/>
              <a:gd name="connsiteX14720" fmla="*/ 21376466 w 22146938"/>
              <a:gd name="connsiteY14720" fmla="*/ 1278056 h 4842513"/>
              <a:gd name="connsiteX14721" fmla="*/ 21360962 w 22146938"/>
              <a:gd name="connsiteY14721" fmla="*/ 1259231 h 4842513"/>
              <a:gd name="connsiteX14722" fmla="*/ 21381450 w 22146938"/>
              <a:gd name="connsiteY14722" fmla="*/ 1246496 h 4842513"/>
              <a:gd name="connsiteX14723" fmla="*/ 11112410 w 22146938"/>
              <a:gd name="connsiteY14723" fmla="*/ 1246496 h 4842513"/>
              <a:gd name="connsiteX14724" fmla="*/ 11126805 w 22146938"/>
              <a:gd name="connsiteY14724" fmla="*/ 1263660 h 4842513"/>
              <a:gd name="connsiteX14725" fmla="*/ 11107980 w 22146938"/>
              <a:gd name="connsiteY14725" fmla="*/ 1275841 h 4842513"/>
              <a:gd name="connsiteX14726" fmla="*/ 11093585 w 22146938"/>
              <a:gd name="connsiteY14726" fmla="*/ 1258677 h 4842513"/>
              <a:gd name="connsiteX14727" fmla="*/ 11112410 w 22146938"/>
              <a:gd name="connsiteY14727" fmla="*/ 1246496 h 4842513"/>
              <a:gd name="connsiteX14728" fmla="*/ 7289517 w 22146938"/>
              <a:gd name="connsiteY14728" fmla="*/ 1245943 h 4842513"/>
              <a:gd name="connsiteX14729" fmla="*/ 7304502 w 22146938"/>
              <a:gd name="connsiteY14729" fmla="*/ 1264214 h 4842513"/>
              <a:gd name="connsiteX14730" fmla="*/ 7284536 w 22146938"/>
              <a:gd name="connsiteY14730" fmla="*/ 1276949 h 4842513"/>
              <a:gd name="connsiteX14731" fmla="*/ 7269574 w 22146938"/>
              <a:gd name="connsiteY14731" fmla="*/ 1258677 h 4842513"/>
              <a:gd name="connsiteX14732" fmla="*/ 7289517 w 22146938"/>
              <a:gd name="connsiteY14732" fmla="*/ 1245943 h 4842513"/>
              <a:gd name="connsiteX14733" fmla="*/ 20150626 w 22146938"/>
              <a:gd name="connsiteY14733" fmla="*/ 1245389 h 4842513"/>
              <a:gd name="connsiteX14734" fmla="*/ 20165022 w 22146938"/>
              <a:gd name="connsiteY14734" fmla="*/ 1263107 h 4842513"/>
              <a:gd name="connsiteX14735" fmla="*/ 20146198 w 22146938"/>
              <a:gd name="connsiteY14735" fmla="*/ 1275288 h 4842513"/>
              <a:gd name="connsiteX14736" fmla="*/ 20131802 w 22146938"/>
              <a:gd name="connsiteY14736" fmla="*/ 1257570 h 4842513"/>
              <a:gd name="connsiteX14737" fmla="*/ 20150626 w 22146938"/>
              <a:gd name="connsiteY14737" fmla="*/ 1245389 h 4842513"/>
              <a:gd name="connsiteX14738" fmla="*/ 20442414 w 22146938"/>
              <a:gd name="connsiteY14738" fmla="*/ 1244282 h 4842513"/>
              <a:gd name="connsiteX14739" fmla="*/ 20456810 w 22146938"/>
              <a:gd name="connsiteY14739" fmla="*/ 1262000 h 4842513"/>
              <a:gd name="connsiteX14740" fmla="*/ 20437430 w 22146938"/>
              <a:gd name="connsiteY14740" fmla="*/ 1274181 h 4842513"/>
              <a:gd name="connsiteX14741" fmla="*/ 20423034 w 22146938"/>
              <a:gd name="connsiteY14741" fmla="*/ 1256463 h 4842513"/>
              <a:gd name="connsiteX14742" fmla="*/ 20442414 w 22146938"/>
              <a:gd name="connsiteY14742" fmla="*/ 1244282 h 4842513"/>
              <a:gd name="connsiteX14743" fmla="*/ 13851447 w 22146938"/>
              <a:gd name="connsiteY14743" fmla="*/ 1244282 h 4842513"/>
              <a:gd name="connsiteX14744" fmla="*/ 13865289 w 22146938"/>
              <a:gd name="connsiteY14744" fmla="*/ 1260892 h 4842513"/>
              <a:gd name="connsiteX14745" fmla="*/ 13847018 w 22146938"/>
              <a:gd name="connsiteY14745" fmla="*/ 1272519 h 4842513"/>
              <a:gd name="connsiteX14746" fmla="*/ 13833176 w 22146938"/>
              <a:gd name="connsiteY14746" fmla="*/ 1255909 h 4842513"/>
              <a:gd name="connsiteX14747" fmla="*/ 13851447 w 22146938"/>
              <a:gd name="connsiteY14747" fmla="*/ 1244282 h 4842513"/>
              <a:gd name="connsiteX14748" fmla="*/ 11971162 w 22146938"/>
              <a:gd name="connsiteY14748" fmla="*/ 1243729 h 4842513"/>
              <a:gd name="connsiteX14749" fmla="*/ 11985004 w 22146938"/>
              <a:gd name="connsiteY14749" fmla="*/ 1260339 h 4842513"/>
              <a:gd name="connsiteX14750" fmla="*/ 11966733 w 22146938"/>
              <a:gd name="connsiteY14750" fmla="*/ 1271966 h 4842513"/>
              <a:gd name="connsiteX14751" fmla="*/ 11952891 w 22146938"/>
              <a:gd name="connsiteY14751" fmla="*/ 1255356 h 4842513"/>
              <a:gd name="connsiteX14752" fmla="*/ 11971162 w 22146938"/>
              <a:gd name="connsiteY14752" fmla="*/ 1243729 h 4842513"/>
              <a:gd name="connsiteX14753" fmla="*/ 15098326 w 22146938"/>
              <a:gd name="connsiteY14753" fmla="*/ 1243728 h 4842513"/>
              <a:gd name="connsiteX14754" fmla="*/ 15112723 w 22146938"/>
              <a:gd name="connsiteY14754" fmla="*/ 1261445 h 4842513"/>
              <a:gd name="connsiteX14755" fmla="*/ 15093344 w 22146938"/>
              <a:gd name="connsiteY14755" fmla="*/ 1273626 h 4842513"/>
              <a:gd name="connsiteX14756" fmla="*/ 15078948 w 22146938"/>
              <a:gd name="connsiteY14756" fmla="*/ 1255909 h 4842513"/>
              <a:gd name="connsiteX14757" fmla="*/ 15098326 w 22146938"/>
              <a:gd name="connsiteY14757" fmla="*/ 1243728 h 4842513"/>
              <a:gd name="connsiteX14758" fmla="*/ 6886410 w 22146938"/>
              <a:gd name="connsiteY14758" fmla="*/ 1243728 h 4842513"/>
              <a:gd name="connsiteX14759" fmla="*/ 6900812 w 22146938"/>
              <a:gd name="connsiteY14759" fmla="*/ 1261445 h 4842513"/>
              <a:gd name="connsiteX14760" fmla="*/ 6881411 w 22146938"/>
              <a:gd name="connsiteY14760" fmla="*/ 1273626 h 4842513"/>
              <a:gd name="connsiteX14761" fmla="*/ 6867003 w 22146938"/>
              <a:gd name="connsiteY14761" fmla="*/ 1255909 h 4842513"/>
              <a:gd name="connsiteX14762" fmla="*/ 6886410 w 22146938"/>
              <a:gd name="connsiteY14762" fmla="*/ 1243728 h 4842513"/>
              <a:gd name="connsiteX14763" fmla="*/ 6556384 w 22146938"/>
              <a:gd name="connsiteY14763" fmla="*/ 1243728 h 4842513"/>
              <a:gd name="connsiteX14764" fmla="*/ 6570772 w 22146938"/>
              <a:gd name="connsiteY14764" fmla="*/ 1261445 h 4842513"/>
              <a:gd name="connsiteX14765" fmla="*/ 6551411 w 22146938"/>
              <a:gd name="connsiteY14765" fmla="*/ 1273626 h 4842513"/>
              <a:gd name="connsiteX14766" fmla="*/ 6537034 w 22146938"/>
              <a:gd name="connsiteY14766" fmla="*/ 1255909 h 4842513"/>
              <a:gd name="connsiteX14767" fmla="*/ 6556384 w 22146938"/>
              <a:gd name="connsiteY14767" fmla="*/ 1243728 h 4842513"/>
              <a:gd name="connsiteX14768" fmla="*/ 18557145 w 22146938"/>
              <a:gd name="connsiteY14768" fmla="*/ 1242067 h 4842513"/>
              <a:gd name="connsiteX14769" fmla="*/ 18570987 w 22146938"/>
              <a:gd name="connsiteY14769" fmla="*/ 1259231 h 4842513"/>
              <a:gd name="connsiteX14770" fmla="*/ 18552162 w 22146938"/>
              <a:gd name="connsiteY14770" fmla="*/ 1270858 h 4842513"/>
              <a:gd name="connsiteX14771" fmla="*/ 18538320 w 22146938"/>
              <a:gd name="connsiteY14771" fmla="*/ 1253694 h 4842513"/>
              <a:gd name="connsiteX14772" fmla="*/ 18557145 w 22146938"/>
              <a:gd name="connsiteY14772" fmla="*/ 1242067 h 4842513"/>
              <a:gd name="connsiteX14773" fmla="*/ 20870406 w 22146938"/>
              <a:gd name="connsiteY14773" fmla="*/ 1241513 h 4842513"/>
              <a:gd name="connsiteX14774" fmla="*/ 20883694 w 22146938"/>
              <a:gd name="connsiteY14774" fmla="*/ 1257570 h 4842513"/>
              <a:gd name="connsiteX14775" fmla="*/ 20878196 w 22146938"/>
              <a:gd name="connsiteY14775" fmla="*/ 1265655 h 4842513"/>
              <a:gd name="connsiteX14776" fmla="*/ 20889438 w 22146938"/>
              <a:gd name="connsiteY14776" fmla="*/ 1271966 h 4842513"/>
              <a:gd name="connsiteX14777" fmla="*/ 20892552 w 22146938"/>
              <a:gd name="connsiteY14777" fmla="*/ 1283593 h 4842513"/>
              <a:gd name="connsiteX14778" fmla="*/ 20872620 w 22146938"/>
              <a:gd name="connsiteY14778" fmla="*/ 1296328 h 4842513"/>
              <a:gd name="connsiteX14779" fmla="*/ 20857670 w 22146938"/>
              <a:gd name="connsiteY14779" fmla="*/ 1278056 h 4842513"/>
              <a:gd name="connsiteX14780" fmla="*/ 20864522 w 22146938"/>
              <a:gd name="connsiteY14780" fmla="*/ 1267744 h 4842513"/>
              <a:gd name="connsiteX14781" fmla="*/ 20864786 w 22146938"/>
              <a:gd name="connsiteY14781" fmla="*/ 1267695 h 4842513"/>
              <a:gd name="connsiteX14782" fmla="*/ 20856356 w 22146938"/>
              <a:gd name="connsiteY14782" fmla="*/ 1263107 h 4842513"/>
              <a:gd name="connsiteX14783" fmla="*/ 20853242 w 22146938"/>
              <a:gd name="connsiteY14783" fmla="*/ 1252587 h 4842513"/>
              <a:gd name="connsiteX14784" fmla="*/ 20870406 w 22146938"/>
              <a:gd name="connsiteY14784" fmla="*/ 1241513 h 4842513"/>
              <a:gd name="connsiteX14785" fmla="*/ 545999 w 22146938"/>
              <a:gd name="connsiteY14785" fmla="*/ 1240960 h 4842513"/>
              <a:gd name="connsiteX14786" fmla="*/ 560395 w 22146938"/>
              <a:gd name="connsiteY14786" fmla="*/ 1258677 h 4842513"/>
              <a:gd name="connsiteX14787" fmla="*/ 541016 w 22146938"/>
              <a:gd name="connsiteY14787" fmla="*/ 1270858 h 4842513"/>
              <a:gd name="connsiteX14788" fmla="*/ 526622 w 22146938"/>
              <a:gd name="connsiteY14788" fmla="*/ 1253141 h 4842513"/>
              <a:gd name="connsiteX14789" fmla="*/ 545999 w 22146938"/>
              <a:gd name="connsiteY14789" fmla="*/ 1240960 h 4842513"/>
              <a:gd name="connsiteX14790" fmla="*/ 13355907 w 22146938"/>
              <a:gd name="connsiteY14790" fmla="*/ 1240959 h 4842513"/>
              <a:gd name="connsiteX14791" fmla="*/ 13369196 w 22146938"/>
              <a:gd name="connsiteY14791" fmla="*/ 1257016 h 4842513"/>
              <a:gd name="connsiteX14792" fmla="*/ 13352031 w 22146938"/>
              <a:gd name="connsiteY14792" fmla="*/ 1268090 h 4842513"/>
              <a:gd name="connsiteX14793" fmla="*/ 13338743 w 22146938"/>
              <a:gd name="connsiteY14793" fmla="*/ 1252033 h 4842513"/>
              <a:gd name="connsiteX14794" fmla="*/ 13355907 w 22146938"/>
              <a:gd name="connsiteY14794" fmla="*/ 1240959 h 4842513"/>
              <a:gd name="connsiteX14795" fmla="*/ 11816132 w 22146938"/>
              <a:gd name="connsiteY14795" fmla="*/ 1239298 h 4842513"/>
              <a:gd name="connsiteX14796" fmla="*/ 11829974 w 22146938"/>
              <a:gd name="connsiteY14796" fmla="*/ 1255909 h 4842513"/>
              <a:gd name="connsiteX14797" fmla="*/ 11811703 w 22146938"/>
              <a:gd name="connsiteY14797" fmla="*/ 1267536 h 4842513"/>
              <a:gd name="connsiteX14798" fmla="*/ 11797861 w 22146938"/>
              <a:gd name="connsiteY14798" fmla="*/ 1250925 h 4842513"/>
              <a:gd name="connsiteX14799" fmla="*/ 11816132 w 22146938"/>
              <a:gd name="connsiteY14799" fmla="*/ 1239298 h 4842513"/>
              <a:gd name="connsiteX14800" fmla="*/ 21188180 w 22146938"/>
              <a:gd name="connsiteY14800" fmla="*/ 1238787 h 4842513"/>
              <a:gd name="connsiteX14801" fmla="*/ 21202218 w 22146938"/>
              <a:gd name="connsiteY14801" fmla="*/ 1256171 h 4842513"/>
              <a:gd name="connsiteX14802" fmla="*/ 21201156 w 22146938"/>
              <a:gd name="connsiteY14802" fmla="*/ 1257757 h 4842513"/>
              <a:gd name="connsiteX14803" fmla="*/ 21211746 w 22146938"/>
              <a:gd name="connsiteY14803" fmla="*/ 1263729 h 4842513"/>
              <a:gd name="connsiteX14804" fmla="*/ 21215346 w 22146938"/>
              <a:gd name="connsiteY14804" fmla="*/ 1275841 h 4842513"/>
              <a:gd name="connsiteX14805" fmla="*/ 21194858 w 22146938"/>
              <a:gd name="connsiteY14805" fmla="*/ 1288576 h 4842513"/>
              <a:gd name="connsiteX14806" fmla="*/ 21182956 w 22146938"/>
              <a:gd name="connsiteY14806" fmla="*/ 1281863 h 4842513"/>
              <a:gd name="connsiteX14807" fmla="*/ 21181852 w 22146938"/>
              <a:gd name="connsiteY14807" fmla="*/ 1278151 h 4842513"/>
              <a:gd name="connsiteX14808" fmla="*/ 21171052 w 22146938"/>
              <a:gd name="connsiteY14808" fmla="*/ 1280271 h 4842513"/>
              <a:gd name="connsiteX14809" fmla="*/ 21157764 w 22146938"/>
              <a:gd name="connsiteY14809" fmla="*/ 1264214 h 4842513"/>
              <a:gd name="connsiteX14810" fmla="*/ 21163646 w 22146938"/>
              <a:gd name="connsiteY14810" fmla="*/ 1255147 h 4842513"/>
              <a:gd name="connsiteX14811" fmla="*/ 21170268 w 22146938"/>
              <a:gd name="connsiteY14811" fmla="*/ 1253969 h 4842513"/>
              <a:gd name="connsiteX14812" fmla="*/ 21169416 w 22146938"/>
              <a:gd name="connsiteY14812" fmla="*/ 1250923 h 4842513"/>
              <a:gd name="connsiteX14813" fmla="*/ 21188180 w 22146938"/>
              <a:gd name="connsiteY14813" fmla="*/ 1238787 h 4842513"/>
              <a:gd name="connsiteX14814" fmla="*/ 3666702 w 22146938"/>
              <a:gd name="connsiteY14814" fmla="*/ 1237637 h 4842513"/>
              <a:gd name="connsiteX14815" fmla="*/ 3682759 w 22146938"/>
              <a:gd name="connsiteY14815" fmla="*/ 1257016 h 4842513"/>
              <a:gd name="connsiteX14816" fmla="*/ 3661720 w 22146938"/>
              <a:gd name="connsiteY14816" fmla="*/ 1270304 h 4842513"/>
              <a:gd name="connsiteX14817" fmla="*/ 3645663 w 22146938"/>
              <a:gd name="connsiteY14817" fmla="*/ 1250926 h 4842513"/>
              <a:gd name="connsiteX14818" fmla="*/ 3666702 w 22146938"/>
              <a:gd name="connsiteY14818" fmla="*/ 1237637 h 4842513"/>
              <a:gd name="connsiteX14819" fmla="*/ 11326129 w 22146938"/>
              <a:gd name="connsiteY14819" fmla="*/ 1237084 h 4842513"/>
              <a:gd name="connsiteX14820" fmla="*/ 11339971 w 22146938"/>
              <a:gd name="connsiteY14820" fmla="*/ 1253694 h 4842513"/>
              <a:gd name="connsiteX14821" fmla="*/ 11321700 w 22146938"/>
              <a:gd name="connsiteY14821" fmla="*/ 1265321 h 4842513"/>
              <a:gd name="connsiteX14822" fmla="*/ 11307858 w 22146938"/>
              <a:gd name="connsiteY14822" fmla="*/ 1248711 h 4842513"/>
              <a:gd name="connsiteX14823" fmla="*/ 11326129 w 22146938"/>
              <a:gd name="connsiteY14823" fmla="*/ 1237084 h 4842513"/>
              <a:gd name="connsiteX14824" fmla="*/ 7714787 w 22146938"/>
              <a:gd name="connsiteY14824" fmla="*/ 1237084 h 4842513"/>
              <a:gd name="connsiteX14825" fmla="*/ 7729201 w 22146938"/>
              <a:gd name="connsiteY14825" fmla="*/ 1254801 h 4842513"/>
              <a:gd name="connsiteX14826" fmla="*/ 7709817 w 22146938"/>
              <a:gd name="connsiteY14826" fmla="*/ 1266982 h 4842513"/>
              <a:gd name="connsiteX14827" fmla="*/ 7695416 w 22146938"/>
              <a:gd name="connsiteY14827" fmla="*/ 1249265 h 4842513"/>
              <a:gd name="connsiteX14828" fmla="*/ 7714787 w 22146938"/>
              <a:gd name="connsiteY14828" fmla="*/ 1237084 h 4842513"/>
              <a:gd name="connsiteX14829" fmla="*/ 17994564 w 22146938"/>
              <a:gd name="connsiteY14829" fmla="*/ 1236067 h 4842513"/>
              <a:gd name="connsiteX14830" fmla="*/ 18010528 w 22146938"/>
              <a:gd name="connsiteY14830" fmla="*/ 1255443 h 4842513"/>
              <a:gd name="connsiteX14831" fmla="*/ 17989315 w 22146938"/>
              <a:gd name="connsiteY14831" fmla="*/ 1268870 h 4842513"/>
              <a:gd name="connsiteX14832" fmla="*/ 17973352 w 22146938"/>
              <a:gd name="connsiteY14832" fmla="*/ 1249494 h 4842513"/>
              <a:gd name="connsiteX14833" fmla="*/ 17994564 w 22146938"/>
              <a:gd name="connsiteY14833" fmla="*/ 1236067 h 4842513"/>
              <a:gd name="connsiteX14834" fmla="*/ 17902698 w 22146938"/>
              <a:gd name="connsiteY14834" fmla="*/ 1235977 h 4842513"/>
              <a:gd name="connsiteX14835" fmla="*/ 17918756 w 22146938"/>
              <a:gd name="connsiteY14835" fmla="*/ 1255355 h 4842513"/>
              <a:gd name="connsiteX14836" fmla="*/ 17897162 w 22146938"/>
              <a:gd name="connsiteY14836" fmla="*/ 1269197 h 4842513"/>
              <a:gd name="connsiteX14837" fmla="*/ 17881105 w 22146938"/>
              <a:gd name="connsiteY14837" fmla="*/ 1249819 h 4842513"/>
              <a:gd name="connsiteX14838" fmla="*/ 17902698 w 22146938"/>
              <a:gd name="connsiteY14838" fmla="*/ 1235977 h 4842513"/>
              <a:gd name="connsiteX14839" fmla="*/ 19869910 w 22146938"/>
              <a:gd name="connsiteY14839" fmla="*/ 1235423 h 4842513"/>
              <a:gd name="connsiteX14840" fmla="*/ 19883754 w 22146938"/>
              <a:gd name="connsiteY14840" fmla="*/ 1252587 h 4842513"/>
              <a:gd name="connsiteX14841" fmla="*/ 19864930 w 22146938"/>
              <a:gd name="connsiteY14841" fmla="*/ 1264767 h 4842513"/>
              <a:gd name="connsiteX14842" fmla="*/ 19851086 w 22146938"/>
              <a:gd name="connsiteY14842" fmla="*/ 1247604 h 4842513"/>
              <a:gd name="connsiteX14843" fmla="*/ 19869910 w 22146938"/>
              <a:gd name="connsiteY14843" fmla="*/ 1235423 h 4842513"/>
              <a:gd name="connsiteX14844" fmla="*/ 21331618 w 22146938"/>
              <a:gd name="connsiteY14844" fmla="*/ 1235422 h 4842513"/>
              <a:gd name="connsiteX14845" fmla="*/ 21344906 w 22146938"/>
              <a:gd name="connsiteY14845" fmla="*/ 1251479 h 4842513"/>
              <a:gd name="connsiteX14846" fmla="*/ 21338954 w 22146938"/>
              <a:gd name="connsiteY14846" fmla="*/ 1260338 h 4842513"/>
              <a:gd name="connsiteX14847" fmla="*/ 21333018 w 22146938"/>
              <a:gd name="connsiteY14847" fmla="*/ 1261455 h 4842513"/>
              <a:gd name="connsiteX14848" fmla="*/ 21334454 w 22146938"/>
              <a:gd name="connsiteY14848" fmla="*/ 1262276 h 4842513"/>
              <a:gd name="connsiteX14849" fmla="*/ 21337708 w 22146938"/>
              <a:gd name="connsiteY14849" fmla="*/ 1273626 h 4842513"/>
              <a:gd name="connsiteX14850" fmla="*/ 21318330 w 22146938"/>
              <a:gd name="connsiteY14850" fmla="*/ 1285807 h 4842513"/>
              <a:gd name="connsiteX14851" fmla="*/ 21303934 w 22146938"/>
              <a:gd name="connsiteY14851" fmla="*/ 1268090 h 4842513"/>
              <a:gd name="connsiteX14852" fmla="*/ 21310716 w 22146938"/>
              <a:gd name="connsiteY14852" fmla="*/ 1258262 h 4842513"/>
              <a:gd name="connsiteX14853" fmla="*/ 21316958 w 22146938"/>
              <a:gd name="connsiteY14853" fmla="*/ 1257096 h 4842513"/>
              <a:gd name="connsiteX14854" fmla="*/ 21316808 w 22146938"/>
              <a:gd name="connsiteY14854" fmla="*/ 1257016 h 4842513"/>
              <a:gd name="connsiteX14855" fmla="*/ 21313900 w 22146938"/>
              <a:gd name="connsiteY14855" fmla="*/ 1246496 h 4842513"/>
              <a:gd name="connsiteX14856" fmla="*/ 21331618 w 22146938"/>
              <a:gd name="connsiteY14856" fmla="*/ 1235422 h 4842513"/>
              <a:gd name="connsiteX14857" fmla="*/ 11661103 w 22146938"/>
              <a:gd name="connsiteY14857" fmla="*/ 1234870 h 4842513"/>
              <a:gd name="connsiteX14858" fmla="*/ 11674945 w 22146938"/>
              <a:gd name="connsiteY14858" fmla="*/ 1251480 h 4842513"/>
              <a:gd name="connsiteX14859" fmla="*/ 11656674 w 22146938"/>
              <a:gd name="connsiteY14859" fmla="*/ 1263107 h 4842513"/>
              <a:gd name="connsiteX14860" fmla="*/ 11642832 w 22146938"/>
              <a:gd name="connsiteY14860" fmla="*/ 1246497 h 4842513"/>
              <a:gd name="connsiteX14861" fmla="*/ 11661103 w 22146938"/>
              <a:gd name="connsiteY14861" fmla="*/ 1234870 h 4842513"/>
              <a:gd name="connsiteX14862" fmla="*/ 10217176 w 22146938"/>
              <a:gd name="connsiteY14862" fmla="*/ 1234316 h 4842513"/>
              <a:gd name="connsiteX14863" fmla="*/ 10232127 w 22146938"/>
              <a:gd name="connsiteY14863" fmla="*/ 1252033 h 4842513"/>
              <a:gd name="connsiteX14864" fmla="*/ 10212745 w 22146938"/>
              <a:gd name="connsiteY14864" fmla="*/ 1264214 h 4842513"/>
              <a:gd name="connsiteX14865" fmla="*/ 10197795 w 22146938"/>
              <a:gd name="connsiteY14865" fmla="*/ 1246497 h 4842513"/>
              <a:gd name="connsiteX14866" fmla="*/ 10217176 w 22146938"/>
              <a:gd name="connsiteY14866" fmla="*/ 1234316 h 4842513"/>
              <a:gd name="connsiteX14867" fmla="*/ 20746382 w 22146938"/>
              <a:gd name="connsiteY14867" fmla="*/ 1233762 h 4842513"/>
              <a:gd name="connsiteX14868" fmla="*/ 20761330 w 22146938"/>
              <a:gd name="connsiteY14868" fmla="*/ 1252033 h 4842513"/>
              <a:gd name="connsiteX14869" fmla="*/ 20741398 w 22146938"/>
              <a:gd name="connsiteY14869" fmla="*/ 1264768 h 4842513"/>
              <a:gd name="connsiteX14870" fmla="*/ 20726448 w 22146938"/>
              <a:gd name="connsiteY14870" fmla="*/ 1246496 h 4842513"/>
              <a:gd name="connsiteX14871" fmla="*/ 20746382 w 22146938"/>
              <a:gd name="connsiteY14871" fmla="*/ 1233762 h 4842513"/>
              <a:gd name="connsiteX14872" fmla="*/ 9545639 w 22146938"/>
              <a:gd name="connsiteY14872" fmla="*/ 1233762 h 4842513"/>
              <a:gd name="connsiteX14873" fmla="*/ 9559482 w 22146938"/>
              <a:gd name="connsiteY14873" fmla="*/ 1250926 h 4842513"/>
              <a:gd name="connsiteX14874" fmla="*/ 9540655 w 22146938"/>
              <a:gd name="connsiteY14874" fmla="*/ 1262553 h 4842513"/>
              <a:gd name="connsiteX14875" fmla="*/ 9526809 w 22146938"/>
              <a:gd name="connsiteY14875" fmla="*/ 1245389 h 4842513"/>
              <a:gd name="connsiteX14876" fmla="*/ 9545639 w 22146938"/>
              <a:gd name="connsiteY14876" fmla="*/ 1233762 h 4842513"/>
              <a:gd name="connsiteX14877" fmla="*/ 707109 w 22146938"/>
              <a:gd name="connsiteY14877" fmla="*/ 1233762 h 4842513"/>
              <a:gd name="connsiteX14878" fmla="*/ 721505 w 22146938"/>
              <a:gd name="connsiteY14878" fmla="*/ 1251479 h 4842513"/>
              <a:gd name="connsiteX14879" fmla="*/ 702127 w 22146938"/>
              <a:gd name="connsiteY14879" fmla="*/ 1263660 h 4842513"/>
              <a:gd name="connsiteX14880" fmla="*/ 687732 w 22146938"/>
              <a:gd name="connsiteY14880" fmla="*/ 1245943 h 4842513"/>
              <a:gd name="connsiteX14881" fmla="*/ 707109 w 22146938"/>
              <a:gd name="connsiteY14881" fmla="*/ 1233762 h 4842513"/>
              <a:gd name="connsiteX14882" fmla="*/ 20838294 w 22146938"/>
              <a:gd name="connsiteY14882" fmla="*/ 1233761 h 4842513"/>
              <a:gd name="connsiteX14883" fmla="*/ 20851580 w 22146938"/>
              <a:gd name="connsiteY14883" fmla="*/ 1249818 h 4842513"/>
              <a:gd name="connsiteX14884" fmla="*/ 20833862 w 22146938"/>
              <a:gd name="connsiteY14884" fmla="*/ 1260892 h 4842513"/>
              <a:gd name="connsiteX14885" fmla="*/ 20820574 w 22146938"/>
              <a:gd name="connsiteY14885" fmla="*/ 1244835 h 4842513"/>
              <a:gd name="connsiteX14886" fmla="*/ 20838294 w 22146938"/>
              <a:gd name="connsiteY14886" fmla="*/ 1233761 h 4842513"/>
              <a:gd name="connsiteX14887" fmla="*/ 7053084 w 22146938"/>
              <a:gd name="connsiteY14887" fmla="*/ 1233208 h 4842513"/>
              <a:gd name="connsiteX14888" fmla="*/ 7067491 w 22146938"/>
              <a:gd name="connsiteY14888" fmla="*/ 1250926 h 4842513"/>
              <a:gd name="connsiteX14889" fmla="*/ 7048095 w 22146938"/>
              <a:gd name="connsiteY14889" fmla="*/ 1263107 h 4842513"/>
              <a:gd name="connsiteX14890" fmla="*/ 7033697 w 22146938"/>
              <a:gd name="connsiteY14890" fmla="*/ 1245389 h 4842513"/>
              <a:gd name="connsiteX14891" fmla="*/ 7053084 w 22146938"/>
              <a:gd name="connsiteY14891" fmla="*/ 1233208 h 4842513"/>
              <a:gd name="connsiteX14892" fmla="*/ 12293955 w 22146938"/>
              <a:gd name="connsiteY14892" fmla="*/ 1232101 h 4842513"/>
              <a:gd name="connsiteX14893" fmla="*/ 12307244 w 22146938"/>
              <a:gd name="connsiteY14893" fmla="*/ 1248711 h 4842513"/>
              <a:gd name="connsiteX14894" fmla="*/ 12289526 w 22146938"/>
              <a:gd name="connsiteY14894" fmla="*/ 1260338 h 4842513"/>
              <a:gd name="connsiteX14895" fmla="*/ 12276237 w 22146938"/>
              <a:gd name="connsiteY14895" fmla="*/ 1243728 h 4842513"/>
              <a:gd name="connsiteX14896" fmla="*/ 12293955 w 22146938"/>
              <a:gd name="connsiteY14896" fmla="*/ 1232101 h 4842513"/>
              <a:gd name="connsiteX14897" fmla="*/ 15269414 w 22146938"/>
              <a:gd name="connsiteY14897" fmla="*/ 1230440 h 4842513"/>
              <a:gd name="connsiteX14898" fmla="*/ 15283809 w 22146938"/>
              <a:gd name="connsiteY14898" fmla="*/ 1248158 h 4842513"/>
              <a:gd name="connsiteX14899" fmla="*/ 15264430 w 22146938"/>
              <a:gd name="connsiteY14899" fmla="*/ 1260339 h 4842513"/>
              <a:gd name="connsiteX14900" fmla="*/ 15250035 w 22146938"/>
              <a:gd name="connsiteY14900" fmla="*/ 1242621 h 4842513"/>
              <a:gd name="connsiteX14901" fmla="*/ 15269414 w 22146938"/>
              <a:gd name="connsiteY14901" fmla="*/ 1230440 h 4842513"/>
              <a:gd name="connsiteX14902" fmla="*/ 387656 w 22146938"/>
              <a:gd name="connsiteY14902" fmla="*/ 1230440 h 4842513"/>
              <a:gd name="connsiteX14903" fmla="*/ 402051 w 22146938"/>
              <a:gd name="connsiteY14903" fmla="*/ 1248158 h 4842513"/>
              <a:gd name="connsiteX14904" fmla="*/ 382673 w 22146938"/>
              <a:gd name="connsiteY14904" fmla="*/ 1260339 h 4842513"/>
              <a:gd name="connsiteX14905" fmla="*/ 368279 w 22146938"/>
              <a:gd name="connsiteY14905" fmla="*/ 1242621 h 4842513"/>
              <a:gd name="connsiteX14906" fmla="*/ 387656 w 22146938"/>
              <a:gd name="connsiteY14906" fmla="*/ 1230440 h 4842513"/>
              <a:gd name="connsiteX14907" fmla="*/ 9816367 w 22146938"/>
              <a:gd name="connsiteY14907" fmla="*/ 1229887 h 4842513"/>
              <a:gd name="connsiteX14908" fmla="*/ 9830768 w 22146938"/>
              <a:gd name="connsiteY14908" fmla="*/ 1247051 h 4842513"/>
              <a:gd name="connsiteX14909" fmla="*/ 9811937 w 22146938"/>
              <a:gd name="connsiteY14909" fmla="*/ 1259231 h 4842513"/>
              <a:gd name="connsiteX14910" fmla="*/ 9797540 w 22146938"/>
              <a:gd name="connsiteY14910" fmla="*/ 1242068 h 4842513"/>
              <a:gd name="connsiteX14911" fmla="*/ 9816367 w 22146938"/>
              <a:gd name="connsiteY14911" fmla="*/ 1229887 h 4842513"/>
              <a:gd name="connsiteX14912" fmla="*/ 14030285 w 22146938"/>
              <a:gd name="connsiteY14912" fmla="*/ 1229333 h 4842513"/>
              <a:gd name="connsiteX14913" fmla="*/ 14044127 w 22146938"/>
              <a:gd name="connsiteY14913" fmla="*/ 1246497 h 4842513"/>
              <a:gd name="connsiteX14914" fmla="*/ 14025856 w 22146938"/>
              <a:gd name="connsiteY14914" fmla="*/ 1258124 h 4842513"/>
              <a:gd name="connsiteX14915" fmla="*/ 14012014 w 22146938"/>
              <a:gd name="connsiteY14915" fmla="*/ 1240960 h 4842513"/>
              <a:gd name="connsiteX14916" fmla="*/ 14030285 w 22146938"/>
              <a:gd name="connsiteY14916" fmla="*/ 1229333 h 4842513"/>
              <a:gd name="connsiteX14917" fmla="*/ 7963463 w 22146938"/>
              <a:gd name="connsiteY14917" fmla="*/ 1229333 h 4842513"/>
              <a:gd name="connsiteX14918" fmla="*/ 7977855 w 22146938"/>
              <a:gd name="connsiteY14918" fmla="*/ 1247050 h 4842513"/>
              <a:gd name="connsiteX14919" fmla="*/ 7958483 w 22146938"/>
              <a:gd name="connsiteY14919" fmla="*/ 1259231 h 4842513"/>
              <a:gd name="connsiteX14920" fmla="*/ 7944083 w 22146938"/>
              <a:gd name="connsiteY14920" fmla="*/ 1241514 h 4842513"/>
              <a:gd name="connsiteX14921" fmla="*/ 7963463 w 22146938"/>
              <a:gd name="connsiteY14921" fmla="*/ 1229333 h 4842513"/>
              <a:gd name="connsiteX14922" fmla="*/ 21413562 w 22146938"/>
              <a:gd name="connsiteY14922" fmla="*/ 1229332 h 4842513"/>
              <a:gd name="connsiteX14923" fmla="*/ 21425396 w 22146938"/>
              <a:gd name="connsiteY14923" fmla="*/ 1235976 h 4842513"/>
              <a:gd name="connsiteX14924" fmla="*/ 21427222 w 22146938"/>
              <a:gd name="connsiteY14924" fmla="*/ 1242797 h 4842513"/>
              <a:gd name="connsiteX14925" fmla="*/ 21440138 w 22146938"/>
              <a:gd name="connsiteY14925" fmla="*/ 1240406 h 4842513"/>
              <a:gd name="connsiteX14926" fmla="*/ 21455086 w 22146938"/>
              <a:gd name="connsiteY14926" fmla="*/ 1258677 h 4842513"/>
              <a:gd name="connsiteX14927" fmla="*/ 21435154 w 22146938"/>
              <a:gd name="connsiteY14927" fmla="*/ 1271412 h 4842513"/>
              <a:gd name="connsiteX14928" fmla="*/ 21423736 w 22146938"/>
              <a:gd name="connsiteY14928" fmla="*/ 1264975 h 4842513"/>
              <a:gd name="connsiteX14929" fmla="*/ 21421632 w 22146938"/>
              <a:gd name="connsiteY14929" fmla="*/ 1257921 h 4842513"/>
              <a:gd name="connsiteX14930" fmla="*/ 21408578 w 22146938"/>
              <a:gd name="connsiteY14930" fmla="*/ 1260338 h 4842513"/>
              <a:gd name="connsiteX14931" fmla="*/ 21393630 w 22146938"/>
              <a:gd name="connsiteY14931" fmla="*/ 1242067 h 4842513"/>
              <a:gd name="connsiteX14932" fmla="*/ 21413562 w 22146938"/>
              <a:gd name="connsiteY14932" fmla="*/ 1229332 h 4842513"/>
              <a:gd name="connsiteX14933" fmla="*/ 19015034 w 22146938"/>
              <a:gd name="connsiteY14933" fmla="*/ 1228779 h 4842513"/>
              <a:gd name="connsiteX14934" fmla="*/ 19028878 w 22146938"/>
              <a:gd name="connsiteY14934" fmla="*/ 1245389 h 4842513"/>
              <a:gd name="connsiteX14935" fmla="*/ 19010606 w 22146938"/>
              <a:gd name="connsiteY14935" fmla="*/ 1257016 h 4842513"/>
              <a:gd name="connsiteX14936" fmla="*/ 18996764 w 22146938"/>
              <a:gd name="connsiteY14936" fmla="*/ 1240406 h 4842513"/>
              <a:gd name="connsiteX14937" fmla="*/ 19015034 w 22146938"/>
              <a:gd name="connsiteY14937" fmla="*/ 1228779 h 4842513"/>
              <a:gd name="connsiteX14938" fmla="*/ 14400141 w 22146938"/>
              <a:gd name="connsiteY14938" fmla="*/ 1228779 h 4842513"/>
              <a:gd name="connsiteX14939" fmla="*/ 14414536 w 22146938"/>
              <a:gd name="connsiteY14939" fmla="*/ 1246496 h 4842513"/>
              <a:gd name="connsiteX14940" fmla="*/ 14395157 w 22146938"/>
              <a:gd name="connsiteY14940" fmla="*/ 1258677 h 4842513"/>
              <a:gd name="connsiteX14941" fmla="*/ 14380763 w 22146938"/>
              <a:gd name="connsiteY14941" fmla="*/ 1240960 h 4842513"/>
              <a:gd name="connsiteX14942" fmla="*/ 14400141 w 22146938"/>
              <a:gd name="connsiteY14942" fmla="*/ 1228779 h 4842513"/>
              <a:gd name="connsiteX14943" fmla="*/ 10921391 w 22146938"/>
              <a:gd name="connsiteY14943" fmla="*/ 1227672 h 4842513"/>
              <a:gd name="connsiteX14944" fmla="*/ 10935786 w 22146938"/>
              <a:gd name="connsiteY14944" fmla="*/ 1245389 h 4842513"/>
              <a:gd name="connsiteX14945" fmla="*/ 10916408 w 22146938"/>
              <a:gd name="connsiteY14945" fmla="*/ 1257570 h 4842513"/>
              <a:gd name="connsiteX14946" fmla="*/ 10902012 w 22146938"/>
              <a:gd name="connsiteY14946" fmla="*/ 1239853 h 4842513"/>
              <a:gd name="connsiteX14947" fmla="*/ 10921391 w 22146938"/>
              <a:gd name="connsiteY14947" fmla="*/ 1227672 h 4842513"/>
              <a:gd name="connsiteX14948" fmla="*/ 7550873 w 22146938"/>
              <a:gd name="connsiteY14948" fmla="*/ 1227672 h 4842513"/>
              <a:gd name="connsiteX14949" fmla="*/ 7565283 w 22146938"/>
              <a:gd name="connsiteY14949" fmla="*/ 1245389 h 4842513"/>
              <a:gd name="connsiteX14950" fmla="*/ 7545886 w 22146938"/>
              <a:gd name="connsiteY14950" fmla="*/ 1257570 h 4842513"/>
              <a:gd name="connsiteX14951" fmla="*/ 7531498 w 22146938"/>
              <a:gd name="connsiteY14951" fmla="*/ 1239853 h 4842513"/>
              <a:gd name="connsiteX14952" fmla="*/ 7550873 w 22146938"/>
              <a:gd name="connsiteY14952" fmla="*/ 1227672 h 4842513"/>
              <a:gd name="connsiteX14953" fmla="*/ 3465845 w 22146938"/>
              <a:gd name="connsiteY14953" fmla="*/ 1227672 h 4842513"/>
              <a:gd name="connsiteX14954" fmla="*/ 3480794 w 22146938"/>
              <a:gd name="connsiteY14954" fmla="*/ 1245943 h 4842513"/>
              <a:gd name="connsiteX14955" fmla="*/ 3478298 w 22146938"/>
              <a:gd name="connsiteY14955" fmla="*/ 1249625 h 4842513"/>
              <a:gd name="connsiteX14956" fmla="*/ 3482691 w 22146938"/>
              <a:gd name="connsiteY14956" fmla="*/ 1252102 h 4842513"/>
              <a:gd name="connsiteX14957" fmla="*/ 3486289 w 22146938"/>
              <a:gd name="connsiteY14957" fmla="*/ 1264214 h 4842513"/>
              <a:gd name="connsiteX14958" fmla="*/ 3485885 w 22146938"/>
              <a:gd name="connsiteY14958" fmla="*/ 1264799 h 4842513"/>
              <a:gd name="connsiteX14959" fmla="*/ 3488949 w 22146938"/>
              <a:gd name="connsiteY14959" fmla="*/ 1266498 h 4842513"/>
              <a:gd name="connsiteX14960" fmla="*/ 3492341 w 22146938"/>
              <a:gd name="connsiteY14960" fmla="*/ 1278609 h 4842513"/>
              <a:gd name="connsiteX14961" fmla="*/ 3471856 w 22146938"/>
              <a:gd name="connsiteY14961" fmla="*/ 1291898 h 4842513"/>
              <a:gd name="connsiteX14962" fmla="*/ 3456353 w 22146938"/>
              <a:gd name="connsiteY14962" fmla="*/ 1273073 h 4842513"/>
              <a:gd name="connsiteX14963" fmla="*/ 3457048 w 22146938"/>
              <a:gd name="connsiteY14963" fmla="*/ 1272010 h 4842513"/>
              <a:gd name="connsiteX14964" fmla="*/ 3453900 w 22146938"/>
              <a:gd name="connsiteY14964" fmla="*/ 1270235 h 4842513"/>
              <a:gd name="connsiteX14965" fmla="*/ 3450302 w 22146938"/>
              <a:gd name="connsiteY14965" fmla="*/ 1258123 h 4842513"/>
              <a:gd name="connsiteX14966" fmla="*/ 3453017 w 22146938"/>
              <a:gd name="connsiteY14966" fmla="*/ 1254195 h 4842513"/>
              <a:gd name="connsiteX14967" fmla="*/ 3449235 w 22146938"/>
              <a:gd name="connsiteY14967" fmla="*/ 1252034 h 4842513"/>
              <a:gd name="connsiteX14968" fmla="*/ 3445913 w 22146938"/>
              <a:gd name="connsiteY14968" fmla="*/ 1240406 h 4842513"/>
              <a:gd name="connsiteX14969" fmla="*/ 3465845 w 22146938"/>
              <a:gd name="connsiteY14969" fmla="*/ 1227672 h 4842513"/>
              <a:gd name="connsiteX14970" fmla="*/ 5950735 w 22146938"/>
              <a:gd name="connsiteY14970" fmla="*/ 1227118 h 4842513"/>
              <a:gd name="connsiteX14971" fmla="*/ 5965685 w 22146938"/>
              <a:gd name="connsiteY14971" fmla="*/ 1245389 h 4842513"/>
              <a:gd name="connsiteX14972" fmla="*/ 5945749 w 22146938"/>
              <a:gd name="connsiteY14972" fmla="*/ 1258124 h 4842513"/>
              <a:gd name="connsiteX14973" fmla="*/ 5930805 w 22146938"/>
              <a:gd name="connsiteY14973" fmla="*/ 1239852 h 4842513"/>
              <a:gd name="connsiteX14974" fmla="*/ 5950735 w 22146938"/>
              <a:gd name="connsiteY14974" fmla="*/ 1227118 h 4842513"/>
              <a:gd name="connsiteX14975" fmla="*/ 2963769 w 22146938"/>
              <a:gd name="connsiteY14975" fmla="*/ 1226564 h 4842513"/>
              <a:gd name="connsiteX14976" fmla="*/ 2978163 w 22146938"/>
              <a:gd name="connsiteY14976" fmla="*/ 1244282 h 4842513"/>
              <a:gd name="connsiteX14977" fmla="*/ 2958787 w 22146938"/>
              <a:gd name="connsiteY14977" fmla="*/ 1256463 h 4842513"/>
              <a:gd name="connsiteX14978" fmla="*/ 2944391 w 22146938"/>
              <a:gd name="connsiteY14978" fmla="*/ 1238745 h 4842513"/>
              <a:gd name="connsiteX14979" fmla="*/ 2963769 w 22146938"/>
              <a:gd name="connsiteY14979" fmla="*/ 1226564 h 4842513"/>
              <a:gd name="connsiteX14980" fmla="*/ 11143415 w 22146938"/>
              <a:gd name="connsiteY14980" fmla="*/ 1226011 h 4842513"/>
              <a:gd name="connsiteX14981" fmla="*/ 11157257 w 22146938"/>
              <a:gd name="connsiteY14981" fmla="*/ 1243175 h 4842513"/>
              <a:gd name="connsiteX14982" fmla="*/ 11138431 w 22146938"/>
              <a:gd name="connsiteY14982" fmla="*/ 1254802 h 4842513"/>
              <a:gd name="connsiteX14983" fmla="*/ 11124590 w 22146938"/>
              <a:gd name="connsiteY14983" fmla="*/ 1237638 h 4842513"/>
              <a:gd name="connsiteX14984" fmla="*/ 11143415 w 22146938"/>
              <a:gd name="connsiteY14984" fmla="*/ 1226011 h 4842513"/>
              <a:gd name="connsiteX14985" fmla="*/ 10720960 w 22146938"/>
              <a:gd name="connsiteY14985" fmla="*/ 1226011 h 4842513"/>
              <a:gd name="connsiteX14986" fmla="*/ 10735909 w 22146938"/>
              <a:gd name="connsiteY14986" fmla="*/ 1243728 h 4842513"/>
              <a:gd name="connsiteX14987" fmla="*/ 10716531 w 22146938"/>
              <a:gd name="connsiteY14987" fmla="*/ 1256463 h 4842513"/>
              <a:gd name="connsiteX14988" fmla="*/ 10701582 w 22146938"/>
              <a:gd name="connsiteY14988" fmla="*/ 1238745 h 4842513"/>
              <a:gd name="connsiteX14989" fmla="*/ 10720960 w 22146938"/>
              <a:gd name="connsiteY14989" fmla="*/ 1226011 h 4842513"/>
              <a:gd name="connsiteX14990" fmla="*/ 8203270 w 22146938"/>
              <a:gd name="connsiteY14990" fmla="*/ 1224903 h 4842513"/>
              <a:gd name="connsiteX14991" fmla="*/ 8217673 w 22146938"/>
              <a:gd name="connsiteY14991" fmla="*/ 1242067 h 4842513"/>
              <a:gd name="connsiteX14992" fmla="*/ 8198854 w 22146938"/>
              <a:gd name="connsiteY14992" fmla="*/ 1254248 h 4842513"/>
              <a:gd name="connsiteX14993" fmla="*/ 8184449 w 22146938"/>
              <a:gd name="connsiteY14993" fmla="*/ 1237084 h 4842513"/>
              <a:gd name="connsiteX14994" fmla="*/ 8203270 w 22146938"/>
              <a:gd name="connsiteY14994" fmla="*/ 1224903 h 4842513"/>
              <a:gd name="connsiteX14995" fmla="*/ 7219765 w 22146938"/>
              <a:gd name="connsiteY14995" fmla="*/ 1224903 h 4842513"/>
              <a:gd name="connsiteX14996" fmla="*/ 7234162 w 22146938"/>
              <a:gd name="connsiteY14996" fmla="*/ 1242620 h 4842513"/>
              <a:gd name="connsiteX14997" fmla="*/ 7214775 w 22146938"/>
              <a:gd name="connsiteY14997" fmla="*/ 1254801 h 4842513"/>
              <a:gd name="connsiteX14998" fmla="*/ 7200374 w 22146938"/>
              <a:gd name="connsiteY14998" fmla="*/ 1237084 h 4842513"/>
              <a:gd name="connsiteX14999" fmla="*/ 7219765 w 22146938"/>
              <a:gd name="connsiteY14999" fmla="*/ 1224903 h 4842513"/>
              <a:gd name="connsiteX15000" fmla="*/ 6394783 w 22146938"/>
              <a:gd name="connsiteY15000" fmla="*/ 1224903 h 4842513"/>
              <a:gd name="connsiteX15001" fmla="*/ 6409183 w 22146938"/>
              <a:gd name="connsiteY15001" fmla="*/ 1242620 h 4842513"/>
              <a:gd name="connsiteX15002" fmla="*/ 6389803 w 22146938"/>
              <a:gd name="connsiteY15002" fmla="*/ 1254801 h 4842513"/>
              <a:gd name="connsiteX15003" fmla="*/ 6375383 w 22146938"/>
              <a:gd name="connsiteY15003" fmla="*/ 1237084 h 4842513"/>
              <a:gd name="connsiteX15004" fmla="*/ 6394783 w 22146938"/>
              <a:gd name="connsiteY15004" fmla="*/ 1224903 h 4842513"/>
              <a:gd name="connsiteX15005" fmla="*/ 16899437 w 22146938"/>
              <a:gd name="connsiteY15005" fmla="*/ 1224350 h 4842513"/>
              <a:gd name="connsiteX15006" fmla="*/ 16914940 w 22146938"/>
              <a:gd name="connsiteY15006" fmla="*/ 1243728 h 4842513"/>
              <a:gd name="connsiteX15007" fmla="*/ 16893900 w 22146938"/>
              <a:gd name="connsiteY15007" fmla="*/ 1257017 h 4842513"/>
              <a:gd name="connsiteX15008" fmla="*/ 16878397 w 22146938"/>
              <a:gd name="connsiteY15008" fmla="*/ 1237638 h 4842513"/>
              <a:gd name="connsiteX15009" fmla="*/ 16899437 w 22146938"/>
              <a:gd name="connsiteY15009" fmla="*/ 1224350 h 4842513"/>
              <a:gd name="connsiteX15010" fmla="*/ 4024362 w 22146938"/>
              <a:gd name="connsiteY15010" fmla="*/ 1223795 h 4842513"/>
              <a:gd name="connsiteX15011" fmla="*/ 4040419 w 22146938"/>
              <a:gd name="connsiteY15011" fmla="*/ 1243174 h 4842513"/>
              <a:gd name="connsiteX15012" fmla="*/ 4019380 w 22146938"/>
              <a:gd name="connsiteY15012" fmla="*/ 1256462 h 4842513"/>
              <a:gd name="connsiteX15013" fmla="*/ 4003323 w 22146938"/>
              <a:gd name="connsiteY15013" fmla="*/ 1237084 h 4842513"/>
              <a:gd name="connsiteX15014" fmla="*/ 4024362 w 22146938"/>
              <a:gd name="connsiteY15014" fmla="*/ 1223795 h 4842513"/>
              <a:gd name="connsiteX15015" fmla="*/ 21058654 w 22146938"/>
              <a:gd name="connsiteY15015" fmla="*/ 1223242 h 4842513"/>
              <a:gd name="connsiteX15016" fmla="*/ 21069314 w 22146938"/>
              <a:gd name="connsiteY15016" fmla="*/ 1229332 h 4842513"/>
              <a:gd name="connsiteX15017" fmla="*/ 21070286 w 22146938"/>
              <a:gd name="connsiteY15017" fmla="*/ 1232715 h 4842513"/>
              <a:gd name="connsiteX15018" fmla="*/ 21072150 w 22146938"/>
              <a:gd name="connsiteY15018" fmla="*/ 1233762 h 4842513"/>
              <a:gd name="connsiteX15019" fmla="*/ 21075266 w 22146938"/>
              <a:gd name="connsiteY15019" fmla="*/ 1245389 h 4842513"/>
              <a:gd name="connsiteX15020" fmla="*/ 21055334 w 22146938"/>
              <a:gd name="connsiteY15020" fmla="*/ 1258124 h 4842513"/>
              <a:gd name="connsiteX15021" fmla="*/ 21040384 w 22146938"/>
              <a:gd name="connsiteY15021" fmla="*/ 1239852 h 4842513"/>
              <a:gd name="connsiteX15022" fmla="*/ 21041386 w 22146938"/>
              <a:gd name="connsiteY15022" fmla="*/ 1238358 h 4842513"/>
              <a:gd name="connsiteX15023" fmla="*/ 21040384 w 22146938"/>
              <a:gd name="connsiteY15023" fmla="*/ 1234869 h 4842513"/>
              <a:gd name="connsiteX15024" fmla="*/ 21058654 w 22146938"/>
              <a:gd name="connsiteY15024" fmla="*/ 1223242 h 4842513"/>
              <a:gd name="connsiteX15025" fmla="*/ 7385864 w 22146938"/>
              <a:gd name="connsiteY15025" fmla="*/ 1222689 h 4842513"/>
              <a:gd name="connsiteX15026" fmla="*/ 7400252 w 22146938"/>
              <a:gd name="connsiteY15026" fmla="*/ 1240406 h 4842513"/>
              <a:gd name="connsiteX15027" fmla="*/ 7380880 w 22146938"/>
              <a:gd name="connsiteY15027" fmla="*/ 1252587 h 4842513"/>
              <a:gd name="connsiteX15028" fmla="*/ 7366469 w 22146938"/>
              <a:gd name="connsiteY15028" fmla="*/ 1234870 h 4842513"/>
              <a:gd name="connsiteX15029" fmla="*/ 7385864 w 22146938"/>
              <a:gd name="connsiteY15029" fmla="*/ 1222689 h 4842513"/>
              <a:gd name="connsiteX15030" fmla="*/ 995511 w 22146938"/>
              <a:gd name="connsiteY15030" fmla="*/ 1222689 h 4842513"/>
              <a:gd name="connsiteX15031" fmla="*/ 1009906 w 22146938"/>
              <a:gd name="connsiteY15031" fmla="*/ 1240406 h 4842513"/>
              <a:gd name="connsiteX15032" fmla="*/ 990529 w 22146938"/>
              <a:gd name="connsiteY15032" fmla="*/ 1252587 h 4842513"/>
              <a:gd name="connsiteX15033" fmla="*/ 976133 w 22146938"/>
              <a:gd name="connsiteY15033" fmla="*/ 1234870 h 4842513"/>
              <a:gd name="connsiteX15034" fmla="*/ 995511 w 22146938"/>
              <a:gd name="connsiteY15034" fmla="*/ 1222689 h 4842513"/>
              <a:gd name="connsiteX15035" fmla="*/ 3126542 w 22146938"/>
              <a:gd name="connsiteY15035" fmla="*/ 1222688 h 4842513"/>
              <a:gd name="connsiteX15036" fmla="*/ 3140936 w 22146938"/>
              <a:gd name="connsiteY15036" fmla="*/ 1240406 h 4842513"/>
              <a:gd name="connsiteX15037" fmla="*/ 3121558 w 22146938"/>
              <a:gd name="connsiteY15037" fmla="*/ 1252587 h 4842513"/>
              <a:gd name="connsiteX15038" fmla="*/ 3107164 w 22146938"/>
              <a:gd name="connsiteY15038" fmla="*/ 1234869 h 4842513"/>
              <a:gd name="connsiteX15039" fmla="*/ 3126542 w 22146938"/>
              <a:gd name="connsiteY15039" fmla="*/ 1222688 h 4842513"/>
              <a:gd name="connsiteX15040" fmla="*/ 1126679 w 22146938"/>
              <a:gd name="connsiteY15040" fmla="*/ 1222688 h 4842513"/>
              <a:gd name="connsiteX15041" fmla="*/ 1141627 w 22146938"/>
              <a:gd name="connsiteY15041" fmla="*/ 1240960 h 4842513"/>
              <a:gd name="connsiteX15042" fmla="*/ 1121696 w 22146938"/>
              <a:gd name="connsiteY15042" fmla="*/ 1253694 h 4842513"/>
              <a:gd name="connsiteX15043" fmla="*/ 1106748 w 22146938"/>
              <a:gd name="connsiteY15043" fmla="*/ 1235423 h 4842513"/>
              <a:gd name="connsiteX15044" fmla="*/ 1126679 w 22146938"/>
              <a:gd name="connsiteY15044" fmla="*/ 1222688 h 4842513"/>
              <a:gd name="connsiteX15045" fmla="*/ 11507181 w 22146938"/>
              <a:gd name="connsiteY15045" fmla="*/ 1222135 h 4842513"/>
              <a:gd name="connsiteX15046" fmla="*/ 11521023 w 22146938"/>
              <a:gd name="connsiteY15046" fmla="*/ 1238745 h 4842513"/>
              <a:gd name="connsiteX15047" fmla="*/ 11502752 w 22146938"/>
              <a:gd name="connsiteY15047" fmla="*/ 1250372 h 4842513"/>
              <a:gd name="connsiteX15048" fmla="*/ 11488910 w 22146938"/>
              <a:gd name="connsiteY15048" fmla="*/ 1233762 h 4842513"/>
              <a:gd name="connsiteX15049" fmla="*/ 11507181 w 22146938"/>
              <a:gd name="connsiteY15049" fmla="*/ 1222135 h 4842513"/>
              <a:gd name="connsiteX15050" fmla="*/ 19175602 w 22146938"/>
              <a:gd name="connsiteY15050" fmla="*/ 1219367 h 4842513"/>
              <a:gd name="connsiteX15051" fmla="*/ 19189442 w 22146938"/>
              <a:gd name="connsiteY15051" fmla="*/ 1235977 h 4842513"/>
              <a:gd name="connsiteX15052" fmla="*/ 19171172 w 22146938"/>
              <a:gd name="connsiteY15052" fmla="*/ 1247604 h 4842513"/>
              <a:gd name="connsiteX15053" fmla="*/ 19157330 w 22146938"/>
              <a:gd name="connsiteY15053" fmla="*/ 1230994 h 4842513"/>
              <a:gd name="connsiteX15054" fmla="*/ 19175602 w 22146938"/>
              <a:gd name="connsiteY15054" fmla="*/ 1219367 h 4842513"/>
              <a:gd name="connsiteX15055" fmla="*/ 12760152 w 22146938"/>
              <a:gd name="connsiteY15055" fmla="*/ 1219366 h 4842513"/>
              <a:gd name="connsiteX15056" fmla="*/ 12773439 w 22146938"/>
              <a:gd name="connsiteY15056" fmla="*/ 1235423 h 4842513"/>
              <a:gd name="connsiteX15057" fmla="*/ 12756275 w 22146938"/>
              <a:gd name="connsiteY15057" fmla="*/ 1246496 h 4842513"/>
              <a:gd name="connsiteX15058" fmla="*/ 12742987 w 22146938"/>
              <a:gd name="connsiteY15058" fmla="*/ 1230440 h 4842513"/>
              <a:gd name="connsiteX15059" fmla="*/ 12760152 w 22146938"/>
              <a:gd name="connsiteY15059" fmla="*/ 1219366 h 4842513"/>
              <a:gd name="connsiteX15060" fmla="*/ 14214105 w 22146938"/>
              <a:gd name="connsiteY15060" fmla="*/ 1218813 h 4842513"/>
              <a:gd name="connsiteX15061" fmla="*/ 14228501 w 22146938"/>
              <a:gd name="connsiteY15061" fmla="*/ 1235977 h 4842513"/>
              <a:gd name="connsiteX15062" fmla="*/ 14209675 w 22146938"/>
              <a:gd name="connsiteY15062" fmla="*/ 1248157 h 4842513"/>
              <a:gd name="connsiteX15063" fmla="*/ 14195281 w 22146938"/>
              <a:gd name="connsiteY15063" fmla="*/ 1230994 h 4842513"/>
              <a:gd name="connsiteX15064" fmla="*/ 14214105 w 22146938"/>
              <a:gd name="connsiteY15064" fmla="*/ 1218813 h 4842513"/>
              <a:gd name="connsiteX15065" fmla="*/ 19599164 w 22146938"/>
              <a:gd name="connsiteY15065" fmla="*/ 1218259 h 4842513"/>
              <a:gd name="connsiteX15066" fmla="*/ 19613006 w 22146938"/>
              <a:gd name="connsiteY15066" fmla="*/ 1235423 h 4842513"/>
              <a:gd name="connsiteX15067" fmla="*/ 19594734 w 22146938"/>
              <a:gd name="connsiteY15067" fmla="*/ 1247050 h 4842513"/>
              <a:gd name="connsiteX15068" fmla="*/ 19580894 w 22146938"/>
              <a:gd name="connsiteY15068" fmla="*/ 1229886 h 4842513"/>
              <a:gd name="connsiteX15069" fmla="*/ 19599164 w 22146938"/>
              <a:gd name="connsiteY15069" fmla="*/ 1218259 h 4842513"/>
              <a:gd name="connsiteX15070" fmla="*/ 18631337 w 22146938"/>
              <a:gd name="connsiteY15070" fmla="*/ 1217706 h 4842513"/>
              <a:gd name="connsiteX15071" fmla="*/ 18645179 w 22146938"/>
              <a:gd name="connsiteY15071" fmla="*/ 1234316 h 4842513"/>
              <a:gd name="connsiteX15072" fmla="*/ 18626908 w 22146938"/>
              <a:gd name="connsiteY15072" fmla="*/ 1245943 h 4842513"/>
              <a:gd name="connsiteX15073" fmla="*/ 18613066 w 22146938"/>
              <a:gd name="connsiteY15073" fmla="*/ 1229333 h 4842513"/>
              <a:gd name="connsiteX15074" fmla="*/ 18631337 w 22146938"/>
              <a:gd name="connsiteY15074" fmla="*/ 1217706 h 4842513"/>
              <a:gd name="connsiteX15075" fmla="*/ 5493927 w 22146938"/>
              <a:gd name="connsiteY15075" fmla="*/ 1217705 h 4842513"/>
              <a:gd name="connsiteX15076" fmla="*/ 5508871 w 22146938"/>
              <a:gd name="connsiteY15076" fmla="*/ 1235977 h 4842513"/>
              <a:gd name="connsiteX15077" fmla="*/ 5488950 w 22146938"/>
              <a:gd name="connsiteY15077" fmla="*/ 1248711 h 4842513"/>
              <a:gd name="connsiteX15078" fmla="*/ 5474003 w 22146938"/>
              <a:gd name="connsiteY15078" fmla="*/ 1230440 h 4842513"/>
              <a:gd name="connsiteX15079" fmla="*/ 5493927 w 22146938"/>
              <a:gd name="connsiteY15079" fmla="*/ 1217705 h 4842513"/>
              <a:gd name="connsiteX15080" fmla="*/ 8974210 w 22146938"/>
              <a:gd name="connsiteY15080" fmla="*/ 1216598 h 4842513"/>
              <a:gd name="connsiteX15081" fmla="*/ 8988054 w 22146938"/>
              <a:gd name="connsiteY15081" fmla="*/ 1233208 h 4842513"/>
              <a:gd name="connsiteX15082" fmla="*/ 8969781 w 22146938"/>
              <a:gd name="connsiteY15082" fmla="*/ 1244835 h 4842513"/>
              <a:gd name="connsiteX15083" fmla="*/ 8955935 w 22146938"/>
              <a:gd name="connsiteY15083" fmla="*/ 1228225 h 4842513"/>
              <a:gd name="connsiteX15084" fmla="*/ 8974210 w 22146938"/>
              <a:gd name="connsiteY15084" fmla="*/ 1216598 h 4842513"/>
              <a:gd name="connsiteX15085" fmla="*/ 18858344 w 22146938"/>
              <a:gd name="connsiteY15085" fmla="*/ 1215491 h 4842513"/>
              <a:gd name="connsiteX15086" fmla="*/ 18872186 w 22146938"/>
              <a:gd name="connsiteY15086" fmla="*/ 1232101 h 4842513"/>
              <a:gd name="connsiteX15087" fmla="*/ 18853915 w 22146938"/>
              <a:gd name="connsiteY15087" fmla="*/ 1243728 h 4842513"/>
              <a:gd name="connsiteX15088" fmla="*/ 18840073 w 22146938"/>
              <a:gd name="connsiteY15088" fmla="*/ 1227118 h 4842513"/>
              <a:gd name="connsiteX15089" fmla="*/ 18858344 w 22146938"/>
              <a:gd name="connsiteY15089" fmla="*/ 1215491 h 4842513"/>
              <a:gd name="connsiteX15090" fmla="*/ 9130374 w 22146938"/>
              <a:gd name="connsiteY15090" fmla="*/ 1215491 h 4842513"/>
              <a:gd name="connsiteX15091" fmla="*/ 9144217 w 22146938"/>
              <a:gd name="connsiteY15091" fmla="*/ 1232101 h 4842513"/>
              <a:gd name="connsiteX15092" fmla="*/ 9125944 w 22146938"/>
              <a:gd name="connsiteY15092" fmla="*/ 1243728 h 4842513"/>
              <a:gd name="connsiteX15093" fmla="*/ 9112101 w 22146938"/>
              <a:gd name="connsiteY15093" fmla="*/ 1227118 h 4842513"/>
              <a:gd name="connsiteX15094" fmla="*/ 9130374 w 22146938"/>
              <a:gd name="connsiteY15094" fmla="*/ 1215491 h 4842513"/>
              <a:gd name="connsiteX15095" fmla="*/ 3847747 w 22146938"/>
              <a:gd name="connsiteY15095" fmla="*/ 1214936 h 4842513"/>
              <a:gd name="connsiteX15096" fmla="*/ 3863803 w 22146938"/>
              <a:gd name="connsiteY15096" fmla="*/ 1234315 h 4842513"/>
              <a:gd name="connsiteX15097" fmla="*/ 3842764 w 22146938"/>
              <a:gd name="connsiteY15097" fmla="*/ 1247603 h 4842513"/>
              <a:gd name="connsiteX15098" fmla="*/ 3826707 w 22146938"/>
              <a:gd name="connsiteY15098" fmla="*/ 1228225 h 4842513"/>
              <a:gd name="connsiteX15099" fmla="*/ 3847747 w 22146938"/>
              <a:gd name="connsiteY15099" fmla="*/ 1214936 h 4842513"/>
              <a:gd name="connsiteX15100" fmla="*/ 10388283 w 22146938"/>
              <a:gd name="connsiteY15100" fmla="*/ 1214383 h 4842513"/>
              <a:gd name="connsiteX15101" fmla="*/ 10403236 w 22146938"/>
              <a:gd name="connsiteY15101" fmla="*/ 1232100 h 4842513"/>
              <a:gd name="connsiteX15102" fmla="*/ 10383855 w 22146938"/>
              <a:gd name="connsiteY15102" fmla="*/ 1244835 h 4842513"/>
              <a:gd name="connsiteX15103" fmla="*/ 10368903 w 22146938"/>
              <a:gd name="connsiteY15103" fmla="*/ 1227117 h 4842513"/>
              <a:gd name="connsiteX15104" fmla="*/ 10388283 w 22146938"/>
              <a:gd name="connsiteY15104" fmla="*/ 1214383 h 4842513"/>
              <a:gd name="connsiteX15105" fmla="*/ 21239154 w 22146938"/>
              <a:gd name="connsiteY15105" fmla="*/ 1213276 h 4842513"/>
              <a:gd name="connsiteX15106" fmla="*/ 21254102 w 22146938"/>
              <a:gd name="connsiteY15106" fmla="*/ 1231547 h 4842513"/>
              <a:gd name="connsiteX15107" fmla="*/ 21234170 w 22146938"/>
              <a:gd name="connsiteY15107" fmla="*/ 1244282 h 4842513"/>
              <a:gd name="connsiteX15108" fmla="*/ 21219222 w 22146938"/>
              <a:gd name="connsiteY15108" fmla="*/ 1226010 h 4842513"/>
              <a:gd name="connsiteX15109" fmla="*/ 21239154 w 22146938"/>
              <a:gd name="connsiteY15109" fmla="*/ 1213276 h 4842513"/>
              <a:gd name="connsiteX15110" fmla="*/ 8437560 w 22146938"/>
              <a:gd name="connsiteY15110" fmla="*/ 1212723 h 4842513"/>
              <a:gd name="connsiteX15111" fmla="*/ 8451406 w 22146938"/>
              <a:gd name="connsiteY15111" fmla="*/ 1229887 h 4842513"/>
              <a:gd name="connsiteX15112" fmla="*/ 8432575 w 22146938"/>
              <a:gd name="connsiteY15112" fmla="*/ 1241514 h 4842513"/>
              <a:gd name="connsiteX15113" fmla="*/ 8418732 w 22146938"/>
              <a:gd name="connsiteY15113" fmla="*/ 1224350 h 4842513"/>
              <a:gd name="connsiteX15114" fmla="*/ 8437560 w 22146938"/>
              <a:gd name="connsiteY15114" fmla="*/ 1212723 h 4842513"/>
              <a:gd name="connsiteX15115" fmla="*/ 13673354 w 22146938"/>
              <a:gd name="connsiteY15115" fmla="*/ 1212376 h 4842513"/>
              <a:gd name="connsiteX15116" fmla="*/ 13686475 w 22146938"/>
              <a:gd name="connsiteY15116" fmla="*/ 1228493 h 4842513"/>
              <a:gd name="connsiteX15117" fmla="*/ 13668980 w 22146938"/>
              <a:gd name="connsiteY15117" fmla="*/ 1239710 h 4842513"/>
              <a:gd name="connsiteX15118" fmla="*/ 13655860 w 22146938"/>
              <a:gd name="connsiteY15118" fmla="*/ 1223594 h 4842513"/>
              <a:gd name="connsiteX15119" fmla="*/ 13673354 w 22146938"/>
              <a:gd name="connsiteY15119" fmla="*/ 1212376 h 4842513"/>
              <a:gd name="connsiteX15120" fmla="*/ 10555411 w 22146938"/>
              <a:gd name="connsiteY15120" fmla="*/ 1211615 h 4842513"/>
              <a:gd name="connsiteX15121" fmla="*/ 10570360 w 22146938"/>
              <a:gd name="connsiteY15121" fmla="*/ 1229332 h 4842513"/>
              <a:gd name="connsiteX15122" fmla="*/ 10550982 w 22146938"/>
              <a:gd name="connsiteY15122" fmla="*/ 1242067 h 4842513"/>
              <a:gd name="connsiteX15123" fmla="*/ 10536033 w 22146938"/>
              <a:gd name="connsiteY15123" fmla="*/ 1224349 h 4842513"/>
              <a:gd name="connsiteX15124" fmla="*/ 10555411 w 22146938"/>
              <a:gd name="connsiteY15124" fmla="*/ 1211615 h 4842513"/>
              <a:gd name="connsiteX15125" fmla="*/ 10099281 w 22146938"/>
              <a:gd name="connsiteY15125" fmla="*/ 1211615 h 4842513"/>
              <a:gd name="connsiteX15126" fmla="*/ 10113677 w 22146938"/>
              <a:gd name="connsiteY15126" fmla="*/ 1229332 h 4842513"/>
              <a:gd name="connsiteX15127" fmla="*/ 10094298 w 22146938"/>
              <a:gd name="connsiteY15127" fmla="*/ 1241513 h 4842513"/>
              <a:gd name="connsiteX15128" fmla="*/ 10079900 w 22146938"/>
              <a:gd name="connsiteY15128" fmla="*/ 1223796 h 4842513"/>
              <a:gd name="connsiteX15129" fmla="*/ 10099281 w 22146938"/>
              <a:gd name="connsiteY15129" fmla="*/ 1211615 h 4842513"/>
              <a:gd name="connsiteX15130" fmla="*/ 2307654 w 22146938"/>
              <a:gd name="connsiteY15130" fmla="*/ 1209954 h 4842513"/>
              <a:gd name="connsiteX15131" fmla="*/ 2322602 w 22146938"/>
              <a:gd name="connsiteY15131" fmla="*/ 1227671 h 4842513"/>
              <a:gd name="connsiteX15132" fmla="*/ 2303225 w 22146938"/>
              <a:gd name="connsiteY15132" fmla="*/ 1239852 h 4842513"/>
              <a:gd name="connsiteX15133" fmla="*/ 2288277 w 22146938"/>
              <a:gd name="connsiteY15133" fmla="*/ 1222135 h 4842513"/>
              <a:gd name="connsiteX15134" fmla="*/ 2307654 w 22146938"/>
              <a:gd name="connsiteY15134" fmla="*/ 1209954 h 4842513"/>
              <a:gd name="connsiteX15135" fmla="*/ 15442160 w 22146938"/>
              <a:gd name="connsiteY15135" fmla="*/ 1209400 h 4842513"/>
              <a:gd name="connsiteX15136" fmla="*/ 15456556 w 22146938"/>
              <a:gd name="connsiteY15136" fmla="*/ 1227117 h 4842513"/>
              <a:gd name="connsiteX15137" fmla="*/ 15437177 w 22146938"/>
              <a:gd name="connsiteY15137" fmla="*/ 1239298 h 4842513"/>
              <a:gd name="connsiteX15138" fmla="*/ 15422781 w 22146938"/>
              <a:gd name="connsiteY15138" fmla="*/ 1221581 h 4842513"/>
              <a:gd name="connsiteX15139" fmla="*/ 15442160 w 22146938"/>
              <a:gd name="connsiteY15139" fmla="*/ 1209400 h 4842513"/>
              <a:gd name="connsiteX15140" fmla="*/ 871542 w 22146938"/>
              <a:gd name="connsiteY15140" fmla="*/ 1209400 h 4842513"/>
              <a:gd name="connsiteX15141" fmla="*/ 885938 w 22146938"/>
              <a:gd name="connsiteY15141" fmla="*/ 1227117 h 4842513"/>
              <a:gd name="connsiteX15142" fmla="*/ 866559 w 22146938"/>
              <a:gd name="connsiteY15142" fmla="*/ 1239298 h 4842513"/>
              <a:gd name="connsiteX15143" fmla="*/ 852165 w 22146938"/>
              <a:gd name="connsiteY15143" fmla="*/ 1221581 h 4842513"/>
              <a:gd name="connsiteX15144" fmla="*/ 871542 w 22146938"/>
              <a:gd name="connsiteY15144" fmla="*/ 1209400 h 4842513"/>
              <a:gd name="connsiteX15145" fmla="*/ 13842035 w 22146938"/>
              <a:gd name="connsiteY15145" fmla="*/ 1207186 h 4842513"/>
              <a:gd name="connsiteX15146" fmla="*/ 13855322 w 22146938"/>
              <a:gd name="connsiteY15146" fmla="*/ 1223796 h 4842513"/>
              <a:gd name="connsiteX15147" fmla="*/ 13837605 w 22146938"/>
              <a:gd name="connsiteY15147" fmla="*/ 1235423 h 4842513"/>
              <a:gd name="connsiteX15148" fmla="*/ 13824317 w 22146938"/>
              <a:gd name="connsiteY15148" fmla="*/ 1218813 h 4842513"/>
              <a:gd name="connsiteX15149" fmla="*/ 13842035 w 22146938"/>
              <a:gd name="connsiteY15149" fmla="*/ 1207186 h 4842513"/>
              <a:gd name="connsiteX15150" fmla="*/ 7803430 w 22146938"/>
              <a:gd name="connsiteY15150" fmla="*/ 1207186 h 4842513"/>
              <a:gd name="connsiteX15151" fmla="*/ 7817840 w 22146938"/>
              <a:gd name="connsiteY15151" fmla="*/ 1224903 h 4842513"/>
              <a:gd name="connsiteX15152" fmla="*/ 7798443 w 22146938"/>
              <a:gd name="connsiteY15152" fmla="*/ 1237084 h 4842513"/>
              <a:gd name="connsiteX15153" fmla="*/ 7784045 w 22146938"/>
              <a:gd name="connsiteY15153" fmla="*/ 1219367 h 4842513"/>
              <a:gd name="connsiteX15154" fmla="*/ 7803430 w 22146938"/>
              <a:gd name="connsiteY15154" fmla="*/ 1207186 h 4842513"/>
              <a:gd name="connsiteX15155" fmla="*/ 13511491 w 22146938"/>
              <a:gd name="connsiteY15155" fmla="*/ 1205524 h 4842513"/>
              <a:gd name="connsiteX15156" fmla="*/ 13524778 w 22146938"/>
              <a:gd name="connsiteY15156" fmla="*/ 1221581 h 4842513"/>
              <a:gd name="connsiteX15157" fmla="*/ 13507615 w 22146938"/>
              <a:gd name="connsiteY15157" fmla="*/ 1232655 h 4842513"/>
              <a:gd name="connsiteX15158" fmla="*/ 13494326 w 22146938"/>
              <a:gd name="connsiteY15158" fmla="*/ 1216598 h 4842513"/>
              <a:gd name="connsiteX15159" fmla="*/ 13511491 w 22146938"/>
              <a:gd name="connsiteY15159" fmla="*/ 1205524 h 4842513"/>
              <a:gd name="connsiteX15160" fmla="*/ 5022739 w 22146938"/>
              <a:gd name="connsiteY15160" fmla="*/ 1205524 h 4842513"/>
              <a:gd name="connsiteX15161" fmla="*/ 5038234 w 22146938"/>
              <a:gd name="connsiteY15161" fmla="*/ 1224349 h 4842513"/>
              <a:gd name="connsiteX15162" fmla="*/ 5017743 w 22146938"/>
              <a:gd name="connsiteY15162" fmla="*/ 1237084 h 4842513"/>
              <a:gd name="connsiteX15163" fmla="*/ 5002238 w 22146938"/>
              <a:gd name="connsiteY15163" fmla="*/ 1218259 h 4842513"/>
              <a:gd name="connsiteX15164" fmla="*/ 5022739 w 22146938"/>
              <a:gd name="connsiteY15164" fmla="*/ 1205524 h 4842513"/>
              <a:gd name="connsiteX15165" fmla="*/ 231529 w 22146938"/>
              <a:gd name="connsiteY15165" fmla="*/ 1205524 h 4842513"/>
              <a:gd name="connsiteX15166" fmla="*/ 245924 w 22146938"/>
              <a:gd name="connsiteY15166" fmla="*/ 1223242 h 4842513"/>
              <a:gd name="connsiteX15167" fmla="*/ 226547 w 22146938"/>
              <a:gd name="connsiteY15167" fmla="*/ 1235423 h 4842513"/>
              <a:gd name="connsiteX15168" fmla="*/ 212152 w 22146938"/>
              <a:gd name="connsiteY15168" fmla="*/ 1217705 h 4842513"/>
              <a:gd name="connsiteX15169" fmla="*/ 231529 w 22146938"/>
              <a:gd name="connsiteY15169" fmla="*/ 1205524 h 4842513"/>
              <a:gd name="connsiteX15170" fmla="*/ 2805427 w 22146938"/>
              <a:gd name="connsiteY15170" fmla="*/ 1204971 h 4842513"/>
              <a:gd name="connsiteX15171" fmla="*/ 2819821 w 22146938"/>
              <a:gd name="connsiteY15171" fmla="*/ 1222689 h 4842513"/>
              <a:gd name="connsiteX15172" fmla="*/ 2800443 w 22146938"/>
              <a:gd name="connsiteY15172" fmla="*/ 1234870 h 4842513"/>
              <a:gd name="connsiteX15173" fmla="*/ 2786049 w 22146938"/>
              <a:gd name="connsiteY15173" fmla="*/ 1217152 h 4842513"/>
              <a:gd name="connsiteX15174" fmla="*/ 2805427 w 22146938"/>
              <a:gd name="connsiteY15174" fmla="*/ 1204971 h 4842513"/>
              <a:gd name="connsiteX15175" fmla="*/ 16651943 w 22146938"/>
              <a:gd name="connsiteY15175" fmla="*/ 1204970 h 4842513"/>
              <a:gd name="connsiteX15176" fmla="*/ 16667446 w 22146938"/>
              <a:gd name="connsiteY15176" fmla="*/ 1223795 h 4842513"/>
              <a:gd name="connsiteX15177" fmla="*/ 16646960 w 22146938"/>
              <a:gd name="connsiteY15177" fmla="*/ 1237084 h 4842513"/>
              <a:gd name="connsiteX15178" fmla="*/ 16631457 w 22146938"/>
              <a:gd name="connsiteY15178" fmla="*/ 1218259 h 4842513"/>
              <a:gd name="connsiteX15179" fmla="*/ 16651943 w 22146938"/>
              <a:gd name="connsiteY15179" fmla="*/ 1204970 h 4842513"/>
              <a:gd name="connsiteX15180" fmla="*/ 12457843 w 22146938"/>
              <a:gd name="connsiteY15180" fmla="*/ 1204417 h 4842513"/>
              <a:gd name="connsiteX15181" fmla="*/ 12471131 w 22146938"/>
              <a:gd name="connsiteY15181" fmla="*/ 1220474 h 4842513"/>
              <a:gd name="connsiteX15182" fmla="*/ 12453414 w 22146938"/>
              <a:gd name="connsiteY15182" fmla="*/ 1231547 h 4842513"/>
              <a:gd name="connsiteX15183" fmla="*/ 12440126 w 22146938"/>
              <a:gd name="connsiteY15183" fmla="*/ 1215491 h 4842513"/>
              <a:gd name="connsiteX15184" fmla="*/ 12457843 w 22146938"/>
              <a:gd name="connsiteY15184" fmla="*/ 1204417 h 4842513"/>
              <a:gd name="connsiteX15185" fmla="*/ 10956273 w 22146938"/>
              <a:gd name="connsiteY15185" fmla="*/ 1204417 h 4842513"/>
              <a:gd name="connsiteX15186" fmla="*/ 10970668 w 22146938"/>
              <a:gd name="connsiteY15186" fmla="*/ 1221581 h 4842513"/>
              <a:gd name="connsiteX15187" fmla="*/ 10951843 w 22146938"/>
              <a:gd name="connsiteY15187" fmla="*/ 1233762 h 4842513"/>
              <a:gd name="connsiteX15188" fmla="*/ 10937448 w 22146938"/>
              <a:gd name="connsiteY15188" fmla="*/ 1216598 h 4842513"/>
              <a:gd name="connsiteX15189" fmla="*/ 10956273 w 22146938"/>
              <a:gd name="connsiteY15189" fmla="*/ 1204417 h 4842513"/>
              <a:gd name="connsiteX15190" fmla="*/ 8819708 w 22146938"/>
              <a:gd name="connsiteY15190" fmla="*/ 1204417 h 4842513"/>
              <a:gd name="connsiteX15191" fmla="*/ 8833554 w 22146938"/>
              <a:gd name="connsiteY15191" fmla="*/ 1221027 h 4842513"/>
              <a:gd name="connsiteX15192" fmla="*/ 8815279 w 22146938"/>
              <a:gd name="connsiteY15192" fmla="*/ 1232654 h 4842513"/>
              <a:gd name="connsiteX15193" fmla="*/ 8801435 w 22146938"/>
              <a:gd name="connsiteY15193" fmla="*/ 1216044 h 4842513"/>
              <a:gd name="connsiteX15194" fmla="*/ 8819708 w 22146938"/>
              <a:gd name="connsiteY15194" fmla="*/ 1204417 h 4842513"/>
              <a:gd name="connsiteX15195" fmla="*/ 9288750 w 22146938"/>
              <a:gd name="connsiteY15195" fmla="*/ 1202756 h 4842513"/>
              <a:gd name="connsiteX15196" fmla="*/ 9302596 w 22146938"/>
              <a:gd name="connsiteY15196" fmla="*/ 1219367 h 4842513"/>
              <a:gd name="connsiteX15197" fmla="*/ 9284320 w 22146938"/>
              <a:gd name="connsiteY15197" fmla="*/ 1230994 h 4842513"/>
              <a:gd name="connsiteX15198" fmla="*/ 9270478 w 22146938"/>
              <a:gd name="connsiteY15198" fmla="*/ 1214384 h 4842513"/>
              <a:gd name="connsiteX15199" fmla="*/ 9288750 w 22146938"/>
              <a:gd name="connsiteY15199" fmla="*/ 1202756 h 4842513"/>
              <a:gd name="connsiteX15200" fmla="*/ 12144462 w 22146938"/>
              <a:gd name="connsiteY15200" fmla="*/ 1202203 h 4842513"/>
              <a:gd name="connsiteX15201" fmla="*/ 12157751 w 22146938"/>
              <a:gd name="connsiteY15201" fmla="*/ 1218813 h 4842513"/>
              <a:gd name="connsiteX15202" fmla="*/ 12140033 w 22146938"/>
              <a:gd name="connsiteY15202" fmla="*/ 1230440 h 4842513"/>
              <a:gd name="connsiteX15203" fmla="*/ 12126744 w 22146938"/>
              <a:gd name="connsiteY15203" fmla="*/ 1213830 h 4842513"/>
              <a:gd name="connsiteX15204" fmla="*/ 12144462 w 22146938"/>
              <a:gd name="connsiteY15204" fmla="*/ 1202203 h 4842513"/>
              <a:gd name="connsiteX15205" fmla="*/ 1796040 w 22146938"/>
              <a:gd name="connsiteY15205" fmla="*/ 1201095 h 4842513"/>
              <a:gd name="connsiteX15206" fmla="*/ 1810988 w 22146938"/>
              <a:gd name="connsiteY15206" fmla="*/ 1219366 h 4842513"/>
              <a:gd name="connsiteX15207" fmla="*/ 1791057 w 22146938"/>
              <a:gd name="connsiteY15207" fmla="*/ 1232101 h 4842513"/>
              <a:gd name="connsiteX15208" fmla="*/ 1776109 w 22146938"/>
              <a:gd name="connsiteY15208" fmla="*/ 1213829 h 4842513"/>
              <a:gd name="connsiteX15209" fmla="*/ 1796040 w 22146938"/>
              <a:gd name="connsiteY15209" fmla="*/ 1201095 h 4842513"/>
              <a:gd name="connsiteX15210" fmla="*/ 14570674 w 22146938"/>
              <a:gd name="connsiteY15210" fmla="*/ 1200542 h 4842513"/>
              <a:gd name="connsiteX15211" fmla="*/ 14585068 w 22146938"/>
              <a:gd name="connsiteY15211" fmla="*/ 1218259 h 4842513"/>
              <a:gd name="connsiteX15212" fmla="*/ 14565690 w 22146938"/>
              <a:gd name="connsiteY15212" fmla="*/ 1230440 h 4842513"/>
              <a:gd name="connsiteX15213" fmla="*/ 14551295 w 22146938"/>
              <a:gd name="connsiteY15213" fmla="*/ 1212723 h 4842513"/>
              <a:gd name="connsiteX15214" fmla="*/ 14570674 w 22146938"/>
              <a:gd name="connsiteY15214" fmla="*/ 1200542 h 4842513"/>
              <a:gd name="connsiteX15215" fmla="*/ 11173867 w 22146938"/>
              <a:gd name="connsiteY15215" fmla="*/ 1200542 h 4842513"/>
              <a:gd name="connsiteX15216" fmla="*/ 11187709 w 22146938"/>
              <a:gd name="connsiteY15216" fmla="*/ 1217152 h 4842513"/>
              <a:gd name="connsiteX15217" fmla="*/ 11169438 w 22146938"/>
              <a:gd name="connsiteY15217" fmla="*/ 1228779 h 4842513"/>
              <a:gd name="connsiteX15218" fmla="*/ 11155596 w 22146938"/>
              <a:gd name="connsiteY15218" fmla="*/ 1212169 h 4842513"/>
              <a:gd name="connsiteX15219" fmla="*/ 11173867 w 22146938"/>
              <a:gd name="connsiteY15219" fmla="*/ 1200542 h 4842513"/>
              <a:gd name="connsiteX15220" fmla="*/ 6990526 w 22146938"/>
              <a:gd name="connsiteY15220" fmla="*/ 1200542 h 4842513"/>
              <a:gd name="connsiteX15221" fmla="*/ 7004936 w 22146938"/>
              <a:gd name="connsiteY15221" fmla="*/ 1218259 h 4842513"/>
              <a:gd name="connsiteX15222" fmla="*/ 6985539 w 22146938"/>
              <a:gd name="connsiteY15222" fmla="*/ 1230440 h 4842513"/>
              <a:gd name="connsiteX15223" fmla="*/ 6971139 w 22146938"/>
              <a:gd name="connsiteY15223" fmla="*/ 1212723 h 4842513"/>
              <a:gd name="connsiteX15224" fmla="*/ 6990526 w 22146938"/>
              <a:gd name="connsiteY15224" fmla="*/ 1200542 h 4842513"/>
              <a:gd name="connsiteX15225" fmla="*/ 9710107 w 22146938"/>
              <a:gd name="connsiteY15225" fmla="*/ 1199987 h 4842513"/>
              <a:gd name="connsiteX15226" fmla="*/ 9723952 w 22146938"/>
              <a:gd name="connsiteY15226" fmla="*/ 1217151 h 4842513"/>
              <a:gd name="connsiteX15227" fmla="*/ 9705123 w 22146938"/>
              <a:gd name="connsiteY15227" fmla="*/ 1228778 h 4842513"/>
              <a:gd name="connsiteX15228" fmla="*/ 9691279 w 22146938"/>
              <a:gd name="connsiteY15228" fmla="*/ 1211615 h 4842513"/>
              <a:gd name="connsiteX15229" fmla="*/ 9710107 w 22146938"/>
              <a:gd name="connsiteY15229" fmla="*/ 1199987 h 4842513"/>
              <a:gd name="connsiteX15230" fmla="*/ 16004281 w 22146938"/>
              <a:gd name="connsiteY15230" fmla="*/ 1199655 h 4842513"/>
              <a:gd name="connsiteX15231" fmla="*/ 16019326 w 22146938"/>
              <a:gd name="connsiteY15231" fmla="*/ 1217762 h 4842513"/>
              <a:gd name="connsiteX15232" fmla="*/ 15999382 w 22146938"/>
              <a:gd name="connsiteY15232" fmla="*/ 1230271 h 4842513"/>
              <a:gd name="connsiteX15233" fmla="*/ 15984337 w 22146938"/>
              <a:gd name="connsiteY15233" fmla="*/ 1212163 h 4842513"/>
              <a:gd name="connsiteX15234" fmla="*/ 16004281 w 22146938"/>
              <a:gd name="connsiteY15234" fmla="*/ 1199655 h 4842513"/>
              <a:gd name="connsiteX15235" fmla="*/ 13206968 w 22146938"/>
              <a:gd name="connsiteY15235" fmla="*/ 1199434 h 4842513"/>
              <a:gd name="connsiteX15236" fmla="*/ 13219703 w 22146938"/>
              <a:gd name="connsiteY15236" fmla="*/ 1214937 h 4842513"/>
              <a:gd name="connsiteX15237" fmla="*/ 13202539 w 22146938"/>
              <a:gd name="connsiteY15237" fmla="*/ 1226010 h 4842513"/>
              <a:gd name="connsiteX15238" fmla="*/ 13189804 w 22146938"/>
              <a:gd name="connsiteY15238" fmla="*/ 1210508 h 4842513"/>
              <a:gd name="connsiteX15239" fmla="*/ 13206968 w 22146938"/>
              <a:gd name="connsiteY15239" fmla="*/ 1199434 h 4842513"/>
              <a:gd name="connsiteX15240" fmla="*/ 13059137 w 22146938"/>
              <a:gd name="connsiteY15240" fmla="*/ 1199434 h 4842513"/>
              <a:gd name="connsiteX15241" fmla="*/ 13071871 w 22146938"/>
              <a:gd name="connsiteY15241" fmla="*/ 1214937 h 4842513"/>
              <a:gd name="connsiteX15242" fmla="*/ 13054708 w 22146938"/>
              <a:gd name="connsiteY15242" fmla="*/ 1226011 h 4842513"/>
              <a:gd name="connsiteX15243" fmla="*/ 13041973 w 22146938"/>
              <a:gd name="connsiteY15243" fmla="*/ 1210508 h 4842513"/>
              <a:gd name="connsiteX15244" fmla="*/ 13059137 w 22146938"/>
              <a:gd name="connsiteY15244" fmla="*/ 1199434 h 4842513"/>
              <a:gd name="connsiteX15245" fmla="*/ 11355473 w 22146938"/>
              <a:gd name="connsiteY15245" fmla="*/ 1199434 h 4842513"/>
              <a:gd name="connsiteX15246" fmla="*/ 11369315 w 22146938"/>
              <a:gd name="connsiteY15246" fmla="*/ 1216044 h 4842513"/>
              <a:gd name="connsiteX15247" fmla="*/ 11351044 w 22146938"/>
              <a:gd name="connsiteY15247" fmla="*/ 1227671 h 4842513"/>
              <a:gd name="connsiteX15248" fmla="*/ 11337202 w 22146938"/>
              <a:gd name="connsiteY15248" fmla="*/ 1211061 h 4842513"/>
              <a:gd name="connsiteX15249" fmla="*/ 11355473 w 22146938"/>
              <a:gd name="connsiteY15249" fmla="*/ 1199434 h 4842513"/>
              <a:gd name="connsiteX15250" fmla="*/ 6828288 w 22146938"/>
              <a:gd name="connsiteY15250" fmla="*/ 1199434 h 4842513"/>
              <a:gd name="connsiteX15251" fmla="*/ 6842689 w 22146938"/>
              <a:gd name="connsiteY15251" fmla="*/ 1217152 h 4842513"/>
              <a:gd name="connsiteX15252" fmla="*/ 6823863 w 22146938"/>
              <a:gd name="connsiteY15252" fmla="*/ 1229333 h 4842513"/>
              <a:gd name="connsiteX15253" fmla="*/ 6809464 w 22146938"/>
              <a:gd name="connsiteY15253" fmla="*/ 1211615 h 4842513"/>
              <a:gd name="connsiteX15254" fmla="*/ 6828288 w 22146938"/>
              <a:gd name="connsiteY15254" fmla="*/ 1199434 h 4842513"/>
              <a:gd name="connsiteX15255" fmla="*/ 20325274 w 22146938"/>
              <a:gd name="connsiteY15255" fmla="*/ 1198103 h 4842513"/>
              <a:gd name="connsiteX15256" fmla="*/ 20339860 w 22146938"/>
              <a:gd name="connsiteY15256" fmla="*/ 1215577 h 4842513"/>
              <a:gd name="connsiteX15257" fmla="*/ 20320550 w 22146938"/>
              <a:gd name="connsiteY15257" fmla="*/ 1227625 h 4842513"/>
              <a:gd name="connsiteX15258" fmla="*/ 20305964 w 22146938"/>
              <a:gd name="connsiteY15258" fmla="*/ 1210153 h 4842513"/>
              <a:gd name="connsiteX15259" fmla="*/ 20325274 w 22146938"/>
              <a:gd name="connsiteY15259" fmla="*/ 1198103 h 4842513"/>
              <a:gd name="connsiteX15260" fmla="*/ 7642453 w 22146938"/>
              <a:gd name="connsiteY15260" fmla="*/ 1197254 h 4842513"/>
              <a:gd name="connsiteX15261" fmla="*/ 7657050 w 22146938"/>
              <a:gd name="connsiteY15261" fmla="*/ 1214729 h 4842513"/>
              <a:gd name="connsiteX15262" fmla="*/ 7637732 w 22146938"/>
              <a:gd name="connsiteY15262" fmla="*/ 1226775 h 4842513"/>
              <a:gd name="connsiteX15263" fmla="*/ 7623156 w 22146938"/>
              <a:gd name="connsiteY15263" fmla="*/ 1209301 h 4842513"/>
              <a:gd name="connsiteX15264" fmla="*/ 7642453 w 22146938"/>
              <a:gd name="connsiteY15264" fmla="*/ 1197254 h 4842513"/>
              <a:gd name="connsiteX15265" fmla="*/ 20724234 w 22146938"/>
              <a:gd name="connsiteY15265" fmla="*/ 1197219 h 4842513"/>
              <a:gd name="connsiteX15266" fmla="*/ 20737522 w 22146938"/>
              <a:gd name="connsiteY15266" fmla="*/ 1213276 h 4842513"/>
              <a:gd name="connsiteX15267" fmla="*/ 20720358 w 22146938"/>
              <a:gd name="connsiteY15267" fmla="*/ 1224349 h 4842513"/>
              <a:gd name="connsiteX15268" fmla="*/ 20707070 w 22146938"/>
              <a:gd name="connsiteY15268" fmla="*/ 1208293 h 4842513"/>
              <a:gd name="connsiteX15269" fmla="*/ 20724234 w 22146938"/>
              <a:gd name="connsiteY15269" fmla="*/ 1197219 h 4842513"/>
              <a:gd name="connsiteX15270" fmla="*/ 17350131 w 22146938"/>
              <a:gd name="connsiteY15270" fmla="*/ 1196666 h 4842513"/>
              <a:gd name="connsiteX15271" fmla="*/ 17366187 w 22146938"/>
              <a:gd name="connsiteY15271" fmla="*/ 1216044 h 4842513"/>
              <a:gd name="connsiteX15272" fmla="*/ 17344594 w 22146938"/>
              <a:gd name="connsiteY15272" fmla="*/ 1229886 h 4842513"/>
              <a:gd name="connsiteX15273" fmla="*/ 17328536 w 22146938"/>
              <a:gd name="connsiteY15273" fmla="*/ 1210508 h 4842513"/>
              <a:gd name="connsiteX15274" fmla="*/ 17350131 w 22146938"/>
              <a:gd name="connsiteY15274" fmla="*/ 1196666 h 4842513"/>
              <a:gd name="connsiteX15275" fmla="*/ 20620698 w 22146938"/>
              <a:gd name="connsiteY15275" fmla="*/ 1196665 h 4842513"/>
              <a:gd name="connsiteX15276" fmla="*/ 20635094 w 22146938"/>
              <a:gd name="connsiteY15276" fmla="*/ 1214383 h 4842513"/>
              <a:gd name="connsiteX15277" fmla="*/ 20615714 w 22146938"/>
              <a:gd name="connsiteY15277" fmla="*/ 1226564 h 4842513"/>
              <a:gd name="connsiteX15278" fmla="*/ 20601318 w 22146938"/>
              <a:gd name="connsiteY15278" fmla="*/ 1208846 h 4842513"/>
              <a:gd name="connsiteX15279" fmla="*/ 20620698 w 22146938"/>
              <a:gd name="connsiteY15279" fmla="*/ 1196665 h 4842513"/>
              <a:gd name="connsiteX15280" fmla="*/ 20925772 w 22146938"/>
              <a:gd name="connsiteY15280" fmla="*/ 1196112 h 4842513"/>
              <a:gd name="connsiteX15281" fmla="*/ 20937192 w 22146938"/>
              <a:gd name="connsiteY15281" fmla="*/ 1202548 h 4842513"/>
              <a:gd name="connsiteX15282" fmla="*/ 20940022 w 22146938"/>
              <a:gd name="connsiteY15282" fmla="*/ 1212036 h 4842513"/>
              <a:gd name="connsiteX15283" fmla="*/ 20943074 w 22146938"/>
              <a:gd name="connsiteY15283" fmla="*/ 1213760 h 4842513"/>
              <a:gd name="connsiteX15284" fmla="*/ 20946258 w 22146938"/>
              <a:gd name="connsiteY15284" fmla="*/ 1224350 h 4842513"/>
              <a:gd name="connsiteX15285" fmla="*/ 20927988 w 22146938"/>
              <a:gd name="connsiteY15285" fmla="*/ 1235977 h 4842513"/>
              <a:gd name="connsiteX15286" fmla="*/ 20917330 w 22146938"/>
              <a:gd name="connsiteY15286" fmla="*/ 1230163 h 4842513"/>
              <a:gd name="connsiteX15287" fmla="*/ 20915564 w 22146938"/>
              <a:gd name="connsiteY15287" fmla="*/ 1224172 h 4842513"/>
              <a:gd name="connsiteX15288" fmla="*/ 20914380 w 22146938"/>
              <a:gd name="connsiteY15288" fmla="*/ 1223504 h 4842513"/>
              <a:gd name="connsiteX15289" fmla="*/ 20905286 w 22146938"/>
              <a:gd name="connsiteY15289" fmla="*/ 1225457 h 4842513"/>
              <a:gd name="connsiteX15290" fmla="*/ 20892552 w 22146938"/>
              <a:gd name="connsiteY15290" fmla="*/ 1209954 h 4842513"/>
              <a:gd name="connsiteX15291" fmla="*/ 20909716 w 22146938"/>
              <a:gd name="connsiteY15291" fmla="*/ 1198880 h 4842513"/>
              <a:gd name="connsiteX15292" fmla="*/ 20911854 w 22146938"/>
              <a:gd name="connsiteY15292" fmla="*/ 1200061 h 4842513"/>
              <a:gd name="connsiteX15293" fmla="*/ 20912900 w 22146938"/>
              <a:gd name="connsiteY15293" fmla="*/ 1198534 h 4842513"/>
              <a:gd name="connsiteX15294" fmla="*/ 20925772 w 22146938"/>
              <a:gd name="connsiteY15294" fmla="*/ 1196112 h 4842513"/>
              <a:gd name="connsiteX15295" fmla="*/ 21273482 w 22146938"/>
              <a:gd name="connsiteY15295" fmla="*/ 1195558 h 4842513"/>
              <a:gd name="connsiteX15296" fmla="*/ 21284902 w 22146938"/>
              <a:gd name="connsiteY15296" fmla="*/ 1201994 h 4842513"/>
              <a:gd name="connsiteX15297" fmla="*/ 21288270 w 22146938"/>
              <a:gd name="connsiteY15297" fmla="*/ 1213294 h 4842513"/>
              <a:gd name="connsiteX15298" fmla="*/ 21288570 w 22146938"/>
              <a:gd name="connsiteY15298" fmla="*/ 1212861 h 4842513"/>
              <a:gd name="connsiteX15299" fmla="*/ 21301166 w 22146938"/>
              <a:gd name="connsiteY15299" fmla="*/ 1210508 h 4842513"/>
              <a:gd name="connsiteX15300" fmla="*/ 21315562 w 22146938"/>
              <a:gd name="connsiteY15300" fmla="*/ 1228225 h 4842513"/>
              <a:gd name="connsiteX15301" fmla="*/ 21296182 w 22146938"/>
              <a:gd name="connsiteY15301" fmla="*/ 1240406 h 4842513"/>
              <a:gd name="connsiteX15302" fmla="*/ 21284832 w 22146938"/>
              <a:gd name="connsiteY15302" fmla="*/ 1234039 h 4842513"/>
              <a:gd name="connsiteX15303" fmla="*/ 21281984 w 22146938"/>
              <a:gd name="connsiteY15303" fmla="*/ 1223431 h 4842513"/>
              <a:gd name="connsiteX15304" fmla="*/ 21281786 w 22146938"/>
              <a:gd name="connsiteY15304" fmla="*/ 1223726 h 4842513"/>
              <a:gd name="connsiteX15305" fmla="*/ 21268498 w 22146938"/>
              <a:gd name="connsiteY15305" fmla="*/ 1226564 h 4842513"/>
              <a:gd name="connsiteX15306" fmla="*/ 21253550 w 22146938"/>
              <a:gd name="connsiteY15306" fmla="*/ 1208292 h 4842513"/>
              <a:gd name="connsiteX15307" fmla="*/ 21273482 w 22146938"/>
              <a:gd name="connsiteY15307" fmla="*/ 1195558 h 4842513"/>
              <a:gd name="connsiteX15308" fmla="*/ 7153904 w 22146938"/>
              <a:gd name="connsiteY15308" fmla="*/ 1195558 h 4842513"/>
              <a:gd name="connsiteX15309" fmla="*/ 7168308 w 22146938"/>
              <a:gd name="connsiteY15309" fmla="*/ 1213276 h 4842513"/>
              <a:gd name="connsiteX15310" fmla="*/ 7148923 w 22146938"/>
              <a:gd name="connsiteY15310" fmla="*/ 1225457 h 4842513"/>
              <a:gd name="connsiteX15311" fmla="*/ 7134529 w 22146938"/>
              <a:gd name="connsiteY15311" fmla="*/ 1207739 h 4842513"/>
              <a:gd name="connsiteX15312" fmla="*/ 7153904 w 22146938"/>
              <a:gd name="connsiteY15312" fmla="*/ 1195558 h 4842513"/>
              <a:gd name="connsiteX15313" fmla="*/ 3463117 w 22146938"/>
              <a:gd name="connsiteY15313" fmla="*/ 1195558 h 4842513"/>
              <a:gd name="connsiteX15314" fmla="*/ 3478066 w 22146938"/>
              <a:gd name="connsiteY15314" fmla="*/ 1213275 h 4842513"/>
              <a:gd name="connsiteX15315" fmla="*/ 3458689 w 22146938"/>
              <a:gd name="connsiteY15315" fmla="*/ 1226010 h 4842513"/>
              <a:gd name="connsiteX15316" fmla="*/ 3443740 w 22146938"/>
              <a:gd name="connsiteY15316" fmla="*/ 1208292 h 4842513"/>
              <a:gd name="connsiteX15317" fmla="*/ 3463117 w 22146938"/>
              <a:gd name="connsiteY15317" fmla="*/ 1195558 h 4842513"/>
              <a:gd name="connsiteX15318" fmla="*/ 3293190 w 22146938"/>
              <a:gd name="connsiteY15318" fmla="*/ 1194451 h 4842513"/>
              <a:gd name="connsiteX15319" fmla="*/ 3307584 w 22146938"/>
              <a:gd name="connsiteY15319" fmla="*/ 1212168 h 4842513"/>
              <a:gd name="connsiteX15320" fmla="*/ 3288207 w 22146938"/>
              <a:gd name="connsiteY15320" fmla="*/ 1224349 h 4842513"/>
              <a:gd name="connsiteX15321" fmla="*/ 3273811 w 22146938"/>
              <a:gd name="connsiteY15321" fmla="*/ 1206632 h 4842513"/>
              <a:gd name="connsiteX15322" fmla="*/ 3293190 w 22146938"/>
              <a:gd name="connsiteY15322" fmla="*/ 1194451 h 4842513"/>
              <a:gd name="connsiteX15323" fmla="*/ 10761379 w 22146938"/>
              <a:gd name="connsiteY15323" fmla="*/ 1193897 h 4842513"/>
              <a:gd name="connsiteX15324" fmla="*/ 10775774 w 22146938"/>
              <a:gd name="connsiteY15324" fmla="*/ 1211615 h 4842513"/>
              <a:gd name="connsiteX15325" fmla="*/ 10756395 w 22146938"/>
              <a:gd name="connsiteY15325" fmla="*/ 1223796 h 4842513"/>
              <a:gd name="connsiteX15326" fmla="*/ 10742000 w 22146938"/>
              <a:gd name="connsiteY15326" fmla="*/ 1206078 h 4842513"/>
              <a:gd name="connsiteX15327" fmla="*/ 10761379 w 22146938"/>
              <a:gd name="connsiteY15327" fmla="*/ 1193897 h 4842513"/>
              <a:gd name="connsiteX15328" fmla="*/ 14016997 w 22146938"/>
              <a:gd name="connsiteY15328" fmla="*/ 1193344 h 4842513"/>
              <a:gd name="connsiteX15329" fmla="*/ 14030839 w 22146938"/>
              <a:gd name="connsiteY15329" fmla="*/ 1209954 h 4842513"/>
              <a:gd name="connsiteX15330" fmla="*/ 14012568 w 22146938"/>
              <a:gd name="connsiteY15330" fmla="*/ 1221581 h 4842513"/>
              <a:gd name="connsiteX15331" fmla="*/ 13998726 w 22146938"/>
              <a:gd name="connsiteY15331" fmla="*/ 1204971 h 4842513"/>
              <a:gd name="connsiteX15332" fmla="*/ 14016997 w 22146938"/>
              <a:gd name="connsiteY15332" fmla="*/ 1193344 h 4842513"/>
              <a:gd name="connsiteX15333" fmla="*/ 4535433 w 22146938"/>
              <a:gd name="connsiteY15333" fmla="*/ 1192789 h 4842513"/>
              <a:gd name="connsiteX15334" fmla="*/ 4550937 w 22146938"/>
              <a:gd name="connsiteY15334" fmla="*/ 1211614 h 4842513"/>
              <a:gd name="connsiteX15335" fmla="*/ 4530450 w 22146938"/>
              <a:gd name="connsiteY15335" fmla="*/ 1224903 h 4842513"/>
              <a:gd name="connsiteX15336" fmla="*/ 4514947 w 22146938"/>
              <a:gd name="connsiteY15336" fmla="*/ 1206078 h 4842513"/>
              <a:gd name="connsiteX15337" fmla="*/ 4535433 w 22146938"/>
              <a:gd name="connsiteY15337" fmla="*/ 1192789 h 4842513"/>
              <a:gd name="connsiteX15338" fmla="*/ 7317800 w 22146938"/>
              <a:gd name="connsiteY15338" fmla="*/ 1191688 h 4842513"/>
              <a:gd name="connsiteX15339" fmla="*/ 7332402 w 22146938"/>
              <a:gd name="connsiteY15339" fmla="*/ 1209161 h 4842513"/>
              <a:gd name="connsiteX15340" fmla="*/ 7313100 w 22146938"/>
              <a:gd name="connsiteY15340" fmla="*/ 1221210 h 4842513"/>
              <a:gd name="connsiteX15341" fmla="*/ 7298491 w 22146938"/>
              <a:gd name="connsiteY15341" fmla="*/ 1203737 h 4842513"/>
              <a:gd name="connsiteX15342" fmla="*/ 7317800 w 22146938"/>
              <a:gd name="connsiteY15342" fmla="*/ 1191688 h 4842513"/>
              <a:gd name="connsiteX15343" fmla="*/ 19338936 w 22146938"/>
              <a:gd name="connsiteY15343" fmla="*/ 1191683 h 4842513"/>
              <a:gd name="connsiteX15344" fmla="*/ 19352778 w 22146938"/>
              <a:gd name="connsiteY15344" fmla="*/ 1208293 h 4842513"/>
              <a:gd name="connsiteX15345" fmla="*/ 19334506 w 22146938"/>
              <a:gd name="connsiteY15345" fmla="*/ 1219920 h 4842513"/>
              <a:gd name="connsiteX15346" fmla="*/ 19320666 w 22146938"/>
              <a:gd name="connsiteY15346" fmla="*/ 1203310 h 4842513"/>
              <a:gd name="connsiteX15347" fmla="*/ 19338936 w 22146938"/>
              <a:gd name="connsiteY15347" fmla="*/ 1191683 h 4842513"/>
              <a:gd name="connsiteX15348" fmla="*/ 9984712 w 22146938"/>
              <a:gd name="connsiteY15348" fmla="*/ 1191683 h 4842513"/>
              <a:gd name="connsiteX15349" fmla="*/ 9999109 w 22146938"/>
              <a:gd name="connsiteY15349" fmla="*/ 1208847 h 4842513"/>
              <a:gd name="connsiteX15350" fmla="*/ 9980281 w 22146938"/>
              <a:gd name="connsiteY15350" fmla="*/ 1221028 h 4842513"/>
              <a:gd name="connsiteX15351" fmla="*/ 9965882 w 22146938"/>
              <a:gd name="connsiteY15351" fmla="*/ 1203864 h 4842513"/>
              <a:gd name="connsiteX15352" fmla="*/ 9984712 w 22146938"/>
              <a:gd name="connsiteY15352" fmla="*/ 1191683 h 4842513"/>
              <a:gd name="connsiteX15353" fmla="*/ 7480043 w 22146938"/>
              <a:gd name="connsiteY15353" fmla="*/ 1191129 h 4842513"/>
              <a:gd name="connsiteX15354" fmla="*/ 7494445 w 22146938"/>
              <a:gd name="connsiteY15354" fmla="*/ 1208847 h 4842513"/>
              <a:gd name="connsiteX15355" fmla="*/ 7475065 w 22146938"/>
              <a:gd name="connsiteY15355" fmla="*/ 1221028 h 4842513"/>
              <a:gd name="connsiteX15356" fmla="*/ 7460666 w 22146938"/>
              <a:gd name="connsiteY15356" fmla="*/ 1203310 h 4842513"/>
              <a:gd name="connsiteX15357" fmla="*/ 7480043 w 22146938"/>
              <a:gd name="connsiteY15357" fmla="*/ 1191129 h 4842513"/>
              <a:gd name="connsiteX15358" fmla="*/ 6235333 w 22146938"/>
              <a:gd name="connsiteY15358" fmla="*/ 1191129 h 4842513"/>
              <a:gd name="connsiteX15359" fmla="*/ 6249726 w 22146938"/>
              <a:gd name="connsiteY15359" fmla="*/ 1208846 h 4842513"/>
              <a:gd name="connsiteX15360" fmla="*/ 6230350 w 22146938"/>
              <a:gd name="connsiteY15360" fmla="*/ 1221027 h 4842513"/>
              <a:gd name="connsiteX15361" fmla="*/ 6215956 w 22146938"/>
              <a:gd name="connsiteY15361" fmla="*/ 1203310 h 4842513"/>
              <a:gd name="connsiteX15362" fmla="*/ 6235333 w 22146938"/>
              <a:gd name="connsiteY15362" fmla="*/ 1191129 h 4842513"/>
              <a:gd name="connsiteX15363" fmla="*/ 17723862 w 22146938"/>
              <a:gd name="connsiteY15363" fmla="*/ 1190575 h 4842513"/>
              <a:gd name="connsiteX15364" fmla="*/ 17739918 w 22146938"/>
              <a:gd name="connsiteY15364" fmla="*/ 1209953 h 4842513"/>
              <a:gd name="connsiteX15365" fmla="*/ 17718325 w 22146938"/>
              <a:gd name="connsiteY15365" fmla="*/ 1223795 h 4842513"/>
              <a:gd name="connsiteX15366" fmla="*/ 17702267 w 22146938"/>
              <a:gd name="connsiteY15366" fmla="*/ 1204417 h 4842513"/>
              <a:gd name="connsiteX15367" fmla="*/ 17723862 w 22146938"/>
              <a:gd name="connsiteY15367" fmla="*/ 1190575 h 4842513"/>
              <a:gd name="connsiteX15368" fmla="*/ 18085412 w 22146938"/>
              <a:gd name="connsiteY15368" fmla="*/ 1190022 h 4842513"/>
              <a:gd name="connsiteX15369" fmla="*/ 18100362 w 22146938"/>
              <a:gd name="connsiteY15369" fmla="*/ 1208293 h 4842513"/>
              <a:gd name="connsiteX15370" fmla="*/ 18080429 w 22146938"/>
              <a:gd name="connsiteY15370" fmla="*/ 1221028 h 4842513"/>
              <a:gd name="connsiteX15371" fmla="*/ 18065480 w 22146938"/>
              <a:gd name="connsiteY15371" fmla="*/ 1202756 h 4842513"/>
              <a:gd name="connsiteX15372" fmla="*/ 18085412 w 22146938"/>
              <a:gd name="connsiteY15372" fmla="*/ 1190022 h 4842513"/>
              <a:gd name="connsiteX15373" fmla="*/ 8048236 w 22146938"/>
              <a:gd name="connsiteY15373" fmla="*/ 1190021 h 4842513"/>
              <a:gd name="connsiteX15374" fmla="*/ 8062619 w 22146938"/>
              <a:gd name="connsiteY15374" fmla="*/ 1207185 h 4842513"/>
              <a:gd name="connsiteX15375" fmla="*/ 8043803 w 22146938"/>
              <a:gd name="connsiteY15375" fmla="*/ 1219366 h 4842513"/>
              <a:gd name="connsiteX15376" fmla="*/ 8029399 w 22146938"/>
              <a:gd name="connsiteY15376" fmla="*/ 1202202 h 4842513"/>
              <a:gd name="connsiteX15377" fmla="*/ 8048236 w 22146938"/>
              <a:gd name="connsiteY15377" fmla="*/ 1190021 h 4842513"/>
              <a:gd name="connsiteX15378" fmla="*/ 20760222 w 22146938"/>
              <a:gd name="connsiteY15378" fmla="*/ 1189467 h 4842513"/>
              <a:gd name="connsiteX15379" fmla="*/ 20772958 w 22146938"/>
              <a:gd name="connsiteY15379" fmla="*/ 1204970 h 4842513"/>
              <a:gd name="connsiteX15380" fmla="*/ 20755794 w 22146938"/>
              <a:gd name="connsiteY15380" fmla="*/ 1216044 h 4842513"/>
              <a:gd name="connsiteX15381" fmla="*/ 20743058 w 22146938"/>
              <a:gd name="connsiteY15381" fmla="*/ 1200541 h 4842513"/>
              <a:gd name="connsiteX15382" fmla="*/ 20760222 w 22146938"/>
              <a:gd name="connsiteY15382" fmla="*/ 1189467 h 4842513"/>
              <a:gd name="connsiteX15383" fmla="*/ 20041550 w 22146938"/>
              <a:gd name="connsiteY15383" fmla="*/ 1188914 h 4842513"/>
              <a:gd name="connsiteX15384" fmla="*/ 20055394 w 22146938"/>
              <a:gd name="connsiteY15384" fmla="*/ 1206078 h 4842513"/>
              <a:gd name="connsiteX15385" fmla="*/ 20036570 w 22146938"/>
              <a:gd name="connsiteY15385" fmla="*/ 1218259 h 4842513"/>
              <a:gd name="connsiteX15386" fmla="*/ 20022726 w 22146938"/>
              <a:gd name="connsiteY15386" fmla="*/ 1201095 h 4842513"/>
              <a:gd name="connsiteX15387" fmla="*/ 20041550 w 22146938"/>
              <a:gd name="connsiteY15387" fmla="*/ 1188914 h 4842513"/>
              <a:gd name="connsiteX15388" fmla="*/ 6668320 w 22146938"/>
              <a:gd name="connsiteY15388" fmla="*/ 1187807 h 4842513"/>
              <a:gd name="connsiteX15389" fmla="*/ 6682716 w 22146938"/>
              <a:gd name="connsiteY15389" fmla="*/ 1205525 h 4842513"/>
              <a:gd name="connsiteX15390" fmla="*/ 6663899 w 22146938"/>
              <a:gd name="connsiteY15390" fmla="*/ 1217706 h 4842513"/>
              <a:gd name="connsiteX15391" fmla="*/ 6649477 w 22146938"/>
              <a:gd name="connsiteY15391" fmla="*/ 1199988 h 4842513"/>
              <a:gd name="connsiteX15392" fmla="*/ 6668320 w 22146938"/>
              <a:gd name="connsiteY15392" fmla="*/ 1187807 h 4842513"/>
              <a:gd name="connsiteX15393" fmla="*/ 21166070 w 22146938"/>
              <a:gd name="connsiteY15393" fmla="*/ 1186699 h 4842513"/>
              <a:gd name="connsiteX15394" fmla="*/ 21180464 w 22146938"/>
              <a:gd name="connsiteY15394" fmla="*/ 1204417 h 4842513"/>
              <a:gd name="connsiteX15395" fmla="*/ 21161086 w 22146938"/>
              <a:gd name="connsiteY15395" fmla="*/ 1216598 h 4842513"/>
              <a:gd name="connsiteX15396" fmla="*/ 21146690 w 22146938"/>
              <a:gd name="connsiteY15396" fmla="*/ 1198880 h 4842513"/>
              <a:gd name="connsiteX15397" fmla="*/ 21166070 w 22146938"/>
              <a:gd name="connsiteY15397" fmla="*/ 1186699 h 4842513"/>
              <a:gd name="connsiteX15398" fmla="*/ 11993862 w 22146938"/>
              <a:gd name="connsiteY15398" fmla="*/ 1186146 h 4842513"/>
              <a:gd name="connsiteX15399" fmla="*/ 12007151 w 22146938"/>
              <a:gd name="connsiteY15399" fmla="*/ 1202756 h 4842513"/>
              <a:gd name="connsiteX15400" fmla="*/ 11989432 w 22146938"/>
              <a:gd name="connsiteY15400" fmla="*/ 1214383 h 4842513"/>
              <a:gd name="connsiteX15401" fmla="*/ 11976144 w 22146938"/>
              <a:gd name="connsiteY15401" fmla="*/ 1197773 h 4842513"/>
              <a:gd name="connsiteX15402" fmla="*/ 11993862 w 22146938"/>
              <a:gd name="connsiteY15402" fmla="*/ 1186146 h 4842513"/>
              <a:gd name="connsiteX15403" fmla="*/ 21063084 w 22146938"/>
              <a:gd name="connsiteY15403" fmla="*/ 1185038 h 4842513"/>
              <a:gd name="connsiteX15404" fmla="*/ 21075818 w 22146938"/>
              <a:gd name="connsiteY15404" fmla="*/ 1200541 h 4842513"/>
              <a:gd name="connsiteX15405" fmla="*/ 21058654 w 22146938"/>
              <a:gd name="connsiteY15405" fmla="*/ 1211615 h 4842513"/>
              <a:gd name="connsiteX15406" fmla="*/ 21045922 w 22146938"/>
              <a:gd name="connsiteY15406" fmla="*/ 1196112 h 4842513"/>
              <a:gd name="connsiteX15407" fmla="*/ 21063084 w 22146938"/>
              <a:gd name="connsiteY15407" fmla="*/ 1185038 h 4842513"/>
              <a:gd name="connsiteX15408" fmla="*/ 18169571 w 22146938"/>
              <a:gd name="connsiteY15408" fmla="*/ 1184484 h 4842513"/>
              <a:gd name="connsiteX15409" fmla="*/ 18184520 w 22146938"/>
              <a:gd name="connsiteY15409" fmla="*/ 1202202 h 4842513"/>
              <a:gd name="connsiteX15410" fmla="*/ 18165142 w 22146938"/>
              <a:gd name="connsiteY15410" fmla="*/ 1214936 h 4842513"/>
              <a:gd name="connsiteX15411" fmla="*/ 18150193 w 22146938"/>
              <a:gd name="connsiteY15411" fmla="*/ 1197219 h 4842513"/>
              <a:gd name="connsiteX15412" fmla="*/ 18169571 w 22146938"/>
              <a:gd name="connsiteY15412" fmla="*/ 1184484 h 4842513"/>
              <a:gd name="connsiteX15413" fmla="*/ 18000700 w 22146938"/>
              <a:gd name="connsiteY15413" fmla="*/ 1183931 h 4842513"/>
              <a:gd name="connsiteX15414" fmla="*/ 18016202 w 22146938"/>
              <a:gd name="connsiteY15414" fmla="*/ 1202756 h 4842513"/>
              <a:gd name="connsiteX15415" fmla="*/ 17995716 w 22146938"/>
              <a:gd name="connsiteY15415" fmla="*/ 1215491 h 4842513"/>
              <a:gd name="connsiteX15416" fmla="*/ 17980213 w 22146938"/>
              <a:gd name="connsiteY15416" fmla="*/ 1196666 h 4842513"/>
              <a:gd name="connsiteX15417" fmla="*/ 18000700 w 22146938"/>
              <a:gd name="connsiteY15417" fmla="*/ 1183931 h 4842513"/>
              <a:gd name="connsiteX15418" fmla="*/ 10268729 w 22146938"/>
              <a:gd name="connsiteY15418" fmla="*/ 1183378 h 4842513"/>
              <a:gd name="connsiteX15419" fmla="*/ 10283129 w 22146938"/>
              <a:gd name="connsiteY15419" fmla="*/ 1201095 h 4842513"/>
              <a:gd name="connsiteX15420" fmla="*/ 10263747 w 22146938"/>
              <a:gd name="connsiteY15420" fmla="*/ 1213276 h 4842513"/>
              <a:gd name="connsiteX15421" fmla="*/ 10249349 w 22146938"/>
              <a:gd name="connsiteY15421" fmla="*/ 1195559 h 4842513"/>
              <a:gd name="connsiteX15422" fmla="*/ 10268729 w 22146938"/>
              <a:gd name="connsiteY15422" fmla="*/ 1183378 h 4842513"/>
              <a:gd name="connsiteX15423" fmla="*/ 10989494 w 22146938"/>
              <a:gd name="connsiteY15423" fmla="*/ 1182824 h 4842513"/>
              <a:gd name="connsiteX15424" fmla="*/ 11003336 w 22146938"/>
              <a:gd name="connsiteY15424" fmla="*/ 1199988 h 4842513"/>
              <a:gd name="connsiteX15425" fmla="*/ 10984511 w 22146938"/>
              <a:gd name="connsiteY15425" fmla="*/ 1211615 h 4842513"/>
              <a:gd name="connsiteX15426" fmla="*/ 10970669 w 22146938"/>
              <a:gd name="connsiteY15426" fmla="*/ 1194451 h 4842513"/>
              <a:gd name="connsiteX15427" fmla="*/ 10989494 w 22146938"/>
              <a:gd name="connsiteY15427" fmla="*/ 1182824 h 4842513"/>
              <a:gd name="connsiteX15428" fmla="*/ 595876 w 22146938"/>
              <a:gd name="connsiteY15428" fmla="*/ 1182824 h 4842513"/>
              <a:gd name="connsiteX15429" fmla="*/ 610270 w 22146938"/>
              <a:gd name="connsiteY15429" fmla="*/ 1199988 h 4842513"/>
              <a:gd name="connsiteX15430" fmla="*/ 591446 w 22146938"/>
              <a:gd name="connsiteY15430" fmla="*/ 1212168 h 4842513"/>
              <a:gd name="connsiteX15431" fmla="*/ 577052 w 22146938"/>
              <a:gd name="connsiteY15431" fmla="*/ 1195005 h 4842513"/>
              <a:gd name="connsiteX15432" fmla="*/ 595876 w 22146938"/>
              <a:gd name="connsiteY15432" fmla="*/ 1182824 h 4842513"/>
              <a:gd name="connsiteX15433" fmla="*/ 16413308 w 22146938"/>
              <a:gd name="connsiteY15433" fmla="*/ 1181716 h 4842513"/>
              <a:gd name="connsiteX15434" fmla="*/ 16428259 w 22146938"/>
              <a:gd name="connsiteY15434" fmla="*/ 1199988 h 4842513"/>
              <a:gd name="connsiteX15435" fmla="*/ 16407771 w 22146938"/>
              <a:gd name="connsiteY15435" fmla="*/ 1212722 h 4842513"/>
              <a:gd name="connsiteX15436" fmla="*/ 16392822 w 22146938"/>
              <a:gd name="connsiteY15436" fmla="*/ 1194451 h 4842513"/>
              <a:gd name="connsiteX15437" fmla="*/ 16413308 w 22146938"/>
              <a:gd name="connsiteY15437" fmla="*/ 1181716 h 4842513"/>
              <a:gd name="connsiteX15438" fmla="*/ 21101842 w 22146938"/>
              <a:gd name="connsiteY15438" fmla="*/ 1181163 h 4842513"/>
              <a:gd name="connsiteX15439" fmla="*/ 21116790 w 22146938"/>
              <a:gd name="connsiteY15439" fmla="*/ 1199434 h 4842513"/>
              <a:gd name="connsiteX15440" fmla="*/ 21096860 w 22146938"/>
              <a:gd name="connsiteY15440" fmla="*/ 1212169 h 4842513"/>
              <a:gd name="connsiteX15441" fmla="*/ 21081910 w 22146938"/>
              <a:gd name="connsiteY15441" fmla="*/ 1193897 h 4842513"/>
              <a:gd name="connsiteX15442" fmla="*/ 21101842 w 22146938"/>
              <a:gd name="connsiteY15442" fmla="*/ 1181163 h 4842513"/>
              <a:gd name="connsiteX15443" fmla="*/ 13357568 w 22146938"/>
              <a:gd name="connsiteY15443" fmla="*/ 1181163 h 4842513"/>
              <a:gd name="connsiteX15444" fmla="*/ 13370303 w 22146938"/>
              <a:gd name="connsiteY15444" fmla="*/ 1196666 h 4842513"/>
              <a:gd name="connsiteX15445" fmla="*/ 13353139 w 22146938"/>
              <a:gd name="connsiteY15445" fmla="*/ 1207739 h 4842513"/>
              <a:gd name="connsiteX15446" fmla="*/ 13340404 w 22146938"/>
              <a:gd name="connsiteY15446" fmla="*/ 1192236 h 4842513"/>
              <a:gd name="connsiteX15447" fmla="*/ 13357568 w 22146938"/>
              <a:gd name="connsiteY15447" fmla="*/ 1181163 h 4842513"/>
              <a:gd name="connsiteX15448" fmla="*/ 11841048 w 22146938"/>
              <a:gd name="connsiteY15448" fmla="*/ 1181163 h 4842513"/>
              <a:gd name="connsiteX15449" fmla="*/ 11854336 w 22146938"/>
              <a:gd name="connsiteY15449" fmla="*/ 1197773 h 4842513"/>
              <a:gd name="connsiteX15450" fmla="*/ 11836618 w 22146938"/>
              <a:gd name="connsiteY15450" fmla="*/ 1209400 h 4842513"/>
              <a:gd name="connsiteX15451" fmla="*/ 11823329 w 22146938"/>
              <a:gd name="connsiteY15451" fmla="*/ 1192790 h 4842513"/>
              <a:gd name="connsiteX15452" fmla="*/ 11841048 w 22146938"/>
              <a:gd name="connsiteY15452" fmla="*/ 1181163 h 4842513"/>
              <a:gd name="connsiteX15453" fmla="*/ 9448790 w 22146938"/>
              <a:gd name="connsiteY15453" fmla="*/ 1181163 h 4842513"/>
              <a:gd name="connsiteX15454" fmla="*/ 9462636 w 22146938"/>
              <a:gd name="connsiteY15454" fmla="*/ 1197773 h 4842513"/>
              <a:gd name="connsiteX15455" fmla="*/ 9444361 w 22146938"/>
              <a:gd name="connsiteY15455" fmla="*/ 1209400 h 4842513"/>
              <a:gd name="connsiteX15456" fmla="*/ 9430516 w 22146938"/>
              <a:gd name="connsiteY15456" fmla="*/ 1192790 h 4842513"/>
              <a:gd name="connsiteX15457" fmla="*/ 9448790 w 22146938"/>
              <a:gd name="connsiteY15457" fmla="*/ 1181163 h 4842513"/>
              <a:gd name="connsiteX15458" fmla="*/ 8667422 w 22146938"/>
              <a:gd name="connsiteY15458" fmla="*/ 1181163 h 4842513"/>
              <a:gd name="connsiteX15459" fmla="*/ 8681268 w 22146938"/>
              <a:gd name="connsiteY15459" fmla="*/ 1197773 h 4842513"/>
              <a:gd name="connsiteX15460" fmla="*/ 8662993 w 22146938"/>
              <a:gd name="connsiteY15460" fmla="*/ 1209400 h 4842513"/>
              <a:gd name="connsiteX15461" fmla="*/ 8649149 w 22146938"/>
              <a:gd name="connsiteY15461" fmla="*/ 1192790 h 4842513"/>
              <a:gd name="connsiteX15462" fmla="*/ 8667422 w 22146938"/>
              <a:gd name="connsiteY15462" fmla="*/ 1181163 h 4842513"/>
              <a:gd name="connsiteX15463" fmla="*/ 1299417 w 22146938"/>
              <a:gd name="connsiteY15463" fmla="*/ 1181163 h 4842513"/>
              <a:gd name="connsiteX15464" fmla="*/ 1314365 w 22146938"/>
              <a:gd name="connsiteY15464" fmla="*/ 1199434 h 4842513"/>
              <a:gd name="connsiteX15465" fmla="*/ 1294434 w 22146938"/>
              <a:gd name="connsiteY15465" fmla="*/ 1212169 h 4842513"/>
              <a:gd name="connsiteX15466" fmla="*/ 1279487 w 22146938"/>
              <a:gd name="connsiteY15466" fmla="*/ 1193897 h 4842513"/>
              <a:gd name="connsiteX15467" fmla="*/ 1299417 w 22146938"/>
              <a:gd name="connsiteY15467" fmla="*/ 1181163 h 4842513"/>
              <a:gd name="connsiteX15468" fmla="*/ 18705529 w 22146938"/>
              <a:gd name="connsiteY15468" fmla="*/ 1179502 h 4842513"/>
              <a:gd name="connsiteX15469" fmla="*/ 18719371 w 22146938"/>
              <a:gd name="connsiteY15469" fmla="*/ 1196112 h 4842513"/>
              <a:gd name="connsiteX15470" fmla="*/ 18701101 w 22146938"/>
              <a:gd name="connsiteY15470" fmla="*/ 1207739 h 4842513"/>
              <a:gd name="connsiteX15471" fmla="*/ 18687259 w 22146938"/>
              <a:gd name="connsiteY15471" fmla="*/ 1191129 h 4842513"/>
              <a:gd name="connsiteX15472" fmla="*/ 18705529 w 22146938"/>
              <a:gd name="connsiteY15472" fmla="*/ 1179502 h 4842513"/>
              <a:gd name="connsiteX15473" fmla="*/ 12915181 w 22146938"/>
              <a:gd name="connsiteY15473" fmla="*/ 1178948 h 4842513"/>
              <a:gd name="connsiteX15474" fmla="*/ 12927915 w 22146938"/>
              <a:gd name="connsiteY15474" fmla="*/ 1194451 h 4842513"/>
              <a:gd name="connsiteX15475" fmla="*/ 12910752 w 22146938"/>
              <a:gd name="connsiteY15475" fmla="*/ 1205525 h 4842513"/>
              <a:gd name="connsiteX15476" fmla="*/ 12898017 w 22146938"/>
              <a:gd name="connsiteY15476" fmla="*/ 1190022 h 4842513"/>
              <a:gd name="connsiteX15477" fmla="*/ 12915181 w 22146938"/>
              <a:gd name="connsiteY15477" fmla="*/ 1178948 h 4842513"/>
              <a:gd name="connsiteX15478" fmla="*/ 754218 w 22146938"/>
              <a:gd name="connsiteY15478" fmla="*/ 1178395 h 4842513"/>
              <a:gd name="connsiteX15479" fmla="*/ 768613 w 22146938"/>
              <a:gd name="connsiteY15479" fmla="*/ 1195559 h 4842513"/>
              <a:gd name="connsiteX15480" fmla="*/ 749789 w 22146938"/>
              <a:gd name="connsiteY15480" fmla="*/ 1207740 h 4842513"/>
              <a:gd name="connsiteX15481" fmla="*/ 735394 w 22146938"/>
              <a:gd name="connsiteY15481" fmla="*/ 1190576 h 4842513"/>
              <a:gd name="connsiteX15482" fmla="*/ 754218 w 22146938"/>
              <a:gd name="connsiteY15482" fmla="*/ 1178395 h 4842513"/>
              <a:gd name="connsiteX15483" fmla="*/ 15616014 w 22146938"/>
              <a:gd name="connsiteY15483" fmla="*/ 1177840 h 4842513"/>
              <a:gd name="connsiteX15484" fmla="*/ 15630411 w 22146938"/>
              <a:gd name="connsiteY15484" fmla="*/ 1195558 h 4842513"/>
              <a:gd name="connsiteX15485" fmla="*/ 15611032 w 22146938"/>
              <a:gd name="connsiteY15485" fmla="*/ 1207739 h 4842513"/>
              <a:gd name="connsiteX15486" fmla="*/ 15596636 w 22146938"/>
              <a:gd name="connsiteY15486" fmla="*/ 1190021 h 4842513"/>
              <a:gd name="connsiteX15487" fmla="*/ 15616014 w 22146938"/>
              <a:gd name="connsiteY15487" fmla="*/ 1177840 h 4842513"/>
              <a:gd name="connsiteX15488" fmla="*/ 11688341 w 22146938"/>
              <a:gd name="connsiteY15488" fmla="*/ 1177734 h 4842513"/>
              <a:gd name="connsiteX15489" fmla="*/ 11702008 w 22146938"/>
              <a:gd name="connsiteY15489" fmla="*/ 1193938 h 4842513"/>
              <a:gd name="connsiteX15490" fmla="*/ 11683967 w 22146938"/>
              <a:gd name="connsiteY15490" fmla="*/ 1205068 h 4842513"/>
              <a:gd name="connsiteX15491" fmla="*/ 11670300 w 22146938"/>
              <a:gd name="connsiteY15491" fmla="*/ 1188864 h 4842513"/>
              <a:gd name="connsiteX15492" fmla="*/ 11688341 w 22146938"/>
              <a:gd name="connsiteY15492" fmla="*/ 1177734 h 4842513"/>
              <a:gd name="connsiteX15493" fmla="*/ 14740098 w 22146938"/>
              <a:gd name="connsiteY15493" fmla="*/ 1177287 h 4842513"/>
              <a:gd name="connsiteX15494" fmla="*/ 14754494 w 22146938"/>
              <a:gd name="connsiteY15494" fmla="*/ 1195005 h 4842513"/>
              <a:gd name="connsiteX15495" fmla="*/ 14735116 w 22146938"/>
              <a:gd name="connsiteY15495" fmla="*/ 1207186 h 4842513"/>
              <a:gd name="connsiteX15496" fmla="*/ 14720720 w 22146938"/>
              <a:gd name="connsiteY15496" fmla="*/ 1189468 h 4842513"/>
              <a:gd name="connsiteX15497" fmla="*/ 14740098 w 22146938"/>
              <a:gd name="connsiteY15497" fmla="*/ 1177287 h 4842513"/>
              <a:gd name="connsiteX15498" fmla="*/ 14198602 w 22146938"/>
              <a:gd name="connsiteY15498" fmla="*/ 1176734 h 4842513"/>
              <a:gd name="connsiteX15499" fmla="*/ 14212444 w 22146938"/>
              <a:gd name="connsiteY15499" fmla="*/ 1193898 h 4842513"/>
              <a:gd name="connsiteX15500" fmla="*/ 14194174 w 22146938"/>
              <a:gd name="connsiteY15500" fmla="*/ 1205525 h 4842513"/>
              <a:gd name="connsiteX15501" fmla="*/ 14180332 w 22146938"/>
              <a:gd name="connsiteY15501" fmla="*/ 1188361 h 4842513"/>
              <a:gd name="connsiteX15502" fmla="*/ 14198602 w 22146938"/>
              <a:gd name="connsiteY15502" fmla="*/ 1176734 h 4842513"/>
              <a:gd name="connsiteX15503" fmla="*/ 5791839 w 22146938"/>
              <a:gd name="connsiteY15503" fmla="*/ 1176733 h 4842513"/>
              <a:gd name="connsiteX15504" fmla="*/ 5806788 w 22146938"/>
              <a:gd name="connsiteY15504" fmla="*/ 1195004 h 4842513"/>
              <a:gd name="connsiteX15505" fmla="*/ 5786856 w 22146938"/>
              <a:gd name="connsiteY15505" fmla="*/ 1207739 h 4842513"/>
              <a:gd name="connsiteX15506" fmla="*/ 5771906 w 22146938"/>
              <a:gd name="connsiteY15506" fmla="*/ 1189467 h 4842513"/>
              <a:gd name="connsiteX15507" fmla="*/ 5791839 w 22146938"/>
              <a:gd name="connsiteY15507" fmla="*/ 1176733 h 4842513"/>
              <a:gd name="connsiteX15508" fmla="*/ 18250962 w 22146938"/>
              <a:gd name="connsiteY15508" fmla="*/ 1176180 h 4842513"/>
              <a:gd name="connsiteX15509" fmla="*/ 18265357 w 22146938"/>
              <a:gd name="connsiteY15509" fmla="*/ 1193897 h 4842513"/>
              <a:gd name="connsiteX15510" fmla="*/ 18245978 w 22146938"/>
              <a:gd name="connsiteY15510" fmla="*/ 1206078 h 4842513"/>
              <a:gd name="connsiteX15511" fmla="*/ 18231583 w 22146938"/>
              <a:gd name="connsiteY15511" fmla="*/ 1188361 h 4842513"/>
              <a:gd name="connsiteX15512" fmla="*/ 18250962 w 22146938"/>
              <a:gd name="connsiteY15512" fmla="*/ 1176180 h 4842513"/>
              <a:gd name="connsiteX15513" fmla="*/ 17539487 w 22146938"/>
              <a:gd name="connsiteY15513" fmla="*/ 1175626 h 4842513"/>
              <a:gd name="connsiteX15514" fmla="*/ 17555543 w 22146938"/>
              <a:gd name="connsiteY15514" fmla="*/ 1195004 h 4842513"/>
              <a:gd name="connsiteX15515" fmla="*/ 17533951 w 22146938"/>
              <a:gd name="connsiteY15515" fmla="*/ 1208846 h 4842513"/>
              <a:gd name="connsiteX15516" fmla="*/ 17517893 w 22146938"/>
              <a:gd name="connsiteY15516" fmla="*/ 1189468 h 4842513"/>
              <a:gd name="connsiteX15517" fmla="*/ 17539487 w 22146938"/>
              <a:gd name="connsiteY15517" fmla="*/ 1175626 h 4842513"/>
              <a:gd name="connsiteX15518" fmla="*/ 12617712 w 22146938"/>
              <a:gd name="connsiteY15518" fmla="*/ 1174946 h 4842513"/>
              <a:gd name="connsiteX15519" fmla="*/ 12630833 w 22146938"/>
              <a:gd name="connsiteY15519" fmla="*/ 1191064 h 4842513"/>
              <a:gd name="connsiteX15520" fmla="*/ 12613338 w 22146938"/>
              <a:gd name="connsiteY15520" fmla="*/ 1202281 h 4842513"/>
              <a:gd name="connsiteX15521" fmla="*/ 12600218 w 22146938"/>
              <a:gd name="connsiteY15521" fmla="*/ 1186165 h 4842513"/>
              <a:gd name="connsiteX15522" fmla="*/ 12617712 w 22146938"/>
              <a:gd name="connsiteY15522" fmla="*/ 1174946 h 4842513"/>
              <a:gd name="connsiteX15523" fmla="*/ 14383531 w 22146938"/>
              <a:gd name="connsiteY15523" fmla="*/ 1174519 h 4842513"/>
              <a:gd name="connsiteX15524" fmla="*/ 14397925 w 22146938"/>
              <a:gd name="connsiteY15524" fmla="*/ 1191683 h 4842513"/>
              <a:gd name="connsiteX15525" fmla="*/ 14379101 w 22146938"/>
              <a:gd name="connsiteY15525" fmla="*/ 1203864 h 4842513"/>
              <a:gd name="connsiteX15526" fmla="*/ 14364705 w 22146938"/>
              <a:gd name="connsiteY15526" fmla="*/ 1186700 h 4842513"/>
              <a:gd name="connsiteX15527" fmla="*/ 14383531 w 22146938"/>
              <a:gd name="connsiteY15527" fmla="*/ 1174519 h 4842513"/>
              <a:gd name="connsiteX15528" fmla="*/ 8285278 w 22146938"/>
              <a:gd name="connsiteY15528" fmla="*/ 1174519 h 4842513"/>
              <a:gd name="connsiteX15529" fmla="*/ 8299124 w 22146938"/>
              <a:gd name="connsiteY15529" fmla="*/ 1191683 h 4842513"/>
              <a:gd name="connsiteX15530" fmla="*/ 8280847 w 22146938"/>
              <a:gd name="connsiteY15530" fmla="*/ 1203310 h 4842513"/>
              <a:gd name="connsiteX15531" fmla="*/ 8267005 w 22146938"/>
              <a:gd name="connsiteY15531" fmla="*/ 1186146 h 4842513"/>
              <a:gd name="connsiteX15532" fmla="*/ 8285278 w 22146938"/>
              <a:gd name="connsiteY15532" fmla="*/ 1174519 h 4842513"/>
              <a:gd name="connsiteX15533" fmla="*/ 1166999 w 22146938"/>
              <a:gd name="connsiteY15533" fmla="*/ 1173536 h 4842513"/>
              <a:gd name="connsiteX15534" fmla="*/ 1181494 w 22146938"/>
              <a:gd name="connsiteY15534" fmla="*/ 1191557 h 4842513"/>
              <a:gd name="connsiteX15535" fmla="*/ 1162097 w 22146938"/>
              <a:gd name="connsiteY15535" fmla="*/ 1204151 h 4842513"/>
              <a:gd name="connsiteX15536" fmla="*/ 1147601 w 22146938"/>
              <a:gd name="connsiteY15536" fmla="*/ 1186129 h 4842513"/>
              <a:gd name="connsiteX15537" fmla="*/ 1166999 w 22146938"/>
              <a:gd name="connsiteY15537" fmla="*/ 1173536 h 4842513"/>
              <a:gd name="connsiteX15538" fmla="*/ 10599152 w 22146938"/>
              <a:gd name="connsiteY15538" fmla="*/ 1173411 h 4842513"/>
              <a:gd name="connsiteX15539" fmla="*/ 10613547 w 22146938"/>
              <a:gd name="connsiteY15539" fmla="*/ 1191129 h 4842513"/>
              <a:gd name="connsiteX15540" fmla="*/ 10594169 w 22146938"/>
              <a:gd name="connsiteY15540" fmla="*/ 1203310 h 4842513"/>
              <a:gd name="connsiteX15541" fmla="*/ 10579773 w 22146938"/>
              <a:gd name="connsiteY15541" fmla="*/ 1185592 h 4842513"/>
              <a:gd name="connsiteX15542" fmla="*/ 10599152 w 22146938"/>
              <a:gd name="connsiteY15542" fmla="*/ 1173411 h 4842513"/>
              <a:gd name="connsiteX15543" fmla="*/ 19768034 w 22146938"/>
              <a:gd name="connsiteY15543" fmla="*/ 1172304 h 4842513"/>
              <a:gd name="connsiteX15544" fmla="*/ 19781878 w 22146938"/>
              <a:gd name="connsiteY15544" fmla="*/ 1189468 h 4842513"/>
              <a:gd name="connsiteX15545" fmla="*/ 19763606 w 22146938"/>
              <a:gd name="connsiteY15545" fmla="*/ 1201095 h 4842513"/>
              <a:gd name="connsiteX15546" fmla="*/ 19749764 w 22146938"/>
              <a:gd name="connsiteY15546" fmla="*/ 1183931 h 4842513"/>
              <a:gd name="connsiteX15547" fmla="*/ 19768034 w 22146938"/>
              <a:gd name="connsiteY15547" fmla="*/ 1172304 h 4842513"/>
              <a:gd name="connsiteX15548" fmla="*/ 440303 w 22146938"/>
              <a:gd name="connsiteY15548" fmla="*/ 1172304 h 4842513"/>
              <a:gd name="connsiteX15549" fmla="*/ 454697 w 22146938"/>
              <a:gd name="connsiteY15549" fmla="*/ 1189468 h 4842513"/>
              <a:gd name="connsiteX15550" fmla="*/ 435872 w 22146938"/>
              <a:gd name="connsiteY15550" fmla="*/ 1201649 h 4842513"/>
              <a:gd name="connsiteX15551" fmla="*/ 421479 w 22146938"/>
              <a:gd name="connsiteY15551" fmla="*/ 1184485 h 4842513"/>
              <a:gd name="connsiteX15552" fmla="*/ 440303 w 22146938"/>
              <a:gd name="connsiteY15552" fmla="*/ 1172304 h 4842513"/>
              <a:gd name="connsiteX15553" fmla="*/ 77062 w 22146938"/>
              <a:gd name="connsiteY15553" fmla="*/ 1171750 h 4842513"/>
              <a:gd name="connsiteX15554" fmla="*/ 91457 w 22146938"/>
              <a:gd name="connsiteY15554" fmla="*/ 1189468 h 4842513"/>
              <a:gd name="connsiteX15555" fmla="*/ 72080 w 22146938"/>
              <a:gd name="connsiteY15555" fmla="*/ 1201649 h 4842513"/>
              <a:gd name="connsiteX15556" fmla="*/ 57685 w 22146938"/>
              <a:gd name="connsiteY15556" fmla="*/ 1183931 h 4842513"/>
              <a:gd name="connsiteX15557" fmla="*/ 77062 w 22146938"/>
              <a:gd name="connsiteY15557" fmla="*/ 1171750 h 4842513"/>
              <a:gd name="connsiteX15558" fmla="*/ 17913772 w 22146938"/>
              <a:gd name="connsiteY15558" fmla="*/ 1171196 h 4842513"/>
              <a:gd name="connsiteX15559" fmla="*/ 17929275 w 22146938"/>
              <a:gd name="connsiteY15559" fmla="*/ 1190021 h 4842513"/>
              <a:gd name="connsiteX15560" fmla="*/ 17908789 w 22146938"/>
              <a:gd name="connsiteY15560" fmla="*/ 1203310 h 4842513"/>
              <a:gd name="connsiteX15561" fmla="*/ 17893286 w 22146938"/>
              <a:gd name="connsiteY15561" fmla="*/ 1184485 h 4842513"/>
              <a:gd name="connsiteX15562" fmla="*/ 17913772 w 22146938"/>
              <a:gd name="connsiteY15562" fmla="*/ 1171196 h 4842513"/>
              <a:gd name="connsiteX15563" fmla="*/ 1038189 w 22146938"/>
              <a:gd name="connsiteY15563" fmla="*/ 1170643 h 4842513"/>
              <a:gd name="connsiteX15564" fmla="*/ 1052584 w 22146938"/>
              <a:gd name="connsiteY15564" fmla="*/ 1188361 h 4842513"/>
              <a:gd name="connsiteX15565" fmla="*/ 1033206 w 22146938"/>
              <a:gd name="connsiteY15565" fmla="*/ 1200542 h 4842513"/>
              <a:gd name="connsiteX15566" fmla="*/ 1018812 w 22146938"/>
              <a:gd name="connsiteY15566" fmla="*/ 1182824 h 4842513"/>
              <a:gd name="connsiteX15567" fmla="*/ 1038189 w 22146938"/>
              <a:gd name="connsiteY15567" fmla="*/ 1170643 h 4842513"/>
              <a:gd name="connsiteX15568" fmla="*/ 18329583 w 22146938"/>
              <a:gd name="connsiteY15568" fmla="*/ 1170089 h 4842513"/>
              <a:gd name="connsiteX15569" fmla="*/ 18343979 w 22146938"/>
              <a:gd name="connsiteY15569" fmla="*/ 1187253 h 4842513"/>
              <a:gd name="connsiteX15570" fmla="*/ 18325154 w 22146938"/>
              <a:gd name="connsiteY15570" fmla="*/ 1199434 h 4842513"/>
              <a:gd name="connsiteX15571" fmla="*/ 18310759 w 22146938"/>
              <a:gd name="connsiteY15571" fmla="*/ 1182270 h 4842513"/>
              <a:gd name="connsiteX15572" fmla="*/ 18329583 w 22146938"/>
              <a:gd name="connsiteY15572" fmla="*/ 1170089 h 4842513"/>
              <a:gd name="connsiteX15573" fmla="*/ 10435965 w 22146938"/>
              <a:gd name="connsiteY15573" fmla="*/ 1169535 h 4842513"/>
              <a:gd name="connsiteX15574" fmla="*/ 10450362 w 22146938"/>
              <a:gd name="connsiteY15574" fmla="*/ 1187253 h 4842513"/>
              <a:gd name="connsiteX15575" fmla="*/ 10430980 w 22146938"/>
              <a:gd name="connsiteY15575" fmla="*/ 1199434 h 4842513"/>
              <a:gd name="connsiteX15576" fmla="*/ 10416584 w 22146938"/>
              <a:gd name="connsiteY15576" fmla="*/ 1181716 h 4842513"/>
              <a:gd name="connsiteX15577" fmla="*/ 10435965 w 22146938"/>
              <a:gd name="connsiteY15577" fmla="*/ 1169535 h 4842513"/>
              <a:gd name="connsiteX15578" fmla="*/ 1634374 w 22146938"/>
              <a:gd name="connsiteY15578" fmla="*/ 1168982 h 4842513"/>
              <a:gd name="connsiteX15579" fmla="*/ 1649323 w 22146938"/>
              <a:gd name="connsiteY15579" fmla="*/ 1187253 h 4842513"/>
              <a:gd name="connsiteX15580" fmla="*/ 1629391 w 22146938"/>
              <a:gd name="connsiteY15580" fmla="*/ 1199988 h 4842513"/>
              <a:gd name="connsiteX15581" fmla="*/ 1614443 w 22146938"/>
              <a:gd name="connsiteY15581" fmla="*/ 1181716 h 4842513"/>
              <a:gd name="connsiteX15582" fmla="*/ 1634374 w 22146938"/>
              <a:gd name="connsiteY15582" fmla="*/ 1168982 h 4842513"/>
              <a:gd name="connsiteX15583" fmla="*/ 7890966 w 22146938"/>
              <a:gd name="connsiteY15583" fmla="*/ 1168428 h 4842513"/>
              <a:gd name="connsiteX15584" fmla="*/ 7905362 w 22146938"/>
              <a:gd name="connsiteY15584" fmla="*/ 1185592 h 4842513"/>
              <a:gd name="connsiteX15585" fmla="*/ 7886532 w 22146938"/>
              <a:gd name="connsiteY15585" fmla="*/ 1197773 h 4842513"/>
              <a:gd name="connsiteX15586" fmla="*/ 7872135 w 22146938"/>
              <a:gd name="connsiteY15586" fmla="*/ 1180609 h 4842513"/>
              <a:gd name="connsiteX15587" fmla="*/ 7890966 w 22146938"/>
              <a:gd name="connsiteY15587" fmla="*/ 1168428 h 4842513"/>
              <a:gd name="connsiteX15588" fmla="*/ 21034848 w 22146938"/>
              <a:gd name="connsiteY15588" fmla="*/ 1167321 h 4842513"/>
              <a:gd name="connsiteX15589" fmla="*/ 21049242 w 22146938"/>
              <a:gd name="connsiteY15589" fmla="*/ 1184485 h 4842513"/>
              <a:gd name="connsiteX15590" fmla="*/ 21030418 w 22146938"/>
              <a:gd name="connsiteY15590" fmla="*/ 1196666 h 4842513"/>
              <a:gd name="connsiteX15591" fmla="*/ 21016022 w 22146938"/>
              <a:gd name="connsiteY15591" fmla="*/ 1179502 h 4842513"/>
              <a:gd name="connsiteX15592" fmla="*/ 21034848 w 22146938"/>
              <a:gd name="connsiteY15592" fmla="*/ 1167321 h 4842513"/>
              <a:gd name="connsiteX15593" fmla="*/ 11536526 w 22146938"/>
              <a:gd name="connsiteY15593" fmla="*/ 1167321 h 4842513"/>
              <a:gd name="connsiteX15594" fmla="*/ 11549814 w 22146938"/>
              <a:gd name="connsiteY15594" fmla="*/ 1183931 h 4842513"/>
              <a:gd name="connsiteX15595" fmla="*/ 11532096 w 22146938"/>
              <a:gd name="connsiteY15595" fmla="*/ 1195005 h 4842513"/>
              <a:gd name="connsiteX15596" fmla="*/ 11518807 w 22146938"/>
              <a:gd name="connsiteY15596" fmla="*/ 1178395 h 4842513"/>
              <a:gd name="connsiteX15597" fmla="*/ 11536526 w 22146938"/>
              <a:gd name="connsiteY15597" fmla="*/ 1167321 h 4842513"/>
              <a:gd name="connsiteX15598" fmla="*/ 11204873 w 22146938"/>
              <a:gd name="connsiteY15598" fmla="*/ 1167321 h 4842513"/>
              <a:gd name="connsiteX15599" fmla="*/ 11218715 w 22146938"/>
              <a:gd name="connsiteY15599" fmla="*/ 1183931 h 4842513"/>
              <a:gd name="connsiteX15600" fmla="*/ 11200444 w 22146938"/>
              <a:gd name="connsiteY15600" fmla="*/ 1195558 h 4842513"/>
              <a:gd name="connsiteX15601" fmla="*/ 11186602 w 22146938"/>
              <a:gd name="connsiteY15601" fmla="*/ 1178948 h 4842513"/>
              <a:gd name="connsiteX15602" fmla="*/ 11204873 w 22146938"/>
              <a:gd name="connsiteY15602" fmla="*/ 1167321 h 4842513"/>
              <a:gd name="connsiteX15603" fmla="*/ 10799582 w 22146938"/>
              <a:gd name="connsiteY15603" fmla="*/ 1167321 h 4842513"/>
              <a:gd name="connsiteX15604" fmla="*/ 10813977 w 22146938"/>
              <a:gd name="connsiteY15604" fmla="*/ 1184485 h 4842513"/>
              <a:gd name="connsiteX15605" fmla="*/ 10795152 w 22146938"/>
              <a:gd name="connsiteY15605" fmla="*/ 1196666 h 4842513"/>
              <a:gd name="connsiteX15606" fmla="*/ 10780757 w 22146938"/>
              <a:gd name="connsiteY15606" fmla="*/ 1179502 h 4842513"/>
              <a:gd name="connsiteX15607" fmla="*/ 10799582 w 22146938"/>
              <a:gd name="connsiteY15607" fmla="*/ 1167321 h 4842513"/>
              <a:gd name="connsiteX15608" fmla="*/ 17822969 w 22146938"/>
              <a:gd name="connsiteY15608" fmla="*/ 1166214 h 4842513"/>
              <a:gd name="connsiteX15609" fmla="*/ 17839025 w 22146938"/>
              <a:gd name="connsiteY15609" fmla="*/ 1185592 h 4842513"/>
              <a:gd name="connsiteX15610" fmla="*/ 17817987 w 22146938"/>
              <a:gd name="connsiteY15610" fmla="*/ 1198881 h 4842513"/>
              <a:gd name="connsiteX15611" fmla="*/ 17801929 w 22146938"/>
              <a:gd name="connsiteY15611" fmla="*/ 1179502 h 4842513"/>
              <a:gd name="connsiteX15612" fmla="*/ 17822969 w 22146938"/>
              <a:gd name="connsiteY15612" fmla="*/ 1166214 h 4842513"/>
              <a:gd name="connsiteX15613" fmla="*/ 9874574 w 22146938"/>
              <a:gd name="connsiteY15613" fmla="*/ 1166214 h 4842513"/>
              <a:gd name="connsiteX15614" fmla="*/ 9888420 w 22146938"/>
              <a:gd name="connsiteY15614" fmla="*/ 1183378 h 4842513"/>
              <a:gd name="connsiteX15615" fmla="*/ 9869590 w 22146938"/>
              <a:gd name="connsiteY15615" fmla="*/ 1195005 h 4842513"/>
              <a:gd name="connsiteX15616" fmla="*/ 9855747 w 22146938"/>
              <a:gd name="connsiteY15616" fmla="*/ 1177841 h 4842513"/>
              <a:gd name="connsiteX15617" fmla="*/ 9874574 w 22146938"/>
              <a:gd name="connsiteY15617" fmla="*/ 1166214 h 4842513"/>
              <a:gd name="connsiteX15618" fmla="*/ 21137830 w 22146938"/>
              <a:gd name="connsiteY15618" fmla="*/ 1165660 h 4842513"/>
              <a:gd name="connsiteX15619" fmla="*/ 21152226 w 22146938"/>
              <a:gd name="connsiteY15619" fmla="*/ 1183377 h 4842513"/>
              <a:gd name="connsiteX15620" fmla="*/ 21132848 w 22146938"/>
              <a:gd name="connsiteY15620" fmla="*/ 1195558 h 4842513"/>
              <a:gd name="connsiteX15621" fmla="*/ 21118452 w 22146938"/>
              <a:gd name="connsiteY15621" fmla="*/ 1177841 h 4842513"/>
              <a:gd name="connsiteX15622" fmla="*/ 21137830 w 22146938"/>
              <a:gd name="connsiteY15622" fmla="*/ 1165660 h 4842513"/>
              <a:gd name="connsiteX15623" fmla="*/ 13833175 w 22146938"/>
              <a:gd name="connsiteY15623" fmla="*/ 1165660 h 4842513"/>
              <a:gd name="connsiteX15624" fmla="*/ 13846464 w 22146938"/>
              <a:gd name="connsiteY15624" fmla="*/ 1181717 h 4842513"/>
              <a:gd name="connsiteX15625" fmla="*/ 13828747 w 22146938"/>
              <a:gd name="connsiteY15625" fmla="*/ 1192790 h 4842513"/>
              <a:gd name="connsiteX15626" fmla="*/ 13815458 w 22146938"/>
              <a:gd name="connsiteY15626" fmla="*/ 1176734 h 4842513"/>
              <a:gd name="connsiteX15627" fmla="*/ 13833175 w 22146938"/>
              <a:gd name="connsiteY15627" fmla="*/ 1165660 h 4842513"/>
              <a:gd name="connsiteX15628" fmla="*/ 20694338 w 22146938"/>
              <a:gd name="connsiteY15628" fmla="*/ 1163998 h 4842513"/>
              <a:gd name="connsiteX15629" fmla="*/ 20707624 w 22146938"/>
              <a:gd name="connsiteY15629" fmla="*/ 1180055 h 4842513"/>
              <a:gd name="connsiteX15630" fmla="*/ 20689906 w 22146938"/>
              <a:gd name="connsiteY15630" fmla="*/ 1191129 h 4842513"/>
              <a:gd name="connsiteX15631" fmla="*/ 20676618 w 22146938"/>
              <a:gd name="connsiteY15631" fmla="*/ 1175072 h 4842513"/>
              <a:gd name="connsiteX15632" fmla="*/ 20694338 w 22146938"/>
              <a:gd name="connsiteY15632" fmla="*/ 1163998 h 4842513"/>
              <a:gd name="connsiteX15633" fmla="*/ 18405991 w 22146938"/>
              <a:gd name="connsiteY15633" fmla="*/ 1162892 h 4842513"/>
              <a:gd name="connsiteX15634" fmla="*/ 18419833 w 22146938"/>
              <a:gd name="connsiteY15634" fmla="*/ 1180056 h 4842513"/>
              <a:gd name="connsiteX15635" fmla="*/ 18401007 w 22146938"/>
              <a:gd name="connsiteY15635" fmla="*/ 1191683 h 4842513"/>
              <a:gd name="connsiteX15636" fmla="*/ 18387165 w 22146938"/>
              <a:gd name="connsiteY15636" fmla="*/ 1174519 h 4842513"/>
              <a:gd name="connsiteX15637" fmla="*/ 18405991 w 22146938"/>
              <a:gd name="connsiteY15637" fmla="*/ 1162892 h 4842513"/>
              <a:gd name="connsiteX15638" fmla="*/ 6509980 w 22146938"/>
              <a:gd name="connsiteY15638" fmla="*/ 1162892 h 4842513"/>
              <a:gd name="connsiteX15639" fmla="*/ 6524324 w 22146938"/>
              <a:gd name="connsiteY15639" fmla="*/ 1180609 h 4842513"/>
              <a:gd name="connsiteX15640" fmla="*/ 6505536 w 22146938"/>
              <a:gd name="connsiteY15640" fmla="*/ 1192790 h 4842513"/>
              <a:gd name="connsiteX15641" fmla="*/ 6491194 w 22146938"/>
              <a:gd name="connsiteY15641" fmla="*/ 1175073 h 4842513"/>
              <a:gd name="connsiteX15642" fmla="*/ 6509980 w 22146938"/>
              <a:gd name="connsiteY15642" fmla="*/ 1162892 h 4842513"/>
              <a:gd name="connsiteX15643" fmla="*/ 2650405 w 22146938"/>
              <a:gd name="connsiteY15643" fmla="*/ 1162892 h 4842513"/>
              <a:gd name="connsiteX15644" fmla="*/ 2664801 w 22146938"/>
              <a:gd name="connsiteY15644" fmla="*/ 1180609 h 4842513"/>
              <a:gd name="connsiteX15645" fmla="*/ 2645423 w 22146938"/>
              <a:gd name="connsiteY15645" fmla="*/ 1192790 h 4842513"/>
              <a:gd name="connsiteX15646" fmla="*/ 2631028 w 22146938"/>
              <a:gd name="connsiteY15646" fmla="*/ 1175073 h 4842513"/>
              <a:gd name="connsiteX15647" fmla="*/ 2650405 w 22146938"/>
              <a:gd name="connsiteY15647" fmla="*/ 1162892 h 4842513"/>
              <a:gd name="connsiteX15648" fmla="*/ 20796766 w 22146938"/>
              <a:gd name="connsiteY15648" fmla="*/ 1162338 h 4842513"/>
              <a:gd name="connsiteX15649" fmla="*/ 20811162 w 22146938"/>
              <a:gd name="connsiteY15649" fmla="*/ 1180055 h 4842513"/>
              <a:gd name="connsiteX15650" fmla="*/ 20804688 w 22146938"/>
              <a:gd name="connsiteY15650" fmla="*/ 1189732 h 4842513"/>
              <a:gd name="connsiteX15651" fmla="*/ 20811162 w 22146938"/>
              <a:gd name="connsiteY15651" fmla="*/ 1188361 h 4842513"/>
              <a:gd name="connsiteX15652" fmla="*/ 20824450 w 22146938"/>
              <a:gd name="connsiteY15652" fmla="*/ 1204971 h 4842513"/>
              <a:gd name="connsiteX15653" fmla="*/ 20806732 w 22146938"/>
              <a:gd name="connsiteY15653" fmla="*/ 1216598 h 4842513"/>
              <a:gd name="connsiteX15654" fmla="*/ 20793444 w 22146938"/>
              <a:gd name="connsiteY15654" fmla="*/ 1199988 h 4842513"/>
              <a:gd name="connsiteX15655" fmla="*/ 20799396 w 22146938"/>
              <a:gd name="connsiteY15655" fmla="*/ 1190852 h 4842513"/>
              <a:gd name="connsiteX15656" fmla="*/ 20799944 w 22146938"/>
              <a:gd name="connsiteY15656" fmla="*/ 1190736 h 4842513"/>
              <a:gd name="connsiteX15657" fmla="*/ 20791782 w 22146938"/>
              <a:gd name="connsiteY15657" fmla="*/ 1192236 h 4842513"/>
              <a:gd name="connsiteX15658" fmla="*/ 20777388 w 22146938"/>
              <a:gd name="connsiteY15658" fmla="*/ 1174519 h 4842513"/>
              <a:gd name="connsiteX15659" fmla="*/ 20796766 w 22146938"/>
              <a:gd name="connsiteY15659" fmla="*/ 1162338 h 4842513"/>
              <a:gd name="connsiteX15660" fmla="*/ 13668734 w 22146938"/>
              <a:gd name="connsiteY15660" fmla="*/ 1162338 h 4842513"/>
              <a:gd name="connsiteX15661" fmla="*/ 13682023 w 22146938"/>
              <a:gd name="connsiteY15661" fmla="*/ 1178395 h 4842513"/>
              <a:gd name="connsiteX15662" fmla="*/ 13664858 w 22146938"/>
              <a:gd name="connsiteY15662" fmla="*/ 1189468 h 4842513"/>
              <a:gd name="connsiteX15663" fmla="*/ 13651570 w 22146938"/>
              <a:gd name="connsiteY15663" fmla="*/ 1173412 h 4842513"/>
              <a:gd name="connsiteX15664" fmla="*/ 13668734 w 22146938"/>
              <a:gd name="connsiteY15664" fmla="*/ 1162338 h 4842513"/>
              <a:gd name="connsiteX15665" fmla="*/ 12312781 w 22146938"/>
              <a:gd name="connsiteY15665" fmla="*/ 1162338 h 4842513"/>
              <a:gd name="connsiteX15666" fmla="*/ 12326068 w 22146938"/>
              <a:gd name="connsiteY15666" fmla="*/ 1178395 h 4842513"/>
              <a:gd name="connsiteX15667" fmla="*/ 12308351 w 22146938"/>
              <a:gd name="connsiteY15667" fmla="*/ 1189468 h 4842513"/>
              <a:gd name="connsiteX15668" fmla="*/ 12295063 w 22146938"/>
              <a:gd name="connsiteY15668" fmla="*/ 1173412 h 4842513"/>
              <a:gd name="connsiteX15669" fmla="*/ 12312781 w 22146938"/>
              <a:gd name="connsiteY15669" fmla="*/ 1162338 h 4842513"/>
              <a:gd name="connsiteX15670" fmla="*/ 1468834 w 22146938"/>
              <a:gd name="connsiteY15670" fmla="*/ 1161784 h 4842513"/>
              <a:gd name="connsiteX15671" fmla="*/ 1483781 w 22146938"/>
              <a:gd name="connsiteY15671" fmla="*/ 1180055 h 4842513"/>
              <a:gd name="connsiteX15672" fmla="*/ 1463851 w 22146938"/>
              <a:gd name="connsiteY15672" fmla="*/ 1192790 h 4842513"/>
              <a:gd name="connsiteX15673" fmla="*/ 1448902 w 22146938"/>
              <a:gd name="connsiteY15673" fmla="*/ 1174518 h 4842513"/>
              <a:gd name="connsiteX15674" fmla="*/ 1468834 w 22146938"/>
              <a:gd name="connsiteY15674" fmla="*/ 1161784 h 4842513"/>
              <a:gd name="connsiteX15675" fmla="*/ 5333364 w 22146938"/>
              <a:gd name="connsiteY15675" fmla="*/ 1161231 h 4842513"/>
              <a:gd name="connsiteX15676" fmla="*/ 5348314 w 22146938"/>
              <a:gd name="connsiteY15676" fmla="*/ 1179502 h 4842513"/>
              <a:gd name="connsiteX15677" fmla="*/ 5328375 w 22146938"/>
              <a:gd name="connsiteY15677" fmla="*/ 1192237 h 4842513"/>
              <a:gd name="connsiteX15678" fmla="*/ 5313408 w 22146938"/>
              <a:gd name="connsiteY15678" fmla="*/ 1173965 h 4842513"/>
              <a:gd name="connsiteX15679" fmla="*/ 5333364 w 22146938"/>
              <a:gd name="connsiteY15679" fmla="*/ 1161231 h 4842513"/>
              <a:gd name="connsiteX15680" fmla="*/ 11022570 w 22146938"/>
              <a:gd name="connsiteY15680" fmla="*/ 1159525 h 4842513"/>
              <a:gd name="connsiteX15681" fmla="*/ 11036150 w 22146938"/>
              <a:gd name="connsiteY15681" fmla="*/ 1176276 h 4842513"/>
              <a:gd name="connsiteX15682" fmla="*/ 11018022 w 22146938"/>
              <a:gd name="connsiteY15682" fmla="*/ 1187953 h 4842513"/>
              <a:gd name="connsiteX15683" fmla="*/ 11004442 w 22146938"/>
              <a:gd name="connsiteY15683" fmla="*/ 1171202 h 4842513"/>
              <a:gd name="connsiteX15684" fmla="*/ 11022570 w 22146938"/>
              <a:gd name="connsiteY15684" fmla="*/ 1159525 h 4842513"/>
              <a:gd name="connsiteX15685" fmla="*/ 21218114 w 22146938"/>
              <a:gd name="connsiteY15685" fmla="*/ 1159016 h 4842513"/>
              <a:gd name="connsiteX15686" fmla="*/ 21230850 w 22146938"/>
              <a:gd name="connsiteY15686" fmla="*/ 1174519 h 4842513"/>
              <a:gd name="connsiteX15687" fmla="*/ 21213684 w 22146938"/>
              <a:gd name="connsiteY15687" fmla="*/ 1185593 h 4842513"/>
              <a:gd name="connsiteX15688" fmla="*/ 21200950 w 22146938"/>
              <a:gd name="connsiteY15688" fmla="*/ 1170090 h 4842513"/>
              <a:gd name="connsiteX15689" fmla="*/ 21218114 w 22146938"/>
              <a:gd name="connsiteY15689" fmla="*/ 1159016 h 4842513"/>
              <a:gd name="connsiteX15690" fmla="*/ 10151947 w 22146938"/>
              <a:gd name="connsiteY15690" fmla="*/ 1159016 h 4842513"/>
              <a:gd name="connsiteX15691" fmla="*/ 10166342 w 22146938"/>
              <a:gd name="connsiteY15691" fmla="*/ 1176180 h 4842513"/>
              <a:gd name="connsiteX15692" fmla="*/ 10147517 w 22146938"/>
              <a:gd name="connsiteY15692" fmla="*/ 1188361 h 4842513"/>
              <a:gd name="connsiteX15693" fmla="*/ 10133118 w 22146938"/>
              <a:gd name="connsiteY15693" fmla="*/ 1171197 h 4842513"/>
              <a:gd name="connsiteX15694" fmla="*/ 10151947 w 22146938"/>
              <a:gd name="connsiteY15694" fmla="*/ 1159016 h 4842513"/>
              <a:gd name="connsiteX15695" fmla="*/ 14908969 w 22146938"/>
              <a:gd name="connsiteY15695" fmla="*/ 1157908 h 4842513"/>
              <a:gd name="connsiteX15696" fmla="*/ 14923365 w 22146938"/>
              <a:gd name="connsiteY15696" fmla="*/ 1175626 h 4842513"/>
              <a:gd name="connsiteX15697" fmla="*/ 14903987 w 22146938"/>
              <a:gd name="connsiteY15697" fmla="*/ 1187807 h 4842513"/>
              <a:gd name="connsiteX15698" fmla="*/ 14889591 w 22146938"/>
              <a:gd name="connsiteY15698" fmla="*/ 1170089 h 4842513"/>
              <a:gd name="connsiteX15699" fmla="*/ 14908969 w 22146938"/>
              <a:gd name="connsiteY15699" fmla="*/ 1157908 h 4842513"/>
              <a:gd name="connsiteX15700" fmla="*/ 915328 w 22146938"/>
              <a:gd name="connsiteY15700" fmla="*/ 1157355 h 4842513"/>
              <a:gd name="connsiteX15701" fmla="*/ 929723 w 22146938"/>
              <a:gd name="connsiteY15701" fmla="*/ 1174519 h 4842513"/>
              <a:gd name="connsiteX15702" fmla="*/ 910899 w 22146938"/>
              <a:gd name="connsiteY15702" fmla="*/ 1186700 h 4842513"/>
              <a:gd name="connsiteX15703" fmla="*/ 896505 w 22146938"/>
              <a:gd name="connsiteY15703" fmla="*/ 1169536 h 4842513"/>
              <a:gd name="connsiteX15704" fmla="*/ 915328 w 22146938"/>
              <a:gd name="connsiteY15704" fmla="*/ 1157355 h 4842513"/>
              <a:gd name="connsiteX15705" fmla="*/ 7732593 w 22146938"/>
              <a:gd name="connsiteY15705" fmla="*/ 1156699 h 4842513"/>
              <a:gd name="connsiteX15706" fmla="*/ 7746618 w 22146938"/>
              <a:gd name="connsiteY15706" fmla="*/ 1174086 h 4842513"/>
              <a:gd name="connsiteX15707" fmla="*/ 7727860 w 22146938"/>
              <a:gd name="connsiteY15707" fmla="*/ 1186221 h 4842513"/>
              <a:gd name="connsiteX15708" fmla="*/ 7713821 w 22146938"/>
              <a:gd name="connsiteY15708" fmla="*/ 1168834 h 4842513"/>
              <a:gd name="connsiteX15709" fmla="*/ 7732593 w 22146938"/>
              <a:gd name="connsiteY15709" fmla="*/ 1156699 h 4842513"/>
              <a:gd name="connsiteX15710" fmla="*/ 14005370 w 22146938"/>
              <a:gd name="connsiteY15710" fmla="*/ 1155693 h 4842513"/>
              <a:gd name="connsiteX15711" fmla="*/ 14018658 w 22146938"/>
              <a:gd name="connsiteY15711" fmla="*/ 1172304 h 4842513"/>
              <a:gd name="connsiteX15712" fmla="*/ 14000940 w 22146938"/>
              <a:gd name="connsiteY15712" fmla="*/ 1183931 h 4842513"/>
              <a:gd name="connsiteX15713" fmla="*/ 13987652 w 22146938"/>
              <a:gd name="connsiteY15713" fmla="*/ 1167321 h 4842513"/>
              <a:gd name="connsiteX15714" fmla="*/ 14005370 w 22146938"/>
              <a:gd name="connsiteY15714" fmla="*/ 1155693 h 4842513"/>
              <a:gd name="connsiteX15715" fmla="*/ 9609383 w 22146938"/>
              <a:gd name="connsiteY15715" fmla="*/ 1155140 h 4842513"/>
              <a:gd name="connsiteX15716" fmla="*/ 9623226 w 22146938"/>
              <a:gd name="connsiteY15716" fmla="*/ 1171750 h 4842513"/>
              <a:gd name="connsiteX15717" fmla="*/ 9604955 w 22146938"/>
              <a:gd name="connsiteY15717" fmla="*/ 1183377 h 4842513"/>
              <a:gd name="connsiteX15718" fmla="*/ 9591113 w 22146938"/>
              <a:gd name="connsiteY15718" fmla="*/ 1166767 h 4842513"/>
              <a:gd name="connsiteX15719" fmla="*/ 9609383 w 22146938"/>
              <a:gd name="connsiteY15719" fmla="*/ 1155140 h 4842513"/>
              <a:gd name="connsiteX15720" fmla="*/ 20499994 w 22146938"/>
              <a:gd name="connsiteY15720" fmla="*/ 1154032 h 4842513"/>
              <a:gd name="connsiteX15721" fmla="*/ 20514390 w 22146938"/>
              <a:gd name="connsiteY15721" fmla="*/ 1171750 h 4842513"/>
              <a:gd name="connsiteX15722" fmla="*/ 20495566 w 22146938"/>
              <a:gd name="connsiteY15722" fmla="*/ 1183931 h 4842513"/>
              <a:gd name="connsiteX15723" fmla="*/ 20481170 w 22146938"/>
              <a:gd name="connsiteY15723" fmla="*/ 1166213 h 4842513"/>
              <a:gd name="connsiteX15724" fmla="*/ 20499994 w 22146938"/>
              <a:gd name="connsiteY15724" fmla="*/ 1154032 h 4842513"/>
              <a:gd name="connsiteX15725" fmla="*/ 20615714 w 22146938"/>
              <a:gd name="connsiteY15725" fmla="*/ 1152925 h 4842513"/>
              <a:gd name="connsiteX15726" fmla="*/ 20628450 w 22146938"/>
              <a:gd name="connsiteY15726" fmla="*/ 1168428 h 4842513"/>
              <a:gd name="connsiteX15727" fmla="*/ 20611286 w 22146938"/>
              <a:gd name="connsiteY15727" fmla="*/ 1179502 h 4842513"/>
              <a:gd name="connsiteX15728" fmla="*/ 20598550 w 22146938"/>
              <a:gd name="connsiteY15728" fmla="*/ 1163999 h 4842513"/>
              <a:gd name="connsiteX15729" fmla="*/ 20615714 w 22146938"/>
              <a:gd name="connsiteY15729" fmla="*/ 1152925 h 4842513"/>
              <a:gd name="connsiteX15730" fmla="*/ 19504486 w 22146938"/>
              <a:gd name="connsiteY15730" fmla="*/ 1151818 h 4842513"/>
              <a:gd name="connsiteX15731" fmla="*/ 19518326 w 22146938"/>
              <a:gd name="connsiteY15731" fmla="*/ 1168428 h 4842513"/>
              <a:gd name="connsiteX15732" fmla="*/ 19500056 w 22146938"/>
              <a:gd name="connsiteY15732" fmla="*/ 1180055 h 4842513"/>
              <a:gd name="connsiteX15733" fmla="*/ 19486214 w 22146938"/>
              <a:gd name="connsiteY15733" fmla="*/ 1163445 h 4842513"/>
              <a:gd name="connsiteX15734" fmla="*/ 19504486 w 22146938"/>
              <a:gd name="connsiteY15734" fmla="*/ 1151818 h 4842513"/>
              <a:gd name="connsiteX15735" fmla="*/ 17093778 w 22146938"/>
              <a:gd name="connsiteY15735" fmla="*/ 1151264 h 4842513"/>
              <a:gd name="connsiteX15736" fmla="*/ 17109281 w 22146938"/>
              <a:gd name="connsiteY15736" fmla="*/ 1170642 h 4842513"/>
              <a:gd name="connsiteX15737" fmla="*/ 17088241 w 22146938"/>
              <a:gd name="connsiteY15737" fmla="*/ 1183931 h 4842513"/>
              <a:gd name="connsiteX15738" fmla="*/ 17072738 w 22146938"/>
              <a:gd name="connsiteY15738" fmla="*/ 1164552 h 4842513"/>
              <a:gd name="connsiteX15739" fmla="*/ 17093778 w 22146938"/>
              <a:gd name="connsiteY15739" fmla="*/ 1151264 h 4842513"/>
              <a:gd name="connsiteX15740" fmla="*/ 2152632 w 22146938"/>
              <a:gd name="connsiteY15740" fmla="*/ 1151264 h 4842513"/>
              <a:gd name="connsiteX15741" fmla="*/ 2167580 w 22146938"/>
              <a:gd name="connsiteY15741" fmla="*/ 1168982 h 4842513"/>
              <a:gd name="connsiteX15742" fmla="*/ 2148203 w 22146938"/>
              <a:gd name="connsiteY15742" fmla="*/ 1181163 h 4842513"/>
              <a:gd name="connsiteX15743" fmla="*/ 2133255 w 22146938"/>
              <a:gd name="connsiteY15743" fmla="*/ 1163445 h 4842513"/>
              <a:gd name="connsiteX15744" fmla="*/ 2152632 w 22146938"/>
              <a:gd name="connsiteY15744" fmla="*/ 1151264 h 4842513"/>
              <a:gd name="connsiteX15745" fmla="*/ 286389 w 22146938"/>
              <a:gd name="connsiteY15745" fmla="*/ 1150711 h 4842513"/>
              <a:gd name="connsiteX15746" fmla="*/ 300783 w 22146938"/>
              <a:gd name="connsiteY15746" fmla="*/ 1167875 h 4842513"/>
              <a:gd name="connsiteX15747" fmla="*/ 281960 w 22146938"/>
              <a:gd name="connsiteY15747" fmla="*/ 1180056 h 4842513"/>
              <a:gd name="connsiteX15748" fmla="*/ 267565 w 22146938"/>
              <a:gd name="connsiteY15748" fmla="*/ 1162892 h 4842513"/>
              <a:gd name="connsiteX15749" fmla="*/ 286389 w 22146938"/>
              <a:gd name="connsiteY15749" fmla="*/ 1150711 h 4842513"/>
              <a:gd name="connsiteX15750" fmla="*/ 20907502 w 22146938"/>
              <a:gd name="connsiteY15750" fmla="*/ 1150157 h 4842513"/>
              <a:gd name="connsiteX15751" fmla="*/ 20921344 w 22146938"/>
              <a:gd name="connsiteY15751" fmla="*/ 1167321 h 4842513"/>
              <a:gd name="connsiteX15752" fmla="*/ 20903074 w 22146938"/>
              <a:gd name="connsiteY15752" fmla="*/ 1178948 h 4842513"/>
              <a:gd name="connsiteX15753" fmla="*/ 20889230 w 22146938"/>
              <a:gd name="connsiteY15753" fmla="*/ 1161784 h 4842513"/>
              <a:gd name="connsiteX15754" fmla="*/ 20907502 w 22146938"/>
              <a:gd name="connsiteY15754" fmla="*/ 1150157 h 4842513"/>
              <a:gd name="connsiteX15755" fmla="*/ 8516246 w 22146938"/>
              <a:gd name="connsiteY15755" fmla="*/ 1150157 h 4842513"/>
              <a:gd name="connsiteX15756" fmla="*/ 8530092 w 22146938"/>
              <a:gd name="connsiteY15756" fmla="*/ 1166767 h 4842513"/>
              <a:gd name="connsiteX15757" fmla="*/ 8511818 w 22146938"/>
              <a:gd name="connsiteY15757" fmla="*/ 1178394 h 4842513"/>
              <a:gd name="connsiteX15758" fmla="*/ 8497973 w 22146938"/>
              <a:gd name="connsiteY15758" fmla="*/ 1161784 h 4842513"/>
              <a:gd name="connsiteX15759" fmla="*/ 8516246 w 22146938"/>
              <a:gd name="connsiteY15759" fmla="*/ 1150157 h 4842513"/>
              <a:gd name="connsiteX15760" fmla="*/ 7093027 w 22146938"/>
              <a:gd name="connsiteY15760" fmla="*/ 1150157 h 4842513"/>
              <a:gd name="connsiteX15761" fmla="*/ 7107420 w 22146938"/>
              <a:gd name="connsiteY15761" fmla="*/ 1167321 h 4842513"/>
              <a:gd name="connsiteX15762" fmla="*/ 7088588 w 22146938"/>
              <a:gd name="connsiteY15762" fmla="*/ 1179502 h 4842513"/>
              <a:gd name="connsiteX15763" fmla="*/ 7074209 w 22146938"/>
              <a:gd name="connsiteY15763" fmla="*/ 1162338 h 4842513"/>
              <a:gd name="connsiteX15764" fmla="*/ 7093027 w 22146938"/>
              <a:gd name="connsiteY15764" fmla="*/ 1150157 h 4842513"/>
              <a:gd name="connsiteX15765" fmla="*/ 20969514 w 22146938"/>
              <a:gd name="connsiteY15765" fmla="*/ 1149603 h 4842513"/>
              <a:gd name="connsiteX15766" fmla="*/ 20983910 w 22146938"/>
              <a:gd name="connsiteY15766" fmla="*/ 1167320 h 4842513"/>
              <a:gd name="connsiteX15767" fmla="*/ 20964530 w 22146938"/>
              <a:gd name="connsiteY15767" fmla="*/ 1179501 h 4842513"/>
              <a:gd name="connsiteX15768" fmla="*/ 20950134 w 22146938"/>
              <a:gd name="connsiteY15768" fmla="*/ 1161784 h 4842513"/>
              <a:gd name="connsiteX15769" fmla="*/ 20969514 w 22146938"/>
              <a:gd name="connsiteY15769" fmla="*/ 1149603 h 4842513"/>
              <a:gd name="connsiteX15770" fmla="*/ 11385925 w 22146938"/>
              <a:gd name="connsiteY15770" fmla="*/ 1149603 h 4842513"/>
              <a:gd name="connsiteX15771" fmla="*/ 11399214 w 22146938"/>
              <a:gd name="connsiteY15771" fmla="*/ 1166213 h 4842513"/>
              <a:gd name="connsiteX15772" fmla="*/ 11381496 w 22146938"/>
              <a:gd name="connsiteY15772" fmla="*/ 1177287 h 4842513"/>
              <a:gd name="connsiteX15773" fmla="*/ 11368207 w 22146938"/>
              <a:gd name="connsiteY15773" fmla="*/ 1160677 h 4842513"/>
              <a:gd name="connsiteX15774" fmla="*/ 11385925 w 22146938"/>
              <a:gd name="connsiteY15774" fmla="*/ 1149603 h 4842513"/>
              <a:gd name="connsiteX15775" fmla="*/ 18933090 w 22146938"/>
              <a:gd name="connsiteY15775" fmla="*/ 1149050 h 4842513"/>
              <a:gd name="connsiteX15776" fmla="*/ 18946378 w 22146938"/>
              <a:gd name="connsiteY15776" fmla="*/ 1165660 h 4842513"/>
              <a:gd name="connsiteX15777" fmla="*/ 18928662 w 22146938"/>
              <a:gd name="connsiteY15777" fmla="*/ 1177287 h 4842513"/>
              <a:gd name="connsiteX15778" fmla="*/ 18915374 w 22146938"/>
              <a:gd name="connsiteY15778" fmla="*/ 1160677 h 4842513"/>
              <a:gd name="connsiteX15779" fmla="*/ 18933090 w 22146938"/>
              <a:gd name="connsiteY15779" fmla="*/ 1149050 h 4842513"/>
              <a:gd name="connsiteX15780" fmla="*/ 7573673 w 22146938"/>
              <a:gd name="connsiteY15780" fmla="*/ 1149050 h 4842513"/>
              <a:gd name="connsiteX15781" fmla="*/ 7588064 w 22146938"/>
              <a:gd name="connsiteY15781" fmla="*/ 1166214 h 4842513"/>
              <a:gd name="connsiteX15782" fmla="*/ 7569233 w 22146938"/>
              <a:gd name="connsiteY15782" fmla="*/ 1178395 h 4842513"/>
              <a:gd name="connsiteX15783" fmla="*/ 7554839 w 22146938"/>
              <a:gd name="connsiteY15783" fmla="*/ 1161231 h 4842513"/>
              <a:gd name="connsiteX15784" fmla="*/ 7573673 w 22146938"/>
              <a:gd name="connsiteY15784" fmla="*/ 1149050 h 4842513"/>
              <a:gd name="connsiteX15785" fmla="*/ 3463159 w 22146938"/>
              <a:gd name="connsiteY15785" fmla="*/ 1149050 h 4842513"/>
              <a:gd name="connsiteX15786" fmla="*/ 3477553 w 22146938"/>
              <a:gd name="connsiteY15786" fmla="*/ 1166767 h 4842513"/>
              <a:gd name="connsiteX15787" fmla="*/ 3458176 w 22146938"/>
              <a:gd name="connsiteY15787" fmla="*/ 1178948 h 4842513"/>
              <a:gd name="connsiteX15788" fmla="*/ 3443781 w 22146938"/>
              <a:gd name="connsiteY15788" fmla="*/ 1161231 h 4842513"/>
              <a:gd name="connsiteX15789" fmla="*/ 3463159 w 22146938"/>
              <a:gd name="connsiteY15789" fmla="*/ 1149050 h 4842513"/>
              <a:gd name="connsiteX15790" fmla="*/ 18481290 w 22146938"/>
              <a:gd name="connsiteY15790" fmla="*/ 1148496 h 4842513"/>
              <a:gd name="connsiteX15791" fmla="*/ 18495132 w 22146938"/>
              <a:gd name="connsiteY15791" fmla="*/ 1165106 h 4842513"/>
              <a:gd name="connsiteX15792" fmla="*/ 18476862 w 22146938"/>
              <a:gd name="connsiteY15792" fmla="*/ 1176733 h 4842513"/>
              <a:gd name="connsiteX15793" fmla="*/ 18463020 w 22146938"/>
              <a:gd name="connsiteY15793" fmla="*/ 1160123 h 4842513"/>
              <a:gd name="connsiteX15794" fmla="*/ 18481290 w 22146938"/>
              <a:gd name="connsiteY15794" fmla="*/ 1148496 h 4842513"/>
              <a:gd name="connsiteX15795" fmla="*/ 7253617 w 22146938"/>
              <a:gd name="connsiteY15795" fmla="*/ 1148496 h 4842513"/>
              <a:gd name="connsiteX15796" fmla="*/ 7268029 w 22146938"/>
              <a:gd name="connsiteY15796" fmla="*/ 1165660 h 4842513"/>
              <a:gd name="connsiteX15797" fmla="*/ 7249190 w 22146938"/>
              <a:gd name="connsiteY15797" fmla="*/ 1177841 h 4842513"/>
              <a:gd name="connsiteX15798" fmla="*/ 7234794 w 22146938"/>
              <a:gd name="connsiteY15798" fmla="*/ 1160677 h 4842513"/>
              <a:gd name="connsiteX15799" fmla="*/ 7253617 w 22146938"/>
              <a:gd name="connsiteY15799" fmla="*/ 1148496 h 4842513"/>
              <a:gd name="connsiteX15800" fmla="*/ 13510936 w 22146938"/>
              <a:gd name="connsiteY15800" fmla="*/ 1147942 h 4842513"/>
              <a:gd name="connsiteX15801" fmla="*/ 13523671 w 22146938"/>
              <a:gd name="connsiteY15801" fmla="*/ 1163445 h 4842513"/>
              <a:gd name="connsiteX15802" fmla="*/ 13506506 w 22146938"/>
              <a:gd name="connsiteY15802" fmla="*/ 1174519 h 4842513"/>
              <a:gd name="connsiteX15803" fmla="*/ 13493773 w 22146938"/>
              <a:gd name="connsiteY15803" fmla="*/ 1159016 h 4842513"/>
              <a:gd name="connsiteX15804" fmla="*/ 13510936 w 22146938"/>
              <a:gd name="connsiteY15804" fmla="*/ 1147942 h 4842513"/>
              <a:gd name="connsiteX15805" fmla="*/ 6934132 w 22146938"/>
              <a:gd name="connsiteY15805" fmla="*/ 1146835 h 4842513"/>
              <a:gd name="connsiteX15806" fmla="*/ 6948495 w 22146938"/>
              <a:gd name="connsiteY15806" fmla="*/ 1163999 h 4842513"/>
              <a:gd name="connsiteX15807" fmla="*/ 6929692 w 22146938"/>
              <a:gd name="connsiteY15807" fmla="*/ 1176179 h 4842513"/>
              <a:gd name="connsiteX15808" fmla="*/ 6915300 w 22146938"/>
              <a:gd name="connsiteY15808" fmla="*/ 1159016 h 4842513"/>
              <a:gd name="connsiteX15809" fmla="*/ 6934132 w 22146938"/>
              <a:gd name="connsiteY15809" fmla="*/ 1146835 h 4842513"/>
              <a:gd name="connsiteX15810" fmla="*/ 7413625 w 22146938"/>
              <a:gd name="connsiteY15810" fmla="*/ 1146281 h 4842513"/>
              <a:gd name="connsiteX15811" fmla="*/ 7428029 w 22146938"/>
              <a:gd name="connsiteY15811" fmla="*/ 1163445 h 4842513"/>
              <a:gd name="connsiteX15812" fmla="*/ 7409194 w 22146938"/>
              <a:gd name="connsiteY15812" fmla="*/ 1175626 h 4842513"/>
              <a:gd name="connsiteX15813" fmla="*/ 7394797 w 22146938"/>
              <a:gd name="connsiteY15813" fmla="*/ 1158462 h 4842513"/>
              <a:gd name="connsiteX15814" fmla="*/ 7413625 w 22146938"/>
              <a:gd name="connsiteY15814" fmla="*/ 1146281 h 4842513"/>
              <a:gd name="connsiteX15815" fmla="*/ 19090334 w 22146938"/>
              <a:gd name="connsiteY15815" fmla="*/ 1145727 h 4842513"/>
              <a:gd name="connsiteX15816" fmla="*/ 19103624 w 22146938"/>
              <a:gd name="connsiteY15816" fmla="*/ 1162338 h 4842513"/>
              <a:gd name="connsiteX15817" fmla="*/ 19085906 w 22146938"/>
              <a:gd name="connsiteY15817" fmla="*/ 1173965 h 4842513"/>
              <a:gd name="connsiteX15818" fmla="*/ 19072618 w 22146938"/>
              <a:gd name="connsiteY15818" fmla="*/ 1157354 h 4842513"/>
              <a:gd name="connsiteX15819" fmla="*/ 19090334 w 22146938"/>
              <a:gd name="connsiteY15819" fmla="*/ 1145727 h 4842513"/>
              <a:gd name="connsiteX15820" fmla="*/ 641322 w 22146938"/>
              <a:gd name="connsiteY15820" fmla="*/ 1145174 h 4842513"/>
              <a:gd name="connsiteX15821" fmla="*/ 655164 w 22146938"/>
              <a:gd name="connsiteY15821" fmla="*/ 1162338 h 4842513"/>
              <a:gd name="connsiteX15822" fmla="*/ 636893 w 22146938"/>
              <a:gd name="connsiteY15822" fmla="*/ 1173965 h 4842513"/>
              <a:gd name="connsiteX15823" fmla="*/ 623052 w 22146938"/>
              <a:gd name="connsiteY15823" fmla="*/ 1156801 h 4842513"/>
              <a:gd name="connsiteX15824" fmla="*/ 641322 w 22146938"/>
              <a:gd name="connsiteY15824" fmla="*/ 1145174 h 4842513"/>
              <a:gd name="connsiteX15825" fmla="*/ 6078660 w 22146938"/>
              <a:gd name="connsiteY15825" fmla="*/ 1144620 h 4842513"/>
              <a:gd name="connsiteX15826" fmla="*/ 6093055 w 22146938"/>
              <a:gd name="connsiteY15826" fmla="*/ 1162337 h 4842513"/>
              <a:gd name="connsiteX15827" fmla="*/ 6073679 w 22146938"/>
              <a:gd name="connsiteY15827" fmla="*/ 1174518 h 4842513"/>
              <a:gd name="connsiteX15828" fmla="*/ 6059283 w 22146938"/>
              <a:gd name="connsiteY15828" fmla="*/ 1156801 h 4842513"/>
              <a:gd name="connsiteX15829" fmla="*/ 6078660 w 22146938"/>
              <a:gd name="connsiteY15829" fmla="*/ 1144620 h 4842513"/>
              <a:gd name="connsiteX15830" fmla="*/ 4859914 w 22146938"/>
              <a:gd name="connsiteY15830" fmla="*/ 1144620 h 4842513"/>
              <a:gd name="connsiteX15831" fmla="*/ 4875416 w 22146938"/>
              <a:gd name="connsiteY15831" fmla="*/ 1163445 h 4842513"/>
              <a:gd name="connsiteX15832" fmla="*/ 4854932 w 22146938"/>
              <a:gd name="connsiteY15832" fmla="*/ 1176179 h 4842513"/>
              <a:gd name="connsiteX15833" fmla="*/ 4839430 w 22146938"/>
              <a:gd name="connsiteY15833" fmla="*/ 1157354 h 4842513"/>
              <a:gd name="connsiteX15834" fmla="*/ 4859914 w 22146938"/>
              <a:gd name="connsiteY15834" fmla="*/ 1144620 h 4842513"/>
              <a:gd name="connsiteX15835" fmla="*/ 20213746 w 22146938"/>
              <a:gd name="connsiteY15835" fmla="*/ 1144067 h 4842513"/>
              <a:gd name="connsiteX15836" fmla="*/ 20227586 w 22146938"/>
              <a:gd name="connsiteY15836" fmla="*/ 1161231 h 4842513"/>
              <a:gd name="connsiteX15837" fmla="*/ 20208762 w 22146938"/>
              <a:gd name="connsiteY15837" fmla="*/ 1173411 h 4842513"/>
              <a:gd name="connsiteX15838" fmla="*/ 20194918 w 22146938"/>
              <a:gd name="connsiteY15838" fmla="*/ 1156248 h 4842513"/>
              <a:gd name="connsiteX15839" fmla="*/ 20213746 w 22146938"/>
              <a:gd name="connsiteY15839" fmla="*/ 1144067 h 4842513"/>
              <a:gd name="connsiteX15840" fmla="*/ 16185748 w 22146938"/>
              <a:gd name="connsiteY15840" fmla="*/ 1144067 h 4842513"/>
              <a:gd name="connsiteX15841" fmla="*/ 16200697 w 22146938"/>
              <a:gd name="connsiteY15841" fmla="*/ 1162338 h 4842513"/>
              <a:gd name="connsiteX15842" fmla="*/ 16180764 w 22146938"/>
              <a:gd name="connsiteY15842" fmla="*/ 1175073 h 4842513"/>
              <a:gd name="connsiteX15843" fmla="*/ 16165815 w 22146938"/>
              <a:gd name="connsiteY15843" fmla="*/ 1156801 h 4842513"/>
              <a:gd name="connsiteX15844" fmla="*/ 16185748 w 22146938"/>
              <a:gd name="connsiteY15844" fmla="*/ 1144067 h 4842513"/>
              <a:gd name="connsiteX15845" fmla="*/ 10836125 w 22146938"/>
              <a:gd name="connsiteY15845" fmla="*/ 1142959 h 4842513"/>
              <a:gd name="connsiteX15846" fmla="*/ 10849967 w 22146938"/>
              <a:gd name="connsiteY15846" fmla="*/ 1160123 h 4842513"/>
              <a:gd name="connsiteX15847" fmla="*/ 10831141 w 22146938"/>
              <a:gd name="connsiteY15847" fmla="*/ 1171750 h 4842513"/>
              <a:gd name="connsiteX15848" fmla="*/ 10817300 w 22146938"/>
              <a:gd name="connsiteY15848" fmla="*/ 1154586 h 4842513"/>
              <a:gd name="connsiteX15849" fmla="*/ 10836125 w 22146938"/>
              <a:gd name="connsiteY15849" fmla="*/ 1142959 h 4842513"/>
              <a:gd name="connsiteX15850" fmla="*/ 8132444 w 22146938"/>
              <a:gd name="connsiteY15850" fmla="*/ 1142406 h 4842513"/>
              <a:gd name="connsiteX15851" fmla="*/ 8146292 w 22146938"/>
              <a:gd name="connsiteY15851" fmla="*/ 1159570 h 4842513"/>
              <a:gd name="connsiteX15852" fmla="*/ 8128019 w 22146938"/>
              <a:gd name="connsiteY15852" fmla="*/ 1171197 h 4842513"/>
              <a:gd name="connsiteX15853" fmla="*/ 8114170 w 22146938"/>
              <a:gd name="connsiteY15853" fmla="*/ 1154033 h 4842513"/>
              <a:gd name="connsiteX15854" fmla="*/ 8132444 w 22146938"/>
              <a:gd name="connsiteY15854" fmla="*/ 1142406 h 4842513"/>
              <a:gd name="connsiteX15855" fmla="*/ 10640677 w 22146938"/>
              <a:gd name="connsiteY15855" fmla="*/ 1141298 h 4842513"/>
              <a:gd name="connsiteX15856" fmla="*/ 10655072 w 22146938"/>
              <a:gd name="connsiteY15856" fmla="*/ 1158462 h 4842513"/>
              <a:gd name="connsiteX15857" fmla="*/ 10636247 w 22146938"/>
              <a:gd name="connsiteY15857" fmla="*/ 1170642 h 4842513"/>
              <a:gd name="connsiteX15858" fmla="*/ 10621852 w 22146938"/>
              <a:gd name="connsiteY15858" fmla="*/ 1153479 h 4842513"/>
              <a:gd name="connsiteX15859" fmla="*/ 10640677 w 22146938"/>
              <a:gd name="connsiteY15859" fmla="*/ 1141298 h 4842513"/>
              <a:gd name="connsiteX15860" fmla="*/ 796896 w 22146938"/>
              <a:gd name="connsiteY15860" fmla="*/ 1140745 h 4842513"/>
              <a:gd name="connsiteX15861" fmla="*/ 810738 w 22146938"/>
              <a:gd name="connsiteY15861" fmla="*/ 1157909 h 4842513"/>
              <a:gd name="connsiteX15862" fmla="*/ 792467 w 22146938"/>
              <a:gd name="connsiteY15862" fmla="*/ 1169536 h 4842513"/>
              <a:gd name="connsiteX15863" fmla="*/ 778626 w 22146938"/>
              <a:gd name="connsiteY15863" fmla="*/ 1152372 h 4842513"/>
              <a:gd name="connsiteX15864" fmla="*/ 796896 w 22146938"/>
              <a:gd name="connsiteY15864" fmla="*/ 1140745 h 4842513"/>
              <a:gd name="connsiteX15865" fmla="*/ 12773993 w 22146938"/>
              <a:gd name="connsiteY15865" fmla="*/ 1140744 h 4842513"/>
              <a:gd name="connsiteX15866" fmla="*/ 12786727 w 22146938"/>
              <a:gd name="connsiteY15866" fmla="*/ 1156247 h 4842513"/>
              <a:gd name="connsiteX15867" fmla="*/ 12769564 w 22146938"/>
              <a:gd name="connsiteY15867" fmla="*/ 1167321 h 4842513"/>
              <a:gd name="connsiteX15868" fmla="*/ 12756829 w 22146938"/>
              <a:gd name="connsiteY15868" fmla="*/ 1151818 h 4842513"/>
              <a:gd name="connsiteX15869" fmla="*/ 12773993 w 22146938"/>
              <a:gd name="connsiteY15869" fmla="*/ 1140744 h 4842513"/>
              <a:gd name="connsiteX15870" fmla="*/ 21006054 w 22146938"/>
              <a:gd name="connsiteY15870" fmla="*/ 1139083 h 4842513"/>
              <a:gd name="connsiteX15871" fmla="*/ 21020450 w 22146938"/>
              <a:gd name="connsiteY15871" fmla="*/ 1156801 h 4842513"/>
              <a:gd name="connsiteX15872" fmla="*/ 21001074 w 22146938"/>
              <a:gd name="connsiteY15872" fmla="*/ 1168982 h 4842513"/>
              <a:gd name="connsiteX15873" fmla="*/ 20986678 w 22146938"/>
              <a:gd name="connsiteY15873" fmla="*/ 1151264 h 4842513"/>
              <a:gd name="connsiteX15874" fmla="*/ 21006054 w 22146938"/>
              <a:gd name="connsiteY15874" fmla="*/ 1139083 h 4842513"/>
              <a:gd name="connsiteX15875" fmla="*/ 15077841 w 22146938"/>
              <a:gd name="connsiteY15875" fmla="*/ 1139083 h 4842513"/>
              <a:gd name="connsiteX15876" fmla="*/ 15092237 w 22146938"/>
              <a:gd name="connsiteY15876" fmla="*/ 1156801 h 4842513"/>
              <a:gd name="connsiteX15877" fmla="*/ 15072859 w 22146938"/>
              <a:gd name="connsiteY15877" fmla="*/ 1168982 h 4842513"/>
              <a:gd name="connsiteX15878" fmla="*/ 15058463 w 22146938"/>
              <a:gd name="connsiteY15878" fmla="*/ 1151264 h 4842513"/>
              <a:gd name="connsiteX15879" fmla="*/ 15077841 w 22146938"/>
              <a:gd name="connsiteY15879" fmla="*/ 1139083 h 4842513"/>
              <a:gd name="connsiteX15880" fmla="*/ 4369335 w 22146938"/>
              <a:gd name="connsiteY15880" fmla="*/ 1137975 h 4842513"/>
              <a:gd name="connsiteX15881" fmla="*/ 4384835 w 22146938"/>
              <a:gd name="connsiteY15881" fmla="*/ 1156800 h 4842513"/>
              <a:gd name="connsiteX15882" fmla="*/ 4364351 w 22146938"/>
              <a:gd name="connsiteY15882" fmla="*/ 1170089 h 4842513"/>
              <a:gd name="connsiteX15883" fmla="*/ 4348851 w 22146938"/>
              <a:gd name="connsiteY15883" fmla="*/ 1151264 h 4842513"/>
              <a:gd name="connsiteX15884" fmla="*/ 4369335 w 22146938"/>
              <a:gd name="connsiteY15884" fmla="*/ 1137975 h 4842513"/>
              <a:gd name="connsiteX15885" fmla="*/ 10317521 w 22146938"/>
              <a:gd name="connsiteY15885" fmla="*/ 1137422 h 4842513"/>
              <a:gd name="connsiteX15886" fmla="*/ 10331918 w 22146938"/>
              <a:gd name="connsiteY15886" fmla="*/ 1154586 h 4842513"/>
              <a:gd name="connsiteX15887" fmla="*/ 10313092 w 22146938"/>
              <a:gd name="connsiteY15887" fmla="*/ 1166767 h 4842513"/>
              <a:gd name="connsiteX15888" fmla="*/ 10298695 w 22146938"/>
              <a:gd name="connsiteY15888" fmla="*/ 1149603 h 4842513"/>
              <a:gd name="connsiteX15889" fmla="*/ 10317521 w 22146938"/>
              <a:gd name="connsiteY15889" fmla="*/ 1137422 h 4842513"/>
              <a:gd name="connsiteX15890" fmla="*/ 15792084 w 22146938"/>
              <a:gd name="connsiteY15890" fmla="*/ 1136868 h 4842513"/>
              <a:gd name="connsiteX15891" fmla="*/ 15806480 w 22146938"/>
              <a:gd name="connsiteY15891" fmla="*/ 1154586 h 4842513"/>
              <a:gd name="connsiteX15892" fmla="*/ 15787101 w 22146938"/>
              <a:gd name="connsiteY15892" fmla="*/ 1166767 h 4842513"/>
              <a:gd name="connsiteX15893" fmla="*/ 15772705 w 22146938"/>
              <a:gd name="connsiteY15893" fmla="*/ 1149049 h 4842513"/>
              <a:gd name="connsiteX15894" fmla="*/ 15792084 w 22146938"/>
              <a:gd name="connsiteY15894" fmla="*/ 1136868 h 4842513"/>
              <a:gd name="connsiteX15895" fmla="*/ 487963 w 22146938"/>
              <a:gd name="connsiteY15895" fmla="*/ 1136315 h 4842513"/>
              <a:gd name="connsiteX15896" fmla="*/ 501805 w 22146938"/>
              <a:gd name="connsiteY15896" fmla="*/ 1153479 h 4842513"/>
              <a:gd name="connsiteX15897" fmla="*/ 483535 w 22146938"/>
              <a:gd name="connsiteY15897" fmla="*/ 1165106 h 4842513"/>
              <a:gd name="connsiteX15898" fmla="*/ 469693 w 22146938"/>
              <a:gd name="connsiteY15898" fmla="*/ 1147943 h 4842513"/>
              <a:gd name="connsiteX15899" fmla="*/ 487963 w 22146938"/>
              <a:gd name="connsiteY15899" fmla="*/ 1136315 h 4842513"/>
              <a:gd name="connsiteX15900" fmla="*/ 14184443 w 22146938"/>
              <a:gd name="connsiteY15900" fmla="*/ 1135583 h 4842513"/>
              <a:gd name="connsiteX15901" fmla="*/ 14198022 w 22146938"/>
              <a:gd name="connsiteY15901" fmla="*/ 1152337 h 4842513"/>
              <a:gd name="connsiteX15902" fmla="*/ 14179891 w 22146938"/>
              <a:gd name="connsiteY15902" fmla="*/ 1164013 h 4842513"/>
              <a:gd name="connsiteX15903" fmla="*/ 14166313 w 22146938"/>
              <a:gd name="connsiteY15903" fmla="*/ 1147259 h 4842513"/>
              <a:gd name="connsiteX15904" fmla="*/ 14184443 w 22146938"/>
              <a:gd name="connsiteY15904" fmla="*/ 1135583 h 4842513"/>
              <a:gd name="connsiteX15905" fmla="*/ 10039597 w 22146938"/>
              <a:gd name="connsiteY15905" fmla="*/ 1134654 h 4842513"/>
              <a:gd name="connsiteX15906" fmla="*/ 10053438 w 22146938"/>
              <a:gd name="connsiteY15906" fmla="*/ 1151818 h 4842513"/>
              <a:gd name="connsiteX15907" fmla="*/ 10034612 w 22146938"/>
              <a:gd name="connsiteY15907" fmla="*/ 1163445 h 4842513"/>
              <a:gd name="connsiteX15908" fmla="*/ 10020767 w 22146938"/>
              <a:gd name="connsiteY15908" fmla="*/ 1146281 h 4842513"/>
              <a:gd name="connsiteX15909" fmla="*/ 10039597 w 22146938"/>
              <a:gd name="connsiteY15909" fmla="*/ 1134654 h 4842513"/>
              <a:gd name="connsiteX15910" fmla="*/ 14553509 w 22146938"/>
              <a:gd name="connsiteY15910" fmla="*/ 1133547 h 4842513"/>
              <a:gd name="connsiteX15911" fmla="*/ 14567906 w 22146938"/>
              <a:gd name="connsiteY15911" fmla="*/ 1150711 h 4842513"/>
              <a:gd name="connsiteX15912" fmla="*/ 14549080 w 22146938"/>
              <a:gd name="connsiteY15912" fmla="*/ 1162892 h 4842513"/>
              <a:gd name="connsiteX15913" fmla="*/ 14534685 w 22146938"/>
              <a:gd name="connsiteY15913" fmla="*/ 1145728 h 4842513"/>
              <a:gd name="connsiteX15914" fmla="*/ 14553509 w 22146938"/>
              <a:gd name="connsiteY15914" fmla="*/ 1133547 h 4842513"/>
              <a:gd name="connsiteX15915" fmla="*/ 6776333 w 22146938"/>
              <a:gd name="connsiteY15915" fmla="*/ 1132993 h 4842513"/>
              <a:gd name="connsiteX15916" fmla="*/ 6790166 w 22146938"/>
              <a:gd name="connsiteY15916" fmla="*/ 1150157 h 4842513"/>
              <a:gd name="connsiteX15917" fmla="*/ 6771351 w 22146938"/>
              <a:gd name="connsiteY15917" fmla="*/ 1162337 h 4842513"/>
              <a:gd name="connsiteX15918" fmla="*/ 6757493 w 22146938"/>
              <a:gd name="connsiteY15918" fmla="*/ 1145174 h 4842513"/>
              <a:gd name="connsiteX15919" fmla="*/ 6776333 w 22146938"/>
              <a:gd name="connsiteY15919" fmla="*/ 1132993 h 4842513"/>
              <a:gd name="connsiteX15920" fmla="*/ 20784586 w 22146938"/>
              <a:gd name="connsiteY15920" fmla="*/ 1131886 h 4842513"/>
              <a:gd name="connsiteX15921" fmla="*/ 20791152 w 22146938"/>
              <a:gd name="connsiteY15921" fmla="*/ 1135595 h 4842513"/>
              <a:gd name="connsiteX15922" fmla="*/ 20792130 w 22146938"/>
              <a:gd name="connsiteY15922" fmla="*/ 1134239 h 4842513"/>
              <a:gd name="connsiteX15923" fmla="*/ 20803410 w 22146938"/>
              <a:gd name="connsiteY15923" fmla="*/ 1131886 h 4842513"/>
              <a:gd name="connsiteX15924" fmla="*/ 20816146 w 22146938"/>
              <a:gd name="connsiteY15924" fmla="*/ 1147388 h 4842513"/>
              <a:gd name="connsiteX15925" fmla="*/ 20798982 w 22146938"/>
              <a:gd name="connsiteY15925" fmla="*/ 1157908 h 4842513"/>
              <a:gd name="connsiteX15926" fmla="*/ 20793916 w 22146938"/>
              <a:gd name="connsiteY15926" fmla="*/ 1155110 h 4842513"/>
              <a:gd name="connsiteX15927" fmla="*/ 20792198 w 22146938"/>
              <a:gd name="connsiteY15927" fmla="*/ 1157631 h 4842513"/>
              <a:gd name="connsiteX15928" fmla="*/ 20780158 w 22146938"/>
              <a:gd name="connsiteY15928" fmla="*/ 1160123 h 4842513"/>
              <a:gd name="connsiteX15929" fmla="*/ 20766314 w 22146938"/>
              <a:gd name="connsiteY15929" fmla="*/ 1143513 h 4842513"/>
              <a:gd name="connsiteX15930" fmla="*/ 20784586 w 22146938"/>
              <a:gd name="connsiteY15930" fmla="*/ 1131886 h 4842513"/>
              <a:gd name="connsiteX15931" fmla="*/ 20581942 w 22146938"/>
              <a:gd name="connsiteY15931" fmla="*/ 1131885 h 4842513"/>
              <a:gd name="connsiteX15932" fmla="*/ 20595228 w 22146938"/>
              <a:gd name="connsiteY15932" fmla="*/ 1147942 h 4842513"/>
              <a:gd name="connsiteX15933" fmla="*/ 20578066 w 22146938"/>
              <a:gd name="connsiteY15933" fmla="*/ 1159015 h 4842513"/>
              <a:gd name="connsiteX15934" fmla="*/ 20564776 w 22146938"/>
              <a:gd name="connsiteY15934" fmla="*/ 1142959 h 4842513"/>
              <a:gd name="connsiteX15935" fmla="*/ 20581942 w 22146938"/>
              <a:gd name="connsiteY15935" fmla="*/ 1131885 h 4842513"/>
              <a:gd name="connsiteX15936" fmla="*/ 18779723 w 22146938"/>
              <a:gd name="connsiteY15936" fmla="*/ 1130778 h 4842513"/>
              <a:gd name="connsiteX15937" fmla="*/ 18793010 w 22146938"/>
              <a:gd name="connsiteY15937" fmla="*/ 1147388 h 4842513"/>
              <a:gd name="connsiteX15938" fmla="*/ 18775293 w 22146938"/>
              <a:gd name="connsiteY15938" fmla="*/ 1159015 h 4842513"/>
              <a:gd name="connsiteX15939" fmla="*/ 18762005 w 22146938"/>
              <a:gd name="connsiteY15939" fmla="*/ 1142405 h 4842513"/>
              <a:gd name="connsiteX15940" fmla="*/ 18779723 w 22146938"/>
              <a:gd name="connsiteY15940" fmla="*/ 1130778 h 4842513"/>
              <a:gd name="connsiteX15941" fmla="*/ 12166609 w 22146938"/>
              <a:gd name="connsiteY15941" fmla="*/ 1130778 h 4842513"/>
              <a:gd name="connsiteX15942" fmla="*/ 12179898 w 22146938"/>
              <a:gd name="connsiteY15942" fmla="*/ 1146835 h 4842513"/>
              <a:gd name="connsiteX15943" fmla="*/ 12162181 w 22146938"/>
              <a:gd name="connsiteY15943" fmla="*/ 1157909 h 4842513"/>
              <a:gd name="connsiteX15944" fmla="*/ 12148892 w 22146938"/>
              <a:gd name="connsiteY15944" fmla="*/ 1141852 h 4842513"/>
              <a:gd name="connsiteX15945" fmla="*/ 12166609 w 22146938"/>
              <a:gd name="connsiteY15945" fmla="*/ 1130778 h 4842513"/>
              <a:gd name="connsiteX15946" fmla="*/ 11055381 w 22146938"/>
              <a:gd name="connsiteY15946" fmla="*/ 1130778 h 4842513"/>
              <a:gd name="connsiteX15947" fmla="*/ 11069223 w 22146938"/>
              <a:gd name="connsiteY15947" fmla="*/ 1147389 h 4842513"/>
              <a:gd name="connsiteX15948" fmla="*/ 11050952 w 22146938"/>
              <a:gd name="connsiteY15948" fmla="*/ 1159016 h 4842513"/>
              <a:gd name="connsiteX15949" fmla="*/ 11037110 w 22146938"/>
              <a:gd name="connsiteY15949" fmla="*/ 1142406 h 4842513"/>
              <a:gd name="connsiteX15950" fmla="*/ 11055381 w 22146938"/>
              <a:gd name="connsiteY15950" fmla="*/ 1130778 h 4842513"/>
              <a:gd name="connsiteX15951" fmla="*/ 10481432 w 22146938"/>
              <a:gd name="connsiteY15951" fmla="*/ 1130778 h 4842513"/>
              <a:gd name="connsiteX15952" fmla="*/ 10495832 w 22146938"/>
              <a:gd name="connsiteY15952" fmla="*/ 1147942 h 4842513"/>
              <a:gd name="connsiteX15953" fmla="*/ 10477002 w 22146938"/>
              <a:gd name="connsiteY15953" fmla="*/ 1160123 h 4842513"/>
              <a:gd name="connsiteX15954" fmla="*/ 10462606 w 22146938"/>
              <a:gd name="connsiteY15954" fmla="*/ 1142959 h 4842513"/>
              <a:gd name="connsiteX15955" fmla="*/ 10481432 w 22146938"/>
              <a:gd name="connsiteY15955" fmla="*/ 1130778 h 4842513"/>
              <a:gd name="connsiteX15956" fmla="*/ 13213058 w 22146938"/>
              <a:gd name="connsiteY15956" fmla="*/ 1129671 h 4842513"/>
              <a:gd name="connsiteX15957" fmla="*/ 13225793 w 22146938"/>
              <a:gd name="connsiteY15957" fmla="*/ 1145174 h 4842513"/>
              <a:gd name="connsiteX15958" fmla="*/ 13209183 w 22146938"/>
              <a:gd name="connsiteY15958" fmla="*/ 1155693 h 4842513"/>
              <a:gd name="connsiteX15959" fmla="*/ 13196448 w 22146938"/>
              <a:gd name="connsiteY15959" fmla="*/ 1140191 h 4842513"/>
              <a:gd name="connsiteX15960" fmla="*/ 13213058 w 22146938"/>
              <a:gd name="connsiteY15960" fmla="*/ 1129671 h 4842513"/>
              <a:gd name="connsiteX15961" fmla="*/ 9047373 w 22146938"/>
              <a:gd name="connsiteY15961" fmla="*/ 1129671 h 4842513"/>
              <a:gd name="connsiteX15962" fmla="*/ 9060661 w 22146938"/>
              <a:gd name="connsiteY15962" fmla="*/ 1146281 h 4842513"/>
              <a:gd name="connsiteX15963" fmla="*/ 9042387 w 22146938"/>
              <a:gd name="connsiteY15963" fmla="*/ 1157908 h 4842513"/>
              <a:gd name="connsiteX15964" fmla="*/ 9029098 w 22146938"/>
              <a:gd name="connsiteY15964" fmla="*/ 1141298 h 4842513"/>
              <a:gd name="connsiteX15965" fmla="*/ 9047373 w 22146938"/>
              <a:gd name="connsiteY15965" fmla="*/ 1129671 h 4842513"/>
              <a:gd name="connsiteX15966" fmla="*/ 9770531 w 22146938"/>
              <a:gd name="connsiteY15966" fmla="*/ 1128564 h 4842513"/>
              <a:gd name="connsiteX15967" fmla="*/ 9784372 w 22146938"/>
              <a:gd name="connsiteY15967" fmla="*/ 1145174 h 4842513"/>
              <a:gd name="connsiteX15968" fmla="*/ 9766101 w 22146938"/>
              <a:gd name="connsiteY15968" fmla="*/ 1156801 h 4842513"/>
              <a:gd name="connsiteX15969" fmla="*/ 9752259 w 22146938"/>
              <a:gd name="connsiteY15969" fmla="*/ 1140191 h 4842513"/>
              <a:gd name="connsiteX15970" fmla="*/ 9770531 w 22146938"/>
              <a:gd name="connsiteY15970" fmla="*/ 1128564 h 4842513"/>
              <a:gd name="connsiteX15971" fmla="*/ 3639177 w 22146938"/>
              <a:gd name="connsiteY15971" fmla="*/ 1127456 h 4842513"/>
              <a:gd name="connsiteX15972" fmla="*/ 3654126 w 22146938"/>
              <a:gd name="connsiteY15972" fmla="*/ 1145174 h 4842513"/>
              <a:gd name="connsiteX15973" fmla="*/ 3653353 w 22146938"/>
              <a:gd name="connsiteY15973" fmla="*/ 1146337 h 4842513"/>
              <a:gd name="connsiteX15974" fmla="*/ 3659069 w 22146938"/>
              <a:gd name="connsiteY15974" fmla="*/ 1149603 h 4842513"/>
              <a:gd name="connsiteX15975" fmla="*/ 3661305 w 22146938"/>
              <a:gd name="connsiteY15975" fmla="*/ 1157431 h 4842513"/>
              <a:gd name="connsiteX15976" fmla="*/ 3668164 w 22146938"/>
              <a:gd name="connsiteY15976" fmla="*/ 1161299 h 4842513"/>
              <a:gd name="connsiteX15977" fmla="*/ 3671763 w 22146938"/>
              <a:gd name="connsiteY15977" fmla="*/ 1173411 h 4842513"/>
              <a:gd name="connsiteX15978" fmla="*/ 3666284 w 22146938"/>
              <a:gd name="connsiteY15978" fmla="*/ 1181336 h 4842513"/>
              <a:gd name="connsiteX15979" fmla="*/ 3676084 w 22146938"/>
              <a:gd name="connsiteY15979" fmla="*/ 1186769 h 4842513"/>
              <a:gd name="connsiteX15980" fmla="*/ 3679475 w 22146938"/>
              <a:gd name="connsiteY15980" fmla="*/ 1198880 h 4842513"/>
              <a:gd name="connsiteX15981" fmla="*/ 3658990 w 22146938"/>
              <a:gd name="connsiteY15981" fmla="*/ 1212169 h 4842513"/>
              <a:gd name="connsiteX15982" fmla="*/ 3643488 w 22146938"/>
              <a:gd name="connsiteY15982" fmla="*/ 1193344 h 4842513"/>
              <a:gd name="connsiteX15983" fmla="*/ 3649023 w 22146938"/>
              <a:gd name="connsiteY15983" fmla="*/ 1184875 h 4842513"/>
              <a:gd name="connsiteX15984" fmla="*/ 3639374 w 22146938"/>
              <a:gd name="connsiteY15984" fmla="*/ 1179433 h 4842513"/>
              <a:gd name="connsiteX15985" fmla="*/ 3636786 w 22146938"/>
              <a:gd name="connsiteY15985" fmla="*/ 1170723 h 4842513"/>
              <a:gd name="connsiteX15986" fmla="*/ 3630833 w 22146938"/>
              <a:gd name="connsiteY15986" fmla="*/ 1167321 h 4842513"/>
              <a:gd name="connsiteX15987" fmla="*/ 3627511 w 22146938"/>
              <a:gd name="connsiteY15987" fmla="*/ 1155694 h 4842513"/>
              <a:gd name="connsiteX15988" fmla="*/ 3628387 w 22146938"/>
              <a:gd name="connsiteY15988" fmla="*/ 1154361 h 4842513"/>
              <a:gd name="connsiteX15989" fmla="*/ 3623329 w 22146938"/>
              <a:gd name="connsiteY15989" fmla="*/ 1151541 h 4842513"/>
              <a:gd name="connsiteX15990" fmla="*/ 3619799 w 22146938"/>
              <a:gd name="connsiteY15990" fmla="*/ 1140191 h 4842513"/>
              <a:gd name="connsiteX15991" fmla="*/ 3639177 w 22146938"/>
              <a:gd name="connsiteY15991" fmla="*/ 1127456 h 4842513"/>
              <a:gd name="connsiteX15992" fmla="*/ 19937458 w 22146938"/>
              <a:gd name="connsiteY15992" fmla="*/ 1126903 h 4842513"/>
              <a:gd name="connsiteX15993" fmla="*/ 19951302 w 22146938"/>
              <a:gd name="connsiteY15993" fmla="*/ 1144067 h 4842513"/>
              <a:gd name="connsiteX15994" fmla="*/ 19933030 w 22146938"/>
              <a:gd name="connsiteY15994" fmla="*/ 1155694 h 4842513"/>
              <a:gd name="connsiteX15995" fmla="*/ 19919190 w 22146938"/>
              <a:gd name="connsiteY15995" fmla="*/ 1138530 h 4842513"/>
              <a:gd name="connsiteX15996" fmla="*/ 19937458 w 22146938"/>
              <a:gd name="connsiteY15996" fmla="*/ 1126903 h 4842513"/>
              <a:gd name="connsiteX15997" fmla="*/ 18007344 w 22146938"/>
              <a:gd name="connsiteY15997" fmla="*/ 1126349 h 4842513"/>
              <a:gd name="connsiteX15998" fmla="*/ 18022293 w 22146938"/>
              <a:gd name="connsiteY15998" fmla="*/ 1144066 h 4842513"/>
              <a:gd name="connsiteX15999" fmla="*/ 18002914 w 22146938"/>
              <a:gd name="connsiteY15999" fmla="*/ 1156801 h 4842513"/>
              <a:gd name="connsiteX16000" fmla="*/ 17987965 w 22146938"/>
              <a:gd name="connsiteY16000" fmla="*/ 1139083 h 4842513"/>
              <a:gd name="connsiteX16001" fmla="*/ 18007344 w 22146938"/>
              <a:gd name="connsiteY16001" fmla="*/ 1126349 h 4842513"/>
              <a:gd name="connsiteX16002" fmla="*/ 682338 w 22146938"/>
              <a:gd name="connsiteY16002" fmla="*/ 1126348 h 4842513"/>
              <a:gd name="connsiteX16003" fmla="*/ 696179 w 22146938"/>
              <a:gd name="connsiteY16003" fmla="*/ 1142959 h 4842513"/>
              <a:gd name="connsiteX16004" fmla="*/ 677910 w 22146938"/>
              <a:gd name="connsiteY16004" fmla="*/ 1154586 h 4842513"/>
              <a:gd name="connsiteX16005" fmla="*/ 664069 w 22146938"/>
              <a:gd name="connsiteY16005" fmla="*/ 1137975 h 4842513"/>
              <a:gd name="connsiteX16006" fmla="*/ 682338 w 22146938"/>
              <a:gd name="connsiteY16006" fmla="*/ 1126348 h 4842513"/>
              <a:gd name="connsiteX16007" fmla="*/ 9201876 w 22146938"/>
              <a:gd name="connsiteY16007" fmla="*/ 1125795 h 4842513"/>
              <a:gd name="connsiteX16008" fmla="*/ 9215165 w 22146938"/>
              <a:gd name="connsiteY16008" fmla="*/ 1142406 h 4842513"/>
              <a:gd name="connsiteX16009" fmla="*/ 9196887 w 22146938"/>
              <a:gd name="connsiteY16009" fmla="*/ 1154033 h 4842513"/>
              <a:gd name="connsiteX16010" fmla="*/ 9183599 w 22146938"/>
              <a:gd name="connsiteY16010" fmla="*/ 1137422 h 4842513"/>
              <a:gd name="connsiteX16011" fmla="*/ 9201876 w 22146938"/>
              <a:gd name="connsiteY16011" fmla="*/ 1125795 h 4842513"/>
              <a:gd name="connsiteX16012" fmla="*/ 12476115 w 22146938"/>
              <a:gd name="connsiteY16012" fmla="*/ 1125241 h 4842513"/>
              <a:gd name="connsiteX16013" fmla="*/ 12489402 w 22146938"/>
              <a:gd name="connsiteY16013" fmla="*/ 1141298 h 4842513"/>
              <a:gd name="connsiteX16014" fmla="*/ 12472239 w 22146938"/>
              <a:gd name="connsiteY16014" fmla="*/ 1152371 h 4842513"/>
              <a:gd name="connsiteX16015" fmla="*/ 12458950 w 22146938"/>
              <a:gd name="connsiteY16015" fmla="*/ 1136315 h 4842513"/>
              <a:gd name="connsiteX16016" fmla="*/ 12476115 w 22146938"/>
              <a:gd name="connsiteY16016" fmla="*/ 1125241 h 4842513"/>
              <a:gd name="connsiteX16017" fmla="*/ 13067995 w 22146938"/>
              <a:gd name="connsiteY16017" fmla="*/ 1124688 h 4842513"/>
              <a:gd name="connsiteX16018" fmla="*/ 13080730 w 22146938"/>
              <a:gd name="connsiteY16018" fmla="*/ 1140191 h 4842513"/>
              <a:gd name="connsiteX16019" fmla="*/ 13064120 w 22146938"/>
              <a:gd name="connsiteY16019" fmla="*/ 1150711 h 4842513"/>
              <a:gd name="connsiteX16020" fmla="*/ 13051385 w 22146938"/>
              <a:gd name="connsiteY16020" fmla="*/ 1135208 h 4842513"/>
              <a:gd name="connsiteX16021" fmla="*/ 13067995 w 22146938"/>
              <a:gd name="connsiteY16021" fmla="*/ 1124688 h 4842513"/>
              <a:gd name="connsiteX16022" fmla="*/ 18556036 w 22146938"/>
              <a:gd name="connsiteY16022" fmla="*/ 1124687 h 4842513"/>
              <a:gd name="connsiteX16023" fmla="*/ 18569878 w 22146938"/>
              <a:gd name="connsiteY16023" fmla="*/ 1141298 h 4842513"/>
              <a:gd name="connsiteX16024" fmla="*/ 18551608 w 22146938"/>
              <a:gd name="connsiteY16024" fmla="*/ 1152925 h 4842513"/>
              <a:gd name="connsiteX16025" fmla="*/ 18537766 w 22146938"/>
              <a:gd name="connsiteY16025" fmla="*/ 1136314 h 4842513"/>
              <a:gd name="connsiteX16026" fmla="*/ 18556036 w 22146938"/>
              <a:gd name="connsiteY16026" fmla="*/ 1124687 h 4842513"/>
              <a:gd name="connsiteX16027" fmla="*/ 11236987 w 22146938"/>
              <a:gd name="connsiteY16027" fmla="*/ 1124687 h 4842513"/>
              <a:gd name="connsiteX16028" fmla="*/ 11250275 w 22146938"/>
              <a:gd name="connsiteY16028" fmla="*/ 1140744 h 4842513"/>
              <a:gd name="connsiteX16029" fmla="*/ 11232557 w 22146938"/>
              <a:gd name="connsiteY16029" fmla="*/ 1151818 h 4842513"/>
              <a:gd name="connsiteX16030" fmla="*/ 11219269 w 22146938"/>
              <a:gd name="connsiteY16030" fmla="*/ 1135761 h 4842513"/>
              <a:gd name="connsiteX16031" fmla="*/ 11236987 w 22146938"/>
              <a:gd name="connsiteY16031" fmla="*/ 1124687 h 4842513"/>
              <a:gd name="connsiteX16032" fmla="*/ 16843516 w 22146938"/>
              <a:gd name="connsiteY16032" fmla="*/ 1124134 h 4842513"/>
              <a:gd name="connsiteX16033" fmla="*/ 16859018 w 22146938"/>
              <a:gd name="connsiteY16033" fmla="*/ 1142959 h 4842513"/>
              <a:gd name="connsiteX16034" fmla="*/ 16838532 w 22146938"/>
              <a:gd name="connsiteY16034" fmla="*/ 1156247 h 4842513"/>
              <a:gd name="connsiteX16035" fmla="*/ 16823029 w 22146938"/>
              <a:gd name="connsiteY16035" fmla="*/ 1137422 h 4842513"/>
              <a:gd name="connsiteX16036" fmla="*/ 16843516 w 22146938"/>
              <a:gd name="connsiteY16036" fmla="*/ 1124134 h 4842513"/>
              <a:gd name="connsiteX16037" fmla="*/ 1205943 w 22146938"/>
              <a:gd name="connsiteY16037" fmla="*/ 1124134 h 4842513"/>
              <a:gd name="connsiteX16038" fmla="*/ 1220338 w 22146938"/>
              <a:gd name="connsiteY16038" fmla="*/ 1141852 h 4842513"/>
              <a:gd name="connsiteX16039" fmla="*/ 1200960 w 22146938"/>
              <a:gd name="connsiteY16039" fmla="*/ 1154033 h 4842513"/>
              <a:gd name="connsiteX16040" fmla="*/ 1186565 w 22146938"/>
              <a:gd name="connsiteY16040" fmla="*/ 1136315 h 4842513"/>
              <a:gd name="connsiteX16041" fmla="*/ 1205943 w 22146938"/>
              <a:gd name="connsiteY16041" fmla="*/ 1124134 h 4842513"/>
              <a:gd name="connsiteX16042" fmla="*/ 8894524 w 22146938"/>
              <a:gd name="connsiteY16042" fmla="*/ 1123686 h 4842513"/>
              <a:gd name="connsiteX16043" fmla="*/ 8908106 w 22146938"/>
              <a:gd name="connsiteY16043" fmla="*/ 1140437 h 4842513"/>
              <a:gd name="connsiteX16044" fmla="*/ 8889974 w 22146938"/>
              <a:gd name="connsiteY16044" fmla="*/ 1152114 h 4842513"/>
              <a:gd name="connsiteX16045" fmla="*/ 8876391 w 22146938"/>
              <a:gd name="connsiteY16045" fmla="*/ 1135363 h 4842513"/>
              <a:gd name="connsiteX16046" fmla="*/ 8894524 w 22146938"/>
              <a:gd name="connsiteY16046" fmla="*/ 1123686 h 4842513"/>
              <a:gd name="connsiteX16047" fmla="*/ 6354377 w 22146938"/>
              <a:gd name="connsiteY16047" fmla="*/ 1123580 h 4842513"/>
              <a:gd name="connsiteX16048" fmla="*/ 6368787 w 22146938"/>
              <a:gd name="connsiteY16048" fmla="*/ 1141298 h 4842513"/>
              <a:gd name="connsiteX16049" fmla="*/ 6349956 w 22146938"/>
              <a:gd name="connsiteY16049" fmla="*/ 1153479 h 4842513"/>
              <a:gd name="connsiteX16050" fmla="*/ 6335559 w 22146938"/>
              <a:gd name="connsiteY16050" fmla="*/ 1135761 h 4842513"/>
              <a:gd name="connsiteX16051" fmla="*/ 6354377 w 22146938"/>
              <a:gd name="connsiteY16051" fmla="*/ 1123580 h 4842513"/>
              <a:gd name="connsiteX16052" fmla="*/ 1338219 w 22146938"/>
              <a:gd name="connsiteY16052" fmla="*/ 1123580 h 4842513"/>
              <a:gd name="connsiteX16053" fmla="*/ 1352613 w 22146938"/>
              <a:gd name="connsiteY16053" fmla="*/ 1141298 h 4842513"/>
              <a:gd name="connsiteX16054" fmla="*/ 1333236 w 22146938"/>
              <a:gd name="connsiteY16054" fmla="*/ 1153479 h 4842513"/>
              <a:gd name="connsiteX16055" fmla="*/ 1318840 w 22146938"/>
              <a:gd name="connsiteY16055" fmla="*/ 1135761 h 4842513"/>
              <a:gd name="connsiteX16056" fmla="*/ 1338219 w 22146938"/>
              <a:gd name="connsiteY16056" fmla="*/ 1123580 h 4842513"/>
              <a:gd name="connsiteX16057" fmla="*/ 835698 w 22146938"/>
              <a:gd name="connsiteY16057" fmla="*/ 1123027 h 4842513"/>
              <a:gd name="connsiteX16058" fmla="*/ 849539 w 22146938"/>
              <a:gd name="connsiteY16058" fmla="*/ 1139637 h 4842513"/>
              <a:gd name="connsiteX16059" fmla="*/ 831269 w 22146938"/>
              <a:gd name="connsiteY16059" fmla="*/ 1151264 h 4842513"/>
              <a:gd name="connsiteX16060" fmla="*/ 817427 w 22146938"/>
              <a:gd name="connsiteY16060" fmla="*/ 1134654 h 4842513"/>
              <a:gd name="connsiteX16061" fmla="*/ 835698 w 22146938"/>
              <a:gd name="connsiteY16061" fmla="*/ 1123027 h 4842513"/>
              <a:gd name="connsiteX16062" fmla="*/ 19250348 w 22146938"/>
              <a:gd name="connsiteY16062" fmla="*/ 1122473 h 4842513"/>
              <a:gd name="connsiteX16063" fmla="*/ 19263636 w 22146938"/>
              <a:gd name="connsiteY16063" fmla="*/ 1139083 h 4842513"/>
              <a:gd name="connsiteX16064" fmla="*/ 19245918 w 22146938"/>
              <a:gd name="connsiteY16064" fmla="*/ 1150710 h 4842513"/>
              <a:gd name="connsiteX16065" fmla="*/ 19232630 w 22146938"/>
              <a:gd name="connsiteY16065" fmla="*/ 1134100 h 4842513"/>
              <a:gd name="connsiteX16066" fmla="*/ 19250348 w 22146938"/>
              <a:gd name="connsiteY16066" fmla="*/ 1122473 h 4842513"/>
              <a:gd name="connsiteX16067" fmla="*/ 17922077 w 22146938"/>
              <a:gd name="connsiteY16067" fmla="*/ 1122473 h 4842513"/>
              <a:gd name="connsiteX16068" fmla="*/ 17937027 w 22146938"/>
              <a:gd name="connsiteY16068" fmla="*/ 1140744 h 4842513"/>
              <a:gd name="connsiteX16069" fmla="*/ 17917094 w 22146938"/>
              <a:gd name="connsiteY16069" fmla="*/ 1153479 h 4842513"/>
              <a:gd name="connsiteX16070" fmla="*/ 17902145 w 22146938"/>
              <a:gd name="connsiteY16070" fmla="*/ 1135207 h 4842513"/>
              <a:gd name="connsiteX16071" fmla="*/ 17922077 w 22146938"/>
              <a:gd name="connsiteY16071" fmla="*/ 1122473 h 4842513"/>
              <a:gd name="connsiteX16072" fmla="*/ 14367473 w 22146938"/>
              <a:gd name="connsiteY16072" fmla="*/ 1122473 h 4842513"/>
              <a:gd name="connsiteX16073" fmla="*/ 14381315 w 22146938"/>
              <a:gd name="connsiteY16073" fmla="*/ 1139637 h 4842513"/>
              <a:gd name="connsiteX16074" fmla="*/ 14363045 w 22146938"/>
              <a:gd name="connsiteY16074" fmla="*/ 1151264 h 4842513"/>
              <a:gd name="connsiteX16075" fmla="*/ 14349203 w 22146938"/>
              <a:gd name="connsiteY16075" fmla="*/ 1134100 h 4842513"/>
              <a:gd name="connsiteX16076" fmla="*/ 14367473 w 22146938"/>
              <a:gd name="connsiteY16076" fmla="*/ 1122473 h 4842513"/>
              <a:gd name="connsiteX16077" fmla="*/ 3847232 w 22146938"/>
              <a:gd name="connsiteY16077" fmla="*/ 1122472 h 4842513"/>
              <a:gd name="connsiteX16078" fmla="*/ 3862734 w 22146938"/>
              <a:gd name="connsiteY16078" fmla="*/ 1141297 h 4842513"/>
              <a:gd name="connsiteX16079" fmla="*/ 3842249 w 22146938"/>
              <a:gd name="connsiteY16079" fmla="*/ 1154586 h 4842513"/>
              <a:gd name="connsiteX16080" fmla="*/ 3826747 w 22146938"/>
              <a:gd name="connsiteY16080" fmla="*/ 1135761 h 4842513"/>
              <a:gd name="connsiteX16081" fmla="*/ 3847232 w 22146938"/>
              <a:gd name="connsiteY16081" fmla="*/ 1122472 h 4842513"/>
              <a:gd name="connsiteX16082" fmla="*/ 1078653 w 22146938"/>
              <a:gd name="connsiteY16082" fmla="*/ 1121366 h 4842513"/>
              <a:gd name="connsiteX16083" fmla="*/ 1093047 w 22146938"/>
              <a:gd name="connsiteY16083" fmla="*/ 1138530 h 4842513"/>
              <a:gd name="connsiteX16084" fmla="*/ 1074224 w 22146938"/>
              <a:gd name="connsiteY16084" fmla="*/ 1150711 h 4842513"/>
              <a:gd name="connsiteX16085" fmla="*/ 1059829 w 22146938"/>
              <a:gd name="connsiteY16085" fmla="*/ 1133547 h 4842513"/>
              <a:gd name="connsiteX16086" fmla="*/ 1078653 w 22146938"/>
              <a:gd name="connsiteY16086" fmla="*/ 1121366 h 4842513"/>
              <a:gd name="connsiteX16087" fmla="*/ 3140979 w 22146938"/>
              <a:gd name="connsiteY16087" fmla="*/ 1120259 h 4842513"/>
              <a:gd name="connsiteX16088" fmla="*/ 3155374 w 22146938"/>
              <a:gd name="connsiteY16088" fmla="*/ 1137423 h 4842513"/>
              <a:gd name="connsiteX16089" fmla="*/ 3136550 w 22146938"/>
              <a:gd name="connsiteY16089" fmla="*/ 1149604 h 4842513"/>
              <a:gd name="connsiteX16090" fmla="*/ 3122155 w 22146938"/>
              <a:gd name="connsiteY16090" fmla="*/ 1132440 h 4842513"/>
              <a:gd name="connsiteX16091" fmla="*/ 3140979 w 22146938"/>
              <a:gd name="connsiteY16091" fmla="*/ 1120259 h 4842513"/>
              <a:gd name="connsiteX16092" fmla="*/ 955238 w 22146938"/>
              <a:gd name="connsiteY16092" fmla="*/ 1120259 h 4842513"/>
              <a:gd name="connsiteX16093" fmla="*/ 969079 w 22146938"/>
              <a:gd name="connsiteY16093" fmla="*/ 1137423 h 4842513"/>
              <a:gd name="connsiteX16094" fmla="*/ 950809 w 22146938"/>
              <a:gd name="connsiteY16094" fmla="*/ 1149050 h 4842513"/>
              <a:gd name="connsiteX16095" fmla="*/ 936967 w 22146938"/>
              <a:gd name="connsiteY16095" fmla="*/ 1131886 h 4842513"/>
              <a:gd name="connsiteX16096" fmla="*/ 955238 w 22146938"/>
              <a:gd name="connsiteY16096" fmla="*/ 1120259 h 4842513"/>
              <a:gd name="connsiteX16097" fmla="*/ 5633496 w 22146938"/>
              <a:gd name="connsiteY16097" fmla="*/ 1120258 h 4842513"/>
              <a:gd name="connsiteX16098" fmla="*/ 5648445 w 22146938"/>
              <a:gd name="connsiteY16098" fmla="*/ 1138529 h 4842513"/>
              <a:gd name="connsiteX16099" fmla="*/ 5628520 w 22146938"/>
              <a:gd name="connsiteY16099" fmla="*/ 1151264 h 4842513"/>
              <a:gd name="connsiteX16100" fmla="*/ 5613564 w 22146938"/>
              <a:gd name="connsiteY16100" fmla="*/ 1132992 h 4842513"/>
              <a:gd name="connsiteX16101" fmla="*/ 5633496 w 22146938"/>
              <a:gd name="connsiteY16101" fmla="*/ 1120258 h 4842513"/>
              <a:gd name="connsiteX16102" fmla="*/ 7977946 w 22146938"/>
              <a:gd name="connsiteY16102" fmla="*/ 1119705 h 4842513"/>
              <a:gd name="connsiteX16103" fmla="*/ 7991798 w 22146938"/>
              <a:gd name="connsiteY16103" fmla="*/ 1136869 h 4842513"/>
              <a:gd name="connsiteX16104" fmla="*/ 7973526 w 22146938"/>
              <a:gd name="connsiteY16104" fmla="*/ 1148496 h 4842513"/>
              <a:gd name="connsiteX16105" fmla="*/ 7959679 w 22146938"/>
              <a:gd name="connsiteY16105" fmla="*/ 1131332 h 4842513"/>
              <a:gd name="connsiteX16106" fmla="*/ 7977946 w 22146938"/>
              <a:gd name="connsiteY16106" fmla="*/ 1119705 h 4842513"/>
              <a:gd name="connsiteX16107" fmla="*/ 10871560 w 22146938"/>
              <a:gd name="connsiteY16107" fmla="*/ 1119151 h 4842513"/>
              <a:gd name="connsiteX16108" fmla="*/ 10885402 w 22146938"/>
              <a:gd name="connsiteY16108" fmla="*/ 1135761 h 4842513"/>
              <a:gd name="connsiteX16109" fmla="*/ 10867131 w 22146938"/>
              <a:gd name="connsiteY16109" fmla="*/ 1147388 h 4842513"/>
              <a:gd name="connsiteX16110" fmla="*/ 10853289 w 22146938"/>
              <a:gd name="connsiteY16110" fmla="*/ 1130778 h 4842513"/>
              <a:gd name="connsiteX16111" fmla="*/ 10871560 w 22146938"/>
              <a:gd name="connsiteY16111" fmla="*/ 1119151 h 4842513"/>
              <a:gd name="connsiteX16112" fmla="*/ 20841062 w 22146938"/>
              <a:gd name="connsiteY16112" fmla="*/ 1118597 h 4842513"/>
              <a:gd name="connsiteX16113" fmla="*/ 20855456 w 22146938"/>
              <a:gd name="connsiteY16113" fmla="*/ 1136314 h 4842513"/>
              <a:gd name="connsiteX16114" fmla="*/ 20836078 w 22146938"/>
              <a:gd name="connsiteY16114" fmla="*/ 1148495 h 4842513"/>
              <a:gd name="connsiteX16115" fmla="*/ 20821682 w 22146938"/>
              <a:gd name="connsiteY16115" fmla="*/ 1130778 h 4842513"/>
              <a:gd name="connsiteX16116" fmla="*/ 20841062 w 22146938"/>
              <a:gd name="connsiteY16116" fmla="*/ 1118597 h 4842513"/>
              <a:gd name="connsiteX16117" fmla="*/ 15247266 w 22146938"/>
              <a:gd name="connsiteY16117" fmla="*/ 1118597 h 4842513"/>
              <a:gd name="connsiteX16118" fmla="*/ 15261661 w 22146938"/>
              <a:gd name="connsiteY16118" fmla="*/ 1136314 h 4842513"/>
              <a:gd name="connsiteX16119" fmla="*/ 15242282 w 22146938"/>
              <a:gd name="connsiteY16119" fmla="*/ 1148495 h 4842513"/>
              <a:gd name="connsiteX16120" fmla="*/ 15227888 w 22146938"/>
              <a:gd name="connsiteY16120" fmla="*/ 1130778 h 4842513"/>
              <a:gd name="connsiteX16121" fmla="*/ 15247266 w 22146938"/>
              <a:gd name="connsiteY16121" fmla="*/ 1118597 h 4842513"/>
              <a:gd name="connsiteX16122" fmla="*/ 3300983 w 22146938"/>
              <a:gd name="connsiteY16122" fmla="*/ 1118044 h 4842513"/>
              <a:gd name="connsiteX16123" fmla="*/ 3315377 w 22146938"/>
              <a:gd name="connsiteY16123" fmla="*/ 1135208 h 4842513"/>
              <a:gd name="connsiteX16124" fmla="*/ 3296553 w 22146938"/>
              <a:gd name="connsiteY16124" fmla="*/ 1147389 h 4842513"/>
              <a:gd name="connsiteX16125" fmla="*/ 3282159 w 22146938"/>
              <a:gd name="connsiteY16125" fmla="*/ 1130225 h 4842513"/>
              <a:gd name="connsiteX16126" fmla="*/ 3300983 w 22146938"/>
              <a:gd name="connsiteY16126" fmla="*/ 1118044 h 4842513"/>
              <a:gd name="connsiteX16127" fmla="*/ 871319 w 22146938"/>
              <a:gd name="connsiteY16127" fmla="*/ 1116988 h 4842513"/>
              <a:gd name="connsiteX16128" fmla="*/ 884985 w 22146938"/>
              <a:gd name="connsiteY16128" fmla="*/ 1133193 h 4842513"/>
              <a:gd name="connsiteX16129" fmla="*/ 866945 w 22146938"/>
              <a:gd name="connsiteY16129" fmla="*/ 1144323 h 4842513"/>
              <a:gd name="connsiteX16130" fmla="*/ 853278 w 22146938"/>
              <a:gd name="connsiteY16130" fmla="*/ 1128119 h 4842513"/>
              <a:gd name="connsiteX16131" fmla="*/ 871319 w 22146938"/>
              <a:gd name="connsiteY16131" fmla="*/ 1116988 h 4842513"/>
              <a:gd name="connsiteX16132" fmla="*/ 13825979 w 22146938"/>
              <a:gd name="connsiteY16132" fmla="*/ 1116936 h 4842513"/>
              <a:gd name="connsiteX16133" fmla="*/ 13839266 w 22146938"/>
              <a:gd name="connsiteY16133" fmla="*/ 1132993 h 4842513"/>
              <a:gd name="connsiteX16134" fmla="*/ 13822102 w 22146938"/>
              <a:gd name="connsiteY16134" fmla="*/ 1144066 h 4842513"/>
              <a:gd name="connsiteX16135" fmla="*/ 13808814 w 22146938"/>
              <a:gd name="connsiteY16135" fmla="*/ 1128010 h 4842513"/>
              <a:gd name="connsiteX16136" fmla="*/ 13825979 w 22146938"/>
              <a:gd name="connsiteY16136" fmla="*/ 1116936 h 4842513"/>
              <a:gd name="connsiteX16137" fmla="*/ 8365624 w 22146938"/>
              <a:gd name="connsiteY16137" fmla="*/ 1116936 h 4842513"/>
              <a:gd name="connsiteX16138" fmla="*/ 8379470 w 22146938"/>
              <a:gd name="connsiteY16138" fmla="*/ 1133547 h 4842513"/>
              <a:gd name="connsiteX16139" fmla="*/ 8361192 w 22146938"/>
              <a:gd name="connsiteY16139" fmla="*/ 1145174 h 4842513"/>
              <a:gd name="connsiteX16140" fmla="*/ 8347354 w 22146938"/>
              <a:gd name="connsiteY16140" fmla="*/ 1128564 h 4842513"/>
              <a:gd name="connsiteX16141" fmla="*/ 8365624 w 22146938"/>
              <a:gd name="connsiteY16141" fmla="*/ 1116936 h 4842513"/>
              <a:gd name="connsiteX16142" fmla="*/ 18092057 w 22146938"/>
              <a:gd name="connsiteY16142" fmla="*/ 1115275 h 4842513"/>
              <a:gd name="connsiteX16143" fmla="*/ 18106452 w 22146938"/>
              <a:gd name="connsiteY16143" fmla="*/ 1132993 h 4842513"/>
              <a:gd name="connsiteX16144" fmla="*/ 18087073 w 22146938"/>
              <a:gd name="connsiteY16144" fmla="*/ 1145174 h 4842513"/>
              <a:gd name="connsiteX16145" fmla="*/ 18072678 w 22146938"/>
              <a:gd name="connsiteY16145" fmla="*/ 1127456 h 4842513"/>
              <a:gd name="connsiteX16146" fmla="*/ 18092057 w 22146938"/>
              <a:gd name="connsiteY16146" fmla="*/ 1115275 h 4842513"/>
              <a:gd name="connsiteX16147" fmla="*/ 20878158 w 22146938"/>
              <a:gd name="connsiteY16147" fmla="*/ 1114722 h 4842513"/>
              <a:gd name="connsiteX16148" fmla="*/ 20892552 w 22146938"/>
              <a:gd name="connsiteY16148" fmla="*/ 1131886 h 4842513"/>
              <a:gd name="connsiteX16149" fmla="*/ 20873728 w 22146938"/>
              <a:gd name="connsiteY16149" fmla="*/ 1144067 h 4842513"/>
              <a:gd name="connsiteX16150" fmla="*/ 20859332 w 22146938"/>
              <a:gd name="connsiteY16150" fmla="*/ 1126903 h 4842513"/>
              <a:gd name="connsiteX16151" fmla="*/ 20878158 w 22146938"/>
              <a:gd name="connsiteY16151" fmla="*/ 1114722 h 4842513"/>
              <a:gd name="connsiteX16152" fmla="*/ 13360890 w 22146938"/>
              <a:gd name="connsiteY16152" fmla="*/ 1114168 h 4842513"/>
              <a:gd name="connsiteX16153" fmla="*/ 13373624 w 22146938"/>
              <a:gd name="connsiteY16153" fmla="*/ 1129670 h 4842513"/>
              <a:gd name="connsiteX16154" fmla="*/ 13357013 w 22146938"/>
              <a:gd name="connsiteY16154" fmla="*/ 1140190 h 4842513"/>
              <a:gd name="connsiteX16155" fmla="*/ 13344280 w 22146938"/>
              <a:gd name="connsiteY16155" fmla="*/ 1124687 h 4842513"/>
              <a:gd name="connsiteX16156" fmla="*/ 13360890 w 22146938"/>
              <a:gd name="connsiteY16156" fmla="*/ 1114168 h 4842513"/>
              <a:gd name="connsiteX16157" fmla="*/ 17648008 w 22146938"/>
              <a:gd name="connsiteY16157" fmla="*/ 1114167 h 4842513"/>
              <a:gd name="connsiteX16158" fmla="*/ 17663511 w 22146938"/>
              <a:gd name="connsiteY16158" fmla="*/ 1133546 h 4842513"/>
              <a:gd name="connsiteX16159" fmla="*/ 17642471 w 22146938"/>
              <a:gd name="connsiteY16159" fmla="*/ 1146834 h 4842513"/>
              <a:gd name="connsiteX16160" fmla="*/ 17626969 w 22146938"/>
              <a:gd name="connsiteY16160" fmla="*/ 1127456 h 4842513"/>
              <a:gd name="connsiteX16161" fmla="*/ 17648008 w 22146938"/>
              <a:gd name="connsiteY16161" fmla="*/ 1114167 h 4842513"/>
              <a:gd name="connsiteX16162" fmla="*/ 12017456 w 22146938"/>
              <a:gd name="connsiteY16162" fmla="*/ 1113862 h 4842513"/>
              <a:gd name="connsiteX16163" fmla="*/ 12030577 w 22146938"/>
              <a:gd name="connsiteY16163" fmla="*/ 1129979 h 4842513"/>
              <a:gd name="connsiteX16164" fmla="*/ 12013082 w 22146938"/>
              <a:gd name="connsiteY16164" fmla="*/ 1141196 h 4842513"/>
              <a:gd name="connsiteX16165" fmla="*/ 11999962 w 22146938"/>
              <a:gd name="connsiteY16165" fmla="*/ 1125080 h 4842513"/>
              <a:gd name="connsiteX16166" fmla="*/ 12017456 w 22146938"/>
              <a:gd name="connsiteY16166" fmla="*/ 1113862 h 4842513"/>
              <a:gd name="connsiteX16167" fmla="*/ 10680542 w 22146938"/>
              <a:gd name="connsiteY16167" fmla="*/ 1113061 h 4842513"/>
              <a:gd name="connsiteX16168" fmla="*/ 10694384 w 22146938"/>
              <a:gd name="connsiteY16168" fmla="*/ 1130225 h 4842513"/>
              <a:gd name="connsiteX16169" fmla="*/ 10675558 w 22146938"/>
              <a:gd name="connsiteY16169" fmla="*/ 1141852 h 4842513"/>
              <a:gd name="connsiteX16170" fmla="*/ 10661717 w 22146938"/>
              <a:gd name="connsiteY16170" fmla="*/ 1124688 h 4842513"/>
              <a:gd name="connsiteX16171" fmla="*/ 10680542 w 22146938"/>
              <a:gd name="connsiteY16171" fmla="*/ 1113061 h 4842513"/>
              <a:gd name="connsiteX16172" fmla="*/ 13994295 w 22146938"/>
              <a:gd name="connsiteY16172" fmla="*/ 1112507 h 4842513"/>
              <a:gd name="connsiteX16173" fmla="*/ 14007583 w 22146938"/>
              <a:gd name="connsiteY16173" fmla="*/ 1128563 h 4842513"/>
              <a:gd name="connsiteX16174" fmla="*/ 13989866 w 22146938"/>
              <a:gd name="connsiteY16174" fmla="*/ 1139637 h 4842513"/>
              <a:gd name="connsiteX16175" fmla="*/ 13976578 w 22146938"/>
              <a:gd name="connsiteY16175" fmla="*/ 1123580 h 4842513"/>
              <a:gd name="connsiteX16176" fmla="*/ 13994295 w 22146938"/>
              <a:gd name="connsiteY16176" fmla="*/ 1112507 h 4842513"/>
              <a:gd name="connsiteX16177" fmla="*/ 9358037 w 22146938"/>
              <a:gd name="connsiteY16177" fmla="*/ 1112507 h 4842513"/>
              <a:gd name="connsiteX16178" fmla="*/ 9371327 w 22146938"/>
              <a:gd name="connsiteY16178" fmla="*/ 1129117 h 4842513"/>
              <a:gd name="connsiteX16179" fmla="*/ 9353055 w 22146938"/>
              <a:gd name="connsiteY16179" fmla="*/ 1140744 h 4842513"/>
              <a:gd name="connsiteX16180" fmla="*/ 9339762 w 22146938"/>
              <a:gd name="connsiteY16180" fmla="*/ 1124134 h 4842513"/>
              <a:gd name="connsiteX16181" fmla="*/ 9358037 w 22146938"/>
              <a:gd name="connsiteY16181" fmla="*/ 1112507 h 4842513"/>
              <a:gd name="connsiteX16182" fmla="*/ 20955118 w 22146938"/>
              <a:gd name="connsiteY16182" fmla="*/ 1110846 h 4842513"/>
              <a:gd name="connsiteX16183" fmla="*/ 20967852 w 22146938"/>
              <a:gd name="connsiteY16183" fmla="*/ 1126348 h 4842513"/>
              <a:gd name="connsiteX16184" fmla="*/ 20950686 w 22146938"/>
              <a:gd name="connsiteY16184" fmla="*/ 1136868 h 4842513"/>
              <a:gd name="connsiteX16185" fmla="*/ 20937954 w 22146938"/>
              <a:gd name="connsiteY16185" fmla="*/ 1121365 h 4842513"/>
              <a:gd name="connsiteX16186" fmla="*/ 20955118 w 22146938"/>
              <a:gd name="connsiteY16186" fmla="*/ 1110846 h 4842513"/>
              <a:gd name="connsiteX16187" fmla="*/ 20665546 w 22146938"/>
              <a:gd name="connsiteY16187" fmla="*/ 1110846 h 4842513"/>
              <a:gd name="connsiteX16188" fmla="*/ 20678834 w 22146938"/>
              <a:gd name="connsiteY16188" fmla="*/ 1127456 h 4842513"/>
              <a:gd name="connsiteX16189" fmla="*/ 20678064 w 22146938"/>
              <a:gd name="connsiteY16189" fmla="*/ 1128599 h 4842513"/>
              <a:gd name="connsiteX16190" fmla="*/ 20683332 w 22146938"/>
              <a:gd name="connsiteY16190" fmla="*/ 1131609 h 4842513"/>
              <a:gd name="connsiteX16191" fmla="*/ 20686584 w 22146938"/>
              <a:gd name="connsiteY16191" fmla="*/ 1142959 h 4842513"/>
              <a:gd name="connsiteX16192" fmla="*/ 20667760 w 22146938"/>
              <a:gd name="connsiteY16192" fmla="*/ 1155140 h 4842513"/>
              <a:gd name="connsiteX16193" fmla="*/ 20662852 w 22146938"/>
              <a:gd name="connsiteY16193" fmla="*/ 1152335 h 4842513"/>
              <a:gd name="connsiteX16194" fmla="*/ 20661878 w 22146938"/>
              <a:gd name="connsiteY16194" fmla="*/ 1153756 h 4842513"/>
              <a:gd name="connsiteX16195" fmla="*/ 20650596 w 22146938"/>
              <a:gd name="connsiteY16195" fmla="*/ 1155693 h 4842513"/>
              <a:gd name="connsiteX16196" fmla="*/ 20637862 w 22146938"/>
              <a:gd name="connsiteY16196" fmla="*/ 1140191 h 4842513"/>
              <a:gd name="connsiteX16197" fmla="*/ 20643952 w 22146938"/>
              <a:gd name="connsiteY16197" fmla="*/ 1131609 h 4842513"/>
              <a:gd name="connsiteX16198" fmla="*/ 20649892 w 22146938"/>
              <a:gd name="connsiteY16198" fmla="*/ 1130570 h 4842513"/>
              <a:gd name="connsiteX16199" fmla="*/ 20647826 w 22146938"/>
              <a:gd name="connsiteY16199" fmla="*/ 1122473 h 4842513"/>
              <a:gd name="connsiteX16200" fmla="*/ 20665546 w 22146938"/>
              <a:gd name="connsiteY16200" fmla="*/ 1110846 h 4842513"/>
              <a:gd name="connsiteX16201" fmla="*/ 10202955 w 22146938"/>
              <a:gd name="connsiteY16201" fmla="*/ 1109739 h 4842513"/>
              <a:gd name="connsiteX16202" fmla="*/ 10216799 w 22146938"/>
              <a:gd name="connsiteY16202" fmla="*/ 1126903 h 4842513"/>
              <a:gd name="connsiteX16203" fmla="*/ 10197973 w 22146938"/>
              <a:gd name="connsiteY16203" fmla="*/ 1138530 h 4842513"/>
              <a:gd name="connsiteX16204" fmla="*/ 10184126 w 22146938"/>
              <a:gd name="connsiteY16204" fmla="*/ 1121366 h 4842513"/>
              <a:gd name="connsiteX16205" fmla="*/ 10202955 w 22146938"/>
              <a:gd name="connsiteY16205" fmla="*/ 1109739 h 4842513"/>
              <a:gd name="connsiteX16206" fmla="*/ 11867624 w 22146938"/>
              <a:gd name="connsiteY16206" fmla="*/ 1108631 h 4842513"/>
              <a:gd name="connsiteX16207" fmla="*/ 11880913 w 22146938"/>
              <a:gd name="connsiteY16207" fmla="*/ 1124688 h 4842513"/>
              <a:gd name="connsiteX16208" fmla="*/ 11863195 w 22146938"/>
              <a:gd name="connsiteY16208" fmla="*/ 1135761 h 4842513"/>
              <a:gd name="connsiteX16209" fmla="*/ 11849906 w 22146938"/>
              <a:gd name="connsiteY16209" fmla="*/ 1119705 h 4842513"/>
              <a:gd name="connsiteX16210" fmla="*/ 11867624 w 22146938"/>
              <a:gd name="connsiteY16210" fmla="*/ 1108631 h 4842513"/>
              <a:gd name="connsiteX16211" fmla="*/ 2497599 w 22146938"/>
              <a:gd name="connsiteY16211" fmla="*/ 1108078 h 4842513"/>
              <a:gd name="connsiteX16212" fmla="*/ 2511994 w 22146938"/>
              <a:gd name="connsiteY16212" fmla="*/ 1125795 h 4842513"/>
              <a:gd name="connsiteX16213" fmla="*/ 2492616 w 22146938"/>
              <a:gd name="connsiteY16213" fmla="*/ 1137976 h 4842513"/>
              <a:gd name="connsiteX16214" fmla="*/ 2478222 w 22146938"/>
              <a:gd name="connsiteY16214" fmla="*/ 1120259 h 4842513"/>
              <a:gd name="connsiteX16215" fmla="*/ 2497599 w 22146938"/>
              <a:gd name="connsiteY16215" fmla="*/ 1108078 h 4842513"/>
              <a:gd name="connsiteX16216" fmla="*/ 17835704 w 22146938"/>
              <a:gd name="connsiteY16216" fmla="*/ 1107524 h 4842513"/>
              <a:gd name="connsiteX16217" fmla="*/ 17851207 w 22146938"/>
              <a:gd name="connsiteY16217" fmla="*/ 1126349 h 4842513"/>
              <a:gd name="connsiteX16218" fmla="*/ 17830720 w 22146938"/>
              <a:gd name="connsiteY16218" fmla="*/ 1139083 h 4842513"/>
              <a:gd name="connsiteX16219" fmla="*/ 17815219 w 22146938"/>
              <a:gd name="connsiteY16219" fmla="*/ 1120258 h 4842513"/>
              <a:gd name="connsiteX16220" fmla="*/ 17835704 w 22146938"/>
              <a:gd name="connsiteY16220" fmla="*/ 1107524 h 4842513"/>
              <a:gd name="connsiteX16221" fmla="*/ 19670588 w 22146938"/>
              <a:gd name="connsiteY16221" fmla="*/ 1106970 h 4842513"/>
              <a:gd name="connsiteX16222" fmla="*/ 19684430 w 22146938"/>
              <a:gd name="connsiteY16222" fmla="*/ 1123580 h 4842513"/>
              <a:gd name="connsiteX16223" fmla="*/ 19666158 w 22146938"/>
              <a:gd name="connsiteY16223" fmla="*/ 1135207 h 4842513"/>
              <a:gd name="connsiteX16224" fmla="*/ 19652318 w 22146938"/>
              <a:gd name="connsiteY16224" fmla="*/ 1118597 h 4842513"/>
              <a:gd name="connsiteX16225" fmla="*/ 19670588 w 22146938"/>
              <a:gd name="connsiteY16225" fmla="*/ 1106970 h 4842513"/>
              <a:gd name="connsiteX16226" fmla="*/ 8743903 w 22146938"/>
              <a:gd name="connsiteY16226" fmla="*/ 1106970 h 4842513"/>
              <a:gd name="connsiteX16227" fmla="*/ 8757195 w 22146938"/>
              <a:gd name="connsiteY16227" fmla="*/ 1123581 h 4842513"/>
              <a:gd name="connsiteX16228" fmla="*/ 8739474 w 22146938"/>
              <a:gd name="connsiteY16228" fmla="*/ 1135208 h 4842513"/>
              <a:gd name="connsiteX16229" fmla="*/ 8726181 w 22146938"/>
              <a:gd name="connsiteY16229" fmla="*/ 1118597 h 4842513"/>
              <a:gd name="connsiteX16230" fmla="*/ 8743903 w 22146938"/>
              <a:gd name="connsiteY16230" fmla="*/ 1106970 h 4842513"/>
              <a:gd name="connsiteX16231" fmla="*/ 20384278 w 22146938"/>
              <a:gd name="connsiteY16231" fmla="*/ 1106417 h 4842513"/>
              <a:gd name="connsiteX16232" fmla="*/ 20398118 w 22146938"/>
              <a:gd name="connsiteY16232" fmla="*/ 1123581 h 4842513"/>
              <a:gd name="connsiteX16233" fmla="*/ 20379294 w 22146938"/>
              <a:gd name="connsiteY16233" fmla="*/ 1135762 h 4842513"/>
              <a:gd name="connsiteX16234" fmla="*/ 20365452 w 22146938"/>
              <a:gd name="connsiteY16234" fmla="*/ 1118598 h 4842513"/>
              <a:gd name="connsiteX16235" fmla="*/ 20384278 w 22146938"/>
              <a:gd name="connsiteY16235" fmla="*/ 1106417 h 4842513"/>
              <a:gd name="connsiteX16236" fmla="*/ 13665412 w 22146938"/>
              <a:gd name="connsiteY16236" fmla="*/ 1106416 h 4842513"/>
              <a:gd name="connsiteX16237" fmla="*/ 13678146 w 22146938"/>
              <a:gd name="connsiteY16237" fmla="*/ 1121919 h 4842513"/>
              <a:gd name="connsiteX16238" fmla="*/ 13660983 w 22146938"/>
              <a:gd name="connsiteY16238" fmla="*/ 1132993 h 4842513"/>
              <a:gd name="connsiteX16239" fmla="*/ 13648248 w 22146938"/>
              <a:gd name="connsiteY16239" fmla="*/ 1117490 h 4842513"/>
              <a:gd name="connsiteX16240" fmla="*/ 13665412 w 22146938"/>
              <a:gd name="connsiteY16240" fmla="*/ 1106416 h 4842513"/>
              <a:gd name="connsiteX16241" fmla="*/ 7821802 w 22146938"/>
              <a:gd name="connsiteY16241" fmla="*/ 1105863 h 4842513"/>
              <a:gd name="connsiteX16242" fmla="*/ 7835633 w 22146938"/>
              <a:gd name="connsiteY16242" fmla="*/ 1123027 h 4842513"/>
              <a:gd name="connsiteX16243" fmla="*/ 7817381 w 22146938"/>
              <a:gd name="connsiteY16243" fmla="*/ 1134654 h 4842513"/>
              <a:gd name="connsiteX16244" fmla="*/ 7803528 w 22146938"/>
              <a:gd name="connsiteY16244" fmla="*/ 1117490 h 4842513"/>
              <a:gd name="connsiteX16245" fmla="*/ 7821802 w 22146938"/>
              <a:gd name="connsiteY16245" fmla="*/ 1105863 h 4842513"/>
              <a:gd name="connsiteX16246" fmla="*/ 6621252 w 22146938"/>
              <a:gd name="connsiteY16246" fmla="*/ 1105863 h 4842513"/>
              <a:gd name="connsiteX16247" fmla="*/ 6635110 w 22146938"/>
              <a:gd name="connsiteY16247" fmla="*/ 1123027 h 4842513"/>
              <a:gd name="connsiteX16248" fmla="*/ 6616264 w 22146938"/>
              <a:gd name="connsiteY16248" fmla="*/ 1135208 h 4842513"/>
              <a:gd name="connsiteX16249" fmla="*/ 6602420 w 22146938"/>
              <a:gd name="connsiteY16249" fmla="*/ 1118044 h 4842513"/>
              <a:gd name="connsiteX16250" fmla="*/ 6621252 w 22146938"/>
              <a:gd name="connsiteY16250" fmla="*/ 1105863 h 4842513"/>
              <a:gd name="connsiteX16251" fmla="*/ 11717023 w 22146938"/>
              <a:gd name="connsiteY16251" fmla="*/ 1105309 h 4842513"/>
              <a:gd name="connsiteX16252" fmla="*/ 11730313 w 22146938"/>
              <a:gd name="connsiteY16252" fmla="*/ 1121366 h 4842513"/>
              <a:gd name="connsiteX16253" fmla="*/ 11712594 w 22146938"/>
              <a:gd name="connsiteY16253" fmla="*/ 1132440 h 4842513"/>
              <a:gd name="connsiteX16254" fmla="*/ 11699306 w 22146938"/>
              <a:gd name="connsiteY16254" fmla="*/ 1116383 h 4842513"/>
              <a:gd name="connsiteX16255" fmla="*/ 11717023 w 22146938"/>
              <a:gd name="connsiteY16255" fmla="*/ 1105309 h 4842513"/>
              <a:gd name="connsiteX16256" fmla="*/ 1054477 w 22146938"/>
              <a:gd name="connsiteY16256" fmla="*/ 1104755 h 4842513"/>
              <a:gd name="connsiteX16257" fmla="*/ 1067765 w 22146938"/>
              <a:gd name="connsiteY16257" fmla="*/ 1120812 h 4842513"/>
              <a:gd name="connsiteX16258" fmla="*/ 1050047 w 22146938"/>
              <a:gd name="connsiteY16258" fmla="*/ 1131886 h 4842513"/>
              <a:gd name="connsiteX16259" fmla="*/ 1036760 w 22146938"/>
              <a:gd name="connsiteY16259" fmla="*/ 1115829 h 4842513"/>
              <a:gd name="connsiteX16260" fmla="*/ 1054477 w 22146938"/>
              <a:gd name="connsiteY16260" fmla="*/ 1104755 h 4842513"/>
              <a:gd name="connsiteX16261" fmla="*/ 16601558 w 22146938"/>
              <a:gd name="connsiteY16261" fmla="*/ 1104202 h 4842513"/>
              <a:gd name="connsiteX16262" fmla="*/ 16616509 w 22146938"/>
              <a:gd name="connsiteY16262" fmla="*/ 1122473 h 4842513"/>
              <a:gd name="connsiteX16263" fmla="*/ 16596021 w 22146938"/>
              <a:gd name="connsiteY16263" fmla="*/ 1135208 h 4842513"/>
              <a:gd name="connsiteX16264" fmla="*/ 16581072 w 22146938"/>
              <a:gd name="connsiteY16264" fmla="*/ 1116936 h 4842513"/>
              <a:gd name="connsiteX16265" fmla="*/ 16601558 w 22146938"/>
              <a:gd name="connsiteY16265" fmla="*/ 1104202 h 4842513"/>
              <a:gd name="connsiteX16266" fmla="*/ 17283689 w 22146938"/>
              <a:gd name="connsiteY16266" fmla="*/ 1104201 h 4842513"/>
              <a:gd name="connsiteX16267" fmla="*/ 17299191 w 22146938"/>
              <a:gd name="connsiteY16267" fmla="*/ 1123580 h 4842513"/>
              <a:gd name="connsiteX16268" fmla="*/ 17278152 w 22146938"/>
              <a:gd name="connsiteY16268" fmla="*/ 1136868 h 4842513"/>
              <a:gd name="connsiteX16269" fmla="*/ 17262649 w 22146938"/>
              <a:gd name="connsiteY16269" fmla="*/ 1117490 h 4842513"/>
              <a:gd name="connsiteX16270" fmla="*/ 17283689 w 22146938"/>
              <a:gd name="connsiteY16270" fmla="*/ 1104201 h 4842513"/>
              <a:gd name="connsiteX16271" fmla="*/ 5173352 w 22146938"/>
              <a:gd name="connsiteY16271" fmla="*/ 1103648 h 4842513"/>
              <a:gd name="connsiteX16272" fmla="*/ 5188298 w 22146938"/>
              <a:gd name="connsiteY16272" fmla="*/ 1121920 h 4842513"/>
              <a:gd name="connsiteX16273" fmla="*/ 5168375 w 22146938"/>
              <a:gd name="connsiteY16273" fmla="*/ 1134654 h 4842513"/>
              <a:gd name="connsiteX16274" fmla="*/ 5153421 w 22146938"/>
              <a:gd name="connsiteY16274" fmla="*/ 1116383 h 4842513"/>
              <a:gd name="connsiteX16275" fmla="*/ 5173352 w 22146938"/>
              <a:gd name="connsiteY16275" fmla="*/ 1103648 h 4842513"/>
              <a:gd name="connsiteX16276" fmla="*/ 991270 w 22146938"/>
              <a:gd name="connsiteY16276" fmla="*/ 1103648 h 4842513"/>
              <a:gd name="connsiteX16277" fmla="*/ 1005112 w 22146938"/>
              <a:gd name="connsiteY16277" fmla="*/ 1120258 h 4842513"/>
              <a:gd name="connsiteX16278" fmla="*/ 986842 w 22146938"/>
              <a:gd name="connsiteY16278" fmla="*/ 1131885 h 4842513"/>
              <a:gd name="connsiteX16279" fmla="*/ 973001 w 22146938"/>
              <a:gd name="connsiteY16279" fmla="*/ 1115275 h 4842513"/>
              <a:gd name="connsiteX16280" fmla="*/ 991270 w 22146938"/>
              <a:gd name="connsiteY16280" fmla="*/ 1103648 h 4842513"/>
              <a:gd name="connsiteX16281" fmla="*/ 9931678 w 22146938"/>
              <a:gd name="connsiteY16281" fmla="*/ 1103095 h 4842513"/>
              <a:gd name="connsiteX16282" fmla="*/ 9945523 w 22146938"/>
              <a:gd name="connsiteY16282" fmla="*/ 1119705 h 4842513"/>
              <a:gd name="connsiteX16283" fmla="*/ 9927248 w 22146938"/>
              <a:gd name="connsiteY16283" fmla="*/ 1131332 h 4842513"/>
              <a:gd name="connsiteX16284" fmla="*/ 9913402 w 22146938"/>
              <a:gd name="connsiteY16284" fmla="*/ 1114722 h 4842513"/>
              <a:gd name="connsiteX16285" fmla="*/ 9931678 w 22146938"/>
              <a:gd name="connsiteY16285" fmla="*/ 1103095 h 4842513"/>
              <a:gd name="connsiteX16286" fmla="*/ 1023427 w 22146938"/>
              <a:gd name="connsiteY16286" fmla="*/ 1103095 h 4842513"/>
              <a:gd name="connsiteX16287" fmla="*/ 1036714 w 22146938"/>
              <a:gd name="connsiteY16287" fmla="*/ 1119705 h 4842513"/>
              <a:gd name="connsiteX16288" fmla="*/ 1018998 w 22146938"/>
              <a:gd name="connsiteY16288" fmla="*/ 1131332 h 4842513"/>
              <a:gd name="connsiteX16289" fmla="*/ 1005710 w 22146938"/>
              <a:gd name="connsiteY16289" fmla="*/ 1114722 h 4842513"/>
              <a:gd name="connsiteX16290" fmla="*/ 1023427 w 22146938"/>
              <a:gd name="connsiteY16290" fmla="*/ 1103095 h 4842513"/>
              <a:gd name="connsiteX16291" fmla="*/ 4199908 w 22146938"/>
              <a:gd name="connsiteY16291" fmla="*/ 1102540 h 4842513"/>
              <a:gd name="connsiteX16292" fmla="*/ 4215410 w 22146938"/>
              <a:gd name="connsiteY16292" fmla="*/ 1121365 h 4842513"/>
              <a:gd name="connsiteX16293" fmla="*/ 4194925 w 22146938"/>
              <a:gd name="connsiteY16293" fmla="*/ 1134654 h 4842513"/>
              <a:gd name="connsiteX16294" fmla="*/ 4179423 w 22146938"/>
              <a:gd name="connsiteY16294" fmla="*/ 1115829 h 4842513"/>
              <a:gd name="connsiteX16295" fmla="*/ 4199908 w 22146938"/>
              <a:gd name="connsiteY16295" fmla="*/ 1102540 h 4842513"/>
              <a:gd name="connsiteX16296" fmla="*/ 1996505 w 22146938"/>
              <a:gd name="connsiteY16296" fmla="*/ 1101987 h 4842513"/>
              <a:gd name="connsiteX16297" fmla="*/ 2011455 w 22146938"/>
              <a:gd name="connsiteY16297" fmla="*/ 1119704 h 4842513"/>
              <a:gd name="connsiteX16298" fmla="*/ 1992077 w 22146938"/>
              <a:gd name="connsiteY16298" fmla="*/ 1131885 h 4842513"/>
              <a:gd name="connsiteX16299" fmla="*/ 1977128 w 22146938"/>
              <a:gd name="connsiteY16299" fmla="*/ 1114168 h 4842513"/>
              <a:gd name="connsiteX16300" fmla="*/ 1996505 w 22146938"/>
              <a:gd name="connsiteY16300" fmla="*/ 1101987 h 4842513"/>
              <a:gd name="connsiteX16301" fmla="*/ 18174835 w 22146938"/>
              <a:gd name="connsiteY16301" fmla="*/ 1101265 h 4842513"/>
              <a:gd name="connsiteX16302" fmla="*/ 18188873 w 22146938"/>
              <a:gd name="connsiteY16302" fmla="*/ 1118650 h 4842513"/>
              <a:gd name="connsiteX16303" fmla="*/ 18170111 w 22146938"/>
              <a:gd name="connsiteY16303" fmla="*/ 1130786 h 4842513"/>
              <a:gd name="connsiteX16304" fmla="*/ 18156072 w 22146938"/>
              <a:gd name="connsiteY16304" fmla="*/ 1113402 h 4842513"/>
              <a:gd name="connsiteX16305" fmla="*/ 18174835 w 22146938"/>
              <a:gd name="connsiteY16305" fmla="*/ 1101265 h 4842513"/>
              <a:gd name="connsiteX16306" fmla="*/ 20511070 w 22146938"/>
              <a:gd name="connsiteY16306" fmla="*/ 1099773 h 4842513"/>
              <a:gd name="connsiteX16307" fmla="*/ 20523804 w 22146938"/>
              <a:gd name="connsiteY16307" fmla="*/ 1115275 h 4842513"/>
              <a:gd name="connsiteX16308" fmla="*/ 20506640 w 22146938"/>
              <a:gd name="connsiteY16308" fmla="*/ 1125795 h 4842513"/>
              <a:gd name="connsiteX16309" fmla="*/ 20493906 w 22146938"/>
              <a:gd name="connsiteY16309" fmla="*/ 1110292 h 4842513"/>
              <a:gd name="connsiteX16310" fmla="*/ 20511070 w 22146938"/>
              <a:gd name="connsiteY16310" fmla="*/ 1099773 h 4842513"/>
              <a:gd name="connsiteX16311" fmla="*/ 12926807 w 22146938"/>
              <a:gd name="connsiteY16311" fmla="*/ 1099219 h 4842513"/>
              <a:gd name="connsiteX16312" fmla="*/ 12939542 w 22146938"/>
              <a:gd name="connsiteY16312" fmla="*/ 1114722 h 4842513"/>
              <a:gd name="connsiteX16313" fmla="*/ 12922932 w 22146938"/>
              <a:gd name="connsiteY16313" fmla="*/ 1125242 h 4842513"/>
              <a:gd name="connsiteX16314" fmla="*/ 12910197 w 22146938"/>
              <a:gd name="connsiteY16314" fmla="*/ 1109739 h 4842513"/>
              <a:gd name="connsiteX16315" fmla="*/ 12926807 w 22146938"/>
              <a:gd name="connsiteY16315" fmla="*/ 1099219 h 4842513"/>
              <a:gd name="connsiteX16316" fmla="*/ 11566979 w 22146938"/>
              <a:gd name="connsiteY16316" fmla="*/ 1098665 h 4842513"/>
              <a:gd name="connsiteX16317" fmla="*/ 11580266 w 22146938"/>
              <a:gd name="connsiteY16317" fmla="*/ 1114722 h 4842513"/>
              <a:gd name="connsiteX16318" fmla="*/ 11562549 w 22146938"/>
              <a:gd name="connsiteY16318" fmla="*/ 1125795 h 4842513"/>
              <a:gd name="connsiteX16319" fmla="*/ 11549260 w 22146938"/>
              <a:gd name="connsiteY16319" fmla="*/ 1109739 h 4842513"/>
              <a:gd name="connsiteX16320" fmla="*/ 11566979 w 22146938"/>
              <a:gd name="connsiteY16320" fmla="*/ 1098665 h 4842513"/>
              <a:gd name="connsiteX16321" fmla="*/ 17745455 w 22146938"/>
              <a:gd name="connsiteY16321" fmla="*/ 1098111 h 4842513"/>
              <a:gd name="connsiteX16322" fmla="*/ 17760958 w 22146938"/>
              <a:gd name="connsiteY16322" fmla="*/ 1116936 h 4842513"/>
              <a:gd name="connsiteX16323" fmla="*/ 17740472 w 22146938"/>
              <a:gd name="connsiteY16323" fmla="*/ 1130225 h 4842513"/>
              <a:gd name="connsiteX16324" fmla="*/ 17724969 w 22146938"/>
              <a:gd name="connsiteY16324" fmla="*/ 1111400 h 4842513"/>
              <a:gd name="connsiteX16325" fmla="*/ 17745455 w 22146938"/>
              <a:gd name="connsiteY16325" fmla="*/ 1098111 h 4842513"/>
              <a:gd name="connsiteX16326" fmla="*/ 2985405 w 22146938"/>
              <a:gd name="connsiteY16326" fmla="*/ 1097557 h 4842513"/>
              <a:gd name="connsiteX16327" fmla="*/ 2999800 w 22146938"/>
              <a:gd name="connsiteY16327" fmla="*/ 1114721 h 4842513"/>
              <a:gd name="connsiteX16328" fmla="*/ 2980976 w 22146938"/>
              <a:gd name="connsiteY16328" fmla="*/ 1126902 h 4842513"/>
              <a:gd name="connsiteX16329" fmla="*/ 2966582 w 22146938"/>
              <a:gd name="connsiteY16329" fmla="*/ 1109738 h 4842513"/>
              <a:gd name="connsiteX16330" fmla="*/ 2985405 w 22146938"/>
              <a:gd name="connsiteY16330" fmla="*/ 1097557 h 4842513"/>
              <a:gd name="connsiteX16331" fmla="*/ 10523298 w 22146938"/>
              <a:gd name="connsiteY16331" fmla="*/ 1096451 h 4842513"/>
              <a:gd name="connsiteX16332" fmla="*/ 10537140 w 22146938"/>
              <a:gd name="connsiteY16332" fmla="*/ 1113615 h 4842513"/>
              <a:gd name="connsiteX16333" fmla="*/ 10518314 w 22146938"/>
              <a:gd name="connsiteY16333" fmla="*/ 1125242 h 4842513"/>
              <a:gd name="connsiteX16334" fmla="*/ 10505866 w 22146938"/>
              <a:gd name="connsiteY16334" fmla="*/ 1108078 h 4842513"/>
              <a:gd name="connsiteX16335" fmla="*/ 10523298 w 22146938"/>
              <a:gd name="connsiteY16335" fmla="*/ 1096451 h 4842513"/>
              <a:gd name="connsiteX16336" fmla="*/ 14722380 w 22146938"/>
              <a:gd name="connsiteY16336" fmla="*/ 1096450 h 4842513"/>
              <a:gd name="connsiteX16337" fmla="*/ 14736777 w 22146938"/>
              <a:gd name="connsiteY16337" fmla="*/ 1113614 h 4842513"/>
              <a:gd name="connsiteX16338" fmla="*/ 14717951 w 22146938"/>
              <a:gd name="connsiteY16338" fmla="*/ 1125795 h 4842513"/>
              <a:gd name="connsiteX16339" fmla="*/ 14703556 w 22146938"/>
              <a:gd name="connsiteY16339" fmla="*/ 1108631 h 4842513"/>
              <a:gd name="connsiteX16340" fmla="*/ 14722380 w 22146938"/>
              <a:gd name="connsiteY16340" fmla="*/ 1096450 h 4842513"/>
              <a:gd name="connsiteX16341" fmla="*/ 3633682 w 22146938"/>
              <a:gd name="connsiteY16341" fmla="*/ 1096450 h 4842513"/>
              <a:gd name="connsiteX16342" fmla="*/ 3648077 w 22146938"/>
              <a:gd name="connsiteY16342" fmla="*/ 1114168 h 4842513"/>
              <a:gd name="connsiteX16343" fmla="*/ 3628700 w 22146938"/>
              <a:gd name="connsiteY16343" fmla="*/ 1126349 h 4842513"/>
              <a:gd name="connsiteX16344" fmla="*/ 3614304 w 22146938"/>
              <a:gd name="connsiteY16344" fmla="*/ 1108631 h 4842513"/>
              <a:gd name="connsiteX16345" fmla="*/ 3633682 w 22146938"/>
              <a:gd name="connsiteY16345" fmla="*/ 1096450 h 4842513"/>
              <a:gd name="connsiteX16346" fmla="*/ 10364657 w 22146938"/>
              <a:gd name="connsiteY16346" fmla="*/ 1095897 h 4842513"/>
              <a:gd name="connsiteX16347" fmla="*/ 10378497 w 22146938"/>
              <a:gd name="connsiteY16347" fmla="*/ 1113061 h 4842513"/>
              <a:gd name="connsiteX16348" fmla="*/ 10359674 w 22146938"/>
              <a:gd name="connsiteY16348" fmla="*/ 1124688 h 4842513"/>
              <a:gd name="connsiteX16349" fmla="*/ 10345826 w 22146938"/>
              <a:gd name="connsiteY16349" fmla="*/ 1107524 h 4842513"/>
              <a:gd name="connsiteX16350" fmla="*/ 10364657 w 22146938"/>
              <a:gd name="connsiteY16350" fmla="*/ 1095897 h 4842513"/>
              <a:gd name="connsiteX16351" fmla="*/ 4026061 w 22146938"/>
              <a:gd name="connsiteY16351" fmla="*/ 1095896 h 4842513"/>
              <a:gd name="connsiteX16352" fmla="*/ 4041563 w 22146938"/>
              <a:gd name="connsiteY16352" fmla="*/ 1114721 h 4842513"/>
              <a:gd name="connsiteX16353" fmla="*/ 4021078 w 22146938"/>
              <a:gd name="connsiteY16353" fmla="*/ 1128010 h 4842513"/>
              <a:gd name="connsiteX16354" fmla="*/ 4005576 w 22146938"/>
              <a:gd name="connsiteY16354" fmla="*/ 1109185 h 4842513"/>
              <a:gd name="connsiteX16355" fmla="*/ 4026061 w 22146938"/>
              <a:gd name="connsiteY16355" fmla="*/ 1095896 h 4842513"/>
              <a:gd name="connsiteX16356" fmla="*/ 7666201 w 22146938"/>
              <a:gd name="connsiteY16356" fmla="*/ 1095343 h 4842513"/>
              <a:gd name="connsiteX16357" fmla="*/ 7680029 w 22146938"/>
              <a:gd name="connsiteY16357" fmla="*/ 1112507 h 4842513"/>
              <a:gd name="connsiteX16358" fmla="*/ 7661760 w 22146938"/>
              <a:gd name="connsiteY16358" fmla="*/ 1124134 h 4842513"/>
              <a:gd name="connsiteX16359" fmla="*/ 7647911 w 22146938"/>
              <a:gd name="connsiteY16359" fmla="*/ 1106970 h 4842513"/>
              <a:gd name="connsiteX16360" fmla="*/ 7666201 w 22146938"/>
              <a:gd name="connsiteY16360" fmla="*/ 1095343 h 4842513"/>
              <a:gd name="connsiteX16361" fmla="*/ 9515312 w 22146938"/>
              <a:gd name="connsiteY16361" fmla="*/ 1094236 h 4842513"/>
              <a:gd name="connsiteX16362" fmla="*/ 9528600 w 22146938"/>
              <a:gd name="connsiteY16362" fmla="*/ 1110846 h 4842513"/>
              <a:gd name="connsiteX16363" fmla="*/ 9510323 w 22146938"/>
              <a:gd name="connsiteY16363" fmla="*/ 1122473 h 4842513"/>
              <a:gd name="connsiteX16364" fmla="*/ 9497034 w 22146938"/>
              <a:gd name="connsiteY16364" fmla="*/ 1105863 h 4842513"/>
              <a:gd name="connsiteX16365" fmla="*/ 9515312 w 22146938"/>
              <a:gd name="connsiteY16365" fmla="*/ 1094236 h 4842513"/>
              <a:gd name="connsiteX16366" fmla="*/ 11088601 w 22146938"/>
              <a:gd name="connsiteY16366" fmla="*/ 1094235 h 4842513"/>
              <a:gd name="connsiteX16367" fmla="*/ 11101889 w 22146938"/>
              <a:gd name="connsiteY16367" fmla="*/ 1110292 h 4842513"/>
              <a:gd name="connsiteX16368" fmla="*/ 11084172 w 22146938"/>
              <a:gd name="connsiteY16368" fmla="*/ 1121365 h 4842513"/>
              <a:gd name="connsiteX16369" fmla="*/ 11070883 w 22146938"/>
              <a:gd name="connsiteY16369" fmla="*/ 1105309 h 4842513"/>
              <a:gd name="connsiteX16370" fmla="*/ 11088601 w 22146938"/>
              <a:gd name="connsiteY16370" fmla="*/ 1094235 h 4842513"/>
              <a:gd name="connsiteX16371" fmla="*/ 20474526 w 22146938"/>
              <a:gd name="connsiteY16371" fmla="*/ 1093128 h 4842513"/>
              <a:gd name="connsiteX16372" fmla="*/ 20487262 w 22146938"/>
              <a:gd name="connsiteY16372" fmla="*/ 1108631 h 4842513"/>
              <a:gd name="connsiteX16373" fmla="*/ 20470098 w 22146938"/>
              <a:gd name="connsiteY16373" fmla="*/ 1119705 h 4842513"/>
              <a:gd name="connsiteX16374" fmla="*/ 20457362 w 22146938"/>
              <a:gd name="connsiteY16374" fmla="*/ 1104202 h 4842513"/>
              <a:gd name="connsiteX16375" fmla="*/ 20474526 w 22146938"/>
              <a:gd name="connsiteY16375" fmla="*/ 1093128 h 4842513"/>
              <a:gd name="connsiteX16376" fmla="*/ 15417799 w 22146938"/>
              <a:gd name="connsiteY16376" fmla="*/ 1093128 h 4842513"/>
              <a:gd name="connsiteX16377" fmla="*/ 15432193 w 22146938"/>
              <a:gd name="connsiteY16377" fmla="*/ 1110845 h 4842513"/>
              <a:gd name="connsiteX16378" fmla="*/ 15412815 w 22146938"/>
              <a:gd name="connsiteY16378" fmla="*/ 1123026 h 4842513"/>
              <a:gd name="connsiteX16379" fmla="*/ 15398420 w 22146938"/>
              <a:gd name="connsiteY16379" fmla="*/ 1105309 h 4842513"/>
              <a:gd name="connsiteX16380" fmla="*/ 15417799 w 22146938"/>
              <a:gd name="connsiteY16380" fmla="*/ 1093128 h 4842513"/>
              <a:gd name="connsiteX16381" fmla="*/ 10906442 w 22146938"/>
              <a:gd name="connsiteY16381" fmla="*/ 1093128 h 4842513"/>
              <a:gd name="connsiteX16382" fmla="*/ 10920284 w 22146938"/>
              <a:gd name="connsiteY16382" fmla="*/ 1109738 h 4842513"/>
              <a:gd name="connsiteX16383" fmla="*/ 10902013 w 22146938"/>
              <a:gd name="connsiteY16383" fmla="*/ 1121365 h 4842513"/>
              <a:gd name="connsiteX16384" fmla="*/ 10888171 w 22146938"/>
              <a:gd name="connsiteY16384" fmla="*/ 1104755 h 4842513"/>
              <a:gd name="connsiteX16385" fmla="*/ 10906442 w 22146938"/>
              <a:gd name="connsiteY16385" fmla="*/ 1093128 h 4842513"/>
              <a:gd name="connsiteX16386" fmla="*/ 7193856 w 22146938"/>
              <a:gd name="connsiteY16386" fmla="*/ 1092574 h 4842513"/>
              <a:gd name="connsiteX16387" fmla="*/ 7207699 w 22146938"/>
              <a:gd name="connsiteY16387" fmla="*/ 1109738 h 4842513"/>
              <a:gd name="connsiteX16388" fmla="*/ 7189418 w 22146938"/>
              <a:gd name="connsiteY16388" fmla="*/ 1121365 h 4842513"/>
              <a:gd name="connsiteX16389" fmla="*/ 7175581 w 22146938"/>
              <a:gd name="connsiteY16389" fmla="*/ 1104201 h 4842513"/>
              <a:gd name="connsiteX16390" fmla="*/ 7193856 w 22146938"/>
              <a:gd name="connsiteY16390" fmla="*/ 1092574 h 4842513"/>
              <a:gd name="connsiteX16391" fmla="*/ 14170366 w 22146938"/>
              <a:gd name="connsiteY16391" fmla="*/ 1092021 h 4842513"/>
              <a:gd name="connsiteX16392" fmla="*/ 14183653 w 22146938"/>
              <a:gd name="connsiteY16392" fmla="*/ 1108631 h 4842513"/>
              <a:gd name="connsiteX16393" fmla="*/ 14165936 w 22146938"/>
              <a:gd name="connsiteY16393" fmla="*/ 1120258 h 4842513"/>
              <a:gd name="connsiteX16394" fmla="*/ 14152648 w 22146938"/>
              <a:gd name="connsiteY16394" fmla="*/ 1103648 h 4842513"/>
              <a:gd name="connsiteX16395" fmla="*/ 14170366 w 22146938"/>
              <a:gd name="connsiteY16395" fmla="*/ 1092021 h 4842513"/>
              <a:gd name="connsiteX16396" fmla="*/ 3464862 w 22146938"/>
              <a:gd name="connsiteY16396" fmla="*/ 1092021 h 4842513"/>
              <a:gd name="connsiteX16397" fmla="*/ 3479257 w 22146938"/>
              <a:gd name="connsiteY16397" fmla="*/ 1109185 h 4842513"/>
              <a:gd name="connsiteX16398" fmla="*/ 3460433 w 22146938"/>
              <a:gd name="connsiteY16398" fmla="*/ 1121366 h 4842513"/>
              <a:gd name="connsiteX16399" fmla="*/ 3446039 w 22146938"/>
              <a:gd name="connsiteY16399" fmla="*/ 1104202 h 4842513"/>
              <a:gd name="connsiteX16400" fmla="*/ 3464862 w 22146938"/>
              <a:gd name="connsiteY16400" fmla="*/ 1092021 h 4842513"/>
              <a:gd name="connsiteX16401" fmla="*/ 18630230 w 22146938"/>
              <a:gd name="connsiteY16401" fmla="*/ 1091467 h 4842513"/>
              <a:gd name="connsiteX16402" fmla="*/ 18643518 w 22146938"/>
              <a:gd name="connsiteY16402" fmla="*/ 1108078 h 4842513"/>
              <a:gd name="connsiteX16403" fmla="*/ 18625800 w 22146938"/>
              <a:gd name="connsiteY16403" fmla="*/ 1119705 h 4842513"/>
              <a:gd name="connsiteX16404" fmla="*/ 18612513 w 22146938"/>
              <a:gd name="connsiteY16404" fmla="*/ 1103094 h 4842513"/>
              <a:gd name="connsiteX16405" fmla="*/ 18630230 w 22146938"/>
              <a:gd name="connsiteY16405" fmla="*/ 1091467 h 4842513"/>
              <a:gd name="connsiteX16406" fmla="*/ 17468617 w 22146938"/>
              <a:gd name="connsiteY16406" fmla="*/ 1091467 h 4842513"/>
              <a:gd name="connsiteX16407" fmla="*/ 17484120 w 22146938"/>
              <a:gd name="connsiteY16407" fmla="*/ 1110846 h 4842513"/>
              <a:gd name="connsiteX16408" fmla="*/ 17463080 w 22146938"/>
              <a:gd name="connsiteY16408" fmla="*/ 1124134 h 4842513"/>
              <a:gd name="connsiteX16409" fmla="*/ 17447577 w 22146938"/>
              <a:gd name="connsiteY16409" fmla="*/ 1104755 h 4842513"/>
              <a:gd name="connsiteX16410" fmla="*/ 17468617 w 22146938"/>
              <a:gd name="connsiteY16410" fmla="*/ 1091467 h 4842513"/>
              <a:gd name="connsiteX16411" fmla="*/ 20754686 w 22146938"/>
              <a:gd name="connsiteY16411" fmla="*/ 1090914 h 4842513"/>
              <a:gd name="connsiteX16412" fmla="*/ 20768530 w 22146938"/>
              <a:gd name="connsiteY16412" fmla="*/ 1108078 h 4842513"/>
              <a:gd name="connsiteX16413" fmla="*/ 20750258 w 22146938"/>
              <a:gd name="connsiteY16413" fmla="*/ 1119705 h 4842513"/>
              <a:gd name="connsiteX16414" fmla="*/ 20736416 w 22146938"/>
              <a:gd name="connsiteY16414" fmla="*/ 1102541 h 4842513"/>
              <a:gd name="connsiteX16415" fmla="*/ 20754686 w 22146938"/>
              <a:gd name="connsiteY16415" fmla="*/ 1090914 h 4842513"/>
              <a:gd name="connsiteX16416" fmla="*/ 7351663 w 22146938"/>
              <a:gd name="connsiteY16416" fmla="*/ 1090914 h 4842513"/>
              <a:gd name="connsiteX16417" fmla="*/ 7365492 w 22146938"/>
              <a:gd name="connsiteY16417" fmla="*/ 1108078 h 4842513"/>
              <a:gd name="connsiteX16418" fmla="*/ 7347237 w 22146938"/>
              <a:gd name="connsiteY16418" fmla="*/ 1119705 h 4842513"/>
              <a:gd name="connsiteX16419" fmla="*/ 7333429 w 22146938"/>
              <a:gd name="connsiteY16419" fmla="*/ 1102541 h 4842513"/>
              <a:gd name="connsiteX16420" fmla="*/ 7351663 w 22146938"/>
              <a:gd name="connsiteY16420" fmla="*/ 1090914 h 4842513"/>
              <a:gd name="connsiteX16421" fmla="*/ 12634466 w 22146938"/>
              <a:gd name="connsiteY16421" fmla="*/ 1090913 h 4842513"/>
              <a:gd name="connsiteX16422" fmla="*/ 12647201 w 22146938"/>
              <a:gd name="connsiteY16422" fmla="*/ 1106416 h 4842513"/>
              <a:gd name="connsiteX16423" fmla="*/ 12630038 w 22146938"/>
              <a:gd name="connsiteY16423" fmla="*/ 1117490 h 4842513"/>
              <a:gd name="connsiteX16424" fmla="*/ 12617303 w 22146938"/>
              <a:gd name="connsiteY16424" fmla="*/ 1101987 h 4842513"/>
              <a:gd name="connsiteX16425" fmla="*/ 12634466 w 22146938"/>
              <a:gd name="connsiteY16425" fmla="*/ 1090913 h 4842513"/>
              <a:gd name="connsiteX16426" fmla="*/ 7508931 w 22146938"/>
              <a:gd name="connsiteY16426" fmla="*/ 1090360 h 4842513"/>
              <a:gd name="connsiteX16427" fmla="*/ 7522750 w 22146938"/>
              <a:gd name="connsiteY16427" fmla="*/ 1107524 h 4842513"/>
              <a:gd name="connsiteX16428" fmla="*/ 7504485 w 22146938"/>
              <a:gd name="connsiteY16428" fmla="*/ 1119151 h 4842513"/>
              <a:gd name="connsiteX16429" fmla="*/ 7490648 w 22146938"/>
              <a:gd name="connsiteY16429" fmla="*/ 1101987 h 4842513"/>
              <a:gd name="connsiteX16430" fmla="*/ 7508931 w 22146938"/>
              <a:gd name="connsiteY16430" fmla="*/ 1090360 h 4842513"/>
              <a:gd name="connsiteX16431" fmla="*/ 7036580 w 22146938"/>
              <a:gd name="connsiteY16431" fmla="*/ 1089806 h 4842513"/>
              <a:gd name="connsiteX16432" fmla="*/ 7050433 w 22146938"/>
              <a:gd name="connsiteY16432" fmla="*/ 1106970 h 4842513"/>
              <a:gd name="connsiteX16433" fmla="*/ 7032154 w 22146938"/>
              <a:gd name="connsiteY16433" fmla="*/ 1118597 h 4842513"/>
              <a:gd name="connsiteX16434" fmla="*/ 7018303 w 22146938"/>
              <a:gd name="connsiteY16434" fmla="*/ 1101433 h 4842513"/>
              <a:gd name="connsiteX16435" fmla="*/ 7036580 w 22146938"/>
              <a:gd name="connsiteY16435" fmla="*/ 1089806 h 4842513"/>
              <a:gd name="connsiteX16436" fmla="*/ 5923090 w 22146938"/>
              <a:gd name="connsiteY16436" fmla="*/ 1089806 h 4842513"/>
              <a:gd name="connsiteX16437" fmla="*/ 5937487 w 22146938"/>
              <a:gd name="connsiteY16437" fmla="*/ 1107523 h 4842513"/>
              <a:gd name="connsiteX16438" fmla="*/ 5918108 w 22146938"/>
              <a:gd name="connsiteY16438" fmla="*/ 1119704 h 4842513"/>
              <a:gd name="connsiteX16439" fmla="*/ 5903712 w 22146938"/>
              <a:gd name="connsiteY16439" fmla="*/ 1101987 h 4842513"/>
              <a:gd name="connsiteX16440" fmla="*/ 5923090 w 22146938"/>
              <a:gd name="connsiteY16440" fmla="*/ 1089806 h 4842513"/>
              <a:gd name="connsiteX16441" fmla="*/ 15969260 w 22146938"/>
              <a:gd name="connsiteY16441" fmla="*/ 1089253 h 4842513"/>
              <a:gd name="connsiteX16442" fmla="*/ 15983656 w 22146938"/>
              <a:gd name="connsiteY16442" fmla="*/ 1106970 h 4842513"/>
              <a:gd name="connsiteX16443" fmla="*/ 15964277 w 22146938"/>
              <a:gd name="connsiteY16443" fmla="*/ 1119151 h 4842513"/>
              <a:gd name="connsiteX16444" fmla="*/ 15949881 w 22146938"/>
              <a:gd name="connsiteY16444" fmla="*/ 1101434 h 4842513"/>
              <a:gd name="connsiteX16445" fmla="*/ 15969260 w 22146938"/>
              <a:gd name="connsiteY16445" fmla="*/ 1089253 h 4842513"/>
              <a:gd name="connsiteX16446" fmla="*/ 18254837 w 22146938"/>
              <a:gd name="connsiteY16446" fmla="*/ 1087592 h 4842513"/>
              <a:gd name="connsiteX16447" fmla="*/ 18268679 w 22146938"/>
              <a:gd name="connsiteY16447" fmla="*/ 1104756 h 4842513"/>
              <a:gd name="connsiteX16448" fmla="*/ 18249855 w 22146938"/>
              <a:gd name="connsiteY16448" fmla="*/ 1116383 h 4842513"/>
              <a:gd name="connsiteX16449" fmla="*/ 18236013 w 22146938"/>
              <a:gd name="connsiteY16449" fmla="*/ 1099219 h 4842513"/>
              <a:gd name="connsiteX16450" fmla="*/ 18254837 w 22146938"/>
              <a:gd name="connsiteY16450" fmla="*/ 1087592 h 4842513"/>
              <a:gd name="connsiteX16451" fmla="*/ 11417787 w 22146938"/>
              <a:gd name="connsiteY16451" fmla="*/ 1087538 h 4842513"/>
              <a:gd name="connsiteX16452" fmla="*/ 11430908 w 22146938"/>
              <a:gd name="connsiteY16452" fmla="*/ 1103655 h 4842513"/>
              <a:gd name="connsiteX16453" fmla="*/ 11413413 w 22146938"/>
              <a:gd name="connsiteY16453" fmla="*/ 1114873 h 4842513"/>
              <a:gd name="connsiteX16454" fmla="*/ 11400293 w 22146938"/>
              <a:gd name="connsiteY16454" fmla="*/ 1098756 h 4842513"/>
              <a:gd name="connsiteX16455" fmla="*/ 11417787 w 22146938"/>
              <a:gd name="connsiteY16455" fmla="*/ 1087538 h 4842513"/>
              <a:gd name="connsiteX16456" fmla="*/ 20717590 w 22146938"/>
              <a:gd name="connsiteY16456" fmla="*/ 1087038 h 4842513"/>
              <a:gd name="connsiteX16457" fmla="*/ 20731986 w 22146938"/>
              <a:gd name="connsiteY16457" fmla="*/ 1104202 h 4842513"/>
              <a:gd name="connsiteX16458" fmla="*/ 20713162 w 22146938"/>
              <a:gd name="connsiteY16458" fmla="*/ 1116383 h 4842513"/>
              <a:gd name="connsiteX16459" fmla="*/ 20698766 w 22146938"/>
              <a:gd name="connsiteY16459" fmla="*/ 1099219 h 4842513"/>
              <a:gd name="connsiteX16460" fmla="*/ 20717590 w 22146938"/>
              <a:gd name="connsiteY16460" fmla="*/ 1087038 h 4842513"/>
              <a:gd name="connsiteX16461" fmla="*/ 10718745 w 22146938"/>
              <a:gd name="connsiteY16461" fmla="*/ 1087037 h 4842513"/>
              <a:gd name="connsiteX16462" fmla="*/ 10732587 w 22146938"/>
              <a:gd name="connsiteY16462" fmla="*/ 1103648 h 4842513"/>
              <a:gd name="connsiteX16463" fmla="*/ 10714316 w 22146938"/>
              <a:gd name="connsiteY16463" fmla="*/ 1115275 h 4842513"/>
              <a:gd name="connsiteX16464" fmla="*/ 10700474 w 22146938"/>
              <a:gd name="connsiteY16464" fmla="*/ 1098664 h 4842513"/>
              <a:gd name="connsiteX16465" fmla="*/ 10718745 w 22146938"/>
              <a:gd name="connsiteY16465" fmla="*/ 1087037 h 4842513"/>
              <a:gd name="connsiteX16466" fmla="*/ 8215012 w 22146938"/>
              <a:gd name="connsiteY16466" fmla="*/ 1086484 h 4842513"/>
              <a:gd name="connsiteX16467" fmla="*/ 8228850 w 22146938"/>
              <a:gd name="connsiteY16467" fmla="*/ 1103094 h 4842513"/>
              <a:gd name="connsiteX16468" fmla="*/ 8210582 w 22146938"/>
              <a:gd name="connsiteY16468" fmla="*/ 1114721 h 4842513"/>
              <a:gd name="connsiteX16469" fmla="*/ 8196739 w 22146938"/>
              <a:gd name="connsiteY16469" fmla="*/ 1098111 h 4842513"/>
              <a:gd name="connsiteX16470" fmla="*/ 8215012 w 22146938"/>
              <a:gd name="connsiteY16470" fmla="*/ 1086484 h 4842513"/>
              <a:gd name="connsiteX16471" fmla="*/ 20106330 w 22146938"/>
              <a:gd name="connsiteY16471" fmla="*/ 1085377 h 4842513"/>
              <a:gd name="connsiteX16472" fmla="*/ 20120174 w 22146938"/>
              <a:gd name="connsiteY16472" fmla="*/ 1102541 h 4842513"/>
              <a:gd name="connsiteX16473" fmla="*/ 20101902 w 22146938"/>
              <a:gd name="connsiteY16473" fmla="*/ 1114168 h 4842513"/>
              <a:gd name="connsiteX16474" fmla="*/ 20088062 w 22146938"/>
              <a:gd name="connsiteY16474" fmla="*/ 1097004 h 4842513"/>
              <a:gd name="connsiteX16475" fmla="*/ 20106330 w 22146938"/>
              <a:gd name="connsiteY16475" fmla="*/ 1085377 h 4842513"/>
              <a:gd name="connsiteX16476" fmla="*/ 19412576 w 22146938"/>
              <a:gd name="connsiteY16476" fmla="*/ 1085377 h 4842513"/>
              <a:gd name="connsiteX16477" fmla="*/ 19425864 w 22146938"/>
              <a:gd name="connsiteY16477" fmla="*/ 1101987 h 4842513"/>
              <a:gd name="connsiteX16478" fmla="*/ 19408146 w 22146938"/>
              <a:gd name="connsiteY16478" fmla="*/ 1113614 h 4842513"/>
              <a:gd name="connsiteX16479" fmla="*/ 19394858 w 22146938"/>
              <a:gd name="connsiteY16479" fmla="*/ 1097004 h 4842513"/>
              <a:gd name="connsiteX16480" fmla="*/ 19412576 w 22146938"/>
              <a:gd name="connsiteY16480" fmla="*/ 1085377 h 4842513"/>
              <a:gd name="connsiteX16481" fmla="*/ 1116348 w 22146938"/>
              <a:gd name="connsiteY16481" fmla="*/ 1084269 h 4842513"/>
              <a:gd name="connsiteX16482" fmla="*/ 1130189 w 22146938"/>
              <a:gd name="connsiteY16482" fmla="*/ 1101433 h 4842513"/>
              <a:gd name="connsiteX16483" fmla="*/ 1111919 w 22146938"/>
              <a:gd name="connsiteY16483" fmla="*/ 1113060 h 4842513"/>
              <a:gd name="connsiteX16484" fmla="*/ 1098078 w 22146938"/>
              <a:gd name="connsiteY16484" fmla="*/ 1095896 h 4842513"/>
              <a:gd name="connsiteX16485" fmla="*/ 1116348 w 22146938"/>
              <a:gd name="connsiteY16485" fmla="*/ 1084269 h 4842513"/>
              <a:gd name="connsiteX16486" fmla="*/ 13511490 w 22146938"/>
              <a:gd name="connsiteY16486" fmla="*/ 1083162 h 4842513"/>
              <a:gd name="connsiteX16487" fmla="*/ 13524225 w 22146938"/>
              <a:gd name="connsiteY16487" fmla="*/ 1098665 h 4842513"/>
              <a:gd name="connsiteX16488" fmla="*/ 13507615 w 22146938"/>
              <a:gd name="connsiteY16488" fmla="*/ 1109185 h 4842513"/>
              <a:gd name="connsiteX16489" fmla="*/ 13494880 w 22146938"/>
              <a:gd name="connsiteY16489" fmla="*/ 1093682 h 4842513"/>
              <a:gd name="connsiteX16490" fmla="*/ 13511490 w 22146938"/>
              <a:gd name="connsiteY16490" fmla="*/ 1083162 h 4842513"/>
              <a:gd name="connsiteX16491" fmla="*/ 1508189 w 22146938"/>
              <a:gd name="connsiteY16491" fmla="*/ 1083162 h 4842513"/>
              <a:gd name="connsiteX16492" fmla="*/ 1522583 w 22146938"/>
              <a:gd name="connsiteY16492" fmla="*/ 1100879 h 4842513"/>
              <a:gd name="connsiteX16493" fmla="*/ 1503205 w 22146938"/>
              <a:gd name="connsiteY16493" fmla="*/ 1113060 h 4842513"/>
              <a:gd name="connsiteX16494" fmla="*/ 1488810 w 22146938"/>
              <a:gd name="connsiteY16494" fmla="*/ 1095343 h 4842513"/>
              <a:gd name="connsiteX16495" fmla="*/ 1508189 w 22146938"/>
              <a:gd name="connsiteY16495" fmla="*/ 1083162 h 4842513"/>
              <a:gd name="connsiteX16496" fmla="*/ 8593830 w 22146938"/>
              <a:gd name="connsiteY16496" fmla="*/ 1082055 h 4842513"/>
              <a:gd name="connsiteX16497" fmla="*/ 8607121 w 22146938"/>
              <a:gd name="connsiteY16497" fmla="*/ 1098665 h 4842513"/>
              <a:gd name="connsiteX16498" fmla="*/ 8589400 w 22146938"/>
              <a:gd name="connsiteY16498" fmla="*/ 1110292 h 4842513"/>
              <a:gd name="connsiteX16499" fmla="*/ 8576111 w 22146938"/>
              <a:gd name="connsiteY16499" fmla="*/ 1093682 h 4842513"/>
              <a:gd name="connsiteX16500" fmla="*/ 8593830 w 22146938"/>
              <a:gd name="connsiteY16500" fmla="*/ 1082055 h 4842513"/>
              <a:gd name="connsiteX16501" fmla="*/ 4698248 w 22146938"/>
              <a:gd name="connsiteY16501" fmla="*/ 1082055 h 4842513"/>
              <a:gd name="connsiteX16502" fmla="*/ 4713753 w 22146938"/>
              <a:gd name="connsiteY16502" fmla="*/ 1100880 h 4842513"/>
              <a:gd name="connsiteX16503" fmla="*/ 4693266 w 22146938"/>
              <a:gd name="connsiteY16503" fmla="*/ 1113614 h 4842513"/>
              <a:gd name="connsiteX16504" fmla="*/ 4677770 w 22146938"/>
              <a:gd name="connsiteY16504" fmla="*/ 1094789 h 4842513"/>
              <a:gd name="connsiteX16505" fmla="*/ 4698248 w 22146938"/>
              <a:gd name="connsiteY16505" fmla="*/ 1082055 h 4842513"/>
              <a:gd name="connsiteX16506" fmla="*/ 10092267 w 22146938"/>
              <a:gd name="connsiteY16506" fmla="*/ 1079840 h 4842513"/>
              <a:gd name="connsiteX16507" fmla="*/ 10106113 w 22146938"/>
              <a:gd name="connsiteY16507" fmla="*/ 1096450 h 4842513"/>
              <a:gd name="connsiteX16508" fmla="*/ 10087839 w 22146938"/>
              <a:gd name="connsiteY16508" fmla="*/ 1108077 h 4842513"/>
              <a:gd name="connsiteX16509" fmla="*/ 10073998 w 22146938"/>
              <a:gd name="connsiteY16509" fmla="*/ 1091467 h 4842513"/>
              <a:gd name="connsiteX16510" fmla="*/ 10092267 w 22146938"/>
              <a:gd name="connsiteY16510" fmla="*/ 1079840 h 4842513"/>
              <a:gd name="connsiteX16511" fmla="*/ 12334374 w 22146938"/>
              <a:gd name="connsiteY16511" fmla="*/ 1079839 h 4842513"/>
              <a:gd name="connsiteX16512" fmla="*/ 12347663 w 22146938"/>
              <a:gd name="connsiteY16512" fmla="*/ 1095896 h 4842513"/>
              <a:gd name="connsiteX16513" fmla="*/ 12330498 w 22146938"/>
              <a:gd name="connsiteY16513" fmla="*/ 1106970 h 4842513"/>
              <a:gd name="connsiteX16514" fmla="*/ 12317210 w 22146938"/>
              <a:gd name="connsiteY16514" fmla="*/ 1090913 h 4842513"/>
              <a:gd name="connsiteX16515" fmla="*/ 12334374 w 22146938"/>
              <a:gd name="connsiteY16515" fmla="*/ 1079839 h 4842513"/>
              <a:gd name="connsiteX16516" fmla="*/ 21109594 w 22146938"/>
              <a:gd name="connsiteY16516" fmla="*/ 1079286 h 4842513"/>
              <a:gd name="connsiteX16517" fmla="*/ 21122328 w 22146938"/>
              <a:gd name="connsiteY16517" fmla="*/ 1094789 h 4842513"/>
              <a:gd name="connsiteX16518" fmla="*/ 21105166 w 22146938"/>
              <a:gd name="connsiteY16518" fmla="*/ 1105309 h 4842513"/>
              <a:gd name="connsiteX16519" fmla="*/ 21092430 w 22146938"/>
              <a:gd name="connsiteY16519" fmla="*/ 1089806 h 4842513"/>
              <a:gd name="connsiteX16520" fmla="*/ 21109594 w 22146938"/>
              <a:gd name="connsiteY16520" fmla="*/ 1079286 h 4842513"/>
              <a:gd name="connsiteX16521" fmla="*/ 16369014 w 22146938"/>
              <a:gd name="connsiteY16521" fmla="*/ 1078732 h 4842513"/>
              <a:gd name="connsiteX16522" fmla="*/ 16383964 w 22146938"/>
              <a:gd name="connsiteY16522" fmla="*/ 1097004 h 4842513"/>
              <a:gd name="connsiteX16523" fmla="*/ 16364031 w 22146938"/>
              <a:gd name="connsiteY16523" fmla="*/ 1109738 h 4842513"/>
              <a:gd name="connsiteX16524" fmla="*/ 16349082 w 22146938"/>
              <a:gd name="connsiteY16524" fmla="*/ 1091467 h 4842513"/>
              <a:gd name="connsiteX16525" fmla="*/ 16369014 w 22146938"/>
              <a:gd name="connsiteY16525" fmla="*/ 1078732 h 4842513"/>
              <a:gd name="connsiteX16526" fmla="*/ 6881521 w 22146938"/>
              <a:gd name="connsiteY16526" fmla="*/ 1078179 h 4842513"/>
              <a:gd name="connsiteX16527" fmla="*/ 6895395 w 22146938"/>
              <a:gd name="connsiteY16527" fmla="*/ 1095343 h 4842513"/>
              <a:gd name="connsiteX16528" fmla="*/ 6877090 w 22146938"/>
              <a:gd name="connsiteY16528" fmla="*/ 1106970 h 4842513"/>
              <a:gd name="connsiteX16529" fmla="*/ 6863237 w 22146938"/>
              <a:gd name="connsiteY16529" fmla="*/ 1089807 h 4842513"/>
              <a:gd name="connsiteX16530" fmla="*/ 6881521 w 22146938"/>
              <a:gd name="connsiteY16530" fmla="*/ 1078179 h 4842513"/>
              <a:gd name="connsiteX16531" fmla="*/ 19007282 w 22146938"/>
              <a:gd name="connsiteY16531" fmla="*/ 1075410 h 4842513"/>
              <a:gd name="connsiteX16532" fmla="*/ 19020572 w 22146938"/>
              <a:gd name="connsiteY16532" fmla="*/ 1091467 h 4842513"/>
              <a:gd name="connsiteX16533" fmla="*/ 19002854 w 22146938"/>
              <a:gd name="connsiteY16533" fmla="*/ 1102540 h 4842513"/>
              <a:gd name="connsiteX16534" fmla="*/ 18989566 w 22146938"/>
              <a:gd name="connsiteY16534" fmla="*/ 1086484 h 4842513"/>
              <a:gd name="connsiteX16535" fmla="*/ 19007282 w 22146938"/>
              <a:gd name="connsiteY16535" fmla="*/ 1075410 h 4842513"/>
              <a:gd name="connsiteX16536" fmla="*/ 1243977 w 22146938"/>
              <a:gd name="connsiteY16536" fmla="*/ 1075399 h 4842513"/>
              <a:gd name="connsiteX16537" fmla="*/ 1258014 w 22146938"/>
              <a:gd name="connsiteY16537" fmla="*/ 1092783 h 4842513"/>
              <a:gd name="connsiteX16538" fmla="*/ 1251541 w 22146938"/>
              <a:gd name="connsiteY16538" fmla="*/ 1102453 h 4842513"/>
              <a:gd name="connsiteX16539" fmla="*/ 1245925 w 22146938"/>
              <a:gd name="connsiteY16539" fmla="*/ 1103580 h 4842513"/>
              <a:gd name="connsiteX16540" fmla="*/ 1240751 w 22146938"/>
              <a:gd name="connsiteY16540" fmla="*/ 1111191 h 4842513"/>
              <a:gd name="connsiteX16541" fmla="*/ 1229469 w 22146938"/>
              <a:gd name="connsiteY16541" fmla="*/ 1113614 h 4842513"/>
              <a:gd name="connsiteX16542" fmla="*/ 1219297 w 22146938"/>
              <a:gd name="connsiteY16542" fmla="*/ 1108077 h 4842513"/>
              <a:gd name="connsiteX16543" fmla="*/ 1217653 w 22146938"/>
              <a:gd name="connsiteY16543" fmla="*/ 1102525 h 4842513"/>
              <a:gd name="connsiteX16544" fmla="*/ 1213510 w 22146938"/>
              <a:gd name="connsiteY16544" fmla="*/ 1108838 h 4842513"/>
              <a:gd name="connsiteX16545" fmla="*/ 1201744 w 22146938"/>
              <a:gd name="connsiteY16545" fmla="*/ 1110845 h 4842513"/>
              <a:gd name="connsiteX16546" fmla="*/ 1188457 w 22146938"/>
              <a:gd name="connsiteY16546" fmla="*/ 1094789 h 4842513"/>
              <a:gd name="connsiteX16547" fmla="*/ 1206173 w 22146938"/>
              <a:gd name="connsiteY16547" fmla="*/ 1083715 h 4842513"/>
              <a:gd name="connsiteX16548" fmla="*/ 1216347 w 22146938"/>
              <a:gd name="connsiteY16548" fmla="*/ 1089459 h 4842513"/>
              <a:gd name="connsiteX16549" fmla="*/ 1217963 w 22146938"/>
              <a:gd name="connsiteY16549" fmla="*/ 1094812 h 4842513"/>
              <a:gd name="connsiteX16550" fmla="*/ 1222066 w 22146938"/>
              <a:gd name="connsiteY16550" fmla="*/ 1088490 h 4842513"/>
              <a:gd name="connsiteX16551" fmla="*/ 1225319 w 22146938"/>
              <a:gd name="connsiteY16551" fmla="*/ 1087911 h 4842513"/>
              <a:gd name="connsiteX16552" fmla="*/ 1225214 w 22146938"/>
              <a:gd name="connsiteY16552" fmla="*/ 1087535 h 4842513"/>
              <a:gd name="connsiteX16553" fmla="*/ 1243977 w 22146938"/>
              <a:gd name="connsiteY16553" fmla="*/ 1075399 h 4842513"/>
              <a:gd name="connsiteX16554" fmla="*/ 9672713 w 22146938"/>
              <a:gd name="connsiteY16554" fmla="*/ 1075014 h 4842513"/>
              <a:gd name="connsiteX16555" fmla="*/ 9686294 w 22146938"/>
              <a:gd name="connsiteY16555" fmla="*/ 1091767 h 4842513"/>
              <a:gd name="connsiteX16556" fmla="*/ 9668161 w 22146938"/>
              <a:gd name="connsiteY16556" fmla="*/ 1103443 h 4842513"/>
              <a:gd name="connsiteX16557" fmla="*/ 9654578 w 22146938"/>
              <a:gd name="connsiteY16557" fmla="*/ 1086690 h 4842513"/>
              <a:gd name="connsiteX16558" fmla="*/ 9672713 w 22146938"/>
              <a:gd name="connsiteY16558" fmla="*/ 1075014 h 4842513"/>
              <a:gd name="connsiteX16559" fmla="*/ 18332352 w 22146938"/>
              <a:gd name="connsiteY16559" fmla="*/ 1074857 h 4842513"/>
              <a:gd name="connsiteX16560" fmla="*/ 18346194 w 22146938"/>
              <a:gd name="connsiteY16560" fmla="*/ 1091467 h 4842513"/>
              <a:gd name="connsiteX16561" fmla="*/ 18327923 w 22146938"/>
              <a:gd name="connsiteY16561" fmla="*/ 1103094 h 4842513"/>
              <a:gd name="connsiteX16562" fmla="*/ 18314081 w 22146938"/>
              <a:gd name="connsiteY16562" fmla="*/ 1086484 h 4842513"/>
              <a:gd name="connsiteX16563" fmla="*/ 18332352 w 22146938"/>
              <a:gd name="connsiteY16563" fmla="*/ 1074857 h 4842513"/>
              <a:gd name="connsiteX16564" fmla="*/ 18853362 w 22146938"/>
              <a:gd name="connsiteY16564" fmla="*/ 1074303 h 4842513"/>
              <a:gd name="connsiteX16565" fmla="*/ 18866649 w 22146938"/>
              <a:gd name="connsiteY16565" fmla="*/ 1090360 h 4842513"/>
              <a:gd name="connsiteX16566" fmla="*/ 18848932 w 22146938"/>
              <a:gd name="connsiteY16566" fmla="*/ 1101434 h 4842513"/>
              <a:gd name="connsiteX16567" fmla="*/ 18835643 w 22146938"/>
              <a:gd name="connsiteY16567" fmla="*/ 1085377 h 4842513"/>
              <a:gd name="connsiteX16568" fmla="*/ 18853362 w 22146938"/>
              <a:gd name="connsiteY16568" fmla="*/ 1074303 h 4842513"/>
              <a:gd name="connsiteX16569" fmla="*/ 6200351 w 22146938"/>
              <a:gd name="connsiteY16569" fmla="*/ 1073495 h 4842513"/>
              <a:gd name="connsiteX16570" fmla="*/ 6214933 w 22146938"/>
              <a:gd name="connsiteY16570" fmla="*/ 1090968 h 4842513"/>
              <a:gd name="connsiteX16571" fmla="*/ 6195627 w 22146938"/>
              <a:gd name="connsiteY16571" fmla="*/ 1103017 h 4842513"/>
              <a:gd name="connsiteX16572" fmla="*/ 6181042 w 22146938"/>
              <a:gd name="connsiteY16572" fmla="*/ 1085544 h 4842513"/>
              <a:gd name="connsiteX16573" fmla="*/ 6200351 w 22146938"/>
              <a:gd name="connsiteY16573" fmla="*/ 1073495 h 4842513"/>
              <a:gd name="connsiteX16574" fmla="*/ 14351971 w 22146938"/>
              <a:gd name="connsiteY16574" fmla="*/ 1070981 h 4842513"/>
              <a:gd name="connsiteX16575" fmla="*/ 14365813 w 22146938"/>
              <a:gd name="connsiteY16575" fmla="*/ 1087592 h 4842513"/>
              <a:gd name="connsiteX16576" fmla="*/ 14347542 w 22146938"/>
              <a:gd name="connsiteY16576" fmla="*/ 1099219 h 4842513"/>
              <a:gd name="connsiteX16577" fmla="*/ 14333700 w 22146938"/>
              <a:gd name="connsiteY16577" fmla="*/ 1082608 h 4842513"/>
              <a:gd name="connsiteX16578" fmla="*/ 14351971 w 22146938"/>
              <a:gd name="connsiteY16578" fmla="*/ 1070981 h 4842513"/>
              <a:gd name="connsiteX16579" fmla="*/ 11269654 w 22146938"/>
              <a:gd name="connsiteY16579" fmla="*/ 1070427 h 4842513"/>
              <a:gd name="connsiteX16580" fmla="*/ 11282943 w 22146938"/>
              <a:gd name="connsiteY16580" fmla="*/ 1086484 h 4842513"/>
              <a:gd name="connsiteX16581" fmla="*/ 11265224 w 22146938"/>
              <a:gd name="connsiteY16581" fmla="*/ 1097557 h 4842513"/>
              <a:gd name="connsiteX16582" fmla="*/ 11251936 w 22146938"/>
              <a:gd name="connsiteY16582" fmla="*/ 1081501 h 4842513"/>
              <a:gd name="connsiteX16583" fmla="*/ 11269654 w 22146938"/>
              <a:gd name="connsiteY16583" fmla="*/ 1070427 h 4842513"/>
              <a:gd name="connsiteX16584" fmla="*/ 1837527 w 22146938"/>
              <a:gd name="connsiteY16584" fmla="*/ 1070270 h 4842513"/>
              <a:gd name="connsiteX16585" fmla="*/ 1852025 w 22146938"/>
              <a:gd name="connsiteY16585" fmla="*/ 1088290 h 4842513"/>
              <a:gd name="connsiteX16586" fmla="*/ 1832629 w 22146938"/>
              <a:gd name="connsiteY16586" fmla="*/ 1100885 h 4842513"/>
              <a:gd name="connsiteX16587" fmla="*/ 1818131 w 22146938"/>
              <a:gd name="connsiteY16587" fmla="*/ 1082866 h 4842513"/>
              <a:gd name="connsiteX16588" fmla="*/ 1837527 w 22146938"/>
              <a:gd name="connsiteY16588" fmla="*/ 1070270 h 4842513"/>
              <a:gd name="connsiteX16589" fmla="*/ 14536899 w 22146938"/>
              <a:gd name="connsiteY16589" fmla="*/ 1067659 h 4842513"/>
              <a:gd name="connsiteX16590" fmla="*/ 14550741 w 22146938"/>
              <a:gd name="connsiteY16590" fmla="*/ 1084823 h 4842513"/>
              <a:gd name="connsiteX16591" fmla="*/ 14532470 w 22146938"/>
              <a:gd name="connsiteY16591" fmla="*/ 1096450 h 4842513"/>
              <a:gd name="connsiteX16592" fmla="*/ 14518628 w 22146938"/>
              <a:gd name="connsiteY16592" fmla="*/ 1079286 h 4842513"/>
              <a:gd name="connsiteX16593" fmla="*/ 14536899 w 22146938"/>
              <a:gd name="connsiteY16593" fmla="*/ 1067659 h 4842513"/>
              <a:gd name="connsiteX16594" fmla="*/ 1150166 w 22146938"/>
              <a:gd name="connsiteY16594" fmla="*/ 1067106 h 4842513"/>
              <a:gd name="connsiteX16595" fmla="*/ 1160823 w 22146938"/>
              <a:gd name="connsiteY16595" fmla="*/ 1073127 h 4842513"/>
              <a:gd name="connsiteX16596" fmla="*/ 1162937 w 22146938"/>
              <a:gd name="connsiteY16596" fmla="*/ 1080157 h 4842513"/>
              <a:gd name="connsiteX16597" fmla="*/ 1167444 w 22146938"/>
              <a:gd name="connsiteY16597" fmla="*/ 1073472 h 4842513"/>
              <a:gd name="connsiteX16598" fmla="*/ 1179001 w 22146938"/>
              <a:gd name="connsiteY16598" fmla="*/ 1070981 h 4842513"/>
              <a:gd name="connsiteX16599" fmla="*/ 1192289 w 22146938"/>
              <a:gd name="connsiteY16599" fmla="*/ 1087591 h 4842513"/>
              <a:gd name="connsiteX16600" fmla="*/ 1174572 w 22146938"/>
              <a:gd name="connsiteY16600" fmla="*/ 1099218 h 4842513"/>
              <a:gd name="connsiteX16601" fmla="*/ 1163984 w 22146938"/>
              <a:gd name="connsiteY16601" fmla="*/ 1093197 h 4842513"/>
              <a:gd name="connsiteX16602" fmla="*/ 1162231 w 22146938"/>
              <a:gd name="connsiteY16602" fmla="*/ 1086321 h 4842513"/>
              <a:gd name="connsiteX16603" fmla="*/ 1157779 w 22146938"/>
              <a:gd name="connsiteY16603" fmla="*/ 1092851 h 4842513"/>
              <a:gd name="connsiteX16604" fmla="*/ 1145736 w 22146938"/>
              <a:gd name="connsiteY16604" fmla="*/ 1095343 h 4842513"/>
              <a:gd name="connsiteX16605" fmla="*/ 1131896 w 22146938"/>
              <a:gd name="connsiteY16605" fmla="*/ 1078733 h 4842513"/>
              <a:gd name="connsiteX16606" fmla="*/ 1150166 w 22146938"/>
              <a:gd name="connsiteY16606" fmla="*/ 1067106 h 4842513"/>
              <a:gd name="connsiteX16607" fmla="*/ 20635092 w 22146938"/>
              <a:gd name="connsiteY16607" fmla="*/ 1066552 h 4842513"/>
              <a:gd name="connsiteX16608" fmla="*/ 20648934 w 22146938"/>
              <a:gd name="connsiteY16608" fmla="*/ 1083162 h 4842513"/>
              <a:gd name="connsiteX16609" fmla="*/ 20630664 w 22146938"/>
              <a:gd name="connsiteY16609" fmla="*/ 1094789 h 4842513"/>
              <a:gd name="connsiteX16610" fmla="*/ 20616822 w 22146938"/>
              <a:gd name="connsiteY16610" fmla="*/ 1078179 h 4842513"/>
              <a:gd name="connsiteX16611" fmla="*/ 20635092 w 22146938"/>
              <a:gd name="connsiteY16611" fmla="*/ 1066552 h 4842513"/>
              <a:gd name="connsiteX16612" fmla="*/ 6467974 w 22146938"/>
              <a:gd name="connsiteY16612" fmla="*/ 1066552 h 4842513"/>
              <a:gd name="connsiteX16613" fmla="*/ 6481802 w 22146938"/>
              <a:gd name="connsiteY16613" fmla="*/ 1083716 h 4842513"/>
              <a:gd name="connsiteX16614" fmla="*/ 6462975 w 22146938"/>
              <a:gd name="connsiteY16614" fmla="*/ 1095896 h 4842513"/>
              <a:gd name="connsiteX16615" fmla="*/ 6449115 w 22146938"/>
              <a:gd name="connsiteY16615" fmla="*/ 1078733 h 4842513"/>
              <a:gd name="connsiteX16616" fmla="*/ 6467974 w 22146938"/>
              <a:gd name="connsiteY16616" fmla="*/ 1066552 h 4842513"/>
              <a:gd name="connsiteX16617" fmla="*/ 10564823 w 22146938"/>
              <a:gd name="connsiteY16617" fmla="*/ 1065445 h 4842513"/>
              <a:gd name="connsiteX16618" fmla="*/ 10578665 w 22146938"/>
              <a:gd name="connsiteY16618" fmla="*/ 1082055 h 4842513"/>
              <a:gd name="connsiteX16619" fmla="*/ 10560394 w 22146938"/>
              <a:gd name="connsiteY16619" fmla="*/ 1093682 h 4842513"/>
              <a:gd name="connsiteX16620" fmla="*/ 10546552 w 22146938"/>
              <a:gd name="connsiteY16620" fmla="*/ 1077072 h 4842513"/>
              <a:gd name="connsiteX16621" fmla="*/ 10564823 w 22146938"/>
              <a:gd name="connsiteY16621" fmla="*/ 1065445 h 4842513"/>
              <a:gd name="connsiteX16622" fmla="*/ 10252306 w 22146938"/>
              <a:gd name="connsiteY16622" fmla="*/ 1063784 h 4842513"/>
              <a:gd name="connsiteX16623" fmla="*/ 10266150 w 22146938"/>
              <a:gd name="connsiteY16623" fmla="*/ 1080394 h 4842513"/>
              <a:gd name="connsiteX16624" fmla="*/ 10247877 w 22146938"/>
              <a:gd name="connsiteY16624" fmla="*/ 1092021 h 4842513"/>
              <a:gd name="connsiteX16625" fmla="*/ 10234033 w 22146938"/>
              <a:gd name="connsiteY16625" fmla="*/ 1075411 h 4842513"/>
              <a:gd name="connsiteX16626" fmla="*/ 10252306 w 22146938"/>
              <a:gd name="connsiteY16626" fmla="*/ 1063784 h 4842513"/>
              <a:gd name="connsiteX16627" fmla="*/ 1674836 w 22146938"/>
              <a:gd name="connsiteY16627" fmla="*/ 1063784 h 4842513"/>
              <a:gd name="connsiteX16628" fmla="*/ 1689230 w 22146938"/>
              <a:gd name="connsiteY16628" fmla="*/ 1081501 h 4842513"/>
              <a:gd name="connsiteX16629" fmla="*/ 1669853 w 22146938"/>
              <a:gd name="connsiteY16629" fmla="*/ 1093682 h 4842513"/>
              <a:gd name="connsiteX16630" fmla="*/ 1655458 w 22146938"/>
              <a:gd name="connsiteY16630" fmla="*/ 1075965 h 4842513"/>
              <a:gd name="connsiteX16631" fmla="*/ 1674836 w 22146938"/>
              <a:gd name="connsiteY16631" fmla="*/ 1063784 h 4842513"/>
              <a:gd name="connsiteX16632" fmla="*/ 5475702 w 22146938"/>
              <a:gd name="connsiteY16632" fmla="*/ 1063783 h 4842513"/>
              <a:gd name="connsiteX16633" fmla="*/ 5490646 w 22146938"/>
              <a:gd name="connsiteY16633" fmla="*/ 1082054 h 4842513"/>
              <a:gd name="connsiteX16634" fmla="*/ 5470723 w 22146938"/>
              <a:gd name="connsiteY16634" fmla="*/ 1094789 h 4842513"/>
              <a:gd name="connsiteX16635" fmla="*/ 5455776 w 22146938"/>
              <a:gd name="connsiteY16635" fmla="*/ 1076517 h 4842513"/>
              <a:gd name="connsiteX16636" fmla="*/ 5475702 w 22146938"/>
              <a:gd name="connsiteY16636" fmla="*/ 1063783 h 4842513"/>
              <a:gd name="connsiteX16637" fmla="*/ 20553702 w 22146938"/>
              <a:gd name="connsiteY16637" fmla="*/ 1063230 h 4842513"/>
              <a:gd name="connsiteX16638" fmla="*/ 20566438 w 22146938"/>
              <a:gd name="connsiteY16638" fmla="*/ 1078733 h 4842513"/>
              <a:gd name="connsiteX16639" fmla="*/ 20560624 w 22146938"/>
              <a:gd name="connsiteY16639" fmla="*/ 1087107 h 4842513"/>
              <a:gd name="connsiteX16640" fmla="*/ 20557602 w 22146938"/>
              <a:gd name="connsiteY16640" fmla="*/ 1087708 h 4842513"/>
              <a:gd name="connsiteX16641" fmla="*/ 20563530 w 22146938"/>
              <a:gd name="connsiteY16641" fmla="*/ 1091121 h 4842513"/>
              <a:gd name="connsiteX16642" fmla="*/ 20566992 w 22146938"/>
              <a:gd name="connsiteY16642" fmla="*/ 1101987 h 4842513"/>
              <a:gd name="connsiteX16643" fmla="*/ 20548166 w 22146938"/>
              <a:gd name="connsiteY16643" fmla="*/ 1114168 h 4842513"/>
              <a:gd name="connsiteX16644" fmla="*/ 20537230 w 22146938"/>
              <a:gd name="connsiteY16644" fmla="*/ 1107870 h 4842513"/>
              <a:gd name="connsiteX16645" fmla="*/ 20537058 w 22146938"/>
              <a:gd name="connsiteY16645" fmla="*/ 1107328 h 4842513"/>
              <a:gd name="connsiteX16646" fmla="*/ 20536676 w 22146938"/>
              <a:gd name="connsiteY16646" fmla="*/ 1107109 h 4842513"/>
              <a:gd name="connsiteX16647" fmla="*/ 20533770 w 22146938"/>
              <a:gd name="connsiteY16647" fmla="*/ 1097004 h 4842513"/>
              <a:gd name="connsiteX16648" fmla="*/ 20539722 w 22146938"/>
              <a:gd name="connsiteY16648" fmla="*/ 1088145 h 4842513"/>
              <a:gd name="connsiteX16649" fmla="*/ 20539986 w 22146938"/>
              <a:gd name="connsiteY16649" fmla="*/ 1088095 h 4842513"/>
              <a:gd name="connsiteX16650" fmla="*/ 20540482 w 22146938"/>
              <a:gd name="connsiteY16650" fmla="*/ 1087384 h 4842513"/>
              <a:gd name="connsiteX16651" fmla="*/ 20544794 w 22146938"/>
              <a:gd name="connsiteY16651" fmla="*/ 1086472 h 4842513"/>
              <a:gd name="connsiteX16652" fmla="*/ 20539930 w 22146938"/>
              <a:gd name="connsiteY16652" fmla="*/ 1083785 h 4842513"/>
              <a:gd name="connsiteX16653" fmla="*/ 20537092 w 22146938"/>
              <a:gd name="connsiteY16653" fmla="*/ 1073750 h 4842513"/>
              <a:gd name="connsiteX16654" fmla="*/ 20553702 w 22146938"/>
              <a:gd name="connsiteY16654" fmla="*/ 1063230 h 4842513"/>
              <a:gd name="connsiteX16655" fmla="*/ 14890698 w 22146938"/>
              <a:gd name="connsiteY16655" fmla="*/ 1063230 h 4842513"/>
              <a:gd name="connsiteX16656" fmla="*/ 14905094 w 22146938"/>
              <a:gd name="connsiteY16656" fmla="*/ 1080394 h 4842513"/>
              <a:gd name="connsiteX16657" fmla="*/ 14886270 w 22146938"/>
              <a:gd name="connsiteY16657" fmla="*/ 1092575 h 4842513"/>
              <a:gd name="connsiteX16658" fmla="*/ 14871874 w 22146938"/>
              <a:gd name="connsiteY16658" fmla="*/ 1075411 h 4842513"/>
              <a:gd name="connsiteX16659" fmla="*/ 14890698 w 22146938"/>
              <a:gd name="connsiteY16659" fmla="*/ 1063230 h 4842513"/>
              <a:gd name="connsiteX16660" fmla="*/ 13985436 w 22146938"/>
              <a:gd name="connsiteY16660" fmla="*/ 1063229 h 4842513"/>
              <a:gd name="connsiteX16661" fmla="*/ 13998725 w 22146938"/>
              <a:gd name="connsiteY16661" fmla="*/ 1079286 h 4842513"/>
              <a:gd name="connsiteX16662" fmla="*/ 13981561 w 22146938"/>
              <a:gd name="connsiteY16662" fmla="*/ 1090360 h 4842513"/>
              <a:gd name="connsiteX16663" fmla="*/ 13968273 w 22146938"/>
              <a:gd name="connsiteY16663" fmla="*/ 1074303 h 4842513"/>
              <a:gd name="connsiteX16664" fmla="*/ 13985436 w 22146938"/>
              <a:gd name="connsiteY16664" fmla="*/ 1063229 h 4842513"/>
              <a:gd name="connsiteX16665" fmla="*/ 17932044 w 22146938"/>
              <a:gd name="connsiteY16665" fmla="*/ 1062676 h 4842513"/>
              <a:gd name="connsiteX16666" fmla="*/ 17946440 w 22146938"/>
              <a:gd name="connsiteY16666" fmla="*/ 1080393 h 4842513"/>
              <a:gd name="connsiteX16667" fmla="*/ 17927061 w 22146938"/>
              <a:gd name="connsiteY16667" fmla="*/ 1092574 h 4842513"/>
              <a:gd name="connsiteX16668" fmla="*/ 17912665 w 22146938"/>
              <a:gd name="connsiteY16668" fmla="*/ 1074857 h 4842513"/>
              <a:gd name="connsiteX16669" fmla="*/ 17932044 w 22146938"/>
              <a:gd name="connsiteY16669" fmla="*/ 1062676 h 4842513"/>
              <a:gd name="connsiteX16670" fmla="*/ 8063274 w 22146938"/>
              <a:gd name="connsiteY16670" fmla="*/ 1062676 h 4842513"/>
              <a:gd name="connsiteX16671" fmla="*/ 8077126 w 22146938"/>
              <a:gd name="connsiteY16671" fmla="*/ 1079286 h 4842513"/>
              <a:gd name="connsiteX16672" fmla="*/ 8058846 w 22146938"/>
              <a:gd name="connsiteY16672" fmla="*/ 1090913 h 4842513"/>
              <a:gd name="connsiteX16673" fmla="*/ 8045004 w 22146938"/>
              <a:gd name="connsiteY16673" fmla="*/ 1074303 h 4842513"/>
              <a:gd name="connsiteX16674" fmla="*/ 8063274 w 22146938"/>
              <a:gd name="connsiteY16674" fmla="*/ 1062676 h 4842513"/>
              <a:gd name="connsiteX16675" fmla="*/ 19837246 w 22146938"/>
              <a:gd name="connsiteY16675" fmla="*/ 1062123 h 4842513"/>
              <a:gd name="connsiteX16676" fmla="*/ 19851086 w 22146938"/>
              <a:gd name="connsiteY16676" fmla="*/ 1078733 h 4842513"/>
              <a:gd name="connsiteX16677" fmla="*/ 19832816 w 22146938"/>
              <a:gd name="connsiteY16677" fmla="*/ 1090360 h 4842513"/>
              <a:gd name="connsiteX16678" fmla="*/ 19818974 w 22146938"/>
              <a:gd name="connsiteY16678" fmla="*/ 1073750 h 4842513"/>
              <a:gd name="connsiteX16679" fmla="*/ 19837246 w 22146938"/>
              <a:gd name="connsiteY16679" fmla="*/ 1062123 h 4842513"/>
              <a:gd name="connsiteX16680" fmla="*/ 10940770 w 22146938"/>
              <a:gd name="connsiteY16680" fmla="*/ 1062122 h 4842513"/>
              <a:gd name="connsiteX16681" fmla="*/ 10954058 w 22146938"/>
              <a:gd name="connsiteY16681" fmla="*/ 1078179 h 4842513"/>
              <a:gd name="connsiteX16682" fmla="*/ 10936340 w 22146938"/>
              <a:gd name="connsiteY16682" fmla="*/ 1089252 h 4842513"/>
              <a:gd name="connsiteX16683" fmla="*/ 10923052 w 22146938"/>
              <a:gd name="connsiteY16683" fmla="*/ 1073196 h 4842513"/>
              <a:gd name="connsiteX16684" fmla="*/ 10940770 w 22146938"/>
              <a:gd name="connsiteY16684" fmla="*/ 1062122 h 4842513"/>
              <a:gd name="connsiteX16685" fmla="*/ 17846778 w 22146938"/>
              <a:gd name="connsiteY16685" fmla="*/ 1061569 h 4842513"/>
              <a:gd name="connsiteX16686" fmla="*/ 17861727 w 22146938"/>
              <a:gd name="connsiteY16686" fmla="*/ 1079286 h 4842513"/>
              <a:gd name="connsiteX16687" fmla="*/ 17842348 w 22146938"/>
              <a:gd name="connsiteY16687" fmla="*/ 1092021 h 4842513"/>
              <a:gd name="connsiteX16688" fmla="*/ 17827399 w 22146938"/>
              <a:gd name="connsiteY16688" fmla="*/ 1074303 h 4842513"/>
              <a:gd name="connsiteX16689" fmla="*/ 17846778 w 22146938"/>
              <a:gd name="connsiteY16689" fmla="*/ 1061569 h 4842513"/>
              <a:gd name="connsiteX16690" fmla="*/ 15589439 w 22146938"/>
              <a:gd name="connsiteY16690" fmla="*/ 1061015 h 4842513"/>
              <a:gd name="connsiteX16691" fmla="*/ 15603833 w 22146938"/>
              <a:gd name="connsiteY16691" fmla="*/ 1078732 h 4842513"/>
              <a:gd name="connsiteX16692" fmla="*/ 15584455 w 22146938"/>
              <a:gd name="connsiteY16692" fmla="*/ 1090913 h 4842513"/>
              <a:gd name="connsiteX16693" fmla="*/ 15570060 w 22146938"/>
              <a:gd name="connsiteY16693" fmla="*/ 1073196 h 4842513"/>
              <a:gd name="connsiteX16694" fmla="*/ 15589439 w 22146938"/>
              <a:gd name="connsiteY16694" fmla="*/ 1061015 h 4842513"/>
              <a:gd name="connsiteX16695" fmla="*/ 13820995 w 22146938"/>
              <a:gd name="connsiteY16695" fmla="*/ 1061015 h 4842513"/>
              <a:gd name="connsiteX16696" fmla="*/ 13833730 w 22146938"/>
              <a:gd name="connsiteY16696" fmla="*/ 1076518 h 4842513"/>
              <a:gd name="connsiteX16697" fmla="*/ 13816565 w 22146938"/>
              <a:gd name="connsiteY16697" fmla="*/ 1087591 h 4842513"/>
              <a:gd name="connsiteX16698" fmla="*/ 13803832 w 22146938"/>
              <a:gd name="connsiteY16698" fmla="*/ 1072089 h 4842513"/>
              <a:gd name="connsiteX16699" fmla="*/ 13820995 w 22146938"/>
              <a:gd name="connsiteY16699" fmla="*/ 1061015 h 4842513"/>
              <a:gd name="connsiteX16700" fmla="*/ 10756395 w 22146938"/>
              <a:gd name="connsiteY16700" fmla="*/ 1060462 h 4842513"/>
              <a:gd name="connsiteX16701" fmla="*/ 10770237 w 22146938"/>
              <a:gd name="connsiteY16701" fmla="*/ 1077072 h 4842513"/>
              <a:gd name="connsiteX16702" fmla="*/ 10751966 w 22146938"/>
              <a:gd name="connsiteY16702" fmla="*/ 1088699 h 4842513"/>
              <a:gd name="connsiteX16703" fmla="*/ 10738124 w 22146938"/>
              <a:gd name="connsiteY16703" fmla="*/ 1072089 h 4842513"/>
              <a:gd name="connsiteX16704" fmla="*/ 10756395 w 22146938"/>
              <a:gd name="connsiteY16704" fmla="*/ 1060462 h 4842513"/>
              <a:gd name="connsiteX16705" fmla="*/ 20700982 w 22146938"/>
              <a:gd name="connsiteY16705" fmla="*/ 1059908 h 4842513"/>
              <a:gd name="connsiteX16706" fmla="*/ 20713716 w 22146938"/>
              <a:gd name="connsiteY16706" fmla="*/ 1075411 h 4842513"/>
              <a:gd name="connsiteX16707" fmla="*/ 20697106 w 22146938"/>
              <a:gd name="connsiteY16707" fmla="*/ 1085931 h 4842513"/>
              <a:gd name="connsiteX16708" fmla="*/ 20684370 w 22146938"/>
              <a:gd name="connsiteY16708" fmla="*/ 1070428 h 4842513"/>
              <a:gd name="connsiteX16709" fmla="*/ 20700982 w 22146938"/>
              <a:gd name="connsiteY16709" fmla="*/ 1059908 h 4842513"/>
              <a:gd name="connsiteX16710" fmla="*/ 1408892 w 22146938"/>
              <a:gd name="connsiteY16710" fmla="*/ 1059907 h 4842513"/>
              <a:gd name="connsiteX16711" fmla="*/ 1421625 w 22146938"/>
              <a:gd name="connsiteY16711" fmla="*/ 1075410 h 4842513"/>
              <a:gd name="connsiteX16712" fmla="*/ 1404463 w 22146938"/>
              <a:gd name="connsiteY16712" fmla="*/ 1086484 h 4842513"/>
              <a:gd name="connsiteX16713" fmla="*/ 1394692 w 22146938"/>
              <a:gd name="connsiteY16713" fmla="*/ 1081086 h 4842513"/>
              <a:gd name="connsiteX16714" fmla="*/ 1390786 w 22146938"/>
              <a:gd name="connsiteY16714" fmla="*/ 1086830 h 4842513"/>
              <a:gd name="connsiteX16715" fmla="*/ 1387742 w 22146938"/>
              <a:gd name="connsiteY16715" fmla="*/ 1087484 h 4842513"/>
              <a:gd name="connsiteX16716" fmla="*/ 1389200 w 22146938"/>
              <a:gd name="connsiteY16716" fmla="*/ 1092574 h 4842513"/>
              <a:gd name="connsiteX16717" fmla="*/ 1369823 w 22146938"/>
              <a:gd name="connsiteY16717" fmla="*/ 1104755 h 4842513"/>
              <a:gd name="connsiteX16718" fmla="*/ 1355429 w 22146938"/>
              <a:gd name="connsiteY16718" fmla="*/ 1087038 h 4842513"/>
              <a:gd name="connsiteX16719" fmla="*/ 1362003 w 22146938"/>
              <a:gd name="connsiteY16719" fmla="*/ 1077210 h 4842513"/>
              <a:gd name="connsiteX16720" fmla="*/ 1367128 w 22146938"/>
              <a:gd name="connsiteY16720" fmla="*/ 1076268 h 4842513"/>
              <a:gd name="connsiteX16721" fmla="*/ 1366217 w 22146938"/>
              <a:gd name="connsiteY16721" fmla="*/ 1073196 h 4842513"/>
              <a:gd name="connsiteX16722" fmla="*/ 1383381 w 22146938"/>
              <a:gd name="connsiteY16722" fmla="*/ 1062122 h 4842513"/>
              <a:gd name="connsiteX16723" fmla="*/ 1393555 w 22146938"/>
              <a:gd name="connsiteY16723" fmla="*/ 1067659 h 4842513"/>
              <a:gd name="connsiteX16724" fmla="*/ 1393671 w 22146938"/>
              <a:gd name="connsiteY16724" fmla="*/ 1068056 h 4842513"/>
              <a:gd name="connsiteX16725" fmla="*/ 1397611 w 22146938"/>
              <a:gd name="connsiteY16725" fmla="*/ 1062122 h 4842513"/>
              <a:gd name="connsiteX16726" fmla="*/ 1408892 w 22146938"/>
              <a:gd name="connsiteY16726" fmla="*/ 1059907 h 4842513"/>
              <a:gd name="connsiteX16727" fmla="*/ 18408205 w 22146938"/>
              <a:gd name="connsiteY16727" fmla="*/ 1058247 h 4842513"/>
              <a:gd name="connsiteX16728" fmla="*/ 18422047 w 22146938"/>
              <a:gd name="connsiteY16728" fmla="*/ 1074857 h 4842513"/>
              <a:gd name="connsiteX16729" fmla="*/ 18403776 w 22146938"/>
              <a:gd name="connsiteY16729" fmla="*/ 1086484 h 4842513"/>
              <a:gd name="connsiteX16730" fmla="*/ 18389934 w 22146938"/>
              <a:gd name="connsiteY16730" fmla="*/ 1069874 h 4842513"/>
              <a:gd name="connsiteX16731" fmla="*/ 18408205 w 22146938"/>
              <a:gd name="connsiteY16731" fmla="*/ 1058247 h 4842513"/>
              <a:gd name="connsiteX16732" fmla="*/ 10410128 w 22146938"/>
              <a:gd name="connsiteY16732" fmla="*/ 1058246 h 4842513"/>
              <a:gd name="connsiteX16733" fmla="*/ 10423972 w 22146938"/>
              <a:gd name="connsiteY16733" fmla="*/ 1074857 h 4842513"/>
              <a:gd name="connsiteX16734" fmla="*/ 10405700 w 22146938"/>
              <a:gd name="connsiteY16734" fmla="*/ 1086484 h 4842513"/>
              <a:gd name="connsiteX16735" fmla="*/ 10391857 w 22146938"/>
              <a:gd name="connsiteY16735" fmla="*/ 1069873 h 4842513"/>
              <a:gd name="connsiteX16736" fmla="*/ 10410128 w 22146938"/>
              <a:gd name="connsiteY16736" fmla="*/ 1058246 h 4842513"/>
              <a:gd name="connsiteX16737" fmla="*/ 17033426 w 22146938"/>
              <a:gd name="connsiteY16737" fmla="*/ 1057692 h 4842513"/>
              <a:gd name="connsiteX16738" fmla="*/ 17048929 w 22146938"/>
              <a:gd name="connsiteY16738" fmla="*/ 1076517 h 4842513"/>
              <a:gd name="connsiteX16739" fmla="*/ 17028443 w 22146938"/>
              <a:gd name="connsiteY16739" fmla="*/ 1089806 h 4842513"/>
              <a:gd name="connsiteX16740" fmla="*/ 17012940 w 22146938"/>
              <a:gd name="connsiteY16740" fmla="*/ 1070981 h 4842513"/>
              <a:gd name="connsiteX16741" fmla="*/ 17033426 w 22146938"/>
              <a:gd name="connsiteY16741" fmla="*/ 1057692 h 4842513"/>
              <a:gd name="connsiteX16742" fmla="*/ 19163974 w 22146938"/>
              <a:gd name="connsiteY16742" fmla="*/ 1057139 h 4842513"/>
              <a:gd name="connsiteX16743" fmla="*/ 19177262 w 22146938"/>
              <a:gd name="connsiteY16743" fmla="*/ 1073196 h 4842513"/>
              <a:gd name="connsiteX16744" fmla="*/ 19159544 w 22146938"/>
              <a:gd name="connsiteY16744" fmla="*/ 1084270 h 4842513"/>
              <a:gd name="connsiteX16745" fmla="*/ 19146256 w 22146938"/>
              <a:gd name="connsiteY16745" fmla="*/ 1068213 h 4842513"/>
              <a:gd name="connsiteX16746" fmla="*/ 19163974 w 22146938"/>
              <a:gd name="connsiteY16746" fmla="*/ 1057139 h 4842513"/>
              <a:gd name="connsiteX16747" fmla="*/ 9829849 w 22146938"/>
              <a:gd name="connsiteY16747" fmla="*/ 1057139 h 4842513"/>
              <a:gd name="connsiteX16748" fmla="*/ 9843142 w 22146938"/>
              <a:gd name="connsiteY16748" fmla="*/ 1073749 h 4842513"/>
              <a:gd name="connsiteX16749" fmla="*/ 9824866 w 22146938"/>
              <a:gd name="connsiteY16749" fmla="*/ 1085376 h 4842513"/>
              <a:gd name="connsiteX16750" fmla="*/ 9811576 w 22146938"/>
              <a:gd name="connsiteY16750" fmla="*/ 1068766 h 4842513"/>
              <a:gd name="connsiteX16751" fmla="*/ 9829849 w 22146938"/>
              <a:gd name="connsiteY16751" fmla="*/ 1057139 h 4842513"/>
              <a:gd name="connsiteX16752" fmla="*/ 12788388 w 22146938"/>
              <a:gd name="connsiteY16752" fmla="*/ 1056032 h 4842513"/>
              <a:gd name="connsiteX16753" fmla="*/ 12801123 w 22146938"/>
              <a:gd name="connsiteY16753" fmla="*/ 1071535 h 4842513"/>
              <a:gd name="connsiteX16754" fmla="*/ 12784513 w 22146938"/>
              <a:gd name="connsiteY16754" fmla="*/ 1082054 h 4842513"/>
              <a:gd name="connsiteX16755" fmla="*/ 12771778 w 22146938"/>
              <a:gd name="connsiteY16755" fmla="*/ 1066552 h 4842513"/>
              <a:gd name="connsiteX16756" fmla="*/ 12788388 w 22146938"/>
              <a:gd name="connsiteY16756" fmla="*/ 1056032 h 4842513"/>
              <a:gd name="connsiteX16757" fmla="*/ 2833153 w 22146938"/>
              <a:gd name="connsiteY16757" fmla="*/ 1055478 h 4842513"/>
              <a:gd name="connsiteX16758" fmla="*/ 2847548 w 22146938"/>
              <a:gd name="connsiteY16758" fmla="*/ 1072642 h 4842513"/>
              <a:gd name="connsiteX16759" fmla="*/ 2828723 w 22146938"/>
              <a:gd name="connsiteY16759" fmla="*/ 1084822 h 4842513"/>
              <a:gd name="connsiteX16760" fmla="*/ 2814329 w 22146938"/>
              <a:gd name="connsiteY16760" fmla="*/ 1067659 h 4842513"/>
              <a:gd name="connsiteX16761" fmla="*/ 2833153 w 22146938"/>
              <a:gd name="connsiteY16761" fmla="*/ 1055478 h 4842513"/>
              <a:gd name="connsiteX16762" fmla="*/ 20272988 w 22146938"/>
              <a:gd name="connsiteY16762" fmla="*/ 1054925 h 4842513"/>
              <a:gd name="connsiteX16763" fmla="*/ 20286830 w 22146938"/>
              <a:gd name="connsiteY16763" fmla="*/ 1072089 h 4842513"/>
              <a:gd name="connsiteX16764" fmla="*/ 20268558 w 22146938"/>
              <a:gd name="connsiteY16764" fmla="*/ 1083716 h 4842513"/>
              <a:gd name="connsiteX16765" fmla="*/ 20254718 w 22146938"/>
              <a:gd name="connsiteY16765" fmla="*/ 1066552 h 4842513"/>
              <a:gd name="connsiteX16766" fmla="*/ 20272988 w 22146938"/>
              <a:gd name="connsiteY16766" fmla="*/ 1054925 h 4842513"/>
              <a:gd name="connsiteX16767" fmla="*/ 6728187 w 22146938"/>
              <a:gd name="connsiteY16767" fmla="*/ 1054925 h 4842513"/>
              <a:gd name="connsiteX16768" fmla="*/ 6742004 w 22146938"/>
              <a:gd name="connsiteY16768" fmla="*/ 1072089 h 4842513"/>
              <a:gd name="connsiteX16769" fmla="*/ 6723761 w 22146938"/>
              <a:gd name="connsiteY16769" fmla="*/ 1083716 h 4842513"/>
              <a:gd name="connsiteX16770" fmla="*/ 6709919 w 22146938"/>
              <a:gd name="connsiteY16770" fmla="*/ 1066552 h 4842513"/>
              <a:gd name="connsiteX16771" fmla="*/ 6728187 w 22146938"/>
              <a:gd name="connsiteY16771" fmla="*/ 1054925 h 4842513"/>
              <a:gd name="connsiteX16772" fmla="*/ 13219703 w 22146938"/>
              <a:gd name="connsiteY16772" fmla="*/ 1054371 h 4842513"/>
              <a:gd name="connsiteX16773" fmla="*/ 13232437 w 22146938"/>
              <a:gd name="connsiteY16773" fmla="*/ 1069874 h 4842513"/>
              <a:gd name="connsiteX16774" fmla="*/ 13215826 w 22146938"/>
              <a:gd name="connsiteY16774" fmla="*/ 1080394 h 4842513"/>
              <a:gd name="connsiteX16775" fmla="*/ 13203093 w 22146938"/>
              <a:gd name="connsiteY16775" fmla="*/ 1064891 h 4842513"/>
              <a:gd name="connsiteX16776" fmla="*/ 13219703 w 22146938"/>
              <a:gd name="connsiteY16776" fmla="*/ 1054371 h 4842513"/>
              <a:gd name="connsiteX16777" fmla="*/ 20597996 w 22146938"/>
              <a:gd name="connsiteY16777" fmla="*/ 1054370 h 4842513"/>
              <a:gd name="connsiteX16778" fmla="*/ 20611838 w 22146938"/>
              <a:gd name="connsiteY16778" fmla="*/ 1071534 h 4842513"/>
              <a:gd name="connsiteX16779" fmla="*/ 20593566 w 22146938"/>
              <a:gd name="connsiteY16779" fmla="*/ 1083161 h 4842513"/>
              <a:gd name="connsiteX16780" fmla="*/ 20579726 w 22146938"/>
              <a:gd name="connsiteY16780" fmla="*/ 1065997 h 4842513"/>
              <a:gd name="connsiteX16781" fmla="*/ 20597996 w 22146938"/>
              <a:gd name="connsiteY16781" fmla="*/ 1054370 h 4842513"/>
              <a:gd name="connsiteX16782" fmla="*/ 8445421 w 22146938"/>
              <a:gd name="connsiteY16782" fmla="*/ 1053264 h 4842513"/>
              <a:gd name="connsiteX16783" fmla="*/ 8458717 w 22146938"/>
              <a:gd name="connsiteY16783" fmla="*/ 1069874 h 4842513"/>
              <a:gd name="connsiteX16784" fmla="*/ 8440995 w 22146938"/>
              <a:gd name="connsiteY16784" fmla="*/ 1081501 h 4842513"/>
              <a:gd name="connsiteX16785" fmla="*/ 8427703 w 22146938"/>
              <a:gd name="connsiteY16785" fmla="*/ 1064891 h 4842513"/>
              <a:gd name="connsiteX16786" fmla="*/ 8445421 w 22146938"/>
              <a:gd name="connsiteY16786" fmla="*/ 1053264 h 4842513"/>
              <a:gd name="connsiteX16787" fmla="*/ 18702761 w 22146938"/>
              <a:gd name="connsiteY16787" fmla="*/ 1051602 h 4842513"/>
              <a:gd name="connsiteX16788" fmla="*/ 18716050 w 22146938"/>
              <a:gd name="connsiteY16788" fmla="*/ 1067659 h 4842513"/>
              <a:gd name="connsiteX16789" fmla="*/ 18698333 w 22146938"/>
              <a:gd name="connsiteY16789" fmla="*/ 1078733 h 4842513"/>
              <a:gd name="connsiteX16790" fmla="*/ 18685044 w 22146938"/>
              <a:gd name="connsiteY16790" fmla="*/ 1062676 h 4842513"/>
              <a:gd name="connsiteX16791" fmla="*/ 18702761 w 22146938"/>
              <a:gd name="connsiteY16791" fmla="*/ 1051602 h 4842513"/>
              <a:gd name="connsiteX16792" fmla="*/ 2344792 w 22146938"/>
              <a:gd name="connsiteY16792" fmla="*/ 1051049 h 4842513"/>
              <a:gd name="connsiteX16793" fmla="*/ 2359188 w 22146938"/>
              <a:gd name="connsiteY16793" fmla="*/ 1068767 h 4842513"/>
              <a:gd name="connsiteX16794" fmla="*/ 2339809 w 22146938"/>
              <a:gd name="connsiteY16794" fmla="*/ 1080948 h 4842513"/>
              <a:gd name="connsiteX16795" fmla="*/ 2325415 w 22146938"/>
              <a:gd name="connsiteY16795" fmla="*/ 1063230 h 4842513"/>
              <a:gd name="connsiteX16796" fmla="*/ 2344792 w 22146938"/>
              <a:gd name="connsiteY16796" fmla="*/ 1051049 h 4842513"/>
              <a:gd name="connsiteX16797" fmla="*/ 11122376 w 22146938"/>
              <a:gd name="connsiteY16797" fmla="*/ 1049388 h 4842513"/>
              <a:gd name="connsiteX16798" fmla="*/ 11135664 w 22146938"/>
              <a:gd name="connsiteY16798" fmla="*/ 1065444 h 4842513"/>
              <a:gd name="connsiteX16799" fmla="*/ 11117946 w 22146938"/>
              <a:gd name="connsiteY16799" fmla="*/ 1076518 h 4842513"/>
              <a:gd name="connsiteX16800" fmla="*/ 11104658 w 22146938"/>
              <a:gd name="connsiteY16800" fmla="*/ 1060461 h 4842513"/>
              <a:gd name="connsiteX16801" fmla="*/ 11122376 w 22146938"/>
              <a:gd name="connsiteY16801" fmla="*/ 1049388 h 4842513"/>
              <a:gd name="connsiteX16802" fmla="*/ 3631509 w 22146938"/>
              <a:gd name="connsiteY16802" fmla="*/ 1049388 h 4842513"/>
              <a:gd name="connsiteX16803" fmla="*/ 3645904 w 22146938"/>
              <a:gd name="connsiteY16803" fmla="*/ 1066552 h 4842513"/>
              <a:gd name="connsiteX16804" fmla="*/ 3627079 w 22146938"/>
              <a:gd name="connsiteY16804" fmla="*/ 1078733 h 4842513"/>
              <a:gd name="connsiteX16805" fmla="*/ 3612685 w 22146938"/>
              <a:gd name="connsiteY16805" fmla="*/ 1061569 h 4842513"/>
              <a:gd name="connsiteX16806" fmla="*/ 3631509 w 22146938"/>
              <a:gd name="connsiteY16806" fmla="*/ 1049388 h 4842513"/>
              <a:gd name="connsiteX16807" fmla="*/ 20370990 w 22146938"/>
              <a:gd name="connsiteY16807" fmla="*/ 1047173 h 4842513"/>
              <a:gd name="connsiteX16808" fmla="*/ 20383724 w 22146938"/>
              <a:gd name="connsiteY16808" fmla="*/ 1062676 h 4842513"/>
              <a:gd name="connsiteX16809" fmla="*/ 20366558 w 22146938"/>
              <a:gd name="connsiteY16809" fmla="*/ 1073195 h 4842513"/>
              <a:gd name="connsiteX16810" fmla="*/ 20353826 w 22146938"/>
              <a:gd name="connsiteY16810" fmla="*/ 1057693 h 4842513"/>
              <a:gd name="connsiteX16811" fmla="*/ 20370990 w 22146938"/>
              <a:gd name="connsiteY16811" fmla="*/ 1047173 h 4842513"/>
              <a:gd name="connsiteX16812" fmla="*/ 17760467 w 22146938"/>
              <a:gd name="connsiteY16812" fmla="*/ 1046756 h 4842513"/>
              <a:gd name="connsiteX16813" fmla="*/ 17775511 w 22146938"/>
              <a:gd name="connsiteY16813" fmla="*/ 1064866 h 4842513"/>
              <a:gd name="connsiteX16814" fmla="*/ 17755565 w 22146938"/>
              <a:gd name="connsiteY16814" fmla="*/ 1077373 h 4842513"/>
              <a:gd name="connsiteX16815" fmla="*/ 17740521 w 22146938"/>
              <a:gd name="connsiteY16815" fmla="*/ 1059263 h 4842513"/>
              <a:gd name="connsiteX16816" fmla="*/ 17760467 w 22146938"/>
              <a:gd name="connsiteY16816" fmla="*/ 1046756 h 4842513"/>
              <a:gd name="connsiteX16817" fmla="*/ 18017863 w 22146938"/>
              <a:gd name="connsiteY16817" fmla="*/ 1046620 h 4842513"/>
              <a:gd name="connsiteX16818" fmla="*/ 18032259 w 22146938"/>
              <a:gd name="connsiteY16818" fmla="*/ 1063784 h 4842513"/>
              <a:gd name="connsiteX16819" fmla="*/ 18013433 w 22146938"/>
              <a:gd name="connsiteY16819" fmla="*/ 1075965 h 4842513"/>
              <a:gd name="connsiteX16820" fmla="*/ 17999039 w 22146938"/>
              <a:gd name="connsiteY16820" fmla="*/ 1058801 h 4842513"/>
              <a:gd name="connsiteX16821" fmla="*/ 18017863 w 22146938"/>
              <a:gd name="connsiteY16821" fmla="*/ 1046620 h 4842513"/>
              <a:gd name="connsiteX16822" fmla="*/ 12190418 w 22146938"/>
              <a:gd name="connsiteY16822" fmla="*/ 1046065 h 4842513"/>
              <a:gd name="connsiteX16823" fmla="*/ 12203707 w 22146938"/>
              <a:gd name="connsiteY16823" fmla="*/ 1062122 h 4842513"/>
              <a:gd name="connsiteX16824" fmla="*/ 12186542 w 22146938"/>
              <a:gd name="connsiteY16824" fmla="*/ 1073195 h 4842513"/>
              <a:gd name="connsiteX16825" fmla="*/ 12173254 w 22146938"/>
              <a:gd name="connsiteY16825" fmla="*/ 1057139 h 4842513"/>
              <a:gd name="connsiteX16826" fmla="*/ 12190418 w 22146938"/>
              <a:gd name="connsiteY16826" fmla="*/ 1046065 h 4842513"/>
              <a:gd name="connsiteX16827" fmla="*/ 13077407 w 22146938"/>
              <a:gd name="connsiteY16827" fmla="*/ 1045512 h 4842513"/>
              <a:gd name="connsiteX16828" fmla="*/ 13090142 w 22146938"/>
              <a:gd name="connsiteY16828" fmla="*/ 1061015 h 4842513"/>
              <a:gd name="connsiteX16829" fmla="*/ 13073532 w 22146938"/>
              <a:gd name="connsiteY16829" fmla="*/ 1071535 h 4842513"/>
              <a:gd name="connsiteX16830" fmla="*/ 13060797 w 22146938"/>
              <a:gd name="connsiteY16830" fmla="*/ 1056032 h 4842513"/>
              <a:gd name="connsiteX16831" fmla="*/ 13077407 w 22146938"/>
              <a:gd name="connsiteY16831" fmla="*/ 1045512 h 4842513"/>
              <a:gd name="connsiteX16832" fmla="*/ 7910444 w 22146938"/>
              <a:gd name="connsiteY16832" fmla="*/ 1045512 h 4842513"/>
              <a:gd name="connsiteX16833" fmla="*/ 7924282 w 22146938"/>
              <a:gd name="connsiteY16833" fmla="*/ 1062122 h 4842513"/>
              <a:gd name="connsiteX16834" fmla="*/ 7906014 w 22146938"/>
              <a:gd name="connsiteY16834" fmla="*/ 1073749 h 4842513"/>
              <a:gd name="connsiteX16835" fmla="*/ 7892176 w 22146938"/>
              <a:gd name="connsiteY16835" fmla="*/ 1057139 h 4842513"/>
              <a:gd name="connsiteX16836" fmla="*/ 7910444 w 22146938"/>
              <a:gd name="connsiteY16836" fmla="*/ 1045512 h 4842513"/>
              <a:gd name="connsiteX16837" fmla="*/ 14158185 w 22146938"/>
              <a:gd name="connsiteY16837" fmla="*/ 1044404 h 4842513"/>
              <a:gd name="connsiteX16838" fmla="*/ 14171472 w 22146938"/>
              <a:gd name="connsiteY16838" fmla="*/ 1060461 h 4842513"/>
              <a:gd name="connsiteX16839" fmla="*/ 14153755 w 22146938"/>
              <a:gd name="connsiteY16839" fmla="*/ 1071534 h 4842513"/>
              <a:gd name="connsiteX16840" fmla="*/ 14140466 w 22146938"/>
              <a:gd name="connsiteY16840" fmla="*/ 1055478 h 4842513"/>
              <a:gd name="connsiteX16841" fmla="*/ 14158185 w 22146938"/>
              <a:gd name="connsiteY16841" fmla="*/ 1044404 h 4842513"/>
              <a:gd name="connsiteX16842" fmla="*/ 13663751 w 22146938"/>
              <a:gd name="connsiteY16842" fmla="*/ 1042744 h 4842513"/>
              <a:gd name="connsiteX16843" fmla="*/ 13676486 w 22146938"/>
              <a:gd name="connsiteY16843" fmla="*/ 1058247 h 4842513"/>
              <a:gd name="connsiteX16844" fmla="*/ 13659876 w 22146938"/>
              <a:gd name="connsiteY16844" fmla="*/ 1068766 h 4842513"/>
              <a:gd name="connsiteX16845" fmla="*/ 13647141 w 22146938"/>
              <a:gd name="connsiteY16845" fmla="*/ 1053264 h 4842513"/>
              <a:gd name="connsiteX16846" fmla="*/ 13663751 w 22146938"/>
              <a:gd name="connsiteY16846" fmla="*/ 1042744 h 4842513"/>
              <a:gd name="connsiteX16847" fmla="*/ 5013353 w 22146938"/>
              <a:gd name="connsiteY16847" fmla="*/ 1042743 h 4842513"/>
              <a:gd name="connsiteX16848" fmla="*/ 5028306 w 22146938"/>
              <a:gd name="connsiteY16848" fmla="*/ 1061015 h 4842513"/>
              <a:gd name="connsiteX16849" fmla="*/ 5008378 w 22146938"/>
              <a:gd name="connsiteY16849" fmla="*/ 1073749 h 4842513"/>
              <a:gd name="connsiteX16850" fmla="*/ 4993420 w 22146938"/>
              <a:gd name="connsiteY16850" fmla="*/ 1055478 h 4842513"/>
              <a:gd name="connsiteX16851" fmla="*/ 5013353 w 22146938"/>
              <a:gd name="connsiteY16851" fmla="*/ 1042743 h 4842513"/>
              <a:gd name="connsiteX16852" fmla="*/ 13365319 w 22146938"/>
              <a:gd name="connsiteY16852" fmla="*/ 1042190 h 4842513"/>
              <a:gd name="connsiteX16853" fmla="*/ 13378054 w 22146938"/>
              <a:gd name="connsiteY16853" fmla="*/ 1057693 h 4842513"/>
              <a:gd name="connsiteX16854" fmla="*/ 13361444 w 22146938"/>
              <a:gd name="connsiteY16854" fmla="*/ 1068212 h 4842513"/>
              <a:gd name="connsiteX16855" fmla="*/ 13348709 w 22146938"/>
              <a:gd name="connsiteY16855" fmla="*/ 1052710 h 4842513"/>
              <a:gd name="connsiteX16856" fmla="*/ 13365319 w 22146938"/>
              <a:gd name="connsiteY16856" fmla="*/ 1042190 h 4842513"/>
              <a:gd name="connsiteX16857" fmla="*/ 19576462 w 22146938"/>
              <a:gd name="connsiteY16857" fmla="*/ 1041636 h 4842513"/>
              <a:gd name="connsiteX16858" fmla="*/ 19589752 w 22146938"/>
              <a:gd name="connsiteY16858" fmla="*/ 1058247 h 4842513"/>
              <a:gd name="connsiteX16859" fmla="*/ 19572034 w 22146938"/>
              <a:gd name="connsiteY16859" fmla="*/ 1069874 h 4842513"/>
              <a:gd name="connsiteX16860" fmla="*/ 19558746 w 22146938"/>
              <a:gd name="connsiteY16860" fmla="*/ 1053263 h 4842513"/>
              <a:gd name="connsiteX16861" fmla="*/ 19576462 w 22146938"/>
              <a:gd name="connsiteY16861" fmla="*/ 1041636 h 4842513"/>
              <a:gd name="connsiteX16862" fmla="*/ 17574922 w 22146938"/>
              <a:gd name="connsiteY16862" fmla="*/ 1041636 h 4842513"/>
              <a:gd name="connsiteX16863" fmla="*/ 17590425 w 22146938"/>
              <a:gd name="connsiteY16863" fmla="*/ 1060461 h 4842513"/>
              <a:gd name="connsiteX16864" fmla="*/ 17569939 w 22146938"/>
              <a:gd name="connsiteY16864" fmla="*/ 1073750 h 4842513"/>
              <a:gd name="connsiteX16865" fmla="*/ 17554436 w 22146938"/>
              <a:gd name="connsiteY16865" fmla="*/ 1054925 h 4842513"/>
              <a:gd name="connsiteX16866" fmla="*/ 17574922 w 22146938"/>
              <a:gd name="connsiteY16866" fmla="*/ 1041636 h 4842513"/>
              <a:gd name="connsiteX16867" fmla="*/ 1360639 w 22146938"/>
              <a:gd name="connsiteY16867" fmla="*/ 1041636 h 4842513"/>
              <a:gd name="connsiteX16868" fmla="*/ 1373927 w 22146938"/>
              <a:gd name="connsiteY16868" fmla="*/ 1057693 h 4842513"/>
              <a:gd name="connsiteX16869" fmla="*/ 1356209 w 22146938"/>
              <a:gd name="connsiteY16869" fmla="*/ 1068766 h 4842513"/>
              <a:gd name="connsiteX16870" fmla="*/ 1342922 w 22146938"/>
              <a:gd name="connsiteY16870" fmla="*/ 1052710 h 4842513"/>
              <a:gd name="connsiteX16871" fmla="*/ 1360639 w 22146938"/>
              <a:gd name="connsiteY16871" fmla="*/ 1041636 h 4842513"/>
              <a:gd name="connsiteX16872" fmla="*/ 9987121 w 22146938"/>
              <a:gd name="connsiteY16872" fmla="*/ 1041083 h 4842513"/>
              <a:gd name="connsiteX16873" fmla="*/ 10000411 w 22146938"/>
              <a:gd name="connsiteY16873" fmla="*/ 1057693 h 4842513"/>
              <a:gd name="connsiteX16874" fmla="*/ 9982138 w 22146938"/>
              <a:gd name="connsiteY16874" fmla="*/ 1069320 h 4842513"/>
              <a:gd name="connsiteX16875" fmla="*/ 9968847 w 22146938"/>
              <a:gd name="connsiteY16875" fmla="*/ 1052710 h 4842513"/>
              <a:gd name="connsiteX16876" fmla="*/ 9987121 w 22146938"/>
              <a:gd name="connsiteY16876" fmla="*/ 1041083 h 4842513"/>
              <a:gd name="connsiteX16877" fmla="*/ 20411406 w 22146938"/>
              <a:gd name="connsiteY16877" fmla="*/ 1040529 h 4842513"/>
              <a:gd name="connsiteX16878" fmla="*/ 20421304 w 22146938"/>
              <a:gd name="connsiteY16878" fmla="*/ 1045996 h 4842513"/>
              <a:gd name="connsiteX16879" fmla="*/ 20422328 w 22146938"/>
              <a:gd name="connsiteY16879" fmla="*/ 1049617 h 4842513"/>
              <a:gd name="connsiteX16880" fmla="*/ 20425388 w 22146938"/>
              <a:gd name="connsiteY16880" fmla="*/ 1045028 h 4842513"/>
              <a:gd name="connsiteX16881" fmla="*/ 20437430 w 22146938"/>
              <a:gd name="connsiteY16881" fmla="*/ 1042744 h 4842513"/>
              <a:gd name="connsiteX16882" fmla="*/ 20451272 w 22146938"/>
              <a:gd name="connsiteY16882" fmla="*/ 1059908 h 4842513"/>
              <a:gd name="connsiteX16883" fmla="*/ 20450786 w 22146938"/>
              <a:gd name="connsiteY16883" fmla="*/ 1060638 h 4842513"/>
              <a:gd name="connsiteX16884" fmla="*/ 20451480 w 22146938"/>
              <a:gd name="connsiteY16884" fmla="*/ 1061015 h 4842513"/>
              <a:gd name="connsiteX16885" fmla="*/ 20454594 w 22146938"/>
              <a:gd name="connsiteY16885" fmla="*/ 1071535 h 4842513"/>
              <a:gd name="connsiteX16886" fmla="*/ 20437430 w 22146938"/>
              <a:gd name="connsiteY16886" fmla="*/ 1082609 h 4842513"/>
              <a:gd name="connsiteX16887" fmla="*/ 20424142 w 22146938"/>
              <a:gd name="connsiteY16887" fmla="*/ 1066552 h 4842513"/>
              <a:gd name="connsiteX16888" fmla="*/ 20424180 w 22146938"/>
              <a:gd name="connsiteY16888" fmla="*/ 1066494 h 4842513"/>
              <a:gd name="connsiteX16889" fmla="*/ 20422342 w 22146938"/>
              <a:gd name="connsiteY16889" fmla="*/ 1065445 h 4842513"/>
              <a:gd name="connsiteX16890" fmla="*/ 20420956 w 22146938"/>
              <a:gd name="connsiteY16890" fmla="*/ 1060621 h 4842513"/>
              <a:gd name="connsiteX16891" fmla="*/ 20418328 w 22146938"/>
              <a:gd name="connsiteY16891" fmla="*/ 1064406 h 4842513"/>
              <a:gd name="connsiteX16892" fmla="*/ 20407532 w 22146938"/>
              <a:gd name="connsiteY16892" fmla="*/ 1066551 h 4842513"/>
              <a:gd name="connsiteX16893" fmla="*/ 20394798 w 22146938"/>
              <a:gd name="connsiteY16893" fmla="*/ 1051048 h 4842513"/>
              <a:gd name="connsiteX16894" fmla="*/ 20411406 w 22146938"/>
              <a:gd name="connsiteY16894" fmla="*/ 1040529 h 4842513"/>
              <a:gd name="connsiteX16895" fmla="*/ 9119426 w 22146938"/>
              <a:gd name="connsiteY16895" fmla="*/ 1040529 h 4842513"/>
              <a:gd name="connsiteX16896" fmla="*/ 9132720 w 22146938"/>
              <a:gd name="connsiteY16896" fmla="*/ 1056586 h 4842513"/>
              <a:gd name="connsiteX16897" fmla="*/ 9114996 w 22146938"/>
              <a:gd name="connsiteY16897" fmla="*/ 1067659 h 4842513"/>
              <a:gd name="connsiteX16898" fmla="*/ 9101706 w 22146938"/>
              <a:gd name="connsiteY16898" fmla="*/ 1051603 h 4842513"/>
              <a:gd name="connsiteX16899" fmla="*/ 9119426 w 22146938"/>
              <a:gd name="connsiteY16899" fmla="*/ 1040529 h 4842513"/>
              <a:gd name="connsiteX16900" fmla="*/ 20519374 w 22146938"/>
              <a:gd name="connsiteY16900" fmla="*/ 1039975 h 4842513"/>
              <a:gd name="connsiteX16901" fmla="*/ 20532662 w 22146938"/>
              <a:gd name="connsiteY16901" fmla="*/ 1056585 h 4842513"/>
              <a:gd name="connsiteX16902" fmla="*/ 20514946 w 22146938"/>
              <a:gd name="connsiteY16902" fmla="*/ 1068212 h 4842513"/>
              <a:gd name="connsiteX16903" fmla="*/ 20501658 w 22146938"/>
              <a:gd name="connsiteY16903" fmla="*/ 1051602 h 4842513"/>
              <a:gd name="connsiteX16904" fmla="*/ 20519374 w 22146938"/>
              <a:gd name="connsiteY16904" fmla="*/ 1039975 h 4842513"/>
              <a:gd name="connsiteX16905" fmla="*/ 8968245 w 22146938"/>
              <a:gd name="connsiteY16905" fmla="*/ 1039421 h 4842513"/>
              <a:gd name="connsiteX16906" fmla="*/ 8981538 w 22146938"/>
              <a:gd name="connsiteY16906" fmla="*/ 1055478 h 4842513"/>
              <a:gd name="connsiteX16907" fmla="*/ 8963817 w 22146938"/>
              <a:gd name="connsiteY16907" fmla="*/ 1066551 h 4842513"/>
              <a:gd name="connsiteX16908" fmla="*/ 8950527 w 22146938"/>
              <a:gd name="connsiteY16908" fmla="*/ 1050495 h 4842513"/>
              <a:gd name="connsiteX16909" fmla="*/ 8968245 w 22146938"/>
              <a:gd name="connsiteY16909" fmla="*/ 1039421 h 4842513"/>
              <a:gd name="connsiteX16910" fmla="*/ 16147496 w 22146938"/>
              <a:gd name="connsiteY16910" fmla="*/ 1037707 h 4842513"/>
              <a:gd name="connsiteX16911" fmla="*/ 16161992 w 22146938"/>
              <a:gd name="connsiteY16911" fmla="*/ 1055729 h 4842513"/>
              <a:gd name="connsiteX16912" fmla="*/ 16142594 w 22146938"/>
              <a:gd name="connsiteY16912" fmla="*/ 1068323 h 4842513"/>
              <a:gd name="connsiteX16913" fmla="*/ 16128097 w 22146938"/>
              <a:gd name="connsiteY16913" fmla="*/ 1050301 h 4842513"/>
              <a:gd name="connsiteX16914" fmla="*/ 16147496 w 22146938"/>
              <a:gd name="connsiteY16914" fmla="*/ 1037707 h 4842513"/>
              <a:gd name="connsiteX16915" fmla="*/ 18482952 w 22146938"/>
              <a:gd name="connsiteY16915" fmla="*/ 1036653 h 4842513"/>
              <a:gd name="connsiteX16916" fmla="*/ 18496241 w 22146938"/>
              <a:gd name="connsiteY16916" fmla="*/ 1053264 h 4842513"/>
              <a:gd name="connsiteX16917" fmla="*/ 18478522 w 22146938"/>
              <a:gd name="connsiteY16917" fmla="*/ 1064891 h 4842513"/>
              <a:gd name="connsiteX16918" fmla="*/ 18465234 w 22146938"/>
              <a:gd name="connsiteY16918" fmla="*/ 1048281 h 4842513"/>
              <a:gd name="connsiteX16919" fmla="*/ 18482952 w 22146938"/>
              <a:gd name="connsiteY16919" fmla="*/ 1036653 h 4842513"/>
              <a:gd name="connsiteX16920" fmla="*/ 12496047 w 22146938"/>
              <a:gd name="connsiteY16920" fmla="*/ 1036653 h 4842513"/>
              <a:gd name="connsiteX16921" fmla="*/ 12508782 w 22146938"/>
              <a:gd name="connsiteY16921" fmla="*/ 1052156 h 4842513"/>
              <a:gd name="connsiteX16922" fmla="*/ 12491619 w 22146938"/>
              <a:gd name="connsiteY16922" fmla="*/ 1063230 h 4842513"/>
              <a:gd name="connsiteX16923" fmla="*/ 12478884 w 22146938"/>
              <a:gd name="connsiteY16923" fmla="*/ 1047727 h 4842513"/>
              <a:gd name="connsiteX16924" fmla="*/ 12496047 w 22146938"/>
              <a:gd name="connsiteY16924" fmla="*/ 1036653 h 4842513"/>
              <a:gd name="connsiteX16925" fmla="*/ 10605241 w 22146938"/>
              <a:gd name="connsiteY16925" fmla="*/ 1036100 h 4842513"/>
              <a:gd name="connsiteX16926" fmla="*/ 10619083 w 22146938"/>
              <a:gd name="connsiteY16926" fmla="*/ 1052710 h 4842513"/>
              <a:gd name="connsiteX16927" fmla="*/ 10600812 w 22146938"/>
              <a:gd name="connsiteY16927" fmla="*/ 1064337 h 4842513"/>
              <a:gd name="connsiteX16928" fmla="*/ 10586970 w 22146938"/>
              <a:gd name="connsiteY16928" fmla="*/ 1047727 h 4842513"/>
              <a:gd name="connsiteX16929" fmla="*/ 10605241 w 22146938"/>
              <a:gd name="connsiteY16929" fmla="*/ 1036100 h 4842513"/>
              <a:gd name="connsiteX16930" fmla="*/ 1279672 w 22146938"/>
              <a:gd name="connsiteY16930" fmla="*/ 1035546 h 4842513"/>
              <a:gd name="connsiteX16931" fmla="*/ 1293513 w 22146938"/>
              <a:gd name="connsiteY16931" fmla="*/ 1052710 h 4842513"/>
              <a:gd name="connsiteX16932" fmla="*/ 1275245 w 22146938"/>
              <a:gd name="connsiteY16932" fmla="*/ 1064337 h 4842513"/>
              <a:gd name="connsiteX16933" fmla="*/ 1261402 w 22146938"/>
              <a:gd name="connsiteY16933" fmla="*/ 1047173 h 4842513"/>
              <a:gd name="connsiteX16934" fmla="*/ 1279672 w 22146938"/>
              <a:gd name="connsiteY16934" fmla="*/ 1035546 h 4842513"/>
              <a:gd name="connsiteX16935" fmla="*/ 20851580 w 22146938"/>
              <a:gd name="connsiteY16935" fmla="*/ 1033885 h 4842513"/>
              <a:gd name="connsiteX16936" fmla="*/ 20864314 w 22146938"/>
              <a:gd name="connsiteY16936" fmla="*/ 1049388 h 4842513"/>
              <a:gd name="connsiteX16937" fmla="*/ 20847706 w 22146938"/>
              <a:gd name="connsiteY16937" fmla="*/ 1059908 h 4842513"/>
              <a:gd name="connsiteX16938" fmla="*/ 20834970 w 22146938"/>
              <a:gd name="connsiteY16938" fmla="*/ 1044405 h 4842513"/>
              <a:gd name="connsiteX16939" fmla="*/ 20851580 w 22146938"/>
              <a:gd name="connsiteY16939" fmla="*/ 1033885 h 4842513"/>
              <a:gd name="connsiteX16940" fmla="*/ 9272270 w 22146938"/>
              <a:gd name="connsiteY16940" fmla="*/ 1033884 h 4842513"/>
              <a:gd name="connsiteX16941" fmla="*/ 9285562 w 22146938"/>
              <a:gd name="connsiteY16941" fmla="*/ 1049941 h 4842513"/>
              <a:gd name="connsiteX16942" fmla="*/ 9267839 w 22146938"/>
              <a:gd name="connsiteY16942" fmla="*/ 1061015 h 4842513"/>
              <a:gd name="connsiteX16943" fmla="*/ 9254546 w 22146938"/>
              <a:gd name="connsiteY16943" fmla="*/ 1044958 h 4842513"/>
              <a:gd name="connsiteX16944" fmla="*/ 9272270 w 22146938"/>
              <a:gd name="connsiteY16944" fmla="*/ 1033884 h 4842513"/>
              <a:gd name="connsiteX16945" fmla="*/ 17670708 w 22146938"/>
              <a:gd name="connsiteY16945" fmla="*/ 1032778 h 4842513"/>
              <a:gd name="connsiteX16946" fmla="*/ 17686211 w 22146938"/>
              <a:gd name="connsiteY16946" fmla="*/ 1051603 h 4842513"/>
              <a:gd name="connsiteX16947" fmla="*/ 17665725 w 22146938"/>
              <a:gd name="connsiteY16947" fmla="*/ 1064337 h 4842513"/>
              <a:gd name="connsiteX16948" fmla="*/ 17650222 w 22146938"/>
              <a:gd name="connsiteY16948" fmla="*/ 1045512 h 4842513"/>
              <a:gd name="connsiteX16949" fmla="*/ 17670708 w 22146938"/>
              <a:gd name="connsiteY16949" fmla="*/ 1032778 h 4842513"/>
              <a:gd name="connsiteX16950" fmla="*/ 15059017 w 22146938"/>
              <a:gd name="connsiteY16950" fmla="*/ 1032778 h 4842513"/>
              <a:gd name="connsiteX16951" fmla="*/ 15073411 w 22146938"/>
              <a:gd name="connsiteY16951" fmla="*/ 1049942 h 4842513"/>
              <a:gd name="connsiteX16952" fmla="*/ 15054587 w 22146938"/>
              <a:gd name="connsiteY16952" fmla="*/ 1062123 h 4842513"/>
              <a:gd name="connsiteX16953" fmla="*/ 15040191 w 22146938"/>
              <a:gd name="connsiteY16953" fmla="*/ 1044959 h 4842513"/>
              <a:gd name="connsiteX16954" fmla="*/ 15059017 w 22146938"/>
              <a:gd name="connsiteY16954" fmla="*/ 1032778 h 4842513"/>
              <a:gd name="connsiteX16955" fmla="*/ 10792938 w 22146938"/>
              <a:gd name="connsiteY16955" fmla="*/ 1032223 h 4842513"/>
              <a:gd name="connsiteX16956" fmla="*/ 10806226 w 22146938"/>
              <a:gd name="connsiteY16956" fmla="*/ 1048280 h 4842513"/>
              <a:gd name="connsiteX16957" fmla="*/ 10788509 w 22146938"/>
              <a:gd name="connsiteY16957" fmla="*/ 1059354 h 4842513"/>
              <a:gd name="connsiteX16958" fmla="*/ 10775220 w 22146938"/>
              <a:gd name="connsiteY16958" fmla="*/ 1043297 h 4842513"/>
              <a:gd name="connsiteX16959" fmla="*/ 10792938 w 22146938"/>
              <a:gd name="connsiteY16959" fmla="*/ 1032223 h 4842513"/>
              <a:gd name="connsiteX16960" fmla="*/ 7757039 w 22146938"/>
              <a:gd name="connsiteY16960" fmla="*/ 1031670 h 4842513"/>
              <a:gd name="connsiteX16961" fmla="*/ 7770897 w 22146938"/>
              <a:gd name="connsiteY16961" fmla="*/ 1048280 h 4842513"/>
              <a:gd name="connsiteX16962" fmla="*/ 7752612 w 22146938"/>
              <a:gd name="connsiteY16962" fmla="*/ 1059907 h 4842513"/>
              <a:gd name="connsiteX16963" fmla="*/ 7738792 w 22146938"/>
              <a:gd name="connsiteY16963" fmla="*/ 1043297 h 4842513"/>
              <a:gd name="connsiteX16964" fmla="*/ 7757039 w 22146938"/>
              <a:gd name="connsiteY16964" fmla="*/ 1031670 h 4842513"/>
              <a:gd name="connsiteX16965" fmla="*/ 5768072 w 22146938"/>
              <a:gd name="connsiteY16965" fmla="*/ 1031670 h 4842513"/>
              <a:gd name="connsiteX16966" fmla="*/ 5782465 w 22146938"/>
              <a:gd name="connsiteY16966" fmla="*/ 1049387 h 4842513"/>
              <a:gd name="connsiteX16967" fmla="*/ 5763086 w 22146938"/>
              <a:gd name="connsiteY16967" fmla="*/ 1061568 h 4842513"/>
              <a:gd name="connsiteX16968" fmla="*/ 5748700 w 22146938"/>
              <a:gd name="connsiteY16968" fmla="*/ 1043851 h 4842513"/>
              <a:gd name="connsiteX16969" fmla="*/ 5768072 w 22146938"/>
              <a:gd name="connsiteY16969" fmla="*/ 1031670 h 4842513"/>
              <a:gd name="connsiteX16970" fmla="*/ 3806975 w 22146938"/>
              <a:gd name="connsiteY16970" fmla="*/ 1030563 h 4842513"/>
              <a:gd name="connsiteX16971" fmla="*/ 3818324 w 22146938"/>
              <a:gd name="connsiteY16971" fmla="*/ 1036930 h 4842513"/>
              <a:gd name="connsiteX16972" fmla="*/ 3820738 w 22146938"/>
              <a:gd name="connsiteY16972" fmla="*/ 1045928 h 4842513"/>
              <a:gd name="connsiteX16973" fmla="*/ 3829425 w 22146938"/>
              <a:gd name="connsiteY16973" fmla="*/ 1050772 h 4842513"/>
              <a:gd name="connsiteX16974" fmla="*/ 3830211 w 22146938"/>
              <a:gd name="connsiteY16974" fmla="*/ 1053301 h 4842513"/>
              <a:gd name="connsiteX16975" fmla="*/ 3841773 w 22146938"/>
              <a:gd name="connsiteY16975" fmla="*/ 1059908 h 4842513"/>
              <a:gd name="connsiteX16976" fmla="*/ 3845095 w 22146938"/>
              <a:gd name="connsiteY16976" fmla="*/ 1071535 h 4842513"/>
              <a:gd name="connsiteX16977" fmla="*/ 3842772 w 22146938"/>
              <a:gd name="connsiteY16977" fmla="*/ 1074960 h 4842513"/>
              <a:gd name="connsiteX16978" fmla="*/ 3852529 w 22146938"/>
              <a:gd name="connsiteY16978" fmla="*/ 1080462 h 4842513"/>
              <a:gd name="connsiteX16979" fmla="*/ 3856128 w 22146938"/>
              <a:gd name="connsiteY16979" fmla="*/ 1092574 h 4842513"/>
              <a:gd name="connsiteX16980" fmla="*/ 3835643 w 22146938"/>
              <a:gd name="connsiteY16980" fmla="*/ 1105309 h 4842513"/>
              <a:gd name="connsiteX16981" fmla="*/ 3820140 w 22146938"/>
              <a:gd name="connsiteY16981" fmla="*/ 1086484 h 4842513"/>
              <a:gd name="connsiteX16982" fmla="*/ 3822697 w 22146938"/>
              <a:gd name="connsiteY16982" fmla="*/ 1082860 h 4842513"/>
              <a:gd name="connsiteX16983" fmla="*/ 3813537 w 22146938"/>
              <a:gd name="connsiteY16983" fmla="*/ 1077626 h 4842513"/>
              <a:gd name="connsiteX16984" fmla="*/ 3812588 w 22146938"/>
              <a:gd name="connsiteY16984" fmla="*/ 1074305 h 4842513"/>
              <a:gd name="connsiteX16985" fmla="*/ 3802158 w 22146938"/>
              <a:gd name="connsiteY16985" fmla="*/ 1068490 h 4842513"/>
              <a:gd name="connsiteX16986" fmla="*/ 3799170 w 22146938"/>
              <a:gd name="connsiteY16986" fmla="*/ 1058878 h 4842513"/>
              <a:gd name="connsiteX16987" fmla="*/ 3790642 w 22146938"/>
              <a:gd name="connsiteY16987" fmla="*/ 1054094 h 4842513"/>
              <a:gd name="connsiteX16988" fmla="*/ 3787597 w 22146938"/>
              <a:gd name="connsiteY16988" fmla="*/ 1042744 h 4842513"/>
              <a:gd name="connsiteX16989" fmla="*/ 3806975 w 22146938"/>
              <a:gd name="connsiteY16989" fmla="*/ 1030563 h 4842513"/>
              <a:gd name="connsiteX16990" fmla="*/ 8818728 w 22146938"/>
              <a:gd name="connsiteY16990" fmla="*/ 1029456 h 4842513"/>
              <a:gd name="connsiteX16991" fmla="*/ 8832018 w 22146938"/>
              <a:gd name="connsiteY16991" fmla="*/ 1045512 h 4842513"/>
              <a:gd name="connsiteX16992" fmla="*/ 8814297 w 22146938"/>
              <a:gd name="connsiteY16992" fmla="*/ 1056586 h 4842513"/>
              <a:gd name="connsiteX16993" fmla="*/ 8801007 w 22146938"/>
              <a:gd name="connsiteY16993" fmla="*/ 1040529 h 4842513"/>
              <a:gd name="connsiteX16994" fmla="*/ 8818728 w 22146938"/>
              <a:gd name="connsiteY16994" fmla="*/ 1029456 h 4842513"/>
              <a:gd name="connsiteX16995" fmla="*/ 7137425 w 22146938"/>
              <a:gd name="connsiteY16995" fmla="*/ 1029456 h 4842513"/>
              <a:gd name="connsiteX16996" fmla="*/ 7151261 w 22146938"/>
              <a:gd name="connsiteY16996" fmla="*/ 1046066 h 4842513"/>
              <a:gd name="connsiteX16997" fmla="*/ 7132983 w 22146938"/>
              <a:gd name="connsiteY16997" fmla="*/ 1057693 h 4842513"/>
              <a:gd name="connsiteX16998" fmla="*/ 7119140 w 22146938"/>
              <a:gd name="connsiteY16998" fmla="*/ 1041083 h 4842513"/>
              <a:gd name="connsiteX16999" fmla="*/ 7137425 w 22146938"/>
              <a:gd name="connsiteY16999" fmla="*/ 1029456 h 4842513"/>
              <a:gd name="connsiteX17000" fmla="*/ 16789808 w 22146938"/>
              <a:gd name="connsiteY17000" fmla="*/ 1028348 h 4842513"/>
              <a:gd name="connsiteX17001" fmla="*/ 16804759 w 22146938"/>
              <a:gd name="connsiteY17001" fmla="*/ 1046619 h 4842513"/>
              <a:gd name="connsiteX17002" fmla="*/ 16784271 w 22146938"/>
              <a:gd name="connsiteY17002" fmla="*/ 1059354 h 4842513"/>
              <a:gd name="connsiteX17003" fmla="*/ 16769322 w 22146938"/>
              <a:gd name="connsiteY17003" fmla="*/ 1041082 h 4842513"/>
              <a:gd name="connsiteX17004" fmla="*/ 16789808 w 22146938"/>
              <a:gd name="connsiteY17004" fmla="*/ 1028348 h 4842513"/>
              <a:gd name="connsiteX17005" fmla="*/ 12044248 w 22146938"/>
              <a:gd name="connsiteY17005" fmla="*/ 1028348 h 4842513"/>
              <a:gd name="connsiteX17006" fmla="*/ 12057535 w 22146938"/>
              <a:gd name="connsiteY17006" fmla="*/ 1044405 h 4842513"/>
              <a:gd name="connsiteX17007" fmla="*/ 12040372 w 22146938"/>
              <a:gd name="connsiteY17007" fmla="*/ 1055478 h 4842513"/>
              <a:gd name="connsiteX17008" fmla="*/ 12027083 w 22146938"/>
              <a:gd name="connsiteY17008" fmla="*/ 1039422 h 4842513"/>
              <a:gd name="connsiteX17009" fmla="*/ 12044248 w 22146938"/>
              <a:gd name="connsiteY17009" fmla="*/ 1028348 h 4842513"/>
              <a:gd name="connsiteX17010" fmla="*/ 7292477 w 22146938"/>
              <a:gd name="connsiteY17010" fmla="*/ 1027795 h 4842513"/>
              <a:gd name="connsiteX17011" fmla="*/ 7306344 w 22146938"/>
              <a:gd name="connsiteY17011" fmla="*/ 1044405 h 4842513"/>
              <a:gd name="connsiteX17012" fmla="*/ 7288057 w 22146938"/>
              <a:gd name="connsiteY17012" fmla="*/ 1056032 h 4842513"/>
              <a:gd name="connsiteX17013" fmla="*/ 7274218 w 22146938"/>
              <a:gd name="connsiteY17013" fmla="*/ 1039422 h 4842513"/>
              <a:gd name="connsiteX17014" fmla="*/ 7292477 w 22146938"/>
              <a:gd name="connsiteY17014" fmla="*/ 1027795 h 4842513"/>
              <a:gd name="connsiteX17015" fmla="*/ 10143834 w 22146938"/>
              <a:gd name="connsiteY17015" fmla="*/ 1027241 h 4842513"/>
              <a:gd name="connsiteX17016" fmla="*/ 10157679 w 22146938"/>
              <a:gd name="connsiteY17016" fmla="*/ 1043851 h 4842513"/>
              <a:gd name="connsiteX17017" fmla="*/ 10139405 w 22146938"/>
              <a:gd name="connsiteY17017" fmla="*/ 1055478 h 4842513"/>
              <a:gd name="connsiteX17018" fmla="*/ 10125562 w 22146938"/>
              <a:gd name="connsiteY17018" fmla="*/ 1038868 h 4842513"/>
              <a:gd name="connsiteX17019" fmla="*/ 10143834 w 22146938"/>
              <a:gd name="connsiteY17019" fmla="*/ 1027241 h 4842513"/>
              <a:gd name="connsiteX17020" fmla="*/ 4534918 w 22146938"/>
              <a:gd name="connsiteY17020" fmla="*/ 1027240 h 4842513"/>
              <a:gd name="connsiteX17021" fmla="*/ 4550421 w 22146938"/>
              <a:gd name="connsiteY17021" fmla="*/ 1046065 h 4842513"/>
              <a:gd name="connsiteX17022" fmla="*/ 4529932 w 22146938"/>
              <a:gd name="connsiteY17022" fmla="*/ 1058800 h 4842513"/>
              <a:gd name="connsiteX17023" fmla="*/ 4514432 w 22146938"/>
              <a:gd name="connsiteY17023" fmla="*/ 1039975 h 4842513"/>
              <a:gd name="connsiteX17024" fmla="*/ 4534918 w 22146938"/>
              <a:gd name="connsiteY17024" fmla="*/ 1027240 h 4842513"/>
              <a:gd name="connsiteX17025" fmla="*/ 18101469 w 22146938"/>
              <a:gd name="connsiteY17025" fmla="*/ 1025580 h 4842513"/>
              <a:gd name="connsiteX17026" fmla="*/ 18115311 w 22146938"/>
              <a:gd name="connsiteY17026" fmla="*/ 1042744 h 4842513"/>
              <a:gd name="connsiteX17027" fmla="*/ 18096485 w 22146938"/>
              <a:gd name="connsiteY17027" fmla="*/ 1054371 h 4842513"/>
              <a:gd name="connsiteX17028" fmla="*/ 18082643 w 22146938"/>
              <a:gd name="connsiteY17028" fmla="*/ 1037207 h 4842513"/>
              <a:gd name="connsiteX17029" fmla="*/ 18101469 w 22146938"/>
              <a:gd name="connsiteY17029" fmla="*/ 1025580 h 4842513"/>
              <a:gd name="connsiteX17030" fmla="*/ 10975651 w 22146938"/>
              <a:gd name="connsiteY17030" fmla="*/ 1025026 h 4842513"/>
              <a:gd name="connsiteX17031" fmla="*/ 10988939 w 22146938"/>
              <a:gd name="connsiteY17031" fmla="*/ 1041083 h 4842513"/>
              <a:gd name="connsiteX17032" fmla="*/ 10971221 w 22146938"/>
              <a:gd name="connsiteY17032" fmla="*/ 1052156 h 4842513"/>
              <a:gd name="connsiteX17033" fmla="*/ 10957933 w 22146938"/>
              <a:gd name="connsiteY17033" fmla="*/ 1036100 h 4842513"/>
              <a:gd name="connsiteX17034" fmla="*/ 10975651 w 22146938"/>
              <a:gd name="connsiteY17034" fmla="*/ 1025026 h 4842513"/>
              <a:gd name="connsiteX17035" fmla="*/ 20002794 w 22146938"/>
              <a:gd name="connsiteY17035" fmla="*/ 1024473 h 4842513"/>
              <a:gd name="connsiteX17036" fmla="*/ 20016634 w 22146938"/>
              <a:gd name="connsiteY17036" fmla="*/ 1041083 h 4842513"/>
              <a:gd name="connsiteX17037" fmla="*/ 19998364 w 22146938"/>
              <a:gd name="connsiteY17037" fmla="*/ 1052710 h 4842513"/>
              <a:gd name="connsiteX17038" fmla="*/ 19984522 w 22146938"/>
              <a:gd name="connsiteY17038" fmla="*/ 1036100 h 4842513"/>
              <a:gd name="connsiteX17039" fmla="*/ 20002794 w 22146938"/>
              <a:gd name="connsiteY17039" fmla="*/ 1024473 h 4842513"/>
              <a:gd name="connsiteX17040" fmla="*/ 8296462 w 22146938"/>
              <a:gd name="connsiteY17040" fmla="*/ 1024473 h 4842513"/>
              <a:gd name="connsiteX17041" fmla="*/ 8309753 w 22146938"/>
              <a:gd name="connsiteY17041" fmla="*/ 1041083 h 4842513"/>
              <a:gd name="connsiteX17042" fmla="*/ 8292031 w 22146938"/>
              <a:gd name="connsiteY17042" fmla="*/ 1052710 h 4842513"/>
              <a:gd name="connsiteX17043" fmla="*/ 8278741 w 22146938"/>
              <a:gd name="connsiteY17043" fmla="*/ 1036100 h 4842513"/>
              <a:gd name="connsiteX17044" fmla="*/ 8296462 w 22146938"/>
              <a:gd name="connsiteY17044" fmla="*/ 1024473 h 4842513"/>
              <a:gd name="connsiteX17045" fmla="*/ 7603112 w 22146938"/>
              <a:gd name="connsiteY17045" fmla="*/ 1024473 h 4842513"/>
              <a:gd name="connsiteX17046" fmla="*/ 7616956 w 22146938"/>
              <a:gd name="connsiteY17046" fmla="*/ 1041083 h 4842513"/>
              <a:gd name="connsiteX17047" fmla="*/ 7598680 w 22146938"/>
              <a:gd name="connsiteY17047" fmla="*/ 1052710 h 4842513"/>
              <a:gd name="connsiteX17048" fmla="*/ 7584829 w 22146938"/>
              <a:gd name="connsiteY17048" fmla="*/ 1036100 h 4842513"/>
              <a:gd name="connsiteX17049" fmla="*/ 7603112 w 22146938"/>
              <a:gd name="connsiteY17049" fmla="*/ 1024473 h 4842513"/>
              <a:gd name="connsiteX17050" fmla="*/ 7448050 w 22146938"/>
              <a:gd name="connsiteY17050" fmla="*/ 1024473 h 4842513"/>
              <a:gd name="connsiteX17051" fmla="*/ 7461910 w 22146938"/>
              <a:gd name="connsiteY17051" fmla="*/ 1041083 h 4842513"/>
              <a:gd name="connsiteX17052" fmla="*/ 7443622 w 22146938"/>
              <a:gd name="connsiteY17052" fmla="*/ 1052710 h 4842513"/>
              <a:gd name="connsiteX17053" fmla="*/ 7429782 w 22146938"/>
              <a:gd name="connsiteY17053" fmla="*/ 1036100 h 4842513"/>
              <a:gd name="connsiteX17054" fmla="*/ 7448050 w 22146938"/>
              <a:gd name="connsiteY17054" fmla="*/ 1024473 h 4842513"/>
              <a:gd name="connsiteX17055" fmla="*/ 1410286 w 22146938"/>
              <a:gd name="connsiteY17055" fmla="*/ 1024472 h 4842513"/>
              <a:gd name="connsiteX17056" fmla="*/ 1424681 w 22146938"/>
              <a:gd name="connsiteY17056" fmla="*/ 1041636 h 4842513"/>
              <a:gd name="connsiteX17057" fmla="*/ 1405856 w 22146938"/>
              <a:gd name="connsiteY17057" fmla="*/ 1053817 h 4842513"/>
              <a:gd name="connsiteX17058" fmla="*/ 1391463 w 22146938"/>
              <a:gd name="connsiteY17058" fmla="*/ 1036653 h 4842513"/>
              <a:gd name="connsiteX17059" fmla="*/ 1410286 w 22146938"/>
              <a:gd name="connsiteY17059" fmla="*/ 1024472 h 4842513"/>
              <a:gd name="connsiteX17060" fmla="*/ 6983440 w 22146938"/>
              <a:gd name="connsiteY17060" fmla="*/ 1023919 h 4842513"/>
              <a:gd name="connsiteX17061" fmla="*/ 6997299 w 22146938"/>
              <a:gd name="connsiteY17061" fmla="*/ 1040529 h 4842513"/>
              <a:gd name="connsiteX17062" fmla="*/ 6979013 w 22146938"/>
              <a:gd name="connsiteY17062" fmla="*/ 1052156 h 4842513"/>
              <a:gd name="connsiteX17063" fmla="*/ 6965163 w 22146938"/>
              <a:gd name="connsiteY17063" fmla="*/ 1035546 h 4842513"/>
              <a:gd name="connsiteX17064" fmla="*/ 6983440 w 22146938"/>
              <a:gd name="connsiteY17064" fmla="*/ 1023919 h 4842513"/>
              <a:gd name="connsiteX17065" fmla="*/ 15761631 w 22146938"/>
              <a:gd name="connsiteY17065" fmla="*/ 1022811 h 4842513"/>
              <a:gd name="connsiteX17066" fmla="*/ 15776027 w 22146938"/>
              <a:gd name="connsiteY17066" fmla="*/ 1040528 h 4842513"/>
              <a:gd name="connsiteX17067" fmla="*/ 15756649 w 22146938"/>
              <a:gd name="connsiteY17067" fmla="*/ 1052709 h 4842513"/>
              <a:gd name="connsiteX17068" fmla="*/ 15742253 w 22146938"/>
              <a:gd name="connsiteY17068" fmla="*/ 1034992 h 4842513"/>
              <a:gd name="connsiteX17069" fmla="*/ 15761631 w 22146938"/>
              <a:gd name="connsiteY17069" fmla="*/ 1022811 h 4842513"/>
              <a:gd name="connsiteX17070" fmla="*/ 11895862 w 22146938"/>
              <a:gd name="connsiteY17070" fmla="*/ 1022811 h 4842513"/>
              <a:gd name="connsiteX17071" fmla="*/ 11909149 w 22146938"/>
              <a:gd name="connsiteY17071" fmla="*/ 1038868 h 4842513"/>
              <a:gd name="connsiteX17072" fmla="*/ 11891986 w 22146938"/>
              <a:gd name="connsiteY17072" fmla="*/ 1049942 h 4842513"/>
              <a:gd name="connsiteX17073" fmla="*/ 11878697 w 22146938"/>
              <a:gd name="connsiteY17073" fmla="*/ 1033885 h 4842513"/>
              <a:gd name="connsiteX17074" fmla="*/ 11895862 w 22146938"/>
              <a:gd name="connsiteY17074" fmla="*/ 1022811 h 4842513"/>
              <a:gd name="connsiteX17075" fmla="*/ 10453943 w 22146938"/>
              <a:gd name="connsiteY17075" fmla="*/ 1022811 h 4842513"/>
              <a:gd name="connsiteX17076" fmla="*/ 10467785 w 22146938"/>
              <a:gd name="connsiteY17076" fmla="*/ 1039421 h 4842513"/>
              <a:gd name="connsiteX17077" fmla="*/ 10449513 w 22146938"/>
              <a:gd name="connsiteY17077" fmla="*/ 1051048 h 4842513"/>
              <a:gd name="connsiteX17078" fmla="*/ 10435669 w 22146938"/>
              <a:gd name="connsiteY17078" fmla="*/ 1034438 h 4842513"/>
              <a:gd name="connsiteX17079" fmla="*/ 10453943 w 22146938"/>
              <a:gd name="connsiteY17079" fmla="*/ 1022811 h 4842513"/>
              <a:gd name="connsiteX17080" fmla="*/ 19323986 w 22146938"/>
              <a:gd name="connsiteY17080" fmla="*/ 1022257 h 4842513"/>
              <a:gd name="connsiteX17081" fmla="*/ 19337274 w 22146938"/>
              <a:gd name="connsiteY17081" fmla="*/ 1038314 h 4842513"/>
              <a:gd name="connsiteX17082" fmla="*/ 19319558 w 22146938"/>
              <a:gd name="connsiteY17082" fmla="*/ 1049387 h 4842513"/>
              <a:gd name="connsiteX17083" fmla="*/ 19306268 w 22146938"/>
              <a:gd name="connsiteY17083" fmla="*/ 1033331 h 4842513"/>
              <a:gd name="connsiteX17084" fmla="*/ 19323986 w 22146938"/>
              <a:gd name="connsiteY17084" fmla="*/ 1022257 h 4842513"/>
              <a:gd name="connsiteX17085" fmla="*/ 9426217 w 22146938"/>
              <a:gd name="connsiteY17085" fmla="*/ 1021150 h 4842513"/>
              <a:gd name="connsiteX17086" fmla="*/ 9439509 w 22146938"/>
              <a:gd name="connsiteY17086" fmla="*/ 1037207 h 4842513"/>
              <a:gd name="connsiteX17087" fmla="*/ 9421787 w 22146938"/>
              <a:gd name="connsiteY17087" fmla="*/ 1048280 h 4842513"/>
              <a:gd name="connsiteX17088" fmla="*/ 9408496 w 22146938"/>
              <a:gd name="connsiteY17088" fmla="*/ 1032224 h 4842513"/>
              <a:gd name="connsiteX17089" fmla="*/ 9426217 w 22146938"/>
              <a:gd name="connsiteY17089" fmla="*/ 1021150 h 4842513"/>
              <a:gd name="connsiteX17090" fmla="*/ 11747476 w 22146938"/>
              <a:gd name="connsiteY17090" fmla="*/ 1020596 h 4842513"/>
              <a:gd name="connsiteX17091" fmla="*/ 11760211 w 22146938"/>
              <a:gd name="connsiteY17091" fmla="*/ 1036653 h 4842513"/>
              <a:gd name="connsiteX17092" fmla="*/ 11743047 w 22146938"/>
              <a:gd name="connsiteY17092" fmla="*/ 1047727 h 4842513"/>
              <a:gd name="connsiteX17093" fmla="*/ 11730313 w 22146938"/>
              <a:gd name="connsiteY17093" fmla="*/ 1031670 h 4842513"/>
              <a:gd name="connsiteX17094" fmla="*/ 11747476 w 22146938"/>
              <a:gd name="connsiteY17094" fmla="*/ 1020596 h 4842513"/>
              <a:gd name="connsiteX17095" fmla="*/ 20482278 w 22146938"/>
              <a:gd name="connsiteY17095" fmla="*/ 1020043 h 4842513"/>
              <a:gd name="connsiteX17096" fmla="*/ 20496120 w 22146938"/>
              <a:gd name="connsiteY17096" fmla="*/ 1036653 h 4842513"/>
              <a:gd name="connsiteX17097" fmla="*/ 20477850 w 22146938"/>
              <a:gd name="connsiteY17097" fmla="*/ 1048280 h 4842513"/>
              <a:gd name="connsiteX17098" fmla="*/ 20464006 w 22146938"/>
              <a:gd name="connsiteY17098" fmla="*/ 1031670 h 4842513"/>
              <a:gd name="connsiteX17099" fmla="*/ 20482278 w 22146938"/>
              <a:gd name="connsiteY17099" fmla="*/ 1020043 h 4842513"/>
              <a:gd name="connsiteX17100" fmla="*/ 10299442 w 22146938"/>
              <a:gd name="connsiteY17100" fmla="*/ 1020043 h 4842513"/>
              <a:gd name="connsiteX17101" fmla="*/ 10313286 w 22146938"/>
              <a:gd name="connsiteY17101" fmla="*/ 1036653 h 4842513"/>
              <a:gd name="connsiteX17102" fmla="*/ 10295012 w 22146938"/>
              <a:gd name="connsiteY17102" fmla="*/ 1048280 h 4842513"/>
              <a:gd name="connsiteX17103" fmla="*/ 10281167 w 22146938"/>
              <a:gd name="connsiteY17103" fmla="*/ 1031670 h 4842513"/>
              <a:gd name="connsiteX17104" fmla="*/ 10299442 w 22146938"/>
              <a:gd name="connsiteY17104" fmla="*/ 1020043 h 4842513"/>
              <a:gd name="connsiteX17105" fmla="*/ 6576972 w 22146938"/>
              <a:gd name="connsiteY17105" fmla="*/ 1019489 h 4842513"/>
              <a:gd name="connsiteX17106" fmla="*/ 6590830 w 22146938"/>
              <a:gd name="connsiteY17106" fmla="*/ 1036653 h 4842513"/>
              <a:gd name="connsiteX17107" fmla="*/ 6572546 w 22146938"/>
              <a:gd name="connsiteY17107" fmla="*/ 1048280 h 4842513"/>
              <a:gd name="connsiteX17108" fmla="*/ 6558688 w 22146938"/>
              <a:gd name="connsiteY17108" fmla="*/ 1031116 h 4842513"/>
              <a:gd name="connsiteX17109" fmla="*/ 6576972 w 22146938"/>
              <a:gd name="connsiteY17109" fmla="*/ 1019489 h 4842513"/>
              <a:gd name="connsiteX17110" fmla="*/ 17219462 w 22146938"/>
              <a:gd name="connsiteY17110" fmla="*/ 1018381 h 4842513"/>
              <a:gd name="connsiteX17111" fmla="*/ 17234965 w 22146938"/>
              <a:gd name="connsiteY17111" fmla="*/ 1037206 h 4842513"/>
              <a:gd name="connsiteX17112" fmla="*/ 17214479 w 22146938"/>
              <a:gd name="connsiteY17112" fmla="*/ 1050495 h 4842513"/>
              <a:gd name="connsiteX17113" fmla="*/ 17198976 w 22146938"/>
              <a:gd name="connsiteY17113" fmla="*/ 1031670 h 4842513"/>
              <a:gd name="connsiteX17114" fmla="*/ 17219462 w 22146938"/>
              <a:gd name="connsiteY17114" fmla="*/ 1018381 h 4842513"/>
              <a:gd name="connsiteX17115" fmla="*/ 14337576 w 22146938"/>
              <a:gd name="connsiteY17115" fmla="*/ 1017828 h 4842513"/>
              <a:gd name="connsiteX17116" fmla="*/ 14350864 w 22146938"/>
              <a:gd name="connsiteY17116" fmla="*/ 1034438 h 4842513"/>
              <a:gd name="connsiteX17117" fmla="*/ 14333146 w 22146938"/>
              <a:gd name="connsiteY17117" fmla="*/ 1046065 h 4842513"/>
              <a:gd name="connsiteX17118" fmla="*/ 14319858 w 22146938"/>
              <a:gd name="connsiteY17118" fmla="*/ 1029455 h 4842513"/>
              <a:gd name="connsiteX17119" fmla="*/ 14337576 w 22146938"/>
              <a:gd name="connsiteY17119" fmla="*/ 1017828 h 4842513"/>
              <a:gd name="connsiteX17120" fmla="*/ 11599090 w 22146938"/>
              <a:gd name="connsiteY17120" fmla="*/ 1017274 h 4842513"/>
              <a:gd name="connsiteX17121" fmla="*/ 11611825 w 22146938"/>
              <a:gd name="connsiteY17121" fmla="*/ 1033331 h 4842513"/>
              <a:gd name="connsiteX17122" fmla="*/ 11594662 w 22146938"/>
              <a:gd name="connsiteY17122" fmla="*/ 1044404 h 4842513"/>
              <a:gd name="connsiteX17123" fmla="*/ 11581927 w 22146938"/>
              <a:gd name="connsiteY17123" fmla="*/ 1028348 h 4842513"/>
              <a:gd name="connsiteX17124" fmla="*/ 11599090 w 22146938"/>
              <a:gd name="connsiteY17124" fmla="*/ 1017274 h 4842513"/>
              <a:gd name="connsiteX17125" fmla="*/ 14705216 w 22146938"/>
              <a:gd name="connsiteY17125" fmla="*/ 1016167 h 4842513"/>
              <a:gd name="connsiteX17126" fmla="*/ 14719058 w 22146938"/>
              <a:gd name="connsiteY17126" fmla="*/ 1033331 h 4842513"/>
              <a:gd name="connsiteX17127" fmla="*/ 14700788 w 22146938"/>
              <a:gd name="connsiteY17127" fmla="*/ 1044958 h 4842513"/>
              <a:gd name="connsiteX17128" fmla="*/ 14686946 w 22146938"/>
              <a:gd name="connsiteY17128" fmla="*/ 1027794 h 4842513"/>
              <a:gd name="connsiteX17129" fmla="*/ 14705216 w 22146938"/>
              <a:gd name="connsiteY17129" fmla="*/ 1016167 h 4842513"/>
              <a:gd name="connsiteX17130" fmla="*/ 6316789 w 22146938"/>
              <a:gd name="connsiteY17130" fmla="*/ 1016167 h 4842513"/>
              <a:gd name="connsiteX17131" fmla="*/ 6330604 w 22146938"/>
              <a:gd name="connsiteY17131" fmla="*/ 1033331 h 4842513"/>
              <a:gd name="connsiteX17132" fmla="*/ 6311805 w 22146938"/>
              <a:gd name="connsiteY17132" fmla="*/ 1045512 h 4842513"/>
              <a:gd name="connsiteX17133" fmla="*/ 6297966 w 22146938"/>
              <a:gd name="connsiteY17133" fmla="*/ 1028348 h 4842513"/>
              <a:gd name="connsiteX17134" fmla="*/ 6316789 w 22146938"/>
              <a:gd name="connsiteY17134" fmla="*/ 1016167 h 4842513"/>
              <a:gd name="connsiteX17135" fmla="*/ 6047699 w 22146938"/>
              <a:gd name="connsiteY17135" fmla="*/ 1016167 h 4842513"/>
              <a:gd name="connsiteX17136" fmla="*/ 6062091 w 22146938"/>
              <a:gd name="connsiteY17136" fmla="*/ 1033885 h 4842513"/>
              <a:gd name="connsiteX17137" fmla="*/ 6043273 w 22146938"/>
              <a:gd name="connsiteY17137" fmla="*/ 1046066 h 4842513"/>
              <a:gd name="connsiteX17138" fmla="*/ 6028876 w 22146938"/>
              <a:gd name="connsiteY17138" fmla="*/ 1028348 h 4842513"/>
              <a:gd name="connsiteX17139" fmla="*/ 6047699 w 22146938"/>
              <a:gd name="connsiteY17139" fmla="*/ 1016167 h 4842513"/>
              <a:gd name="connsiteX17140" fmla="*/ 1311275 w 22146938"/>
              <a:gd name="connsiteY17140" fmla="*/ 1016167 h 4842513"/>
              <a:gd name="connsiteX17141" fmla="*/ 1321933 w 22146938"/>
              <a:gd name="connsiteY17141" fmla="*/ 1022188 h 4842513"/>
              <a:gd name="connsiteX17142" fmla="*/ 1323397 w 22146938"/>
              <a:gd name="connsiteY17142" fmla="*/ 1027058 h 4842513"/>
              <a:gd name="connsiteX17143" fmla="*/ 1326131 w 22146938"/>
              <a:gd name="connsiteY17143" fmla="*/ 1022672 h 4842513"/>
              <a:gd name="connsiteX17144" fmla="*/ 1337896 w 22146938"/>
              <a:gd name="connsiteY17144" fmla="*/ 1020596 h 4842513"/>
              <a:gd name="connsiteX17145" fmla="*/ 1351182 w 22146938"/>
              <a:gd name="connsiteY17145" fmla="*/ 1037207 h 4842513"/>
              <a:gd name="connsiteX17146" fmla="*/ 1333467 w 22146938"/>
              <a:gd name="connsiteY17146" fmla="*/ 1048834 h 4842513"/>
              <a:gd name="connsiteX17147" fmla="*/ 1322878 w 22146938"/>
              <a:gd name="connsiteY17147" fmla="*/ 1042813 h 4842513"/>
              <a:gd name="connsiteX17148" fmla="*/ 1321646 w 22146938"/>
              <a:gd name="connsiteY17148" fmla="*/ 1037982 h 4842513"/>
              <a:gd name="connsiteX17149" fmla="*/ 1318888 w 22146938"/>
              <a:gd name="connsiteY17149" fmla="*/ 1042120 h 4842513"/>
              <a:gd name="connsiteX17150" fmla="*/ 1306846 w 22146938"/>
              <a:gd name="connsiteY17150" fmla="*/ 1044404 h 4842513"/>
              <a:gd name="connsiteX17151" fmla="*/ 1293005 w 22146938"/>
              <a:gd name="connsiteY17151" fmla="*/ 1027794 h 4842513"/>
              <a:gd name="connsiteX17152" fmla="*/ 1311275 w 22146938"/>
              <a:gd name="connsiteY17152" fmla="*/ 1016167 h 4842513"/>
              <a:gd name="connsiteX17153" fmla="*/ 12938988 w 22146938"/>
              <a:gd name="connsiteY17153" fmla="*/ 1015613 h 4842513"/>
              <a:gd name="connsiteX17154" fmla="*/ 12951723 w 22146938"/>
              <a:gd name="connsiteY17154" fmla="*/ 1031116 h 4842513"/>
              <a:gd name="connsiteX17155" fmla="*/ 12935113 w 22146938"/>
              <a:gd name="connsiteY17155" fmla="*/ 1041636 h 4842513"/>
              <a:gd name="connsiteX17156" fmla="*/ 12922378 w 22146938"/>
              <a:gd name="connsiteY17156" fmla="*/ 1026133 h 4842513"/>
              <a:gd name="connsiteX17157" fmla="*/ 12938988 w 22146938"/>
              <a:gd name="connsiteY17157" fmla="*/ 1015613 h 4842513"/>
              <a:gd name="connsiteX17158" fmla="*/ 4021670 w 22146938"/>
              <a:gd name="connsiteY17158" fmla="*/ 1015060 h 4842513"/>
              <a:gd name="connsiteX17159" fmla="*/ 4037172 w 22146938"/>
              <a:gd name="connsiteY17159" fmla="*/ 1033885 h 4842513"/>
              <a:gd name="connsiteX17160" fmla="*/ 4016686 w 22146938"/>
              <a:gd name="connsiteY17160" fmla="*/ 1046619 h 4842513"/>
              <a:gd name="connsiteX17161" fmla="*/ 4001184 w 22146938"/>
              <a:gd name="connsiteY17161" fmla="*/ 1027794 h 4842513"/>
              <a:gd name="connsiteX17162" fmla="*/ 4021670 w 22146938"/>
              <a:gd name="connsiteY17162" fmla="*/ 1015060 h 4842513"/>
              <a:gd name="connsiteX17163" fmla="*/ 1537293 w 22146938"/>
              <a:gd name="connsiteY17163" fmla="*/ 1013399 h 4842513"/>
              <a:gd name="connsiteX17164" fmla="*/ 1550580 w 22146938"/>
              <a:gd name="connsiteY17164" fmla="*/ 1029456 h 4842513"/>
              <a:gd name="connsiteX17165" fmla="*/ 1550389 w 22146938"/>
              <a:gd name="connsiteY17165" fmla="*/ 1029737 h 4842513"/>
              <a:gd name="connsiteX17166" fmla="*/ 1554255 w 22146938"/>
              <a:gd name="connsiteY17166" fmla="*/ 1031947 h 4842513"/>
              <a:gd name="connsiteX17167" fmla="*/ 1555339 w 22146938"/>
              <a:gd name="connsiteY17167" fmla="*/ 1035726 h 4842513"/>
              <a:gd name="connsiteX17168" fmla="*/ 1556160 w 22146938"/>
              <a:gd name="connsiteY17168" fmla="*/ 1035546 h 4842513"/>
              <a:gd name="connsiteX17169" fmla="*/ 1565109 w 22146938"/>
              <a:gd name="connsiteY17169" fmla="*/ 1040490 h 4842513"/>
              <a:gd name="connsiteX17170" fmla="*/ 1563398 w 22146938"/>
              <a:gd name="connsiteY17170" fmla="*/ 1034438 h 4842513"/>
              <a:gd name="connsiteX17171" fmla="*/ 1580560 w 22146938"/>
              <a:gd name="connsiteY17171" fmla="*/ 1023919 h 4842513"/>
              <a:gd name="connsiteX17172" fmla="*/ 1593294 w 22146938"/>
              <a:gd name="connsiteY17172" fmla="*/ 1039421 h 4842513"/>
              <a:gd name="connsiteX17173" fmla="*/ 1576130 w 22146938"/>
              <a:gd name="connsiteY17173" fmla="*/ 1049941 h 4842513"/>
              <a:gd name="connsiteX17174" fmla="*/ 1567182 w 22146938"/>
              <a:gd name="connsiteY17174" fmla="*/ 1044997 h 4842513"/>
              <a:gd name="connsiteX17175" fmla="*/ 1568893 w 22146938"/>
              <a:gd name="connsiteY17175" fmla="*/ 1051049 h 4842513"/>
              <a:gd name="connsiteX17176" fmla="*/ 1551730 w 22146938"/>
              <a:gd name="connsiteY17176" fmla="*/ 1062123 h 4842513"/>
              <a:gd name="connsiteX17177" fmla="*/ 1541833 w 22146938"/>
              <a:gd name="connsiteY17177" fmla="*/ 1056655 h 4842513"/>
              <a:gd name="connsiteX17178" fmla="*/ 1541334 w 22146938"/>
              <a:gd name="connsiteY17178" fmla="*/ 1054889 h 4842513"/>
              <a:gd name="connsiteX17179" fmla="*/ 1538130 w 22146938"/>
              <a:gd name="connsiteY17179" fmla="*/ 1055478 h 4842513"/>
              <a:gd name="connsiteX17180" fmla="*/ 1523736 w 22146938"/>
              <a:gd name="connsiteY17180" fmla="*/ 1037761 h 4842513"/>
              <a:gd name="connsiteX17181" fmla="*/ 1524990 w 22146938"/>
              <a:gd name="connsiteY17181" fmla="*/ 1035943 h 4842513"/>
              <a:gd name="connsiteX17182" fmla="*/ 1523244 w 22146938"/>
              <a:gd name="connsiteY17182" fmla="*/ 1034992 h 4842513"/>
              <a:gd name="connsiteX17183" fmla="*/ 1520129 w 22146938"/>
              <a:gd name="connsiteY17183" fmla="*/ 1024473 h 4842513"/>
              <a:gd name="connsiteX17184" fmla="*/ 1537293 w 22146938"/>
              <a:gd name="connsiteY17184" fmla="*/ 1013399 h 4842513"/>
              <a:gd name="connsiteX17185" fmla="*/ 17399407 w 22146938"/>
              <a:gd name="connsiteY17185" fmla="*/ 1012845 h 4842513"/>
              <a:gd name="connsiteX17186" fmla="*/ 17414910 w 22146938"/>
              <a:gd name="connsiteY17186" fmla="*/ 1031670 h 4842513"/>
              <a:gd name="connsiteX17187" fmla="*/ 17394424 w 22146938"/>
              <a:gd name="connsiteY17187" fmla="*/ 1044959 h 4842513"/>
              <a:gd name="connsiteX17188" fmla="*/ 17378921 w 22146938"/>
              <a:gd name="connsiteY17188" fmla="*/ 1026134 h 4842513"/>
              <a:gd name="connsiteX17189" fmla="*/ 17399407 w 22146938"/>
              <a:gd name="connsiteY17189" fmla="*/ 1012845 h 4842513"/>
              <a:gd name="connsiteX17190" fmla="*/ 13513705 w 22146938"/>
              <a:gd name="connsiteY17190" fmla="*/ 1012845 h 4842513"/>
              <a:gd name="connsiteX17191" fmla="*/ 13526439 w 22146938"/>
              <a:gd name="connsiteY17191" fmla="*/ 1028348 h 4842513"/>
              <a:gd name="connsiteX17192" fmla="*/ 13509829 w 22146938"/>
              <a:gd name="connsiteY17192" fmla="*/ 1038868 h 4842513"/>
              <a:gd name="connsiteX17193" fmla="*/ 13497094 w 22146938"/>
              <a:gd name="connsiteY17193" fmla="*/ 1023365 h 4842513"/>
              <a:gd name="connsiteX17194" fmla="*/ 13513705 w 22146938"/>
              <a:gd name="connsiteY17194" fmla="*/ 1012845 h 4842513"/>
              <a:gd name="connsiteX17195" fmla="*/ 11451259 w 22146938"/>
              <a:gd name="connsiteY17195" fmla="*/ 1012845 h 4842513"/>
              <a:gd name="connsiteX17196" fmla="*/ 11463994 w 22146938"/>
              <a:gd name="connsiteY17196" fmla="*/ 1028902 h 4842513"/>
              <a:gd name="connsiteX17197" fmla="*/ 11446830 w 22146938"/>
              <a:gd name="connsiteY17197" fmla="*/ 1039976 h 4842513"/>
              <a:gd name="connsiteX17198" fmla="*/ 11434096 w 22146938"/>
              <a:gd name="connsiteY17198" fmla="*/ 1023919 h 4842513"/>
              <a:gd name="connsiteX17199" fmla="*/ 11451259 w 22146938"/>
              <a:gd name="connsiteY17199" fmla="*/ 1012845 h 4842513"/>
              <a:gd name="connsiteX17200" fmla="*/ 18925894 w 22146938"/>
              <a:gd name="connsiteY17200" fmla="*/ 1012291 h 4842513"/>
              <a:gd name="connsiteX17201" fmla="*/ 18939182 w 22146938"/>
              <a:gd name="connsiteY17201" fmla="*/ 1028348 h 4842513"/>
              <a:gd name="connsiteX17202" fmla="*/ 18922018 w 22146938"/>
              <a:gd name="connsiteY17202" fmla="*/ 1039421 h 4842513"/>
              <a:gd name="connsiteX17203" fmla="*/ 18908730 w 22146938"/>
              <a:gd name="connsiteY17203" fmla="*/ 1023365 h 4842513"/>
              <a:gd name="connsiteX17204" fmla="*/ 18925894 w 22146938"/>
              <a:gd name="connsiteY17204" fmla="*/ 1012291 h 4842513"/>
              <a:gd name="connsiteX17205" fmla="*/ 3470638 w 22146938"/>
              <a:gd name="connsiteY17205" fmla="*/ 1012254 h 4842513"/>
              <a:gd name="connsiteX17206" fmla="*/ 3484763 w 22146938"/>
              <a:gd name="connsiteY17206" fmla="*/ 1029093 h 4842513"/>
              <a:gd name="connsiteX17207" fmla="*/ 3466089 w 22146938"/>
              <a:gd name="connsiteY17207" fmla="*/ 1040683 h 4842513"/>
              <a:gd name="connsiteX17208" fmla="*/ 3451963 w 22146938"/>
              <a:gd name="connsiteY17208" fmla="*/ 1023844 h 4842513"/>
              <a:gd name="connsiteX17209" fmla="*/ 3470638 w 22146938"/>
              <a:gd name="connsiteY17209" fmla="*/ 1012254 h 4842513"/>
              <a:gd name="connsiteX17210" fmla="*/ 8670317 w 22146938"/>
              <a:gd name="connsiteY17210" fmla="*/ 1011184 h 4842513"/>
              <a:gd name="connsiteX17211" fmla="*/ 8683609 w 22146938"/>
              <a:gd name="connsiteY17211" fmla="*/ 1027240 h 4842513"/>
              <a:gd name="connsiteX17212" fmla="*/ 8665888 w 22146938"/>
              <a:gd name="connsiteY17212" fmla="*/ 1038314 h 4842513"/>
              <a:gd name="connsiteX17213" fmla="*/ 8652595 w 22146938"/>
              <a:gd name="connsiteY17213" fmla="*/ 1022257 h 4842513"/>
              <a:gd name="connsiteX17214" fmla="*/ 8670317 w 22146938"/>
              <a:gd name="connsiteY17214" fmla="*/ 1011184 h 4842513"/>
              <a:gd name="connsiteX17215" fmla="*/ 3313758 w 22146938"/>
              <a:gd name="connsiteY17215" fmla="*/ 1010631 h 4842513"/>
              <a:gd name="connsiteX17216" fmla="*/ 3327599 w 22146938"/>
              <a:gd name="connsiteY17216" fmla="*/ 1027795 h 4842513"/>
              <a:gd name="connsiteX17217" fmla="*/ 3308776 w 22146938"/>
              <a:gd name="connsiteY17217" fmla="*/ 1039422 h 4842513"/>
              <a:gd name="connsiteX17218" fmla="*/ 3294935 w 22146938"/>
              <a:gd name="connsiteY17218" fmla="*/ 1022258 h 4842513"/>
              <a:gd name="connsiteX17219" fmla="*/ 3313758 w 22146938"/>
              <a:gd name="connsiteY17219" fmla="*/ 1010631 h 4842513"/>
              <a:gd name="connsiteX17220" fmla="*/ 20408084 w 22146938"/>
              <a:gd name="connsiteY17220" fmla="*/ 1010630 h 4842513"/>
              <a:gd name="connsiteX17221" fmla="*/ 20421374 w 22146938"/>
              <a:gd name="connsiteY17221" fmla="*/ 1026687 h 4842513"/>
              <a:gd name="connsiteX17222" fmla="*/ 20403656 w 22146938"/>
              <a:gd name="connsiteY17222" fmla="*/ 1037760 h 4842513"/>
              <a:gd name="connsiteX17223" fmla="*/ 20390366 w 22146938"/>
              <a:gd name="connsiteY17223" fmla="*/ 1021704 h 4842513"/>
              <a:gd name="connsiteX17224" fmla="*/ 20408084 w 22146938"/>
              <a:gd name="connsiteY17224" fmla="*/ 1010630 h 4842513"/>
              <a:gd name="connsiteX17225" fmla="*/ 18555310 w 22146938"/>
              <a:gd name="connsiteY17225" fmla="*/ 1010612 h 4842513"/>
              <a:gd name="connsiteX17226" fmla="*/ 18568429 w 22146938"/>
              <a:gd name="connsiteY17226" fmla="*/ 1026731 h 4842513"/>
              <a:gd name="connsiteX17227" fmla="*/ 18550934 w 22146938"/>
              <a:gd name="connsiteY17227" fmla="*/ 1037947 h 4842513"/>
              <a:gd name="connsiteX17228" fmla="*/ 18537814 w 22146938"/>
              <a:gd name="connsiteY17228" fmla="*/ 1021829 h 4842513"/>
              <a:gd name="connsiteX17229" fmla="*/ 18555310 w 22146938"/>
              <a:gd name="connsiteY17229" fmla="*/ 1010612 h 4842513"/>
              <a:gd name="connsiteX17230" fmla="*/ 6831173 w 22146938"/>
              <a:gd name="connsiteY17230" fmla="*/ 1008416 h 4842513"/>
              <a:gd name="connsiteX17231" fmla="*/ 6845026 w 22146938"/>
              <a:gd name="connsiteY17231" fmla="*/ 1025026 h 4842513"/>
              <a:gd name="connsiteX17232" fmla="*/ 6826747 w 22146938"/>
              <a:gd name="connsiteY17232" fmla="*/ 1036653 h 4842513"/>
              <a:gd name="connsiteX17233" fmla="*/ 6812893 w 22146938"/>
              <a:gd name="connsiteY17233" fmla="*/ 1020043 h 4842513"/>
              <a:gd name="connsiteX17234" fmla="*/ 6831173 w 22146938"/>
              <a:gd name="connsiteY17234" fmla="*/ 1008416 h 4842513"/>
              <a:gd name="connsiteX17235" fmla="*/ 18182305 w 22146938"/>
              <a:gd name="connsiteY17235" fmla="*/ 1007308 h 4842513"/>
              <a:gd name="connsiteX17236" fmla="*/ 18196147 w 22146938"/>
              <a:gd name="connsiteY17236" fmla="*/ 1023919 h 4842513"/>
              <a:gd name="connsiteX17237" fmla="*/ 18177877 w 22146938"/>
              <a:gd name="connsiteY17237" fmla="*/ 1035546 h 4842513"/>
              <a:gd name="connsiteX17238" fmla="*/ 18164035 w 22146938"/>
              <a:gd name="connsiteY17238" fmla="*/ 1018935 h 4842513"/>
              <a:gd name="connsiteX17239" fmla="*/ 18182305 w 22146938"/>
              <a:gd name="connsiteY17239" fmla="*/ 1007308 h 4842513"/>
              <a:gd name="connsiteX17240" fmla="*/ 5318432 w 22146938"/>
              <a:gd name="connsiteY17240" fmla="*/ 1007308 h 4842513"/>
              <a:gd name="connsiteX17241" fmla="*/ 5333404 w 22146938"/>
              <a:gd name="connsiteY17241" fmla="*/ 1025579 h 4842513"/>
              <a:gd name="connsiteX17242" fmla="*/ 5313447 w 22146938"/>
              <a:gd name="connsiteY17242" fmla="*/ 1038314 h 4842513"/>
              <a:gd name="connsiteX17243" fmla="*/ 5298494 w 22146938"/>
              <a:gd name="connsiteY17243" fmla="*/ 1020042 h 4842513"/>
              <a:gd name="connsiteX17244" fmla="*/ 5318432 w 22146938"/>
              <a:gd name="connsiteY17244" fmla="*/ 1007308 h 4842513"/>
              <a:gd name="connsiteX17245" fmla="*/ 18774739 w 22146938"/>
              <a:gd name="connsiteY17245" fmla="*/ 1006754 h 4842513"/>
              <a:gd name="connsiteX17246" fmla="*/ 18788028 w 22146938"/>
              <a:gd name="connsiteY17246" fmla="*/ 1022811 h 4842513"/>
              <a:gd name="connsiteX17247" fmla="*/ 18770864 w 22146938"/>
              <a:gd name="connsiteY17247" fmla="*/ 1033885 h 4842513"/>
              <a:gd name="connsiteX17248" fmla="*/ 18757576 w 22146938"/>
              <a:gd name="connsiteY17248" fmla="*/ 1017828 h 4842513"/>
              <a:gd name="connsiteX17249" fmla="*/ 18774739 w 22146938"/>
              <a:gd name="connsiteY17249" fmla="*/ 1006754 h 4842513"/>
              <a:gd name="connsiteX17250" fmla="*/ 13977685 w 22146938"/>
              <a:gd name="connsiteY17250" fmla="*/ 1006754 h 4842513"/>
              <a:gd name="connsiteX17251" fmla="*/ 13990420 w 22146938"/>
              <a:gd name="connsiteY17251" fmla="*/ 1022257 h 4842513"/>
              <a:gd name="connsiteX17252" fmla="*/ 13973256 w 22146938"/>
              <a:gd name="connsiteY17252" fmla="*/ 1033331 h 4842513"/>
              <a:gd name="connsiteX17253" fmla="*/ 13960521 w 22146938"/>
              <a:gd name="connsiteY17253" fmla="*/ 1017828 h 4842513"/>
              <a:gd name="connsiteX17254" fmla="*/ 13977685 w 22146938"/>
              <a:gd name="connsiteY17254" fmla="*/ 1006754 h 4842513"/>
              <a:gd name="connsiteX17255" fmla="*/ 10644553 w 22146938"/>
              <a:gd name="connsiteY17255" fmla="*/ 1006754 h 4842513"/>
              <a:gd name="connsiteX17256" fmla="*/ 10657841 w 22146938"/>
              <a:gd name="connsiteY17256" fmla="*/ 1022811 h 4842513"/>
              <a:gd name="connsiteX17257" fmla="*/ 10640123 w 22146938"/>
              <a:gd name="connsiteY17257" fmla="*/ 1033884 h 4842513"/>
              <a:gd name="connsiteX17258" fmla="*/ 10626835 w 22146938"/>
              <a:gd name="connsiteY17258" fmla="*/ 1017828 h 4842513"/>
              <a:gd name="connsiteX17259" fmla="*/ 10644553 w 22146938"/>
              <a:gd name="connsiteY17259" fmla="*/ 1006754 h 4842513"/>
              <a:gd name="connsiteX17260" fmla="*/ 9580168 w 22146938"/>
              <a:gd name="connsiteY17260" fmla="*/ 1006754 h 4842513"/>
              <a:gd name="connsiteX17261" fmla="*/ 9593456 w 22146938"/>
              <a:gd name="connsiteY17261" fmla="*/ 1022811 h 4842513"/>
              <a:gd name="connsiteX17262" fmla="*/ 9575735 w 22146938"/>
              <a:gd name="connsiteY17262" fmla="*/ 1033884 h 4842513"/>
              <a:gd name="connsiteX17263" fmla="*/ 9562446 w 22146938"/>
              <a:gd name="connsiteY17263" fmla="*/ 1017828 h 4842513"/>
              <a:gd name="connsiteX17264" fmla="*/ 9580168 w 22146938"/>
              <a:gd name="connsiteY17264" fmla="*/ 1006754 h 4842513"/>
              <a:gd name="connsiteX17265" fmla="*/ 16553389 w 22146938"/>
              <a:gd name="connsiteY17265" fmla="*/ 1006201 h 4842513"/>
              <a:gd name="connsiteX17266" fmla="*/ 16568338 w 22146938"/>
              <a:gd name="connsiteY17266" fmla="*/ 1024472 h 4842513"/>
              <a:gd name="connsiteX17267" fmla="*/ 16548407 w 22146938"/>
              <a:gd name="connsiteY17267" fmla="*/ 1037207 h 4842513"/>
              <a:gd name="connsiteX17268" fmla="*/ 16533458 w 22146938"/>
              <a:gd name="connsiteY17268" fmla="*/ 1018935 h 4842513"/>
              <a:gd name="connsiteX17269" fmla="*/ 16553389 w 22146938"/>
              <a:gd name="connsiteY17269" fmla="*/ 1006201 h 4842513"/>
              <a:gd name="connsiteX17270" fmla="*/ 11303428 w 22146938"/>
              <a:gd name="connsiteY17270" fmla="*/ 1006200 h 4842513"/>
              <a:gd name="connsiteX17271" fmla="*/ 11316163 w 22146938"/>
              <a:gd name="connsiteY17271" fmla="*/ 1022257 h 4842513"/>
              <a:gd name="connsiteX17272" fmla="*/ 11298998 w 22146938"/>
              <a:gd name="connsiteY17272" fmla="*/ 1033331 h 4842513"/>
              <a:gd name="connsiteX17273" fmla="*/ 11286264 w 22146938"/>
              <a:gd name="connsiteY17273" fmla="*/ 1017274 h 4842513"/>
              <a:gd name="connsiteX17274" fmla="*/ 11303428 w 22146938"/>
              <a:gd name="connsiteY17274" fmla="*/ 1006200 h 4842513"/>
              <a:gd name="connsiteX17275" fmla="*/ 15226781 w 22146938"/>
              <a:gd name="connsiteY17275" fmla="*/ 1003986 h 4842513"/>
              <a:gd name="connsiteX17276" fmla="*/ 15241175 w 22146938"/>
              <a:gd name="connsiteY17276" fmla="*/ 1021150 h 4842513"/>
              <a:gd name="connsiteX17277" fmla="*/ 15222351 w 22146938"/>
              <a:gd name="connsiteY17277" fmla="*/ 1033331 h 4842513"/>
              <a:gd name="connsiteX17278" fmla="*/ 15207955 w 22146938"/>
              <a:gd name="connsiteY17278" fmla="*/ 1016167 h 4842513"/>
              <a:gd name="connsiteX17279" fmla="*/ 15226781 w 22146938"/>
              <a:gd name="connsiteY17279" fmla="*/ 1003986 h 4842513"/>
              <a:gd name="connsiteX17280" fmla="*/ 17773693 w 22146938"/>
              <a:gd name="connsiteY17280" fmla="*/ 1003433 h 4842513"/>
              <a:gd name="connsiteX17281" fmla="*/ 17788088 w 22146938"/>
              <a:gd name="connsiteY17281" fmla="*/ 1021150 h 4842513"/>
              <a:gd name="connsiteX17282" fmla="*/ 17768709 w 22146938"/>
              <a:gd name="connsiteY17282" fmla="*/ 1033331 h 4842513"/>
              <a:gd name="connsiteX17283" fmla="*/ 17754314 w 22146938"/>
              <a:gd name="connsiteY17283" fmla="*/ 1015614 h 4842513"/>
              <a:gd name="connsiteX17284" fmla="*/ 17773693 w 22146938"/>
              <a:gd name="connsiteY17284" fmla="*/ 1003433 h 4842513"/>
              <a:gd name="connsiteX17285" fmla="*/ 14520842 w 22146938"/>
              <a:gd name="connsiteY17285" fmla="*/ 1002879 h 4842513"/>
              <a:gd name="connsiteX17286" fmla="*/ 14534684 w 22146938"/>
              <a:gd name="connsiteY17286" fmla="*/ 1019489 h 4842513"/>
              <a:gd name="connsiteX17287" fmla="*/ 14516413 w 22146938"/>
              <a:gd name="connsiteY17287" fmla="*/ 1031116 h 4842513"/>
              <a:gd name="connsiteX17288" fmla="*/ 14502571 w 22146938"/>
              <a:gd name="connsiteY17288" fmla="*/ 1014506 h 4842513"/>
              <a:gd name="connsiteX17289" fmla="*/ 14520842 w 22146938"/>
              <a:gd name="connsiteY17289" fmla="*/ 1002879 h 4842513"/>
              <a:gd name="connsiteX17290" fmla="*/ 2191433 w 22146938"/>
              <a:gd name="connsiteY17290" fmla="*/ 1002879 h 4842513"/>
              <a:gd name="connsiteX17291" fmla="*/ 2205828 w 22146938"/>
              <a:gd name="connsiteY17291" fmla="*/ 1020596 h 4842513"/>
              <a:gd name="connsiteX17292" fmla="*/ 2186450 w 22146938"/>
              <a:gd name="connsiteY17292" fmla="*/ 1032777 h 4842513"/>
              <a:gd name="connsiteX17293" fmla="*/ 2172055 w 22146938"/>
              <a:gd name="connsiteY17293" fmla="*/ 1015060 h 4842513"/>
              <a:gd name="connsiteX17294" fmla="*/ 2191433 w 22146938"/>
              <a:gd name="connsiteY17294" fmla="*/ 1002879 h 4842513"/>
              <a:gd name="connsiteX17295" fmla="*/ 2682561 w 22146938"/>
              <a:gd name="connsiteY17295" fmla="*/ 1001772 h 4842513"/>
              <a:gd name="connsiteX17296" fmla="*/ 2696956 w 22146938"/>
              <a:gd name="connsiteY17296" fmla="*/ 1018936 h 4842513"/>
              <a:gd name="connsiteX17297" fmla="*/ 2678132 w 22146938"/>
              <a:gd name="connsiteY17297" fmla="*/ 1031117 h 4842513"/>
              <a:gd name="connsiteX17298" fmla="*/ 2663737 w 22146938"/>
              <a:gd name="connsiteY17298" fmla="*/ 1013953 h 4842513"/>
              <a:gd name="connsiteX17299" fmla="*/ 2682561 w 22146938"/>
              <a:gd name="connsiteY17299" fmla="*/ 1001772 h 4842513"/>
              <a:gd name="connsiteX17300" fmla="*/ 17859513 w 22146938"/>
              <a:gd name="connsiteY17300" fmla="*/ 1001218 h 4842513"/>
              <a:gd name="connsiteX17301" fmla="*/ 17873907 w 22146938"/>
              <a:gd name="connsiteY17301" fmla="*/ 1018382 h 4842513"/>
              <a:gd name="connsiteX17302" fmla="*/ 17855083 w 22146938"/>
              <a:gd name="connsiteY17302" fmla="*/ 1030563 h 4842513"/>
              <a:gd name="connsiteX17303" fmla="*/ 17840687 w 22146938"/>
              <a:gd name="connsiteY17303" fmla="*/ 1013399 h 4842513"/>
              <a:gd name="connsiteX17304" fmla="*/ 17859513 w 22146938"/>
              <a:gd name="connsiteY17304" fmla="*/ 1001218 h 4842513"/>
              <a:gd name="connsiteX17305" fmla="*/ 20166128 w 22146938"/>
              <a:gd name="connsiteY17305" fmla="*/ 1000664 h 4842513"/>
              <a:gd name="connsiteX17306" fmla="*/ 20179970 w 22146938"/>
              <a:gd name="connsiteY17306" fmla="*/ 1017274 h 4842513"/>
              <a:gd name="connsiteX17307" fmla="*/ 20161698 w 22146938"/>
              <a:gd name="connsiteY17307" fmla="*/ 1028901 h 4842513"/>
              <a:gd name="connsiteX17308" fmla="*/ 20147858 w 22146938"/>
              <a:gd name="connsiteY17308" fmla="*/ 1012291 h 4842513"/>
              <a:gd name="connsiteX17309" fmla="*/ 20166128 w 22146938"/>
              <a:gd name="connsiteY17309" fmla="*/ 1000664 h 4842513"/>
              <a:gd name="connsiteX17310" fmla="*/ 12652184 w 22146938"/>
              <a:gd name="connsiteY17310" fmla="*/ 1000664 h 4842513"/>
              <a:gd name="connsiteX17311" fmla="*/ 12664918 w 22146938"/>
              <a:gd name="connsiteY17311" fmla="*/ 1016167 h 4842513"/>
              <a:gd name="connsiteX17312" fmla="*/ 12648307 w 22146938"/>
              <a:gd name="connsiteY17312" fmla="*/ 1026687 h 4842513"/>
              <a:gd name="connsiteX17313" fmla="*/ 12635574 w 22146938"/>
              <a:gd name="connsiteY17313" fmla="*/ 1011184 h 4842513"/>
              <a:gd name="connsiteX17314" fmla="*/ 12652184 w 22146938"/>
              <a:gd name="connsiteY17314" fmla="*/ 1000664 h 4842513"/>
              <a:gd name="connsiteX17315" fmla="*/ 3799264 w 22146938"/>
              <a:gd name="connsiteY17315" fmla="*/ 1000110 h 4842513"/>
              <a:gd name="connsiteX17316" fmla="*/ 3813658 w 22146938"/>
              <a:gd name="connsiteY17316" fmla="*/ 1017274 h 4842513"/>
              <a:gd name="connsiteX17317" fmla="*/ 3794834 w 22146938"/>
              <a:gd name="connsiteY17317" fmla="*/ 1029455 h 4842513"/>
              <a:gd name="connsiteX17318" fmla="*/ 3780440 w 22146938"/>
              <a:gd name="connsiteY17318" fmla="*/ 1012291 h 4842513"/>
              <a:gd name="connsiteX17319" fmla="*/ 3799264 w 22146938"/>
              <a:gd name="connsiteY17319" fmla="*/ 1000110 h 4842513"/>
              <a:gd name="connsiteX17320" fmla="*/ 10829480 w 22146938"/>
              <a:gd name="connsiteY17320" fmla="*/ 999557 h 4842513"/>
              <a:gd name="connsiteX17321" fmla="*/ 10842769 w 22146938"/>
              <a:gd name="connsiteY17321" fmla="*/ 1015614 h 4842513"/>
              <a:gd name="connsiteX17322" fmla="*/ 10825051 w 22146938"/>
              <a:gd name="connsiteY17322" fmla="*/ 1026687 h 4842513"/>
              <a:gd name="connsiteX17323" fmla="*/ 10811762 w 22146938"/>
              <a:gd name="connsiteY17323" fmla="*/ 1010631 h 4842513"/>
              <a:gd name="connsiteX17324" fmla="*/ 10829480 w 22146938"/>
              <a:gd name="connsiteY17324" fmla="*/ 999557 h 4842513"/>
              <a:gd name="connsiteX17325" fmla="*/ 8147504 w 22146938"/>
              <a:gd name="connsiteY17325" fmla="*/ 999557 h 4842513"/>
              <a:gd name="connsiteX17326" fmla="*/ 8160793 w 22146938"/>
              <a:gd name="connsiteY17326" fmla="*/ 1016167 h 4842513"/>
              <a:gd name="connsiteX17327" fmla="*/ 8143081 w 22146938"/>
              <a:gd name="connsiteY17327" fmla="*/ 1027794 h 4842513"/>
              <a:gd name="connsiteX17328" fmla="*/ 8129787 w 22146938"/>
              <a:gd name="connsiteY17328" fmla="*/ 1011184 h 4842513"/>
              <a:gd name="connsiteX17329" fmla="*/ 8147504 w 22146938"/>
              <a:gd name="connsiteY17329" fmla="*/ 999557 h 4842513"/>
              <a:gd name="connsiteX17330" fmla="*/ 21003206 w 22146938"/>
              <a:gd name="connsiteY17330" fmla="*/ 998225 h 4842513"/>
              <a:gd name="connsiteX17331" fmla="*/ 21015868 w 22146938"/>
              <a:gd name="connsiteY17331" fmla="*/ 1013707 h 4842513"/>
              <a:gd name="connsiteX17332" fmla="*/ 20999008 w 22146938"/>
              <a:gd name="connsiteY17332" fmla="*/ 1024466 h 4842513"/>
              <a:gd name="connsiteX17333" fmla="*/ 20986346 w 22146938"/>
              <a:gd name="connsiteY17333" fmla="*/ 1008983 h 4842513"/>
              <a:gd name="connsiteX17334" fmla="*/ 21003206 w 22146938"/>
              <a:gd name="connsiteY17334" fmla="*/ 998225 h 4842513"/>
              <a:gd name="connsiteX17335" fmla="*/ 13817119 w 22146938"/>
              <a:gd name="connsiteY17335" fmla="*/ 997896 h 4842513"/>
              <a:gd name="connsiteX17336" fmla="*/ 13829854 w 22146938"/>
              <a:gd name="connsiteY17336" fmla="*/ 1013398 h 4842513"/>
              <a:gd name="connsiteX17337" fmla="*/ 13812690 w 22146938"/>
              <a:gd name="connsiteY17337" fmla="*/ 1023918 h 4842513"/>
              <a:gd name="connsiteX17338" fmla="*/ 13799955 w 22146938"/>
              <a:gd name="connsiteY17338" fmla="*/ 1008415 h 4842513"/>
              <a:gd name="connsiteX17339" fmla="*/ 13817119 w 22146938"/>
              <a:gd name="connsiteY17339" fmla="*/ 997896 h 4842513"/>
              <a:gd name="connsiteX17340" fmla="*/ 19740352 w 22146938"/>
              <a:gd name="connsiteY17340" fmla="*/ 997895 h 4842513"/>
              <a:gd name="connsiteX17341" fmla="*/ 19753640 w 22146938"/>
              <a:gd name="connsiteY17341" fmla="*/ 1014506 h 4842513"/>
              <a:gd name="connsiteX17342" fmla="*/ 19735922 w 22146938"/>
              <a:gd name="connsiteY17342" fmla="*/ 1026133 h 4842513"/>
              <a:gd name="connsiteX17343" fmla="*/ 19722634 w 22146938"/>
              <a:gd name="connsiteY17343" fmla="*/ 1009523 h 4842513"/>
              <a:gd name="connsiteX17344" fmla="*/ 19740352 w 22146938"/>
              <a:gd name="connsiteY17344" fmla="*/ 997895 h 4842513"/>
              <a:gd name="connsiteX17345" fmla="*/ 19079816 w 22146938"/>
              <a:gd name="connsiteY17345" fmla="*/ 997342 h 4842513"/>
              <a:gd name="connsiteX17346" fmla="*/ 19093102 w 22146938"/>
              <a:gd name="connsiteY17346" fmla="*/ 1013399 h 4842513"/>
              <a:gd name="connsiteX17347" fmla="*/ 19075940 w 22146938"/>
              <a:gd name="connsiteY17347" fmla="*/ 1024473 h 4842513"/>
              <a:gd name="connsiteX17348" fmla="*/ 19062650 w 22146938"/>
              <a:gd name="connsiteY17348" fmla="*/ 1008416 h 4842513"/>
              <a:gd name="connsiteX17349" fmla="*/ 19079816 w 22146938"/>
              <a:gd name="connsiteY17349" fmla="*/ 997342 h 4842513"/>
              <a:gd name="connsiteX17350" fmla="*/ 20272434 w 22146938"/>
              <a:gd name="connsiteY17350" fmla="*/ 995128 h 4842513"/>
              <a:gd name="connsiteX17351" fmla="*/ 20285170 w 22146938"/>
              <a:gd name="connsiteY17351" fmla="*/ 1010631 h 4842513"/>
              <a:gd name="connsiteX17352" fmla="*/ 20268558 w 22146938"/>
              <a:gd name="connsiteY17352" fmla="*/ 1021150 h 4842513"/>
              <a:gd name="connsiteX17353" fmla="*/ 20255824 w 22146938"/>
              <a:gd name="connsiteY17353" fmla="*/ 1005648 h 4842513"/>
              <a:gd name="connsiteX17354" fmla="*/ 20272434 w 22146938"/>
              <a:gd name="connsiteY17354" fmla="*/ 995128 h 4842513"/>
              <a:gd name="connsiteX17355" fmla="*/ 11156703 w 22146938"/>
              <a:gd name="connsiteY17355" fmla="*/ 995127 h 4842513"/>
              <a:gd name="connsiteX17356" fmla="*/ 11169438 w 22146938"/>
              <a:gd name="connsiteY17356" fmla="*/ 1011184 h 4842513"/>
              <a:gd name="connsiteX17357" fmla="*/ 11152273 w 22146938"/>
              <a:gd name="connsiteY17357" fmla="*/ 1022257 h 4842513"/>
              <a:gd name="connsiteX17358" fmla="*/ 11139539 w 22146938"/>
              <a:gd name="connsiteY17358" fmla="*/ 1006201 h 4842513"/>
              <a:gd name="connsiteX17359" fmla="*/ 11156703 w 22146938"/>
              <a:gd name="connsiteY17359" fmla="*/ 995127 h 4842513"/>
              <a:gd name="connsiteX17360" fmla="*/ 9734110 w 22146938"/>
              <a:gd name="connsiteY17360" fmla="*/ 994574 h 4842513"/>
              <a:gd name="connsiteX17361" fmla="*/ 9747403 w 22146938"/>
              <a:gd name="connsiteY17361" fmla="*/ 1010631 h 4842513"/>
              <a:gd name="connsiteX17362" fmla="*/ 9729682 w 22146938"/>
              <a:gd name="connsiteY17362" fmla="*/ 1021704 h 4842513"/>
              <a:gd name="connsiteX17363" fmla="*/ 9716393 w 22146938"/>
              <a:gd name="connsiteY17363" fmla="*/ 1005648 h 4842513"/>
              <a:gd name="connsiteX17364" fmla="*/ 9734110 w 22146938"/>
              <a:gd name="connsiteY17364" fmla="*/ 994574 h 4842513"/>
              <a:gd name="connsiteX17365" fmla="*/ 20456808 w 22146938"/>
              <a:gd name="connsiteY17365" fmla="*/ 992359 h 4842513"/>
              <a:gd name="connsiteX17366" fmla="*/ 20468990 w 22146938"/>
              <a:gd name="connsiteY17366" fmla="*/ 1007308 h 4842513"/>
              <a:gd name="connsiteX17367" fmla="*/ 20452378 w 22146938"/>
              <a:gd name="connsiteY17367" fmla="*/ 1017828 h 4842513"/>
              <a:gd name="connsiteX17368" fmla="*/ 20440198 w 22146938"/>
              <a:gd name="connsiteY17368" fmla="*/ 1002879 h 4842513"/>
              <a:gd name="connsiteX17369" fmla="*/ 20456808 w 22146938"/>
              <a:gd name="connsiteY17369" fmla="*/ 992359 h 4842513"/>
              <a:gd name="connsiteX17370" fmla="*/ 4368262 w 22146938"/>
              <a:gd name="connsiteY17370" fmla="*/ 992359 h 4842513"/>
              <a:gd name="connsiteX17371" fmla="*/ 4383763 w 22146938"/>
              <a:gd name="connsiteY17371" fmla="*/ 1011184 h 4842513"/>
              <a:gd name="connsiteX17372" fmla="*/ 4363283 w 22146938"/>
              <a:gd name="connsiteY17372" fmla="*/ 1023918 h 4842513"/>
              <a:gd name="connsiteX17373" fmla="*/ 4347778 w 22146938"/>
              <a:gd name="connsiteY17373" fmla="*/ 1005093 h 4842513"/>
              <a:gd name="connsiteX17374" fmla="*/ 4368262 w 22146938"/>
              <a:gd name="connsiteY17374" fmla="*/ 992359 h 4842513"/>
              <a:gd name="connsiteX17375" fmla="*/ 14147112 w 22146938"/>
              <a:gd name="connsiteY17375" fmla="*/ 991805 h 4842513"/>
              <a:gd name="connsiteX17376" fmla="*/ 14160399 w 22146938"/>
              <a:gd name="connsiteY17376" fmla="*/ 1007862 h 4842513"/>
              <a:gd name="connsiteX17377" fmla="*/ 14143235 w 22146938"/>
              <a:gd name="connsiteY17377" fmla="*/ 1018935 h 4842513"/>
              <a:gd name="connsiteX17378" fmla="*/ 14129947 w 22146938"/>
              <a:gd name="connsiteY17378" fmla="*/ 1002879 h 4842513"/>
              <a:gd name="connsiteX17379" fmla="*/ 14147112 w 22146938"/>
              <a:gd name="connsiteY17379" fmla="*/ 991805 h 4842513"/>
              <a:gd name="connsiteX17380" fmla="*/ 18260928 w 22146938"/>
              <a:gd name="connsiteY17380" fmla="*/ 990698 h 4842513"/>
              <a:gd name="connsiteX17381" fmla="*/ 18274770 w 22146938"/>
              <a:gd name="connsiteY17381" fmla="*/ 1007308 h 4842513"/>
              <a:gd name="connsiteX17382" fmla="*/ 18256499 w 22146938"/>
              <a:gd name="connsiteY17382" fmla="*/ 1018935 h 4842513"/>
              <a:gd name="connsiteX17383" fmla="*/ 18242657 w 22146938"/>
              <a:gd name="connsiteY17383" fmla="*/ 1002325 h 4842513"/>
              <a:gd name="connsiteX17384" fmla="*/ 18260928 w 22146938"/>
              <a:gd name="connsiteY17384" fmla="*/ 990698 h 4842513"/>
              <a:gd name="connsiteX17385" fmla="*/ 3631550 w 22146938"/>
              <a:gd name="connsiteY17385" fmla="*/ 989591 h 4842513"/>
              <a:gd name="connsiteX17386" fmla="*/ 3645391 w 22146938"/>
              <a:gd name="connsiteY17386" fmla="*/ 1006755 h 4842513"/>
              <a:gd name="connsiteX17387" fmla="*/ 3626568 w 22146938"/>
              <a:gd name="connsiteY17387" fmla="*/ 1018382 h 4842513"/>
              <a:gd name="connsiteX17388" fmla="*/ 3612726 w 22146938"/>
              <a:gd name="connsiteY17388" fmla="*/ 1001218 h 4842513"/>
              <a:gd name="connsiteX17389" fmla="*/ 3631550 w 22146938"/>
              <a:gd name="connsiteY17389" fmla="*/ 989591 h 4842513"/>
              <a:gd name="connsiteX17390" fmla="*/ 10496087 w 22146938"/>
              <a:gd name="connsiteY17390" fmla="*/ 988483 h 4842513"/>
              <a:gd name="connsiteX17391" fmla="*/ 10509376 w 22146938"/>
              <a:gd name="connsiteY17391" fmla="*/ 1004540 h 4842513"/>
              <a:gd name="connsiteX17392" fmla="*/ 10491656 w 22146938"/>
              <a:gd name="connsiteY17392" fmla="*/ 1015613 h 4842513"/>
              <a:gd name="connsiteX17393" fmla="*/ 10478366 w 22146938"/>
              <a:gd name="connsiteY17393" fmla="*/ 999557 h 4842513"/>
              <a:gd name="connsiteX17394" fmla="*/ 10496087 w 22146938"/>
              <a:gd name="connsiteY17394" fmla="*/ 988483 h 4842513"/>
              <a:gd name="connsiteX17395" fmla="*/ 17687319 w 22146938"/>
              <a:gd name="connsiteY17395" fmla="*/ 987930 h 4842513"/>
              <a:gd name="connsiteX17396" fmla="*/ 17702268 w 22146938"/>
              <a:gd name="connsiteY17396" fmla="*/ 1005647 h 4842513"/>
              <a:gd name="connsiteX17397" fmla="*/ 17682889 w 22146938"/>
              <a:gd name="connsiteY17397" fmla="*/ 1018382 h 4842513"/>
              <a:gd name="connsiteX17398" fmla="*/ 17667940 w 22146938"/>
              <a:gd name="connsiteY17398" fmla="*/ 1000664 h 4842513"/>
              <a:gd name="connsiteX17399" fmla="*/ 17687319 w 22146938"/>
              <a:gd name="connsiteY17399" fmla="*/ 987930 h 4842513"/>
              <a:gd name="connsiteX17400" fmla="*/ 12356520 w 22146938"/>
              <a:gd name="connsiteY17400" fmla="*/ 987929 h 4842513"/>
              <a:gd name="connsiteX17401" fmla="*/ 12369255 w 22146938"/>
              <a:gd name="connsiteY17401" fmla="*/ 1003432 h 4842513"/>
              <a:gd name="connsiteX17402" fmla="*/ 12352090 w 22146938"/>
              <a:gd name="connsiteY17402" fmla="*/ 1014506 h 4842513"/>
              <a:gd name="connsiteX17403" fmla="*/ 12339357 w 22146938"/>
              <a:gd name="connsiteY17403" fmla="*/ 999003 h 4842513"/>
              <a:gd name="connsiteX17404" fmla="*/ 12356520 w 22146938"/>
              <a:gd name="connsiteY17404" fmla="*/ 987929 h 4842513"/>
              <a:gd name="connsiteX17405" fmla="*/ 4197731 w 22146938"/>
              <a:gd name="connsiteY17405" fmla="*/ 986822 h 4842513"/>
              <a:gd name="connsiteX17406" fmla="*/ 4213233 w 22146938"/>
              <a:gd name="connsiteY17406" fmla="*/ 1005647 h 4842513"/>
              <a:gd name="connsiteX17407" fmla="*/ 4192748 w 22146938"/>
              <a:gd name="connsiteY17407" fmla="*/ 1018381 h 4842513"/>
              <a:gd name="connsiteX17408" fmla="*/ 4177246 w 22146938"/>
              <a:gd name="connsiteY17408" fmla="*/ 999556 h 4842513"/>
              <a:gd name="connsiteX17409" fmla="*/ 4197731 w 22146938"/>
              <a:gd name="connsiteY17409" fmla="*/ 986822 h 4842513"/>
              <a:gd name="connsiteX17410" fmla="*/ 9887505 w 22146938"/>
              <a:gd name="connsiteY17410" fmla="*/ 986268 h 4842513"/>
              <a:gd name="connsiteX17411" fmla="*/ 9900794 w 22146938"/>
              <a:gd name="connsiteY17411" fmla="*/ 1002325 h 4842513"/>
              <a:gd name="connsiteX17412" fmla="*/ 9883076 w 22146938"/>
              <a:gd name="connsiteY17412" fmla="*/ 1013399 h 4842513"/>
              <a:gd name="connsiteX17413" fmla="*/ 9869784 w 22146938"/>
              <a:gd name="connsiteY17413" fmla="*/ 997342 h 4842513"/>
              <a:gd name="connsiteX17414" fmla="*/ 9887505 w 22146938"/>
              <a:gd name="connsiteY17414" fmla="*/ 986268 h 4842513"/>
              <a:gd name="connsiteX17415" fmla="*/ 8523013 w 22146938"/>
              <a:gd name="connsiteY17415" fmla="*/ 986268 h 4842513"/>
              <a:gd name="connsiteX17416" fmla="*/ 8536302 w 22146938"/>
              <a:gd name="connsiteY17416" fmla="*/ 1002325 h 4842513"/>
              <a:gd name="connsiteX17417" fmla="*/ 8518588 w 22146938"/>
              <a:gd name="connsiteY17417" fmla="*/ 1013398 h 4842513"/>
              <a:gd name="connsiteX17418" fmla="*/ 8505294 w 22146938"/>
              <a:gd name="connsiteY17418" fmla="*/ 997342 h 4842513"/>
              <a:gd name="connsiteX17419" fmla="*/ 8523013 w 22146938"/>
              <a:gd name="connsiteY17419" fmla="*/ 986268 h 4842513"/>
              <a:gd name="connsiteX17420" fmla="*/ 3160953 w 22146938"/>
              <a:gd name="connsiteY17420" fmla="*/ 985715 h 4842513"/>
              <a:gd name="connsiteX17421" fmla="*/ 3174794 w 22146938"/>
              <a:gd name="connsiteY17421" fmla="*/ 1002879 h 4842513"/>
              <a:gd name="connsiteX17422" fmla="*/ 3155970 w 22146938"/>
              <a:gd name="connsiteY17422" fmla="*/ 1014506 h 4842513"/>
              <a:gd name="connsiteX17423" fmla="*/ 3142128 w 22146938"/>
              <a:gd name="connsiteY17423" fmla="*/ 997342 h 4842513"/>
              <a:gd name="connsiteX17424" fmla="*/ 3160953 w 22146938"/>
              <a:gd name="connsiteY17424" fmla="*/ 985715 h 4842513"/>
              <a:gd name="connsiteX17425" fmla="*/ 20370990 w 22146938"/>
              <a:gd name="connsiteY17425" fmla="*/ 985161 h 4842513"/>
              <a:gd name="connsiteX17426" fmla="*/ 20384278 w 22146938"/>
              <a:gd name="connsiteY17426" fmla="*/ 1001771 h 4842513"/>
              <a:gd name="connsiteX17427" fmla="*/ 20366558 w 22146938"/>
              <a:gd name="connsiteY17427" fmla="*/ 1013398 h 4842513"/>
              <a:gd name="connsiteX17428" fmla="*/ 20353270 w 22146938"/>
              <a:gd name="connsiteY17428" fmla="*/ 996788 h 4842513"/>
              <a:gd name="connsiteX17429" fmla="*/ 20370990 w 22146938"/>
              <a:gd name="connsiteY17429" fmla="*/ 985161 h 4842513"/>
              <a:gd name="connsiteX17430" fmla="*/ 1710868 w 22146938"/>
              <a:gd name="connsiteY17430" fmla="*/ 985161 h 4842513"/>
              <a:gd name="connsiteX17431" fmla="*/ 1725263 w 22146938"/>
              <a:gd name="connsiteY17431" fmla="*/ 1002879 h 4842513"/>
              <a:gd name="connsiteX17432" fmla="*/ 1724450 w 22146938"/>
              <a:gd name="connsiteY17432" fmla="*/ 1004095 h 4842513"/>
              <a:gd name="connsiteX17433" fmla="*/ 1725059 w 22146938"/>
              <a:gd name="connsiteY17433" fmla="*/ 1003986 h 4842513"/>
              <a:gd name="connsiteX17434" fmla="*/ 1737793 w 22146938"/>
              <a:gd name="connsiteY17434" fmla="*/ 1019489 h 4842513"/>
              <a:gd name="connsiteX17435" fmla="*/ 1720631 w 22146938"/>
              <a:gd name="connsiteY17435" fmla="*/ 1030008 h 4842513"/>
              <a:gd name="connsiteX17436" fmla="*/ 1710733 w 22146938"/>
              <a:gd name="connsiteY17436" fmla="*/ 1024541 h 4842513"/>
              <a:gd name="connsiteX17437" fmla="*/ 1707946 w 22146938"/>
              <a:gd name="connsiteY17437" fmla="*/ 1014681 h 4842513"/>
              <a:gd name="connsiteX17438" fmla="*/ 1705885 w 22146938"/>
              <a:gd name="connsiteY17438" fmla="*/ 1015060 h 4842513"/>
              <a:gd name="connsiteX17439" fmla="*/ 1694743 w 22146938"/>
              <a:gd name="connsiteY17439" fmla="*/ 1008692 h 4842513"/>
              <a:gd name="connsiteX17440" fmla="*/ 1694209 w 22146938"/>
              <a:gd name="connsiteY17440" fmla="*/ 1006828 h 4842513"/>
              <a:gd name="connsiteX17441" fmla="*/ 1693937 w 22146938"/>
              <a:gd name="connsiteY17441" fmla="*/ 1006675 h 4842513"/>
              <a:gd name="connsiteX17442" fmla="*/ 1691098 w 22146938"/>
              <a:gd name="connsiteY17442" fmla="*/ 996705 h 4842513"/>
              <a:gd name="connsiteX17443" fmla="*/ 1696906 w 22146938"/>
              <a:gd name="connsiteY17443" fmla="*/ 988119 h 4842513"/>
              <a:gd name="connsiteX17444" fmla="*/ 1700002 w 22146938"/>
              <a:gd name="connsiteY17444" fmla="*/ 987511 h 4842513"/>
              <a:gd name="connsiteX17445" fmla="*/ 20602426 w 22146938"/>
              <a:gd name="connsiteY17445" fmla="*/ 984054 h 4842513"/>
              <a:gd name="connsiteX17446" fmla="*/ 20614606 w 22146938"/>
              <a:gd name="connsiteY17446" fmla="*/ 999003 h 4842513"/>
              <a:gd name="connsiteX17447" fmla="*/ 20597998 w 22146938"/>
              <a:gd name="connsiteY17447" fmla="*/ 1009523 h 4842513"/>
              <a:gd name="connsiteX17448" fmla="*/ 20585816 w 22146938"/>
              <a:gd name="connsiteY17448" fmla="*/ 994574 h 4842513"/>
              <a:gd name="connsiteX17449" fmla="*/ 20602426 w 22146938"/>
              <a:gd name="connsiteY17449" fmla="*/ 984054 h 4842513"/>
              <a:gd name="connsiteX17450" fmla="*/ 18627462 w 22146938"/>
              <a:gd name="connsiteY17450" fmla="*/ 981839 h 4842513"/>
              <a:gd name="connsiteX17451" fmla="*/ 18640749 w 22146938"/>
              <a:gd name="connsiteY17451" fmla="*/ 997896 h 4842513"/>
              <a:gd name="connsiteX17452" fmla="*/ 18623586 w 22146938"/>
              <a:gd name="connsiteY17452" fmla="*/ 1008970 h 4842513"/>
              <a:gd name="connsiteX17453" fmla="*/ 18610297 w 22146938"/>
              <a:gd name="connsiteY17453" fmla="*/ 992913 h 4842513"/>
              <a:gd name="connsiteX17454" fmla="*/ 18627462 w 22146938"/>
              <a:gd name="connsiteY17454" fmla="*/ 981839 h 4842513"/>
              <a:gd name="connsiteX17455" fmla="*/ 6681165 w 22146938"/>
              <a:gd name="connsiteY17455" fmla="*/ 981286 h 4842513"/>
              <a:gd name="connsiteX17456" fmla="*/ 6695028 w 22146938"/>
              <a:gd name="connsiteY17456" fmla="*/ 997896 h 4842513"/>
              <a:gd name="connsiteX17457" fmla="*/ 6676729 w 22146938"/>
              <a:gd name="connsiteY17457" fmla="*/ 1009523 h 4842513"/>
              <a:gd name="connsiteX17458" fmla="*/ 6662899 w 22146938"/>
              <a:gd name="connsiteY17458" fmla="*/ 992913 h 4842513"/>
              <a:gd name="connsiteX17459" fmla="*/ 6681165 w 22146938"/>
              <a:gd name="connsiteY17459" fmla="*/ 981286 h 4842513"/>
              <a:gd name="connsiteX17460" fmla="*/ 17945885 w 22146938"/>
              <a:gd name="connsiteY17460" fmla="*/ 980732 h 4842513"/>
              <a:gd name="connsiteX17461" fmla="*/ 17959727 w 22146938"/>
              <a:gd name="connsiteY17461" fmla="*/ 997896 h 4842513"/>
              <a:gd name="connsiteX17462" fmla="*/ 17940903 w 22146938"/>
              <a:gd name="connsiteY17462" fmla="*/ 1009523 h 4842513"/>
              <a:gd name="connsiteX17463" fmla="*/ 17927061 w 22146938"/>
              <a:gd name="connsiteY17463" fmla="*/ 992359 h 4842513"/>
              <a:gd name="connsiteX17464" fmla="*/ 17945885 w 22146938"/>
              <a:gd name="connsiteY17464" fmla="*/ 980732 h 4842513"/>
              <a:gd name="connsiteX17465" fmla="*/ 4854418 w 22146938"/>
              <a:gd name="connsiteY17465" fmla="*/ 980732 h 4842513"/>
              <a:gd name="connsiteX17466" fmla="*/ 4869361 w 22146938"/>
              <a:gd name="connsiteY17466" fmla="*/ 999003 h 4842513"/>
              <a:gd name="connsiteX17467" fmla="*/ 4849435 w 22146938"/>
              <a:gd name="connsiteY17467" fmla="*/ 1011738 h 4842513"/>
              <a:gd name="connsiteX17468" fmla="*/ 4834491 w 22146938"/>
              <a:gd name="connsiteY17468" fmla="*/ 993467 h 4842513"/>
              <a:gd name="connsiteX17469" fmla="*/ 4854418 w 22146938"/>
              <a:gd name="connsiteY17469" fmla="*/ 980732 h 4842513"/>
              <a:gd name="connsiteX17470" fmla="*/ 1444104 w 22146938"/>
              <a:gd name="connsiteY17470" fmla="*/ 980732 h 4842513"/>
              <a:gd name="connsiteX17471" fmla="*/ 1457945 w 22146938"/>
              <a:gd name="connsiteY17471" fmla="*/ 997896 h 4842513"/>
              <a:gd name="connsiteX17472" fmla="*/ 1439675 w 22146938"/>
              <a:gd name="connsiteY17472" fmla="*/ 1009523 h 4842513"/>
              <a:gd name="connsiteX17473" fmla="*/ 1425834 w 22146938"/>
              <a:gd name="connsiteY17473" fmla="*/ 992359 h 4842513"/>
              <a:gd name="connsiteX17474" fmla="*/ 1444104 w 22146938"/>
              <a:gd name="connsiteY17474" fmla="*/ 980732 h 4842513"/>
              <a:gd name="connsiteX17475" fmla="*/ 11010533 w 22146938"/>
              <a:gd name="connsiteY17475" fmla="*/ 980731 h 4842513"/>
              <a:gd name="connsiteX17476" fmla="*/ 11023268 w 22146938"/>
              <a:gd name="connsiteY17476" fmla="*/ 996788 h 4842513"/>
              <a:gd name="connsiteX17477" fmla="*/ 11006104 w 22146938"/>
              <a:gd name="connsiteY17477" fmla="*/ 1007862 h 4842513"/>
              <a:gd name="connsiteX17478" fmla="*/ 10993369 w 22146938"/>
              <a:gd name="connsiteY17478" fmla="*/ 991805 h 4842513"/>
              <a:gd name="connsiteX17479" fmla="*/ 11010533 w 22146938"/>
              <a:gd name="connsiteY17479" fmla="*/ 980731 h 4842513"/>
              <a:gd name="connsiteX17480" fmla="*/ 10040346 w 22146938"/>
              <a:gd name="connsiteY17480" fmla="*/ 980178 h 4842513"/>
              <a:gd name="connsiteX17481" fmla="*/ 10053635 w 22146938"/>
              <a:gd name="connsiteY17481" fmla="*/ 996235 h 4842513"/>
              <a:gd name="connsiteX17482" fmla="*/ 10035914 w 22146938"/>
              <a:gd name="connsiteY17482" fmla="*/ 1007309 h 4842513"/>
              <a:gd name="connsiteX17483" fmla="*/ 10022623 w 22146938"/>
              <a:gd name="connsiteY17483" fmla="*/ 991252 h 4842513"/>
              <a:gd name="connsiteX17484" fmla="*/ 10040346 w 22146938"/>
              <a:gd name="connsiteY17484" fmla="*/ 980178 h 4842513"/>
              <a:gd name="connsiteX17485" fmla="*/ 1518980 w 22146938"/>
              <a:gd name="connsiteY17485" fmla="*/ 979624 h 4842513"/>
              <a:gd name="connsiteX17486" fmla="*/ 1532266 w 22146938"/>
              <a:gd name="connsiteY17486" fmla="*/ 995681 h 4842513"/>
              <a:gd name="connsiteX17487" fmla="*/ 1514550 w 22146938"/>
              <a:gd name="connsiteY17487" fmla="*/ 1006755 h 4842513"/>
              <a:gd name="connsiteX17488" fmla="*/ 1501262 w 22146938"/>
              <a:gd name="connsiteY17488" fmla="*/ 990698 h 4842513"/>
              <a:gd name="connsiteX17489" fmla="*/ 1518980 w 22146938"/>
              <a:gd name="connsiteY17489" fmla="*/ 979624 h 4842513"/>
              <a:gd name="connsiteX17490" fmla="*/ 19485106 w 22146938"/>
              <a:gd name="connsiteY17490" fmla="*/ 979071 h 4842513"/>
              <a:gd name="connsiteX17491" fmla="*/ 19498396 w 22146938"/>
              <a:gd name="connsiteY17491" fmla="*/ 995127 h 4842513"/>
              <a:gd name="connsiteX17492" fmla="*/ 19480678 w 22146938"/>
              <a:gd name="connsiteY17492" fmla="*/ 1006201 h 4842513"/>
              <a:gd name="connsiteX17493" fmla="*/ 19467390 w 22146938"/>
              <a:gd name="connsiteY17493" fmla="*/ 990144 h 4842513"/>
              <a:gd name="connsiteX17494" fmla="*/ 19485106 w 22146938"/>
              <a:gd name="connsiteY17494" fmla="*/ 979071 h 4842513"/>
              <a:gd name="connsiteX17495" fmla="*/ 15935487 w 22146938"/>
              <a:gd name="connsiteY17495" fmla="*/ 979071 h 4842513"/>
              <a:gd name="connsiteX17496" fmla="*/ 15949881 w 22146938"/>
              <a:gd name="connsiteY17496" fmla="*/ 996789 h 4842513"/>
              <a:gd name="connsiteX17497" fmla="*/ 15930503 w 22146938"/>
              <a:gd name="connsiteY17497" fmla="*/ 1008970 h 4842513"/>
              <a:gd name="connsiteX17498" fmla="*/ 15916108 w 22146938"/>
              <a:gd name="connsiteY17498" fmla="*/ 991252 h 4842513"/>
              <a:gd name="connsiteX17499" fmla="*/ 15935487 w 22146938"/>
              <a:gd name="connsiteY17499" fmla="*/ 979071 h 4842513"/>
              <a:gd name="connsiteX17500" fmla="*/ 1748907 w 22146938"/>
              <a:gd name="connsiteY17500" fmla="*/ 979071 h 4842513"/>
              <a:gd name="connsiteX17501" fmla="*/ 1761641 w 22146938"/>
              <a:gd name="connsiteY17501" fmla="*/ 994574 h 4842513"/>
              <a:gd name="connsiteX17502" fmla="*/ 1745031 w 22146938"/>
              <a:gd name="connsiteY17502" fmla="*/ 1005093 h 4842513"/>
              <a:gd name="connsiteX17503" fmla="*/ 1732298 w 22146938"/>
              <a:gd name="connsiteY17503" fmla="*/ 989591 h 4842513"/>
              <a:gd name="connsiteX17504" fmla="*/ 1748907 w 22146938"/>
              <a:gd name="connsiteY17504" fmla="*/ 979071 h 4842513"/>
              <a:gd name="connsiteX17505" fmla="*/ 20233678 w 22146938"/>
              <a:gd name="connsiteY17505" fmla="*/ 978517 h 4842513"/>
              <a:gd name="connsiteX17506" fmla="*/ 20246412 w 22146938"/>
              <a:gd name="connsiteY17506" fmla="*/ 994019 h 4842513"/>
              <a:gd name="connsiteX17507" fmla="*/ 20229250 w 22146938"/>
              <a:gd name="connsiteY17507" fmla="*/ 1004539 h 4842513"/>
              <a:gd name="connsiteX17508" fmla="*/ 20216514 w 22146938"/>
              <a:gd name="connsiteY17508" fmla="*/ 989036 h 4842513"/>
              <a:gd name="connsiteX17509" fmla="*/ 20233678 w 22146938"/>
              <a:gd name="connsiteY17509" fmla="*/ 978517 h 4842513"/>
              <a:gd name="connsiteX17510" fmla="*/ 10345464 w 22146938"/>
              <a:gd name="connsiteY17510" fmla="*/ 978517 h 4842513"/>
              <a:gd name="connsiteX17511" fmla="*/ 10358756 w 22146938"/>
              <a:gd name="connsiteY17511" fmla="*/ 994574 h 4842513"/>
              <a:gd name="connsiteX17512" fmla="*/ 10341035 w 22146938"/>
              <a:gd name="connsiteY17512" fmla="*/ 1005647 h 4842513"/>
              <a:gd name="connsiteX17513" fmla="*/ 10327746 w 22146938"/>
              <a:gd name="connsiteY17513" fmla="*/ 989591 h 4842513"/>
              <a:gd name="connsiteX17514" fmla="*/ 10345464 w 22146938"/>
              <a:gd name="connsiteY17514" fmla="*/ 978517 h 4842513"/>
              <a:gd name="connsiteX17515" fmla="*/ 7997436 w 22146938"/>
              <a:gd name="connsiteY17515" fmla="*/ 978517 h 4842513"/>
              <a:gd name="connsiteX17516" fmla="*/ 8010728 w 22146938"/>
              <a:gd name="connsiteY17516" fmla="*/ 995127 h 4842513"/>
              <a:gd name="connsiteX17517" fmla="*/ 7993014 w 22146938"/>
              <a:gd name="connsiteY17517" fmla="*/ 1006754 h 4842513"/>
              <a:gd name="connsiteX17518" fmla="*/ 7979714 w 22146938"/>
              <a:gd name="connsiteY17518" fmla="*/ 990144 h 4842513"/>
              <a:gd name="connsiteX17519" fmla="*/ 7997436 w 22146938"/>
              <a:gd name="connsiteY17519" fmla="*/ 978517 h 4842513"/>
              <a:gd name="connsiteX17520" fmla="*/ 16326381 w 22146938"/>
              <a:gd name="connsiteY17520" fmla="*/ 977410 h 4842513"/>
              <a:gd name="connsiteX17521" fmla="*/ 16341330 w 22146938"/>
              <a:gd name="connsiteY17521" fmla="*/ 995127 h 4842513"/>
              <a:gd name="connsiteX17522" fmla="*/ 16321951 w 22146938"/>
              <a:gd name="connsiteY17522" fmla="*/ 1007308 h 4842513"/>
              <a:gd name="connsiteX17523" fmla="*/ 16307002 w 22146938"/>
              <a:gd name="connsiteY17523" fmla="*/ 989591 h 4842513"/>
              <a:gd name="connsiteX17524" fmla="*/ 16326381 w 22146938"/>
              <a:gd name="connsiteY17524" fmla="*/ 977410 h 4842513"/>
              <a:gd name="connsiteX17525" fmla="*/ 20315070 w 22146938"/>
              <a:gd name="connsiteY17525" fmla="*/ 976856 h 4842513"/>
              <a:gd name="connsiteX17526" fmla="*/ 20327250 w 22146938"/>
              <a:gd name="connsiteY17526" fmla="*/ 991805 h 4842513"/>
              <a:gd name="connsiteX17527" fmla="*/ 20322316 w 22146938"/>
              <a:gd name="connsiteY17527" fmla="*/ 999176 h 4842513"/>
              <a:gd name="connsiteX17528" fmla="*/ 20326142 w 22146938"/>
              <a:gd name="connsiteY17528" fmla="*/ 998450 h 4842513"/>
              <a:gd name="connsiteX17529" fmla="*/ 20339982 w 22146938"/>
              <a:gd name="connsiteY17529" fmla="*/ 1015060 h 4842513"/>
              <a:gd name="connsiteX17530" fmla="*/ 20336576 w 22146938"/>
              <a:gd name="connsiteY17530" fmla="*/ 1020054 h 4842513"/>
              <a:gd name="connsiteX17531" fmla="*/ 20345450 w 22146938"/>
              <a:gd name="connsiteY17531" fmla="*/ 1024956 h 4842513"/>
              <a:gd name="connsiteX17532" fmla="*/ 20348290 w 22146938"/>
              <a:gd name="connsiteY17532" fmla="*/ 1034992 h 4842513"/>
              <a:gd name="connsiteX17533" fmla="*/ 20331126 w 22146938"/>
              <a:gd name="connsiteY17533" fmla="*/ 1046065 h 4842513"/>
              <a:gd name="connsiteX17534" fmla="*/ 20318390 w 22146938"/>
              <a:gd name="connsiteY17534" fmla="*/ 1030563 h 4842513"/>
              <a:gd name="connsiteX17535" fmla="*/ 20321216 w 22146938"/>
              <a:gd name="connsiteY17535" fmla="*/ 1026407 h 4842513"/>
              <a:gd name="connsiteX17536" fmla="*/ 20311054 w 22146938"/>
              <a:gd name="connsiteY17536" fmla="*/ 1020666 h 4842513"/>
              <a:gd name="connsiteX17537" fmla="*/ 20307870 w 22146938"/>
              <a:gd name="connsiteY17537" fmla="*/ 1010077 h 4842513"/>
              <a:gd name="connsiteX17538" fmla="*/ 20313396 w 22146938"/>
              <a:gd name="connsiteY17538" fmla="*/ 1001787 h 4842513"/>
              <a:gd name="connsiteX17539" fmla="*/ 20310638 w 22146938"/>
              <a:gd name="connsiteY17539" fmla="*/ 1002325 h 4842513"/>
              <a:gd name="connsiteX17540" fmla="*/ 20309214 w 22146938"/>
              <a:gd name="connsiteY17540" fmla="*/ 1001556 h 4842513"/>
              <a:gd name="connsiteX17541" fmla="*/ 20308078 w 22146938"/>
              <a:gd name="connsiteY17541" fmla="*/ 1003225 h 4842513"/>
              <a:gd name="connsiteX17542" fmla="*/ 20296798 w 22146938"/>
              <a:gd name="connsiteY17542" fmla="*/ 1005648 h 4842513"/>
              <a:gd name="connsiteX17543" fmla="*/ 20283508 w 22146938"/>
              <a:gd name="connsiteY17543" fmla="*/ 989591 h 4842513"/>
              <a:gd name="connsiteX17544" fmla="*/ 20300674 w 22146938"/>
              <a:gd name="connsiteY17544" fmla="*/ 978517 h 4842513"/>
              <a:gd name="connsiteX17545" fmla="*/ 20303440 w 22146938"/>
              <a:gd name="connsiteY17545" fmla="*/ 980022 h 4842513"/>
              <a:gd name="connsiteX17546" fmla="*/ 20304272 w 22146938"/>
              <a:gd name="connsiteY17546" fmla="*/ 978794 h 4842513"/>
              <a:gd name="connsiteX17547" fmla="*/ 20315070 w 22146938"/>
              <a:gd name="connsiteY17547" fmla="*/ 976856 h 4842513"/>
              <a:gd name="connsiteX17548" fmla="*/ 10193181 w 22146938"/>
              <a:gd name="connsiteY17548" fmla="*/ 976302 h 4842513"/>
              <a:gd name="connsiteX17549" fmla="*/ 10206474 w 22146938"/>
              <a:gd name="connsiteY17549" fmla="*/ 992359 h 4842513"/>
              <a:gd name="connsiteX17550" fmla="*/ 10188752 w 22146938"/>
              <a:gd name="connsiteY17550" fmla="*/ 1003432 h 4842513"/>
              <a:gd name="connsiteX17551" fmla="*/ 10175460 w 22146938"/>
              <a:gd name="connsiteY17551" fmla="*/ 987376 h 4842513"/>
              <a:gd name="connsiteX17552" fmla="*/ 10193181 w 22146938"/>
              <a:gd name="connsiteY17552" fmla="*/ 976302 h 4842513"/>
              <a:gd name="connsiteX17553" fmla="*/ 13226899 w 22146938"/>
              <a:gd name="connsiteY17553" fmla="*/ 975749 h 4842513"/>
              <a:gd name="connsiteX17554" fmla="*/ 13239081 w 22146938"/>
              <a:gd name="connsiteY17554" fmla="*/ 990698 h 4842513"/>
              <a:gd name="connsiteX17555" fmla="*/ 13222471 w 22146938"/>
              <a:gd name="connsiteY17555" fmla="*/ 1001218 h 4842513"/>
              <a:gd name="connsiteX17556" fmla="*/ 13210289 w 22146938"/>
              <a:gd name="connsiteY17556" fmla="*/ 986268 h 4842513"/>
              <a:gd name="connsiteX17557" fmla="*/ 13226899 w 22146938"/>
              <a:gd name="connsiteY17557" fmla="*/ 975749 h 4842513"/>
              <a:gd name="connsiteX17558" fmla="*/ 10682756 w 22146938"/>
              <a:gd name="connsiteY17558" fmla="*/ 975748 h 4842513"/>
              <a:gd name="connsiteX17559" fmla="*/ 10696045 w 22146938"/>
              <a:gd name="connsiteY17559" fmla="*/ 991805 h 4842513"/>
              <a:gd name="connsiteX17560" fmla="*/ 10678326 w 22146938"/>
              <a:gd name="connsiteY17560" fmla="*/ 1002879 h 4842513"/>
              <a:gd name="connsiteX17561" fmla="*/ 10665038 w 22146938"/>
              <a:gd name="connsiteY17561" fmla="*/ 986822 h 4842513"/>
              <a:gd name="connsiteX17562" fmla="*/ 10682756 w 22146938"/>
              <a:gd name="connsiteY17562" fmla="*/ 975748 h 4842513"/>
              <a:gd name="connsiteX17563" fmla="*/ 15394549 w 22146938"/>
              <a:gd name="connsiteY17563" fmla="*/ 975293 h 4842513"/>
              <a:gd name="connsiteX17564" fmla="*/ 15408587 w 22146938"/>
              <a:gd name="connsiteY17564" fmla="*/ 992678 h 4842513"/>
              <a:gd name="connsiteX17565" fmla="*/ 15389825 w 22146938"/>
              <a:gd name="connsiteY17565" fmla="*/ 1004814 h 4842513"/>
              <a:gd name="connsiteX17566" fmla="*/ 15375786 w 22146938"/>
              <a:gd name="connsiteY17566" fmla="*/ 987430 h 4842513"/>
              <a:gd name="connsiteX17567" fmla="*/ 15394549 w 22146938"/>
              <a:gd name="connsiteY17567" fmla="*/ 975293 h 4842513"/>
              <a:gd name="connsiteX17568" fmla="*/ 5613051 w 22146938"/>
              <a:gd name="connsiteY17568" fmla="*/ 975195 h 4842513"/>
              <a:gd name="connsiteX17569" fmla="*/ 5627449 w 22146938"/>
              <a:gd name="connsiteY17569" fmla="*/ 992912 h 4842513"/>
              <a:gd name="connsiteX17570" fmla="*/ 5608074 w 22146938"/>
              <a:gd name="connsiteY17570" fmla="*/ 1005093 h 4842513"/>
              <a:gd name="connsiteX17571" fmla="*/ 5593667 w 22146938"/>
              <a:gd name="connsiteY17571" fmla="*/ 987376 h 4842513"/>
              <a:gd name="connsiteX17572" fmla="*/ 5613051 w 22146938"/>
              <a:gd name="connsiteY17572" fmla="*/ 975195 h 4842513"/>
              <a:gd name="connsiteX17573" fmla="*/ 18336782 w 22146938"/>
              <a:gd name="connsiteY17573" fmla="*/ 974088 h 4842513"/>
              <a:gd name="connsiteX17574" fmla="*/ 18350070 w 22146938"/>
              <a:gd name="connsiteY17574" fmla="*/ 990698 h 4842513"/>
              <a:gd name="connsiteX17575" fmla="*/ 18332352 w 22146938"/>
              <a:gd name="connsiteY17575" fmla="*/ 1002325 h 4842513"/>
              <a:gd name="connsiteX17576" fmla="*/ 18319065 w 22146938"/>
              <a:gd name="connsiteY17576" fmla="*/ 985715 h 4842513"/>
              <a:gd name="connsiteX17577" fmla="*/ 18336782 w 22146938"/>
              <a:gd name="connsiteY17577" fmla="*/ 974088 h 4842513"/>
              <a:gd name="connsiteX17578" fmla="*/ 1576379 w 22146938"/>
              <a:gd name="connsiteY17578" fmla="*/ 974087 h 4842513"/>
              <a:gd name="connsiteX17579" fmla="*/ 1590774 w 22146938"/>
              <a:gd name="connsiteY17579" fmla="*/ 991251 h 4842513"/>
              <a:gd name="connsiteX17580" fmla="*/ 1571950 w 22146938"/>
              <a:gd name="connsiteY17580" fmla="*/ 1003432 h 4842513"/>
              <a:gd name="connsiteX17581" fmla="*/ 1557556 w 22146938"/>
              <a:gd name="connsiteY17581" fmla="*/ 986268 h 4842513"/>
              <a:gd name="connsiteX17582" fmla="*/ 1576379 w 22146938"/>
              <a:gd name="connsiteY17582" fmla="*/ 974087 h 4842513"/>
              <a:gd name="connsiteX17583" fmla="*/ 6427556 w 22146938"/>
              <a:gd name="connsiteY17583" fmla="*/ 972981 h 4842513"/>
              <a:gd name="connsiteX17584" fmla="*/ 6441402 w 22146938"/>
              <a:gd name="connsiteY17584" fmla="*/ 990145 h 4842513"/>
              <a:gd name="connsiteX17585" fmla="*/ 6423139 w 22146938"/>
              <a:gd name="connsiteY17585" fmla="*/ 1001772 h 4842513"/>
              <a:gd name="connsiteX17586" fmla="*/ 6409289 w 22146938"/>
              <a:gd name="connsiteY17586" fmla="*/ 984608 h 4842513"/>
              <a:gd name="connsiteX17587" fmla="*/ 6427556 w 22146938"/>
              <a:gd name="connsiteY17587" fmla="*/ 972981 h 4842513"/>
              <a:gd name="connsiteX17588" fmla="*/ 13663751 w 22146938"/>
              <a:gd name="connsiteY17588" fmla="*/ 972980 h 4842513"/>
              <a:gd name="connsiteX17589" fmla="*/ 13676486 w 22146938"/>
              <a:gd name="connsiteY17589" fmla="*/ 988483 h 4842513"/>
              <a:gd name="connsiteX17590" fmla="*/ 13659876 w 22146938"/>
              <a:gd name="connsiteY17590" fmla="*/ 999003 h 4842513"/>
              <a:gd name="connsiteX17591" fmla="*/ 13647141 w 22146938"/>
              <a:gd name="connsiteY17591" fmla="*/ 983500 h 4842513"/>
              <a:gd name="connsiteX17592" fmla="*/ 13663751 w 22146938"/>
              <a:gd name="connsiteY17592" fmla="*/ 972980 h 4842513"/>
              <a:gd name="connsiteX17593" fmla="*/ 2034751 w 22146938"/>
              <a:gd name="connsiteY17593" fmla="*/ 972427 h 4842513"/>
              <a:gd name="connsiteX17594" fmla="*/ 2049146 w 22146938"/>
              <a:gd name="connsiteY17594" fmla="*/ 990144 h 4842513"/>
              <a:gd name="connsiteX17595" fmla="*/ 2029768 w 22146938"/>
              <a:gd name="connsiteY17595" fmla="*/ 1002325 h 4842513"/>
              <a:gd name="connsiteX17596" fmla="*/ 2015374 w 22146938"/>
              <a:gd name="connsiteY17596" fmla="*/ 984608 h 4842513"/>
              <a:gd name="connsiteX17597" fmla="*/ 2034751 w 22146938"/>
              <a:gd name="connsiteY17597" fmla="*/ 972427 h 4842513"/>
              <a:gd name="connsiteX17598" fmla="*/ 17504051 w 22146938"/>
              <a:gd name="connsiteY17598" fmla="*/ 971873 h 4842513"/>
              <a:gd name="connsiteX17599" fmla="*/ 17519554 w 22146938"/>
              <a:gd name="connsiteY17599" fmla="*/ 990698 h 4842513"/>
              <a:gd name="connsiteX17600" fmla="*/ 17499068 w 22146938"/>
              <a:gd name="connsiteY17600" fmla="*/ 1003432 h 4842513"/>
              <a:gd name="connsiteX17601" fmla="*/ 17483565 w 22146938"/>
              <a:gd name="connsiteY17601" fmla="*/ 984607 h 4842513"/>
              <a:gd name="connsiteX17602" fmla="*/ 17504051 w 22146938"/>
              <a:gd name="connsiteY17602" fmla="*/ 971873 h 4842513"/>
              <a:gd name="connsiteX17603" fmla="*/ 7082625 w 22146938"/>
              <a:gd name="connsiteY17603" fmla="*/ 970766 h 4842513"/>
              <a:gd name="connsiteX17604" fmla="*/ 7095924 w 22146938"/>
              <a:gd name="connsiteY17604" fmla="*/ 987376 h 4842513"/>
              <a:gd name="connsiteX17605" fmla="*/ 7078201 w 22146938"/>
              <a:gd name="connsiteY17605" fmla="*/ 999003 h 4842513"/>
              <a:gd name="connsiteX17606" fmla="*/ 7064915 w 22146938"/>
              <a:gd name="connsiteY17606" fmla="*/ 982393 h 4842513"/>
              <a:gd name="connsiteX17607" fmla="*/ 7082625 w 22146938"/>
              <a:gd name="connsiteY17607" fmla="*/ 970766 h 4842513"/>
              <a:gd name="connsiteX17608" fmla="*/ 17598730 w 22146938"/>
              <a:gd name="connsiteY17608" fmla="*/ 970212 h 4842513"/>
              <a:gd name="connsiteX17609" fmla="*/ 17613679 w 22146938"/>
              <a:gd name="connsiteY17609" fmla="*/ 988483 h 4842513"/>
              <a:gd name="connsiteX17610" fmla="*/ 17593747 w 22146938"/>
              <a:gd name="connsiteY17610" fmla="*/ 1001218 h 4842513"/>
              <a:gd name="connsiteX17611" fmla="*/ 17578797 w 22146938"/>
              <a:gd name="connsiteY17611" fmla="*/ 982946 h 4842513"/>
              <a:gd name="connsiteX17612" fmla="*/ 17598730 w 22146938"/>
              <a:gd name="connsiteY17612" fmla="*/ 970212 h 4842513"/>
              <a:gd name="connsiteX17613" fmla="*/ 16975290 w 22146938"/>
              <a:gd name="connsiteY17613" fmla="*/ 969105 h 4842513"/>
              <a:gd name="connsiteX17614" fmla="*/ 16990241 w 22146938"/>
              <a:gd name="connsiteY17614" fmla="*/ 987376 h 4842513"/>
              <a:gd name="connsiteX17615" fmla="*/ 16969753 w 22146938"/>
              <a:gd name="connsiteY17615" fmla="*/ 1000111 h 4842513"/>
              <a:gd name="connsiteX17616" fmla="*/ 16954804 w 22146938"/>
              <a:gd name="connsiteY17616" fmla="*/ 981839 h 4842513"/>
              <a:gd name="connsiteX17617" fmla="*/ 16975290 w 22146938"/>
              <a:gd name="connsiteY17617" fmla="*/ 969105 h 4842513"/>
              <a:gd name="connsiteX17618" fmla="*/ 14873534 w 22146938"/>
              <a:gd name="connsiteY17618" fmla="*/ 969105 h 4842513"/>
              <a:gd name="connsiteX17619" fmla="*/ 14887376 w 22146938"/>
              <a:gd name="connsiteY17619" fmla="*/ 986269 h 4842513"/>
              <a:gd name="connsiteX17620" fmla="*/ 14869105 w 22146938"/>
              <a:gd name="connsiteY17620" fmla="*/ 997896 h 4842513"/>
              <a:gd name="connsiteX17621" fmla="*/ 14855263 w 22146938"/>
              <a:gd name="connsiteY17621" fmla="*/ 980732 h 4842513"/>
              <a:gd name="connsiteX17622" fmla="*/ 14873534 w 22146938"/>
              <a:gd name="connsiteY17622" fmla="*/ 969105 h 4842513"/>
              <a:gd name="connsiteX17623" fmla="*/ 12803337 w 22146938"/>
              <a:gd name="connsiteY17623" fmla="*/ 967444 h 4842513"/>
              <a:gd name="connsiteX17624" fmla="*/ 12816072 w 22146938"/>
              <a:gd name="connsiteY17624" fmla="*/ 982393 h 4842513"/>
              <a:gd name="connsiteX17625" fmla="*/ 12799462 w 22146938"/>
              <a:gd name="connsiteY17625" fmla="*/ 992913 h 4842513"/>
              <a:gd name="connsiteX17626" fmla="*/ 12786727 w 22146938"/>
              <a:gd name="connsiteY17626" fmla="*/ 977963 h 4842513"/>
              <a:gd name="connsiteX17627" fmla="*/ 12803337 w 22146938"/>
              <a:gd name="connsiteY17627" fmla="*/ 967444 h 4842513"/>
              <a:gd name="connsiteX17628" fmla="*/ 7235477 w 22146938"/>
              <a:gd name="connsiteY17628" fmla="*/ 966336 h 4842513"/>
              <a:gd name="connsiteX17629" fmla="*/ 7248779 w 22146938"/>
              <a:gd name="connsiteY17629" fmla="*/ 982946 h 4842513"/>
              <a:gd name="connsiteX17630" fmla="*/ 7231045 w 22146938"/>
              <a:gd name="connsiteY17630" fmla="*/ 994573 h 4842513"/>
              <a:gd name="connsiteX17631" fmla="*/ 7217756 w 22146938"/>
              <a:gd name="connsiteY17631" fmla="*/ 977963 h 4842513"/>
              <a:gd name="connsiteX17632" fmla="*/ 7235477 w 22146938"/>
              <a:gd name="connsiteY17632" fmla="*/ 966336 h 4842513"/>
              <a:gd name="connsiteX17633" fmla="*/ 6930932 w 22146938"/>
              <a:gd name="connsiteY17633" fmla="*/ 966336 h 4842513"/>
              <a:gd name="connsiteX17634" fmla="*/ 6944202 w 22146938"/>
              <a:gd name="connsiteY17634" fmla="*/ 982946 h 4842513"/>
              <a:gd name="connsiteX17635" fmla="*/ 6926497 w 22146938"/>
              <a:gd name="connsiteY17635" fmla="*/ 994573 h 4842513"/>
              <a:gd name="connsiteX17636" fmla="*/ 6913187 w 22146938"/>
              <a:gd name="connsiteY17636" fmla="*/ 977963 h 4842513"/>
              <a:gd name="connsiteX17637" fmla="*/ 6930932 w 22146938"/>
              <a:gd name="connsiteY17637" fmla="*/ 966336 h 4842513"/>
              <a:gd name="connsiteX17638" fmla="*/ 13370302 w 22146938"/>
              <a:gd name="connsiteY17638" fmla="*/ 965782 h 4842513"/>
              <a:gd name="connsiteX17639" fmla="*/ 13382483 w 22146938"/>
              <a:gd name="connsiteY17639" fmla="*/ 980731 h 4842513"/>
              <a:gd name="connsiteX17640" fmla="*/ 13365873 w 22146938"/>
              <a:gd name="connsiteY17640" fmla="*/ 991251 h 4842513"/>
              <a:gd name="connsiteX17641" fmla="*/ 13353692 w 22146938"/>
              <a:gd name="connsiteY17641" fmla="*/ 976302 h 4842513"/>
              <a:gd name="connsiteX17642" fmla="*/ 13370302 w 22146938"/>
              <a:gd name="connsiteY17642" fmla="*/ 965782 h 4842513"/>
              <a:gd name="connsiteX17643" fmla="*/ 19237058 w 22146938"/>
              <a:gd name="connsiteY17643" fmla="*/ 964675 h 4842513"/>
              <a:gd name="connsiteX17644" fmla="*/ 19250348 w 22146938"/>
              <a:gd name="connsiteY17644" fmla="*/ 980732 h 4842513"/>
              <a:gd name="connsiteX17645" fmla="*/ 19233184 w 22146938"/>
              <a:gd name="connsiteY17645" fmla="*/ 991805 h 4842513"/>
              <a:gd name="connsiteX17646" fmla="*/ 19219896 w 22146938"/>
              <a:gd name="connsiteY17646" fmla="*/ 975749 h 4842513"/>
              <a:gd name="connsiteX17647" fmla="*/ 19237058 w 22146938"/>
              <a:gd name="connsiteY17647" fmla="*/ 964675 h 4842513"/>
              <a:gd name="connsiteX17648" fmla="*/ 13087373 w 22146938"/>
              <a:gd name="connsiteY17648" fmla="*/ 964675 h 4842513"/>
              <a:gd name="connsiteX17649" fmla="*/ 13099554 w 22146938"/>
              <a:gd name="connsiteY17649" fmla="*/ 979624 h 4842513"/>
              <a:gd name="connsiteX17650" fmla="*/ 13082944 w 22146938"/>
              <a:gd name="connsiteY17650" fmla="*/ 990144 h 4842513"/>
              <a:gd name="connsiteX17651" fmla="*/ 13070763 w 22146938"/>
              <a:gd name="connsiteY17651" fmla="*/ 975195 h 4842513"/>
              <a:gd name="connsiteX17652" fmla="*/ 13087373 w 22146938"/>
              <a:gd name="connsiteY17652" fmla="*/ 964675 h 4842513"/>
              <a:gd name="connsiteX17653" fmla="*/ 19903132 w 22146938"/>
              <a:gd name="connsiteY17653" fmla="*/ 963014 h 4842513"/>
              <a:gd name="connsiteX17654" fmla="*/ 19916422 w 22146938"/>
              <a:gd name="connsiteY17654" fmla="*/ 979624 h 4842513"/>
              <a:gd name="connsiteX17655" fmla="*/ 19898702 w 22146938"/>
              <a:gd name="connsiteY17655" fmla="*/ 991251 h 4842513"/>
              <a:gd name="connsiteX17656" fmla="*/ 19885414 w 22146938"/>
              <a:gd name="connsiteY17656" fmla="*/ 974641 h 4842513"/>
              <a:gd name="connsiteX17657" fmla="*/ 19903132 w 22146938"/>
              <a:gd name="connsiteY17657" fmla="*/ 963014 h 4842513"/>
              <a:gd name="connsiteX17658" fmla="*/ 14324288 w 22146938"/>
              <a:gd name="connsiteY17658" fmla="*/ 963014 h 4842513"/>
              <a:gd name="connsiteX17659" fmla="*/ 14337575 w 22146938"/>
              <a:gd name="connsiteY17659" fmla="*/ 979070 h 4842513"/>
              <a:gd name="connsiteX17660" fmla="*/ 14319858 w 22146938"/>
              <a:gd name="connsiteY17660" fmla="*/ 990144 h 4842513"/>
              <a:gd name="connsiteX17661" fmla="*/ 14306569 w 22146938"/>
              <a:gd name="connsiteY17661" fmla="*/ 974087 h 4842513"/>
              <a:gd name="connsiteX17662" fmla="*/ 14324288 w 22146938"/>
              <a:gd name="connsiteY17662" fmla="*/ 963014 h 4842513"/>
              <a:gd name="connsiteX17663" fmla="*/ 10865470 w 22146938"/>
              <a:gd name="connsiteY17663" fmla="*/ 962460 h 4842513"/>
              <a:gd name="connsiteX17664" fmla="*/ 10878204 w 22146938"/>
              <a:gd name="connsiteY17664" fmla="*/ 978517 h 4842513"/>
              <a:gd name="connsiteX17665" fmla="*/ 10861040 w 22146938"/>
              <a:gd name="connsiteY17665" fmla="*/ 989591 h 4842513"/>
              <a:gd name="connsiteX17666" fmla="*/ 10848306 w 22146938"/>
              <a:gd name="connsiteY17666" fmla="*/ 973534 h 4842513"/>
              <a:gd name="connsiteX17667" fmla="*/ 10865470 w 22146938"/>
              <a:gd name="connsiteY17667" fmla="*/ 962460 h 4842513"/>
              <a:gd name="connsiteX17668" fmla="*/ 7847364 w 22146938"/>
              <a:gd name="connsiteY17668" fmla="*/ 960799 h 4842513"/>
              <a:gd name="connsiteX17669" fmla="*/ 7860659 w 22146938"/>
              <a:gd name="connsiteY17669" fmla="*/ 977410 h 4842513"/>
              <a:gd name="connsiteX17670" fmla="*/ 7842924 w 22146938"/>
              <a:gd name="connsiteY17670" fmla="*/ 989037 h 4842513"/>
              <a:gd name="connsiteX17671" fmla="*/ 7829643 w 22146938"/>
              <a:gd name="connsiteY17671" fmla="*/ 972427 h 4842513"/>
              <a:gd name="connsiteX17672" fmla="*/ 7847364 w 22146938"/>
              <a:gd name="connsiteY17672" fmla="*/ 960799 h 4842513"/>
              <a:gd name="connsiteX17673" fmla="*/ 6166764 w 22146938"/>
              <a:gd name="connsiteY17673" fmla="*/ 959692 h 4842513"/>
              <a:gd name="connsiteX17674" fmla="*/ 6180600 w 22146938"/>
              <a:gd name="connsiteY17674" fmla="*/ 976856 h 4842513"/>
              <a:gd name="connsiteX17675" fmla="*/ 6161780 w 22146938"/>
              <a:gd name="connsiteY17675" fmla="*/ 989037 h 4842513"/>
              <a:gd name="connsiteX17676" fmla="*/ 6147938 w 22146938"/>
              <a:gd name="connsiteY17676" fmla="*/ 971873 h 4842513"/>
              <a:gd name="connsiteX17677" fmla="*/ 6166764 w 22146938"/>
              <a:gd name="connsiteY17677" fmla="*/ 959692 h 4842513"/>
              <a:gd name="connsiteX17678" fmla="*/ 8376267 w 22146938"/>
              <a:gd name="connsiteY17678" fmla="*/ 959138 h 4842513"/>
              <a:gd name="connsiteX17679" fmla="*/ 8389561 w 22146938"/>
              <a:gd name="connsiteY17679" fmla="*/ 975195 h 4842513"/>
              <a:gd name="connsiteX17680" fmla="*/ 8371837 w 22146938"/>
              <a:gd name="connsiteY17680" fmla="*/ 986268 h 4842513"/>
              <a:gd name="connsiteX17681" fmla="*/ 8358544 w 22146938"/>
              <a:gd name="connsiteY17681" fmla="*/ 970212 h 4842513"/>
              <a:gd name="connsiteX17682" fmla="*/ 8376267 w 22146938"/>
              <a:gd name="connsiteY17682" fmla="*/ 959138 h 4842513"/>
              <a:gd name="connsiteX17683" fmla="*/ 18845610 w 22146938"/>
              <a:gd name="connsiteY17683" fmla="*/ 958031 h 4842513"/>
              <a:gd name="connsiteX17684" fmla="*/ 18858345 w 22146938"/>
              <a:gd name="connsiteY17684" fmla="*/ 973534 h 4842513"/>
              <a:gd name="connsiteX17685" fmla="*/ 18841180 w 22146938"/>
              <a:gd name="connsiteY17685" fmla="*/ 984608 h 4842513"/>
              <a:gd name="connsiteX17686" fmla="*/ 18828447 w 22146938"/>
              <a:gd name="connsiteY17686" fmla="*/ 969105 h 4842513"/>
              <a:gd name="connsiteX17687" fmla="*/ 18845610 w 22146938"/>
              <a:gd name="connsiteY17687" fmla="*/ 958031 h 4842513"/>
              <a:gd name="connsiteX17688" fmla="*/ 7389402 w 22146938"/>
              <a:gd name="connsiteY17688" fmla="*/ 958031 h 4842513"/>
              <a:gd name="connsiteX17689" fmla="*/ 7402691 w 22146938"/>
              <a:gd name="connsiteY17689" fmla="*/ 974642 h 4842513"/>
              <a:gd name="connsiteX17690" fmla="*/ 7384963 w 22146938"/>
              <a:gd name="connsiteY17690" fmla="*/ 986269 h 4842513"/>
              <a:gd name="connsiteX17691" fmla="*/ 7371667 w 22146938"/>
              <a:gd name="connsiteY17691" fmla="*/ 969659 h 4842513"/>
              <a:gd name="connsiteX17692" fmla="*/ 7389402 w 22146938"/>
              <a:gd name="connsiteY17692" fmla="*/ 958031 h 4842513"/>
              <a:gd name="connsiteX17693" fmla="*/ 5895447 w 22146938"/>
              <a:gd name="connsiteY17693" fmla="*/ 957477 h 4842513"/>
              <a:gd name="connsiteX17694" fmla="*/ 5909837 w 22146938"/>
              <a:gd name="connsiteY17694" fmla="*/ 975195 h 4842513"/>
              <a:gd name="connsiteX17695" fmla="*/ 5891023 w 22146938"/>
              <a:gd name="connsiteY17695" fmla="*/ 987376 h 4842513"/>
              <a:gd name="connsiteX17696" fmla="*/ 5876618 w 22146938"/>
              <a:gd name="connsiteY17696" fmla="*/ 969658 h 4842513"/>
              <a:gd name="connsiteX17697" fmla="*/ 5895447 w 22146938"/>
              <a:gd name="connsiteY17697" fmla="*/ 957477 h 4842513"/>
              <a:gd name="connsiteX17698" fmla="*/ 18410973 w 22146938"/>
              <a:gd name="connsiteY17698" fmla="*/ 956924 h 4842513"/>
              <a:gd name="connsiteX17699" fmla="*/ 18424263 w 22146938"/>
              <a:gd name="connsiteY17699" fmla="*/ 972981 h 4842513"/>
              <a:gd name="connsiteX17700" fmla="*/ 18406544 w 22146938"/>
              <a:gd name="connsiteY17700" fmla="*/ 984054 h 4842513"/>
              <a:gd name="connsiteX17701" fmla="*/ 18393256 w 22146938"/>
              <a:gd name="connsiteY17701" fmla="*/ 967998 h 4842513"/>
              <a:gd name="connsiteX17702" fmla="*/ 18410973 w 22146938"/>
              <a:gd name="connsiteY17702" fmla="*/ 956924 h 4842513"/>
              <a:gd name="connsiteX17703" fmla="*/ 1874541 w 22146938"/>
              <a:gd name="connsiteY17703" fmla="*/ 956924 h 4842513"/>
              <a:gd name="connsiteX17704" fmla="*/ 1884438 w 22146938"/>
              <a:gd name="connsiteY17704" fmla="*/ 962391 h 4842513"/>
              <a:gd name="connsiteX17705" fmla="*/ 1885696 w 22146938"/>
              <a:gd name="connsiteY17705" fmla="*/ 966840 h 4842513"/>
              <a:gd name="connsiteX17706" fmla="*/ 1890638 w 22146938"/>
              <a:gd name="connsiteY17706" fmla="*/ 965783 h 4842513"/>
              <a:gd name="connsiteX17707" fmla="*/ 1903371 w 22146938"/>
              <a:gd name="connsiteY17707" fmla="*/ 981285 h 4842513"/>
              <a:gd name="connsiteX17708" fmla="*/ 1886762 w 22146938"/>
              <a:gd name="connsiteY17708" fmla="*/ 991805 h 4842513"/>
              <a:gd name="connsiteX17709" fmla="*/ 1884443 w 22146938"/>
              <a:gd name="connsiteY17709" fmla="*/ 990524 h 4842513"/>
              <a:gd name="connsiteX17710" fmla="*/ 1882568 w 22146938"/>
              <a:gd name="connsiteY17710" fmla="*/ 993328 h 4842513"/>
              <a:gd name="connsiteX17711" fmla="*/ 1869765 w 22146938"/>
              <a:gd name="connsiteY17711" fmla="*/ 995681 h 4842513"/>
              <a:gd name="connsiteX17712" fmla="*/ 1855371 w 22146938"/>
              <a:gd name="connsiteY17712" fmla="*/ 977963 h 4842513"/>
              <a:gd name="connsiteX17713" fmla="*/ 1858895 w 22146938"/>
              <a:gd name="connsiteY17713" fmla="*/ 972806 h 4842513"/>
              <a:gd name="connsiteX17714" fmla="*/ 1857379 w 22146938"/>
              <a:gd name="connsiteY17714" fmla="*/ 967444 h 4842513"/>
              <a:gd name="connsiteX17715" fmla="*/ 1874541 w 22146938"/>
              <a:gd name="connsiteY17715" fmla="*/ 956924 h 4842513"/>
              <a:gd name="connsiteX17716" fmla="*/ 9040305 w 22146938"/>
              <a:gd name="connsiteY17716" fmla="*/ 955816 h 4842513"/>
              <a:gd name="connsiteX17717" fmla="*/ 9053594 w 22146938"/>
              <a:gd name="connsiteY17717" fmla="*/ 971873 h 4842513"/>
              <a:gd name="connsiteX17718" fmla="*/ 9035873 w 22146938"/>
              <a:gd name="connsiteY17718" fmla="*/ 982946 h 4842513"/>
              <a:gd name="connsiteX17719" fmla="*/ 9022581 w 22146938"/>
              <a:gd name="connsiteY17719" fmla="*/ 966890 h 4842513"/>
              <a:gd name="connsiteX17720" fmla="*/ 9040305 w 22146938"/>
              <a:gd name="connsiteY17720" fmla="*/ 955816 h 4842513"/>
              <a:gd name="connsiteX17721" fmla="*/ 20751364 w 22146938"/>
              <a:gd name="connsiteY17721" fmla="*/ 955263 h 4842513"/>
              <a:gd name="connsiteX17722" fmla="*/ 20763546 w 22146938"/>
              <a:gd name="connsiteY17722" fmla="*/ 970212 h 4842513"/>
              <a:gd name="connsiteX17723" fmla="*/ 20746936 w 22146938"/>
              <a:gd name="connsiteY17723" fmla="*/ 980732 h 4842513"/>
              <a:gd name="connsiteX17724" fmla="*/ 20734754 w 22146938"/>
              <a:gd name="connsiteY17724" fmla="*/ 965783 h 4842513"/>
              <a:gd name="connsiteX17725" fmla="*/ 20751364 w 22146938"/>
              <a:gd name="connsiteY17725" fmla="*/ 955263 h 4842513"/>
              <a:gd name="connsiteX17726" fmla="*/ 18030598 w 22146938"/>
              <a:gd name="connsiteY17726" fmla="*/ 954709 h 4842513"/>
              <a:gd name="connsiteX17727" fmla="*/ 18044440 w 22146938"/>
              <a:gd name="connsiteY17727" fmla="*/ 971319 h 4842513"/>
              <a:gd name="connsiteX17728" fmla="*/ 18026169 w 22146938"/>
              <a:gd name="connsiteY17728" fmla="*/ 982946 h 4842513"/>
              <a:gd name="connsiteX17729" fmla="*/ 18012327 w 22146938"/>
              <a:gd name="connsiteY17729" fmla="*/ 966336 h 4842513"/>
              <a:gd name="connsiteX17730" fmla="*/ 18030598 w 22146938"/>
              <a:gd name="connsiteY17730" fmla="*/ 954709 h 4842513"/>
              <a:gd name="connsiteX17731" fmla="*/ 1474045 w 22146938"/>
              <a:gd name="connsiteY17731" fmla="*/ 954709 h 4842513"/>
              <a:gd name="connsiteX17732" fmla="*/ 1484704 w 22146938"/>
              <a:gd name="connsiteY17732" fmla="*/ 960730 h 4842513"/>
              <a:gd name="connsiteX17733" fmla="*/ 1484825 w 22146938"/>
              <a:gd name="connsiteY17733" fmla="*/ 961136 h 4842513"/>
              <a:gd name="connsiteX17734" fmla="*/ 1487032 w 22146938"/>
              <a:gd name="connsiteY17734" fmla="*/ 957547 h 4842513"/>
              <a:gd name="connsiteX17735" fmla="*/ 1499005 w 22146938"/>
              <a:gd name="connsiteY17735" fmla="*/ 955263 h 4842513"/>
              <a:gd name="connsiteX17736" fmla="*/ 1512292 w 22146938"/>
              <a:gd name="connsiteY17736" fmla="*/ 971873 h 4842513"/>
              <a:gd name="connsiteX17737" fmla="*/ 1494577 w 22146938"/>
              <a:gd name="connsiteY17737" fmla="*/ 983500 h 4842513"/>
              <a:gd name="connsiteX17738" fmla="*/ 1483988 w 22146938"/>
              <a:gd name="connsiteY17738" fmla="*/ 977479 h 4842513"/>
              <a:gd name="connsiteX17739" fmla="*/ 1483931 w 22146938"/>
              <a:gd name="connsiteY17739" fmla="*/ 977254 h 4842513"/>
              <a:gd name="connsiteX17740" fmla="*/ 1481659 w 22146938"/>
              <a:gd name="connsiteY17740" fmla="*/ 980662 h 4842513"/>
              <a:gd name="connsiteX17741" fmla="*/ 1469617 w 22146938"/>
              <a:gd name="connsiteY17741" fmla="*/ 982946 h 4842513"/>
              <a:gd name="connsiteX17742" fmla="*/ 1455776 w 22146938"/>
              <a:gd name="connsiteY17742" fmla="*/ 966336 h 4842513"/>
              <a:gd name="connsiteX17743" fmla="*/ 1474045 w 22146938"/>
              <a:gd name="connsiteY17743" fmla="*/ 954709 h 4842513"/>
              <a:gd name="connsiteX17744" fmla="*/ 10536032 w 22146938"/>
              <a:gd name="connsiteY17744" fmla="*/ 954708 h 4842513"/>
              <a:gd name="connsiteX17745" fmla="*/ 10549321 w 22146938"/>
              <a:gd name="connsiteY17745" fmla="*/ 970765 h 4842513"/>
              <a:gd name="connsiteX17746" fmla="*/ 10531602 w 22146938"/>
              <a:gd name="connsiteY17746" fmla="*/ 981839 h 4842513"/>
              <a:gd name="connsiteX17747" fmla="*/ 10518314 w 22146938"/>
              <a:gd name="connsiteY17747" fmla="*/ 965782 h 4842513"/>
              <a:gd name="connsiteX17748" fmla="*/ 10536032 w 22146938"/>
              <a:gd name="connsiteY17748" fmla="*/ 954708 h 4842513"/>
              <a:gd name="connsiteX17749" fmla="*/ 3794876 w 22146938"/>
              <a:gd name="connsiteY17749" fmla="*/ 951941 h 4842513"/>
              <a:gd name="connsiteX17750" fmla="*/ 3808717 w 22146938"/>
              <a:gd name="connsiteY17750" fmla="*/ 969105 h 4842513"/>
              <a:gd name="connsiteX17751" fmla="*/ 3789893 w 22146938"/>
              <a:gd name="connsiteY17751" fmla="*/ 980732 h 4842513"/>
              <a:gd name="connsiteX17752" fmla="*/ 3776052 w 22146938"/>
              <a:gd name="connsiteY17752" fmla="*/ 963568 h 4842513"/>
              <a:gd name="connsiteX17753" fmla="*/ 3794876 w 22146938"/>
              <a:gd name="connsiteY17753" fmla="*/ 951941 h 4842513"/>
              <a:gd name="connsiteX17754" fmla="*/ 12215333 w 22146938"/>
              <a:gd name="connsiteY17754" fmla="*/ 951940 h 4842513"/>
              <a:gd name="connsiteX17755" fmla="*/ 12228068 w 22146938"/>
              <a:gd name="connsiteY17755" fmla="*/ 967443 h 4842513"/>
              <a:gd name="connsiteX17756" fmla="*/ 12210903 w 22146938"/>
              <a:gd name="connsiteY17756" fmla="*/ 978517 h 4842513"/>
              <a:gd name="connsiteX17757" fmla="*/ 12198170 w 22146938"/>
              <a:gd name="connsiteY17757" fmla="*/ 963014 h 4842513"/>
              <a:gd name="connsiteX17758" fmla="*/ 12215333 w 22146938"/>
              <a:gd name="connsiteY17758" fmla="*/ 951940 h 4842513"/>
              <a:gd name="connsiteX17759" fmla="*/ 9189821 w 22146938"/>
              <a:gd name="connsiteY17759" fmla="*/ 951940 h 4842513"/>
              <a:gd name="connsiteX17760" fmla="*/ 9203113 w 22146938"/>
              <a:gd name="connsiteY17760" fmla="*/ 967997 h 4842513"/>
              <a:gd name="connsiteX17761" fmla="*/ 9185392 w 22146938"/>
              <a:gd name="connsiteY17761" fmla="*/ 979070 h 4842513"/>
              <a:gd name="connsiteX17762" fmla="*/ 9172102 w 22146938"/>
              <a:gd name="connsiteY17762" fmla="*/ 963014 h 4842513"/>
              <a:gd name="connsiteX17763" fmla="*/ 9189821 w 22146938"/>
              <a:gd name="connsiteY17763" fmla="*/ 951940 h 4842513"/>
              <a:gd name="connsiteX17764" fmla="*/ 8891340 w 22146938"/>
              <a:gd name="connsiteY17764" fmla="*/ 951940 h 4842513"/>
              <a:gd name="connsiteX17765" fmla="*/ 8904631 w 22146938"/>
              <a:gd name="connsiteY17765" fmla="*/ 967997 h 4842513"/>
              <a:gd name="connsiteX17766" fmla="*/ 8886908 w 22146938"/>
              <a:gd name="connsiteY17766" fmla="*/ 979070 h 4842513"/>
              <a:gd name="connsiteX17767" fmla="*/ 8873617 w 22146938"/>
              <a:gd name="connsiteY17767" fmla="*/ 963014 h 4842513"/>
              <a:gd name="connsiteX17768" fmla="*/ 8891340 w 22146938"/>
              <a:gd name="connsiteY17768" fmla="*/ 951940 h 4842513"/>
              <a:gd name="connsiteX17769" fmla="*/ 7695941 w 22146938"/>
              <a:gd name="connsiteY17769" fmla="*/ 951271 h 4842513"/>
              <a:gd name="connsiteX17770" fmla="*/ 7709605 w 22146938"/>
              <a:gd name="connsiteY17770" fmla="*/ 967476 h 4842513"/>
              <a:gd name="connsiteX17771" fmla="*/ 7691545 w 22146938"/>
              <a:gd name="connsiteY17771" fmla="*/ 978605 h 4842513"/>
              <a:gd name="connsiteX17772" fmla="*/ 7677879 w 22146938"/>
              <a:gd name="connsiteY17772" fmla="*/ 962399 h 4842513"/>
              <a:gd name="connsiteX17773" fmla="*/ 7695941 w 22146938"/>
              <a:gd name="connsiteY17773" fmla="*/ 951271 h 4842513"/>
              <a:gd name="connsiteX17774" fmla="*/ 7543345 w 22146938"/>
              <a:gd name="connsiteY17774" fmla="*/ 950834 h 4842513"/>
              <a:gd name="connsiteX17775" fmla="*/ 7556637 w 22146938"/>
              <a:gd name="connsiteY17775" fmla="*/ 967444 h 4842513"/>
              <a:gd name="connsiteX17776" fmla="*/ 7538918 w 22146938"/>
              <a:gd name="connsiteY17776" fmla="*/ 979071 h 4842513"/>
              <a:gd name="connsiteX17777" fmla="*/ 7525623 w 22146938"/>
              <a:gd name="connsiteY17777" fmla="*/ 962461 h 4842513"/>
              <a:gd name="connsiteX17778" fmla="*/ 7543345 w 22146938"/>
              <a:gd name="connsiteY17778" fmla="*/ 950834 h 4842513"/>
              <a:gd name="connsiteX17779" fmla="*/ 6780875 w 22146938"/>
              <a:gd name="connsiteY17779" fmla="*/ 950280 h 4842513"/>
              <a:gd name="connsiteX17780" fmla="*/ 6794153 w 22146938"/>
              <a:gd name="connsiteY17780" fmla="*/ 966890 h 4842513"/>
              <a:gd name="connsiteX17781" fmla="*/ 6776466 w 22146938"/>
              <a:gd name="connsiteY17781" fmla="*/ 978517 h 4842513"/>
              <a:gd name="connsiteX17782" fmla="*/ 6763162 w 22146938"/>
              <a:gd name="connsiteY17782" fmla="*/ 961907 h 4842513"/>
              <a:gd name="connsiteX17783" fmla="*/ 6780875 w 22146938"/>
              <a:gd name="connsiteY17783" fmla="*/ 950280 h 4842513"/>
              <a:gd name="connsiteX17784" fmla="*/ 18697224 w 22146938"/>
              <a:gd name="connsiteY17784" fmla="*/ 949725 h 4842513"/>
              <a:gd name="connsiteX17785" fmla="*/ 18709959 w 22146938"/>
              <a:gd name="connsiteY17785" fmla="*/ 965228 h 4842513"/>
              <a:gd name="connsiteX17786" fmla="*/ 18692796 w 22146938"/>
              <a:gd name="connsiteY17786" fmla="*/ 976302 h 4842513"/>
              <a:gd name="connsiteX17787" fmla="*/ 18680061 w 22146938"/>
              <a:gd name="connsiteY17787" fmla="*/ 960799 h 4842513"/>
              <a:gd name="connsiteX17788" fmla="*/ 18697224 w 22146938"/>
              <a:gd name="connsiteY17788" fmla="*/ 949725 h 4842513"/>
              <a:gd name="connsiteX17789" fmla="*/ 20263022 w 22146938"/>
              <a:gd name="connsiteY17789" fmla="*/ 949172 h 4842513"/>
              <a:gd name="connsiteX17790" fmla="*/ 20276310 w 22146938"/>
              <a:gd name="connsiteY17790" fmla="*/ 965229 h 4842513"/>
              <a:gd name="connsiteX17791" fmla="*/ 20258592 w 22146938"/>
              <a:gd name="connsiteY17791" fmla="*/ 976303 h 4842513"/>
              <a:gd name="connsiteX17792" fmla="*/ 20245304 w 22146938"/>
              <a:gd name="connsiteY17792" fmla="*/ 960246 h 4842513"/>
              <a:gd name="connsiteX17793" fmla="*/ 20263022 w 22146938"/>
              <a:gd name="connsiteY17793" fmla="*/ 949172 h 4842513"/>
              <a:gd name="connsiteX17794" fmla="*/ 17702268 w 22146938"/>
              <a:gd name="connsiteY17794" fmla="*/ 949172 h 4842513"/>
              <a:gd name="connsiteX17795" fmla="*/ 17716664 w 22146938"/>
              <a:gd name="connsiteY17795" fmla="*/ 966336 h 4842513"/>
              <a:gd name="connsiteX17796" fmla="*/ 17697838 w 22146938"/>
              <a:gd name="connsiteY17796" fmla="*/ 978517 h 4842513"/>
              <a:gd name="connsiteX17797" fmla="*/ 17683444 w 22146938"/>
              <a:gd name="connsiteY17797" fmla="*/ 961353 h 4842513"/>
              <a:gd name="connsiteX17798" fmla="*/ 17702268 w 22146938"/>
              <a:gd name="connsiteY17798" fmla="*/ 949172 h 4842513"/>
              <a:gd name="connsiteX17799" fmla="*/ 5161214 w 22146938"/>
              <a:gd name="connsiteY17799" fmla="*/ 947511 h 4842513"/>
              <a:gd name="connsiteX17800" fmla="*/ 5176161 w 22146938"/>
              <a:gd name="connsiteY17800" fmla="*/ 965782 h 4842513"/>
              <a:gd name="connsiteX17801" fmla="*/ 5156228 w 22146938"/>
              <a:gd name="connsiteY17801" fmla="*/ 978517 h 4842513"/>
              <a:gd name="connsiteX17802" fmla="*/ 5141287 w 22146938"/>
              <a:gd name="connsiteY17802" fmla="*/ 960245 h 4842513"/>
              <a:gd name="connsiteX17803" fmla="*/ 5161214 w 22146938"/>
              <a:gd name="connsiteY17803" fmla="*/ 947511 h 4842513"/>
              <a:gd name="connsiteX17804" fmla="*/ 20062590 w 22146938"/>
              <a:gd name="connsiteY17804" fmla="*/ 946404 h 4842513"/>
              <a:gd name="connsiteX17805" fmla="*/ 20075878 w 22146938"/>
              <a:gd name="connsiteY17805" fmla="*/ 963014 h 4842513"/>
              <a:gd name="connsiteX17806" fmla="*/ 20058162 w 22146938"/>
              <a:gd name="connsiteY17806" fmla="*/ 974641 h 4842513"/>
              <a:gd name="connsiteX17807" fmla="*/ 20044874 w 22146938"/>
              <a:gd name="connsiteY17807" fmla="*/ 958031 h 4842513"/>
              <a:gd name="connsiteX17808" fmla="*/ 20062590 w 22146938"/>
              <a:gd name="connsiteY17808" fmla="*/ 946404 h 4842513"/>
              <a:gd name="connsiteX17809" fmla="*/ 2532523 w 22146938"/>
              <a:gd name="connsiteY17809" fmla="*/ 946404 h 4842513"/>
              <a:gd name="connsiteX17810" fmla="*/ 2546918 w 22146938"/>
              <a:gd name="connsiteY17810" fmla="*/ 963568 h 4842513"/>
              <a:gd name="connsiteX17811" fmla="*/ 2528093 w 22146938"/>
              <a:gd name="connsiteY17811" fmla="*/ 975749 h 4842513"/>
              <a:gd name="connsiteX17812" fmla="*/ 2513699 w 22146938"/>
              <a:gd name="connsiteY17812" fmla="*/ 958585 h 4842513"/>
              <a:gd name="connsiteX17813" fmla="*/ 2532523 w 22146938"/>
              <a:gd name="connsiteY17813" fmla="*/ 946404 h 4842513"/>
              <a:gd name="connsiteX17814" fmla="*/ 18997318 w 22146938"/>
              <a:gd name="connsiteY17814" fmla="*/ 945296 h 4842513"/>
              <a:gd name="connsiteX17815" fmla="*/ 19010052 w 22146938"/>
              <a:gd name="connsiteY17815" fmla="*/ 960799 h 4842513"/>
              <a:gd name="connsiteX17816" fmla="*/ 18992890 w 22146938"/>
              <a:gd name="connsiteY17816" fmla="*/ 971873 h 4842513"/>
              <a:gd name="connsiteX17817" fmla="*/ 18980154 w 22146938"/>
              <a:gd name="connsiteY17817" fmla="*/ 956370 h 4842513"/>
              <a:gd name="connsiteX17818" fmla="*/ 18997318 w 22146938"/>
              <a:gd name="connsiteY17818" fmla="*/ 945296 h 4842513"/>
              <a:gd name="connsiteX17819" fmla="*/ 17788642 w 22146938"/>
              <a:gd name="connsiteY17819" fmla="*/ 944189 h 4842513"/>
              <a:gd name="connsiteX17820" fmla="*/ 17802484 w 22146938"/>
              <a:gd name="connsiteY17820" fmla="*/ 961353 h 4842513"/>
              <a:gd name="connsiteX17821" fmla="*/ 17783658 w 22146938"/>
              <a:gd name="connsiteY17821" fmla="*/ 972980 h 4842513"/>
              <a:gd name="connsiteX17822" fmla="*/ 17769816 w 22146938"/>
              <a:gd name="connsiteY17822" fmla="*/ 955816 h 4842513"/>
              <a:gd name="connsiteX17823" fmla="*/ 17788642 w 22146938"/>
              <a:gd name="connsiteY17823" fmla="*/ 944189 h 4842513"/>
              <a:gd name="connsiteX17824" fmla="*/ 15563969 w 22146938"/>
              <a:gd name="connsiteY17824" fmla="*/ 944189 h 4842513"/>
              <a:gd name="connsiteX17825" fmla="*/ 15578366 w 22146938"/>
              <a:gd name="connsiteY17825" fmla="*/ 961353 h 4842513"/>
              <a:gd name="connsiteX17826" fmla="*/ 15559540 w 22146938"/>
              <a:gd name="connsiteY17826" fmla="*/ 973534 h 4842513"/>
              <a:gd name="connsiteX17827" fmla="*/ 15545145 w 22146938"/>
              <a:gd name="connsiteY17827" fmla="*/ 956370 h 4842513"/>
              <a:gd name="connsiteX17828" fmla="*/ 15563969 w 22146938"/>
              <a:gd name="connsiteY17828" fmla="*/ 944189 h 4842513"/>
              <a:gd name="connsiteX17829" fmla="*/ 13971595 w 22146938"/>
              <a:gd name="connsiteY17829" fmla="*/ 943636 h 4842513"/>
              <a:gd name="connsiteX17830" fmla="*/ 13984330 w 22146938"/>
              <a:gd name="connsiteY17830" fmla="*/ 959138 h 4842513"/>
              <a:gd name="connsiteX17831" fmla="*/ 13967167 w 22146938"/>
              <a:gd name="connsiteY17831" fmla="*/ 969658 h 4842513"/>
              <a:gd name="connsiteX17832" fmla="*/ 13954432 w 22146938"/>
              <a:gd name="connsiteY17832" fmla="*/ 954155 h 4842513"/>
              <a:gd name="connsiteX17833" fmla="*/ 13971595 w 22146938"/>
              <a:gd name="connsiteY17833" fmla="*/ 943636 h 4842513"/>
              <a:gd name="connsiteX17834" fmla="*/ 1694525 w 22146938"/>
              <a:gd name="connsiteY17834" fmla="*/ 943635 h 4842513"/>
              <a:gd name="connsiteX17835" fmla="*/ 1707812 w 22146938"/>
              <a:gd name="connsiteY17835" fmla="*/ 959692 h 4842513"/>
              <a:gd name="connsiteX17836" fmla="*/ 1690650 w 22146938"/>
              <a:gd name="connsiteY17836" fmla="*/ 970765 h 4842513"/>
              <a:gd name="connsiteX17837" fmla="*/ 1677361 w 22146938"/>
              <a:gd name="connsiteY17837" fmla="*/ 954709 h 4842513"/>
              <a:gd name="connsiteX17838" fmla="*/ 1694525 w 22146938"/>
              <a:gd name="connsiteY17838" fmla="*/ 943635 h 4842513"/>
              <a:gd name="connsiteX17839" fmla="*/ 3010914 w 22146938"/>
              <a:gd name="connsiteY17839" fmla="*/ 943082 h 4842513"/>
              <a:gd name="connsiteX17840" fmla="*/ 3024756 w 22146938"/>
              <a:gd name="connsiteY17840" fmla="*/ 960246 h 4842513"/>
              <a:gd name="connsiteX17841" fmla="*/ 3005932 w 22146938"/>
              <a:gd name="connsiteY17841" fmla="*/ 971873 h 4842513"/>
              <a:gd name="connsiteX17842" fmla="*/ 2992091 w 22146938"/>
              <a:gd name="connsiteY17842" fmla="*/ 954709 h 4842513"/>
              <a:gd name="connsiteX17843" fmla="*/ 3010914 w 22146938"/>
              <a:gd name="connsiteY17843" fmla="*/ 943082 h 4842513"/>
              <a:gd name="connsiteX17844" fmla="*/ 12515979 w 22146938"/>
              <a:gd name="connsiteY17844" fmla="*/ 942528 h 4842513"/>
              <a:gd name="connsiteX17845" fmla="*/ 12528714 w 22146938"/>
              <a:gd name="connsiteY17845" fmla="*/ 958031 h 4842513"/>
              <a:gd name="connsiteX17846" fmla="*/ 12512104 w 22146938"/>
              <a:gd name="connsiteY17846" fmla="*/ 968550 h 4842513"/>
              <a:gd name="connsiteX17847" fmla="*/ 12499369 w 22146938"/>
              <a:gd name="connsiteY17847" fmla="*/ 953048 h 4842513"/>
              <a:gd name="connsiteX17848" fmla="*/ 12515979 w 22146938"/>
              <a:gd name="connsiteY17848" fmla="*/ 942528 h 4842513"/>
              <a:gd name="connsiteX17849" fmla="*/ 9341002 w 22146938"/>
              <a:gd name="connsiteY17849" fmla="*/ 942528 h 4842513"/>
              <a:gd name="connsiteX17850" fmla="*/ 9354291 w 22146938"/>
              <a:gd name="connsiteY17850" fmla="*/ 958585 h 4842513"/>
              <a:gd name="connsiteX17851" fmla="*/ 9336571 w 22146938"/>
              <a:gd name="connsiteY17851" fmla="*/ 969659 h 4842513"/>
              <a:gd name="connsiteX17852" fmla="*/ 9323282 w 22146938"/>
              <a:gd name="connsiteY17852" fmla="*/ 953602 h 4842513"/>
              <a:gd name="connsiteX17853" fmla="*/ 9341002 w 22146938"/>
              <a:gd name="connsiteY17853" fmla="*/ 942528 h 4842513"/>
              <a:gd name="connsiteX17854" fmla="*/ 6532728 w 22146938"/>
              <a:gd name="connsiteY17854" fmla="*/ 942528 h 4842513"/>
              <a:gd name="connsiteX17855" fmla="*/ 6546585 w 22146938"/>
              <a:gd name="connsiteY17855" fmla="*/ 959138 h 4842513"/>
              <a:gd name="connsiteX17856" fmla="*/ 6528304 w 22146938"/>
              <a:gd name="connsiteY17856" fmla="*/ 970765 h 4842513"/>
              <a:gd name="connsiteX17857" fmla="*/ 6514494 w 22146938"/>
              <a:gd name="connsiteY17857" fmla="*/ 954155 h 4842513"/>
              <a:gd name="connsiteX17858" fmla="*/ 6532728 w 22146938"/>
              <a:gd name="connsiteY17858" fmla="*/ 942528 h 4842513"/>
              <a:gd name="connsiteX17859" fmla="*/ 10720406 w 22146938"/>
              <a:gd name="connsiteY17859" fmla="*/ 941421 h 4842513"/>
              <a:gd name="connsiteX17860" fmla="*/ 10733141 w 22146938"/>
              <a:gd name="connsiteY17860" fmla="*/ 957478 h 4842513"/>
              <a:gd name="connsiteX17861" fmla="*/ 10715977 w 22146938"/>
              <a:gd name="connsiteY17861" fmla="*/ 968551 h 4842513"/>
              <a:gd name="connsiteX17862" fmla="*/ 10703242 w 22146938"/>
              <a:gd name="connsiteY17862" fmla="*/ 952495 h 4842513"/>
              <a:gd name="connsiteX17863" fmla="*/ 10720406 w 22146938"/>
              <a:gd name="connsiteY17863" fmla="*/ 941421 h 4842513"/>
              <a:gd name="connsiteX17864" fmla="*/ 18482399 w 22146938"/>
              <a:gd name="connsiteY17864" fmla="*/ 939760 h 4842513"/>
              <a:gd name="connsiteX17865" fmla="*/ 18495686 w 22146938"/>
              <a:gd name="connsiteY17865" fmla="*/ 955817 h 4842513"/>
              <a:gd name="connsiteX17866" fmla="*/ 18478522 w 22146938"/>
              <a:gd name="connsiteY17866" fmla="*/ 966890 h 4842513"/>
              <a:gd name="connsiteX17867" fmla="*/ 18465234 w 22146938"/>
              <a:gd name="connsiteY17867" fmla="*/ 950834 h 4842513"/>
              <a:gd name="connsiteX17868" fmla="*/ 18482399 w 22146938"/>
              <a:gd name="connsiteY17868" fmla="*/ 939760 h 4842513"/>
              <a:gd name="connsiteX17869" fmla="*/ 8744592 w 22146938"/>
              <a:gd name="connsiteY17869" fmla="*/ 939759 h 4842513"/>
              <a:gd name="connsiteX17870" fmla="*/ 8757882 w 22146938"/>
              <a:gd name="connsiteY17870" fmla="*/ 955816 h 4842513"/>
              <a:gd name="connsiteX17871" fmla="*/ 8740160 w 22146938"/>
              <a:gd name="connsiteY17871" fmla="*/ 966890 h 4842513"/>
              <a:gd name="connsiteX17872" fmla="*/ 8726868 w 22146938"/>
              <a:gd name="connsiteY17872" fmla="*/ 950833 h 4842513"/>
              <a:gd name="connsiteX17873" fmla="*/ 8744592 w 22146938"/>
              <a:gd name="connsiteY17873" fmla="*/ 939759 h 4842513"/>
              <a:gd name="connsiteX17874" fmla="*/ 14505340 w 22146938"/>
              <a:gd name="connsiteY17874" fmla="*/ 938653 h 4842513"/>
              <a:gd name="connsiteX17875" fmla="*/ 14518628 w 22146938"/>
              <a:gd name="connsiteY17875" fmla="*/ 955263 h 4842513"/>
              <a:gd name="connsiteX17876" fmla="*/ 14500910 w 22146938"/>
              <a:gd name="connsiteY17876" fmla="*/ 966890 h 4842513"/>
              <a:gd name="connsiteX17877" fmla="*/ 14487623 w 22146938"/>
              <a:gd name="connsiteY17877" fmla="*/ 950280 h 4842513"/>
              <a:gd name="connsiteX17878" fmla="*/ 14505340 w 22146938"/>
              <a:gd name="connsiteY17878" fmla="*/ 938653 h 4842513"/>
              <a:gd name="connsiteX17879" fmla="*/ 13516472 w 22146938"/>
              <a:gd name="connsiteY17879" fmla="*/ 938653 h 4842513"/>
              <a:gd name="connsiteX17880" fmla="*/ 13528653 w 22146938"/>
              <a:gd name="connsiteY17880" fmla="*/ 953602 h 4842513"/>
              <a:gd name="connsiteX17881" fmla="*/ 13512043 w 22146938"/>
              <a:gd name="connsiteY17881" fmla="*/ 964122 h 4842513"/>
              <a:gd name="connsiteX17882" fmla="*/ 13499862 w 22146938"/>
              <a:gd name="connsiteY17882" fmla="*/ 949173 h 4842513"/>
              <a:gd name="connsiteX17883" fmla="*/ 13516472 w 22146938"/>
              <a:gd name="connsiteY17883" fmla="*/ 938653 h 4842513"/>
              <a:gd name="connsiteX17884" fmla="*/ 20176650 w 22146938"/>
              <a:gd name="connsiteY17884" fmla="*/ 938652 h 4842513"/>
              <a:gd name="connsiteX17885" fmla="*/ 20186062 w 22146938"/>
              <a:gd name="connsiteY17885" fmla="*/ 943843 h 4842513"/>
              <a:gd name="connsiteX17886" fmla="*/ 20186494 w 22146938"/>
              <a:gd name="connsiteY17886" fmla="*/ 945367 h 4842513"/>
              <a:gd name="connsiteX17887" fmla="*/ 20197134 w 22146938"/>
              <a:gd name="connsiteY17887" fmla="*/ 943082 h 4842513"/>
              <a:gd name="connsiteX17888" fmla="*/ 20207032 w 22146938"/>
              <a:gd name="connsiteY17888" fmla="*/ 948549 h 4842513"/>
              <a:gd name="connsiteX17889" fmla="*/ 20208894 w 22146938"/>
              <a:gd name="connsiteY17889" fmla="*/ 955130 h 4842513"/>
              <a:gd name="connsiteX17890" fmla="*/ 20218728 w 22146938"/>
              <a:gd name="connsiteY17890" fmla="*/ 953048 h 4842513"/>
              <a:gd name="connsiteX17891" fmla="*/ 20232018 w 22146938"/>
              <a:gd name="connsiteY17891" fmla="*/ 969658 h 4842513"/>
              <a:gd name="connsiteX17892" fmla="*/ 20214298 w 22146938"/>
              <a:gd name="connsiteY17892" fmla="*/ 981285 h 4842513"/>
              <a:gd name="connsiteX17893" fmla="*/ 20203918 w 22146938"/>
              <a:gd name="connsiteY17893" fmla="*/ 975472 h 4842513"/>
              <a:gd name="connsiteX17894" fmla="*/ 20201824 w 22146938"/>
              <a:gd name="connsiteY17894" fmla="*/ 967701 h 4842513"/>
              <a:gd name="connsiteX17895" fmla="*/ 20192706 w 22146938"/>
              <a:gd name="connsiteY17895" fmla="*/ 969659 h 4842513"/>
              <a:gd name="connsiteX17896" fmla="*/ 20182808 w 22146938"/>
              <a:gd name="connsiteY17896" fmla="*/ 964191 h 4842513"/>
              <a:gd name="connsiteX17897" fmla="*/ 20182236 w 22146938"/>
              <a:gd name="connsiteY17897" fmla="*/ 962168 h 4842513"/>
              <a:gd name="connsiteX17898" fmla="*/ 20172218 w 22146938"/>
              <a:gd name="connsiteY17898" fmla="*/ 964121 h 4842513"/>
              <a:gd name="connsiteX17899" fmla="*/ 20160038 w 22146938"/>
              <a:gd name="connsiteY17899" fmla="*/ 949172 h 4842513"/>
              <a:gd name="connsiteX17900" fmla="*/ 20176650 w 22146938"/>
              <a:gd name="connsiteY17900" fmla="*/ 938652 h 4842513"/>
              <a:gd name="connsiteX17901" fmla="*/ 10389825 w 22146938"/>
              <a:gd name="connsiteY17901" fmla="*/ 938652 h 4842513"/>
              <a:gd name="connsiteX17902" fmla="*/ 10403116 w 22146938"/>
              <a:gd name="connsiteY17902" fmla="*/ 954709 h 4842513"/>
              <a:gd name="connsiteX17903" fmla="*/ 10385393 w 22146938"/>
              <a:gd name="connsiteY17903" fmla="*/ 965783 h 4842513"/>
              <a:gd name="connsiteX17904" fmla="*/ 10372107 w 22146938"/>
              <a:gd name="connsiteY17904" fmla="*/ 949726 h 4842513"/>
              <a:gd name="connsiteX17905" fmla="*/ 10389825 w 22146938"/>
              <a:gd name="connsiteY17905" fmla="*/ 938652 h 4842513"/>
              <a:gd name="connsiteX17906" fmla="*/ 17332965 w 22146938"/>
              <a:gd name="connsiteY17906" fmla="*/ 938099 h 4842513"/>
              <a:gd name="connsiteX17907" fmla="*/ 17347914 w 22146938"/>
              <a:gd name="connsiteY17907" fmla="*/ 956924 h 4842513"/>
              <a:gd name="connsiteX17908" fmla="*/ 17327428 w 22146938"/>
              <a:gd name="connsiteY17908" fmla="*/ 969658 h 4842513"/>
              <a:gd name="connsiteX17909" fmla="*/ 17312479 w 22146938"/>
              <a:gd name="connsiteY17909" fmla="*/ 950833 h 4842513"/>
              <a:gd name="connsiteX17910" fmla="*/ 17332965 w 22146938"/>
              <a:gd name="connsiteY17910" fmla="*/ 938099 h 4842513"/>
              <a:gd name="connsiteX17911" fmla="*/ 14689160 w 22146938"/>
              <a:gd name="connsiteY17911" fmla="*/ 937545 h 4842513"/>
              <a:gd name="connsiteX17912" fmla="*/ 14703002 w 22146938"/>
              <a:gd name="connsiteY17912" fmla="*/ 954155 h 4842513"/>
              <a:gd name="connsiteX17913" fmla="*/ 14684731 w 22146938"/>
              <a:gd name="connsiteY17913" fmla="*/ 965782 h 4842513"/>
              <a:gd name="connsiteX17914" fmla="*/ 14670889 w 22146938"/>
              <a:gd name="connsiteY17914" fmla="*/ 949172 h 4842513"/>
              <a:gd name="connsiteX17915" fmla="*/ 14689160 w 22146938"/>
              <a:gd name="connsiteY17915" fmla="*/ 937545 h 4842513"/>
              <a:gd name="connsiteX17916" fmla="*/ 3969234 w 22146938"/>
              <a:gd name="connsiteY17916" fmla="*/ 937545 h 4842513"/>
              <a:gd name="connsiteX17917" fmla="*/ 3980376 w 22146938"/>
              <a:gd name="connsiteY17917" fmla="*/ 943843 h 4842513"/>
              <a:gd name="connsiteX17918" fmla="*/ 3982154 w 22146938"/>
              <a:gd name="connsiteY17918" fmla="*/ 949787 h 4842513"/>
              <a:gd name="connsiteX17919" fmla="*/ 3982480 w 22146938"/>
              <a:gd name="connsiteY17919" fmla="*/ 949726 h 4842513"/>
              <a:gd name="connsiteX17920" fmla="*/ 3993830 w 22146938"/>
              <a:gd name="connsiteY17920" fmla="*/ 956093 h 4842513"/>
              <a:gd name="connsiteX17921" fmla="*/ 3994072 w 22146938"/>
              <a:gd name="connsiteY17921" fmla="*/ 956997 h 4842513"/>
              <a:gd name="connsiteX17922" fmla="*/ 3997388 w 22146938"/>
              <a:gd name="connsiteY17922" fmla="*/ 956370 h 4842513"/>
              <a:gd name="connsiteX17923" fmla="*/ 4012337 w 22146938"/>
              <a:gd name="connsiteY17923" fmla="*/ 974087 h 4842513"/>
              <a:gd name="connsiteX17924" fmla="*/ 4012289 w 22146938"/>
              <a:gd name="connsiteY17924" fmla="*/ 974161 h 4842513"/>
              <a:gd name="connsiteX17925" fmla="*/ 4022816 w 22146938"/>
              <a:gd name="connsiteY17925" fmla="*/ 980178 h 4842513"/>
              <a:gd name="connsiteX17926" fmla="*/ 4026138 w 22146938"/>
              <a:gd name="connsiteY17926" fmla="*/ 991805 h 4842513"/>
              <a:gd name="connsiteX17927" fmla="*/ 4006207 w 22146938"/>
              <a:gd name="connsiteY17927" fmla="*/ 1004540 h 4842513"/>
              <a:gd name="connsiteX17928" fmla="*/ 3991258 w 22146938"/>
              <a:gd name="connsiteY17928" fmla="*/ 986268 h 4842513"/>
              <a:gd name="connsiteX17929" fmla="*/ 3991449 w 22146938"/>
              <a:gd name="connsiteY17929" fmla="*/ 985980 h 4842513"/>
              <a:gd name="connsiteX17930" fmla="*/ 3981540 w 22146938"/>
              <a:gd name="connsiteY17930" fmla="*/ 980455 h 4842513"/>
              <a:gd name="connsiteX17931" fmla="*/ 3981077 w 22146938"/>
              <a:gd name="connsiteY17931" fmla="*/ 978966 h 4842513"/>
              <a:gd name="connsiteX17932" fmla="*/ 3977497 w 22146938"/>
              <a:gd name="connsiteY17932" fmla="*/ 979624 h 4842513"/>
              <a:gd name="connsiteX17933" fmla="*/ 3966147 w 22146938"/>
              <a:gd name="connsiteY17933" fmla="*/ 973257 h 4842513"/>
              <a:gd name="connsiteX17934" fmla="*/ 3964374 w 22146938"/>
              <a:gd name="connsiteY17934" fmla="*/ 966647 h 4842513"/>
              <a:gd name="connsiteX17935" fmla="*/ 3953662 w 22146938"/>
              <a:gd name="connsiteY17935" fmla="*/ 960592 h 4842513"/>
              <a:gd name="connsiteX17936" fmla="*/ 3950410 w 22146938"/>
              <a:gd name="connsiteY17936" fmla="*/ 949726 h 4842513"/>
              <a:gd name="connsiteX17937" fmla="*/ 3969234 w 22146938"/>
              <a:gd name="connsiteY17937" fmla="*/ 937545 h 4842513"/>
              <a:gd name="connsiteX17938" fmla="*/ 16737209 w 22146938"/>
              <a:gd name="connsiteY17938" fmla="*/ 936992 h 4842513"/>
              <a:gd name="connsiteX17939" fmla="*/ 16752159 w 22146938"/>
              <a:gd name="connsiteY17939" fmla="*/ 955263 h 4842513"/>
              <a:gd name="connsiteX17940" fmla="*/ 16732226 w 22146938"/>
              <a:gd name="connsiteY17940" fmla="*/ 967998 h 4842513"/>
              <a:gd name="connsiteX17941" fmla="*/ 16717277 w 22146938"/>
              <a:gd name="connsiteY17941" fmla="*/ 949726 h 4842513"/>
              <a:gd name="connsiteX17942" fmla="*/ 16737209 w 22146938"/>
              <a:gd name="connsiteY17942" fmla="*/ 936992 h 4842513"/>
              <a:gd name="connsiteX17943" fmla="*/ 17156896 w 22146938"/>
              <a:gd name="connsiteY17943" fmla="*/ 936437 h 4842513"/>
              <a:gd name="connsiteX17944" fmla="*/ 17171845 w 22146938"/>
              <a:gd name="connsiteY17944" fmla="*/ 955262 h 4842513"/>
              <a:gd name="connsiteX17945" fmla="*/ 17151359 w 22146938"/>
              <a:gd name="connsiteY17945" fmla="*/ 967997 h 4842513"/>
              <a:gd name="connsiteX17946" fmla="*/ 17136410 w 22146938"/>
              <a:gd name="connsiteY17946" fmla="*/ 949172 h 4842513"/>
              <a:gd name="connsiteX17947" fmla="*/ 17156896 w 22146938"/>
              <a:gd name="connsiteY17947" fmla="*/ 936437 h 4842513"/>
              <a:gd name="connsiteX17948" fmla="*/ 19646226 w 22146938"/>
              <a:gd name="connsiteY17948" fmla="*/ 935884 h 4842513"/>
              <a:gd name="connsiteX17949" fmla="*/ 19659514 w 22146938"/>
              <a:gd name="connsiteY17949" fmla="*/ 951941 h 4842513"/>
              <a:gd name="connsiteX17950" fmla="*/ 19641798 w 22146938"/>
              <a:gd name="connsiteY17950" fmla="*/ 963014 h 4842513"/>
              <a:gd name="connsiteX17951" fmla="*/ 19628510 w 22146938"/>
              <a:gd name="connsiteY17951" fmla="*/ 946958 h 4842513"/>
              <a:gd name="connsiteX17952" fmla="*/ 19646226 w 22146938"/>
              <a:gd name="connsiteY17952" fmla="*/ 935884 h 4842513"/>
              <a:gd name="connsiteX17953" fmla="*/ 17616448 w 22146938"/>
              <a:gd name="connsiteY17953" fmla="*/ 934223 h 4842513"/>
              <a:gd name="connsiteX17954" fmla="*/ 17630844 w 22146938"/>
              <a:gd name="connsiteY17954" fmla="*/ 951940 h 4842513"/>
              <a:gd name="connsiteX17955" fmla="*/ 17611465 w 22146938"/>
              <a:gd name="connsiteY17955" fmla="*/ 964121 h 4842513"/>
              <a:gd name="connsiteX17956" fmla="*/ 17597069 w 22146938"/>
              <a:gd name="connsiteY17956" fmla="*/ 946404 h 4842513"/>
              <a:gd name="connsiteX17957" fmla="*/ 17616448 w 22146938"/>
              <a:gd name="connsiteY17957" fmla="*/ 934223 h 4842513"/>
              <a:gd name="connsiteX17958" fmla="*/ 11191585 w 22146938"/>
              <a:gd name="connsiteY17958" fmla="*/ 933670 h 4842513"/>
              <a:gd name="connsiteX17959" fmla="*/ 11204319 w 22146938"/>
              <a:gd name="connsiteY17959" fmla="*/ 949172 h 4842513"/>
              <a:gd name="connsiteX17960" fmla="*/ 11187156 w 22146938"/>
              <a:gd name="connsiteY17960" fmla="*/ 960246 h 4842513"/>
              <a:gd name="connsiteX17961" fmla="*/ 11174421 w 22146938"/>
              <a:gd name="connsiteY17961" fmla="*/ 944743 h 4842513"/>
              <a:gd name="connsiteX17962" fmla="*/ 11191585 w 22146938"/>
              <a:gd name="connsiteY17962" fmla="*/ 933670 h 4842513"/>
              <a:gd name="connsiteX17963" fmla="*/ 20135676 w 22146938"/>
              <a:gd name="connsiteY17963" fmla="*/ 933669 h 4842513"/>
              <a:gd name="connsiteX17964" fmla="*/ 20148410 w 22146938"/>
              <a:gd name="connsiteY17964" fmla="*/ 949172 h 4842513"/>
              <a:gd name="connsiteX17965" fmla="*/ 20131802 w 22146938"/>
              <a:gd name="connsiteY17965" fmla="*/ 959692 h 4842513"/>
              <a:gd name="connsiteX17966" fmla="*/ 20119066 w 22146938"/>
              <a:gd name="connsiteY17966" fmla="*/ 944189 h 4842513"/>
              <a:gd name="connsiteX17967" fmla="*/ 20135676 w 22146938"/>
              <a:gd name="connsiteY17967" fmla="*/ 933669 h 4842513"/>
              <a:gd name="connsiteX17968" fmla="*/ 14137698 w 22146938"/>
              <a:gd name="connsiteY17968" fmla="*/ 933669 h 4842513"/>
              <a:gd name="connsiteX17969" fmla="*/ 14150433 w 22146938"/>
              <a:gd name="connsiteY17969" fmla="*/ 949172 h 4842513"/>
              <a:gd name="connsiteX17970" fmla="*/ 14133270 w 22146938"/>
              <a:gd name="connsiteY17970" fmla="*/ 960246 h 4842513"/>
              <a:gd name="connsiteX17971" fmla="*/ 14120535 w 22146938"/>
              <a:gd name="connsiteY17971" fmla="*/ 944743 h 4842513"/>
              <a:gd name="connsiteX17972" fmla="*/ 14137698 w 22146938"/>
              <a:gd name="connsiteY17972" fmla="*/ 933669 h 4842513"/>
              <a:gd name="connsiteX17973" fmla="*/ 12071377 w 22146938"/>
              <a:gd name="connsiteY17973" fmla="*/ 933669 h 4842513"/>
              <a:gd name="connsiteX17974" fmla="*/ 12084112 w 22146938"/>
              <a:gd name="connsiteY17974" fmla="*/ 949172 h 4842513"/>
              <a:gd name="connsiteX17975" fmla="*/ 12066947 w 22146938"/>
              <a:gd name="connsiteY17975" fmla="*/ 960246 h 4842513"/>
              <a:gd name="connsiteX17976" fmla="*/ 12054214 w 22146938"/>
              <a:gd name="connsiteY17976" fmla="*/ 944743 h 4842513"/>
              <a:gd name="connsiteX17977" fmla="*/ 12071377 w 22146938"/>
              <a:gd name="connsiteY17977" fmla="*/ 933669 h 4842513"/>
              <a:gd name="connsiteX17978" fmla="*/ 16109895 w 22146938"/>
              <a:gd name="connsiteY17978" fmla="*/ 933116 h 4842513"/>
              <a:gd name="connsiteX17979" fmla="*/ 16124289 w 22146938"/>
              <a:gd name="connsiteY17979" fmla="*/ 950833 h 4842513"/>
              <a:gd name="connsiteX17980" fmla="*/ 16104911 w 22146938"/>
              <a:gd name="connsiteY17980" fmla="*/ 963014 h 4842513"/>
              <a:gd name="connsiteX17981" fmla="*/ 16090516 w 22146938"/>
              <a:gd name="connsiteY17981" fmla="*/ 945297 h 4842513"/>
              <a:gd name="connsiteX17982" fmla="*/ 16109895 w 22146938"/>
              <a:gd name="connsiteY17982" fmla="*/ 933116 h 4842513"/>
              <a:gd name="connsiteX17983" fmla="*/ 11337847 w 22146938"/>
              <a:gd name="connsiteY17983" fmla="*/ 932915 h 4842513"/>
              <a:gd name="connsiteX17984" fmla="*/ 11350507 w 22146938"/>
              <a:gd name="connsiteY17984" fmla="*/ 948398 h 4842513"/>
              <a:gd name="connsiteX17985" fmla="*/ 11333647 w 22146938"/>
              <a:gd name="connsiteY17985" fmla="*/ 959157 h 4842513"/>
              <a:gd name="connsiteX17986" fmla="*/ 11320986 w 22146938"/>
              <a:gd name="connsiteY17986" fmla="*/ 943674 h 4842513"/>
              <a:gd name="connsiteX17987" fmla="*/ 11337847 w 22146938"/>
              <a:gd name="connsiteY17987" fmla="*/ 932915 h 4842513"/>
              <a:gd name="connsiteX17988" fmla="*/ 8229517 w 22146938"/>
              <a:gd name="connsiteY17988" fmla="*/ 932562 h 4842513"/>
              <a:gd name="connsiteX17989" fmla="*/ 8242811 w 22146938"/>
              <a:gd name="connsiteY17989" fmla="*/ 948618 h 4842513"/>
              <a:gd name="connsiteX17990" fmla="*/ 8225091 w 22146938"/>
              <a:gd name="connsiteY17990" fmla="*/ 959692 h 4842513"/>
              <a:gd name="connsiteX17991" fmla="*/ 8211798 w 22146938"/>
              <a:gd name="connsiteY17991" fmla="*/ 943635 h 4842513"/>
              <a:gd name="connsiteX17992" fmla="*/ 8229517 w 22146938"/>
              <a:gd name="connsiteY17992" fmla="*/ 932562 h 4842513"/>
              <a:gd name="connsiteX17993" fmla="*/ 18112666 w 22146938"/>
              <a:gd name="connsiteY17993" fmla="*/ 932442 h 4842513"/>
              <a:gd name="connsiteX17994" fmla="*/ 18126245 w 22146938"/>
              <a:gd name="connsiteY17994" fmla="*/ 949196 h 4842513"/>
              <a:gd name="connsiteX17995" fmla="*/ 18108114 w 22146938"/>
              <a:gd name="connsiteY17995" fmla="*/ 960872 h 4842513"/>
              <a:gd name="connsiteX17996" fmla="*/ 18094536 w 22146938"/>
              <a:gd name="connsiteY17996" fmla="*/ 944119 h 4842513"/>
              <a:gd name="connsiteX17997" fmla="*/ 18112666 w 22146938"/>
              <a:gd name="connsiteY17997" fmla="*/ 932442 h 4842513"/>
              <a:gd name="connsiteX17998" fmla="*/ 12951722 w 22146938"/>
              <a:gd name="connsiteY17998" fmla="*/ 931455 h 4842513"/>
              <a:gd name="connsiteX17999" fmla="*/ 12963903 w 22146938"/>
              <a:gd name="connsiteY17999" fmla="*/ 946404 h 4842513"/>
              <a:gd name="connsiteX18000" fmla="*/ 12947293 w 22146938"/>
              <a:gd name="connsiteY18000" fmla="*/ 956924 h 4842513"/>
              <a:gd name="connsiteX18001" fmla="*/ 12935112 w 22146938"/>
              <a:gd name="connsiteY18001" fmla="*/ 941975 h 4842513"/>
              <a:gd name="connsiteX18002" fmla="*/ 12951722 w 22146938"/>
              <a:gd name="connsiteY18002" fmla="*/ 931455 h 4842513"/>
              <a:gd name="connsiteX18003" fmla="*/ 9492182 w 22146938"/>
              <a:gd name="connsiteY18003" fmla="*/ 930900 h 4842513"/>
              <a:gd name="connsiteX18004" fmla="*/ 9505472 w 22146938"/>
              <a:gd name="connsiteY18004" fmla="*/ 946957 h 4842513"/>
              <a:gd name="connsiteX18005" fmla="*/ 9487751 w 22146938"/>
              <a:gd name="connsiteY18005" fmla="*/ 958031 h 4842513"/>
              <a:gd name="connsiteX18006" fmla="*/ 9474458 w 22146938"/>
              <a:gd name="connsiteY18006" fmla="*/ 941974 h 4842513"/>
              <a:gd name="connsiteX18007" fmla="*/ 9492182 w 22146938"/>
              <a:gd name="connsiteY18007" fmla="*/ 930900 h 4842513"/>
              <a:gd name="connsiteX18008" fmla="*/ 11485081 w 22146938"/>
              <a:gd name="connsiteY18008" fmla="*/ 929848 h 4842513"/>
              <a:gd name="connsiteX18009" fmla="*/ 11497741 w 22146938"/>
              <a:gd name="connsiteY18009" fmla="*/ 945332 h 4842513"/>
              <a:gd name="connsiteX18010" fmla="*/ 11480879 w 22146938"/>
              <a:gd name="connsiteY18010" fmla="*/ 956089 h 4842513"/>
              <a:gd name="connsiteX18011" fmla="*/ 11468219 w 22146938"/>
              <a:gd name="connsiteY18011" fmla="*/ 940605 h 4842513"/>
              <a:gd name="connsiteX18012" fmla="*/ 11485081 w 22146938"/>
              <a:gd name="connsiteY18012" fmla="*/ 929848 h 4842513"/>
              <a:gd name="connsiteX18013" fmla="*/ 11045968 w 22146938"/>
              <a:gd name="connsiteY18013" fmla="*/ 929793 h 4842513"/>
              <a:gd name="connsiteX18014" fmla="*/ 11058703 w 22146938"/>
              <a:gd name="connsiteY18014" fmla="*/ 945296 h 4842513"/>
              <a:gd name="connsiteX18015" fmla="*/ 11041538 w 22146938"/>
              <a:gd name="connsiteY18015" fmla="*/ 956370 h 4842513"/>
              <a:gd name="connsiteX18016" fmla="*/ 11028804 w 22146938"/>
              <a:gd name="connsiteY18016" fmla="*/ 940867 h 4842513"/>
              <a:gd name="connsiteX18017" fmla="*/ 11045968 w 22146938"/>
              <a:gd name="connsiteY18017" fmla="*/ 929793 h 4842513"/>
              <a:gd name="connsiteX18018" fmla="*/ 13814351 w 22146938"/>
              <a:gd name="connsiteY18018" fmla="*/ 929240 h 4842513"/>
              <a:gd name="connsiteX18019" fmla="*/ 13827086 w 22146938"/>
              <a:gd name="connsiteY18019" fmla="*/ 944743 h 4842513"/>
              <a:gd name="connsiteX18020" fmla="*/ 13810476 w 22146938"/>
              <a:gd name="connsiteY18020" fmla="*/ 955262 h 4842513"/>
              <a:gd name="connsiteX18021" fmla="*/ 13797741 w 22146938"/>
              <a:gd name="connsiteY18021" fmla="*/ 939760 h 4842513"/>
              <a:gd name="connsiteX18022" fmla="*/ 13814351 w 22146938"/>
              <a:gd name="connsiteY18022" fmla="*/ 929240 h 4842513"/>
              <a:gd name="connsiteX18023" fmla="*/ 11925207 w 22146938"/>
              <a:gd name="connsiteY18023" fmla="*/ 928132 h 4842513"/>
              <a:gd name="connsiteX18024" fmla="*/ 11937942 w 22146938"/>
              <a:gd name="connsiteY18024" fmla="*/ 943635 h 4842513"/>
              <a:gd name="connsiteX18025" fmla="*/ 11920778 w 22146938"/>
              <a:gd name="connsiteY18025" fmla="*/ 954709 h 4842513"/>
              <a:gd name="connsiteX18026" fmla="*/ 11908043 w 22146938"/>
              <a:gd name="connsiteY18026" fmla="*/ 939206 h 4842513"/>
              <a:gd name="connsiteX18027" fmla="*/ 11925207 w 22146938"/>
              <a:gd name="connsiteY18027" fmla="*/ 928132 h 4842513"/>
              <a:gd name="connsiteX18028" fmla="*/ 15040745 w 22146938"/>
              <a:gd name="connsiteY18028" fmla="*/ 927579 h 4842513"/>
              <a:gd name="connsiteX18029" fmla="*/ 15054586 w 22146938"/>
              <a:gd name="connsiteY18029" fmla="*/ 944743 h 4842513"/>
              <a:gd name="connsiteX18030" fmla="*/ 15035762 w 22146938"/>
              <a:gd name="connsiteY18030" fmla="*/ 956370 h 4842513"/>
              <a:gd name="connsiteX18031" fmla="*/ 15021920 w 22146938"/>
              <a:gd name="connsiteY18031" fmla="*/ 939206 h 4842513"/>
              <a:gd name="connsiteX18032" fmla="*/ 15040745 w 22146938"/>
              <a:gd name="connsiteY18032" fmla="*/ 927579 h 4842513"/>
              <a:gd name="connsiteX18033" fmla="*/ 10241418 w 22146938"/>
              <a:gd name="connsiteY18033" fmla="*/ 927578 h 4842513"/>
              <a:gd name="connsiteX18034" fmla="*/ 10254711 w 22146938"/>
              <a:gd name="connsiteY18034" fmla="*/ 943635 h 4842513"/>
              <a:gd name="connsiteX18035" fmla="*/ 10236988 w 22146938"/>
              <a:gd name="connsiteY18035" fmla="*/ 954709 h 4842513"/>
              <a:gd name="connsiteX18036" fmla="*/ 10223698 w 22146938"/>
              <a:gd name="connsiteY18036" fmla="*/ 938652 h 4842513"/>
              <a:gd name="connsiteX18037" fmla="*/ 10241418 w 22146938"/>
              <a:gd name="connsiteY18037" fmla="*/ 927578 h 4842513"/>
              <a:gd name="connsiteX18038" fmla="*/ 7027052 w 22146938"/>
              <a:gd name="connsiteY18038" fmla="*/ 927098 h 4842513"/>
              <a:gd name="connsiteX18039" fmla="*/ 7040178 w 22146938"/>
              <a:gd name="connsiteY18039" fmla="*/ 943213 h 4842513"/>
              <a:gd name="connsiteX18040" fmla="*/ 7022683 w 22146938"/>
              <a:gd name="connsiteY18040" fmla="*/ 954432 h 4842513"/>
              <a:gd name="connsiteX18041" fmla="*/ 7009544 w 22146938"/>
              <a:gd name="connsiteY18041" fmla="*/ 938317 h 4842513"/>
              <a:gd name="connsiteX18042" fmla="*/ 7027052 w 22146938"/>
              <a:gd name="connsiteY18042" fmla="*/ 927098 h 4842513"/>
              <a:gd name="connsiteX18043" fmla="*/ 4693861 w 22146938"/>
              <a:gd name="connsiteY18043" fmla="*/ 927025 h 4842513"/>
              <a:gd name="connsiteX18044" fmla="*/ 4708808 w 22146938"/>
              <a:gd name="connsiteY18044" fmla="*/ 945297 h 4842513"/>
              <a:gd name="connsiteX18045" fmla="*/ 4688875 w 22146938"/>
              <a:gd name="connsiteY18045" fmla="*/ 958031 h 4842513"/>
              <a:gd name="connsiteX18046" fmla="*/ 4673931 w 22146938"/>
              <a:gd name="connsiteY18046" fmla="*/ 939760 h 4842513"/>
              <a:gd name="connsiteX18047" fmla="*/ 4693861 w 22146938"/>
              <a:gd name="connsiteY18047" fmla="*/ 927025 h 4842513"/>
              <a:gd name="connsiteX18048" fmla="*/ 11632311 w 22146938"/>
              <a:gd name="connsiteY18048" fmla="*/ 926471 h 4842513"/>
              <a:gd name="connsiteX18049" fmla="*/ 11645046 w 22146938"/>
              <a:gd name="connsiteY18049" fmla="*/ 941974 h 4842513"/>
              <a:gd name="connsiteX18050" fmla="*/ 11627883 w 22146938"/>
              <a:gd name="connsiteY18050" fmla="*/ 953048 h 4842513"/>
              <a:gd name="connsiteX18051" fmla="*/ 11615148 w 22146938"/>
              <a:gd name="connsiteY18051" fmla="*/ 937545 h 4842513"/>
              <a:gd name="connsiteX18052" fmla="*/ 11632311 w 22146938"/>
              <a:gd name="connsiteY18052" fmla="*/ 926471 h 4842513"/>
              <a:gd name="connsiteX18053" fmla="*/ 1742473 w 22146938"/>
              <a:gd name="connsiteY18053" fmla="*/ 925918 h 4842513"/>
              <a:gd name="connsiteX18054" fmla="*/ 1756867 w 22146938"/>
              <a:gd name="connsiteY18054" fmla="*/ 943082 h 4842513"/>
              <a:gd name="connsiteX18055" fmla="*/ 1738043 w 22146938"/>
              <a:gd name="connsiteY18055" fmla="*/ 955263 h 4842513"/>
              <a:gd name="connsiteX18056" fmla="*/ 1723649 w 22146938"/>
              <a:gd name="connsiteY18056" fmla="*/ 938099 h 4842513"/>
              <a:gd name="connsiteX18057" fmla="*/ 1742473 w 22146938"/>
              <a:gd name="connsiteY18057" fmla="*/ 925918 h 4842513"/>
              <a:gd name="connsiteX18058" fmla="*/ 11779036 w 22146938"/>
              <a:gd name="connsiteY18058" fmla="*/ 925917 h 4842513"/>
              <a:gd name="connsiteX18059" fmla="*/ 11791771 w 22146938"/>
              <a:gd name="connsiteY18059" fmla="*/ 941420 h 4842513"/>
              <a:gd name="connsiteX18060" fmla="*/ 11774608 w 22146938"/>
              <a:gd name="connsiteY18060" fmla="*/ 952494 h 4842513"/>
              <a:gd name="connsiteX18061" fmla="*/ 11761873 w 22146938"/>
              <a:gd name="connsiteY18061" fmla="*/ 936991 h 4842513"/>
              <a:gd name="connsiteX18062" fmla="*/ 11779036 w 22146938"/>
              <a:gd name="connsiteY18062" fmla="*/ 925917 h 4842513"/>
              <a:gd name="connsiteX18063" fmla="*/ 1913929 w 22146938"/>
              <a:gd name="connsiteY18063" fmla="*/ 925365 h 4842513"/>
              <a:gd name="connsiteX18064" fmla="*/ 1926109 w 22146938"/>
              <a:gd name="connsiteY18064" fmla="*/ 940314 h 4842513"/>
              <a:gd name="connsiteX18065" fmla="*/ 1909501 w 22146938"/>
              <a:gd name="connsiteY18065" fmla="*/ 950834 h 4842513"/>
              <a:gd name="connsiteX18066" fmla="*/ 1897321 w 22146938"/>
              <a:gd name="connsiteY18066" fmla="*/ 935884 h 4842513"/>
              <a:gd name="connsiteX18067" fmla="*/ 1913929 w 22146938"/>
              <a:gd name="connsiteY18067" fmla="*/ 925365 h 4842513"/>
              <a:gd name="connsiteX18068" fmla="*/ 1608535 w 22146938"/>
              <a:gd name="connsiteY18068" fmla="*/ 925364 h 4842513"/>
              <a:gd name="connsiteX18069" fmla="*/ 1622377 w 22146938"/>
              <a:gd name="connsiteY18069" fmla="*/ 942528 h 4842513"/>
              <a:gd name="connsiteX18070" fmla="*/ 1604107 w 22146938"/>
              <a:gd name="connsiteY18070" fmla="*/ 954155 h 4842513"/>
              <a:gd name="connsiteX18071" fmla="*/ 1590265 w 22146938"/>
              <a:gd name="connsiteY18071" fmla="*/ 936991 h 4842513"/>
              <a:gd name="connsiteX18072" fmla="*/ 1608535 w 22146938"/>
              <a:gd name="connsiteY18072" fmla="*/ 925364 h 4842513"/>
              <a:gd name="connsiteX18073" fmla="*/ 6877230 w 22146938"/>
              <a:gd name="connsiteY18073" fmla="*/ 924257 h 4842513"/>
              <a:gd name="connsiteX18074" fmla="*/ 6890534 w 22146938"/>
              <a:gd name="connsiteY18074" fmla="*/ 940314 h 4842513"/>
              <a:gd name="connsiteX18075" fmla="*/ 6872797 w 22146938"/>
              <a:gd name="connsiteY18075" fmla="*/ 951387 h 4842513"/>
              <a:gd name="connsiteX18076" fmla="*/ 6859498 w 22146938"/>
              <a:gd name="connsiteY18076" fmla="*/ 935331 h 4842513"/>
              <a:gd name="connsiteX18077" fmla="*/ 6877230 w 22146938"/>
              <a:gd name="connsiteY18077" fmla="*/ 924257 h 4842513"/>
              <a:gd name="connsiteX18078" fmla="*/ 2052338 w 22146938"/>
              <a:gd name="connsiteY18078" fmla="*/ 922596 h 4842513"/>
              <a:gd name="connsiteX18079" fmla="*/ 2064518 w 22146938"/>
              <a:gd name="connsiteY18079" fmla="*/ 937545 h 4842513"/>
              <a:gd name="connsiteX18080" fmla="*/ 2047909 w 22146938"/>
              <a:gd name="connsiteY18080" fmla="*/ 948065 h 4842513"/>
              <a:gd name="connsiteX18081" fmla="*/ 2045746 w 22146938"/>
              <a:gd name="connsiteY18081" fmla="*/ 946872 h 4842513"/>
              <a:gd name="connsiteX18082" fmla="*/ 2043717 w 22146938"/>
              <a:gd name="connsiteY18082" fmla="*/ 949795 h 4842513"/>
              <a:gd name="connsiteX18083" fmla="*/ 2032921 w 22146938"/>
              <a:gd name="connsiteY18083" fmla="*/ 951940 h 4842513"/>
              <a:gd name="connsiteX18084" fmla="*/ 2020188 w 22146938"/>
              <a:gd name="connsiteY18084" fmla="*/ 936437 h 4842513"/>
              <a:gd name="connsiteX18085" fmla="*/ 2036797 w 22146938"/>
              <a:gd name="connsiteY18085" fmla="*/ 925918 h 4842513"/>
              <a:gd name="connsiteX18086" fmla="*/ 2039567 w 22146938"/>
              <a:gd name="connsiteY18086" fmla="*/ 927449 h 4842513"/>
              <a:gd name="connsiteX18087" fmla="*/ 2041543 w 22146938"/>
              <a:gd name="connsiteY18087" fmla="*/ 924534 h 4842513"/>
              <a:gd name="connsiteX18088" fmla="*/ 2052338 w 22146938"/>
              <a:gd name="connsiteY18088" fmla="*/ 922596 h 4842513"/>
              <a:gd name="connsiteX18089" fmla="*/ 18552715 w 22146938"/>
              <a:gd name="connsiteY18089" fmla="*/ 922595 h 4842513"/>
              <a:gd name="connsiteX18090" fmla="*/ 18565450 w 22146938"/>
              <a:gd name="connsiteY18090" fmla="*/ 938098 h 4842513"/>
              <a:gd name="connsiteX18091" fmla="*/ 18548286 w 22146938"/>
              <a:gd name="connsiteY18091" fmla="*/ 949172 h 4842513"/>
              <a:gd name="connsiteX18092" fmla="*/ 18535551 w 22146938"/>
              <a:gd name="connsiteY18092" fmla="*/ 933669 h 4842513"/>
              <a:gd name="connsiteX18093" fmla="*/ 18552715 w 22146938"/>
              <a:gd name="connsiteY18093" fmla="*/ 922595 h 4842513"/>
              <a:gd name="connsiteX18094" fmla="*/ 19395318 w 22146938"/>
              <a:gd name="connsiteY18094" fmla="*/ 922384 h 4842513"/>
              <a:gd name="connsiteX18095" fmla="*/ 19408440 w 22146938"/>
              <a:gd name="connsiteY18095" fmla="*/ 938501 h 4842513"/>
              <a:gd name="connsiteX18096" fmla="*/ 19390946 w 22146938"/>
              <a:gd name="connsiteY18096" fmla="*/ 949718 h 4842513"/>
              <a:gd name="connsiteX18097" fmla="*/ 19377824 w 22146938"/>
              <a:gd name="connsiteY18097" fmla="*/ 933602 h 4842513"/>
              <a:gd name="connsiteX18098" fmla="*/ 19395318 w 22146938"/>
              <a:gd name="connsiteY18098" fmla="*/ 922384 h 4842513"/>
              <a:gd name="connsiteX18099" fmla="*/ 6633570 w 22146938"/>
              <a:gd name="connsiteY18099" fmla="*/ 922042 h 4842513"/>
              <a:gd name="connsiteX18100" fmla="*/ 6646861 w 22146938"/>
              <a:gd name="connsiteY18100" fmla="*/ 938652 h 4842513"/>
              <a:gd name="connsiteX18101" fmla="*/ 6629135 w 22146938"/>
              <a:gd name="connsiteY18101" fmla="*/ 950279 h 4842513"/>
              <a:gd name="connsiteX18102" fmla="*/ 6615829 w 22146938"/>
              <a:gd name="connsiteY18102" fmla="*/ 933669 h 4842513"/>
              <a:gd name="connsiteX18103" fmla="*/ 6633570 w 22146938"/>
              <a:gd name="connsiteY18103" fmla="*/ 922042 h 4842513"/>
              <a:gd name="connsiteX18104" fmla="*/ 10092458 w 22146938"/>
              <a:gd name="connsiteY18104" fmla="*/ 920935 h 4842513"/>
              <a:gd name="connsiteX18105" fmla="*/ 10105747 w 22146938"/>
              <a:gd name="connsiteY18105" fmla="*/ 936992 h 4842513"/>
              <a:gd name="connsiteX18106" fmla="*/ 10088028 w 22146938"/>
              <a:gd name="connsiteY18106" fmla="*/ 948065 h 4842513"/>
              <a:gd name="connsiteX18107" fmla="*/ 10074738 w 22146938"/>
              <a:gd name="connsiteY18107" fmla="*/ 932009 h 4842513"/>
              <a:gd name="connsiteX18108" fmla="*/ 10092458 w 22146938"/>
              <a:gd name="connsiteY18108" fmla="*/ 920935 h 4842513"/>
              <a:gd name="connsiteX18109" fmla="*/ 6278907 w 22146938"/>
              <a:gd name="connsiteY18109" fmla="*/ 920489 h 4842513"/>
              <a:gd name="connsiteX18110" fmla="*/ 6293031 w 22146938"/>
              <a:gd name="connsiteY18110" fmla="*/ 937327 h 4842513"/>
              <a:gd name="connsiteX18111" fmla="*/ 6274360 w 22146938"/>
              <a:gd name="connsiteY18111" fmla="*/ 948917 h 4842513"/>
              <a:gd name="connsiteX18112" fmla="*/ 6260234 w 22146938"/>
              <a:gd name="connsiteY18112" fmla="*/ 932078 h 4842513"/>
              <a:gd name="connsiteX18113" fmla="*/ 6278907 w 22146938"/>
              <a:gd name="connsiteY18113" fmla="*/ 920489 h 4842513"/>
              <a:gd name="connsiteX18114" fmla="*/ 9643360 w 22146938"/>
              <a:gd name="connsiteY18114" fmla="*/ 920381 h 4842513"/>
              <a:gd name="connsiteX18115" fmla="*/ 9656646 w 22146938"/>
              <a:gd name="connsiteY18115" fmla="*/ 936438 h 4842513"/>
              <a:gd name="connsiteX18116" fmla="*/ 9638928 w 22146938"/>
              <a:gd name="connsiteY18116" fmla="*/ 947511 h 4842513"/>
              <a:gd name="connsiteX18117" fmla="*/ 9625634 w 22146938"/>
              <a:gd name="connsiteY18117" fmla="*/ 931455 h 4842513"/>
              <a:gd name="connsiteX18118" fmla="*/ 9643360 w 22146938"/>
              <a:gd name="connsiteY18118" fmla="*/ 920381 h 4842513"/>
              <a:gd name="connsiteX18119" fmla="*/ 17875568 w 22146938"/>
              <a:gd name="connsiteY18119" fmla="*/ 919828 h 4842513"/>
              <a:gd name="connsiteX18120" fmla="*/ 17889410 w 22146938"/>
              <a:gd name="connsiteY18120" fmla="*/ 936438 h 4842513"/>
              <a:gd name="connsiteX18121" fmla="*/ 17871139 w 22146938"/>
              <a:gd name="connsiteY18121" fmla="*/ 948065 h 4842513"/>
              <a:gd name="connsiteX18122" fmla="*/ 17857297 w 22146938"/>
              <a:gd name="connsiteY18122" fmla="*/ 931455 h 4842513"/>
              <a:gd name="connsiteX18123" fmla="*/ 17875568 w 22146938"/>
              <a:gd name="connsiteY18123" fmla="*/ 919828 h 4842513"/>
              <a:gd name="connsiteX18124" fmla="*/ 20362684 w 22146938"/>
              <a:gd name="connsiteY18124" fmla="*/ 919827 h 4842513"/>
              <a:gd name="connsiteX18125" fmla="*/ 20374866 w 22146938"/>
              <a:gd name="connsiteY18125" fmla="*/ 934776 h 4842513"/>
              <a:gd name="connsiteX18126" fmla="*/ 20358810 w 22146938"/>
              <a:gd name="connsiteY18126" fmla="*/ 945296 h 4842513"/>
              <a:gd name="connsiteX18127" fmla="*/ 20346628 w 22146938"/>
              <a:gd name="connsiteY18127" fmla="*/ 930347 h 4842513"/>
              <a:gd name="connsiteX18128" fmla="*/ 20362684 w 22146938"/>
              <a:gd name="connsiteY18128" fmla="*/ 919827 h 4842513"/>
              <a:gd name="connsiteX18129" fmla="*/ 10901459 w 22146938"/>
              <a:gd name="connsiteY18129" fmla="*/ 919827 h 4842513"/>
              <a:gd name="connsiteX18130" fmla="*/ 10914193 w 22146938"/>
              <a:gd name="connsiteY18130" fmla="*/ 935330 h 4842513"/>
              <a:gd name="connsiteX18131" fmla="*/ 10897029 w 22146938"/>
              <a:gd name="connsiteY18131" fmla="*/ 946403 h 4842513"/>
              <a:gd name="connsiteX18132" fmla="*/ 10884295 w 22146938"/>
              <a:gd name="connsiteY18132" fmla="*/ 930901 h 4842513"/>
              <a:gd name="connsiteX18133" fmla="*/ 10901459 w 22146938"/>
              <a:gd name="connsiteY18133" fmla="*/ 919827 h 4842513"/>
              <a:gd name="connsiteX18134" fmla="*/ 10575897 w 22146938"/>
              <a:gd name="connsiteY18134" fmla="*/ 919827 h 4842513"/>
              <a:gd name="connsiteX18135" fmla="*/ 10588632 w 22146938"/>
              <a:gd name="connsiteY18135" fmla="*/ 935884 h 4842513"/>
              <a:gd name="connsiteX18136" fmla="*/ 10571468 w 22146938"/>
              <a:gd name="connsiteY18136" fmla="*/ 946958 h 4842513"/>
              <a:gd name="connsiteX18137" fmla="*/ 10558733 w 22146938"/>
              <a:gd name="connsiteY18137" fmla="*/ 930901 h 4842513"/>
              <a:gd name="connsiteX18138" fmla="*/ 10575897 w 22146938"/>
              <a:gd name="connsiteY18138" fmla="*/ 919827 h 4842513"/>
              <a:gd name="connsiteX18139" fmla="*/ 5457475 w 22146938"/>
              <a:gd name="connsiteY18139" fmla="*/ 919274 h 4842513"/>
              <a:gd name="connsiteX18140" fmla="*/ 5471865 w 22146938"/>
              <a:gd name="connsiteY18140" fmla="*/ 936992 h 4842513"/>
              <a:gd name="connsiteX18141" fmla="*/ 5452486 w 22146938"/>
              <a:gd name="connsiteY18141" fmla="*/ 949173 h 4842513"/>
              <a:gd name="connsiteX18142" fmla="*/ 5438100 w 22146938"/>
              <a:gd name="connsiteY18142" fmla="*/ 931455 h 4842513"/>
              <a:gd name="connsiteX18143" fmla="*/ 5457475 w 22146938"/>
              <a:gd name="connsiteY18143" fmla="*/ 919274 h 4842513"/>
              <a:gd name="connsiteX18144" fmla="*/ 8598946 w 22146938"/>
              <a:gd name="connsiteY18144" fmla="*/ 919273 h 4842513"/>
              <a:gd name="connsiteX18145" fmla="*/ 8612238 w 22146938"/>
              <a:gd name="connsiteY18145" fmla="*/ 935330 h 4842513"/>
              <a:gd name="connsiteX18146" fmla="*/ 8595071 w 22146938"/>
              <a:gd name="connsiteY18146" fmla="*/ 946404 h 4842513"/>
              <a:gd name="connsiteX18147" fmla="*/ 8581780 w 22146938"/>
              <a:gd name="connsiteY18147" fmla="*/ 930347 h 4842513"/>
              <a:gd name="connsiteX18148" fmla="*/ 8598946 w 22146938"/>
              <a:gd name="connsiteY18148" fmla="*/ 919273 h 4842513"/>
              <a:gd name="connsiteX18149" fmla="*/ 7178490 w 22146938"/>
              <a:gd name="connsiteY18149" fmla="*/ 918166 h 4842513"/>
              <a:gd name="connsiteX18150" fmla="*/ 7191781 w 22146938"/>
              <a:gd name="connsiteY18150" fmla="*/ 934223 h 4842513"/>
              <a:gd name="connsiteX18151" fmla="*/ 7174055 w 22146938"/>
              <a:gd name="connsiteY18151" fmla="*/ 945297 h 4842513"/>
              <a:gd name="connsiteX18152" fmla="*/ 7160763 w 22146938"/>
              <a:gd name="connsiteY18152" fmla="*/ 929240 h 4842513"/>
              <a:gd name="connsiteX18153" fmla="*/ 7178490 w 22146938"/>
              <a:gd name="connsiteY18153" fmla="*/ 918166 h 4842513"/>
              <a:gd name="connsiteX18154" fmla="*/ 20902518 w 22146938"/>
              <a:gd name="connsiteY18154" fmla="*/ 916505 h 4842513"/>
              <a:gd name="connsiteX18155" fmla="*/ 20914698 w 22146938"/>
              <a:gd name="connsiteY18155" fmla="*/ 931454 h 4842513"/>
              <a:gd name="connsiteX18156" fmla="*/ 20898090 w 22146938"/>
              <a:gd name="connsiteY18156" fmla="*/ 941974 h 4842513"/>
              <a:gd name="connsiteX18157" fmla="*/ 20885908 w 22146938"/>
              <a:gd name="connsiteY18157" fmla="*/ 927025 h 4842513"/>
              <a:gd name="connsiteX18158" fmla="*/ 20902518 w 22146938"/>
              <a:gd name="connsiteY18158" fmla="*/ 916505 h 4842513"/>
              <a:gd name="connsiteX18159" fmla="*/ 9943497 w 22146938"/>
              <a:gd name="connsiteY18159" fmla="*/ 916505 h 4842513"/>
              <a:gd name="connsiteX18160" fmla="*/ 9956787 w 22146938"/>
              <a:gd name="connsiteY18160" fmla="*/ 932562 h 4842513"/>
              <a:gd name="connsiteX18161" fmla="*/ 9939065 w 22146938"/>
              <a:gd name="connsiteY18161" fmla="*/ 943636 h 4842513"/>
              <a:gd name="connsiteX18162" fmla="*/ 9925774 w 22146938"/>
              <a:gd name="connsiteY18162" fmla="*/ 927579 h 4842513"/>
              <a:gd name="connsiteX18163" fmla="*/ 9943497 w 22146938"/>
              <a:gd name="connsiteY18163" fmla="*/ 916505 h 4842513"/>
              <a:gd name="connsiteX18164" fmla="*/ 9793981 w 22146938"/>
              <a:gd name="connsiteY18164" fmla="*/ 915398 h 4842513"/>
              <a:gd name="connsiteX18165" fmla="*/ 9807271 w 22146938"/>
              <a:gd name="connsiteY18165" fmla="*/ 931455 h 4842513"/>
              <a:gd name="connsiteX18166" fmla="*/ 9789552 w 22146938"/>
              <a:gd name="connsiteY18166" fmla="*/ 942528 h 4842513"/>
              <a:gd name="connsiteX18167" fmla="*/ 9776259 w 22146938"/>
              <a:gd name="connsiteY18167" fmla="*/ 926472 h 4842513"/>
              <a:gd name="connsiteX18168" fmla="*/ 9793981 w 22146938"/>
              <a:gd name="connsiteY18168" fmla="*/ 915398 h 4842513"/>
              <a:gd name="connsiteX18169" fmla="*/ 19151794 w 22146938"/>
              <a:gd name="connsiteY18169" fmla="*/ 914845 h 4842513"/>
              <a:gd name="connsiteX18170" fmla="*/ 19164528 w 22146938"/>
              <a:gd name="connsiteY18170" fmla="*/ 930348 h 4842513"/>
              <a:gd name="connsiteX18171" fmla="*/ 19147364 w 22146938"/>
              <a:gd name="connsiteY18171" fmla="*/ 941421 h 4842513"/>
              <a:gd name="connsiteX18172" fmla="*/ 19134630 w 22146938"/>
              <a:gd name="connsiteY18172" fmla="*/ 925918 h 4842513"/>
              <a:gd name="connsiteX18173" fmla="*/ 19151794 w 22146938"/>
              <a:gd name="connsiteY18173" fmla="*/ 914845 h 4842513"/>
              <a:gd name="connsiteX18174" fmla="*/ 4188911 w 22146938"/>
              <a:gd name="connsiteY18174" fmla="*/ 914844 h 4842513"/>
              <a:gd name="connsiteX18175" fmla="*/ 4203859 w 22146938"/>
              <a:gd name="connsiteY18175" fmla="*/ 933115 h 4842513"/>
              <a:gd name="connsiteX18176" fmla="*/ 4183929 w 22146938"/>
              <a:gd name="connsiteY18176" fmla="*/ 945850 h 4842513"/>
              <a:gd name="connsiteX18177" fmla="*/ 4168979 w 22146938"/>
              <a:gd name="connsiteY18177" fmla="*/ 927578 h 4842513"/>
              <a:gd name="connsiteX18178" fmla="*/ 4188911 w 22146938"/>
              <a:gd name="connsiteY18178" fmla="*/ 914844 h 4842513"/>
              <a:gd name="connsiteX18179" fmla="*/ 18766434 w 22146938"/>
              <a:gd name="connsiteY18179" fmla="*/ 913737 h 4842513"/>
              <a:gd name="connsiteX18180" fmla="*/ 18779169 w 22146938"/>
              <a:gd name="connsiteY18180" fmla="*/ 929240 h 4842513"/>
              <a:gd name="connsiteX18181" fmla="*/ 18762559 w 22146938"/>
              <a:gd name="connsiteY18181" fmla="*/ 939759 h 4842513"/>
              <a:gd name="connsiteX18182" fmla="*/ 18749824 w 22146938"/>
              <a:gd name="connsiteY18182" fmla="*/ 924257 h 4842513"/>
              <a:gd name="connsiteX18183" fmla="*/ 18766434 w 22146938"/>
              <a:gd name="connsiteY18183" fmla="*/ 913737 h 4842513"/>
              <a:gd name="connsiteX18184" fmla="*/ 18190610 w 22146938"/>
              <a:gd name="connsiteY18184" fmla="*/ 913737 h 4842513"/>
              <a:gd name="connsiteX18185" fmla="*/ 18203899 w 22146938"/>
              <a:gd name="connsiteY18185" fmla="*/ 930347 h 4842513"/>
              <a:gd name="connsiteX18186" fmla="*/ 18186181 w 22146938"/>
              <a:gd name="connsiteY18186" fmla="*/ 941421 h 4842513"/>
              <a:gd name="connsiteX18187" fmla="*/ 18172892 w 22146938"/>
              <a:gd name="connsiteY18187" fmla="*/ 924811 h 4842513"/>
              <a:gd name="connsiteX18188" fmla="*/ 18190610 w 22146938"/>
              <a:gd name="connsiteY18188" fmla="*/ 913737 h 4842513"/>
              <a:gd name="connsiteX18189" fmla="*/ 1863926 w 22146938"/>
              <a:gd name="connsiteY18189" fmla="*/ 913359 h 4842513"/>
              <a:gd name="connsiteX18190" fmla="*/ 1876586 w 22146938"/>
              <a:gd name="connsiteY18190" fmla="*/ 928844 h 4842513"/>
              <a:gd name="connsiteX18191" fmla="*/ 1859725 w 22146938"/>
              <a:gd name="connsiteY18191" fmla="*/ 939601 h 4842513"/>
              <a:gd name="connsiteX18192" fmla="*/ 1847065 w 22146938"/>
              <a:gd name="connsiteY18192" fmla="*/ 924117 h 4842513"/>
              <a:gd name="connsiteX18193" fmla="*/ 1863926 w 22146938"/>
              <a:gd name="connsiteY18193" fmla="*/ 913359 h 4842513"/>
              <a:gd name="connsiteX18194" fmla="*/ 17528966 w 22146938"/>
              <a:gd name="connsiteY18194" fmla="*/ 912076 h 4842513"/>
              <a:gd name="connsiteX18195" fmla="*/ 17543917 w 22146938"/>
              <a:gd name="connsiteY18195" fmla="*/ 929794 h 4842513"/>
              <a:gd name="connsiteX18196" fmla="*/ 17524538 w 22146938"/>
              <a:gd name="connsiteY18196" fmla="*/ 942528 h 4842513"/>
              <a:gd name="connsiteX18197" fmla="*/ 17509587 w 22146938"/>
              <a:gd name="connsiteY18197" fmla="*/ 924811 h 4842513"/>
              <a:gd name="connsiteX18198" fmla="*/ 17528966 w 22146938"/>
              <a:gd name="connsiteY18198" fmla="*/ 912076 h 4842513"/>
              <a:gd name="connsiteX18199" fmla="*/ 20158930 w 22146938"/>
              <a:gd name="connsiteY18199" fmla="*/ 912075 h 4842513"/>
              <a:gd name="connsiteX18200" fmla="*/ 20172218 w 22146938"/>
              <a:gd name="connsiteY18200" fmla="*/ 928132 h 4842513"/>
              <a:gd name="connsiteX18201" fmla="*/ 20155054 w 22146938"/>
              <a:gd name="connsiteY18201" fmla="*/ 939206 h 4842513"/>
              <a:gd name="connsiteX18202" fmla="*/ 20141766 w 22146938"/>
              <a:gd name="connsiteY18202" fmla="*/ 923149 h 4842513"/>
              <a:gd name="connsiteX18203" fmla="*/ 20158930 w 22146938"/>
              <a:gd name="connsiteY18203" fmla="*/ 912075 h 4842513"/>
              <a:gd name="connsiteX18204" fmla="*/ 16416631 w 22146938"/>
              <a:gd name="connsiteY18204" fmla="*/ 910969 h 4842513"/>
              <a:gd name="connsiteX18205" fmla="*/ 16428812 w 22146938"/>
              <a:gd name="connsiteY18205" fmla="*/ 925918 h 4842513"/>
              <a:gd name="connsiteX18206" fmla="*/ 16412756 w 22146938"/>
              <a:gd name="connsiteY18206" fmla="*/ 935884 h 4842513"/>
              <a:gd name="connsiteX18207" fmla="*/ 16400575 w 22146938"/>
              <a:gd name="connsiteY18207" fmla="*/ 920935 h 4842513"/>
              <a:gd name="connsiteX18208" fmla="*/ 16416631 w 22146938"/>
              <a:gd name="connsiteY18208" fmla="*/ 910969 h 4842513"/>
              <a:gd name="connsiteX18209" fmla="*/ 16465908 w 22146938"/>
              <a:gd name="connsiteY18209" fmla="*/ 910968 h 4842513"/>
              <a:gd name="connsiteX18210" fmla="*/ 16478090 w 22146938"/>
              <a:gd name="connsiteY18210" fmla="*/ 925917 h 4842513"/>
              <a:gd name="connsiteX18211" fmla="*/ 16462033 w 22146938"/>
              <a:gd name="connsiteY18211" fmla="*/ 936437 h 4842513"/>
              <a:gd name="connsiteX18212" fmla="*/ 16449852 w 22146938"/>
              <a:gd name="connsiteY18212" fmla="*/ 921488 h 4842513"/>
              <a:gd name="connsiteX18213" fmla="*/ 16465908 w 22146938"/>
              <a:gd name="connsiteY18213" fmla="*/ 910968 h 4842513"/>
              <a:gd name="connsiteX18214" fmla="*/ 20222050 w 22146938"/>
              <a:gd name="connsiteY18214" fmla="*/ 909861 h 4842513"/>
              <a:gd name="connsiteX18215" fmla="*/ 20234230 w 22146938"/>
              <a:gd name="connsiteY18215" fmla="*/ 924810 h 4842513"/>
              <a:gd name="connsiteX18216" fmla="*/ 20218174 w 22146938"/>
              <a:gd name="connsiteY18216" fmla="*/ 935330 h 4842513"/>
              <a:gd name="connsiteX18217" fmla="*/ 20205994 w 22146938"/>
              <a:gd name="connsiteY18217" fmla="*/ 920381 h 4842513"/>
              <a:gd name="connsiteX18218" fmla="*/ 20222050 w 22146938"/>
              <a:gd name="connsiteY18218" fmla="*/ 909861 h 4842513"/>
              <a:gd name="connsiteX18219" fmla="*/ 15732840 w 22146938"/>
              <a:gd name="connsiteY18219" fmla="*/ 909861 h 4842513"/>
              <a:gd name="connsiteX18220" fmla="*/ 15747237 w 22146938"/>
              <a:gd name="connsiteY18220" fmla="*/ 927025 h 4842513"/>
              <a:gd name="connsiteX18221" fmla="*/ 15728411 w 22146938"/>
              <a:gd name="connsiteY18221" fmla="*/ 939206 h 4842513"/>
              <a:gd name="connsiteX18222" fmla="*/ 15714016 w 22146938"/>
              <a:gd name="connsiteY18222" fmla="*/ 922042 h 4842513"/>
              <a:gd name="connsiteX18223" fmla="*/ 15732840 w 22146938"/>
              <a:gd name="connsiteY18223" fmla="*/ 909861 h 4842513"/>
              <a:gd name="connsiteX18224" fmla="*/ 16608203 w 22146938"/>
              <a:gd name="connsiteY18224" fmla="*/ 909308 h 4842513"/>
              <a:gd name="connsiteX18225" fmla="*/ 16620384 w 22146938"/>
              <a:gd name="connsiteY18225" fmla="*/ 924257 h 4842513"/>
              <a:gd name="connsiteX18226" fmla="*/ 16604327 w 22146938"/>
              <a:gd name="connsiteY18226" fmla="*/ 934777 h 4842513"/>
              <a:gd name="connsiteX18227" fmla="*/ 16592146 w 22146938"/>
              <a:gd name="connsiteY18227" fmla="*/ 919828 h 4842513"/>
              <a:gd name="connsiteX18228" fmla="*/ 16608203 w 22146938"/>
              <a:gd name="connsiteY18228" fmla="*/ 909308 h 4842513"/>
              <a:gd name="connsiteX18229" fmla="*/ 20507010 w 22146938"/>
              <a:gd name="connsiteY18229" fmla="*/ 908355 h 4842513"/>
              <a:gd name="connsiteX18230" fmla="*/ 20519212 w 22146938"/>
              <a:gd name="connsiteY18230" fmla="*/ 923205 h 4842513"/>
              <a:gd name="connsiteX18231" fmla="*/ 20502984 w 22146938"/>
              <a:gd name="connsiteY18231" fmla="*/ 933504 h 4842513"/>
              <a:gd name="connsiteX18232" fmla="*/ 20490784 w 22146938"/>
              <a:gd name="connsiteY18232" fmla="*/ 918653 h 4842513"/>
              <a:gd name="connsiteX18233" fmla="*/ 20507010 w 22146938"/>
              <a:gd name="connsiteY18233" fmla="*/ 908355 h 4842513"/>
              <a:gd name="connsiteX18234" fmla="*/ 12669902 w 22146938"/>
              <a:gd name="connsiteY18234" fmla="*/ 908200 h 4842513"/>
              <a:gd name="connsiteX18235" fmla="*/ 12682637 w 22146938"/>
              <a:gd name="connsiteY18235" fmla="*/ 923149 h 4842513"/>
              <a:gd name="connsiteX18236" fmla="*/ 12666027 w 22146938"/>
              <a:gd name="connsiteY18236" fmla="*/ 933669 h 4842513"/>
              <a:gd name="connsiteX18237" fmla="*/ 12653292 w 22146938"/>
              <a:gd name="connsiteY18237" fmla="*/ 918720 h 4842513"/>
              <a:gd name="connsiteX18238" fmla="*/ 12669902 w 22146938"/>
              <a:gd name="connsiteY18238" fmla="*/ 908200 h 4842513"/>
              <a:gd name="connsiteX18239" fmla="*/ 6730541 w 22146938"/>
              <a:gd name="connsiteY18239" fmla="*/ 908200 h 4842513"/>
              <a:gd name="connsiteX18240" fmla="*/ 6743800 w 22146938"/>
              <a:gd name="connsiteY18240" fmla="*/ 924257 h 4842513"/>
              <a:gd name="connsiteX18241" fmla="*/ 6726107 w 22146938"/>
              <a:gd name="connsiteY18241" fmla="*/ 935330 h 4842513"/>
              <a:gd name="connsiteX18242" fmla="*/ 6712837 w 22146938"/>
              <a:gd name="connsiteY18242" fmla="*/ 919274 h 4842513"/>
              <a:gd name="connsiteX18243" fmla="*/ 6730541 w 22146938"/>
              <a:gd name="connsiteY18243" fmla="*/ 908200 h 4842513"/>
              <a:gd name="connsiteX18244" fmla="*/ 16555927 w 22146938"/>
              <a:gd name="connsiteY18244" fmla="*/ 907973 h 4842513"/>
              <a:gd name="connsiteX18245" fmla="*/ 16568129 w 22146938"/>
              <a:gd name="connsiteY18245" fmla="*/ 922824 h 4842513"/>
              <a:gd name="connsiteX18246" fmla="*/ 16551901 w 22146938"/>
              <a:gd name="connsiteY18246" fmla="*/ 933122 h 4842513"/>
              <a:gd name="connsiteX18247" fmla="*/ 16539700 w 22146938"/>
              <a:gd name="connsiteY18247" fmla="*/ 918272 h 4842513"/>
              <a:gd name="connsiteX18248" fmla="*/ 16555927 w 22146938"/>
              <a:gd name="connsiteY18248" fmla="*/ 907973 h 4842513"/>
              <a:gd name="connsiteX18249" fmla="*/ 8082779 w 22146938"/>
              <a:gd name="connsiteY18249" fmla="*/ 907646 h 4842513"/>
              <a:gd name="connsiteX18250" fmla="*/ 8096060 w 22146938"/>
              <a:gd name="connsiteY18250" fmla="*/ 923703 h 4842513"/>
              <a:gd name="connsiteX18251" fmla="*/ 8078342 w 22146938"/>
              <a:gd name="connsiteY18251" fmla="*/ 934777 h 4842513"/>
              <a:gd name="connsiteX18252" fmla="*/ 8065041 w 22146938"/>
              <a:gd name="connsiteY18252" fmla="*/ 918720 h 4842513"/>
              <a:gd name="connsiteX18253" fmla="*/ 8082779 w 22146938"/>
              <a:gd name="connsiteY18253" fmla="*/ 907646 h 4842513"/>
              <a:gd name="connsiteX18254" fmla="*/ 3959308 w 22146938"/>
              <a:gd name="connsiteY18254" fmla="*/ 907093 h 4842513"/>
              <a:gd name="connsiteX18255" fmla="*/ 3973150 w 22146938"/>
              <a:gd name="connsiteY18255" fmla="*/ 924257 h 4842513"/>
              <a:gd name="connsiteX18256" fmla="*/ 3954326 w 22146938"/>
              <a:gd name="connsiteY18256" fmla="*/ 935884 h 4842513"/>
              <a:gd name="connsiteX18257" fmla="*/ 3940485 w 22146938"/>
              <a:gd name="connsiteY18257" fmla="*/ 918720 h 4842513"/>
              <a:gd name="connsiteX18258" fmla="*/ 3959308 w 22146938"/>
              <a:gd name="connsiteY18258" fmla="*/ 907093 h 4842513"/>
              <a:gd name="connsiteX18259" fmla="*/ 17435395 w 22146938"/>
              <a:gd name="connsiteY18259" fmla="*/ 905986 h 4842513"/>
              <a:gd name="connsiteX18260" fmla="*/ 17450344 w 22146938"/>
              <a:gd name="connsiteY18260" fmla="*/ 924257 h 4842513"/>
              <a:gd name="connsiteX18261" fmla="*/ 17430413 w 22146938"/>
              <a:gd name="connsiteY18261" fmla="*/ 936992 h 4842513"/>
              <a:gd name="connsiteX18262" fmla="*/ 17415462 w 22146938"/>
              <a:gd name="connsiteY18262" fmla="*/ 918720 h 4842513"/>
              <a:gd name="connsiteX18263" fmla="*/ 17435395 w 22146938"/>
              <a:gd name="connsiteY18263" fmla="*/ 905986 h 4842513"/>
              <a:gd name="connsiteX18264" fmla="*/ 20097474 w 22146938"/>
              <a:gd name="connsiteY18264" fmla="*/ 905432 h 4842513"/>
              <a:gd name="connsiteX18265" fmla="*/ 20106152 w 22146938"/>
              <a:gd name="connsiteY18265" fmla="*/ 910227 h 4842513"/>
              <a:gd name="connsiteX18266" fmla="*/ 20114636 w 22146938"/>
              <a:gd name="connsiteY18266" fmla="*/ 908753 h 4842513"/>
              <a:gd name="connsiteX18267" fmla="*/ 20127926 w 22146938"/>
              <a:gd name="connsiteY18267" fmla="*/ 924810 h 4842513"/>
              <a:gd name="connsiteX18268" fmla="*/ 20110208 w 22146938"/>
              <a:gd name="connsiteY18268" fmla="*/ 935884 h 4842513"/>
              <a:gd name="connsiteX18269" fmla="*/ 20100188 w 22146938"/>
              <a:gd name="connsiteY18269" fmla="*/ 930227 h 4842513"/>
              <a:gd name="connsiteX18270" fmla="*/ 20093044 w 22146938"/>
              <a:gd name="connsiteY18270" fmla="*/ 931454 h 4842513"/>
              <a:gd name="connsiteX18271" fmla="*/ 20080310 w 22146938"/>
              <a:gd name="connsiteY18271" fmla="*/ 915951 h 4842513"/>
              <a:gd name="connsiteX18272" fmla="*/ 20097474 w 22146938"/>
              <a:gd name="connsiteY18272" fmla="*/ 905432 h 4842513"/>
              <a:gd name="connsiteX18273" fmla="*/ 3635465 w 22146938"/>
              <a:gd name="connsiteY18273" fmla="*/ 905431 h 4842513"/>
              <a:gd name="connsiteX18274" fmla="*/ 3649306 w 22146938"/>
              <a:gd name="connsiteY18274" fmla="*/ 922042 h 4842513"/>
              <a:gd name="connsiteX18275" fmla="*/ 3631036 w 22146938"/>
              <a:gd name="connsiteY18275" fmla="*/ 933669 h 4842513"/>
              <a:gd name="connsiteX18276" fmla="*/ 3617195 w 22146938"/>
              <a:gd name="connsiteY18276" fmla="*/ 917059 h 4842513"/>
              <a:gd name="connsiteX18277" fmla="*/ 3635465 w 22146938"/>
              <a:gd name="connsiteY18277" fmla="*/ 905431 h 4842513"/>
              <a:gd name="connsiteX18278" fmla="*/ 19806238 w 22146938"/>
              <a:gd name="connsiteY18278" fmla="*/ 904878 h 4842513"/>
              <a:gd name="connsiteX18279" fmla="*/ 19819528 w 22146938"/>
              <a:gd name="connsiteY18279" fmla="*/ 920935 h 4842513"/>
              <a:gd name="connsiteX18280" fmla="*/ 19801810 w 22146938"/>
              <a:gd name="connsiteY18280" fmla="*/ 932009 h 4842513"/>
              <a:gd name="connsiteX18281" fmla="*/ 19788522 w 22146938"/>
              <a:gd name="connsiteY18281" fmla="*/ 915952 h 4842513"/>
              <a:gd name="connsiteX18282" fmla="*/ 19806238 w 22146938"/>
              <a:gd name="connsiteY18282" fmla="*/ 904878 h 4842513"/>
              <a:gd name="connsiteX18283" fmla="*/ 14311553 w 22146938"/>
              <a:gd name="connsiteY18283" fmla="*/ 904878 h 4842513"/>
              <a:gd name="connsiteX18284" fmla="*/ 14324840 w 22146938"/>
              <a:gd name="connsiteY18284" fmla="*/ 920935 h 4842513"/>
              <a:gd name="connsiteX18285" fmla="*/ 14307677 w 22146938"/>
              <a:gd name="connsiteY18285" fmla="*/ 932008 h 4842513"/>
              <a:gd name="connsiteX18286" fmla="*/ 14294388 w 22146938"/>
              <a:gd name="connsiteY18286" fmla="*/ 915952 h 4842513"/>
              <a:gd name="connsiteX18287" fmla="*/ 14311553 w 22146938"/>
              <a:gd name="connsiteY18287" fmla="*/ 904878 h 4842513"/>
              <a:gd name="connsiteX18288" fmla="*/ 10758057 w 22146938"/>
              <a:gd name="connsiteY18288" fmla="*/ 904324 h 4842513"/>
              <a:gd name="connsiteX18289" fmla="*/ 10770792 w 22146938"/>
              <a:gd name="connsiteY18289" fmla="*/ 919827 h 4842513"/>
              <a:gd name="connsiteX18290" fmla="*/ 10753627 w 22146938"/>
              <a:gd name="connsiteY18290" fmla="*/ 930901 h 4842513"/>
              <a:gd name="connsiteX18291" fmla="*/ 10740893 w 22146938"/>
              <a:gd name="connsiteY18291" fmla="*/ 915398 h 4842513"/>
              <a:gd name="connsiteX18292" fmla="*/ 10758057 w 22146938"/>
              <a:gd name="connsiteY18292" fmla="*/ 904324 h 4842513"/>
              <a:gd name="connsiteX18293" fmla="*/ 18620818 w 22146938"/>
              <a:gd name="connsiteY18293" fmla="*/ 903771 h 4842513"/>
              <a:gd name="connsiteX18294" fmla="*/ 18633552 w 22146938"/>
              <a:gd name="connsiteY18294" fmla="*/ 919274 h 4842513"/>
              <a:gd name="connsiteX18295" fmla="*/ 18616941 w 22146938"/>
              <a:gd name="connsiteY18295" fmla="*/ 929793 h 4842513"/>
              <a:gd name="connsiteX18296" fmla="*/ 18604208 w 22146938"/>
              <a:gd name="connsiteY18296" fmla="*/ 914291 h 4842513"/>
              <a:gd name="connsiteX18297" fmla="*/ 18620818 w 22146938"/>
              <a:gd name="connsiteY18297" fmla="*/ 903771 h 4842513"/>
              <a:gd name="connsiteX18298" fmla="*/ 18915374 w 22146938"/>
              <a:gd name="connsiteY18298" fmla="*/ 902663 h 4842513"/>
              <a:gd name="connsiteX18299" fmla="*/ 18928110 w 22146938"/>
              <a:gd name="connsiteY18299" fmla="*/ 918166 h 4842513"/>
              <a:gd name="connsiteX18300" fmla="*/ 18911498 w 22146938"/>
              <a:gd name="connsiteY18300" fmla="*/ 928686 h 4842513"/>
              <a:gd name="connsiteX18301" fmla="*/ 18898764 w 22146938"/>
              <a:gd name="connsiteY18301" fmla="*/ 913183 h 4842513"/>
              <a:gd name="connsiteX18302" fmla="*/ 18915374 w 22146938"/>
              <a:gd name="connsiteY18302" fmla="*/ 902663 h 4842513"/>
              <a:gd name="connsiteX18303" fmla="*/ 7331573 w 22146938"/>
              <a:gd name="connsiteY18303" fmla="*/ 902372 h 4842513"/>
              <a:gd name="connsiteX18304" fmla="*/ 7344651 w 22146938"/>
              <a:gd name="connsiteY18304" fmla="*/ 918490 h 4842513"/>
              <a:gd name="connsiteX18305" fmla="*/ 7327191 w 22146938"/>
              <a:gd name="connsiteY18305" fmla="*/ 929707 h 4842513"/>
              <a:gd name="connsiteX18306" fmla="*/ 7314051 w 22146938"/>
              <a:gd name="connsiteY18306" fmla="*/ 913588 h 4842513"/>
              <a:gd name="connsiteX18307" fmla="*/ 7331573 w 22146938"/>
              <a:gd name="connsiteY18307" fmla="*/ 902372 h 4842513"/>
              <a:gd name="connsiteX18308" fmla="*/ 17632505 w 22146938"/>
              <a:gd name="connsiteY18308" fmla="*/ 902110 h 4842513"/>
              <a:gd name="connsiteX18309" fmla="*/ 17646347 w 22146938"/>
              <a:gd name="connsiteY18309" fmla="*/ 919274 h 4842513"/>
              <a:gd name="connsiteX18310" fmla="*/ 17627522 w 22146938"/>
              <a:gd name="connsiteY18310" fmla="*/ 930901 h 4842513"/>
              <a:gd name="connsiteX18311" fmla="*/ 17613680 w 22146938"/>
              <a:gd name="connsiteY18311" fmla="*/ 913737 h 4842513"/>
              <a:gd name="connsiteX18312" fmla="*/ 17632505 w 22146938"/>
              <a:gd name="connsiteY18312" fmla="*/ 902110 h 4842513"/>
              <a:gd name="connsiteX18313" fmla="*/ 16370122 w 22146938"/>
              <a:gd name="connsiteY18313" fmla="*/ 902110 h 4842513"/>
              <a:gd name="connsiteX18314" fmla="*/ 16382303 w 22146938"/>
              <a:gd name="connsiteY18314" fmla="*/ 916506 h 4842513"/>
              <a:gd name="connsiteX18315" fmla="*/ 16366245 w 22146938"/>
              <a:gd name="connsiteY18315" fmla="*/ 926472 h 4842513"/>
              <a:gd name="connsiteX18316" fmla="*/ 16354065 w 22146938"/>
              <a:gd name="connsiteY18316" fmla="*/ 912076 h 4842513"/>
              <a:gd name="connsiteX18317" fmla="*/ 16370122 w 22146938"/>
              <a:gd name="connsiteY18317" fmla="*/ 902110 h 4842513"/>
              <a:gd name="connsiteX18318" fmla="*/ 6016733 w 22146938"/>
              <a:gd name="connsiteY18318" fmla="*/ 902110 h 4842513"/>
              <a:gd name="connsiteX18319" fmla="*/ 6030578 w 22146938"/>
              <a:gd name="connsiteY18319" fmla="*/ 919274 h 4842513"/>
              <a:gd name="connsiteX18320" fmla="*/ 6011750 w 22146938"/>
              <a:gd name="connsiteY18320" fmla="*/ 931455 h 4842513"/>
              <a:gd name="connsiteX18321" fmla="*/ 5997907 w 22146938"/>
              <a:gd name="connsiteY18321" fmla="*/ 914291 h 4842513"/>
              <a:gd name="connsiteX18322" fmla="*/ 6016733 w 22146938"/>
              <a:gd name="connsiteY18322" fmla="*/ 902110 h 4842513"/>
              <a:gd name="connsiteX18323" fmla="*/ 5743201 w 22146938"/>
              <a:gd name="connsiteY18323" fmla="*/ 901556 h 4842513"/>
              <a:gd name="connsiteX18324" fmla="*/ 5757590 w 22146938"/>
              <a:gd name="connsiteY18324" fmla="*/ 919273 h 4842513"/>
              <a:gd name="connsiteX18325" fmla="*/ 5738774 w 22146938"/>
              <a:gd name="connsiteY18325" fmla="*/ 931454 h 4842513"/>
              <a:gd name="connsiteX18326" fmla="*/ 5724374 w 22146938"/>
              <a:gd name="connsiteY18326" fmla="*/ 913737 h 4842513"/>
              <a:gd name="connsiteX18327" fmla="*/ 5743201 w 22146938"/>
              <a:gd name="connsiteY18327" fmla="*/ 901556 h 4842513"/>
              <a:gd name="connsiteX18328" fmla="*/ 6970850 w 22146938"/>
              <a:gd name="connsiteY18328" fmla="*/ 901002 h 4842513"/>
              <a:gd name="connsiteX18329" fmla="*/ 6984148 w 22146938"/>
              <a:gd name="connsiteY18329" fmla="*/ 917059 h 4842513"/>
              <a:gd name="connsiteX18330" fmla="*/ 6966979 w 22146938"/>
              <a:gd name="connsiteY18330" fmla="*/ 928132 h 4842513"/>
              <a:gd name="connsiteX18331" fmla="*/ 6953692 w 22146938"/>
              <a:gd name="connsiteY18331" fmla="*/ 912076 h 4842513"/>
              <a:gd name="connsiteX18332" fmla="*/ 6970850 w 22146938"/>
              <a:gd name="connsiteY18332" fmla="*/ 901002 h 4842513"/>
              <a:gd name="connsiteX18333" fmla="*/ 2380825 w 22146938"/>
              <a:gd name="connsiteY18333" fmla="*/ 899895 h 4842513"/>
              <a:gd name="connsiteX18334" fmla="*/ 2395219 w 22146938"/>
              <a:gd name="connsiteY18334" fmla="*/ 917059 h 4842513"/>
              <a:gd name="connsiteX18335" fmla="*/ 2376395 w 22146938"/>
              <a:gd name="connsiteY18335" fmla="*/ 929240 h 4842513"/>
              <a:gd name="connsiteX18336" fmla="*/ 2362001 w 22146938"/>
              <a:gd name="connsiteY18336" fmla="*/ 912076 h 4842513"/>
              <a:gd name="connsiteX18337" fmla="*/ 2380825 w 22146938"/>
              <a:gd name="connsiteY18337" fmla="*/ 899895 h 4842513"/>
              <a:gd name="connsiteX18338" fmla="*/ 3482106 w 22146938"/>
              <a:gd name="connsiteY18338" fmla="*/ 899342 h 4842513"/>
              <a:gd name="connsiteX18339" fmla="*/ 3495948 w 22146938"/>
              <a:gd name="connsiteY18339" fmla="*/ 915952 h 4842513"/>
              <a:gd name="connsiteX18340" fmla="*/ 3477678 w 22146938"/>
              <a:gd name="connsiteY18340" fmla="*/ 927579 h 4842513"/>
              <a:gd name="connsiteX18341" fmla="*/ 3463836 w 22146938"/>
              <a:gd name="connsiteY18341" fmla="*/ 910969 h 4842513"/>
              <a:gd name="connsiteX18342" fmla="*/ 3482106 w 22146938"/>
              <a:gd name="connsiteY18342" fmla="*/ 899342 h 4842513"/>
              <a:gd name="connsiteX18343" fmla="*/ 18266465 w 22146938"/>
              <a:gd name="connsiteY18343" fmla="*/ 899341 h 4842513"/>
              <a:gd name="connsiteX18344" fmla="*/ 18279752 w 22146938"/>
              <a:gd name="connsiteY18344" fmla="*/ 915398 h 4842513"/>
              <a:gd name="connsiteX18345" fmla="*/ 18262035 w 22146938"/>
              <a:gd name="connsiteY18345" fmla="*/ 926471 h 4842513"/>
              <a:gd name="connsiteX18346" fmla="*/ 18248746 w 22146938"/>
              <a:gd name="connsiteY18346" fmla="*/ 910415 h 4842513"/>
              <a:gd name="connsiteX18347" fmla="*/ 18266465 w 22146938"/>
              <a:gd name="connsiteY18347" fmla="*/ 899341 h 4842513"/>
              <a:gd name="connsiteX18348" fmla="*/ 16662462 w 22146938"/>
              <a:gd name="connsiteY18348" fmla="*/ 899341 h 4842513"/>
              <a:gd name="connsiteX18349" fmla="*/ 16674644 w 22146938"/>
              <a:gd name="connsiteY18349" fmla="*/ 914290 h 4842513"/>
              <a:gd name="connsiteX18350" fmla="*/ 16658034 w 22146938"/>
              <a:gd name="connsiteY18350" fmla="*/ 924810 h 4842513"/>
              <a:gd name="connsiteX18351" fmla="*/ 16645852 w 22146938"/>
              <a:gd name="connsiteY18351" fmla="*/ 909861 h 4842513"/>
              <a:gd name="connsiteX18352" fmla="*/ 16662462 w 22146938"/>
              <a:gd name="connsiteY18352" fmla="*/ 899341 h 4842513"/>
              <a:gd name="connsiteX18353" fmla="*/ 13664304 w 22146938"/>
              <a:gd name="connsiteY18353" fmla="*/ 899341 h 4842513"/>
              <a:gd name="connsiteX18354" fmla="*/ 13676486 w 22146938"/>
              <a:gd name="connsiteY18354" fmla="*/ 914290 h 4842513"/>
              <a:gd name="connsiteX18355" fmla="*/ 13659876 w 22146938"/>
              <a:gd name="connsiteY18355" fmla="*/ 924810 h 4842513"/>
              <a:gd name="connsiteX18356" fmla="*/ 13647694 w 22146938"/>
              <a:gd name="connsiteY18356" fmla="*/ 909861 h 4842513"/>
              <a:gd name="connsiteX18357" fmla="*/ 13664304 w 22146938"/>
              <a:gd name="connsiteY18357" fmla="*/ 899341 h 4842513"/>
              <a:gd name="connsiteX18358" fmla="*/ 10433076 w 22146938"/>
              <a:gd name="connsiteY18358" fmla="*/ 898787 h 4842513"/>
              <a:gd name="connsiteX18359" fmla="*/ 10445809 w 22146938"/>
              <a:gd name="connsiteY18359" fmla="*/ 914844 h 4842513"/>
              <a:gd name="connsiteX18360" fmla="*/ 10428641 w 22146938"/>
              <a:gd name="connsiteY18360" fmla="*/ 925918 h 4842513"/>
              <a:gd name="connsiteX18361" fmla="*/ 10415907 w 22146938"/>
              <a:gd name="connsiteY18361" fmla="*/ 909861 h 4842513"/>
              <a:gd name="connsiteX18362" fmla="*/ 10433076 w 22146938"/>
              <a:gd name="connsiteY18362" fmla="*/ 898787 h 4842513"/>
              <a:gd name="connsiteX18363" fmla="*/ 16519061 w 22146938"/>
              <a:gd name="connsiteY18363" fmla="*/ 898234 h 4842513"/>
              <a:gd name="connsiteX18364" fmla="*/ 16531242 w 22146938"/>
              <a:gd name="connsiteY18364" fmla="*/ 913183 h 4842513"/>
              <a:gd name="connsiteX18365" fmla="*/ 16525636 w 22146938"/>
              <a:gd name="connsiteY18365" fmla="*/ 921558 h 4842513"/>
              <a:gd name="connsiteX18366" fmla="*/ 16519794 w 22146938"/>
              <a:gd name="connsiteY18366" fmla="*/ 922697 h 4842513"/>
              <a:gd name="connsiteX18367" fmla="*/ 16521829 w 22146938"/>
              <a:gd name="connsiteY18367" fmla="*/ 929239 h 4842513"/>
              <a:gd name="connsiteX18368" fmla="*/ 16502450 w 22146938"/>
              <a:gd name="connsiteY18368" fmla="*/ 941420 h 4842513"/>
              <a:gd name="connsiteX18369" fmla="*/ 16487501 w 22146938"/>
              <a:gd name="connsiteY18369" fmla="*/ 923703 h 4842513"/>
              <a:gd name="connsiteX18370" fmla="*/ 16494077 w 22146938"/>
              <a:gd name="connsiteY18370" fmla="*/ 913875 h 4842513"/>
              <a:gd name="connsiteX18371" fmla="*/ 16494125 w 22146938"/>
              <a:gd name="connsiteY18371" fmla="*/ 913866 h 4842513"/>
              <a:gd name="connsiteX18372" fmla="*/ 16492485 w 22146938"/>
              <a:gd name="connsiteY18372" fmla="*/ 908754 h 4842513"/>
              <a:gd name="connsiteX18373" fmla="*/ 16508542 w 22146938"/>
              <a:gd name="connsiteY18373" fmla="*/ 898788 h 4842513"/>
              <a:gd name="connsiteX18374" fmla="*/ 16510534 w 22146938"/>
              <a:gd name="connsiteY18374" fmla="*/ 899897 h 4842513"/>
              <a:gd name="connsiteX18375" fmla="*/ 6823560 w 22146938"/>
              <a:gd name="connsiteY18375" fmla="*/ 897680 h 4842513"/>
              <a:gd name="connsiteX18376" fmla="*/ 6836864 w 22146938"/>
              <a:gd name="connsiteY18376" fmla="*/ 913737 h 4842513"/>
              <a:gd name="connsiteX18377" fmla="*/ 6819685 w 22146938"/>
              <a:gd name="connsiteY18377" fmla="*/ 924811 h 4842513"/>
              <a:gd name="connsiteX18378" fmla="*/ 6806424 w 22146938"/>
              <a:gd name="connsiteY18378" fmla="*/ 908754 h 4842513"/>
              <a:gd name="connsiteX18379" fmla="*/ 6823560 w 22146938"/>
              <a:gd name="connsiteY18379" fmla="*/ 897680 h 4842513"/>
              <a:gd name="connsiteX18380" fmla="*/ 13235205 w 22146938"/>
              <a:gd name="connsiteY18380" fmla="*/ 897127 h 4842513"/>
              <a:gd name="connsiteX18381" fmla="*/ 13247387 w 22146938"/>
              <a:gd name="connsiteY18381" fmla="*/ 912076 h 4842513"/>
              <a:gd name="connsiteX18382" fmla="*/ 13231330 w 22146938"/>
              <a:gd name="connsiteY18382" fmla="*/ 922596 h 4842513"/>
              <a:gd name="connsiteX18383" fmla="*/ 13219149 w 22146938"/>
              <a:gd name="connsiteY18383" fmla="*/ 907647 h 4842513"/>
              <a:gd name="connsiteX18384" fmla="*/ 13235205 w 22146938"/>
              <a:gd name="connsiteY18384" fmla="*/ 897127 h 4842513"/>
              <a:gd name="connsiteX18385" fmla="*/ 6386063 w 22146938"/>
              <a:gd name="connsiteY18385" fmla="*/ 895466 h 4842513"/>
              <a:gd name="connsiteX18386" fmla="*/ 6399902 w 22146938"/>
              <a:gd name="connsiteY18386" fmla="*/ 912076 h 4842513"/>
              <a:gd name="connsiteX18387" fmla="*/ 6381622 w 22146938"/>
              <a:gd name="connsiteY18387" fmla="*/ 923703 h 4842513"/>
              <a:gd name="connsiteX18388" fmla="*/ 6367784 w 22146938"/>
              <a:gd name="connsiteY18388" fmla="*/ 907093 h 4842513"/>
              <a:gd name="connsiteX18389" fmla="*/ 6386063 w 22146938"/>
              <a:gd name="connsiteY18389" fmla="*/ 895466 h 4842513"/>
              <a:gd name="connsiteX18390" fmla="*/ 17719432 w 22146938"/>
              <a:gd name="connsiteY18390" fmla="*/ 893805 h 4842513"/>
              <a:gd name="connsiteX18391" fmla="*/ 17733274 w 22146938"/>
              <a:gd name="connsiteY18391" fmla="*/ 910415 h 4842513"/>
              <a:gd name="connsiteX18392" fmla="*/ 17715003 w 22146938"/>
              <a:gd name="connsiteY18392" fmla="*/ 922042 h 4842513"/>
              <a:gd name="connsiteX18393" fmla="*/ 17701161 w 22146938"/>
              <a:gd name="connsiteY18393" fmla="*/ 905432 h 4842513"/>
              <a:gd name="connsiteX18394" fmla="*/ 17719432 w 22146938"/>
              <a:gd name="connsiteY18394" fmla="*/ 893805 h 4842513"/>
              <a:gd name="connsiteX18395" fmla="*/ 19962374 w 22146938"/>
              <a:gd name="connsiteY18395" fmla="*/ 893804 h 4842513"/>
              <a:gd name="connsiteX18396" fmla="*/ 19975664 w 22146938"/>
              <a:gd name="connsiteY18396" fmla="*/ 909861 h 4842513"/>
              <a:gd name="connsiteX18397" fmla="*/ 19957946 w 22146938"/>
              <a:gd name="connsiteY18397" fmla="*/ 920934 h 4842513"/>
              <a:gd name="connsiteX18398" fmla="*/ 19944658 w 22146938"/>
              <a:gd name="connsiteY18398" fmla="*/ 904878 h 4842513"/>
              <a:gd name="connsiteX18399" fmla="*/ 19962374 w 22146938"/>
              <a:gd name="connsiteY18399" fmla="*/ 893804 h 4842513"/>
              <a:gd name="connsiteX18400" fmla="*/ 8454412 w 22146938"/>
              <a:gd name="connsiteY18400" fmla="*/ 893804 h 4842513"/>
              <a:gd name="connsiteX18401" fmla="*/ 8467703 w 22146938"/>
              <a:gd name="connsiteY18401" fmla="*/ 909861 h 4842513"/>
              <a:gd name="connsiteX18402" fmla="*/ 8450537 w 22146938"/>
              <a:gd name="connsiteY18402" fmla="*/ 920935 h 4842513"/>
              <a:gd name="connsiteX18403" fmla="*/ 8437247 w 22146938"/>
              <a:gd name="connsiteY18403" fmla="*/ 904878 h 4842513"/>
              <a:gd name="connsiteX18404" fmla="*/ 8454412 w 22146938"/>
              <a:gd name="connsiteY18404" fmla="*/ 893804 h 4842513"/>
              <a:gd name="connsiteX18405" fmla="*/ 4529974 w 22146938"/>
              <a:gd name="connsiteY18405" fmla="*/ 892697 h 4842513"/>
              <a:gd name="connsiteX18406" fmla="*/ 4544926 w 22146938"/>
              <a:gd name="connsiteY18406" fmla="*/ 910968 h 4842513"/>
              <a:gd name="connsiteX18407" fmla="*/ 4524992 w 22146938"/>
              <a:gd name="connsiteY18407" fmla="*/ 923703 h 4842513"/>
              <a:gd name="connsiteX18408" fmla="*/ 4510039 w 22146938"/>
              <a:gd name="connsiteY18408" fmla="*/ 905431 h 4842513"/>
              <a:gd name="connsiteX18409" fmla="*/ 4529974 w 22146938"/>
              <a:gd name="connsiteY18409" fmla="*/ 892697 h 4842513"/>
              <a:gd name="connsiteX18410" fmla="*/ 15206566 w 22146938"/>
              <a:gd name="connsiteY18410" fmla="*/ 892330 h 4842513"/>
              <a:gd name="connsiteX18411" fmla="*/ 15220692 w 22146938"/>
              <a:gd name="connsiteY18411" fmla="*/ 909168 h 4842513"/>
              <a:gd name="connsiteX18412" fmla="*/ 15202017 w 22146938"/>
              <a:gd name="connsiteY18412" fmla="*/ 920759 h 4842513"/>
              <a:gd name="connsiteX18413" fmla="*/ 15187890 w 22146938"/>
              <a:gd name="connsiteY18413" fmla="*/ 903919 h 4842513"/>
              <a:gd name="connsiteX18414" fmla="*/ 15206566 w 22146938"/>
              <a:gd name="connsiteY18414" fmla="*/ 892330 h 4842513"/>
              <a:gd name="connsiteX18415" fmla="*/ 2862537 w 22146938"/>
              <a:gd name="connsiteY18415" fmla="*/ 890483 h 4842513"/>
              <a:gd name="connsiteX18416" fmla="*/ 2876379 w 22146938"/>
              <a:gd name="connsiteY18416" fmla="*/ 907647 h 4842513"/>
              <a:gd name="connsiteX18417" fmla="*/ 2857555 w 22146938"/>
              <a:gd name="connsiteY18417" fmla="*/ 919274 h 4842513"/>
              <a:gd name="connsiteX18418" fmla="*/ 2843714 w 22146938"/>
              <a:gd name="connsiteY18418" fmla="*/ 902110 h 4842513"/>
              <a:gd name="connsiteX18419" fmla="*/ 2862537 w 22146938"/>
              <a:gd name="connsiteY18419" fmla="*/ 890483 h 4842513"/>
              <a:gd name="connsiteX18420" fmla="*/ 17960834 w 22146938"/>
              <a:gd name="connsiteY18420" fmla="*/ 890482 h 4842513"/>
              <a:gd name="connsiteX18421" fmla="*/ 17974676 w 22146938"/>
              <a:gd name="connsiteY18421" fmla="*/ 907093 h 4842513"/>
              <a:gd name="connsiteX18422" fmla="*/ 17956406 w 22146938"/>
              <a:gd name="connsiteY18422" fmla="*/ 918720 h 4842513"/>
              <a:gd name="connsiteX18423" fmla="*/ 17942564 w 22146938"/>
              <a:gd name="connsiteY18423" fmla="*/ 902109 h 4842513"/>
              <a:gd name="connsiteX18424" fmla="*/ 17960834 w 22146938"/>
              <a:gd name="connsiteY18424" fmla="*/ 890482 h 4842513"/>
              <a:gd name="connsiteX18425" fmla="*/ 12379775 w 22146938"/>
              <a:gd name="connsiteY18425" fmla="*/ 889929 h 4842513"/>
              <a:gd name="connsiteX18426" fmla="*/ 12392510 w 22146938"/>
              <a:gd name="connsiteY18426" fmla="*/ 905431 h 4842513"/>
              <a:gd name="connsiteX18427" fmla="*/ 12375900 w 22146938"/>
              <a:gd name="connsiteY18427" fmla="*/ 915951 h 4842513"/>
              <a:gd name="connsiteX18428" fmla="*/ 12363165 w 22146938"/>
              <a:gd name="connsiteY18428" fmla="*/ 900448 h 4842513"/>
              <a:gd name="connsiteX18429" fmla="*/ 12379775 w 22146938"/>
              <a:gd name="connsiteY18429" fmla="*/ 889929 h 4842513"/>
              <a:gd name="connsiteX18430" fmla="*/ 3792915 w 22146938"/>
              <a:gd name="connsiteY18430" fmla="*/ 889524 h 4842513"/>
              <a:gd name="connsiteX18431" fmla="*/ 3806494 w 22146938"/>
              <a:gd name="connsiteY18431" fmla="*/ 906275 h 4842513"/>
              <a:gd name="connsiteX18432" fmla="*/ 3788366 w 22146938"/>
              <a:gd name="connsiteY18432" fmla="*/ 917952 h 4842513"/>
              <a:gd name="connsiteX18433" fmla="*/ 3774787 w 22146938"/>
              <a:gd name="connsiteY18433" fmla="*/ 901201 h 4842513"/>
              <a:gd name="connsiteX18434" fmla="*/ 3792915 w 22146938"/>
              <a:gd name="connsiteY18434" fmla="*/ 889524 h 4842513"/>
              <a:gd name="connsiteX18435" fmla="*/ 7120407 w 22146938"/>
              <a:gd name="connsiteY18435" fmla="*/ 889375 h 4842513"/>
              <a:gd name="connsiteX18436" fmla="*/ 7133696 w 22146938"/>
              <a:gd name="connsiteY18436" fmla="*/ 905432 h 4842513"/>
              <a:gd name="connsiteX18437" fmla="*/ 7116526 w 22146938"/>
              <a:gd name="connsiteY18437" fmla="*/ 916506 h 4842513"/>
              <a:gd name="connsiteX18438" fmla="*/ 7103236 w 22146938"/>
              <a:gd name="connsiteY18438" fmla="*/ 900449 h 4842513"/>
              <a:gd name="connsiteX18439" fmla="*/ 7120407 w 22146938"/>
              <a:gd name="connsiteY18439" fmla="*/ 889375 h 4842513"/>
              <a:gd name="connsiteX18440" fmla="*/ 13376494 w 22146938"/>
              <a:gd name="connsiteY18440" fmla="*/ 889020 h 4842513"/>
              <a:gd name="connsiteX18441" fmla="*/ 13388696 w 22146938"/>
              <a:gd name="connsiteY18441" fmla="*/ 903870 h 4842513"/>
              <a:gd name="connsiteX18442" fmla="*/ 13372468 w 22146938"/>
              <a:gd name="connsiteY18442" fmla="*/ 914169 h 4842513"/>
              <a:gd name="connsiteX18443" fmla="*/ 13360267 w 22146938"/>
              <a:gd name="connsiteY18443" fmla="*/ 899318 h 4842513"/>
              <a:gd name="connsiteX18444" fmla="*/ 13376494 w 22146938"/>
              <a:gd name="connsiteY18444" fmla="*/ 889020 h 4842513"/>
              <a:gd name="connsiteX18445" fmla="*/ 18339550 w 22146938"/>
              <a:gd name="connsiteY18445" fmla="*/ 888268 h 4842513"/>
              <a:gd name="connsiteX18446" fmla="*/ 18352837 w 22146938"/>
              <a:gd name="connsiteY18446" fmla="*/ 904325 h 4842513"/>
              <a:gd name="connsiteX18447" fmla="*/ 18335674 w 22146938"/>
              <a:gd name="connsiteY18447" fmla="*/ 915398 h 4842513"/>
              <a:gd name="connsiteX18448" fmla="*/ 18322385 w 22146938"/>
              <a:gd name="connsiteY18448" fmla="*/ 899342 h 4842513"/>
              <a:gd name="connsiteX18449" fmla="*/ 18339550 w 22146938"/>
              <a:gd name="connsiteY18449" fmla="*/ 888268 h 4842513"/>
              <a:gd name="connsiteX18450" fmla="*/ 17546686 w 22146938"/>
              <a:gd name="connsiteY18450" fmla="*/ 887714 h 4842513"/>
              <a:gd name="connsiteX18451" fmla="*/ 17561080 w 22146938"/>
              <a:gd name="connsiteY18451" fmla="*/ 904878 h 4842513"/>
              <a:gd name="connsiteX18452" fmla="*/ 17542256 w 22146938"/>
              <a:gd name="connsiteY18452" fmla="*/ 917059 h 4842513"/>
              <a:gd name="connsiteX18453" fmla="*/ 17527860 w 22146938"/>
              <a:gd name="connsiteY18453" fmla="*/ 899895 h 4842513"/>
              <a:gd name="connsiteX18454" fmla="*/ 17546686 w 22146938"/>
              <a:gd name="connsiteY18454" fmla="*/ 887714 h 4842513"/>
              <a:gd name="connsiteX18455" fmla="*/ 16461480 w 22146938"/>
              <a:gd name="connsiteY18455" fmla="*/ 887161 h 4842513"/>
              <a:gd name="connsiteX18456" fmla="*/ 16473106 w 22146938"/>
              <a:gd name="connsiteY18456" fmla="*/ 901556 h 4842513"/>
              <a:gd name="connsiteX18457" fmla="*/ 16457603 w 22146938"/>
              <a:gd name="connsiteY18457" fmla="*/ 911522 h 4842513"/>
              <a:gd name="connsiteX18458" fmla="*/ 16445977 w 22146938"/>
              <a:gd name="connsiteY18458" fmla="*/ 897127 h 4842513"/>
              <a:gd name="connsiteX18459" fmla="*/ 16461480 w 22146938"/>
              <a:gd name="connsiteY18459" fmla="*/ 887161 h 4842513"/>
              <a:gd name="connsiteX18460" fmla="*/ 16328042 w 22146938"/>
              <a:gd name="connsiteY18460" fmla="*/ 887160 h 4842513"/>
              <a:gd name="connsiteX18461" fmla="*/ 16340223 w 22146938"/>
              <a:gd name="connsiteY18461" fmla="*/ 902109 h 4842513"/>
              <a:gd name="connsiteX18462" fmla="*/ 16334686 w 22146938"/>
              <a:gd name="connsiteY18462" fmla="*/ 910484 h 4842513"/>
              <a:gd name="connsiteX18463" fmla="*/ 16332296 w 22146938"/>
              <a:gd name="connsiteY18463" fmla="*/ 910971 h 4842513"/>
              <a:gd name="connsiteX18464" fmla="*/ 16331434 w 22146938"/>
              <a:gd name="connsiteY18464" fmla="*/ 912214 h 4842513"/>
              <a:gd name="connsiteX18465" fmla="*/ 16321399 w 22146938"/>
              <a:gd name="connsiteY18465" fmla="*/ 914291 h 4842513"/>
              <a:gd name="connsiteX18466" fmla="*/ 16309771 w 22146938"/>
              <a:gd name="connsiteY18466" fmla="*/ 899895 h 4842513"/>
              <a:gd name="connsiteX18467" fmla="*/ 16315031 w 22146938"/>
              <a:gd name="connsiteY18467" fmla="*/ 891590 h 4842513"/>
              <a:gd name="connsiteX18468" fmla="*/ 16316130 w 22146938"/>
              <a:gd name="connsiteY18468" fmla="*/ 891412 h 4842513"/>
              <a:gd name="connsiteX18469" fmla="*/ 16317522 w 22146938"/>
              <a:gd name="connsiteY18469" fmla="*/ 889306 h 4842513"/>
              <a:gd name="connsiteX18470" fmla="*/ 16328042 w 22146938"/>
              <a:gd name="connsiteY18470" fmla="*/ 887160 h 4842513"/>
              <a:gd name="connsiteX18471" fmla="*/ 4362211 w 22146938"/>
              <a:gd name="connsiteY18471" fmla="*/ 887160 h 4842513"/>
              <a:gd name="connsiteX18472" fmla="*/ 4377160 w 22146938"/>
              <a:gd name="connsiteY18472" fmla="*/ 905432 h 4842513"/>
              <a:gd name="connsiteX18473" fmla="*/ 4357233 w 22146938"/>
              <a:gd name="connsiteY18473" fmla="*/ 918166 h 4842513"/>
              <a:gd name="connsiteX18474" fmla="*/ 4342291 w 22146938"/>
              <a:gd name="connsiteY18474" fmla="*/ 899895 h 4842513"/>
              <a:gd name="connsiteX18475" fmla="*/ 4362211 w 22146938"/>
              <a:gd name="connsiteY18475" fmla="*/ 887160 h 4842513"/>
              <a:gd name="connsiteX18476" fmla="*/ 5004532 w 22146938"/>
              <a:gd name="connsiteY18476" fmla="*/ 886607 h 4842513"/>
              <a:gd name="connsiteX18477" fmla="*/ 5019482 w 22146938"/>
              <a:gd name="connsiteY18477" fmla="*/ 904878 h 4842513"/>
              <a:gd name="connsiteX18478" fmla="*/ 4999557 w 22146938"/>
              <a:gd name="connsiteY18478" fmla="*/ 917613 h 4842513"/>
              <a:gd name="connsiteX18479" fmla="*/ 4984599 w 22146938"/>
              <a:gd name="connsiteY18479" fmla="*/ 899341 h 4842513"/>
              <a:gd name="connsiteX18480" fmla="*/ 5004532 w 22146938"/>
              <a:gd name="connsiteY18480" fmla="*/ 886607 h 4842513"/>
              <a:gd name="connsiteX18481" fmla="*/ 2027899 w 22146938"/>
              <a:gd name="connsiteY18481" fmla="*/ 886053 h 4842513"/>
              <a:gd name="connsiteX18482" fmla="*/ 2040632 w 22146938"/>
              <a:gd name="connsiteY18482" fmla="*/ 901556 h 4842513"/>
              <a:gd name="connsiteX18483" fmla="*/ 2023469 w 22146938"/>
              <a:gd name="connsiteY18483" fmla="*/ 912075 h 4842513"/>
              <a:gd name="connsiteX18484" fmla="*/ 2010736 w 22146938"/>
              <a:gd name="connsiteY18484" fmla="*/ 896573 h 4842513"/>
              <a:gd name="connsiteX18485" fmla="*/ 2027899 w 22146938"/>
              <a:gd name="connsiteY18485" fmla="*/ 886053 h 4842513"/>
              <a:gd name="connsiteX18486" fmla="*/ 1906905 w 22146938"/>
              <a:gd name="connsiteY18486" fmla="*/ 886053 h 4842513"/>
              <a:gd name="connsiteX18487" fmla="*/ 1921299 w 22146938"/>
              <a:gd name="connsiteY18487" fmla="*/ 903217 h 4842513"/>
              <a:gd name="connsiteX18488" fmla="*/ 1902475 w 22146938"/>
              <a:gd name="connsiteY18488" fmla="*/ 915398 h 4842513"/>
              <a:gd name="connsiteX18489" fmla="*/ 1888081 w 22146938"/>
              <a:gd name="connsiteY18489" fmla="*/ 898234 h 4842513"/>
              <a:gd name="connsiteX18490" fmla="*/ 1906905 w 22146938"/>
              <a:gd name="connsiteY18490" fmla="*/ 886053 h 4842513"/>
              <a:gd name="connsiteX18491" fmla="*/ 7484162 w 22146938"/>
              <a:gd name="connsiteY18491" fmla="*/ 885499 h 4842513"/>
              <a:gd name="connsiteX18492" fmla="*/ 7497448 w 22146938"/>
              <a:gd name="connsiteY18492" fmla="*/ 901556 h 4842513"/>
              <a:gd name="connsiteX18493" fmla="*/ 7479722 w 22146938"/>
              <a:gd name="connsiteY18493" fmla="*/ 912630 h 4842513"/>
              <a:gd name="connsiteX18494" fmla="*/ 7466442 w 22146938"/>
              <a:gd name="connsiteY18494" fmla="*/ 896573 h 4842513"/>
              <a:gd name="connsiteX18495" fmla="*/ 7484162 w 22146938"/>
              <a:gd name="connsiteY18495" fmla="*/ 885499 h 4842513"/>
              <a:gd name="connsiteX18496" fmla="*/ 6914468 w 22146938"/>
              <a:gd name="connsiteY18496" fmla="*/ 885499 h 4842513"/>
              <a:gd name="connsiteX18497" fmla="*/ 6927222 w 22146938"/>
              <a:gd name="connsiteY18497" fmla="*/ 901002 h 4842513"/>
              <a:gd name="connsiteX18498" fmla="*/ 6910040 w 22146938"/>
              <a:gd name="connsiteY18498" fmla="*/ 912076 h 4842513"/>
              <a:gd name="connsiteX18499" fmla="*/ 6897300 w 22146938"/>
              <a:gd name="connsiteY18499" fmla="*/ 896573 h 4842513"/>
              <a:gd name="connsiteX18500" fmla="*/ 6914468 w 22146938"/>
              <a:gd name="connsiteY18500" fmla="*/ 885499 h 4842513"/>
              <a:gd name="connsiteX18501" fmla="*/ 16753819 w 22146938"/>
              <a:gd name="connsiteY18501" fmla="*/ 884946 h 4842513"/>
              <a:gd name="connsiteX18502" fmla="*/ 16766001 w 22146938"/>
              <a:gd name="connsiteY18502" fmla="*/ 899895 h 4842513"/>
              <a:gd name="connsiteX18503" fmla="*/ 16749944 w 22146938"/>
              <a:gd name="connsiteY18503" fmla="*/ 910415 h 4842513"/>
              <a:gd name="connsiteX18504" fmla="*/ 16737763 w 22146938"/>
              <a:gd name="connsiteY18504" fmla="*/ 895465 h 4842513"/>
              <a:gd name="connsiteX18505" fmla="*/ 16753819 w 22146938"/>
              <a:gd name="connsiteY18505" fmla="*/ 884946 h 4842513"/>
              <a:gd name="connsiteX18506" fmla="*/ 7935471 w 22146938"/>
              <a:gd name="connsiteY18506" fmla="*/ 884946 h 4842513"/>
              <a:gd name="connsiteX18507" fmla="*/ 7948755 w 22146938"/>
              <a:gd name="connsiteY18507" fmla="*/ 901003 h 4842513"/>
              <a:gd name="connsiteX18508" fmla="*/ 7931037 w 22146938"/>
              <a:gd name="connsiteY18508" fmla="*/ 912076 h 4842513"/>
              <a:gd name="connsiteX18509" fmla="*/ 7917744 w 22146938"/>
              <a:gd name="connsiteY18509" fmla="*/ 896020 h 4842513"/>
              <a:gd name="connsiteX18510" fmla="*/ 7935471 w 22146938"/>
              <a:gd name="connsiteY18510" fmla="*/ 884946 h 4842513"/>
              <a:gd name="connsiteX18511" fmla="*/ 16918815 w 22146938"/>
              <a:gd name="connsiteY18511" fmla="*/ 884392 h 4842513"/>
              <a:gd name="connsiteX18512" fmla="*/ 16933764 w 22146938"/>
              <a:gd name="connsiteY18512" fmla="*/ 902664 h 4842513"/>
              <a:gd name="connsiteX18513" fmla="*/ 16913833 w 22146938"/>
              <a:gd name="connsiteY18513" fmla="*/ 915398 h 4842513"/>
              <a:gd name="connsiteX18514" fmla="*/ 16898884 w 22146938"/>
              <a:gd name="connsiteY18514" fmla="*/ 897127 h 4842513"/>
              <a:gd name="connsiteX18515" fmla="*/ 16918815 w 22146938"/>
              <a:gd name="connsiteY18515" fmla="*/ 884392 h 4842513"/>
              <a:gd name="connsiteX18516" fmla="*/ 13097339 w 22146938"/>
              <a:gd name="connsiteY18516" fmla="*/ 883839 h 4842513"/>
              <a:gd name="connsiteX18517" fmla="*/ 13109520 w 22146938"/>
              <a:gd name="connsiteY18517" fmla="*/ 898788 h 4842513"/>
              <a:gd name="connsiteX18518" fmla="*/ 13093464 w 22146938"/>
              <a:gd name="connsiteY18518" fmla="*/ 909308 h 4842513"/>
              <a:gd name="connsiteX18519" fmla="*/ 13081283 w 22146938"/>
              <a:gd name="connsiteY18519" fmla="*/ 894359 h 4842513"/>
              <a:gd name="connsiteX18520" fmla="*/ 13097339 w 22146938"/>
              <a:gd name="connsiteY18520" fmla="*/ 883839 h 4842513"/>
              <a:gd name="connsiteX18521" fmla="*/ 10615762 w 22146938"/>
              <a:gd name="connsiteY18521" fmla="*/ 883285 h 4842513"/>
              <a:gd name="connsiteX18522" fmla="*/ 10628496 w 22146938"/>
              <a:gd name="connsiteY18522" fmla="*/ 898788 h 4842513"/>
              <a:gd name="connsiteX18523" fmla="*/ 10611333 w 22146938"/>
              <a:gd name="connsiteY18523" fmla="*/ 909862 h 4842513"/>
              <a:gd name="connsiteX18524" fmla="*/ 10598598 w 22146938"/>
              <a:gd name="connsiteY18524" fmla="*/ 894359 h 4842513"/>
              <a:gd name="connsiteX18525" fmla="*/ 10615762 w 22146938"/>
              <a:gd name="connsiteY18525" fmla="*/ 883285 h 4842513"/>
              <a:gd name="connsiteX18526" fmla="*/ 6488014 w 22146938"/>
              <a:gd name="connsiteY18526" fmla="*/ 883284 h 4842513"/>
              <a:gd name="connsiteX18527" fmla="*/ 6501298 w 22146938"/>
              <a:gd name="connsiteY18527" fmla="*/ 899895 h 4842513"/>
              <a:gd name="connsiteX18528" fmla="*/ 6483593 w 22146938"/>
              <a:gd name="connsiteY18528" fmla="*/ 911522 h 4842513"/>
              <a:gd name="connsiteX18529" fmla="*/ 6470297 w 22146938"/>
              <a:gd name="connsiteY18529" fmla="*/ 894912 h 4842513"/>
              <a:gd name="connsiteX18530" fmla="*/ 6488014 w 22146938"/>
              <a:gd name="connsiteY18530" fmla="*/ 883284 h 4842513"/>
              <a:gd name="connsiteX18531" fmla="*/ 18410331 w 22146938"/>
              <a:gd name="connsiteY18531" fmla="*/ 881641 h 4842513"/>
              <a:gd name="connsiteX18532" fmla="*/ 18422991 w 22146938"/>
              <a:gd name="connsiteY18532" fmla="*/ 897125 h 4842513"/>
              <a:gd name="connsiteX18533" fmla="*/ 18406129 w 22146938"/>
              <a:gd name="connsiteY18533" fmla="*/ 907882 h 4842513"/>
              <a:gd name="connsiteX18534" fmla="*/ 18393469 w 22146938"/>
              <a:gd name="connsiteY18534" fmla="*/ 892398 h 4842513"/>
              <a:gd name="connsiteX18535" fmla="*/ 18410331 w 22146938"/>
              <a:gd name="connsiteY18535" fmla="*/ 881641 h 4842513"/>
              <a:gd name="connsiteX18536" fmla="*/ 1661222 w 22146938"/>
              <a:gd name="connsiteY18536" fmla="*/ 881624 h 4842513"/>
              <a:gd name="connsiteX18537" fmla="*/ 1674508 w 22146938"/>
              <a:gd name="connsiteY18537" fmla="*/ 898234 h 4842513"/>
              <a:gd name="connsiteX18538" fmla="*/ 1670281 w 22146938"/>
              <a:gd name="connsiteY18538" fmla="*/ 904300 h 4842513"/>
              <a:gd name="connsiteX18539" fmla="*/ 1679534 w 22146938"/>
              <a:gd name="connsiteY18539" fmla="*/ 902663 h 4842513"/>
              <a:gd name="connsiteX18540" fmla="*/ 1692822 w 22146938"/>
              <a:gd name="connsiteY18540" fmla="*/ 918720 h 4842513"/>
              <a:gd name="connsiteX18541" fmla="*/ 1675106 w 22146938"/>
              <a:gd name="connsiteY18541" fmla="*/ 929794 h 4842513"/>
              <a:gd name="connsiteX18542" fmla="*/ 1661818 w 22146938"/>
              <a:gd name="connsiteY18542" fmla="*/ 913737 h 4842513"/>
              <a:gd name="connsiteX18543" fmla="*/ 1665952 w 22146938"/>
              <a:gd name="connsiteY18543" fmla="*/ 907850 h 4842513"/>
              <a:gd name="connsiteX18544" fmla="*/ 1656792 w 22146938"/>
              <a:gd name="connsiteY18544" fmla="*/ 909861 h 4842513"/>
              <a:gd name="connsiteX18545" fmla="*/ 1651065 w 22146938"/>
              <a:gd name="connsiteY18545" fmla="*/ 906604 h 4842513"/>
              <a:gd name="connsiteX18546" fmla="*/ 1651212 w 22146938"/>
              <a:gd name="connsiteY18546" fmla="*/ 907093 h 4842513"/>
              <a:gd name="connsiteX18547" fmla="*/ 1632942 w 22146938"/>
              <a:gd name="connsiteY18547" fmla="*/ 918720 h 4842513"/>
              <a:gd name="connsiteX18548" fmla="*/ 1619100 w 22146938"/>
              <a:gd name="connsiteY18548" fmla="*/ 902110 h 4842513"/>
              <a:gd name="connsiteX18549" fmla="*/ 1637370 w 22146938"/>
              <a:gd name="connsiteY18549" fmla="*/ 890483 h 4842513"/>
              <a:gd name="connsiteX18550" fmla="*/ 1643712 w 22146938"/>
              <a:gd name="connsiteY18550" fmla="*/ 894066 h 4842513"/>
              <a:gd name="connsiteX18551" fmla="*/ 1643504 w 22146938"/>
              <a:gd name="connsiteY18551" fmla="*/ 893251 h 4842513"/>
              <a:gd name="connsiteX18552" fmla="*/ 1661222 w 22146938"/>
              <a:gd name="connsiteY18552" fmla="*/ 881624 h 4842513"/>
              <a:gd name="connsiteX18553" fmla="*/ 18687812 w 22146938"/>
              <a:gd name="connsiteY18553" fmla="*/ 879963 h 4842513"/>
              <a:gd name="connsiteX18554" fmla="*/ 18700547 w 22146938"/>
              <a:gd name="connsiteY18554" fmla="*/ 894912 h 4842513"/>
              <a:gd name="connsiteX18555" fmla="*/ 18683937 w 22146938"/>
              <a:gd name="connsiteY18555" fmla="*/ 905432 h 4842513"/>
              <a:gd name="connsiteX18556" fmla="*/ 18671202 w 22146938"/>
              <a:gd name="connsiteY18556" fmla="*/ 890483 h 4842513"/>
              <a:gd name="connsiteX18557" fmla="*/ 18687812 w 22146938"/>
              <a:gd name="connsiteY18557" fmla="*/ 879963 h 4842513"/>
              <a:gd name="connsiteX18558" fmla="*/ 12818288 w 22146938"/>
              <a:gd name="connsiteY18558" fmla="*/ 879963 h 4842513"/>
              <a:gd name="connsiteX18559" fmla="*/ 12830468 w 22146938"/>
              <a:gd name="connsiteY18559" fmla="*/ 894912 h 4842513"/>
              <a:gd name="connsiteX18560" fmla="*/ 12813858 w 22146938"/>
              <a:gd name="connsiteY18560" fmla="*/ 905432 h 4842513"/>
              <a:gd name="connsiteX18561" fmla="*/ 12801677 w 22146938"/>
              <a:gd name="connsiteY18561" fmla="*/ 890483 h 4842513"/>
              <a:gd name="connsiteX18562" fmla="*/ 12818288 w 22146938"/>
              <a:gd name="connsiteY18562" fmla="*/ 879963 h 4842513"/>
              <a:gd name="connsiteX18563" fmla="*/ 10287990 w 22146938"/>
              <a:gd name="connsiteY18563" fmla="*/ 879962 h 4842513"/>
              <a:gd name="connsiteX18564" fmla="*/ 10300728 w 22146938"/>
              <a:gd name="connsiteY18564" fmla="*/ 896019 h 4842513"/>
              <a:gd name="connsiteX18565" fmla="*/ 10283561 w 22146938"/>
              <a:gd name="connsiteY18565" fmla="*/ 907093 h 4842513"/>
              <a:gd name="connsiteX18566" fmla="*/ 10270827 w 22146938"/>
              <a:gd name="connsiteY18566" fmla="*/ 891036 h 4842513"/>
              <a:gd name="connsiteX18567" fmla="*/ 10287990 w 22146938"/>
              <a:gd name="connsiteY18567" fmla="*/ 879962 h 4842513"/>
              <a:gd name="connsiteX18568" fmla="*/ 19554870 w 22146938"/>
              <a:gd name="connsiteY18568" fmla="*/ 879409 h 4842513"/>
              <a:gd name="connsiteX18569" fmla="*/ 19568158 w 22146938"/>
              <a:gd name="connsiteY18569" fmla="*/ 895466 h 4842513"/>
              <a:gd name="connsiteX18570" fmla="*/ 19550994 w 22146938"/>
              <a:gd name="connsiteY18570" fmla="*/ 906540 h 4842513"/>
              <a:gd name="connsiteX18571" fmla="*/ 19537706 w 22146938"/>
              <a:gd name="connsiteY18571" fmla="*/ 890483 h 4842513"/>
              <a:gd name="connsiteX18572" fmla="*/ 19554870 w 22146938"/>
              <a:gd name="connsiteY18572" fmla="*/ 879409 h 4842513"/>
              <a:gd name="connsiteX18573" fmla="*/ 16236132 w 22146938"/>
              <a:gd name="connsiteY18573" fmla="*/ 878856 h 4842513"/>
              <a:gd name="connsiteX18574" fmla="*/ 16248314 w 22146938"/>
              <a:gd name="connsiteY18574" fmla="*/ 893251 h 4842513"/>
              <a:gd name="connsiteX18575" fmla="*/ 16232257 w 22146938"/>
              <a:gd name="connsiteY18575" fmla="*/ 903217 h 4842513"/>
              <a:gd name="connsiteX18576" fmla="*/ 16220076 w 22146938"/>
              <a:gd name="connsiteY18576" fmla="*/ 888822 h 4842513"/>
              <a:gd name="connsiteX18577" fmla="*/ 16236132 w 22146938"/>
              <a:gd name="connsiteY18577" fmla="*/ 878856 h 4842513"/>
              <a:gd name="connsiteX18578" fmla="*/ 16809741 w 22146938"/>
              <a:gd name="connsiteY18578" fmla="*/ 878855 h 4842513"/>
              <a:gd name="connsiteX18579" fmla="*/ 16821922 w 22146938"/>
              <a:gd name="connsiteY18579" fmla="*/ 893804 h 4842513"/>
              <a:gd name="connsiteX18580" fmla="*/ 16805312 w 22146938"/>
              <a:gd name="connsiteY18580" fmla="*/ 904324 h 4842513"/>
              <a:gd name="connsiteX18581" fmla="*/ 16793131 w 22146938"/>
              <a:gd name="connsiteY18581" fmla="*/ 889375 h 4842513"/>
              <a:gd name="connsiteX18582" fmla="*/ 16809741 w 22146938"/>
              <a:gd name="connsiteY18582" fmla="*/ 878855 h 4842513"/>
              <a:gd name="connsiteX18583" fmla="*/ 16720046 w 22146938"/>
              <a:gd name="connsiteY18583" fmla="*/ 878855 h 4842513"/>
              <a:gd name="connsiteX18584" fmla="*/ 16732781 w 22146938"/>
              <a:gd name="connsiteY18584" fmla="*/ 894358 h 4842513"/>
              <a:gd name="connsiteX18585" fmla="*/ 16716171 w 22146938"/>
              <a:gd name="connsiteY18585" fmla="*/ 904878 h 4842513"/>
              <a:gd name="connsiteX18586" fmla="*/ 16710187 w 22146938"/>
              <a:gd name="connsiteY18586" fmla="*/ 901572 h 4842513"/>
              <a:gd name="connsiteX18587" fmla="*/ 16707311 w 22146938"/>
              <a:gd name="connsiteY18587" fmla="*/ 905778 h 4842513"/>
              <a:gd name="connsiteX18588" fmla="*/ 16696792 w 22146938"/>
              <a:gd name="connsiteY18588" fmla="*/ 907646 h 4842513"/>
              <a:gd name="connsiteX18589" fmla="*/ 16684610 w 22146938"/>
              <a:gd name="connsiteY18589" fmla="*/ 892697 h 4842513"/>
              <a:gd name="connsiteX18590" fmla="*/ 16700667 w 22146938"/>
              <a:gd name="connsiteY18590" fmla="*/ 882731 h 4842513"/>
              <a:gd name="connsiteX18591" fmla="*/ 16705938 w 22146938"/>
              <a:gd name="connsiteY18591" fmla="*/ 885638 h 4842513"/>
              <a:gd name="connsiteX18592" fmla="*/ 16709042 w 22146938"/>
              <a:gd name="connsiteY18592" fmla="*/ 881001 h 4842513"/>
              <a:gd name="connsiteX18593" fmla="*/ 16720046 w 22146938"/>
              <a:gd name="connsiteY18593" fmla="*/ 878855 h 4842513"/>
              <a:gd name="connsiteX18594" fmla="*/ 6585393 w 22146938"/>
              <a:gd name="connsiteY18594" fmla="*/ 878302 h 4842513"/>
              <a:gd name="connsiteX18595" fmla="*/ 6598705 w 22146938"/>
              <a:gd name="connsiteY18595" fmla="*/ 894359 h 4842513"/>
              <a:gd name="connsiteX18596" fmla="*/ 6580966 w 22146938"/>
              <a:gd name="connsiteY18596" fmla="*/ 905432 h 4842513"/>
              <a:gd name="connsiteX18597" fmla="*/ 6567689 w 22146938"/>
              <a:gd name="connsiteY18597" fmla="*/ 889376 h 4842513"/>
              <a:gd name="connsiteX18598" fmla="*/ 6585393 w 22146938"/>
              <a:gd name="connsiteY18598" fmla="*/ 878302 h 4842513"/>
              <a:gd name="connsiteX18599" fmla="*/ 8962289 w 22146938"/>
              <a:gd name="connsiteY18599" fmla="*/ 877747 h 4842513"/>
              <a:gd name="connsiteX18600" fmla="*/ 8975023 w 22146938"/>
              <a:gd name="connsiteY18600" fmla="*/ 893250 h 4842513"/>
              <a:gd name="connsiteX18601" fmla="*/ 8957854 w 22146938"/>
              <a:gd name="connsiteY18601" fmla="*/ 904324 h 4842513"/>
              <a:gd name="connsiteX18602" fmla="*/ 8945116 w 22146938"/>
              <a:gd name="connsiteY18602" fmla="*/ 888821 h 4842513"/>
              <a:gd name="connsiteX18603" fmla="*/ 8962289 w 22146938"/>
              <a:gd name="connsiteY18603" fmla="*/ 877747 h 4842513"/>
              <a:gd name="connsiteX18604" fmla="*/ 14856924 w 22146938"/>
              <a:gd name="connsiteY18604" fmla="*/ 877195 h 4842513"/>
              <a:gd name="connsiteX18605" fmla="*/ 14870766 w 22146938"/>
              <a:gd name="connsiteY18605" fmla="*/ 893805 h 4842513"/>
              <a:gd name="connsiteX18606" fmla="*/ 14852495 w 22146938"/>
              <a:gd name="connsiteY18606" fmla="*/ 905432 h 4842513"/>
              <a:gd name="connsiteX18607" fmla="*/ 14838653 w 22146938"/>
              <a:gd name="connsiteY18607" fmla="*/ 888822 h 4842513"/>
              <a:gd name="connsiteX18608" fmla="*/ 14856924 w 22146938"/>
              <a:gd name="connsiteY18608" fmla="*/ 877195 h 4842513"/>
              <a:gd name="connsiteX18609" fmla="*/ 7061204 w 22146938"/>
              <a:gd name="connsiteY18609" fmla="*/ 877194 h 4842513"/>
              <a:gd name="connsiteX18610" fmla="*/ 7073946 w 22146938"/>
              <a:gd name="connsiteY18610" fmla="*/ 892697 h 4842513"/>
              <a:gd name="connsiteX18611" fmla="*/ 7056779 w 22146938"/>
              <a:gd name="connsiteY18611" fmla="*/ 903771 h 4842513"/>
              <a:gd name="connsiteX18612" fmla="*/ 7044033 w 22146938"/>
              <a:gd name="connsiteY18612" fmla="*/ 888268 h 4842513"/>
              <a:gd name="connsiteX18613" fmla="*/ 7061204 w 22146938"/>
              <a:gd name="connsiteY18613" fmla="*/ 877194 h 4842513"/>
              <a:gd name="connsiteX18614" fmla="*/ 6679647 w 22146938"/>
              <a:gd name="connsiteY18614" fmla="*/ 877194 h 4842513"/>
              <a:gd name="connsiteX18615" fmla="*/ 6692942 w 22146938"/>
              <a:gd name="connsiteY18615" fmla="*/ 893251 h 4842513"/>
              <a:gd name="connsiteX18616" fmla="*/ 6675762 w 22146938"/>
              <a:gd name="connsiteY18616" fmla="*/ 904325 h 4842513"/>
              <a:gd name="connsiteX18617" fmla="*/ 6662479 w 22146938"/>
              <a:gd name="connsiteY18617" fmla="*/ 888268 h 4842513"/>
              <a:gd name="connsiteX18618" fmla="*/ 6679647 w 22146938"/>
              <a:gd name="connsiteY18618" fmla="*/ 877194 h 4842513"/>
              <a:gd name="connsiteX18619" fmla="*/ 20654470 w 22146938"/>
              <a:gd name="connsiteY18619" fmla="*/ 876641 h 4842513"/>
              <a:gd name="connsiteX18620" fmla="*/ 20666654 w 22146938"/>
              <a:gd name="connsiteY18620" fmla="*/ 891590 h 4842513"/>
              <a:gd name="connsiteX18621" fmla="*/ 20650596 w 22146938"/>
              <a:gd name="connsiteY18621" fmla="*/ 902110 h 4842513"/>
              <a:gd name="connsiteX18622" fmla="*/ 20638414 w 22146938"/>
              <a:gd name="connsiteY18622" fmla="*/ 887161 h 4842513"/>
              <a:gd name="connsiteX18623" fmla="*/ 20654470 w 22146938"/>
              <a:gd name="connsiteY18623" fmla="*/ 876641 h 4842513"/>
              <a:gd name="connsiteX18624" fmla="*/ 13967166 w 22146938"/>
              <a:gd name="connsiteY18624" fmla="*/ 875534 h 4842513"/>
              <a:gd name="connsiteX18625" fmla="*/ 13979900 w 22146938"/>
              <a:gd name="connsiteY18625" fmla="*/ 891037 h 4842513"/>
              <a:gd name="connsiteX18626" fmla="*/ 13963289 w 22146938"/>
              <a:gd name="connsiteY18626" fmla="*/ 901556 h 4842513"/>
              <a:gd name="connsiteX18627" fmla="*/ 13950556 w 22146938"/>
              <a:gd name="connsiteY18627" fmla="*/ 886054 h 4842513"/>
              <a:gd name="connsiteX18628" fmla="*/ 13967166 w 22146938"/>
              <a:gd name="connsiteY18628" fmla="*/ 875534 h 4842513"/>
              <a:gd name="connsiteX18629" fmla="*/ 18477969 w 22146938"/>
              <a:gd name="connsiteY18629" fmla="*/ 875533 h 4842513"/>
              <a:gd name="connsiteX18630" fmla="*/ 18490704 w 22146938"/>
              <a:gd name="connsiteY18630" fmla="*/ 891036 h 4842513"/>
              <a:gd name="connsiteX18631" fmla="*/ 18474094 w 22146938"/>
              <a:gd name="connsiteY18631" fmla="*/ 901556 h 4842513"/>
              <a:gd name="connsiteX18632" fmla="*/ 18461359 w 22146938"/>
              <a:gd name="connsiteY18632" fmla="*/ 886053 h 4842513"/>
              <a:gd name="connsiteX18633" fmla="*/ 18477969 w 22146938"/>
              <a:gd name="connsiteY18633" fmla="*/ 875533 h 4842513"/>
              <a:gd name="connsiteX18634" fmla="*/ 9109587 w 22146938"/>
              <a:gd name="connsiteY18634" fmla="*/ 875533 h 4842513"/>
              <a:gd name="connsiteX18635" fmla="*/ 9122325 w 22146938"/>
              <a:gd name="connsiteY18635" fmla="*/ 891036 h 4842513"/>
              <a:gd name="connsiteX18636" fmla="*/ 9105159 w 22146938"/>
              <a:gd name="connsiteY18636" fmla="*/ 902110 h 4842513"/>
              <a:gd name="connsiteX18637" fmla="*/ 9092422 w 22146938"/>
              <a:gd name="connsiteY18637" fmla="*/ 886607 h 4842513"/>
              <a:gd name="connsiteX18638" fmla="*/ 9109587 w 22146938"/>
              <a:gd name="connsiteY18638" fmla="*/ 875533 h 4842513"/>
              <a:gd name="connsiteX18639" fmla="*/ 20057608 w 22146938"/>
              <a:gd name="connsiteY18639" fmla="*/ 874979 h 4842513"/>
              <a:gd name="connsiteX18640" fmla="*/ 20067506 w 22146938"/>
              <a:gd name="connsiteY18640" fmla="*/ 880447 h 4842513"/>
              <a:gd name="connsiteX18641" fmla="*/ 20069644 w 22146938"/>
              <a:gd name="connsiteY18641" fmla="*/ 888014 h 4842513"/>
              <a:gd name="connsiteX18642" fmla="*/ 20073322 w 22146938"/>
              <a:gd name="connsiteY18642" fmla="*/ 882599 h 4842513"/>
              <a:gd name="connsiteX18643" fmla="*/ 20083962 w 22146938"/>
              <a:gd name="connsiteY18643" fmla="*/ 880524 h 4842513"/>
              <a:gd name="connsiteX18644" fmla="*/ 20096164 w 22146938"/>
              <a:gd name="connsiteY18644" fmla="*/ 895373 h 4842513"/>
              <a:gd name="connsiteX18645" fmla="*/ 20079938 w 22146938"/>
              <a:gd name="connsiteY18645" fmla="*/ 905673 h 4842513"/>
              <a:gd name="connsiteX18646" fmla="*/ 20070476 w 22146938"/>
              <a:gd name="connsiteY18646" fmla="*/ 900382 h 4842513"/>
              <a:gd name="connsiteX18647" fmla="*/ 20068440 w 22146938"/>
              <a:gd name="connsiteY18647" fmla="*/ 893279 h 4842513"/>
              <a:gd name="connsiteX18648" fmla="*/ 20064460 w 22146938"/>
              <a:gd name="connsiteY18648" fmla="*/ 899134 h 4842513"/>
              <a:gd name="connsiteX18649" fmla="*/ 20053178 w 22146938"/>
              <a:gd name="connsiteY18649" fmla="*/ 901556 h 4842513"/>
              <a:gd name="connsiteX18650" fmla="*/ 20053042 w 22146938"/>
              <a:gd name="connsiteY18650" fmla="*/ 901481 h 4842513"/>
              <a:gd name="connsiteX18651" fmla="*/ 20048126 w 22146938"/>
              <a:gd name="connsiteY18651" fmla="*/ 908824 h 4842513"/>
              <a:gd name="connsiteX18652" fmla="*/ 20037122 w 22146938"/>
              <a:gd name="connsiteY18652" fmla="*/ 910969 h 4842513"/>
              <a:gd name="connsiteX18653" fmla="*/ 20024942 w 22146938"/>
              <a:gd name="connsiteY18653" fmla="*/ 896019 h 4842513"/>
              <a:gd name="connsiteX18654" fmla="*/ 20030546 w 22146938"/>
              <a:gd name="connsiteY18654" fmla="*/ 887853 h 4842513"/>
              <a:gd name="connsiteX18655" fmla="*/ 20040696 w 22146938"/>
              <a:gd name="connsiteY18655" fmla="*/ 885683 h 4842513"/>
              <a:gd name="connsiteX18656" fmla="*/ 20046326 w 22146938"/>
              <a:gd name="connsiteY18656" fmla="*/ 877402 h 4842513"/>
              <a:gd name="connsiteX18657" fmla="*/ 20057608 w 22146938"/>
              <a:gd name="connsiteY18657" fmla="*/ 874979 h 4842513"/>
              <a:gd name="connsiteX18658" fmla="*/ 16650681 w 22146938"/>
              <a:gd name="connsiteY18658" fmla="*/ 874616 h 4842513"/>
              <a:gd name="connsiteX18659" fmla="*/ 16662336 w 22146938"/>
              <a:gd name="connsiteY18659" fmla="*/ 889378 h 4842513"/>
              <a:gd name="connsiteX18660" fmla="*/ 16646657 w 22146938"/>
              <a:gd name="connsiteY18660" fmla="*/ 899765 h 4842513"/>
              <a:gd name="connsiteX18661" fmla="*/ 16635001 w 22146938"/>
              <a:gd name="connsiteY18661" fmla="*/ 885004 h 4842513"/>
              <a:gd name="connsiteX18662" fmla="*/ 16650681 w 22146938"/>
              <a:gd name="connsiteY18662" fmla="*/ 874616 h 4842513"/>
              <a:gd name="connsiteX18663" fmla="*/ 14491498 w 22146938"/>
              <a:gd name="connsiteY18663" fmla="*/ 874426 h 4842513"/>
              <a:gd name="connsiteX18664" fmla="*/ 14504785 w 22146938"/>
              <a:gd name="connsiteY18664" fmla="*/ 890482 h 4842513"/>
              <a:gd name="connsiteX18665" fmla="*/ 14487068 w 22146938"/>
              <a:gd name="connsiteY18665" fmla="*/ 901556 h 4842513"/>
              <a:gd name="connsiteX18666" fmla="*/ 14473780 w 22146938"/>
              <a:gd name="connsiteY18666" fmla="*/ 885499 h 4842513"/>
              <a:gd name="connsiteX18667" fmla="*/ 14491498 w 22146938"/>
              <a:gd name="connsiteY18667" fmla="*/ 874426 h 4842513"/>
              <a:gd name="connsiteX18668" fmla="*/ 6771079 w 22146938"/>
              <a:gd name="connsiteY18668" fmla="*/ 874426 h 4842513"/>
              <a:gd name="connsiteX18669" fmla="*/ 6783796 w 22146938"/>
              <a:gd name="connsiteY18669" fmla="*/ 889929 h 4842513"/>
              <a:gd name="connsiteX18670" fmla="*/ 6766626 w 22146938"/>
              <a:gd name="connsiteY18670" fmla="*/ 901002 h 4842513"/>
              <a:gd name="connsiteX18671" fmla="*/ 6753892 w 22146938"/>
              <a:gd name="connsiteY18671" fmla="*/ 885499 h 4842513"/>
              <a:gd name="connsiteX18672" fmla="*/ 6771079 w 22146938"/>
              <a:gd name="connsiteY18672" fmla="*/ 874426 h 4842513"/>
              <a:gd name="connsiteX18673" fmla="*/ 1772415 w 22146938"/>
              <a:gd name="connsiteY18673" fmla="*/ 874426 h 4842513"/>
              <a:gd name="connsiteX18674" fmla="*/ 1786256 w 22146938"/>
              <a:gd name="connsiteY18674" fmla="*/ 891590 h 4842513"/>
              <a:gd name="connsiteX18675" fmla="*/ 1767431 w 22146938"/>
              <a:gd name="connsiteY18675" fmla="*/ 903217 h 4842513"/>
              <a:gd name="connsiteX18676" fmla="*/ 1753591 w 22146938"/>
              <a:gd name="connsiteY18676" fmla="*/ 886053 h 4842513"/>
              <a:gd name="connsiteX18677" fmla="*/ 1772415 w 22146938"/>
              <a:gd name="connsiteY18677" fmla="*/ 874426 h 4842513"/>
              <a:gd name="connsiteX18678" fmla="*/ 19308802 w 22146938"/>
              <a:gd name="connsiteY18678" fmla="*/ 873894 h 4842513"/>
              <a:gd name="connsiteX18679" fmla="*/ 19321464 w 22146938"/>
              <a:gd name="connsiteY18679" fmla="*/ 889376 h 4842513"/>
              <a:gd name="connsiteX18680" fmla="*/ 19304604 w 22146938"/>
              <a:gd name="connsiteY18680" fmla="*/ 900134 h 4842513"/>
              <a:gd name="connsiteX18681" fmla="*/ 19291942 w 22146938"/>
              <a:gd name="connsiteY18681" fmla="*/ 884652 h 4842513"/>
              <a:gd name="connsiteX18682" fmla="*/ 19308802 w 22146938"/>
              <a:gd name="connsiteY18682" fmla="*/ 873894 h 4842513"/>
              <a:gd name="connsiteX18683" fmla="*/ 19067634 w 22146938"/>
              <a:gd name="connsiteY18683" fmla="*/ 873872 h 4842513"/>
              <a:gd name="connsiteX18684" fmla="*/ 19080370 w 22146938"/>
              <a:gd name="connsiteY18684" fmla="*/ 889375 h 4842513"/>
              <a:gd name="connsiteX18685" fmla="*/ 19063760 w 22146938"/>
              <a:gd name="connsiteY18685" fmla="*/ 899894 h 4842513"/>
              <a:gd name="connsiteX18686" fmla="*/ 19051026 w 22146938"/>
              <a:gd name="connsiteY18686" fmla="*/ 884392 h 4842513"/>
              <a:gd name="connsiteX18687" fmla="*/ 19067634 w 22146938"/>
              <a:gd name="connsiteY18687" fmla="*/ 873872 h 4842513"/>
              <a:gd name="connsiteX18688" fmla="*/ 7636431 w 22146938"/>
              <a:gd name="connsiteY18688" fmla="*/ 873872 h 4842513"/>
              <a:gd name="connsiteX18689" fmla="*/ 7649734 w 22146938"/>
              <a:gd name="connsiteY18689" fmla="*/ 889929 h 4842513"/>
              <a:gd name="connsiteX18690" fmla="*/ 7632014 w 22146938"/>
              <a:gd name="connsiteY18690" fmla="*/ 901002 h 4842513"/>
              <a:gd name="connsiteX18691" fmla="*/ 7618718 w 22146938"/>
              <a:gd name="connsiteY18691" fmla="*/ 884946 h 4842513"/>
              <a:gd name="connsiteX18692" fmla="*/ 7636431 w 22146938"/>
              <a:gd name="connsiteY18692" fmla="*/ 873872 h 4842513"/>
              <a:gd name="connsiteX18693" fmla="*/ 16574983 w 22146938"/>
              <a:gd name="connsiteY18693" fmla="*/ 873319 h 4842513"/>
              <a:gd name="connsiteX18694" fmla="*/ 16587717 w 22146938"/>
              <a:gd name="connsiteY18694" fmla="*/ 888821 h 4842513"/>
              <a:gd name="connsiteX18695" fmla="*/ 16571106 w 22146938"/>
              <a:gd name="connsiteY18695" fmla="*/ 899341 h 4842513"/>
              <a:gd name="connsiteX18696" fmla="*/ 16558373 w 22146938"/>
              <a:gd name="connsiteY18696" fmla="*/ 883838 h 4842513"/>
              <a:gd name="connsiteX18697" fmla="*/ 16574983 w 22146938"/>
              <a:gd name="connsiteY18697" fmla="*/ 873319 h 4842513"/>
              <a:gd name="connsiteX18698" fmla="*/ 15902819 w 22146938"/>
              <a:gd name="connsiteY18698" fmla="*/ 873319 h 4842513"/>
              <a:gd name="connsiteX18699" fmla="*/ 15917215 w 22146938"/>
              <a:gd name="connsiteY18699" fmla="*/ 890483 h 4842513"/>
              <a:gd name="connsiteX18700" fmla="*/ 15898389 w 22146938"/>
              <a:gd name="connsiteY18700" fmla="*/ 902664 h 4842513"/>
              <a:gd name="connsiteX18701" fmla="*/ 15883995 w 22146938"/>
              <a:gd name="connsiteY18701" fmla="*/ 885500 h 4842513"/>
              <a:gd name="connsiteX18702" fmla="*/ 15902819 w 22146938"/>
              <a:gd name="connsiteY18702" fmla="*/ 873319 h 4842513"/>
              <a:gd name="connsiteX18703" fmla="*/ 11081403 w 22146938"/>
              <a:gd name="connsiteY18703" fmla="*/ 873319 h 4842513"/>
              <a:gd name="connsiteX18704" fmla="*/ 11094137 w 22146938"/>
              <a:gd name="connsiteY18704" fmla="*/ 888822 h 4842513"/>
              <a:gd name="connsiteX18705" fmla="*/ 11077527 w 22146938"/>
              <a:gd name="connsiteY18705" fmla="*/ 899341 h 4842513"/>
              <a:gd name="connsiteX18706" fmla="*/ 11064793 w 22146938"/>
              <a:gd name="connsiteY18706" fmla="*/ 883839 h 4842513"/>
              <a:gd name="connsiteX18707" fmla="*/ 11081403 w 22146938"/>
              <a:gd name="connsiteY18707" fmla="*/ 873319 h 4842513"/>
              <a:gd name="connsiteX18708" fmla="*/ 7787066 w 22146938"/>
              <a:gd name="connsiteY18708" fmla="*/ 873319 h 4842513"/>
              <a:gd name="connsiteX18709" fmla="*/ 7800358 w 22146938"/>
              <a:gd name="connsiteY18709" fmla="*/ 889375 h 4842513"/>
              <a:gd name="connsiteX18710" fmla="*/ 7782635 w 22146938"/>
              <a:gd name="connsiteY18710" fmla="*/ 900449 h 4842513"/>
              <a:gd name="connsiteX18711" fmla="*/ 7769344 w 22146938"/>
              <a:gd name="connsiteY18711" fmla="*/ 884392 h 4842513"/>
              <a:gd name="connsiteX18712" fmla="*/ 7787066 w 22146938"/>
              <a:gd name="connsiteY18712" fmla="*/ 873319 h 4842513"/>
              <a:gd name="connsiteX18713" fmla="*/ 16379535 w 22146938"/>
              <a:gd name="connsiteY18713" fmla="*/ 872765 h 4842513"/>
              <a:gd name="connsiteX18714" fmla="*/ 16391716 w 22146938"/>
              <a:gd name="connsiteY18714" fmla="*/ 887714 h 4842513"/>
              <a:gd name="connsiteX18715" fmla="*/ 16375106 w 22146938"/>
              <a:gd name="connsiteY18715" fmla="*/ 898234 h 4842513"/>
              <a:gd name="connsiteX18716" fmla="*/ 16362925 w 22146938"/>
              <a:gd name="connsiteY18716" fmla="*/ 883284 h 4842513"/>
              <a:gd name="connsiteX18717" fmla="*/ 16379535 w 22146938"/>
              <a:gd name="connsiteY18717" fmla="*/ 872765 h 4842513"/>
              <a:gd name="connsiteX18718" fmla="*/ 10937448 w 22146938"/>
              <a:gd name="connsiteY18718" fmla="*/ 872765 h 4842513"/>
              <a:gd name="connsiteX18719" fmla="*/ 10950182 w 22146938"/>
              <a:gd name="connsiteY18719" fmla="*/ 888267 h 4842513"/>
              <a:gd name="connsiteX18720" fmla="*/ 10933572 w 22146938"/>
              <a:gd name="connsiteY18720" fmla="*/ 898787 h 4842513"/>
              <a:gd name="connsiteX18721" fmla="*/ 10920838 w 22146938"/>
              <a:gd name="connsiteY18721" fmla="*/ 883284 h 4842513"/>
              <a:gd name="connsiteX18722" fmla="*/ 10937448 w 22146938"/>
              <a:gd name="connsiteY18722" fmla="*/ 872765 h 4842513"/>
              <a:gd name="connsiteX18723" fmla="*/ 3332069 w 22146938"/>
              <a:gd name="connsiteY18723" fmla="*/ 871658 h 4842513"/>
              <a:gd name="connsiteX18724" fmla="*/ 3345910 w 22146938"/>
              <a:gd name="connsiteY18724" fmla="*/ 888268 h 4842513"/>
              <a:gd name="connsiteX18725" fmla="*/ 3327640 w 22146938"/>
              <a:gd name="connsiteY18725" fmla="*/ 899895 h 4842513"/>
              <a:gd name="connsiteX18726" fmla="*/ 3313800 w 22146938"/>
              <a:gd name="connsiteY18726" fmla="*/ 883285 h 4842513"/>
              <a:gd name="connsiteX18727" fmla="*/ 3332069 w 22146938"/>
              <a:gd name="connsiteY18727" fmla="*/ 871658 h 4842513"/>
              <a:gd name="connsiteX18728" fmla="*/ 16282642 w 22146938"/>
              <a:gd name="connsiteY18728" fmla="*/ 871657 h 4842513"/>
              <a:gd name="connsiteX18729" fmla="*/ 16291570 w 22146938"/>
              <a:gd name="connsiteY18729" fmla="*/ 876779 h 4842513"/>
              <a:gd name="connsiteX18730" fmla="*/ 16294020 w 22146938"/>
              <a:gd name="connsiteY18730" fmla="*/ 885199 h 4842513"/>
              <a:gd name="connsiteX18731" fmla="*/ 16295998 w 22146938"/>
              <a:gd name="connsiteY18731" fmla="*/ 886330 h 4842513"/>
              <a:gd name="connsiteX18732" fmla="*/ 16299251 w 22146938"/>
              <a:gd name="connsiteY18732" fmla="*/ 897680 h 4842513"/>
              <a:gd name="connsiteX18733" fmla="*/ 16292676 w 22146938"/>
              <a:gd name="connsiteY18733" fmla="*/ 907508 h 4842513"/>
              <a:gd name="connsiteX18734" fmla="*/ 16289442 w 22146938"/>
              <a:gd name="connsiteY18734" fmla="*/ 908102 h 4842513"/>
              <a:gd name="connsiteX18735" fmla="*/ 16287625 w 22146938"/>
              <a:gd name="connsiteY18735" fmla="*/ 910761 h 4842513"/>
              <a:gd name="connsiteX18736" fmla="*/ 16277105 w 22146938"/>
              <a:gd name="connsiteY18736" fmla="*/ 912629 h 4842513"/>
              <a:gd name="connsiteX18737" fmla="*/ 16264924 w 22146938"/>
              <a:gd name="connsiteY18737" fmla="*/ 897680 h 4842513"/>
              <a:gd name="connsiteX18738" fmla="*/ 16266443 w 22146938"/>
              <a:gd name="connsiteY18738" fmla="*/ 895515 h 4842513"/>
              <a:gd name="connsiteX18739" fmla="*/ 16265477 w 22146938"/>
              <a:gd name="connsiteY18739" fmla="*/ 892143 h 4842513"/>
              <a:gd name="connsiteX18740" fmla="*/ 16268773 w 22146938"/>
              <a:gd name="connsiteY18740" fmla="*/ 887706 h 4842513"/>
              <a:gd name="connsiteX18741" fmla="*/ 16267139 w 22146938"/>
              <a:gd name="connsiteY18741" fmla="*/ 881623 h 4842513"/>
              <a:gd name="connsiteX18742" fmla="*/ 16282642 w 22146938"/>
              <a:gd name="connsiteY18742" fmla="*/ 871657 h 4842513"/>
              <a:gd name="connsiteX18743" fmla="*/ 8816641 w 22146938"/>
              <a:gd name="connsiteY18743" fmla="*/ 871103 h 4842513"/>
              <a:gd name="connsiteX18744" fmla="*/ 8829381 w 22146938"/>
              <a:gd name="connsiteY18744" fmla="*/ 886606 h 4842513"/>
              <a:gd name="connsiteX18745" fmla="*/ 8812218 w 22146938"/>
              <a:gd name="connsiteY18745" fmla="*/ 897680 h 4842513"/>
              <a:gd name="connsiteX18746" fmla="*/ 8799477 w 22146938"/>
              <a:gd name="connsiteY18746" fmla="*/ 882177 h 4842513"/>
              <a:gd name="connsiteX18747" fmla="*/ 8816641 w 22146938"/>
              <a:gd name="connsiteY18747" fmla="*/ 871103 h 4842513"/>
              <a:gd name="connsiteX18748" fmla="*/ 18834536 w 22146938"/>
              <a:gd name="connsiteY18748" fmla="*/ 870550 h 4842513"/>
              <a:gd name="connsiteX18749" fmla="*/ 18847271 w 22146938"/>
              <a:gd name="connsiteY18749" fmla="*/ 885499 h 4842513"/>
              <a:gd name="connsiteX18750" fmla="*/ 18830661 w 22146938"/>
              <a:gd name="connsiteY18750" fmla="*/ 896019 h 4842513"/>
              <a:gd name="connsiteX18751" fmla="*/ 18817926 w 22146938"/>
              <a:gd name="connsiteY18751" fmla="*/ 881070 h 4842513"/>
              <a:gd name="connsiteX18752" fmla="*/ 18834536 w 22146938"/>
              <a:gd name="connsiteY18752" fmla="*/ 870550 h 4842513"/>
              <a:gd name="connsiteX18753" fmla="*/ 14129351 w 22146938"/>
              <a:gd name="connsiteY18753" fmla="*/ 870503 h 4842513"/>
              <a:gd name="connsiteX18754" fmla="*/ 14142011 w 22146938"/>
              <a:gd name="connsiteY18754" fmla="*/ 885985 h 4842513"/>
              <a:gd name="connsiteX18755" fmla="*/ 14125152 w 22146938"/>
              <a:gd name="connsiteY18755" fmla="*/ 896743 h 4842513"/>
              <a:gd name="connsiteX18756" fmla="*/ 14112490 w 22146938"/>
              <a:gd name="connsiteY18756" fmla="*/ 881261 h 4842513"/>
              <a:gd name="connsiteX18757" fmla="*/ 14129351 w 22146938"/>
              <a:gd name="connsiteY18757" fmla="*/ 870503 h 4842513"/>
              <a:gd name="connsiteX18758" fmla="*/ 7003656 w 22146938"/>
              <a:gd name="connsiteY18758" fmla="*/ 869997 h 4842513"/>
              <a:gd name="connsiteX18759" fmla="*/ 7016408 w 22146938"/>
              <a:gd name="connsiteY18759" fmla="*/ 885500 h 4842513"/>
              <a:gd name="connsiteX18760" fmla="*/ 6999778 w 22146938"/>
              <a:gd name="connsiteY18760" fmla="*/ 896019 h 4842513"/>
              <a:gd name="connsiteX18761" fmla="*/ 6987032 w 22146938"/>
              <a:gd name="connsiteY18761" fmla="*/ 880517 h 4842513"/>
              <a:gd name="connsiteX18762" fmla="*/ 7003656 w 22146938"/>
              <a:gd name="connsiteY18762" fmla="*/ 869997 h 4842513"/>
              <a:gd name="connsiteX18763" fmla="*/ 18544410 w 22146938"/>
              <a:gd name="connsiteY18763" fmla="*/ 868890 h 4842513"/>
              <a:gd name="connsiteX18764" fmla="*/ 18557145 w 22146938"/>
              <a:gd name="connsiteY18764" fmla="*/ 883839 h 4842513"/>
              <a:gd name="connsiteX18765" fmla="*/ 18540535 w 22146938"/>
              <a:gd name="connsiteY18765" fmla="*/ 894359 h 4842513"/>
              <a:gd name="connsiteX18766" fmla="*/ 18527800 w 22146938"/>
              <a:gd name="connsiteY18766" fmla="*/ 879409 h 4842513"/>
              <a:gd name="connsiteX18767" fmla="*/ 18544410 w 22146938"/>
              <a:gd name="connsiteY18767" fmla="*/ 868890 h 4842513"/>
              <a:gd name="connsiteX18768" fmla="*/ 16417704 w 22146938"/>
              <a:gd name="connsiteY18768" fmla="*/ 868613 h 4842513"/>
              <a:gd name="connsiteX18769" fmla="*/ 16429447 w 22146938"/>
              <a:gd name="connsiteY18769" fmla="*/ 882827 h 4842513"/>
              <a:gd name="connsiteX18770" fmla="*/ 16413855 w 22146938"/>
              <a:gd name="connsiteY18770" fmla="*/ 892667 h 4842513"/>
              <a:gd name="connsiteX18771" fmla="*/ 16402112 w 22146938"/>
              <a:gd name="connsiteY18771" fmla="*/ 878453 h 4842513"/>
              <a:gd name="connsiteX18772" fmla="*/ 16417704 w 22146938"/>
              <a:gd name="connsiteY18772" fmla="*/ 868613 h 4842513"/>
              <a:gd name="connsiteX18773" fmla="*/ 16192946 w 22146938"/>
              <a:gd name="connsiteY18773" fmla="*/ 867228 h 4842513"/>
              <a:gd name="connsiteX18774" fmla="*/ 16204572 w 22146938"/>
              <a:gd name="connsiteY18774" fmla="*/ 881623 h 4842513"/>
              <a:gd name="connsiteX18775" fmla="*/ 16189069 w 22146938"/>
              <a:gd name="connsiteY18775" fmla="*/ 891589 h 4842513"/>
              <a:gd name="connsiteX18776" fmla="*/ 16177443 w 22146938"/>
              <a:gd name="connsiteY18776" fmla="*/ 877194 h 4842513"/>
              <a:gd name="connsiteX18777" fmla="*/ 16192946 w 22146938"/>
              <a:gd name="connsiteY18777" fmla="*/ 867228 h 4842513"/>
              <a:gd name="connsiteX18778" fmla="*/ 17806359 w 22146938"/>
              <a:gd name="connsiteY18778" fmla="*/ 866675 h 4842513"/>
              <a:gd name="connsiteX18779" fmla="*/ 17820201 w 22146938"/>
              <a:gd name="connsiteY18779" fmla="*/ 883285 h 4842513"/>
              <a:gd name="connsiteX18780" fmla="*/ 17801930 w 22146938"/>
              <a:gd name="connsiteY18780" fmla="*/ 894912 h 4842513"/>
              <a:gd name="connsiteX18781" fmla="*/ 17788088 w 22146938"/>
              <a:gd name="connsiteY18781" fmla="*/ 878302 h 4842513"/>
              <a:gd name="connsiteX18782" fmla="*/ 17806359 w 22146938"/>
              <a:gd name="connsiteY18782" fmla="*/ 866675 h 4842513"/>
              <a:gd name="connsiteX18783" fmla="*/ 17268185 w 22146938"/>
              <a:gd name="connsiteY18783" fmla="*/ 866675 h 4842513"/>
              <a:gd name="connsiteX18784" fmla="*/ 17283134 w 22146938"/>
              <a:gd name="connsiteY18784" fmla="*/ 884946 h 4842513"/>
              <a:gd name="connsiteX18785" fmla="*/ 17263201 w 22146938"/>
              <a:gd name="connsiteY18785" fmla="*/ 897681 h 4842513"/>
              <a:gd name="connsiteX18786" fmla="*/ 17248252 w 22146938"/>
              <a:gd name="connsiteY18786" fmla="*/ 879409 h 4842513"/>
              <a:gd name="connsiteX18787" fmla="*/ 17268185 w 22146938"/>
              <a:gd name="connsiteY18787" fmla="*/ 866675 h 4842513"/>
              <a:gd name="connsiteX18788" fmla="*/ 9257999 w 22146938"/>
              <a:gd name="connsiteY18788" fmla="*/ 866674 h 4842513"/>
              <a:gd name="connsiteX18789" fmla="*/ 9270737 w 22146938"/>
              <a:gd name="connsiteY18789" fmla="*/ 882177 h 4842513"/>
              <a:gd name="connsiteX18790" fmla="*/ 9253569 w 22146938"/>
              <a:gd name="connsiteY18790" fmla="*/ 893251 h 4842513"/>
              <a:gd name="connsiteX18791" fmla="*/ 9240830 w 22146938"/>
              <a:gd name="connsiteY18791" fmla="*/ 877748 h 4842513"/>
              <a:gd name="connsiteX18792" fmla="*/ 9257999 w 22146938"/>
              <a:gd name="connsiteY18792" fmla="*/ 866674 h 4842513"/>
              <a:gd name="connsiteX18793" fmla="*/ 7272142 w 22146938"/>
              <a:gd name="connsiteY18793" fmla="*/ 866121 h 4842513"/>
              <a:gd name="connsiteX18794" fmla="*/ 7285448 w 22146938"/>
              <a:gd name="connsiteY18794" fmla="*/ 882178 h 4842513"/>
              <a:gd name="connsiteX18795" fmla="*/ 7268279 w 22146938"/>
              <a:gd name="connsiteY18795" fmla="*/ 893251 h 4842513"/>
              <a:gd name="connsiteX18796" fmla="*/ 7254962 w 22146938"/>
              <a:gd name="connsiteY18796" fmla="*/ 877195 h 4842513"/>
              <a:gd name="connsiteX18797" fmla="*/ 7272142 w 22146938"/>
              <a:gd name="connsiteY18797" fmla="*/ 866121 h 4842513"/>
              <a:gd name="connsiteX18798" fmla="*/ 6860775 w 22146938"/>
              <a:gd name="connsiteY18798" fmla="*/ 866121 h 4842513"/>
              <a:gd name="connsiteX18799" fmla="*/ 6873522 w 22146938"/>
              <a:gd name="connsiteY18799" fmla="*/ 881623 h 4842513"/>
              <a:gd name="connsiteX18800" fmla="*/ 6856891 w 22146938"/>
              <a:gd name="connsiteY18800" fmla="*/ 892143 h 4842513"/>
              <a:gd name="connsiteX18801" fmla="*/ 6844181 w 22146938"/>
              <a:gd name="connsiteY18801" fmla="*/ 876640 h 4842513"/>
              <a:gd name="connsiteX18802" fmla="*/ 6860775 w 22146938"/>
              <a:gd name="connsiteY18802" fmla="*/ 866121 h 4842513"/>
              <a:gd name="connsiteX18803" fmla="*/ 2068569 w 22146938"/>
              <a:gd name="connsiteY18803" fmla="*/ 866121 h 4842513"/>
              <a:gd name="connsiteX18804" fmla="*/ 2070416 w 22146938"/>
              <a:gd name="connsiteY18804" fmla="*/ 867185 h 4842513"/>
              <a:gd name="connsiteX18805" fmla="*/ 2075631 w 22146938"/>
              <a:gd name="connsiteY18805" fmla="*/ 866121 h 4842513"/>
              <a:gd name="connsiteX18806" fmla="*/ 2087809 w 22146938"/>
              <a:gd name="connsiteY18806" fmla="*/ 881070 h 4842513"/>
              <a:gd name="connsiteX18807" fmla="*/ 2082273 w 22146938"/>
              <a:gd name="connsiteY18807" fmla="*/ 889445 h 4842513"/>
              <a:gd name="connsiteX18808" fmla="*/ 2078243 w 22146938"/>
              <a:gd name="connsiteY18808" fmla="*/ 890267 h 4842513"/>
              <a:gd name="connsiteX18809" fmla="*/ 2076459 w 22146938"/>
              <a:gd name="connsiteY18809" fmla="*/ 892905 h 4842513"/>
              <a:gd name="connsiteX18810" fmla="*/ 2064140 w 22146938"/>
              <a:gd name="connsiteY18810" fmla="*/ 895466 h 4842513"/>
              <a:gd name="connsiteX18811" fmla="*/ 2049745 w 22146938"/>
              <a:gd name="connsiteY18811" fmla="*/ 878302 h 4842513"/>
              <a:gd name="connsiteX18812" fmla="*/ 2068569 w 22146938"/>
              <a:gd name="connsiteY18812" fmla="*/ 866121 h 4842513"/>
              <a:gd name="connsiteX18813" fmla="*/ 20013868 w 22146938"/>
              <a:gd name="connsiteY18813" fmla="*/ 865567 h 4842513"/>
              <a:gd name="connsiteX18814" fmla="*/ 20027158 w 22146938"/>
              <a:gd name="connsiteY18814" fmla="*/ 881624 h 4842513"/>
              <a:gd name="connsiteX18815" fmla="*/ 20009992 w 22146938"/>
              <a:gd name="connsiteY18815" fmla="*/ 892697 h 4842513"/>
              <a:gd name="connsiteX18816" fmla="*/ 20006438 w 22146938"/>
              <a:gd name="connsiteY18816" fmla="*/ 890763 h 4842513"/>
              <a:gd name="connsiteX18817" fmla="*/ 19996706 w 22146938"/>
              <a:gd name="connsiteY18817" fmla="*/ 892697 h 4842513"/>
              <a:gd name="connsiteX18818" fmla="*/ 19983970 w 22146938"/>
              <a:gd name="connsiteY18818" fmla="*/ 877195 h 4842513"/>
              <a:gd name="connsiteX18819" fmla="*/ 20000580 w 22146938"/>
              <a:gd name="connsiteY18819" fmla="*/ 866675 h 4842513"/>
              <a:gd name="connsiteX18820" fmla="*/ 20002856 w 22146938"/>
              <a:gd name="connsiteY18820" fmla="*/ 867932 h 4842513"/>
              <a:gd name="connsiteX18821" fmla="*/ 11227020 w 22146938"/>
              <a:gd name="connsiteY18821" fmla="*/ 865567 h 4842513"/>
              <a:gd name="connsiteX18822" fmla="*/ 11239755 w 22146938"/>
              <a:gd name="connsiteY18822" fmla="*/ 881070 h 4842513"/>
              <a:gd name="connsiteX18823" fmla="*/ 11223145 w 22146938"/>
              <a:gd name="connsiteY18823" fmla="*/ 891589 h 4842513"/>
              <a:gd name="connsiteX18824" fmla="*/ 11210410 w 22146938"/>
              <a:gd name="connsiteY18824" fmla="*/ 876087 h 4842513"/>
              <a:gd name="connsiteX18825" fmla="*/ 11227020 w 22146938"/>
              <a:gd name="connsiteY18825" fmla="*/ 865567 h 4842513"/>
              <a:gd name="connsiteX18826" fmla="*/ 6131541 w 22146938"/>
              <a:gd name="connsiteY18826" fmla="*/ 865117 h 4842513"/>
              <a:gd name="connsiteX18827" fmla="*/ 6145664 w 22146938"/>
              <a:gd name="connsiteY18827" fmla="*/ 881957 h 4842513"/>
              <a:gd name="connsiteX18828" fmla="*/ 6126991 w 22146938"/>
              <a:gd name="connsiteY18828" fmla="*/ 893546 h 4842513"/>
              <a:gd name="connsiteX18829" fmla="*/ 6112869 w 22146938"/>
              <a:gd name="connsiteY18829" fmla="*/ 876705 h 4842513"/>
              <a:gd name="connsiteX18830" fmla="*/ 6131541 w 22146938"/>
              <a:gd name="connsiteY18830" fmla="*/ 865117 h 4842513"/>
              <a:gd name="connsiteX18831" fmla="*/ 18042779 w 22146938"/>
              <a:gd name="connsiteY18831" fmla="*/ 865013 h 4842513"/>
              <a:gd name="connsiteX18832" fmla="*/ 18056068 w 22146938"/>
              <a:gd name="connsiteY18832" fmla="*/ 881623 h 4842513"/>
              <a:gd name="connsiteX18833" fmla="*/ 18038349 w 22146938"/>
              <a:gd name="connsiteY18833" fmla="*/ 892697 h 4842513"/>
              <a:gd name="connsiteX18834" fmla="*/ 18025061 w 22146938"/>
              <a:gd name="connsiteY18834" fmla="*/ 876087 h 4842513"/>
              <a:gd name="connsiteX18835" fmla="*/ 18042779 w 22146938"/>
              <a:gd name="connsiteY18835" fmla="*/ 865013 h 4842513"/>
              <a:gd name="connsiteX18836" fmla="*/ 8309878 w 22146938"/>
              <a:gd name="connsiteY18836" fmla="*/ 865013 h 4842513"/>
              <a:gd name="connsiteX18837" fmla="*/ 8323173 w 22146938"/>
              <a:gd name="connsiteY18837" fmla="*/ 881070 h 4842513"/>
              <a:gd name="connsiteX18838" fmla="*/ 8305999 w 22146938"/>
              <a:gd name="connsiteY18838" fmla="*/ 892143 h 4842513"/>
              <a:gd name="connsiteX18839" fmla="*/ 8292707 w 22146938"/>
              <a:gd name="connsiteY18839" fmla="*/ 876087 h 4842513"/>
              <a:gd name="connsiteX18840" fmla="*/ 8309878 w 22146938"/>
              <a:gd name="connsiteY18840" fmla="*/ 865013 h 4842513"/>
              <a:gd name="connsiteX18841" fmla="*/ 16868431 w 22146938"/>
              <a:gd name="connsiteY18841" fmla="*/ 864460 h 4842513"/>
              <a:gd name="connsiteX18842" fmla="*/ 16881165 w 22146938"/>
              <a:gd name="connsiteY18842" fmla="*/ 879963 h 4842513"/>
              <a:gd name="connsiteX18843" fmla="*/ 16864554 w 22146938"/>
              <a:gd name="connsiteY18843" fmla="*/ 890483 h 4842513"/>
              <a:gd name="connsiteX18844" fmla="*/ 16851821 w 22146938"/>
              <a:gd name="connsiteY18844" fmla="*/ 874980 h 4842513"/>
              <a:gd name="connsiteX18845" fmla="*/ 16868431 w 22146938"/>
              <a:gd name="connsiteY18845" fmla="*/ 864460 h 4842513"/>
              <a:gd name="connsiteX18846" fmla="*/ 10142909 w 22146938"/>
              <a:gd name="connsiteY18846" fmla="*/ 863906 h 4842513"/>
              <a:gd name="connsiteX18847" fmla="*/ 10155643 w 22146938"/>
              <a:gd name="connsiteY18847" fmla="*/ 879963 h 4842513"/>
              <a:gd name="connsiteX18848" fmla="*/ 10138480 w 22146938"/>
              <a:gd name="connsiteY18848" fmla="*/ 891036 h 4842513"/>
              <a:gd name="connsiteX18849" fmla="*/ 10125740 w 22146938"/>
              <a:gd name="connsiteY18849" fmla="*/ 874980 h 4842513"/>
              <a:gd name="connsiteX18850" fmla="*/ 10142909 w 22146938"/>
              <a:gd name="connsiteY18850" fmla="*/ 863906 h 4842513"/>
              <a:gd name="connsiteX18851" fmla="*/ 10795152 w 22146938"/>
              <a:gd name="connsiteY18851" fmla="*/ 863352 h 4842513"/>
              <a:gd name="connsiteX18852" fmla="*/ 10807887 w 22146938"/>
              <a:gd name="connsiteY18852" fmla="*/ 878855 h 4842513"/>
              <a:gd name="connsiteX18853" fmla="*/ 10791277 w 22146938"/>
              <a:gd name="connsiteY18853" fmla="*/ 889375 h 4842513"/>
              <a:gd name="connsiteX18854" fmla="*/ 10778542 w 22146938"/>
              <a:gd name="connsiteY18854" fmla="*/ 873872 h 4842513"/>
              <a:gd name="connsiteX18855" fmla="*/ 10795152 w 22146938"/>
              <a:gd name="connsiteY18855" fmla="*/ 863352 h 4842513"/>
              <a:gd name="connsiteX18856" fmla="*/ 17564402 w 22146938"/>
              <a:gd name="connsiteY18856" fmla="*/ 862799 h 4842513"/>
              <a:gd name="connsiteX18857" fmla="*/ 17578244 w 22146938"/>
              <a:gd name="connsiteY18857" fmla="*/ 879409 h 4842513"/>
              <a:gd name="connsiteX18858" fmla="*/ 17559973 w 22146938"/>
              <a:gd name="connsiteY18858" fmla="*/ 891036 h 4842513"/>
              <a:gd name="connsiteX18859" fmla="*/ 17546131 w 22146938"/>
              <a:gd name="connsiteY18859" fmla="*/ 874426 h 4842513"/>
              <a:gd name="connsiteX18860" fmla="*/ 17564402 w 22146938"/>
              <a:gd name="connsiteY18860" fmla="*/ 862799 h 4842513"/>
              <a:gd name="connsiteX18861" fmla="*/ 16601559 w 22146938"/>
              <a:gd name="connsiteY18861" fmla="*/ 862245 h 4842513"/>
              <a:gd name="connsiteX18862" fmla="*/ 16613186 w 22146938"/>
              <a:gd name="connsiteY18862" fmla="*/ 876640 h 4842513"/>
              <a:gd name="connsiteX18863" fmla="*/ 16597683 w 22146938"/>
              <a:gd name="connsiteY18863" fmla="*/ 886606 h 4842513"/>
              <a:gd name="connsiteX18864" fmla="*/ 16586057 w 22146938"/>
              <a:gd name="connsiteY18864" fmla="*/ 872211 h 4842513"/>
              <a:gd name="connsiteX18865" fmla="*/ 16601559 w 22146938"/>
              <a:gd name="connsiteY18865" fmla="*/ 862245 h 4842513"/>
              <a:gd name="connsiteX18866" fmla="*/ 13519795 w 22146938"/>
              <a:gd name="connsiteY18866" fmla="*/ 861691 h 4842513"/>
              <a:gd name="connsiteX18867" fmla="*/ 13531976 w 22146938"/>
              <a:gd name="connsiteY18867" fmla="*/ 876640 h 4842513"/>
              <a:gd name="connsiteX18868" fmla="*/ 13515920 w 22146938"/>
              <a:gd name="connsiteY18868" fmla="*/ 887160 h 4842513"/>
              <a:gd name="connsiteX18869" fmla="*/ 13503738 w 22146938"/>
              <a:gd name="connsiteY18869" fmla="*/ 872211 h 4842513"/>
              <a:gd name="connsiteX18870" fmla="*/ 13519795 w 22146938"/>
              <a:gd name="connsiteY18870" fmla="*/ 861691 h 4842513"/>
              <a:gd name="connsiteX18871" fmla="*/ 2187386 w 22146938"/>
              <a:gd name="connsiteY18871" fmla="*/ 861138 h 4842513"/>
              <a:gd name="connsiteX18872" fmla="*/ 2197281 w 22146938"/>
              <a:gd name="connsiteY18872" fmla="*/ 866606 h 4842513"/>
              <a:gd name="connsiteX18873" fmla="*/ 2200020 w 22146938"/>
              <a:gd name="connsiteY18873" fmla="*/ 876295 h 4842513"/>
              <a:gd name="connsiteX18874" fmla="*/ 2210163 w 22146938"/>
              <a:gd name="connsiteY18874" fmla="*/ 874426 h 4842513"/>
              <a:gd name="connsiteX18875" fmla="*/ 2212899 w 22146938"/>
              <a:gd name="connsiteY18875" fmla="*/ 875935 h 4842513"/>
              <a:gd name="connsiteX18876" fmla="*/ 2214385 w 22146938"/>
              <a:gd name="connsiteY18876" fmla="*/ 873665 h 4842513"/>
              <a:gd name="connsiteX18877" fmla="*/ 2226912 w 22146938"/>
              <a:gd name="connsiteY18877" fmla="*/ 871104 h 4842513"/>
              <a:gd name="connsiteX18878" fmla="*/ 2241306 w 22146938"/>
              <a:gd name="connsiteY18878" fmla="*/ 888268 h 4842513"/>
              <a:gd name="connsiteX18879" fmla="*/ 2222482 w 22146938"/>
              <a:gd name="connsiteY18879" fmla="*/ 900449 h 4842513"/>
              <a:gd name="connsiteX18880" fmla="*/ 2217078 w 22146938"/>
              <a:gd name="connsiteY18880" fmla="*/ 897337 h 4842513"/>
              <a:gd name="connsiteX18881" fmla="*/ 2216805 w 22146938"/>
              <a:gd name="connsiteY18881" fmla="*/ 897750 h 4842513"/>
              <a:gd name="connsiteX18882" fmla="*/ 2206286 w 22146938"/>
              <a:gd name="connsiteY18882" fmla="*/ 899895 h 4842513"/>
              <a:gd name="connsiteX18883" fmla="*/ 2204946 w 22146938"/>
              <a:gd name="connsiteY18883" fmla="*/ 899156 h 4842513"/>
              <a:gd name="connsiteX18884" fmla="*/ 2207354 w 22146938"/>
              <a:gd name="connsiteY18884" fmla="*/ 907646 h 4842513"/>
              <a:gd name="connsiteX18885" fmla="*/ 2190746 w 22146938"/>
              <a:gd name="connsiteY18885" fmla="*/ 918166 h 4842513"/>
              <a:gd name="connsiteX18886" fmla="*/ 2178565 w 22146938"/>
              <a:gd name="connsiteY18886" fmla="*/ 903217 h 4842513"/>
              <a:gd name="connsiteX18887" fmla="*/ 2195175 w 22146938"/>
              <a:gd name="connsiteY18887" fmla="*/ 892697 h 4842513"/>
              <a:gd name="connsiteX18888" fmla="*/ 2196514 w 22146938"/>
              <a:gd name="connsiteY18888" fmla="*/ 893436 h 4842513"/>
              <a:gd name="connsiteX18889" fmla="*/ 2194135 w 22146938"/>
              <a:gd name="connsiteY18889" fmla="*/ 885049 h 4842513"/>
              <a:gd name="connsiteX18890" fmla="*/ 2183510 w 22146938"/>
              <a:gd name="connsiteY18890" fmla="*/ 887160 h 4842513"/>
              <a:gd name="connsiteX18891" fmla="*/ 2170776 w 22146938"/>
              <a:gd name="connsiteY18891" fmla="*/ 871658 h 4842513"/>
              <a:gd name="connsiteX18892" fmla="*/ 2187386 w 22146938"/>
              <a:gd name="connsiteY18892" fmla="*/ 861138 h 4842513"/>
              <a:gd name="connsiteX18893" fmla="*/ 15373505 w 22146938"/>
              <a:gd name="connsiteY18893" fmla="*/ 860584 h 4842513"/>
              <a:gd name="connsiteX18894" fmla="*/ 15387347 w 22146938"/>
              <a:gd name="connsiteY18894" fmla="*/ 877748 h 4842513"/>
              <a:gd name="connsiteX18895" fmla="*/ 15368521 w 22146938"/>
              <a:gd name="connsiteY18895" fmla="*/ 889375 h 4842513"/>
              <a:gd name="connsiteX18896" fmla="*/ 15354679 w 22146938"/>
              <a:gd name="connsiteY18896" fmla="*/ 872211 h 4842513"/>
              <a:gd name="connsiteX18897" fmla="*/ 15373505 w 22146938"/>
              <a:gd name="connsiteY18897" fmla="*/ 860584 h 4842513"/>
              <a:gd name="connsiteX18898" fmla="*/ 14673657 w 22146938"/>
              <a:gd name="connsiteY18898" fmla="*/ 860584 h 4842513"/>
              <a:gd name="connsiteX18899" fmla="*/ 14686946 w 22146938"/>
              <a:gd name="connsiteY18899" fmla="*/ 877194 h 4842513"/>
              <a:gd name="connsiteX18900" fmla="*/ 14669227 w 22146938"/>
              <a:gd name="connsiteY18900" fmla="*/ 888821 h 4842513"/>
              <a:gd name="connsiteX18901" fmla="*/ 14655939 w 22146938"/>
              <a:gd name="connsiteY18901" fmla="*/ 872211 h 4842513"/>
              <a:gd name="connsiteX18902" fmla="*/ 14673657 w 22146938"/>
              <a:gd name="connsiteY18902" fmla="*/ 860584 h 4842513"/>
              <a:gd name="connsiteX18903" fmla="*/ 5302955 w 22146938"/>
              <a:gd name="connsiteY18903" fmla="*/ 860584 h 4842513"/>
              <a:gd name="connsiteX18904" fmla="*/ 5317364 w 22146938"/>
              <a:gd name="connsiteY18904" fmla="*/ 878301 h 4842513"/>
              <a:gd name="connsiteX18905" fmla="*/ 5297979 w 22146938"/>
              <a:gd name="connsiteY18905" fmla="*/ 890482 h 4842513"/>
              <a:gd name="connsiteX18906" fmla="*/ 5283593 w 22146938"/>
              <a:gd name="connsiteY18906" fmla="*/ 872765 h 4842513"/>
              <a:gd name="connsiteX18907" fmla="*/ 5302955 w 22146938"/>
              <a:gd name="connsiteY18907" fmla="*/ 860584 h 4842513"/>
              <a:gd name="connsiteX18908" fmla="*/ 17095992 w 22146938"/>
              <a:gd name="connsiteY18908" fmla="*/ 859476 h 4842513"/>
              <a:gd name="connsiteX18909" fmla="*/ 17110941 w 22146938"/>
              <a:gd name="connsiteY18909" fmla="*/ 877748 h 4842513"/>
              <a:gd name="connsiteX18910" fmla="*/ 17091010 w 22146938"/>
              <a:gd name="connsiteY18910" fmla="*/ 890482 h 4842513"/>
              <a:gd name="connsiteX18911" fmla="*/ 17076061 w 22146938"/>
              <a:gd name="connsiteY18911" fmla="*/ 872211 h 4842513"/>
              <a:gd name="connsiteX18912" fmla="*/ 17095992 w 22146938"/>
              <a:gd name="connsiteY18912" fmla="*/ 859476 h 4842513"/>
              <a:gd name="connsiteX18913" fmla="*/ 10475216 w 22146938"/>
              <a:gd name="connsiteY18913" fmla="*/ 858923 h 4842513"/>
              <a:gd name="connsiteX18914" fmla="*/ 10487949 w 22146938"/>
              <a:gd name="connsiteY18914" fmla="*/ 874426 h 4842513"/>
              <a:gd name="connsiteX18915" fmla="*/ 10470784 w 22146938"/>
              <a:gd name="connsiteY18915" fmla="*/ 885499 h 4842513"/>
              <a:gd name="connsiteX18916" fmla="*/ 10458045 w 22146938"/>
              <a:gd name="connsiteY18916" fmla="*/ 869997 h 4842513"/>
              <a:gd name="connsiteX18917" fmla="*/ 10475216 w 22146938"/>
              <a:gd name="connsiteY18917" fmla="*/ 858923 h 4842513"/>
              <a:gd name="connsiteX18918" fmla="*/ 1853973 w 22146938"/>
              <a:gd name="connsiteY18918" fmla="*/ 858923 h 4842513"/>
              <a:gd name="connsiteX18919" fmla="*/ 1867261 w 22146938"/>
              <a:gd name="connsiteY18919" fmla="*/ 874980 h 4842513"/>
              <a:gd name="connsiteX18920" fmla="*/ 1850098 w 22146938"/>
              <a:gd name="connsiteY18920" fmla="*/ 886053 h 4842513"/>
              <a:gd name="connsiteX18921" fmla="*/ 1836810 w 22146938"/>
              <a:gd name="connsiteY18921" fmla="*/ 869997 h 4842513"/>
              <a:gd name="connsiteX18922" fmla="*/ 1853973 w 22146938"/>
              <a:gd name="connsiteY18922" fmla="*/ 858923 h 4842513"/>
              <a:gd name="connsiteX18923" fmla="*/ 3952703 w 22146938"/>
              <a:gd name="connsiteY18923" fmla="*/ 857816 h 4842513"/>
              <a:gd name="connsiteX18924" fmla="*/ 3966545 w 22146938"/>
              <a:gd name="connsiteY18924" fmla="*/ 874426 h 4842513"/>
              <a:gd name="connsiteX18925" fmla="*/ 3948275 w 22146938"/>
              <a:gd name="connsiteY18925" fmla="*/ 886053 h 4842513"/>
              <a:gd name="connsiteX18926" fmla="*/ 3934433 w 22146938"/>
              <a:gd name="connsiteY18926" fmla="*/ 869443 h 4842513"/>
              <a:gd name="connsiteX18927" fmla="*/ 3952703 w 22146938"/>
              <a:gd name="connsiteY18927" fmla="*/ 857816 h 4842513"/>
              <a:gd name="connsiteX18928" fmla="*/ 18610297 w 22146938"/>
              <a:gd name="connsiteY18928" fmla="*/ 856155 h 4842513"/>
              <a:gd name="connsiteX18929" fmla="*/ 18622478 w 22146938"/>
              <a:gd name="connsiteY18929" fmla="*/ 871104 h 4842513"/>
              <a:gd name="connsiteX18930" fmla="*/ 18605868 w 22146938"/>
              <a:gd name="connsiteY18930" fmla="*/ 881624 h 4842513"/>
              <a:gd name="connsiteX18931" fmla="*/ 18593687 w 22146938"/>
              <a:gd name="connsiteY18931" fmla="*/ 866675 h 4842513"/>
              <a:gd name="connsiteX18932" fmla="*/ 18610297 w 22146938"/>
              <a:gd name="connsiteY18932" fmla="*/ 856155 h 4842513"/>
              <a:gd name="connsiteX18933" fmla="*/ 13813244 w 22146938"/>
              <a:gd name="connsiteY18933" fmla="*/ 856155 h 4842513"/>
              <a:gd name="connsiteX18934" fmla="*/ 13825425 w 22146938"/>
              <a:gd name="connsiteY18934" fmla="*/ 871104 h 4842513"/>
              <a:gd name="connsiteX18935" fmla="*/ 13808815 w 22146938"/>
              <a:gd name="connsiteY18935" fmla="*/ 881624 h 4842513"/>
              <a:gd name="connsiteX18936" fmla="*/ 13796634 w 22146938"/>
              <a:gd name="connsiteY18936" fmla="*/ 866675 h 4842513"/>
              <a:gd name="connsiteX18937" fmla="*/ 13813244 w 22146938"/>
              <a:gd name="connsiteY18937" fmla="*/ 856155 h 4842513"/>
              <a:gd name="connsiteX18938" fmla="*/ 8672110 w 22146938"/>
              <a:gd name="connsiteY18938" fmla="*/ 855047 h 4842513"/>
              <a:gd name="connsiteX18939" fmla="*/ 8684850 w 22146938"/>
              <a:gd name="connsiteY18939" fmla="*/ 870550 h 4842513"/>
              <a:gd name="connsiteX18940" fmla="*/ 8667674 w 22146938"/>
              <a:gd name="connsiteY18940" fmla="*/ 881624 h 4842513"/>
              <a:gd name="connsiteX18941" fmla="*/ 8654943 w 22146938"/>
              <a:gd name="connsiteY18941" fmla="*/ 866121 h 4842513"/>
              <a:gd name="connsiteX18942" fmla="*/ 8672110 w 22146938"/>
              <a:gd name="connsiteY18942" fmla="*/ 855047 h 4842513"/>
              <a:gd name="connsiteX18943" fmla="*/ 9406965 w 22146938"/>
              <a:gd name="connsiteY18943" fmla="*/ 854493 h 4842513"/>
              <a:gd name="connsiteX18944" fmla="*/ 9419699 w 22146938"/>
              <a:gd name="connsiteY18944" fmla="*/ 869996 h 4842513"/>
              <a:gd name="connsiteX18945" fmla="*/ 9402532 w 22146938"/>
              <a:gd name="connsiteY18945" fmla="*/ 881070 h 4842513"/>
              <a:gd name="connsiteX18946" fmla="*/ 9389794 w 22146938"/>
              <a:gd name="connsiteY18946" fmla="*/ 865567 h 4842513"/>
              <a:gd name="connsiteX18947" fmla="*/ 9406965 w 22146938"/>
              <a:gd name="connsiteY18947" fmla="*/ 854493 h 4842513"/>
              <a:gd name="connsiteX18948" fmla="*/ 11373375 w 22146938"/>
              <a:gd name="connsiteY18948" fmla="*/ 853374 h 4842513"/>
              <a:gd name="connsiteX18949" fmla="*/ 11386035 w 22146938"/>
              <a:gd name="connsiteY18949" fmla="*/ 868856 h 4842513"/>
              <a:gd name="connsiteX18950" fmla="*/ 11369176 w 22146938"/>
              <a:gd name="connsiteY18950" fmla="*/ 879614 h 4842513"/>
              <a:gd name="connsiteX18951" fmla="*/ 11356514 w 22146938"/>
              <a:gd name="connsiteY18951" fmla="*/ 864132 h 4842513"/>
              <a:gd name="connsiteX18952" fmla="*/ 11373375 w 22146938"/>
              <a:gd name="connsiteY18952" fmla="*/ 853374 h 4842513"/>
              <a:gd name="connsiteX18953" fmla="*/ 12240803 w 22146938"/>
              <a:gd name="connsiteY18953" fmla="*/ 852279 h 4842513"/>
              <a:gd name="connsiteX18954" fmla="*/ 12253538 w 22146938"/>
              <a:gd name="connsiteY18954" fmla="*/ 867782 h 4842513"/>
              <a:gd name="connsiteX18955" fmla="*/ 12236928 w 22146938"/>
              <a:gd name="connsiteY18955" fmla="*/ 878302 h 4842513"/>
              <a:gd name="connsiteX18956" fmla="*/ 12224193 w 22146938"/>
              <a:gd name="connsiteY18956" fmla="*/ 862799 h 4842513"/>
              <a:gd name="connsiteX18957" fmla="*/ 12240803 w 22146938"/>
              <a:gd name="connsiteY18957" fmla="*/ 852279 h 4842513"/>
              <a:gd name="connsiteX18958" fmla="*/ 7211275 w 22146938"/>
              <a:gd name="connsiteY18958" fmla="*/ 852279 h 4842513"/>
              <a:gd name="connsiteX18959" fmla="*/ 7224022 w 22146938"/>
              <a:gd name="connsiteY18959" fmla="*/ 867782 h 4842513"/>
              <a:gd name="connsiteX18960" fmla="*/ 7206849 w 22146938"/>
              <a:gd name="connsiteY18960" fmla="*/ 878856 h 4842513"/>
              <a:gd name="connsiteX18961" fmla="*/ 7194108 w 22146938"/>
              <a:gd name="connsiteY18961" fmla="*/ 863353 h 4842513"/>
              <a:gd name="connsiteX18962" fmla="*/ 7211275 w 22146938"/>
              <a:gd name="connsiteY18962" fmla="*/ 852279 h 4842513"/>
              <a:gd name="connsiteX18963" fmla="*/ 17651329 w 22146938"/>
              <a:gd name="connsiteY18963" fmla="*/ 851725 h 4842513"/>
              <a:gd name="connsiteX18964" fmla="*/ 17665171 w 22146938"/>
              <a:gd name="connsiteY18964" fmla="*/ 868335 h 4842513"/>
              <a:gd name="connsiteX18965" fmla="*/ 17646900 w 22146938"/>
              <a:gd name="connsiteY18965" fmla="*/ 879962 h 4842513"/>
              <a:gd name="connsiteX18966" fmla="*/ 17633058 w 22146938"/>
              <a:gd name="connsiteY18966" fmla="*/ 863352 h 4842513"/>
              <a:gd name="connsiteX18967" fmla="*/ 17651329 w 22146938"/>
              <a:gd name="connsiteY18967" fmla="*/ 851725 h 4842513"/>
              <a:gd name="connsiteX18968" fmla="*/ 7149888 w 22146938"/>
              <a:gd name="connsiteY18968" fmla="*/ 851172 h 4842513"/>
              <a:gd name="connsiteX18969" fmla="*/ 7162602 w 22146938"/>
              <a:gd name="connsiteY18969" fmla="*/ 866674 h 4842513"/>
              <a:gd name="connsiteX18970" fmla="*/ 7146013 w 22146938"/>
              <a:gd name="connsiteY18970" fmla="*/ 877194 h 4842513"/>
              <a:gd name="connsiteX18971" fmla="*/ 7133266 w 22146938"/>
              <a:gd name="connsiteY18971" fmla="*/ 861691 h 4842513"/>
              <a:gd name="connsiteX18972" fmla="*/ 7149888 w 22146938"/>
              <a:gd name="connsiteY18972" fmla="*/ 851172 h 4842513"/>
              <a:gd name="connsiteX18973" fmla="*/ 19711562 w 22146938"/>
              <a:gd name="connsiteY18973" fmla="*/ 851171 h 4842513"/>
              <a:gd name="connsiteX18974" fmla="*/ 19724848 w 22146938"/>
              <a:gd name="connsiteY18974" fmla="*/ 867228 h 4842513"/>
              <a:gd name="connsiteX18975" fmla="*/ 19707684 w 22146938"/>
              <a:gd name="connsiteY18975" fmla="*/ 878302 h 4842513"/>
              <a:gd name="connsiteX18976" fmla="*/ 19694396 w 22146938"/>
              <a:gd name="connsiteY18976" fmla="*/ 862245 h 4842513"/>
              <a:gd name="connsiteX18977" fmla="*/ 19711562 w 22146938"/>
              <a:gd name="connsiteY18977" fmla="*/ 851171 h 4842513"/>
              <a:gd name="connsiteX18978" fmla="*/ 16686825 w 22146938"/>
              <a:gd name="connsiteY18978" fmla="*/ 850618 h 4842513"/>
              <a:gd name="connsiteX18979" fmla="*/ 16701774 w 22146938"/>
              <a:gd name="connsiteY18979" fmla="*/ 868335 h 4842513"/>
              <a:gd name="connsiteX18980" fmla="*/ 16682395 w 22146938"/>
              <a:gd name="connsiteY18980" fmla="*/ 880516 h 4842513"/>
              <a:gd name="connsiteX18981" fmla="*/ 16667446 w 22146938"/>
              <a:gd name="connsiteY18981" fmla="*/ 862799 h 4842513"/>
              <a:gd name="connsiteX18982" fmla="*/ 16686825 w 22146938"/>
              <a:gd name="connsiteY18982" fmla="*/ 850618 h 4842513"/>
              <a:gd name="connsiteX18983" fmla="*/ 4125955 w 22146938"/>
              <a:gd name="connsiteY18983" fmla="*/ 850618 h 4842513"/>
              <a:gd name="connsiteX18984" fmla="*/ 4136820 w 22146938"/>
              <a:gd name="connsiteY18984" fmla="*/ 856708 h 4842513"/>
              <a:gd name="connsiteX18985" fmla="*/ 4138177 w 22146938"/>
              <a:gd name="connsiteY18985" fmla="*/ 861757 h 4842513"/>
              <a:gd name="connsiteX18986" fmla="*/ 4141416 w 22146938"/>
              <a:gd name="connsiteY18986" fmla="*/ 861138 h 4842513"/>
              <a:gd name="connsiteX18987" fmla="*/ 4150225 w 22146938"/>
              <a:gd name="connsiteY18987" fmla="*/ 866117 h 4842513"/>
              <a:gd name="connsiteX18988" fmla="*/ 4159094 w 22146938"/>
              <a:gd name="connsiteY18988" fmla="*/ 864460 h 4842513"/>
              <a:gd name="connsiteX18989" fmla="*/ 4170444 w 22146938"/>
              <a:gd name="connsiteY18989" fmla="*/ 870827 h 4842513"/>
              <a:gd name="connsiteX18990" fmla="*/ 4172462 w 22146938"/>
              <a:gd name="connsiteY18990" fmla="*/ 878354 h 4842513"/>
              <a:gd name="connsiteX18991" fmla="*/ 4175663 w 22146938"/>
              <a:gd name="connsiteY18991" fmla="*/ 877748 h 4842513"/>
              <a:gd name="connsiteX18992" fmla="*/ 4190612 w 22146938"/>
              <a:gd name="connsiteY18992" fmla="*/ 895465 h 4842513"/>
              <a:gd name="connsiteX18993" fmla="*/ 4171234 w 22146938"/>
              <a:gd name="connsiteY18993" fmla="*/ 908200 h 4842513"/>
              <a:gd name="connsiteX18994" fmla="*/ 4159815 w 22146938"/>
              <a:gd name="connsiteY18994" fmla="*/ 901833 h 4842513"/>
              <a:gd name="connsiteX18995" fmla="*/ 4157308 w 22146938"/>
              <a:gd name="connsiteY18995" fmla="*/ 893770 h 4842513"/>
              <a:gd name="connsiteX18996" fmla="*/ 4154110 w 22146938"/>
              <a:gd name="connsiteY18996" fmla="*/ 894358 h 4842513"/>
              <a:gd name="connsiteX18997" fmla="*/ 4144441 w 22146938"/>
              <a:gd name="connsiteY18997" fmla="*/ 888934 h 4842513"/>
              <a:gd name="connsiteX18998" fmla="*/ 4136987 w 22146938"/>
              <a:gd name="connsiteY18998" fmla="*/ 890483 h 4842513"/>
              <a:gd name="connsiteX18999" fmla="*/ 4125845 w 22146938"/>
              <a:gd name="connsiteY18999" fmla="*/ 884185 h 4842513"/>
              <a:gd name="connsiteX19000" fmla="*/ 4124238 w 22146938"/>
              <a:gd name="connsiteY19000" fmla="*/ 878814 h 4842513"/>
              <a:gd name="connsiteX19001" fmla="*/ 4120973 w 22146938"/>
              <a:gd name="connsiteY19001" fmla="*/ 879409 h 4842513"/>
              <a:gd name="connsiteX19002" fmla="*/ 4107131 w 22146938"/>
              <a:gd name="connsiteY19002" fmla="*/ 862245 h 4842513"/>
              <a:gd name="connsiteX19003" fmla="*/ 4125955 w 22146938"/>
              <a:gd name="connsiteY19003" fmla="*/ 850618 h 4842513"/>
              <a:gd name="connsiteX19004" fmla="*/ 9997825 w 22146938"/>
              <a:gd name="connsiteY19004" fmla="*/ 849510 h 4842513"/>
              <a:gd name="connsiteX19005" fmla="*/ 10010560 w 22146938"/>
              <a:gd name="connsiteY19005" fmla="*/ 865567 h 4842513"/>
              <a:gd name="connsiteX19006" fmla="*/ 9993391 w 22146938"/>
              <a:gd name="connsiteY19006" fmla="*/ 876640 h 4842513"/>
              <a:gd name="connsiteX19007" fmla="*/ 9980655 w 22146938"/>
              <a:gd name="connsiteY19007" fmla="*/ 860584 h 4842513"/>
              <a:gd name="connsiteX19008" fmla="*/ 9997825 w 22146938"/>
              <a:gd name="connsiteY19008" fmla="*/ 849510 h 4842513"/>
              <a:gd name="connsiteX19009" fmla="*/ 6949466 w 22146938"/>
              <a:gd name="connsiteY19009" fmla="*/ 849510 h 4842513"/>
              <a:gd name="connsiteX19010" fmla="*/ 6962171 w 22146938"/>
              <a:gd name="connsiteY19010" fmla="*/ 865013 h 4842513"/>
              <a:gd name="connsiteX19011" fmla="*/ 6945587 w 22146938"/>
              <a:gd name="connsiteY19011" fmla="*/ 875533 h 4842513"/>
              <a:gd name="connsiteX19012" fmla="*/ 6932892 w 22146938"/>
              <a:gd name="connsiteY19012" fmla="*/ 860030 h 4842513"/>
              <a:gd name="connsiteX19013" fmla="*/ 6949466 w 22146938"/>
              <a:gd name="connsiteY19013" fmla="*/ 849510 h 4842513"/>
              <a:gd name="connsiteX19014" fmla="*/ 12963903 w 22146938"/>
              <a:gd name="connsiteY19014" fmla="*/ 848403 h 4842513"/>
              <a:gd name="connsiteX19015" fmla="*/ 12976085 w 22146938"/>
              <a:gd name="connsiteY19015" fmla="*/ 863352 h 4842513"/>
              <a:gd name="connsiteX19016" fmla="*/ 12960028 w 22146938"/>
              <a:gd name="connsiteY19016" fmla="*/ 873872 h 4842513"/>
              <a:gd name="connsiteX19017" fmla="*/ 12947847 w 22146938"/>
              <a:gd name="connsiteY19017" fmla="*/ 858923 h 4842513"/>
              <a:gd name="connsiteX19018" fmla="*/ 12963903 w 22146938"/>
              <a:gd name="connsiteY19018" fmla="*/ 848403 h 4842513"/>
              <a:gd name="connsiteX19019" fmla="*/ 20271882 w 22146938"/>
              <a:gd name="connsiteY19019" fmla="*/ 847296 h 4842513"/>
              <a:gd name="connsiteX19020" fmla="*/ 20284062 w 22146938"/>
              <a:gd name="connsiteY19020" fmla="*/ 861691 h 4842513"/>
              <a:gd name="connsiteX19021" fmla="*/ 20268006 w 22146938"/>
              <a:gd name="connsiteY19021" fmla="*/ 871657 h 4842513"/>
              <a:gd name="connsiteX19022" fmla="*/ 20255824 w 22146938"/>
              <a:gd name="connsiteY19022" fmla="*/ 857262 h 4842513"/>
              <a:gd name="connsiteX19023" fmla="*/ 20271882 w 22146938"/>
              <a:gd name="connsiteY19023" fmla="*/ 847296 h 4842513"/>
              <a:gd name="connsiteX19024" fmla="*/ 18754807 w 22146938"/>
              <a:gd name="connsiteY19024" fmla="*/ 847296 h 4842513"/>
              <a:gd name="connsiteX19025" fmla="*/ 18766988 w 22146938"/>
              <a:gd name="connsiteY19025" fmla="*/ 862245 h 4842513"/>
              <a:gd name="connsiteX19026" fmla="*/ 18750378 w 22146938"/>
              <a:gd name="connsiteY19026" fmla="*/ 872765 h 4842513"/>
              <a:gd name="connsiteX19027" fmla="*/ 18738197 w 22146938"/>
              <a:gd name="connsiteY19027" fmla="*/ 857816 h 4842513"/>
              <a:gd name="connsiteX19028" fmla="*/ 18754807 w 22146938"/>
              <a:gd name="connsiteY19028" fmla="*/ 847296 h 4842513"/>
              <a:gd name="connsiteX19029" fmla="*/ 7091227 w 22146938"/>
              <a:gd name="connsiteY19029" fmla="*/ 847296 h 4842513"/>
              <a:gd name="connsiteX19030" fmla="*/ 7103977 w 22146938"/>
              <a:gd name="connsiteY19030" fmla="*/ 862799 h 4842513"/>
              <a:gd name="connsiteX19031" fmla="*/ 7087355 w 22146938"/>
              <a:gd name="connsiteY19031" fmla="*/ 873319 h 4842513"/>
              <a:gd name="connsiteX19032" fmla="*/ 7074624 w 22146938"/>
              <a:gd name="connsiteY19032" fmla="*/ 857816 h 4842513"/>
              <a:gd name="connsiteX19033" fmla="*/ 7091227 w 22146938"/>
              <a:gd name="connsiteY19033" fmla="*/ 847296 h 4842513"/>
              <a:gd name="connsiteX19034" fmla="*/ 18121400 w 22146938"/>
              <a:gd name="connsiteY19034" fmla="*/ 847295 h 4842513"/>
              <a:gd name="connsiteX19035" fmla="*/ 18134689 w 22146938"/>
              <a:gd name="connsiteY19035" fmla="*/ 863352 h 4842513"/>
              <a:gd name="connsiteX19036" fmla="*/ 18116972 w 22146938"/>
              <a:gd name="connsiteY19036" fmla="*/ 874426 h 4842513"/>
              <a:gd name="connsiteX19037" fmla="*/ 18103683 w 22146938"/>
              <a:gd name="connsiteY19037" fmla="*/ 858369 h 4842513"/>
              <a:gd name="connsiteX19038" fmla="*/ 18121400 w 22146938"/>
              <a:gd name="connsiteY19038" fmla="*/ 847295 h 4842513"/>
              <a:gd name="connsiteX19039" fmla="*/ 17368400 w 22146938"/>
              <a:gd name="connsiteY19039" fmla="*/ 846742 h 4842513"/>
              <a:gd name="connsiteX19040" fmla="*/ 17383351 w 22146938"/>
              <a:gd name="connsiteY19040" fmla="*/ 864459 h 4842513"/>
              <a:gd name="connsiteX19041" fmla="*/ 17363972 w 22146938"/>
              <a:gd name="connsiteY19041" fmla="*/ 876640 h 4842513"/>
              <a:gd name="connsiteX19042" fmla="*/ 17349021 w 22146938"/>
              <a:gd name="connsiteY19042" fmla="*/ 858923 h 4842513"/>
              <a:gd name="connsiteX19043" fmla="*/ 17368400 w 22146938"/>
              <a:gd name="connsiteY19043" fmla="*/ 846742 h 4842513"/>
              <a:gd name="connsiteX19044" fmla="*/ 5866710 w 22146938"/>
              <a:gd name="connsiteY19044" fmla="*/ 846742 h 4842513"/>
              <a:gd name="connsiteX19045" fmla="*/ 5880530 w 22146938"/>
              <a:gd name="connsiteY19045" fmla="*/ 863906 h 4842513"/>
              <a:gd name="connsiteX19046" fmla="*/ 5861716 w 22146938"/>
              <a:gd name="connsiteY19046" fmla="*/ 876087 h 4842513"/>
              <a:gd name="connsiteX19047" fmla="*/ 5847876 w 22146938"/>
              <a:gd name="connsiteY19047" fmla="*/ 858923 h 4842513"/>
              <a:gd name="connsiteX19048" fmla="*/ 5866710 w 22146938"/>
              <a:gd name="connsiteY19048" fmla="*/ 846742 h 4842513"/>
              <a:gd name="connsiteX19049" fmla="*/ 5590393 w 22146938"/>
              <a:gd name="connsiteY19049" fmla="*/ 846742 h 4842513"/>
              <a:gd name="connsiteX19050" fmla="*/ 5604792 w 22146938"/>
              <a:gd name="connsiteY19050" fmla="*/ 864459 h 4842513"/>
              <a:gd name="connsiteX19051" fmla="*/ 5585964 w 22146938"/>
              <a:gd name="connsiteY19051" fmla="*/ 876640 h 4842513"/>
              <a:gd name="connsiteX19052" fmla="*/ 5571561 w 22146938"/>
              <a:gd name="connsiteY19052" fmla="*/ 858923 h 4842513"/>
              <a:gd name="connsiteX19053" fmla="*/ 5590393 w 22146938"/>
              <a:gd name="connsiteY19053" fmla="*/ 846742 h 4842513"/>
              <a:gd name="connsiteX19054" fmla="*/ 12537019 w 22146938"/>
              <a:gd name="connsiteY19054" fmla="*/ 846189 h 4842513"/>
              <a:gd name="connsiteX19055" fmla="*/ 12549754 w 22146938"/>
              <a:gd name="connsiteY19055" fmla="*/ 861138 h 4842513"/>
              <a:gd name="connsiteX19056" fmla="*/ 12533144 w 22146938"/>
              <a:gd name="connsiteY19056" fmla="*/ 871658 h 4842513"/>
              <a:gd name="connsiteX19057" fmla="*/ 12520409 w 22146938"/>
              <a:gd name="connsiteY19057" fmla="*/ 856709 h 4842513"/>
              <a:gd name="connsiteX19058" fmla="*/ 12537019 w 22146938"/>
              <a:gd name="connsiteY19058" fmla="*/ 846189 h 4842513"/>
              <a:gd name="connsiteX19059" fmla="*/ 16901652 w 22146938"/>
              <a:gd name="connsiteY19059" fmla="*/ 846188 h 4842513"/>
              <a:gd name="connsiteX19060" fmla="*/ 16913833 w 22146938"/>
              <a:gd name="connsiteY19060" fmla="*/ 861137 h 4842513"/>
              <a:gd name="connsiteX19061" fmla="*/ 16897776 w 22146938"/>
              <a:gd name="connsiteY19061" fmla="*/ 871657 h 4842513"/>
              <a:gd name="connsiteX19062" fmla="*/ 16885595 w 22146938"/>
              <a:gd name="connsiteY19062" fmla="*/ 856708 h 4842513"/>
              <a:gd name="connsiteX19063" fmla="*/ 16901652 w 22146938"/>
              <a:gd name="connsiteY19063" fmla="*/ 846188 h 4842513"/>
              <a:gd name="connsiteX19064" fmla="*/ 16433795 w 22146938"/>
              <a:gd name="connsiteY19064" fmla="*/ 846188 h 4842513"/>
              <a:gd name="connsiteX19065" fmla="*/ 16446529 w 22146938"/>
              <a:gd name="connsiteY19065" fmla="*/ 861691 h 4842513"/>
              <a:gd name="connsiteX19066" fmla="*/ 16429918 w 22146938"/>
              <a:gd name="connsiteY19066" fmla="*/ 872211 h 4842513"/>
              <a:gd name="connsiteX19067" fmla="*/ 16417185 w 22146938"/>
              <a:gd name="connsiteY19067" fmla="*/ 856708 h 4842513"/>
              <a:gd name="connsiteX19068" fmla="*/ 16433795 w 22146938"/>
              <a:gd name="connsiteY19068" fmla="*/ 846188 h 4842513"/>
              <a:gd name="connsiteX19069" fmla="*/ 19864930 w 22146938"/>
              <a:gd name="connsiteY19069" fmla="*/ 845081 h 4842513"/>
              <a:gd name="connsiteX19070" fmla="*/ 19878216 w 22146938"/>
              <a:gd name="connsiteY19070" fmla="*/ 861138 h 4842513"/>
              <a:gd name="connsiteX19071" fmla="*/ 19861054 w 22146938"/>
              <a:gd name="connsiteY19071" fmla="*/ 872212 h 4842513"/>
              <a:gd name="connsiteX19072" fmla="*/ 19847764 w 22146938"/>
              <a:gd name="connsiteY19072" fmla="*/ 856155 h 4842513"/>
              <a:gd name="connsiteX19073" fmla="*/ 19864930 w 22146938"/>
              <a:gd name="connsiteY19073" fmla="*/ 845081 h 4842513"/>
              <a:gd name="connsiteX19074" fmla="*/ 10654519 w 22146938"/>
              <a:gd name="connsiteY19074" fmla="*/ 845081 h 4842513"/>
              <a:gd name="connsiteX19075" fmla="*/ 10667253 w 22146938"/>
              <a:gd name="connsiteY19075" fmla="*/ 860584 h 4842513"/>
              <a:gd name="connsiteX19076" fmla="*/ 10650643 w 22146938"/>
              <a:gd name="connsiteY19076" fmla="*/ 871103 h 4842513"/>
              <a:gd name="connsiteX19077" fmla="*/ 10637909 w 22146938"/>
              <a:gd name="connsiteY19077" fmla="*/ 855601 h 4842513"/>
              <a:gd name="connsiteX19078" fmla="*/ 10654519 w 22146938"/>
              <a:gd name="connsiteY19078" fmla="*/ 845081 h 4842513"/>
              <a:gd name="connsiteX19079" fmla="*/ 16959234 w 22146938"/>
              <a:gd name="connsiteY19079" fmla="*/ 843974 h 4842513"/>
              <a:gd name="connsiteX19080" fmla="*/ 16971415 w 22146938"/>
              <a:gd name="connsiteY19080" fmla="*/ 858923 h 4842513"/>
              <a:gd name="connsiteX19081" fmla="*/ 16954805 w 22146938"/>
              <a:gd name="connsiteY19081" fmla="*/ 869443 h 4842513"/>
              <a:gd name="connsiteX19082" fmla="*/ 16942624 w 22146938"/>
              <a:gd name="connsiteY19082" fmla="*/ 854494 h 4842513"/>
              <a:gd name="connsiteX19083" fmla="*/ 16959234 w 22146938"/>
              <a:gd name="connsiteY19083" fmla="*/ 843974 h 4842513"/>
              <a:gd name="connsiteX19084" fmla="*/ 6630385 w 22146938"/>
              <a:gd name="connsiteY19084" fmla="*/ 843974 h 4842513"/>
              <a:gd name="connsiteX19085" fmla="*/ 6643143 w 22146938"/>
              <a:gd name="connsiteY19085" fmla="*/ 859477 h 4842513"/>
              <a:gd name="connsiteX19086" fmla="*/ 6625962 w 22146938"/>
              <a:gd name="connsiteY19086" fmla="*/ 870550 h 4842513"/>
              <a:gd name="connsiteX19087" fmla="*/ 6613208 w 22146938"/>
              <a:gd name="connsiteY19087" fmla="*/ 855047 h 4842513"/>
              <a:gd name="connsiteX19088" fmla="*/ 6630385 w 22146938"/>
              <a:gd name="connsiteY19088" fmla="*/ 843974 h 4842513"/>
              <a:gd name="connsiteX19089" fmla="*/ 6240459 w 22146938"/>
              <a:gd name="connsiteY19089" fmla="*/ 843974 h 4842513"/>
              <a:gd name="connsiteX19090" fmla="*/ 6254302 w 22146938"/>
              <a:gd name="connsiteY19090" fmla="*/ 860584 h 4842513"/>
              <a:gd name="connsiteX19091" fmla="*/ 6236033 w 22146938"/>
              <a:gd name="connsiteY19091" fmla="*/ 872211 h 4842513"/>
              <a:gd name="connsiteX19092" fmla="*/ 6222190 w 22146938"/>
              <a:gd name="connsiteY19092" fmla="*/ 855601 h 4842513"/>
              <a:gd name="connsiteX19093" fmla="*/ 6240459 w 22146938"/>
              <a:gd name="connsiteY19093" fmla="*/ 843974 h 4842513"/>
              <a:gd name="connsiteX19094" fmla="*/ 16929336 w 22146938"/>
              <a:gd name="connsiteY19094" fmla="*/ 843973 h 4842513"/>
              <a:gd name="connsiteX19095" fmla="*/ 16942070 w 22146938"/>
              <a:gd name="connsiteY19095" fmla="*/ 859476 h 4842513"/>
              <a:gd name="connsiteX19096" fmla="*/ 16924907 w 22146938"/>
              <a:gd name="connsiteY19096" fmla="*/ 870550 h 4842513"/>
              <a:gd name="connsiteX19097" fmla="*/ 16912172 w 22146938"/>
              <a:gd name="connsiteY19097" fmla="*/ 855047 h 4842513"/>
              <a:gd name="connsiteX19098" fmla="*/ 16929336 w 22146938"/>
              <a:gd name="connsiteY19098" fmla="*/ 843973 h 4842513"/>
              <a:gd name="connsiteX19099" fmla="*/ 14300479 w 22146938"/>
              <a:gd name="connsiteY19099" fmla="*/ 843973 h 4842513"/>
              <a:gd name="connsiteX19100" fmla="*/ 14313214 w 22146938"/>
              <a:gd name="connsiteY19100" fmla="*/ 859476 h 4842513"/>
              <a:gd name="connsiteX19101" fmla="*/ 14296050 w 22146938"/>
              <a:gd name="connsiteY19101" fmla="*/ 870550 h 4842513"/>
              <a:gd name="connsiteX19102" fmla="*/ 14283315 w 22146938"/>
              <a:gd name="connsiteY19102" fmla="*/ 855047 h 4842513"/>
              <a:gd name="connsiteX19103" fmla="*/ 14300479 w 22146938"/>
              <a:gd name="connsiteY19103" fmla="*/ 843973 h 4842513"/>
              <a:gd name="connsiteX19104" fmla="*/ 20132354 w 22146938"/>
              <a:gd name="connsiteY19104" fmla="*/ 843420 h 4842513"/>
              <a:gd name="connsiteX19105" fmla="*/ 20144536 w 22146938"/>
              <a:gd name="connsiteY19105" fmla="*/ 857815 h 4842513"/>
              <a:gd name="connsiteX19106" fmla="*/ 20128478 w 22146938"/>
              <a:gd name="connsiteY19106" fmla="*/ 867781 h 4842513"/>
              <a:gd name="connsiteX19107" fmla="*/ 20116298 w 22146938"/>
              <a:gd name="connsiteY19107" fmla="*/ 853386 h 4842513"/>
              <a:gd name="connsiteX19108" fmla="*/ 20132354 w 22146938"/>
              <a:gd name="connsiteY19108" fmla="*/ 843420 h 4842513"/>
              <a:gd name="connsiteX19109" fmla="*/ 16555605 w 22146938"/>
              <a:gd name="connsiteY19109" fmla="*/ 843420 h 4842513"/>
              <a:gd name="connsiteX19110" fmla="*/ 16567231 w 22146938"/>
              <a:gd name="connsiteY19110" fmla="*/ 857815 h 4842513"/>
              <a:gd name="connsiteX19111" fmla="*/ 16551728 w 22146938"/>
              <a:gd name="connsiteY19111" fmla="*/ 867781 h 4842513"/>
              <a:gd name="connsiteX19112" fmla="*/ 16540101 w 22146938"/>
              <a:gd name="connsiteY19112" fmla="*/ 853386 h 4842513"/>
              <a:gd name="connsiteX19113" fmla="*/ 16555605 w 22146938"/>
              <a:gd name="connsiteY19113" fmla="*/ 843420 h 4842513"/>
              <a:gd name="connsiteX19114" fmla="*/ 9556479 w 22146938"/>
              <a:gd name="connsiteY19114" fmla="*/ 843420 h 4842513"/>
              <a:gd name="connsiteX19115" fmla="*/ 9569214 w 22146938"/>
              <a:gd name="connsiteY19115" fmla="*/ 858923 h 4842513"/>
              <a:gd name="connsiteX19116" fmla="*/ 9552049 w 22146938"/>
              <a:gd name="connsiteY19116" fmla="*/ 869997 h 4842513"/>
              <a:gd name="connsiteX19117" fmla="*/ 9539312 w 22146938"/>
              <a:gd name="connsiteY19117" fmla="*/ 854494 h 4842513"/>
              <a:gd name="connsiteX19118" fmla="*/ 9556479 w 22146938"/>
              <a:gd name="connsiteY19118" fmla="*/ 843420 h 4842513"/>
              <a:gd name="connsiteX19119" fmla="*/ 18984582 w 22146938"/>
              <a:gd name="connsiteY19119" fmla="*/ 842313 h 4842513"/>
              <a:gd name="connsiteX19120" fmla="*/ 18997318 w 22146938"/>
              <a:gd name="connsiteY19120" fmla="*/ 857816 h 4842513"/>
              <a:gd name="connsiteX19121" fmla="*/ 18980708 w 22146938"/>
              <a:gd name="connsiteY19121" fmla="*/ 868335 h 4842513"/>
              <a:gd name="connsiteX19122" fmla="*/ 18967974 w 22146938"/>
              <a:gd name="connsiteY19122" fmla="*/ 852833 h 4842513"/>
              <a:gd name="connsiteX19123" fmla="*/ 18984582 w 22146938"/>
              <a:gd name="connsiteY19123" fmla="*/ 842313 h 4842513"/>
              <a:gd name="connsiteX19124" fmla="*/ 16846837 w 22146938"/>
              <a:gd name="connsiteY19124" fmla="*/ 842313 h 4842513"/>
              <a:gd name="connsiteX19125" fmla="*/ 16859018 w 22146938"/>
              <a:gd name="connsiteY19125" fmla="*/ 857262 h 4842513"/>
              <a:gd name="connsiteX19126" fmla="*/ 16842962 w 22146938"/>
              <a:gd name="connsiteY19126" fmla="*/ 867228 h 4842513"/>
              <a:gd name="connsiteX19127" fmla="*/ 16830781 w 22146938"/>
              <a:gd name="connsiteY19127" fmla="*/ 852279 h 4842513"/>
              <a:gd name="connsiteX19128" fmla="*/ 16846837 w 22146938"/>
              <a:gd name="connsiteY19128" fmla="*/ 842313 h 4842513"/>
              <a:gd name="connsiteX19129" fmla="*/ 6537845 w 22146938"/>
              <a:gd name="connsiteY19129" fmla="*/ 841205 h 4842513"/>
              <a:gd name="connsiteX19130" fmla="*/ 6551128 w 22146938"/>
              <a:gd name="connsiteY19130" fmla="*/ 857262 h 4842513"/>
              <a:gd name="connsiteX19131" fmla="*/ 6533984 w 22146938"/>
              <a:gd name="connsiteY19131" fmla="*/ 868336 h 4842513"/>
              <a:gd name="connsiteX19132" fmla="*/ 6520716 w 22146938"/>
              <a:gd name="connsiteY19132" fmla="*/ 852279 h 4842513"/>
              <a:gd name="connsiteX19133" fmla="*/ 6537845 w 22146938"/>
              <a:gd name="connsiteY19133" fmla="*/ 841205 h 4842513"/>
              <a:gd name="connsiteX19134" fmla="*/ 18533890 w 22146938"/>
              <a:gd name="connsiteY19134" fmla="*/ 840652 h 4842513"/>
              <a:gd name="connsiteX19135" fmla="*/ 18546072 w 22146938"/>
              <a:gd name="connsiteY19135" fmla="*/ 855601 h 4842513"/>
              <a:gd name="connsiteX19136" fmla="*/ 18530015 w 22146938"/>
              <a:gd name="connsiteY19136" fmla="*/ 866121 h 4842513"/>
              <a:gd name="connsiteX19137" fmla="*/ 18517834 w 22146938"/>
              <a:gd name="connsiteY19137" fmla="*/ 851172 h 4842513"/>
              <a:gd name="connsiteX19138" fmla="*/ 18533890 w 22146938"/>
              <a:gd name="connsiteY19138" fmla="*/ 840652 h 4842513"/>
              <a:gd name="connsiteX19139" fmla="*/ 16148652 w 22146938"/>
              <a:gd name="connsiteY19139" fmla="*/ 840098 h 4842513"/>
              <a:gd name="connsiteX19140" fmla="*/ 16160833 w 22146938"/>
              <a:gd name="connsiteY19140" fmla="*/ 855047 h 4842513"/>
              <a:gd name="connsiteX19141" fmla="*/ 16160512 w 22146938"/>
              <a:gd name="connsiteY19141" fmla="*/ 855516 h 4842513"/>
              <a:gd name="connsiteX19142" fmla="*/ 16160902 w 22146938"/>
              <a:gd name="connsiteY19142" fmla="*/ 855739 h 4842513"/>
              <a:gd name="connsiteX19143" fmla="*/ 16163601 w 22146938"/>
              <a:gd name="connsiteY19143" fmla="*/ 865013 h 4842513"/>
              <a:gd name="connsiteX19144" fmla="*/ 16148098 w 22146938"/>
              <a:gd name="connsiteY19144" fmla="*/ 874980 h 4842513"/>
              <a:gd name="connsiteX19145" fmla="*/ 16136470 w 22146938"/>
              <a:gd name="connsiteY19145" fmla="*/ 860584 h 4842513"/>
              <a:gd name="connsiteX19146" fmla="*/ 16136597 w 22146938"/>
              <a:gd name="connsiteY19146" fmla="*/ 860503 h 4842513"/>
              <a:gd name="connsiteX19147" fmla="*/ 16135364 w 22146938"/>
              <a:gd name="connsiteY19147" fmla="*/ 859823 h 4842513"/>
              <a:gd name="connsiteX19148" fmla="*/ 16132595 w 22146938"/>
              <a:gd name="connsiteY19148" fmla="*/ 850064 h 4842513"/>
              <a:gd name="connsiteX19149" fmla="*/ 16148652 w 22146938"/>
              <a:gd name="connsiteY19149" fmla="*/ 840098 h 4842513"/>
              <a:gd name="connsiteX19150" fmla="*/ 6721852 w 22146938"/>
              <a:gd name="connsiteY19150" fmla="*/ 840098 h 4842513"/>
              <a:gd name="connsiteX19151" fmla="*/ 6734569 w 22146938"/>
              <a:gd name="connsiteY19151" fmla="*/ 855600 h 4842513"/>
              <a:gd name="connsiteX19152" fmla="*/ 6717984 w 22146938"/>
              <a:gd name="connsiteY19152" fmla="*/ 866120 h 4842513"/>
              <a:gd name="connsiteX19153" fmla="*/ 6705234 w 22146938"/>
              <a:gd name="connsiteY19153" fmla="*/ 850617 h 4842513"/>
              <a:gd name="connsiteX19154" fmla="*/ 6721852 w 22146938"/>
              <a:gd name="connsiteY19154" fmla="*/ 840098 h 4842513"/>
              <a:gd name="connsiteX19155" fmla="*/ 11519362 w 22146938"/>
              <a:gd name="connsiteY19155" fmla="*/ 839544 h 4842513"/>
              <a:gd name="connsiteX19156" fmla="*/ 11532097 w 22146938"/>
              <a:gd name="connsiteY19156" fmla="*/ 855047 h 4842513"/>
              <a:gd name="connsiteX19157" fmla="*/ 11515487 w 22146938"/>
              <a:gd name="connsiteY19157" fmla="*/ 865567 h 4842513"/>
              <a:gd name="connsiteX19158" fmla="*/ 11502752 w 22146938"/>
              <a:gd name="connsiteY19158" fmla="*/ 850064 h 4842513"/>
              <a:gd name="connsiteX19159" fmla="*/ 11519362 w 22146938"/>
              <a:gd name="connsiteY19159" fmla="*/ 839544 h 4842513"/>
              <a:gd name="connsiteX19160" fmla="*/ 9851631 w 22146938"/>
              <a:gd name="connsiteY19160" fmla="*/ 839544 h 4842513"/>
              <a:gd name="connsiteX19161" fmla="*/ 9864368 w 22146938"/>
              <a:gd name="connsiteY19161" fmla="*/ 855601 h 4842513"/>
              <a:gd name="connsiteX19162" fmla="*/ 9847201 w 22146938"/>
              <a:gd name="connsiteY19162" fmla="*/ 866675 h 4842513"/>
              <a:gd name="connsiteX19163" fmla="*/ 9834467 w 22146938"/>
              <a:gd name="connsiteY19163" fmla="*/ 850618 h 4842513"/>
              <a:gd name="connsiteX19164" fmla="*/ 9851631 w 22146938"/>
              <a:gd name="connsiteY19164" fmla="*/ 839544 h 4842513"/>
              <a:gd name="connsiteX19165" fmla="*/ 16194606 w 22146938"/>
              <a:gd name="connsiteY19165" fmla="*/ 838991 h 4842513"/>
              <a:gd name="connsiteX19166" fmla="*/ 16206788 w 22146938"/>
              <a:gd name="connsiteY19166" fmla="*/ 853940 h 4842513"/>
              <a:gd name="connsiteX19167" fmla="*/ 16190731 w 22146938"/>
              <a:gd name="connsiteY19167" fmla="*/ 864460 h 4842513"/>
              <a:gd name="connsiteX19168" fmla="*/ 16178550 w 22146938"/>
              <a:gd name="connsiteY19168" fmla="*/ 849511 h 4842513"/>
              <a:gd name="connsiteX19169" fmla="*/ 16194606 w 22146938"/>
              <a:gd name="connsiteY19169" fmla="*/ 838991 h 4842513"/>
              <a:gd name="connsiteX19170" fmla="*/ 16634226 w 22146938"/>
              <a:gd name="connsiteY19170" fmla="*/ 838990 h 4842513"/>
              <a:gd name="connsiteX19171" fmla="*/ 16646961 w 22146938"/>
              <a:gd name="connsiteY19171" fmla="*/ 854493 h 4842513"/>
              <a:gd name="connsiteX19172" fmla="*/ 16629797 w 22146938"/>
              <a:gd name="connsiteY19172" fmla="*/ 865567 h 4842513"/>
              <a:gd name="connsiteX19173" fmla="*/ 16617062 w 22146938"/>
              <a:gd name="connsiteY19173" fmla="*/ 850064 h 4842513"/>
              <a:gd name="connsiteX19174" fmla="*/ 16634226 w 22146938"/>
              <a:gd name="connsiteY19174" fmla="*/ 838990 h 4842513"/>
              <a:gd name="connsiteX19175" fmla="*/ 7424390 w 22146938"/>
              <a:gd name="connsiteY19175" fmla="*/ 838436 h 4842513"/>
              <a:gd name="connsiteX19176" fmla="*/ 7437689 w 22146938"/>
              <a:gd name="connsiteY19176" fmla="*/ 854493 h 4842513"/>
              <a:gd name="connsiteX19177" fmla="*/ 7420525 w 22146938"/>
              <a:gd name="connsiteY19177" fmla="*/ 865567 h 4842513"/>
              <a:gd name="connsiteX19178" fmla="*/ 7407228 w 22146938"/>
              <a:gd name="connsiteY19178" fmla="*/ 849510 h 4842513"/>
              <a:gd name="connsiteX19179" fmla="*/ 7424390 w 22146938"/>
              <a:gd name="connsiteY19179" fmla="*/ 838436 h 4842513"/>
              <a:gd name="connsiteX19180" fmla="*/ 20803410 w 22146938"/>
              <a:gd name="connsiteY19180" fmla="*/ 837883 h 4842513"/>
              <a:gd name="connsiteX19181" fmla="*/ 20815590 w 22146938"/>
              <a:gd name="connsiteY19181" fmla="*/ 852832 h 4842513"/>
              <a:gd name="connsiteX19182" fmla="*/ 20799534 w 22146938"/>
              <a:gd name="connsiteY19182" fmla="*/ 863352 h 4842513"/>
              <a:gd name="connsiteX19183" fmla="*/ 20787354 w 22146938"/>
              <a:gd name="connsiteY19183" fmla="*/ 848403 h 4842513"/>
              <a:gd name="connsiteX19184" fmla="*/ 20803410 w 22146938"/>
              <a:gd name="connsiteY19184" fmla="*/ 837883 h 4842513"/>
              <a:gd name="connsiteX19185" fmla="*/ 2714716 w 22146938"/>
              <a:gd name="connsiteY19185" fmla="*/ 837330 h 4842513"/>
              <a:gd name="connsiteX19186" fmla="*/ 2728557 w 22146938"/>
              <a:gd name="connsiteY19186" fmla="*/ 854494 h 4842513"/>
              <a:gd name="connsiteX19187" fmla="*/ 2709733 w 22146938"/>
              <a:gd name="connsiteY19187" fmla="*/ 866121 h 4842513"/>
              <a:gd name="connsiteX19188" fmla="*/ 2695892 w 22146938"/>
              <a:gd name="connsiteY19188" fmla="*/ 848957 h 4842513"/>
              <a:gd name="connsiteX19189" fmla="*/ 2714716 w 22146938"/>
              <a:gd name="connsiteY19189" fmla="*/ 837330 h 4842513"/>
              <a:gd name="connsiteX19190" fmla="*/ 9704334 w 22146938"/>
              <a:gd name="connsiteY19190" fmla="*/ 837329 h 4842513"/>
              <a:gd name="connsiteX19191" fmla="*/ 9717067 w 22146938"/>
              <a:gd name="connsiteY19191" fmla="*/ 853386 h 4842513"/>
              <a:gd name="connsiteX19192" fmla="*/ 9699897 w 22146938"/>
              <a:gd name="connsiteY19192" fmla="*/ 864459 h 4842513"/>
              <a:gd name="connsiteX19193" fmla="*/ 9687165 w 22146938"/>
              <a:gd name="connsiteY19193" fmla="*/ 848403 h 4842513"/>
              <a:gd name="connsiteX19194" fmla="*/ 9704334 w 22146938"/>
              <a:gd name="connsiteY19194" fmla="*/ 837329 h 4842513"/>
              <a:gd name="connsiteX19195" fmla="*/ 19949642 w 22146938"/>
              <a:gd name="connsiteY19195" fmla="*/ 836776 h 4842513"/>
              <a:gd name="connsiteX19196" fmla="*/ 19955336 w 22146938"/>
              <a:gd name="connsiteY19196" fmla="*/ 839916 h 4842513"/>
              <a:gd name="connsiteX19197" fmla="*/ 19959606 w 22146938"/>
              <a:gd name="connsiteY19197" fmla="*/ 838991 h 4842513"/>
              <a:gd name="connsiteX19198" fmla="*/ 19972342 w 22146938"/>
              <a:gd name="connsiteY19198" fmla="*/ 854493 h 4842513"/>
              <a:gd name="connsiteX19199" fmla="*/ 19955178 w 22146938"/>
              <a:gd name="connsiteY19199" fmla="*/ 865013 h 4842513"/>
              <a:gd name="connsiteX19200" fmla="*/ 19948982 w 22146938"/>
              <a:gd name="connsiteY19200" fmla="*/ 861589 h 4842513"/>
              <a:gd name="connsiteX19201" fmla="*/ 19945766 w 22146938"/>
              <a:gd name="connsiteY19201" fmla="*/ 862245 h 4842513"/>
              <a:gd name="connsiteX19202" fmla="*/ 19933584 w 22146938"/>
              <a:gd name="connsiteY19202" fmla="*/ 847296 h 4842513"/>
              <a:gd name="connsiteX19203" fmla="*/ 19949642 w 22146938"/>
              <a:gd name="connsiteY19203" fmla="*/ 836776 h 4842513"/>
              <a:gd name="connsiteX19204" fmla="*/ 6442636 w 22146938"/>
              <a:gd name="connsiteY19204" fmla="*/ 836776 h 4842513"/>
              <a:gd name="connsiteX19205" fmla="*/ 6455923 w 22146938"/>
              <a:gd name="connsiteY19205" fmla="*/ 852833 h 4842513"/>
              <a:gd name="connsiteX19206" fmla="*/ 6438212 w 22146938"/>
              <a:gd name="connsiteY19206" fmla="*/ 863906 h 4842513"/>
              <a:gd name="connsiteX19207" fmla="*/ 6424905 w 22146938"/>
              <a:gd name="connsiteY19207" fmla="*/ 847850 h 4842513"/>
              <a:gd name="connsiteX19208" fmla="*/ 6442636 w 22146938"/>
              <a:gd name="connsiteY19208" fmla="*/ 836776 h 4842513"/>
              <a:gd name="connsiteX19209" fmla="*/ 2341887 w 22146938"/>
              <a:gd name="connsiteY19209" fmla="*/ 836776 h 4842513"/>
              <a:gd name="connsiteX19210" fmla="*/ 2354068 w 22146938"/>
              <a:gd name="connsiteY19210" fmla="*/ 851725 h 4842513"/>
              <a:gd name="connsiteX19211" fmla="*/ 2350717 w 22146938"/>
              <a:gd name="connsiteY19211" fmla="*/ 856729 h 4842513"/>
              <a:gd name="connsiteX19212" fmla="*/ 2359088 w 22146938"/>
              <a:gd name="connsiteY19212" fmla="*/ 861346 h 4842513"/>
              <a:gd name="connsiteX19213" fmla="*/ 2361856 w 22146938"/>
              <a:gd name="connsiteY19213" fmla="*/ 871104 h 4842513"/>
              <a:gd name="connsiteX19214" fmla="*/ 2345801 w 22146938"/>
              <a:gd name="connsiteY19214" fmla="*/ 881624 h 4842513"/>
              <a:gd name="connsiteX19215" fmla="*/ 2333621 w 22146938"/>
              <a:gd name="connsiteY19215" fmla="*/ 866675 h 4842513"/>
              <a:gd name="connsiteX19216" fmla="*/ 2336615 w 22146938"/>
              <a:gd name="connsiteY19216" fmla="*/ 861780 h 4842513"/>
              <a:gd name="connsiteX19217" fmla="*/ 2328046 w 22146938"/>
              <a:gd name="connsiteY19217" fmla="*/ 857055 h 4842513"/>
              <a:gd name="connsiteX19218" fmla="*/ 2325278 w 22146938"/>
              <a:gd name="connsiteY19218" fmla="*/ 847296 h 4842513"/>
              <a:gd name="connsiteX19219" fmla="*/ 2341887 w 22146938"/>
              <a:gd name="connsiteY19219" fmla="*/ 836776 h 4842513"/>
              <a:gd name="connsiteX19220" fmla="*/ 18197343 w 22146938"/>
              <a:gd name="connsiteY19220" fmla="*/ 836684 h 4842513"/>
              <a:gd name="connsiteX19221" fmla="*/ 18210464 w 22146938"/>
              <a:gd name="connsiteY19221" fmla="*/ 852801 h 4842513"/>
              <a:gd name="connsiteX19222" fmla="*/ 18192969 w 22146938"/>
              <a:gd name="connsiteY19222" fmla="*/ 864018 h 4842513"/>
              <a:gd name="connsiteX19223" fmla="*/ 18179849 w 22146938"/>
              <a:gd name="connsiteY19223" fmla="*/ 847902 h 4842513"/>
              <a:gd name="connsiteX19224" fmla="*/ 18197343 w 22146938"/>
              <a:gd name="connsiteY19224" fmla="*/ 836684 h 4842513"/>
              <a:gd name="connsiteX19225" fmla="*/ 17019031 w 22146938"/>
              <a:gd name="connsiteY19225" fmla="*/ 836222 h 4842513"/>
              <a:gd name="connsiteX19226" fmla="*/ 17031766 w 22146938"/>
              <a:gd name="connsiteY19226" fmla="*/ 851725 h 4842513"/>
              <a:gd name="connsiteX19227" fmla="*/ 17015156 w 22146938"/>
              <a:gd name="connsiteY19227" fmla="*/ 862244 h 4842513"/>
              <a:gd name="connsiteX19228" fmla="*/ 17002421 w 22146938"/>
              <a:gd name="connsiteY19228" fmla="*/ 846742 h 4842513"/>
              <a:gd name="connsiteX19229" fmla="*/ 17019031 w 22146938"/>
              <a:gd name="connsiteY19229" fmla="*/ 836222 h 4842513"/>
              <a:gd name="connsiteX19230" fmla="*/ 16376213 w 22146938"/>
              <a:gd name="connsiteY19230" fmla="*/ 836222 h 4842513"/>
              <a:gd name="connsiteX19231" fmla="*/ 16387840 w 22146938"/>
              <a:gd name="connsiteY19231" fmla="*/ 850064 h 4842513"/>
              <a:gd name="connsiteX19232" fmla="*/ 16372337 w 22146938"/>
              <a:gd name="connsiteY19232" fmla="*/ 860030 h 4842513"/>
              <a:gd name="connsiteX19233" fmla="*/ 16360709 w 22146938"/>
              <a:gd name="connsiteY19233" fmla="*/ 846188 h 4842513"/>
              <a:gd name="connsiteX19234" fmla="*/ 16376213 w 22146938"/>
              <a:gd name="connsiteY19234" fmla="*/ 836222 h 4842513"/>
              <a:gd name="connsiteX19235" fmla="*/ 6343476 w 22146938"/>
              <a:gd name="connsiteY19235" fmla="*/ 836222 h 4842513"/>
              <a:gd name="connsiteX19236" fmla="*/ 6356736 w 22146938"/>
              <a:gd name="connsiteY19236" fmla="*/ 852833 h 4842513"/>
              <a:gd name="connsiteX19237" fmla="*/ 6339011 w 22146938"/>
              <a:gd name="connsiteY19237" fmla="*/ 864460 h 4842513"/>
              <a:gd name="connsiteX19238" fmla="*/ 6325742 w 22146938"/>
              <a:gd name="connsiteY19238" fmla="*/ 847850 h 4842513"/>
              <a:gd name="connsiteX19239" fmla="*/ 6343476 w 22146938"/>
              <a:gd name="connsiteY19239" fmla="*/ 836222 h 4842513"/>
              <a:gd name="connsiteX19240" fmla="*/ 8166456 w 22146938"/>
              <a:gd name="connsiteY19240" fmla="*/ 835668 h 4842513"/>
              <a:gd name="connsiteX19241" fmla="*/ 8179749 w 22146938"/>
              <a:gd name="connsiteY19241" fmla="*/ 851725 h 4842513"/>
              <a:gd name="connsiteX19242" fmla="*/ 8162579 w 22146938"/>
              <a:gd name="connsiteY19242" fmla="*/ 862799 h 4842513"/>
              <a:gd name="connsiteX19243" fmla="*/ 8149291 w 22146938"/>
              <a:gd name="connsiteY19243" fmla="*/ 846742 h 4842513"/>
              <a:gd name="connsiteX19244" fmla="*/ 8166456 w 22146938"/>
              <a:gd name="connsiteY19244" fmla="*/ 835668 h 4842513"/>
              <a:gd name="connsiteX19245" fmla="*/ 17892179 w 22146938"/>
              <a:gd name="connsiteY19245" fmla="*/ 834561 h 4842513"/>
              <a:gd name="connsiteX19246" fmla="*/ 17905466 w 22146938"/>
              <a:gd name="connsiteY19246" fmla="*/ 851171 h 4842513"/>
              <a:gd name="connsiteX19247" fmla="*/ 17887749 w 22146938"/>
              <a:gd name="connsiteY19247" fmla="*/ 862245 h 4842513"/>
              <a:gd name="connsiteX19248" fmla="*/ 17874461 w 22146938"/>
              <a:gd name="connsiteY19248" fmla="*/ 845635 h 4842513"/>
              <a:gd name="connsiteX19249" fmla="*/ 17892179 w 22146938"/>
              <a:gd name="connsiteY19249" fmla="*/ 834561 h 4842513"/>
              <a:gd name="connsiteX19250" fmla="*/ 16794792 w 22146938"/>
              <a:gd name="connsiteY19250" fmla="*/ 834008 h 4842513"/>
              <a:gd name="connsiteX19251" fmla="*/ 16806973 w 22146938"/>
              <a:gd name="connsiteY19251" fmla="*/ 848403 h 4842513"/>
              <a:gd name="connsiteX19252" fmla="*/ 16801437 w 22146938"/>
              <a:gd name="connsiteY19252" fmla="*/ 856293 h 4842513"/>
              <a:gd name="connsiteX19253" fmla="*/ 16791086 w 22146938"/>
              <a:gd name="connsiteY19253" fmla="*/ 858336 h 4842513"/>
              <a:gd name="connsiteX19254" fmla="*/ 16793131 w 22146938"/>
              <a:gd name="connsiteY19254" fmla="*/ 865567 h 4842513"/>
              <a:gd name="connsiteX19255" fmla="*/ 16775966 w 22146938"/>
              <a:gd name="connsiteY19255" fmla="*/ 876640 h 4842513"/>
              <a:gd name="connsiteX19256" fmla="*/ 16763233 w 22146938"/>
              <a:gd name="connsiteY19256" fmla="*/ 861137 h 4842513"/>
              <a:gd name="connsiteX19257" fmla="*/ 16780396 w 22146938"/>
              <a:gd name="connsiteY19257" fmla="*/ 850064 h 4842513"/>
              <a:gd name="connsiteX19258" fmla="*/ 16780753 w 22146938"/>
              <a:gd name="connsiteY19258" fmla="*/ 850261 h 4842513"/>
              <a:gd name="connsiteX19259" fmla="*/ 16778735 w 22146938"/>
              <a:gd name="connsiteY19259" fmla="*/ 843974 h 4842513"/>
              <a:gd name="connsiteX19260" fmla="*/ 16794792 w 22146938"/>
              <a:gd name="connsiteY19260" fmla="*/ 834008 h 4842513"/>
              <a:gd name="connsiteX19261" fmla="*/ 10333453 w 22146938"/>
              <a:gd name="connsiteY19261" fmla="*/ 834008 h 4842513"/>
              <a:gd name="connsiteX19262" fmla="*/ 10346191 w 22146938"/>
              <a:gd name="connsiteY19262" fmla="*/ 849510 h 4842513"/>
              <a:gd name="connsiteX19263" fmla="*/ 10329023 w 22146938"/>
              <a:gd name="connsiteY19263" fmla="*/ 860584 h 4842513"/>
              <a:gd name="connsiteX19264" fmla="*/ 10316285 w 22146938"/>
              <a:gd name="connsiteY19264" fmla="*/ 845081 h 4842513"/>
              <a:gd name="connsiteX19265" fmla="*/ 10333453 w 22146938"/>
              <a:gd name="connsiteY19265" fmla="*/ 834008 h 4842513"/>
              <a:gd name="connsiteX19266" fmla="*/ 17496300 w 22146938"/>
              <a:gd name="connsiteY19266" fmla="*/ 833454 h 4842513"/>
              <a:gd name="connsiteX19267" fmla="*/ 17510142 w 22146938"/>
              <a:gd name="connsiteY19267" fmla="*/ 850064 h 4842513"/>
              <a:gd name="connsiteX19268" fmla="*/ 17491871 w 22146938"/>
              <a:gd name="connsiteY19268" fmla="*/ 861691 h 4842513"/>
              <a:gd name="connsiteX19269" fmla="*/ 17490769 w 22146938"/>
              <a:gd name="connsiteY19269" fmla="*/ 861069 h 4842513"/>
              <a:gd name="connsiteX19270" fmla="*/ 17492425 w 22146938"/>
              <a:gd name="connsiteY19270" fmla="*/ 867228 h 4842513"/>
              <a:gd name="connsiteX19271" fmla="*/ 17486127 w 22146938"/>
              <a:gd name="connsiteY19271" fmla="*/ 876571 h 4842513"/>
              <a:gd name="connsiteX19272" fmla="*/ 17474514 w 22146938"/>
              <a:gd name="connsiteY19272" fmla="*/ 878688 h 4842513"/>
              <a:gd name="connsiteX19273" fmla="*/ 17474708 w 22146938"/>
              <a:gd name="connsiteY19273" fmla="*/ 879409 h 4842513"/>
              <a:gd name="connsiteX19274" fmla="*/ 17455329 w 22146938"/>
              <a:gd name="connsiteY19274" fmla="*/ 891590 h 4842513"/>
              <a:gd name="connsiteX19275" fmla="*/ 17440933 w 22146938"/>
              <a:gd name="connsiteY19275" fmla="*/ 873873 h 4842513"/>
              <a:gd name="connsiteX19276" fmla="*/ 17447508 w 22146938"/>
              <a:gd name="connsiteY19276" fmla="*/ 864045 h 4842513"/>
              <a:gd name="connsiteX19277" fmla="*/ 17459784 w 22146938"/>
              <a:gd name="connsiteY19277" fmla="*/ 861789 h 4842513"/>
              <a:gd name="connsiteX19278" fmla="*/ 17459757 w 22146938"/>
              <a:gd name="connsiteY19278" fmla="*/ 861691 h 4842513"/>
              <a:gd name="connsiteX19279" fmla="*/ 17478583 w 22146938"/>
              <a:gd name="connsiteY19279" fmla="*/ 850064 h 4842513"/>
              <a:gd name="connsiteX19280" fmla="*/ 17479719 w 22146938"/>
              <a:gd name="connsiteY19280" fmla="*/ 850701 h 4842513"/>
              <a:gd name="connsiteX19281" fmla="*/ 17478029 w 22146938"/>
              <a:gd name="connsiteY19281" fmla="*/ 845081 h 4842513"/>
              <a:gd name="connsiteX19282" fmla="*/ 17496300 w 22146938"/>
              <a:gd name="connsiteY19282" fmla="*/ 833454 h 4842513"/>
              <a:gd name="connsiteX19283" fmla="*/ 4846707 w 22146938"/>
              <a:gd name="connsiteY19283" fmla="*/ 833454 h 4842513"/>
              <a:gd name="connsiteX19284" fmla="*/ 4861652 w 22146938"/>
              <a:gd name="connsiteY19284" fmla="*/ 851725 h 4842513"/>
              <a:gd name="connsiteX19285" fmla="*/ 4841723 w 22146938"/>
              <a:gd name="connsiteY19285" fmla="*/ 864460 h 4842513"/>
              <a:gd name="connsiteX19286" fmla="*/ 4826777 w 22146938"/>
              <a:gd name="connsiteY19286" fmla="*/ 846188 h 4842513"/>
              <a:gd name="connsiteX19287" fmla="*/ 4846707 w 22146938"/>
              <a:gd name="connsiteY19287" fmla="*/ 833454 h 4842513"/>
              <a:gd name="connsiteX19288" fmla="*/ 12099061 w 22146938"/>
              <a:gd name="connsiteY19288" fmla="*/ 832900 h 4842513"/>
              <a:gd name="connsiteX19289" fmla="*/ 12111796 w 22146938"/>
              <a:gd name="connsiteY19289" fmla="*/ 848403 h 4842513"/>
              <a:gd name="connsiteX19290" fmla="*/ 12095186 w 22146938"/>
              <a:gd name="connsiteY19290" fmla="*/ 858923 h 4842513"/>
              <a:gd name="connsiteX19291" fmla="*/ 12082451 w 22146938"/>
              <a:gd name="connsiteY19291" fmla="*/ 843420 h 4842513"/>
              <a:gd name="connsiteX19292" fmla="*/ 12099061 w 22146938"/>
              <a:gd name="connsiteY19292" fmla="*/ 832900 h 4842513"/>
              <a:gd name="connsiteX19293" fmla="*/ 19221558 w 22146938"/>
              <a:gd name="connsiteY19293" fmla="*/ 832347 h 4842513"/>
              <a:gd name="connsiteX19294" fmla="*/ 19234290 w 22146938"/>
              <a:gd name="connsiteY19294" fmla="*/ 847850 h 4842513"/>
              <a:gd name="connsiteX19295" fmla="*/ 19217680 w 22146938"/>
              <a:gd name="connsiteY19295" fmla="*/ 858369 h 4842513"/>
              <a:gd name="connsiteX19296" fmla="*/ 19204946 w 22146938"/>
              <a:gd name="connsiteY19296" fmla="*/ 842867 h 4842513"/>
              <a:gd name="connsiteX19297" fmla="*/ 19221558 w 22146938"/>
              <a:gd name="connsiteY19297" fmla="*/ 832347 h 4842513"/>
              <a:gd name="connsiteX19298" fmla="*/ 18676185 w 22146938"/>
              <a:gd name="connsiteY19298" fmla="*/ 832347 h 4842513"/>
              <a:gd name="connsiteX19299" fmla="*/ 18688366 w 22146938"/>
              <a:gd name="connsiteY19299" fmla="*/ 847296 h 4842513"/>
              <a:gd name="connsiteX19300" fmla="*/ 18672309 w 22146938"/>
              <a:gd name="connsiteY19300" fmla="*/ 857816 h 4842513"/>
              <a:gd name="connsiteX19301" fmla="*/ 18660128 w 22146938"/>
              <a:gd name="connsiteY19301" fmla="*/ 842867 h 4842513"/>
              <a:gd name="connsiteX19302" fmla="*/ 18676185 w 22146938"/>
              <a:gd name="connsiteY19302" fmla="*/ 832347 h 4842513"/>
              <a:gd name="connsiteX19303" fmla="*/ 20414730 w 22146938"/>
              <a:gd name="connsiteY19303" fmla="*/ 832346 h 4842513"/>
              <a:gd name="connsiteX19304" fmla="*/ 20426910 w 22146938"/>
              <a:gd name="connsiteY19304" fmla="*/ 846741 h 4842513"/>
              <a:gd name="connsiteX19305" fmla="*/ 20410854 w 22146938"/>
              <a:gd name="connsiteY19305" fmla="*/ 856708 h 4842513"/>
              <a:gd name="connsiteX19306" fmla="*/ 20398674 w 22146938"/>
              <a:gd name="connsiteY19306" fmla="*/ 842312 h 4842513"/>
              <a:gd name="connsiteX19307" fmla="*/ 20414730 w 22146938"/>
              <a:gd name="connsiteY19307" fmla="*/ 832346 h 4842513"/>
              <a:gd name="connsiteX19308" fmla="*/ 18268679 w 22146938"/>
              <a:gd name="connsiteY19308" fmla="*/ 831793 h 4842513"/>
              <a:gd name="connsiteX19309" fmla="*/ 18281414 w 22146938"/>
              <a:gd name="connsiteY19309" fmla="*/ 847296 h 4842513"/>
              <a:gd name="connsiteX19310" fmla="*/ 18264250 w 22146938"/>
              <a:gd name="connsiteY19310" fmla="*/ 858370 h 4842513"/>
              <a:gd name="connsiteX19311" fmla="*/ 18251515 w 22146938"/>
              <a:gd name="connsiteY19311" fmla="*/ 842867 h 4842513"/>
              <a:gd name="connsiteX19312" fmla="*/ 18268679 w 22146938"/>
              <a:gd name="connsiteY19312" fmla="*/ 831793 h 4842513"/>
              <a:gd name="connsiteX19313" fmla="*/ 15539053 w 22146938"/>
              <a:gd name="connsiteY19313" fmla="*/ 831793 h 4842513"/>
              <a:gd name="connsiteX19314" fmla="*/ 15552895 w 22146938"/>
              <a:gd name="connsiteY19314" fmla="*/ 848957 h 4842513"/>
              <a:gd name="connsiteX19315" fmla="*/ 15534071 w 22146938"/>
              <a:gd name="connsiteY19315" fmla="*/ 860584 h 4842513"/>
              <a:gd name="connsiteX19316" fmla="*/ 15520229 w 22146938"/>
              <a:gd name="connsiteY19316" fmla="*/ 843420 h 4842513"/>
              <a:gd name="connsiteX19317" fmla="*/ 15539053 w 22146938"/>
              <a:gd name="connsiteY19317" fmla="*/ 831793 h 4842513"/>
              <a:gd name="connsiteX19318" fmla="*/ 1800142 w 22146938"/>
              <a:gd name="connsiteY19318" fmla="*/ 830686 h 4842513"/>
              <a:gd name="connsiteX19319" fmla="*/ 1813983 w 22146938"/>
              <a:gd name="connsiteY19319" fmla="*/ 847296 h 4842513"/>
              <a:gd name="connsiteX19320" fmla="*/ 1795713 w 22146938"/>
              <a:gd name="connsiteY19320" fmla="*/ 858923 h 4842513"/>
              <a:gd name="connsiteX19321" fmla="*/ 1781871 w 22146938"/>
              <a:gd name="connsiteY19321" fmla="*/ 842313 h 4842513"/>
              <a:gd name="connsiteX19322" fmla="*/ 1800142 w 22146938"/>
              <a:gd name="connsiteY19322" fmla="*/ 830686 h 4842513"/>
              <a:gd name="connsiteX19323" fmla="*/ 19464620 w 22146938"/>
              <a:gd name="connsiteY19323" fmla="*/ 830685 h 4842513"/>
              <a:gd name="connsiteX19324" fmla="*/ 19477354 w 22146938"/>
              <a:gd name="connsiteY19324" fmla="*/ 846188 h 4842513"/>
              <a:gd name="connsiteX19325" fmla="*/ 19460190 w 22146938"/>
              <a:gd name="connsiteY19325" fmla="*/ 857262 h 4842513"/>
              <a:gd name="connsiteX19326" fmla="*/ 19447456 w 22146938"/>
              <a:gd name="connsiteY19326" fmla="*/ 841759 h 4842513"/>
              <a:gd name="connsiteX19327" fmla="*/ 19464620 w 22146938"/>
              <a:gd name="connsiteY19327" fmla="*/ 830685 h 4842513"/>
              <a:gd name="connsiteX19328" fmla="*/ 8529792 w 22146938"/>
              <a:gd name="connsiteY19328" fmla="*/ 830685 h 4842513"/>
              <a:gd name="connsiteX19329" fmla="*/ 8542529 w 22146938"/>
              <a:gd name="connsiteY19329" fmla="*/ 846188 h 4842513"/>
              <a:gd name="connsiteX19330" fmla="*/ 8525359 w 22146938"/>
              <a:gd name="connsiteY19330" fmla="*/ 857262 h 4842513"/>
              <a:gd name="connsiteX19331" fmla="*/ 8512625 w 22146938"/>
              <a:gd name="connsiteY19331" fmla="*/ 841759 h 4842513"/>
              <a:gd name="connsiteX19332" fmla="*/ 8529792 w 22146938"/>
              <a:gd name="connsiteY19332" fmla="*/ 830685 h 4842513"/>
              <a:gd name="connsiteX19333" fmla="*/ 18458590 w 22146938"/>
              <a:gd name="connsiteY19333" fmla="*/ 830132 h 4842513"/>
              <a:gd name="connsiteX19334" fmla="*/ 18470771 w 22146938"/>
              <a:gd name="connsiteY19334" fmla="*/ 844527 h 4842513"/>
              <a:gd name="connsiteX19335" fmla="*/ 18470316 w 22146938"/>
              <a:gd name="connsiteY19335" fmla="*/ 845193 h 4842513"/>
              <a:gd name="connsiteX19336" fmla="*/ 18478522 w 22146938"/>
              <a:gd name="connsiteY19336" fmla="*/ 849718 h 4842513"/>
              <a:gd name="connsiteX19337" fmla="*/ 18481290 w 22146938"/>
              <a:gd name="connsiteY19337" fmla="*/ 859476 h 4842513"/>
              <a:gd name="connsiteX19338" fmla="*/ 18464680 w 22146938"/>
              <a:gd name="connsiteY19338" fmla="*/ 869996 h 4842513"/>
              <a:gd name="connsiteX19339" fmla="*/ 18452499 w 22146938"/>
              <a:gd name="connsiteY19339" fmla="*/ 855047 h 4842513"/>
              <a:gd name="connsiteX19340" fmla="*/ 18453408 w 22146938"/>
              <a:gd name="connsiteY19340" fmla="*/ 853782 h 4842513"/>
              <a:gd name="connsiteX19341" fmla="*/ 18445302 w 22146938"/>
              <a:gd name="connsiteY19341" fmla="*/ 849372 h 4842513"/>
              <a:gd name="connsiteX19342" fmla="*/ 18442533 w 22146938"/>
              <a:gd name="connsiteY19342" fmla="*/ 840098 h 4842513"/>
              <a:gd name="connsiteX19343" fmla="*/ 18458590 w 22146938"/>
              <a:gd name="connsiteY19343" fmla="*/ 830132 h 4842513"/>
              <a:gd name="connsiteX19344" fmla="*/ 11665532 w 22146938"/>
              <a:gd name="connsiteY19344" fmla="*/ 829578 h 4842513"/>
              <a:gd name="connsiteX19345" fmla="*/ 11678267 w 22146938"/>
              <a:gd name="connsiteY19345" fmla="*/ 845081 h 4842513"/>
              <a:gd name="connsiteX19346" fmla="*/ 11661657 w 22146938"/>
              <a:gd name="connsiteY19346" fmla="*/ 855600 h 4842513"/>
              <a:gd name="connsiteX19347" fmla="*/ 11648922 w 22146938"/>
              <a:gd name="connsiteY19347" fmla="*/ 840098 h 4842513"/>
              <a:gd name="connsiteX19348" fmla="*/ 11665532 w 22146938"/>
              <a:gd name="connsiteY19348" fmla="*/ 829578 h 4842513"/>
              <a:gd name="connsiteX19349" fmla="*/ 3184247 w 22146938"/>
              <a:gd name="connsiteY19349" fmla="*/ 827917 h 4842513"/>
              <a:gd name="connsiteX19350" fmla="*/ 3198088 w 22146938"/>
              <a:gd name="connsiteY19350" fmla="*/ 844527 h 4842513"/>
              <a:gd name="connsiteX19351" fmla="*/ 3179818 w 22146938"/>
              <a:gd name="connsiteY19351" fmla="*/ 856154 h 4842513"/>
              <a:gd name="connsiteX19352" fmla="*/ 3165977 w 22146938"/>
              <a:gd name="connsiteY19352" fmla="*/ 839544 h 4842513"/>
              <a:gd name="connsiteX19353" fmla="*/ 3184247 w 22146938"/>
              <a:gd name="connsiteY19353" fmla="*/ 827917 h 4842513"/>
              <a:gd name="connsiteX19354" fmla="*/ 6811569 w 22146938"/>
              <a:gd name="connsiteY19354" fmla="*/ 827364 h 4842513"/>
              <a:gd name="connsiteX19355" fmla="*/ 6824305 w 22146938"/>
              <a:gd name="connsiteY19355" fmla="*/ 842313 h 4842513"/>
              <a:gd name="connsiteX19356" fmla="*/ 6807704 w 22146938"/>
              <a:gd name="connsiteY19356" fmla="*/ 852833 h 4842513"/>
              <a:gd name="connsiteX19357" fmla="*/ 6794990 w 22146938"/>
              <a:gd name="connsiteY19357" fmla="*/ 837884 h 4842513"/>
              <a:gd name="connsiteX19358" fmla="*/ 6811569 w 22146938"/>
              <a:gd name="connsiteY19358" fmla="*/ 827364 h 4842513"/>
              <a:gd name="connsiteX19359" fmla="*/ 11955105 w 22146938"/>
              <a:gd name="connsiteY19359" fmla="*/ 826810 h 4842513"/>
              <a:gd name="connsiteX19360" fmla="*/ 11967840 w 22146938"/>
              <a:gd name="connsiteY19360" fmla="*/ 842313 h 4842513"/>
              <a:gd name="connsiteX19361" fmla="*/ 11951230 w 22146938"/>
              <a:gd name="connsiteY19361" fmla="*/ 852833 h 4842513"/>
              <a:gd name="connsiteX19362" fmla="*/ 11938495 w 22146938"/>
              <a:gd name="connsiteY19362" fmla="*/ 837330 h 4842513"/>
              <a:gd name="connsiteX19363" fmla="*/ 11955105 w 22146938"/>
              <a:gd name="connsiteY19363" fmla="*/ 826810 h 4842513"/>
              <a:gd name="connsiteX19364" fmla="*/ 15023027 w 22146938"/>
              <a:gd name="connsiteY19364" fmla="*/ 826256 h 4842513"/>
              <a:gd name="connsiteX19365" fmla="*/ 15036869 w 22146938"/>
              <a:gd name="connsiteY19365" fmla="*/ 842866 h 4842513"/>
              <a:gd name="connsiteX19366" fmla="*/ 15018598 w 22146938"/>
              <a:gd name="connsiteY19366" fmla="*/ 854493 h 4842513"/>
              <a:gd name="connsiteX19367" fmla="*/ 15004756 w 22146938"/>
              <a:gd name="connsiteY19367" fmla="*/ 837883 h 4842513"/>
              <a:gd name="connsiteX19368" fmla="*/ 15023027 w 22146938"/>
              <a:gd name="connsiteY19368" fmla="*/ 826256 h 4842513"/>
              <a:gd name="connsiteX19369" fmla="*/ 1935740 w 22146938"/>
              <a:gd name="connsiteY19369" fmla="*/ 826256 h 4842513"/>
              <a:gd name="connsiteX19370" fmla="*/ 1949581 w 22146938"/>
              <a:gd name="connsiteY19370" fmla="*/ 843420 h 4842513"/>
              <a:gd name="connsiteX19371" fmla="*/ 1930757 w 22146938"/>
              <a:gd name="connsiteY19371" fmla="*/ 855047 h 4842513"/>
              <a:gd name="connsiteX19372" fmla="*/ 1916915 w 22146938"/>
              <a:gd name="connsiteY19372" fmla="*/ 837883 h 4842513"/>
              <a:gd name="connsiteX19373" fmla="*/ 1935740 w 22146938"/>
              <a:gd name="connsiteY19373" fmla="*/ 826256 h 4842513"/>
              <a:gd name="connsiteX19374" fmla="*/ 19915314 w 22146938"/>
              <a:gd name="connsiteY19374" fmla="*/ 825702 h 4842513"/>
              <a:gd name="connsiteX19375" fmla="*/ 19928048 w 22146938"/>
              <a:gd name="connsiteY19375" fmla="*/ 841205 h 4842513"/>
              <a:gd name="connsiteX19376" fmla="*/ 19910886 w 22146938"/>
              <a:gd name="connsiteY19376" fmla="*/ 852278 h 4842513"/>
              <a:gd name="connsiteX19377" fmla="*/ 19908720 w 22146938"/>
              <a:gd name="connsiteY19377" fmla="*/ 851082 h 4842513"/>
              <a:gd name="connsiteX19378" fmla="*/ 19902578 w 22146938"/>
              <a:gd name="connsiteY19378" fmla="*/ 852279 h 4842513"/>
              <a:gd name="connsiteX19379" fmla="*/ 19890398 w 22146938"/>
              <a:gd name="connsiteY19379" fmla="*/ 837330 h 4842513"/>
              <a:gd name="connsiteX19380" fmla="*/ 19907006 w 22146938"/>
              <a:gd name="connsiteY19380" fmla="*/ 826810 h 4842513"/>
              <a:gd name="connsiteX19381" fmla="*/ 19907928 w 22146938"/>
              <a:gd name="connsiteY19381" fmla="*/ 827318 h 4842513"/>
              <a:gd name="connsiteX19382" fmla="*/ 16243330 w 22146938"/>
              <a:gd name="connsiteY19382" fmla="*/ 825149 h 4842513"/>
              <a:gd name="connsiteX19383" fmla="*/ 16255511 w 22146938"/>
              <a:gd name="connsiteY19383" fmla="*/ 840098 h 4842513"/>
              <a:gd name="connsiteX19384" fmla="*/ 16249905 w 22146938"/>
              <a:gd name="connsiteY19384" fmla="*/ 848473 h 4842513"/>
              <a:gd name="connsiteX19385" fmla="*/ 16249101 w 22146938"/>
              <a:gd name="connsiteY19385" fmla="*/ 848629 h 4842513"/>
              <a:gd name="connsiteX19386" fmla="*/ 16254957 w 22146938"/>
              <a:gd name="connsiteY19386" fmla="*/ 855601 h 4842513"/>
              <a:gd name="connsiteX19387" fmla="*/ 16239454 w 22146938"/>
              <a:gd name="connsiteY19387" fmla="*/ 865014 h 4842513"/>
              <a:gd name="connsiteX19388" fmla="*/ 16227826 w 22146938"/>
              <a:gd name="connsiteY19388" fmla="*/ 851172 h 4842513"/>
              <a:gd name="connsiteX19389" fmla="*/ 16231312 w 22146938"/>
              <a:gd name="connsiteY19389" fmla="*/ 846266 h 4842513"/>
              <a:gd name="connsiteX19390" fmla="*/ 16229489 w 22146938"/>
              <a:gd name="connsiteY19390" fmla="*/ 845220 h 4842513"/>
              <a:gd name="connsiteX19391" fmla="*/ 16226720 w 22146938"/>
              <a:gd name="connsiteY19391" fmla="*/ 835669 h 4842513"/>
              <a:gd name="connsiteX19392" fmla="*/ 16243330 w 22146938"/>
              <a:gd name="connsiteY19392" fmla="*/ 825149 h 4842513"/>
              <a:gd name="connsiteX19393" fmla="*/ 11810596 w 22146938"/>
              <a:gd name="connsiteY19393" fmla="*/ 825149 h 4842513"/>
              <a:gd name="connsiteX19394" fmla="*/ 11823330 w 22146938"/>
              <a:gd name="connsiteY19394" fmla="*/ 840651 h 4842513"/>
              <a:gd name="connsiteX19395" fmla="*/ 11806719 w 22146938"/>
              <a:gd name="connsiteY19395" fmla="*/ 851171 h 4842513"/>
              <a:gd name="connsiteX19396" fmla="*/ 11793986 w 22146938"/>
              <a:gd name="connsiteY19396" fmla="*/ 835668 h 4842513"/>
              <a:gd name="connsiteX19397" fmla="*/ 11810596 w 22146938"/>
              <a:gd name="connsiteY19397" fmla="*/ 825149 h 4842513"/>
              <a:gd name="connsiteX19398" fmla="*/ 17081043 w 22146938"/>
              <a:gd name="connsiteY19398" fmla="*/ 824595 h 4842513"/>
              <a:gd name="connsiteX19399" fmla="*/ 17093778 w 22146938"/>
              <a:gd name="connsiteY19399" fmla="*/ 840098 h 4842513"/>
              <a:gd name="connsiteX19400" fmla="*/ 17076614 w 22146938"/>
              <a:gd name="connsiteY19400" fmla="*/ 851172 h 4842513"/>
              <a:gd name="connsiteX19401" fmla="*/ 17063879 w 22146938"/>
              <a:gd name="connsiteY19401" fmla="*/ 835669 h 4842513"/>
              <a:gd name="connsiteX19402" fmla="*/ 17081043 w 22146938"/>
              <a:gd name="connsiteY19402" fmla="*/ 824595 h 4842513"/>
              <a:gd name="connsiteX19403" fmla="*/ 16113770 w 22146938"/>
              <a:gd name="connsiteY19403" fmla="*/ 824595 h 4842513"/>
              <a:gd name="connsiteX19404" fmla="*/ 16125396 w 22146938"/>
              <a:gd name="connsiteY19404" fmla="*/ 838437 h 4842513"/>
              <a:gd name="connsiteX19405" fmla="*/ 16120206 w 22146938"/>
              <a:gd name="connsiteY19405" fmla="*/ 846258 h 4842513"/>
              <a:gd name="connsiteX19406" fmla="*/ 16117259 w 22146938"/>
              <a:gd name="connsiteY19406" fmla="*/ 846739 h 4842513"/>
              <a:gd name="connsiteX19407" fmla="*/ 16112108 w 22146938"/>
              <a:gd name="connsiteY19407" fmla="*/ 854078 h 4842513"/>
              <a:gd name="connsiteX19408" fmla="*/ 16101589 w 22146938"/>
              <a:gd name="connsiteY19408" fmla="*/ 856154 h 4842513"/>
              <a:gd name="connsiteX19409" fmla="*/ 16089962 w 22146938"/>
              <a:gd name="connsiteY19409" fmla="*/ 841759 h 4842513"/>
              <a:gd name="connsiteX19410" fmla="*/ 16095498 w 22146938"/>
              <a:gd name="connsiteY19410" fmla="*/ 833869 h 4842513"/>
              <a:gd name="connsiteX19411" fmla="*/ 16099408 w 22146938"/>
              <a:gd name="connsiteY19411" fmla="*/ 833098 h 4842513"/>
              <a:gd name="connsiteX19412" fmla="*/ 16103595 w 22146938"/>
              <a:gd name="connsiteY19412" fmla="*/ 826602 h 4842513"/>
              <a:gd name="connsiteX19413" fmla="*/ 16113770 w 22146938"/>
              <a:gd name="connsiteY19413" fmla="*/ 824595 h 4842513"/>
              <a:gd name="connsiteX19414" fmla="*/ 2022321 w 22146938"/>
              <a:gd name="connsiteY19414" fmla="*/ 824594 h 4842513"/>
              <a:gd name="connsiteX19415" fmla="*/ 2035054 w 22146938"/>
              <a:gd name="connsiteY19415" fmla="*/ 840097 h 4842513"/>
              <a:gd name="connsiteX19416" fmla="*/ 2017892 w 22146938"/>
              <a:gd name="connsiteY19416" fmla="*/ 851171 h 4842513"/>
              <a:gd name="connsiteX19417" fmla="*/ 2005159 w 22146938"/>
              <a:gd name="connsiteY19417" fmla="*/ 835668 h 4842513"/>
              <a:gd name="connsiteX19418" fmla="*/ 2022321 w 22146938"/>
              <a:gd name="connsiteY19418" fmla="*/ 824594 h 4842513"/>
              <a:gd name="connsiteX19419" fmla="*/ 16743511 w 22146938"/>
              <a:gd name="connsiteY19419" fmla="*/ 823786 h 4842513"/>
              <a:gd name="connsiteX19420" fmla="*/ 16755253 w 22146938"/>
              <a:gd name="connsiteY19420" fmla="*/ 838000 h 4842513"/>
              <a:gd name="connsiteX19421" fmla="*/ 16739661 w 22146938"/>
              <a:gd name="connsiteY19421" fmla="*/ 847841 h 4842513"/>
              <a:gd name="connsiteX19422" fmla="*/ 16727918 w 22146938"/>
              <a:gd name="connsiteY19422" fmla="*/ 833626 h 4842513"/>
              <a:gd name="connsiteX19423" fmla="*/ 16743511 w 22146938"/>
              <a:gd name="connsiteY19423" fmla="*/ 823786 h 4842513"/>
              <a:gd name="connsiteX19424" fmla="*/ 13665412 w 22146938"/>
              <a:gd name="connsiteY19424" fmla="*/ 823488 h 4842513"/>
              <a:gd name="connsiteX19425" fmla="*/ 13677593 w 22146938"/>
              <a:gd name="connsiteY19425" fmla="*/ 838437 h 4842513"/>
              <a:gd name="connsiteX19426" fmla="*/ 13661536 w 22146938"/>
              <a:gd name="connsiteY19426" fmla="*/ 848957 h 4842513"/>
              <a:gd name="connsiteX19427" fmla="*/ 13649355 w 22146938"/>
              <a:gd name="connsiteY19427" fmla="*/ 834008 h 4842513"/>
              <a:gd name="connsiteX19428" fmla="*/ 13665412 w 22146938"/>
              <a:gd name="connsiteY19428" fmla="*/ 823488 h 4842513"/>
              <a:gd name="connsiteX19429" fmla="*/ 16460925 w 22146938"/>
              <a:gd name="connsiteY19429" fmla="*/ 823487 h 4842513"/>
              <a:gd name="connsiteX19430" fmla="*/ 16475321 w 22146938"/>
              <a:gd name="connsiteY19430" fmla="*/ 841205 h 4842513"/>
              <a:gd name="connsiteX19431" fmla="*/ 16455943 w 22146938"/>
              <a:gd name="connsiteY19431" fmla="*/ 853386 h 4842513"/>
              <a:gd name="connsiteX19432" fmla="*/ 16441547 w 22146938"/>
              <a:gd name="connsiteY19432" fmla="*/ 835668 h 4842513"/>
              <a:gd name="connsiteX19433" fmla="*/ 16460925 w 22146938"/>
              <a:gd name="connsiteY19433" fmla="*/ 823487 h 4842513"/>
              <a:gd name="connsiteX19434" fmla="*/ 2365217 w 22146938"/>
              <a:gd name="connsiteY19434" fmla="*/ 822934 h 4842513"/>
              <a:gd name="connsiteX19435" fmla="*/ 2377397 w 22146938"/>
              <a:gd name="connsiteY19435" fmla="*/ 837329 h 4842513"/>
              <a:gd name="connsiteX19436" fmla="*/ 2361342 w 22146938"/>
              <a:gd name="connsiteY19436" fmla="*/ 847296 h 4842513"/>
              <a:gd name="connsiteX19437" fmla="*/ 2349160 w 22146938"/>
              <a:gd name="connsiteY19437" fmla="*/ 832900 h 4842513"/>
              <a:gd name="connsiteX19438" fmla="*/ 2365217 w 22146938"/>
              <a:gd name="connsiteY19438" fmla="*/ 822934 h 4842513"/>
              <a:gd name="connsiteX19439" fmla="*/ 17738256 w 22146938"/>
              <a:gd name="connsiteY19439" fmla="*/ 822933 h 4842513"/>
              <a:gd name="connsiteX19440" fmla="*/ 17751546 w 22146938"/>
              <a:gd name="connsiteY19440" fmla="*/ 838990 h 4842513"/>
              <a:gd name="connsiteX19441" fmla="*/ 17733827 w 22146938"/>
              <a:gd name="connsiteY19441" fmla="*/ 850064 h 4842513"/>
              <a:gd name="connsiteX19442" fmla="*/ 17720539 w 22146938"/>
              <a:gd name="connsiteY19442" fmla="*/ 834007 h 4842513"/>
              <a:gd name="connsiteX19443" fmla="*/ 17738256 w 22146938"/>
              <a:gd name="connsiteY19443" fmla="*/ 822933 h 4842513"/>
              <a:gd name="connsiteX19444" fmla="*/ 10973436 w 22146938"/>
              <a:gd name="connsiteY19444" fmla="*/ 822381 h 4842513"/>
              <a:gd name="connsiteX19445" fmla="*/ 10985617 w 22146938"/>
              <a:gd name="connsiteY19445" fmla="*/ 837330 h 4842513"/>
              <a:gd name="connsiteX19446" fmla="*/ 10969007 w 22146938"/>
              <a:gd name="connsiteY19446" fmla="*/ 847850 h 4842513"/>
              <a:gd name="connsiteX19447" fmla="*/ 10956826 w 22146938"/>
              <a:gd name="connsiteY19447" fmla="*/ 832901 h 4842513"/>
              <a:gd name="connsiteX19448" fmla="*/ 10973436 w 22146938"/>
              <a:gd name="connsiteY19448" fmla="*/ 822381 h 4842513"/>
              <a:gd name="connsiteX19449" fmla="*/ 18598670 w 22146938"/>
              <a:gd name="connsiteY19449" fmla="*/ 821827 h 4842513"/>
              <a:gd name="connsiteX19450" fmla="*/ 18610851 w 22146938"/>
              <a:gd name="connsiteY19450" fmla="*/ 836222 h 4842513"/>
              <a:gd name="connsiteX19451" fmla="*/ 18594794 w 22146938"/>
              <a:gd name="connsiteY19451" fmla="*/ 846188 h 4842513"/>
              <a:gd name="connsiteX19452" fmla="*/ 18582613 w 22146938"/>
              <a:gd name="connsiteY19452" fmla="*/ 831793 h 4842513"/>
              <a:gd name="connsiteX19453" fmla="*/ 18598670 w 22146938"/>
              <a:gd name="connsiteY19453" fmla="*/ 821827 h 4842513"/>
              <a:gd name="connsiteX19454" fmla="*/ 7037575 w 22146938"/>
              <a:gd name="connsiteY19454" fmla="*/ 821827 h 4842513"/>
              <a:gd name="connsiteX19455" fmla="*/ 7049767 w 22146938"/>
              <a:gd name="connsiteY19455" fmla="*/ 836776 h 4842513"/>
              <a:gd name="connsiteX19456" fmla="*/ 7033147 w 22146938"/>
              <a:gd name="connsiteY19456" fmla="*/ 847296 h 4842513"/>
              <a:gd name="connsiteX19457" fmla="*/ 7020962 w 22146938"/>
              <a:gd name="connsiteY19457" fmla="*/ 832347 h 4842513"/>
              <a:gd name="connsiteX19458" fmla="*/ 7037575 w 22146938"/>
              <a:gd name="connsiteY19458" fmla="*/ 821827 h 4842513"/>
              <a:gd name="connsiteX19459" fmla="*/ 19995596 w 22146938"/>
              <a:gd name="connsiteY19459" fmla="*/ 821273 h 4842513"/>
              <a:gd name="connsiteX19460" fmla="*/ 20007778 w 22146938"/>
              <a:gd name="connsiteY19460" fmla="*/ 835668 h 4842513"/>
              <a:gd name="connsiteX19461" fmla="*/ 19991722 w 22146938"/>
              <a:gd name="connsiteY19461" fmla="*/ 845634 h 4842513"/>
              <a:gd name="connsiteX19462" fmla="*/ 19979540 w 22146938"/>
              <a:gd name="connsiteY19462" fmla="*/ 831239 h 4842513"/>
              <a:gd name="connsiteX19463" fmla="*/ 19995596 w 22146938"/>
              <a:gd name="connsiteY19463" fmla="*/ 821273 h 4842513"/>
              <a:gd name="connsiteX19464" fmla="*/ 18384951 w 22146938"/>
              <a:gd name="connsiteY19464" fmla="*/ 820720 h 4842513"/>
              <a:gd name="connsiteX19465" fmla="*/ 18394087 w 22146938"/>
              <a:gd name="connsiteY19465" fmla="*/ 825841 h 4842513"/>
              <a:gd name="connsiteX19466" fmla="*/ 18395043 w 22146938"/>
              <a:gd name="connsiteY19466" fmla="*/ 829400 h 4842513"/>
              <a:gd name="connsiteX19467" fmla="*/ 18403776 w 22146938"/>
              <a:gd name="connsiteY19467" fmla="*/ 834216 h 4842513"/>
              <a:gd name="connsiteX19468" fmla="*/ 18405840 w 22146938"/>
              <a:gd name="connsiteY19468" fmla="*/ 841494 h 4842513"/>
              <a:gd name="connsiteX19469" fmla="*/ 18414019 w 22146938"/>
              <a:gd name="connsiteY19469" fmla="*/ 846050 h 4842513"/>
              <a:gd name="connsiteX19470" fmla="*/ 18417064 w 22146938"/>
              <a:gd name="connsiteY19470" fmla="*/ 855601 h 4842513"/>
              <a:gd name="connsiteX19471" fmla="*/ 18400454 w 22146938"/>
              <a:gd name="connsiteY19471" fmla="*/ 866121 h 4842513"/>
              <a:gd name="connsiteX19472" fmla="*/ 18390764 w 22146938"/>
              <a:gd name="connsiteY19472" fmla="*/ 860723 h 4842513"/>
              <a:gd name="connsiteX19473" fmla="*/ 18388414 w 22146938"/>
              <a:gd name="connsiteY19473" fmla="*/ 853350 h 4842513"/>
              <a:gd name="connsiteX19474" fmla="*/ 18381076 w 22146938"/>
              <a:gd name="connsiteY19474" fmla="*/ 849304 h 4842513"/>
              <a:gd name="connsiteX19475" fmla="*/ 18379651 w 22146938"/>
              <a:gd name="connsiteY19475" fmla="*/ 844283 h 4842513"/>
              <a:gd name="connsiteX19476" fmla="*/ 18371939 w 22146938"/>
              <a:gd name="connsiteY19476" fmla="*/ 839960 h 4842513"/>
              <a:gd name="connsiteX19477" fmla="*/ 18369448 w 22146938"/>
              <a:gd name="connsiteY19477" fmla="*/ 830686 h 4842513"/>
              <a:gd name="connsiteX19478" fmla="*/ 18384951 w 22146938"/>
              <a:gd name="connsiteY19478" fmla="*/ 820720 h 4842513"/>
              <a:gd name="connsiteX19479" fmla="*/ 7236888 w 22146938"/>
              <a:gd name="connsiteY19479" fmla="*/ 820720 h 4842513"/>
              <a:gd name="connsiteX19480" fmla="*/ 7249626 w 22146938"/>
              <a:gd name="connsiteY19480" fmla="*/ 836222 h 4842513"/>
              <a:gd name="connsiteX19481" fmla="*/ 7233004 w 22146938"/>
              <a:gd name="connsiteY19481" fmla="*/ 846742 h 4842513"/>
              <a:gd name="connsiteX19482" fmla="*/ 7220268 w 22146938"/>
              <a:gd name="connsiteY19482" fmla="*/ 831239 h 4842513"/>
              <a:gd name="connsiteX19483" fmla="*/ 7236888 w 22146938"/>
              <a:gd name="connsiteY19483" fmla="*/ 820720 h 4842513"/>
              <a:gd name="connsiteX19484" fmla="*/ 4350625 w 22146938"/>
              <a:gd name="connsiteY19484" fmla="*/ 820719 h 4842513"/>
              <a:gd name="connsiteX19485" fmla="*/ 4365571 w 22146938"/>
              <a:gd name="connsiteY19485" fmla="*/ 838436 h 4842513"/>
              <a:gd name="connsiteX19486" fmla="*/ 4346195 w 22146938"/>
              <a:gd name="connsiteY19486" fmla="*/ 851171 h 4842513"/>
              <a:gd name="connsiteX19487" fmla="*/ 4331246 w 22146938"/>
              <a:gd name="connsiteY19487" fmla="*/ 833453 h 4842513"/>
              <a:gd name="connsiteX19488" fmla="*/ 4350625 w 22146938"/>
              <a:gd name="connsiteY19488" fmla="*/ 820719 h 4842513"/>
              <a:gd name="connsiteX19489" fmla="*/ 18901855 w 22146938"/>
              <a:gd name="connsiteY19489" fmla="*/ 820597 h 4842513"/>
              <a:gd name="connsiteX19490" fmla="*/ 18914058 w 22146938"/>
              <a:gd name="connsiteY19490" fmla="*/ 835446 h 4842513"/>
              <a:gd name="connsiteX19491" fmla="*/ 18897831 w 22146938"/>
              <a:gd name="connsiteY19491" fmla="*/ 845745 h 4842513"/>
              <a:gd name="connsiteX19492" fmla="*/ 18885629 w 22146938"/>
              <a:gd name="connsiteY19492" fmla="*/ 830897 h 4842513"/>
              <a:gd name="connsiteX19493" fmla="*/ 18901855 w 22146938"/>
              <a:gd name="connsiteY19493" fmla="*/ 820597 h 4842513"/>
              <a:gd name="connsiteX19494" fmla="*/ 16064492 w 22146938"/>
              <a:gd name="connsiteY19494" fmla="*/ 820166 h 4842513"/>
              <a:gd name="connsiteX19495" fmla="*/ 16076119 w 22146938"/>
              <a:gd name="connsiteY19495" fmla="*/ 834561 h 4842513"/>
              <a:gd name="connsiteX19496" fmla="*/ 16075340 w 22146938"/>
              <a:gd name="connsiteY19496" fmla="*/ 835685 h 4842513"/>
              <a:gd name="connsiteX19497" fmla="*/ 16084494 w 22146938"/>
              <a:gd name="connsiteY19497" fmla="*/ 840859 h 4842513"/>
              <a:gd name="connsiteX19498" fmla="*/ 16087747 w 22146938"/>
              <a:gd name="connsiteY19498" fmla="*/ 851725 h 4842513"/>
              <a:gd name="connsiteX19499" fmla="*/ 16068922 w 22146938"/>
              <a:gd name="connsiteY19499" fmla="*/ 863906 h 4842513"/>
              <a:gd name="connsiteX19500" fmla="*/ 16054527 w 22146938"/>
              <a:gd name="connsiteY19500" fmla="*/ 846742 h 4842513"/>
              <a:gd name="connsiteX19501" fmla="*/ 16057222 w 22146938"/>
              <a:gd name="connsiteY19501" fmla="*/ 842625 h 4842513"/>
              <a:gd name="connsiteX19502" fmla="*/ 16051480 w 22146938"/>
              <a:gd name="connsiteY19502" fmla="*/ 839406 h 4842513"/>
              <a:gd name="connsiteX19503" fmla="*/ 16048990 w 22146938"/>
              <a:gd name="connsiteY19503" fmla="*/ 830132 h 4842513"/>
              <a:gd name="connsiteX19504" fmla="*/ 16064492 w 22146938"/>
              <a:gd name="connsiteY19504" fmla="*/ 820166 h 4842513"/>
              <a:gd name="connsiteX19505" fmla="*/ 4113814 w 22146938"/>
              <a:gd name="connsiteY19505" fmla="*/ 820166 h 4842513"/>
              <a:gd name="connsiteX19506" fmla="*/ 4127656 w 22146938"/>
              <a:gd name="connsiteY19506" fmla="*/ 836776 h 4842513"/>
              <a:gd name="connsiteX19507" fmla="*/ 4109384 w 22146938"/>
              <a:gd name="connsiteY19507" fmla="*/ 848403 h 4842513"/>
              <a:gd name="connsiteX19508" fmla="*/ 4095544 w 22146938"/>
              <a:gd name="connsiteY19508" fmla="*/ 831793 h 4842513"/>
              <a:gd name="connsiteX19509" fmla="*/ 4113814 w 22146938"/>
              <a:gd name="connsiteY19509" fmla="*/ 820166 h 4842513"/>
              <a:gd name="connsiteX19510" fmla="*/ 10831695 w 22146938"/>
              <a:gd name="connsiteY19510" fmla="*/ 819612 h 4842513"/>
              <a:gd name="connsiteX19511" fmla="*/ 10843876 w 22146938"/>
              <a:gd name="connsiteY19511" fmla="*/ 834561 h 4842513"/>
              <a:gd name="connsiteX19512" fmla="*/ 10827266 w 22146938"/>
              <a:gd name="connsiteY19512" fmla="*/ 845081 h 4842513"/>
              <a:gd name="connsiteX19513" fmla="*/ 10815085 w 22146938"/>
              <a:gd name="connsiteY19513" fmla="*/ 830132 h 4842513"/>
              <a:gd name="connsiteX19514" fmla="*/ 10831695 w 22146938"/>
              <a:gd name="connsiteY19514" fmla="*/ 819612 h 4842513"/>
              <a:gd name="connsiteX19515" fmla="*/ 17583781 w 22146938"/>
              <a:gd name="connsiteY19515" fmla="*/ 819611 h 4842513"/>
              <a:gd name="connsiteX19516" fmla="*/ 17597069 w 22146938"/>
              <a:gd name="connsiteY19516" fmla="*/ 835668 h 4842513"/>
              <a:gd name="connsiteX19517" fmla="*/ 17579351 w 22146938"/>
              <a:gd name="connsiteY19517" fmla="*/ 846742 h 4842513"/>
              <a:gd name="connsiteX19518" fmla="*/ 17566064 w 22146938"/>
              <a:gd name="connsiteY19518" fmla="*/ 830685 h 4842513"/>
              <a:gd name="connsiteX19519" fmla="*/ 17583781 w 22146938"/>
              <a:gd name="connsiteY19519" fmla="*/ 819611 h 4842513"/>
              <a:gd name="connsiteX19520" fmla="*/ 13242403 w 22146938"/>
              <a:gd name="connsiteY19520" fmla="*/ 819059 h 4842513"/>
              <a:gd name="connsiteX19521" fmla="*/ 13254584 w 22146938"/>
              <a:gd name="connsiteY19521" fmla="*/ 833454 h 4842513"/>
              <a:gd name="connsiteX19522" fmla="*/ 13238528 w 22146938"/>
              <a:gd name="connsiteY19522" fmla="*/ 843420 h 4842513"/>
              <a:gd name="connsiteX19523" fmla="*/ 13226347 w 22146938"/>
              <a:gd name="connsiteY19523" fmla="*/ 829025 h 4842513"/>
              <a:gd name="connsiteX19524" fmla="*/ 13242403 w 22146938"/>
              <a:gd name="connsiteY19524" fmla="*/ 819059 h 4842513"/>
              <a:gd name="connsiteX19525" fmla="*/ 10515910 w 22146938"/>
              <a:gd name="connsiteY19525" fmla="*/ 819058 h 4842513"/>
              <a:gd name="connsiteX19526" fmla="*/ 10527174 w 22146938"/>
              <a:gd name="connsiteY19526" fmla="*/ 834561 h 4842513"/>
              <a:gd name="connsiteX19527" fmla="*/ 10512367 w 22146938"/>
              <a:gd name="connsiteY19527" fmla="*/ 845081 h 4842513"/>
              <a:gd name="connsiteX19528" fmla="*/ 10499628 w 22146938"/>
              <a:gd name="connsiteY19528" fmla="*/ 829578 h 4842513"/>
              <a:gd name="connsiteX19529" fmla="*/ 10515910 w 22146938"/>
              <a:gd name="connsiteY19529" fmla="*/ 819058 h 4842513"/>
              <a:gd name="connsiteX19530" fmla="*/ 12687619 w 22146938"/>
              <a:gd name="connsiteY19530" fmla="*/ 817397 h 4842513"/>
              <a:gd name="connsiteX19531" fmla="*/ 12699800 w 22146938"/>
              <a:gd name="connsiteY19531" fmla="*/ 832346 h 4842513"/>
              <a:gd name="connsiteX19532" fmla="*/ 12683190 w 22146938"/>
              <a:gd name="connsiteY19532" fmla="*/ 842866 h 4842513"/>
              <a:gd name="connsiteX19533" fmla="*/ 12671009 w 22146938"/>
              <a:gd name="connsiteY19533" fmla="*/ 827917 h 4842513"/>
              <a:gd name="connsiteX19534" fmla="*/ 12687619 w 22146938"/>
              <a:gd name="connsiteY19534" fmla="*/ 817397 h 4842513"/>
              <a:gd name="connsiteX19535" fmla="*/ 7362445 w 22146938"/>
              <a:gd name="connsiteY19535" fmla="*/ 816289 h 4842513"/>
              <a:gd name="connsiteX19536" fmla="*/ 7375174 w 22146938"/>
              <a:gd name="connsiteY19536" fmla="*/ 831792 h 4842513"/>
              <a:gd name="connsiteX19537" fmla="*/ 7358015 w 22146938"/>
              <a:gd name="connsiteY19537" fmla="*/ 842866 h 4842513"/>
              <a:gd name="connsiteX19538" fmla="*/ 7345298 w 22146938"/>
              <a:gd name="connsiteY19538" fmla="*/ 827363 h 4842513"/>
              <a:gd name="connsiteX19539" fmla="*/ 7362445 w 22146938"/>
              <a:gd name="connsiteY19539" fmla="*/ 816289 h 4842513"/>
              <a:gd name="connsiteX19540" fmla="*/ 7177677 w 22146938"/>
              <a:gd name="connsiteY19540" fmla="*/ 815736 h 4842513"/>
              <a:gd name="connsiteX19541" fmla="*/ 7189868 w 22146938"/>
              <a:gd name="connsiteY19541" fmla="*/ 830685 h 4842513"/>
              <a:gd name="connsiteX19542" fmla="*/ 7173258 w 22146938"/>
              <a:gd name="connsiteY19542" fmla="*/ 841205 h 4842513"/>
              <a:gd name="connsiteX19543" fmla="*/ 7161082 w 22146938"/>
              <a:gd name="connsiteY19543" fmla="*/ 826256 h 4842513"/>
              <a:gd name="connsiteX19544" fmla="*/ 7177677 w 22146938"/>
              <a:gd name="connsiteY19544" fmla="*/ 815736 h 4842513"/>
              <a:gd name="connsiteX19545" fmla="*/ 7299433 w 22146938"/>
              <a:gd name="connsiteY19545" fmla="*/ 814629 h 4842513"/>
              <a:gd name="connsiteX19546" fmla="*/ 7312161 w 22146938"/>
              <a:gd name="connsiteY19546" fmla="*/ 830131 h 4842513"/>
              <a:gd name="connsiteX19547" fmla="*/ 7295535 w 22146938"/>
              <a:gd name="connsiteY19547" fmla="*/ 840651 h 4842513"/>
              <a:gd name="connsiteX19548" fmla="*/ 7282793 w 22146938"/>
              <a:gd name="connsiteY19548" fmla="*/ 825148 h 4842513"/>
              <a:gd name="connsiteX19549" fmla="*/ 7299433 w 22146938"/>
              <a:gd name="connsiteY19549" fmla="*/ 814629 h 4842513"/>
              <a:gd name="connsiteX19550" fmla="*/ 17429305 w 22146938"/>
              <a:gd name="connsiteY19550" fmla="*/ 813521 h 4842513"/>
              <a:gd name="connsiteX19551" fmla="*/ 17442594 w 22146938"/>
              <a:gd name="connsiteY19551" fmla="*/ 829578 h 4842513"/>
              <a:gd name="connsiteX19552" fmla="*/ 17424876 w 22146938"/>
              <a:gd name="connsiteY19552" fmla="*/ 840651 h 4842513"/>
              <a:gd name="connsiteX19553" fmla="*/ 17423932 w 22146938"/>
              <a:gd name="connsiteY19553" fmla="*/ 840129 h 4842513"/>
              <a:gd name="connsiteX19554" fmla="*/ 17418093 w 22146938"/>
              <a:gd name="connsiteY19554" fmla="*/ 848887 h 4842513"/>
              <a:gd name="connsiteX19555" fmla="*/ 17406051 w 22146938"/>
              <a:gd name="connsiteY19555" fmla="*/ 851171 h 4842513"/>
              <a:gd name="connsiteX19556" fmla="*/ 17399704 w 22146938"/>
              <a:gd name="connsiteY19556" fmla="*/ 847585 h 4842513"/>
              <a:gd name="connsiteX19557" fmla="*/ 17387779 w 22146938"/>
              <a:gd name="connsiteY19557" fmla="*/ 850064 h 4842513"/>
              <a:gd name="connsiteX19558" fmla="*/ 17373385 w 22146938"/>
              <a:gd name="connsiteY19558" fmla="*/ 832900 h 4842513"/>
              <a:gd name="connsiteX19559" fmla="*/ 17392209 w 22146938"/>
              <a:gd name="connsiteY19559" fmla="*/ 820719 h 4842513"/>
              <a:gd name="connsiteX19560" fmla="*/ 17399973 w 22146938"/>
              <a:gd name="connsiteY19560" fmla="*/ 825108 h 4842513"/>
              <a:gd name="connsiteX19561" fmla="*/ 17410480 w 22146938"/>
              <a:gd name="connsiteY19561" fmla="*/ 822934 h 4842513"/>
              <a:gd name="connsiteX19562" fmla="*/ 17412100 w 22146938"/>
              <a:gd name="connsiteY19562" fmla="*/ 823849 h 4842513"/>
              <a:gd name="connsiteX19563" fmla="*/ 17417539 w 22146938"/>
              <a:gd name="connsiteY19563" fmla="*/ 815944 h 4842513"/>
              <a:gd name="connsiteX19564" fmla="*/ 17429305 w 22146938"/>
              <a:gd name="connsiteY19564" fmla="*/ 813521 h 4842513"/>
              <a:gd name="connsiteX19565" fmla="*/ 18522446 w 22146938"/>
              <a:gd name="connsiteY19565" fmla="*/ 813153 h 4842513"/>
              <a:gd name="connsiteX19566" fmla="*/ 18534189 w 22146938"/>
              <a:gd name="connsiteY19566" fmla="*/ 827367 h 4842513"/>
              <a:gd name="connsiteX19567" fmla="*/ 18518596 w 22146938"/>
              <a:gd name="connsiteY19567" fmla="*/ 837207 h 4842513"/>
              <a:gd name="connsiteX19568" fmla="*/ 18506854 w 22146938"/>
              <a:gd name="connsiteY19568" fmla="*/ 822993 h 4842513"/>
              <a:gd name="connsiteX19569" fmla="*/ 18522446 w 22146938"/>
              <a:gd name="connsiteY19569" fmla="*/ 813153 h 4842513"/>
              <a:gd name="connsiteX19570" fmla="*/ 11116839 w 22146938"/>
              <a:gd name="connsiteY19570" fmla="*/ 812968 h 4842513"/>
              <a:gd name="connsiteX19571" fmla="*/ 11129020 w 22146938"/>
              <a:gd name="connsiteY19571" fmla="*/ 827917 h 4842513"/>
              <a:gd name="connsiteX19572" fmla="*/ 11112410 w 22146938"/>
              <a:gd name="connsiteY19572" fmla="*/ 838437 h 4842513"/>
              <a:gd name="connsiteX19573" fmla="*/ 11100229 w 22146938"/>
              <a:gd name="connsiteY19573" fmla="*/ 823488 h 4842513"/>
              <a:gd name="connsiteX19574" fmla="*/ 11116839 w 22146938"/>
              <a:gd name="connsiteY19574" fmla="*/ 812968 h 4842513"/>
              <a:gd name="connsiteX19575" fmla="*/ 17144715 w 22146938"/>
              <a:gd name="connsiteY19575" fmla="*/ 812967 h 4842513"/>
              <a:gd name="connsiteX19576" fmla="*/ 17157450 w 22146938"/>
              <a:gd name="connsiteY19576" fmla="*/ 829024 h 4842513"/>
              <a:gd name="connsiteX19577" fmla="*/ 17140286 w 22146938"/>
              <a:gd name="connsiteY19577" fmla="*/ 840098 h 4842513"/>
              <a:gd name="connsiteX19578" fmla="*/ 17127551 w 22146938"/>
              <a:gd name="connsiteY19578" fmla="*/ 824041 h 4842513"/>
              <a:gd name="connsiteX19579" fmla="*/ 17144715 w 22146938"/>
              <a:gd name="connsiteY19579" fmla="*/ 812967 h 4842513"/>
              <a:gd name="connsiteX19580" fmla="*/ 7576696 w 22146938"/>
              <a:gd name="connsiteY19580" fmla="*/ 812967 h 4842513"/>
              <a:gd name="connsiteX19581" fmla="*/ 7589989 w 22146938"/>
              <a:gd name="connsiteY19581" fmla="*/ 829024 h 4842513"/>
              <a:gd name="connsiteX19582" fmla="*/ 7572811 w 22146938"/>
              <a:gd name="connsiteY19582" fmla="*/ 840098 h 4842513"/>
              <a:gd name="connsiteX19583" fmla="*/ 7559521 w 22146938"/>
              <a:gd name="connsiteY19583" fmla="*/ 824041 h 4842513"/>
              <a:gd name="connsiteX19584" fmla="*/ 7576696 w 22146938"/>
              <a:gd name="connsiteY19584" fmla="*/ 812967 h 4842513"/>
              <a:gd name="connsiteX19585" fmla="*/ 2492515 w 22146938"/>
              <a:gd name="connsiteY19585" fmla="*/ 812414 h 4842513"/>
              <a:gd name="connsiteX19586" fmla="*/ 2501927 w 22146938"/>
              <a:gd name="connsiteY19586" fmla="*/ 817605 h 4842513"/>
              <a:gd name="connsiteX19587" fmla="*/ 2502153 w 22146938"/>
              <a:gd name="connsiteY19587" fmla="*/ 818404 h 4842513"/>
              <a:gd name="connsiteX19588" fmla="*/ 2509714 w 22146938"/>
              <a:gd name="connsiteY19588" fmla="*/ 822518 h 4842513"/>
              <a:gd name="connsiteX19589" fmla="*/ 2512483 w 22146938"/>
              <a:gd name="connsiteY19589" fmla="*/ 831792 h 4842513"/>
              <a:gd name="connsiteX19590" fmla="*/ 2496427 w 22146938"/>
              <a:gd name="connsiteY19590" fmla="*/ 841759 h 4842513"/>
              <a:gd name="connsiteX19591" fmla="*/ 2489123 w 22146938"/>
              <a:gd name="connsiteY19591" fmla="*/ 837784 h 4842513"/>
              <a:gd name="connsiteX19592" fmla="*/ 2488639 w 22146938"/>
              <a:gd name="connsiteY19592" fmla="*/ 837883 h 4842513"/>
              <a:gd name="connsiteX19593" fmla="*/ 2476459 w 22146938"/>
              <a:gd name="connsiteY19593" fmla="*/ 822934 h 4842513"/>
              <a:gd name="connsiteX19594" fmla="*/ 2492515 w 22146938"/>
              <a:gd name="connsiteY19594" fmla="*/ 812414 h 4842513"/>
              <a:gd name="connsiteX19595" fmla="*/ 13381376 w 22146938"/>
              <a:gd name="connsiteY19595" fmla="*/ 811307 h 4842513"/>
              <a:gd name="connsiteX19596" fmla="*/ 13393557 w 22146938"/>
              <a:gd name="connsiteY19596" fmla="*/ 825702 h 4842513"/>
              <a:gd name="connsiteX19597" fmla="*/ 13377501 w 22146938"/>
              <a:gd name="connsiteY19597" fmla="*/ 835668 h 4842513"/>
              <a:gd name="connsiteX19598" fmla="*/ 13365319 w 22146938"/>
              <a:gd name="connsiteY19598" fmla="*/ 821273 h 4842513"/>
              <a:gd name="connsiteX19599" fmla="*/ 13381376 w 22146938"/>
              <a:gd name="connsiteY19599" fmla="*/ 811307 h 4842513"/>
              <a:gd name="connsiteX19600" fmla="*/ 5983552 w 22146938"/>
              <a:gd name="connsiteY19600" fmla="*/ 810753 h 4842513"/>
              <a:gd name="connsiteX19601" fmla="*/ 5997388 w 22146938"/>
              <a:gd name="connsiteY19601" fmla="*/ 827917 h 4842513"/>
              <a:gd name="connsiteX19602" fmla="*/ 5979123 w 22146938"/>
              <a:gd name="connsiteY19602" fmla="*/ 839544 h 4842513"/>
              <a:gd name="connsiteX19603" fmla="*/ 5965282 w 22146938"/>
              <a:gd name="connsiteY19603" fmla="*/ 822380 h 4842513"/>
              <a:gd name="connsiteX19604" fmla="*/ 5983552 w 22146938"/>
              <a:gd name="connsiteY19604" fmla="*/ 810753 h 4842513"/>
              <a:gd name="connsiteX19605" fmla="*/ 14477656 w 22146938"/>
              <a:gd name="connsiteY19605" fmla="*/ 810199 h 4842513"/>
              <a:gd name="connsiteX19606" fmla="*/ 14490943 w 22146938"/>
              <a:gd name="connsiteY19606" fmla="*/ 826256 h 4842513"/>
              <a:gd name="connsiteX19607" fmla="*/ 14473780 w 22146938"/>
              <a:gd name="connsiteY19607" fmla="*/ 837330 h 4842513"/>
              <a:gd name="connsiteX19608" fmla="*/ 14460491 w 22146938"/>
              <a:gd name="connsiteY19608" fmla="*/ 821273 h 4842513"/>
              <a:gd name="connsiteX19609" fmla="*/ 14477656 w 22146938"/>
              <a:gd name="connsiteY19609" fmla="*/ 810199 h 4842513"/>
              <a:gd name="connsiteX19610" fmla="*/ 10191693 w 22146938"/>
              <a:gd name="connsiteY19610" fmla="*/ 809645 h 4842513"/>
              <a:gd name="connsiteX19611" fmla="*/ 10204430 w 22146938"/>
              <a:gd name="connsiteY19611" fmla="*/ 825148 h 4842513"/>
              <a:gd name="connsiteX19612" fmla="*/ 10187263 w 22146938"/>
              <a:gd name="connsiteY19612" fmla="*/ 836222 h 4842513"/>
              <a:gd name="connsiteX19613" fmla="*/ 10174527 w 22146938"/>
              <a:gd name="connsiteY19613" fmla="*/ 820719 h 4842513"/>
              <a:gd name="connsiteX19614" fmla="*/ 10191693 w 22146938"/>
              <a:gd name="connsiteY19614" fmla="*/ 809645 h 4842513"/>
              <a:gd name="connsiteX19615" fmla="*/ 17974267 w 22146938"/>
              <a:gd name="connsiteY19615" fmla="*/ 809274 h 4842513"/>
              <a:gd name="connsiteX19616" fmla="*/ 17987388 w 22146938"/>
              <a:gd name="connsiteY19616" fmla="*/ 825391 h 4842513"/>
              <a:gd name="connsiteX19617" fmla="*/ 17969893 w 22146938"/>
              <a:gd name="connsiteY19617" fmla="*/ 836609 h 4842513"/>
              <a:gd name="connsiteX19618" fmla="*/ 17956773 w 22146938"/>
              <a:gd name="connsiteY19618" fmla="*/ 820492 h 4842513"/>
              <a:gd name="connsiteX19619" fmla="*/ 17974267 w 22146938"/>
              <a:gd name="connsiteY19619" fmla="*/ 809274 h 4842513"/>
              <a:gd name="connsiteX19620" fmla="*/ 16491377 w 22146938"/>
              <a:gd name="connsiteY19620" fmla="*/ 809092 h 4842513"/>
              <a:gd name="connsiteX19621" fmla="*/ 16501274 w 22146938"/>
              <a:gd name="connsiteY19621" fmla="*/ 814560 h 4842513"/>
              <a:gd name="connsiteX19622" fmla="*/ 16501408 w 22146938"/>
              <a:gd name="connsiteY19622" fmla="*/ 815034 h 4842513"/>
              <a:gd name="connsiteX19623" fmla="*/ 16502936 w 22146938"/>
              <a:gd name="connsiteY19623" fmla="*/ 812829 h 4842513"/>
              <a:gd name="connsiteX19624" fmla="*/ 16512971 w 22146938"/>
              <a:gd name="connsiteY19624" fmla="*/ 810753 h 4842513"/>
              <a:gd name="connsiteX19625" fmla="*/ 16524598 w 22146938"/>
              <a:gd name="connsiteY19625" fmla="*/ 824594 h 4842513"/>
              <a:gd name="connsiteX19626" fmla="*/ 16509095 w 22146938"/>
              <a:gd name="connsiteY19626" fmla="*/ 834561 h 4842513"/>
              <a:gd name="connsiteX19627" fmla="*/ 16502596 w 22146938"/>
              <a:gd name="connsiteY19627" fmla="*/ 826824 h 4842513"/>
              <a:gd name="connsiteX19628" fmla="*/ 16498229 w 22146938"/>
              <a:gd name="connsiteY19628" fmla="*/ 833246 h 4842513"/>
              <a:gd name="connsiteX19629" fmla="*/ 16486948 w 22146938"/>
              <a:gd name="connsiteY19629" fmla="*/ 835668 h 4842513"/>
              <a:gd name="connsiteX19630" fmla="*/ 16474213 w 22146938"/>
              <a:gd name="connsiteY19630" fmla="*/ 820166 h 4842513"/>
              <a:gd name="connsiteX19631" fmla="*/ 16491377 w 22146938"/>
              <a:gd name="connsiteY19631" fmla="*/ 809092 h 4842513"/>
              <a:gd name="connsiteX19632" fmla="*/ 9030461 w 22146938"/>
              <a:gd name="connsiteY19632" fmla="*/ 809092 h 4842513"/>
              <a:gd name="connsiteX19633" fmla="*/ 9043194 w 22146938"/>
              <a:gd name="connsiteY19633" fmla="*/ 824595 h 4842513"/>
              <a:gd name="connsiteX19634" fmla="*/ 9026030 w 22146938"/>
              <a:gd name="connsiteY19634" fmla="*/ 835114 h 4842513"/>
              <a:gd name="connsiteX19635" fmla="*/ 9013289 w 22146938"/>
              <a:gd name="connsiteY19635" fmla="*/ 819612 h 4842513"/>
              <a:gd name="connsiteX19636" fmla="*/ 9030461 w 22146938"/>
              <a:gd name="connsiteY19636" fmla="*/ 809092 h 4842513"/>
              <a:gd name="connsiteX19637" fmla="*/ 8021930 w 22146938"/>
              <a:gd name="connsiteY19637" fmla="*/ 809092 h 4842513"/>
              <a:gd name="connsiteX19638" fmla="*/ 8035215 w 22146938"/>
              <a:gd name="connsiteY19638" fmla="*/ 825149 h 4842513"/>
              <a:gd name="connsiteX19639" fmla="*/ 8018047 w 22146938"/>
              <a:gd name="connsiteY19639" fmla="*/ 836223 h 4842513"/>
              <a:gd name="connsiteX19640" fmla="*/ 8004752 w 22146938"/>
              <a:gd name="connsiteY19640" fmla="*/ 820166 h 4842513"/>
              <a:gd name="connsiteX19641" fmla="*/ 8021930 w 22146938"/>
              <a:gd name="connsiteY19641" fmla="*/ 809092 h 4842513"/>
              <a:gd name="connsiteX19642" fmla="*/ 1823438 w 22146938"/>
              <a:gd name="connsiteY19642" fmla="*/ 809092 h 4842513"/>
              <a:gd name="connsiteX19643" fmla="*/ 1834026 w 22146938"/>
              <a:gd name="connsiteY19643" fmla="*/ 815113 h 4842513"/>
              <a:gd name="connsiteX19644" fmla="*/ 1835367 w 22146938"/>
              <a:gd name="connsiteY19644" fmla="*/ 820373 h 4842513"/>
              <a:gd name="connsiteX19645" fmla="*/ 1841752 w 22146938"/>
              <a:gd name="connsiteY19645" fmla="*/ 819058 h 4842513"/>
              <a:gd name="connsiteX19646" fmla="*/ 1855039 w 22146938"/>
              <a:gd name="connsiteY19646" fmla="*/ 835115 h 4842513"/>
              <a:gd name="connsiteX19647" fmla="*/ 1837322 w 22146938"/>
              <a:gd name="connsiteY19647" fmla="*/ 846188 h 4842513"/>
              <a:gd name="connsiteX19648" fmla="*/ 1827149 w 22146938"/>
              <a:gd name="connsiteY19648" fmla="*/ 840444 h 4842513"/>
              <a:gd name="connsiteX19649" fmla="*/ 1825769 w 22146938"/>
              <a:gd name="connsiteY19649" fmla="*/ 835872 h 4842513"/>
              <a:gd name="connsiteX19650" fmla="*/ 1819009 w 22146938"/>
              <a:gd name="connsiteY19650" fmla="*/ 837329 h 4842513"/>
              <a:gd name="connsiteX19651" fmla="*/ 1805721 w 22146938"/>
              <a:gd name="connsiteY19651" fmla="*/ 820719 h 4842513"/>
              <a:gd name="connsiteX19652" fmla="*/ 1823438 w 22146938"/>
              <a:gd name="connsiteY19652" fmla="*/ 809092 h 4842513"/>
              <a:gd name="connsiteX19653" fmla="*/ 8885927 w 22146938"/>
              <a:gd name="connsiteY19653" fmla="*/ 807985 h 4842513"/>
              <a:gd name="connsiteX19654" fmla="*/ 8898661 w 22146938"/>
              <a:gd name="connsiteY19654" fmla="*/ 823488 h 4842513"/>
              <a:gd name="connsiteX19655" fmla="*/ 8881500 w 22146938"/>
              <a:gd name="connsiteY19655" fmla="*/ 834008 h 4842513"/>
              <a:gd name="connsiteX19656" fmla="*/ 8868759 w 22146938"/>
              <a:gd name="connsiteY19656" fmla="*/ 818505 h 4842513"/>
              <a:gd name="connsiteX19657" fmla="*/ 8885927 w 22146938"/>
              <a:gd name="connsiteY19657" fmla="*/ 807985 h 4842513"/>
              <a:gd name="connsiteX19658" fmla="*/ 18314081 w 22146938"/>
              <a:gd name="connsiteY19658" fmla="*/ 807431 h 4842513"/>
              <a:gd name="connsiteX19659" fmla="*/ 18323217 w 22146938"/>
              <a:gd name="connsiteY19659" fmla="*/ 812552 h 4842513"/>
              <a:gd name="connsiteX19660" fmla="*/ 18324555 w 22146938"/>
              <a:gd name="connsiteY19660" fmla="*/ 817533 h 4842513"/>
              <a:gd name="connsiteX19661" fmla="*/ 18330690 w 22146938"/>
              <a:gd name="connsiteY19661" fmla="*/ 816290 h 4842513"/>
              <a:gd name="connsiteX19662" fmla="*/ 18342871 w 22146938"/>
              <a:gd name="connsiteY19662" fmla="*/ 831239 h 4842513"/>
              <a:gd name="connsiteX19663" fmla="*/ 18339903 w 22146938"/>
              <a:gd name="connsiteY19663" fmla="*/ 835674 h 4842513"/>
              <a:gd name="connsiteX19664" fmla="*/ 18347786 w 22146938"/>
              <a:gd name="connsiteY19664" fmla="*/ 840029 h 4842513"/>
              <a:gd name="connsiteX19665" fmla="*/ 18350624 w 22146938"/>
              <a:gd name="connsiteY19665" fmla="*/ 850064 h 4842513"/>
              <a:gd name="connsiteX19666" fmla="*/ 18334014 w 22146938"/>
              <a:gd name="connsiteY19666" fmla="*/ 860584 h 4842513"/>
              <a:gd name="connsiteX19667" fmla="*/ 18321279 w 22146938"/>
              <a:gd name="connsiteY19667" fmla="*/ 845081 h 4842513"/>
              <a:gd name="connsiteX19668" fmla="*/ 18323393 w 22146938"/>
              <a:gd name="connsiteY19668" fmla="*/ 841802 h 4842513"/>
              <a:gd name="connsiteX19669" fmla="*/ 18317403 w 22146938"/>
              <a:gd name="connsiteY19669" fmla="*/ 842866 h 4842513"/>
              <a:gd name="connsiteX19670" fmla="*/ 18306071 w 22146938"/>
              <a:gd name="connsiteY19670" fmla="*/ 829475 h 4842513"/>
              <a:gd name="connsiteX19671" fmla="*/ 18301069 w 22146938"/>
              <a:gd name="connsiteY19671" fmla="*/ 826671 h 4842513"/>
              <a:gd name="connsiteX19672" fmla="*/ 18298578 w 22146938"/>
              <a:gd name="connsiteY19672" fmla="*/ 817397 h 4842513"/>
              <a:gd name="connsiteX19673" fmla="*/ 18314081 w 22146938"/>
              <a:gd name="connsiteY19673" fmla="*/ 807431 h 4842513"/>
              <a:gd name="connsiteX19674" fmla="*/ 16863448 w 22146938"/>
              <a:gd name="connsiteY19674" fmla="*/ 806878 h 4842513"/>
              <a:gd name="connsiteX19675" fmla="*/ 16878397 w 22146938"/>
              <a:gd name="connsiteY19675" fmla="*/ 824595 h 4842513"/>
              <a:gd name="connsiteX19676" fmla="*/ 16859018 w 22146938"/>
              <a:gd name="connsiteY19676" fmla="*/ 836776 h 4842513"/>
              <a:gd name="connsiteX19677" fmla="*/ 16854827 w 22146938"/>
              <a:gd name="connsiteY19677" fmla="*/ 834439 h 4842513"/>
              <a:gd name="connsiteX19678" fmla="*/ 16850367 w 22146938"/>
              <a:gd name="connsiteY19678" fmla="*/ 840999 h 4842513"/>
              <a:gd name="connsiteX19679" fmla="*/ 16839086 w 22146938"/>
              <a:gd name="connsiteY19679" fmla="*/ 843420 h 4842513"/>
              <a:gd name="connsiteX19680" fmla="*/ 16826351 w 22146938"/>
              <a:gd name="connsiteY19680" fmla="*/ 827364 h 4842513"/>
              <a:gd name="connsiteX19681" fmla="*/ 16843516 w 22146938"/>
              <a:gd name="connsiteY19681" fmla="*/ 816290 h 4842513"/>
              <a:gd name="connsiteX19682" fmla="*/ 16845304 w 22146938"/>
              <a:gd name="connsiteY19682" fmla="*/ 817270 h 4842513"/>
              <a:gd name="connsiteX19683" fmla="*/ 16850852 w 22146938"/>
              <a:gd name="connsiteY19683" fmla="*/ 809231 h 4842513"/>
              <a:gd name="connsiteX19684" fmla="*/ 16863448 w 22146938"/>
              <a:gd name="connsiteY19684" fmla="*/ 806878 h 4842513"/>
              <a:gd name="connsiteX19685" fmla="*/ 16025182 w 22146938"/>
              <a:gd name="connsiteY19685" fmla="*/ 806324 h 4842513"/>
              <a:gd name="connsiteX19686" fmla="*/ 16036808 w 22146938"/>
              <a:gd name="connsiteY19686" fmla="*/ 820719 h 4842513"/>
              <a:gd name="connsiteX19687" fmla="*/ 16021306 w 22146938"/>
              <a:gd name="connsiteY19687" fmla="*/ 830685 h 4842513"/>
              <a:gd name="connsiteX19688" fmla="*/ 16009678 w 22146938"/>
              <a:gd name="connsiteY19688" fmla="*/ 816290 h 4842513"/>
              <a:gd name="connsiteX19689" fmla="*/ 16025182 w 22146938"/>
              <a:gd name="connsiteY19689" fmla="*/ 806324 h 4842513"/>
              <a:gd name="connsiteX19690" fmla="*/ 18821801 w 22146938"/>
              <a:gd name="connsiteY19690" fmla="*/ 805217 h 4842513"/>
              <a:gd name="connsiteX19691" fmla="*/ 18833983 w 22146938"/>
              <a:gd name="connsiteY19691" fmla="*/ 820166 h 4842513"/>
              <a:gd name="connsiteX19692" fmla="*/ 18817926 w 22146938"/>
              <a:gd name="connsiteY19692" fmla="*/ 830686 h 4842513"/>
              <a:gd name="connsiteX19693" fmla="*/ 18805745 w 22146938"/>
              <a:gd name="connsiteY19693" fmla="*/ 815737 h 4842513"/>
              <a:gd name="connsiteX19694" fmla="*/ 18821801 w 22146938"/>
              <a:gd name="connsiteY19694" fmla="*/ 805217 h 4842513"/>
              <a:gd name="connsiteX19695" fmla="*/ 13107306 w 22146938"/>
              <a:gd name="connsiteY19695" fmla="*/ 805217 h 4842513"/>
              <a:gd name="connsiteX19696" fmla="*/ 13119487 w 22146938"/>
              <a:gd name="connsiteY19696" fmla="*/ 819612 h 4842513"/>
              <a:gd name="connsiteX19697" fmla="*/ 13103431 w 22146938"/>
              <a:gd name="connsiteY19697" fmla="*/ 829578 h 4842513"/>
              <a:gd name="connsiteX19698" fmla="*/ 13091249 w 22146938"/>
              <a:gd name="connsiteY19698" fmla="*/ 815183 h 4842513"/>
              <a:gd name="connsiteX19699" fmla="*/ 13107306 w 22146938"/>
              <a:gd name="connsiteY19699" fmla="*/ 805217 h 4842513"/>
              <a:gd name="connsiteX19700" fmla="*/ 15704602 w 22146938"/>
              <a:gd name="connsiteY19700" fmla="*/ 804109 h 4842513"/>
              <a:gd name="connsiteX19701" fmla="*/ 15718444 w 22146938"/>
              <a:gd name="connsiteY19701" fmla="*/ 821273 h 4842513"/>
              <a:gd name="connsiteX19702" fmla="*/ 15699620 w 22146938"/>
              <a:gd name="connsiteY19702" fmla="*/ 832900 h 4842513"/>
              <a:gd name="connsiteX19703" fmla="*/ 15685778 w 22146938"/>
              <a:gd name="connsiteY19703" fmla="*/ 815736 h 4842513"/>
              <a:gd name="connsiteX19704" fmla="*/ 15704602 w 22146938"/>
              <a:gd name="connsiteY19704" fmla="*/ 804109 h 4842513"/>
              <a:gd name="connsiteX19705" fmla="*/ 10692722 w 22146938"/>
              <a:gd name="connsiteY19705" fmla="*/ 804109 h 4842513"/>
              <a:gd name="connsiteX19706" fmla="*/ 10704904 w 22146938"/>
              <a:gd name="connsiteY19706" fmla="*/ 819058 h 4842513"/>
              <a:gd name="connsiteX19707" fmla="*/ 10688293 w 22146938"/>
              <a:gd name="connsiteY19707" fmla="*/ 829578 h 4842513"/>
              <a:gd name="connsiteX19708" fmla="*/ 10676112 w 22146938"/>
              <a:gd name="connsiteY19708" fmla="*/ 814628 h 4842513"/>
              <a:gd name="connsiteX19709" fmla="*/ 10692722 w 22146938"/>
              <a:gd name="connsiteY19709" fmla="*/ 804109 h 4842513"/>
              <a:gd name="connsiteX19710" fmla="*/ 19619096 w 22146938"/>
              <a:gd name="connsiteY19710" fmla="*/ 804108 h 4842513"/>
              <a:gd name="connsiteX19711" fmla="*/ 19631830 w 22146938"/>
              <a:gd name="connsiteY19711" fmla="*/ 819611 h 4842513"/>
              <a:gd name="connsiteX19712" fmla="*/ 19614668 w 22146938"/>
              <a:gd name="connsiteY19712" fmla="*/ 830685 h 4842513"/>
              <a:gd name="connsiteX19713" fmla="*/ 19601934 w 22146938"/>
              <a:gd name="connsiteY19713" fmla="*/ 815182 h 4842513"/>
              <a:gd name="connsiteX19714" fmla="*/ 19619096 w 22146938"/>
              <a:gd name="connsiteY19714" fmla="*/ 804108 h 4842513"/>
              <a:gd name="connsiteX19715" fmla="*/ 2234005 w 22146938"/>
              <a:gd name="connsiteY19715" fmla="*/ 803556 h 4842513"/>
              <a:gd name="connsiteX19716" fmla="*/ 2246187 w 22146938"/>
              <a:gd name="connsiteY19716" fmla="*/ 817951 h 4842513"/>
              <a:gd name="connsiteX19717" fmla="*/ 2230130 w 22146938"/>
              <a:gd name="connsiteY19717" fmla="*/ 827917 h 4842513"/>
              <a:gd name="connsiteX19718" fmla="*/ 2217950 w 22146938"/>
              <a:gd name="connsiteY19718" fmla="*/ 813522 h 4842513"/>
              <a:gd name="connsiteX19719" fmla="*/ 2234005 w 22146938"/>
              <a:gd name="connsiteY19719" fmla="*/ 803556 h 4842513"/>
              <a:gd name="connsiteX19720" fmla="*/ 13963289 w 22146938"/>
              <a:gd name="connsiteY19720" fmla="*/ 803002 h 4842513"/>
              <a:gd name="connsiteX19721" fmla="*/ 13975471 w 22146938"/>
              <a:gd name="connsiteY19721" fmla="*/ 817951 h 4842513"/>
              <a:gd name="connsiteX19722" fmla="*/ 13958861 w 22146938"/>
              <a:gd name="connsiteY19722" fmla="*/ 828471 h 4842513"/>
              <a:gd name="connsiteX19723" fmla="*/ 13946679 w 22146938"/>
              <a:gd name="connsiteY19723" fmla="*/ 813522 h 4842513"/>
              <a:gd name="connsiteX19724" fmla="*/ 13963289 w 22146938"/>
              <a:gd name="connsiteY19724" fmla="*/ 803002 h 4842513"/>
              <a:gd name="connsiteX19725" fmla="*/ 14122749 w 22146938"/>
              <a:gd name="connsiteY19725" fmla="*/ 802448 h 4842513"/>
              <a:gd name="connsiteX19726" fmla="*/ 14135484 w 22146938"/>
              <a:gd name="connsiteY19726" fmla="*/ 817951 h 4842513"/>
              <a:gd name="connsiteX19727" fmla="*/ 14118874 w 22146938"/>
              <a:gd name="connsiteY19727" fmla="*/ 828471 h 4842513"/>
              <a:gd name="connsiteX19728" fmla="*/ 14106139 w 22146938"/>
              <a:gd name="connsiteY19728" fmla="*/ 812968 h 4842513"/>
              <a:gd name="connsiteX19729" fmla="*/ 14122749 w 22146938"/>
              <a:gd name="connsiteY19729" fmla="*/ 802448 h 4842513"/>
              <a:gd name="connsiteX19730" fmla="*/ 6901349 w 22146938"/>
              <a:gd name="connsiteY19730" fmla="*/ 801895 h 4842513"/>
              <a:gd name="connsiteX19731" fmla="*/ 6913545 w 22146938"/>
              <a:gd name="connsiteY19731" fmla="*/ 816844 h 4842513"/>
              <a:gd name="connsiteX19732" fmla="*/ 6896916 w 22146938"/>
              <a:gd name="connsiteY19732" fmla="*/ 827364 h 4842513"/>
              <a:gd name="connsiteX19733" fmla="*/ 6884722 w 22146938"/>
              <a:gd name="connsiteY19733" fmla="*/ 812415 h 4842513"/>
              <a:gd name="connsiteX19734" fmla="*/ 6901349 w 22146938"/>
              <a:gd name="connsiteY19734" fmla="*/ 801895 h 4842513"/>
              <a:gd name="connsiteX19735" fmla="*/ 19136290 w 22146938"/>
              <a:gd name="connsiteY19735" fmla="*/ 801341 h 4842513"/>
              <a:gd name="connsiteX19736" fmla="*/ 19149026 w 22146938"/>
              <a:gd name="connsiteY19736" fmla="*/ 816844 h 4842513"/>
              <a:gd name="connsiteX19737" fmla="*/ 19132414 w 22146938"/>
              <a:gd name="connsiteY19737" fmla="*/ 827363 h 4842513"/>
              <a:gd name="connsiteX19738" fmla="*/ 19119680 w 22146938"/>
              <a:gd name="connsiteY19738" fmla="*/ 811861 h 4842513"/>
              <a:gd name="connsiteX19739" fmla="*/ 19136290 w 22146938"/>
              <a:gd name="connsiteY19739" fmla="*/ 801341 h 4842513"/>
              <a:gd name="connsiteX19740" fmla="*/ 17170185 w 22146938"/>
              <a:gd name="connsiteY19740" fmla="*/ 801341 h 4842513"/>
              <a:gd name="connsiteX19741" fmla="*/ 17182919 w 22146938"/>
              <a:gd name="connsiteY19741" fmla="*/ 816844 h 4842513"/>
              <a:gd name="connsiteX19742" fmla="*/ 17166308 w 22146938"/>
              <a:gd name="connsiteY19742" fmla="*/ 827364 h 4842513"/>
              <a:gd name="connsiteX19743" fmla="*/ 17153575 w 22146938"/>
              <a:gd name="connsiteY19743" fmla="*/ 811861 h 4842513"/>
              <a:gd name="connsiteX19744" fmla="*/ 17170185 w 22146938"/>
              <a:gd name="connsiteY19744" fmla="*/ 801341 h 4842513"/>
              <a:gd name="connsiteX19745" fmla="*/ 3795508 w 22146938"/>
              <a:gd name="connsiteY19745" fmla="*/ 801341 h 4842513"/>
              <a:gd name="connsiteX19746" fmla="*/ 3809349 w 22146938"/>
              <a:gd name="connsiteY19746" fmla="*/ 817951 h 4842513"/>
              <a:gd name="connsiteX19747" fmla="*/ 3791079 w 22146938"/>
              <a:gd name="connsiteY19747" fmla="*/ 829578 h 4842513"/>
              <a:gd name="connsiteX19748" fmla="*/ 3777238 w 22146938"/>
              <a:gd name="connsiteY19748" fmla="*/ 812968 h 4842513"/>
              <a:gd name="connsiteX19749" fmla="*/ 3795508 w 22146938"/>
              <a:gd name="connsiteY19749" fmla="*/ 801341 h 4842513"/>
              <a:gd name="connsiteX19750" fmla="*/ 19769142 w 22146938"/>
              <a:gd name="connsiteY19750" fmla="*/ 801340 h 4842513"/>
              <a:gd name="connsiteX19751" fmla="*/ 19781878 w 22146938"/>
              <a:gd name="connsiteY19751" fmla="*/ 816843 h 4842513"/>
              <a:gd name="connsiteX19752" fmla="*/ 19764714 w 22146938"/>
              <a:gd name="connsiteY19752" fmla="*/ 827917 h 4842513"/>
              <a:gd name="connsiteX19753" fmla="*/ 19751978 w 22146938"/>
              <a:gd name="connsiteY19753" fmla="*/ 812414 h 4842513"/>
              <a:gd name="connsiteX19754" fmla="*/ 19769142 w 22146938"/>
              <a:gd name="connsiteY19754" fmla="*/ 801340 h 4842513"/>
              <a:gd name="connsiteX19755" fmla="*/ 20560346 w 22146938"/>
              <a:gd name="connsiteY19755" fmla="*/ 800787 h 4842513"/>
              <a:gd name="connsiteX19756" fmla="*/ 20572528 w 22146938"/>
              <a:gd name="connsiteY19756" fmla="*/ 815182 h 4842513"/>
              <a:gd name="connsiteX19757" fmla="*/ 20556470 w 22146938"/>
              <a:gd name="connsiteY19757" fmla="*/ 825149 h 4842513"/>
              <a:gd name="connsiteX19758" fmla="*/ 20544290 w 22146938"/>
              <a:gd name="connsiteY19758" fmla="*/ 810753 h 4842513"/>
              <a:gd name="connsiteX19759" fmla="*/ 20560346 w 22146938"/>
              <a:gd name="connsiteY19759" fmla="*/ 800787 h 4842513"/>
              <a:gd name="connsiteX19760" fmla="*/ 9176653 w 22146938"/>
              <a:gd name="connsiteY19760" fmla="*/ 800787 h 4842513"/>
              <a:gd name="connsiteX19761" fmla="*/ 9189386 w 22146938"/>
              <a:gd name="connsiteY19761" fmla="*/ 816289 h 4842513"/>
              <a:gd name="connsiteX19762" fmla="*/ 9172225 w 22146938"/>
              <a:gd name="connsiteY19762" fmla="*/ 826809 h 4842513"/>
              <a:gd name="connsiteX19763" fmla="*/ 9159485 w 22146938"/>
              <a:gd name="connsiteY19763" fmla="*/ 811306 h 4842513"/>
              <a:gd name="connsiteX19764" fmla="*/ 9176653 w 22146938"/>
              <a:gd name="connsiteY19764" fmla="*/ 800787 h 4842513"/>
              <a:gd name="connsiteX19765" fmla="*/ 5149078 w 22146938"/>
              <a:gd name="connsiteY19765" fmla="*/ 800787 h 4842513"/>
              <a:gd name="connsiteX19766" fmla="*/ 5163464 w 22146938"/>
              <a:gd name="connsiteY19766" fmla="*/ 818504 h 4842513"/>
              <a:gd name="connsiteX19767" fmla="*/ 5144099 w 22146938"/>
              <a:gd name="connsiteY19767" fmla="*/ 830685 h 4842513"/>
              <a:gd name="connsiteX19768" fmla="*/ 5129694 w 22146938"/>
              <a:gd name="connsiteY19768" fmla="*/ 812968 h 4842513"/>
              <a:gd name="connsiteX19769" fmla="*/ 5149078 w 22146938"/>
              <a:gd name="connsiteY19769" fmla="*/ 800787 h 4842513"/>
              <a:gd name="connsiteX19770" fmla="*/ 8388031 w 22146938"/>
              <a:gd name="connsiteY19770" fmla="*/ 800233 h 4842513"/>
              <a:gd name="connsiteX19771" fmla="*/ 8400764 w 22146938"/>
              <a:gd name="connsiteY19771" fmla="*/ 815736 h 4842513"/>
              <a:gd name="connsiteX19772" fmla="*/ 8383596 w 22146938"/>
              <a:gd name="connsiteY19772" fmla="*/ 826810 h 4842513"/>
              <a:gd name="connsiteX19773" fmla="*/ 8370864 w 22146938"/>
              <a:gd name="connsiteY19773" fmla="*/ 811307 h 4842513"/>
              <a:gd name="connsiteX19774" fmla="*/ 8388031 w 22146938"/>
              <a:gd name="connsiteY19774" fmla="*/ 800233 h 4842513"/>
              <a:gd name="connsiteX19775" fmla="*/ 18450838 w 22146938"/>
              <a:gd name="connsiteY19775" fmla="*/ 799126 h 4842513"/>
              <a:gd name="connsiteX19776" fmla="*/ 18462465 w 22146938"/>
              <a:gd name="connsiteY19776" fmla="*/ 813521 h 4842513"/>
              <a:gd name="connsiteX19777" fmla="*/ 18446962 w 22146938"/>
              <a:gd name="connsiteY19777" fmla="*/ 823487 h 4842513"/>
              <a:gd name="connsiteX19778" fmla="*/ 18435336 w 22146938"/>
              <a:gd name="connsiteY19778" fmla="*/ 809092 h 4842513"/>
              <a:gd name="connsiteX19779" fmla="*/ 18450838 w 22146938"/>
              <a:gd name="connsiteY19779" fmla="*/ 799126 h 4842513"/>
              <a:gd name="connsiteX19780" fmla="*/ 4686146 w 22146938"/>
              <a:gd name="connsiteY19780" fmla="*/ 799126 h 4842513"/>
              <a:gd name="connsiteX19781" fmla="*/ 4701098 w 22146938"/>
              <a:gd name="connsiteY19781" fmla="*/ 817397 h 4842513"/>
              <a:gd name="connsiteX19782" fmla="*/ 4681723 w 22146938"/>
              <a:gd name="connsiteY19782" fmla="*/ 830132 h 4842513"/>
              <a:gd name="connsiteX19783" fmla="*/ 4666771 w 22146938"/>
              <a:gd name="connsiteY19783" fmla="*/ 811860 h 4842513"/>
              <a:gd name="connsiteX19784" fmla="*/ 4686146 w 22146938"/>
              <a:gd name="connsiteY19784" fmla="*/ 799126 h 4842513"/>
              <a:gd name="connsiteX19785" fmla="*/ 6492575 w 22146938"/>
              <a:gd name="connsiteY19785" fmla="*/ 799125 h 4842513"/>
              <a:gd name="connsiteX19786" fmla="*/ 6505295 w 22146938"/>
              <a:gd name="connsiteY19786" fmla="*/ 814628 h 4842513"/>
              <a:gd name="connsiteX19787" fmla="*/ 6488162 w 22146938"/>
              <a:gd name="connsiteY19787" fmla="*/ 825702 h 4842513"/>
              <a:gd name="connsiteX19788" fmla="*/ 6475423 w 22146938"/>
              <a:gd name="connsiteY19788" fmla="*/ 810199 h 4842513"/>
              <a:gd name="connsiteX19789" fmla="*/ 6492575 w 22146938"/>
              <a:gd name="connsiteY19789" fmla="*/ 799125 h 4842513"/>
              <a:gd name="connsiteX19790" fmla="*/ 17233304 w 22146938"/>
              <a:gd name="connsiteY19790" fmla="*/ 798572 h 4842513"/>
              <a:gd name="connsiteX19791" fmla="*/ 17246039 w 22146938"/>
              <a:gd name="connsiteY19791" fmla="*/ 814075 h 4842513"/>
              <a:gd name="connsiteX19792" fmla="*/ 17228875 w 22146938"/>
              <a:gd name="connsiteY19792" fmla="*/ 825149 h 4842513"/>
              <a:gd name="connsiteX19793" fmla="*/ 17222410 w 22146938"/>
              <a:gd name="connsiteY19793" fmla="*/ 821578 h 4842513"/>
              <a:gd name="connsiteX19794" fmla="*/ 17217385 w 22146938"/>
              <a:gd name="connsiteY19794" fmla="*/ 829232 h 4842513"/>
              <a:gd name="connsiteX19795" fmla="*/ 17214344 w 22146938"/>
              <a:gd name="connsiteY19795" fmla="*/ 829751 h 4842513"/>
              <a:gd name="connsiteX19796" fmla="*/ 17213441 w 22146938"/>
              <a:gd name="connsiteY19796" fmla="*/ 831101 h 4842513"/>
              <a:gd name="connsiteX19797" fmla="*/ 17200638 w 22146938"/>
              <a:gd name="connsiteY19797" fmla="*/ 833454 h 4842513"/>
              <a:gd name="connsiteX19798" fmla="*/ 17185687 w 22146938"/>
              <a:gd name="connsiteY19798" fmla="*/ 815737 h 4842513"/>
              <a:gd name="connsiteX19799" fmla="*/ 17205066 w 22146938"/>
              <a:gd name="connsiteY19799" fmla="*/ 803556 h 4842513"/>
              <a:gd name="connsiteX19800" fmla="*/ 17207135 w 22146938"/>
              <a:gd name="connsiteY19800" fmla="*/ 804710 h 4842513"/>
              <a:gd name="connsiteX19801" fmla="*/ 17210050 w 22146938"/>
              <a:gd name="connsiteY19801" fmla="*/ 804109 h 4842513"/>
              <a:gd name="connsiteX19802" fmla="*/ 17217243 w 22146938"/>
              <a:gd name="connsiteY19802" fmla="*/ 808024 h 4842513"/>
              <a:gd name="connsiteX19803" fmla="*/ 17222023 w 22146938"/>
              <a:gd name="connsiteY19803" fmla="*/ 800995 h 4842513"/>
              <a:gd name="connsiteX19804" fmla="*/ 17233304 w 22146938"/>
              <a:gd name="connsiteY19804" fmla="*/ 798572 h 4842513"/>
              <a:gd name="connsiteX19805" fmla="*/ 16696237 w 22146938"/>
              <a:gd name="connsiteY19805" fmla="*/ 798572 h 4842513"/>
              <a:gd name="connsiteX19806" fmla="*/ 16708972 w 22146938"/>
              <a:gd name="connsiteY19806" fmla="*/ 814629 h 4842513"/>
              <a:gd name="connsiteX19807" fmla="*/ 16707182 w 22146938"/>
              <a:gd name="connsiteY19807" fmla="*/ 817262 h 4842513"/>
              <a:gd name="connsiteX19808" fmla="*/ 16707866 w 22146938"/>
              <a:gd name="connsiteY19808" fmla="*/ 819612 h 4842513"/>
              <a:gd name="connsiteX19809" fmla="*/ 16692362 w 22146938"/>
              <a:gd name="connsiteY19809" fmla="*/ 829578 h 4842513"/>
              <a:gd name="connsiteX19810" fmla="*/ 16683226 w 22146938"/>
              <a:gd name="connsiteY19810" fmla="*/ 824457 h 4842513"/>
              <a:gd name="connsiteX19811" fmla="*/ 16682137 w 22146938"/>
              <a:gd name="connsiteY19811" fmla="*/ 820403 h 4842513"/>
              <a:gd name="connsiteX19812" fmla="*/ 16681704 w 22146938"/>
              <a:gd name="connsiteY19812" fmla="*/ 820166 h 4842513"/>
              <a:gd name="connsiteX19813" fmla="*/ 16679073 w 22146938"/>
              <a:gd name="connsiteY19813" fmla="*/ 809646 h 4842513"/>
              <a:gd name="connsiteX19814" fmla="*/ 16696237 w 22146938"/>
              <a:gd name="connsiteY19814" fmla="*/ 798572 h 4842513"/>
              <a:gd name="connsiteX19815" fmla="*/ 16295376 w 22146938"/>
              <a:gd name="connsiteY19815" fmla="*/ 798572 h 4842513"/>
              <a:gd name="connsiteX19816" fmla="*/ 16308110 w 22146938"/>
              <a:gd name="connsiteY19816" fmla="*/ 814075 h 4842513"/>
              <a:gd name="connsiteX19817" fmla="*/ 16291499 w 22146938"/>
              <a:gd name="connsiteY19817" fmla="*/ 824595 h 4842513"/>
              <a:gd name="connsiteX19818" fmla="*/ 16278766 w 22146938"/>
              <a:gd name="connsiteY19818" fmla="*/ 809092 h 4842513"/>
              <a:gd name="connsiteX19819" fmla="*/ 16295376 w 22146938"/>
              <a:gd name="connsiteY19819" fmla="*/ 798572 h 4842513"/>
              <a:gd name="connsiteX19820" fmla="*/ 2184024 w 22146938"/>
              <a:gd name="connsiteY19820" fmla="*/ 798019 h 4842513"/>
              <a:gd name="connsiteX19821" fmla="*/ 2196756 w 22146938"/>
              <a:gd name="connsiteY19821" fmla="*/ 813521 h 4842513"/>
              <a:gd name="connsiteX19822" fmla="*/ 2179594 w 22146938"/>
              <a:gd name="connsiteY19822" fmla="*/ 824041 h 4842513"/>
              <a:gd name="connsiteX19823" fmla="*/ 2166860 w 22146938"/>
              <a:gd name="connsiteY19823" fmla="*/ 808538 h 4842513"/>
              <a:gd name="connsiteX19824" fmla="*/ 2184024 w 22146938"/>
              <a:gd name="connsiteY19824" fmla="*/ 798019 h 4842513"/>
              <a:gd name="connsiteX19825" fmla="*/ 6585575 w 22146938"/>
              <a:gd name="connsiteY19825" fmla="*/ 797465 h 4842513"/>
              <a:gd name="connsiteX19826" fmla="*/ 6598306 w 22146938"/>
              <a:gd name="connsiteY19826" fmla="*/ 812968 h 4842513"/>
              <a:gd name="connsiteX19827" fmla="*/ 6581696 w 22146938"/>
              <a:gd name="connsiteY19827" fmla="*/ 823487 h 4842513"/>
              <a:gd name="connsiteX19828" fmla="*/ 6568965 w 22146938"/>
              <a:gd name="connsiteY19828" fmla="*/ 807985 h 4842513"/>
              <a:gd name="connsiteX19829" fmla="*/ 6585575 w 22146938"/>
              <a:gd name="connsiteY19829" fmla="*/ 797465 h 4842513"/>
              <a:gd name="connsiteX19830" fmla="*/ 16994669 w 22146938"/>
              <a:gd name="connsiteY19830" fmla="*/ 796911 h 4842513"/>
              <a:gd name="connsiteX19831" fmla="*/ 17006851 w 22146938"/>
              <a:gd name="connsiteY19831" fmla="*/ 811860 h 4842513"/>
              <a:gd name="connsiteX19832" fmla="*/ 17001314 w 22146938"/>
              <a:gd name="connsiteY19832" fmla="*/ 819958 h 4842513"/>
              <a:gd name="connsiteX19833" fmla="*/ 16994756 w 22146938"/>
              <a:gd name="connsiteY19833" fmla="*/ 821123 h 4842513"/>
              <a:gd name="connsiteX19834" fmla="*/ 17003113 w 22146938"/>
              <a:gd name="connsiteY19834" fmla="*/ 825702 h 4842513"/>
              <a:gd name="connsiteX19835" fmla="*/ 17005742 w 22146938"/>
              <a:gd name="connsiteY19835" fmla="*/ 836222 h 4842513"/>
              <a:gd name="connsiteX19836" fmla="*/ 16988579 w 22146938"/>
              <a:gd name="connsiteY19836" fmla="*/ 847295 h 4842513"/>
              <a:gd name="connsiteX19837" fmla="*/ 16975844 w 22146938"/>
              <a:gd name="connsiteY19837" fmla="*/ 831239 h 4842513"/>
              <a:gd name="connsiteX19838" fmla="*/ 16981727 w 22146938"/>
              <a:gd name="connsiteY19838" fmla="*/ 822588 h 4842513"/>
              <a:gd name="connsiteX19839" fmla="*/ 16989247 w 22146938"/>
              <a:gd name="connsiteY19839" fmla="*/ 820973 h 4842513"/>
              <a:gd name="connsiteX19840" fmla="*/ 16981382 w 22146938"/>
              <a:gd name="connsiteY19840" fmla="*/ 816636 h 4842513"/>
              <a:gd name="connsiteX19841" fmla="*/ 16978613 w 22146938"/>
              <a:gd name="connsiteY19841" fmla="*/ 806877 h 4842513"/>
              <a:gd name="connsiteX19842" fmla="*/ 16994669 w 22146938"/>
              <a:gd name="connsiteY19842" fmla="*/ 796911 h 4842513"/>
              <a:gd name="connsiteX19843" fmla="*/ 16207341 w 22146938"/>
              <a:gd name="connsiteY19843" fmla="*/ 796911 h 4842513"/>
              <a:gd name="connsiteX19844" fmla="*/ 16218415 w 22146938"/>
              <a:gd name="connsiteY19844" fmla="*/ 810753 h 4842513"/>
              <a:gd name="connsiteX19845" fmla="*/ 16203466 w 22146938"/>
              <a:gd name="connsiteY19845" fmla="*/ 820166 h 4842513"/>
              <a:gd name="connsiteX19846" fmla="*/ 16192392 w 22146938"/>
              <a:gd name="connsiteY19846" fmla="*/ 806324 h 4842513"/>
              <a:gd name="connsiteX19847" fmla="*/ 16207341 w 22146938"/>
              <a:gd name="connsiteY19847" fmla="*/ 796911 h 4842513"/>
              <a:gd name="connsiteX19848" fmla="*/ 7727327 w 22146938"/>
              <a:gd name="connsiteY19848" fmla="*/ 796357 h 4842513"/>
              <a:gd name="connsiteX19849" fmla="*/ 7740617 w 22146938"/>
              <a:gd name="connsiteY19849" fmla="*/ 812414 h 4842513"/>
              <a:gd name="connsiteX19850" fmla="*/ 7723445 w 22146938"/>
              <a:gd name="connsiteY19850" fmla="*/ 823488 h 4842513"/>
              <a:gd name="connsiteX19851" fmla="*/ 7710164 w 22146938"/>
              <a:gd name="connsiteY19851" fmla="*/ 807431 h 4842513"/>
              <a:gd name="connsiteX19852" fmla="*/ 7727327 w 22146938"/>
              <a:gd name="connsiteY19852" fmla="*/ 796357 h 4842513"/>
              <a:gd name="connsiteX19853" fmla="*/ 17516786 w 22146938"/>
              <a:gd name="connsiteY19853" fmla="*/ 795804 h 4842513"/>
              <a:gd name="connsiteX19854" fmla="*/ 17530076 w 22146938"/>
              <a:gd name="connsiteY19854" fmla="*/ 811861 h 4842513"/>
              <a:gd name="connsiteX19855" fmla="*/ 17512357 w 22146938"/>
              <a:gd name="connsiteY19855" fmla="*/ 822934 h 4842513"/>
              <a:gd name="connsiteX19856" fmla="*/ 17499069 w 22146938"/>
              <a:gd name="connsiteY19856" fmla="*/ 806878 h 4842513"/>
              <a:gd name="connsiteX19857" fmla="*/ 17516786 w 22146938"/>
              <a:gd name="connsiteY19857" fmla="*/ 795804 h 4842513"/>
              <a:gd name="connsiteX19858" fmla="*/ 8743053 w 22146938"/>
              <a:gd name="connsiteY19858" fmla="*/ 795804 h 4842513"/>
              <a:gd name="connsiteX19859" fmla="*/ 8755787 w 22146938"/>
              <a:gd name="connsiteY19859" fmla="*/ 811307 h 4842513"/>
              <a:gd name="connsiteX19860" fmla="*/ 8738623 w 22146938"/>
              <a:gd name="connsiteY19860" fmla="*/ 821827 h 4842513"/>
              <a:gd name="connsiteX19861" fmla="*/ 8725885 w 22146938"/>
              <a:gd name="connsiteY19861" fmla="*/ 806324 h 4842513"/>
              <a:gd name="connsiteX19862" fmla="*/ 8743053 w 22146938"/>
              <a:gd name="connsiteY19862" fmla="*/ 795804 h 4842513"/>
              <a:gd name="connsiteX19863" fmla="*/ 18742072 w 22146938"/>
              <a:gd name="connsiteY19863" fmla="*/ 795250 h 4842513"/>
              <a:gd name="connsiteX19864" fmla="*/ 18754253 w 22146938"/>
              <a:gd name="connsiteY19864" fmla="*/ 809645 h 4842513"/>
              <a:gd name="connsiteX19865" fmla="*/ 18738197 w 22146938"/>
              <a:gd name="connsiteY19865" fmla="*/ 819611 h 4842513"/>
              <a:gd name="connsiteX19866" fmla="*/ 18726016 w 22146938"/>
              <a:gd name="connsiteY19866" fmla="*/ 805216 h 4842513"/>
              <a:gd name="connsiteX19867" fmla="*/ 18742072 w 22146938"/>
              <a:gd name="connsiteY19867" fmla="*/ 795250 h 4842513"/>
              <a:gd name="connsiteX19868" fmla="*/ 12833236 w 22146938"/>
              <a:gd name="connsiteY19868" fmla="*/ 795250 h 4842513"/>
              <a:gd name="connsiteX19869" fmla="*/ 12845417 w 22146938"/>
              <a:gd name="connsiteY19869" fmla="*/ 810199 h 4842513"/>
              <a:gd name="connsiteX19870" fmla="*/ 12829361 w 22146938"/>
              <a:gd name="connsiteY19870" fmla="*/ 820719 h 4842513"/>
              <a:gd name="connsiteX19871" fmla="*/ 12817179 w 22146938"/>
              <a:gd name="connsiteY19871" fmla="*/ 805770 h 4842513"/>
              <a:gd name="connsiteX19872" fmla="*/ 12833236 w 22146938"/>
              <a:gd name="connsiteY19872" fmla="*/ 795250 h 4842513"/>
              <a:gd name="connsiteX19873" fmla="*/ 7875725 w 22146938"/>
              <a:gd name="connsiteY19873" fmla="*/ 794696 h 4842513"/>
              <a:gd name="connsiteX19874" fmla="*/ 7889017 w 22146938"/>
              <a:gd name="connsiteY19874" fmla="*/ 810753 h 4842513"/>
              <a:gd name="connsiteX19875" fmla="*/ 7871851 w 22146938"/>
              <a:gd name="connsiteY19875" fmla="*/ 821827 h 4842513"/>
              <a:gd name="connsiteX19876" fmla="*/ 7858554 w 22146938"/>
              <a:gd name="connsiteY19876" fmla="*/ 805770 h 4842513"/>
              <a:gd name="connsiteX19877" fmla="*/ 7875725 w 22146938"/>
              <a:gd name="connsiteY19877" fmla="*/ 794696 h 4842513"/>
              <a:gd name="connsiteX19878" fmla="*/ 11261902 w 22146938"/>
              <a:gd name="connsiteY19878" fmla="*/ 794143 h 4842513"/>
              <a:gd name="connsiteX19879" fmla="*/ 11274083 w 22146938"/>
              <a:gd name="connsiteY19879" fmla="*/ 809092 h 4842513"/>
              <a:gd name="connsiteX19880" fmla="*/ 11257472 w 22146938"/>
              <a:gd name="connsiteY19880" fmla="*/ 819612 h 4842513"/>
              <a:gd name="connsiteX19881" fmla="*/ 11245292 w 22146938"/>
              <a:gd name="connsiteY19881" fmla="*/ 804663 h 4842513"/>
              <a:gd name="connsiteX19882" fmla="*/ 11261902 w 22146938"/>
              <a:gd name="connsiteY19882" fmla="*/ 794143 h 4842513"/>
              <a:gd name="connsiteX19883" fmla="*/ 6397821 w 22146938"/>
              <a:gd name="connsiteY19883" fmla="*/ 794143 h 4842513"/>
              <a:gd name="connsiteX19884" fmla="*/ 6411108 w 22146938"/>
              <a:gd name="connsiteY19884" fmla="*/ 810200 h 4842513"/>
              <a:gd name="connsiteX19885" fmla="*/ 6393948 w 22146938"/>
              <a:gd name="connsiteY19885" fmla="*/ 821273 h 4842513"/>
              <a:gd name="connsiteX19886" fmla="*/ 6380642 w 22146938"/>
              <a:gd name="connsiteY19886" fmla="*/ 805217 h 4842513"/>
              <a:gd name="connsiteX19887" fmla="*/ 6397821 w 22146938"/>
              <a:gd name="connsiteY19887" fmla="*/ 794143 h 4842513"/>
              <a:gd name="connsiteX19888" fmla="*/ 2565231 w 22146938"/>
              <a:gd name="connsiteY19888" fmla="*/ 794143 h 4842513"/>
              <a:gd name="connsiteX19889" fmla="*/ 2579073 w 22146938"/>
              <a:gd name="connsiteY19889" fmla="*/ 811307 h 4842513"/>
              <a:gd name="connsiteX19890" fmla="*/ 2560249 w 22146938"/>
              <a:gd name="connsiteY19890" fmla="*/ 822934 h 4842513"/>
              <a:gd name="connsiteX19891" fmla="*/ 2546408 w 22146938"/>
              <a:gd name="connsiteY19891" fmla="*/ 805770 h 4842513"/>
              <a:gd name="connsiteX19892" fmla="*/ 2565231 w 22146938"/>
              <a:gd name="connsiteY19892" fmla="*/ 794143 h 4842513"/>
              <a:gd name="connsiteX19893" fmla="*/ 4520601 w 22146938"/>
              <a:gd name="connsiteY19893" fmla="*/ 793589 h 4842513"/>
              <a:gd name="connsiteX19894" fmla="*/ 4535548 w 22146938"/>
              <a:gd name="connsiteY19894" fmla="*/ 811860 h 4842513"/>
              <a:gd name="connsiteX19895" fmla="*/ 4516166 w 22146938"/>
              <a:gd name="connsiteY19895" fmla="*/ 824595 h 4842513"/>
              <a:gd name="connsiteX19896" fmla="*/ 4501219 w 22146938"/>
              <a:gd name="connsiteY19896" fmla="*/ 806323 h 4842513"/>
              <a:gd name="connsiteX19897" fmla="*/ 4520601 w 22146938"/>
              <a:gd name="connsiteY19897" fmla="*/ 793589 h 4842513"/>
              <a:gd name="connsiteX19898" fmla="*/ 3949420 w 22146938"/>
              <a:gd name="connsiteY19898" fmla="*/ 793036 h 4842513"/>
              <a:gd name="connsiteX19899" fmla="*/ 3963262 w 22146938"/>
              <a:gd name="connsiteY19899" fmla="*/ 809646 h 4842513"/>
              <a:gd name="connsiteX19900" fmla="*/ 3944991 w 22146938"/>
              <a:gd name="connsiteY19900" fmla="*/ 821273 h 4842513"/>
              <a:gd name="connsiteX19901" fmla="*/ 3931151 w 22146938"/>
              <a:gd name="connsiteY19901" fmla="*/ 804663 h 4842513"/>
              <a:gd name="connsiteX19902" fmla="*/ 3949420 w 22146938"/>
              <a:gd name="connsiteY19902" fmla="*/ 793036 h 4842513"/>
              <a:gd name="connsiteX19903" fmla="*/ 17325214 w 22146938"/>
              <a:gd name="connsiteY19903" fmla="*/ 792482 h 4842513"/>
              <a:gd name="connsiteX19904" fmla="*/ 17336079 w 22146938"/>
              <a:gd name="connsiteY19904" fmla="*/ 798572 h 4842513"/>
              <a:gd name="connsiteX19905" fmla="*/ 17338662 w 22146938"/>
              <a:gd name="connsiteY19905" fmla="*/ 808180 h 4842513"/>
              <a:gd name="connsiteX19906" fmla="*/ 17342932 w 22146938"/>
              <a:gd name="connsiteY19906" fmla="*/ 807431 h 4842513"/>
              <a:gd name="connsiteX19907" fmla="*/ 17347662 w 22146938"/>
              <a:gd name="connsiteY19907" fmla="*/ 810104 h 4842513"/>
              <a:gd name="connsiteX19908" fmla="*/ 17351513 w 22146938"/>
              <a:gd name="connsiteY19908" fmla="*/ 804871 h 4842513"/>
              <a:gd name="connsiteX19909" fmla="*/ 17362863 w 22146938"/>
              <a:gd name="connsiteY19909" fmla="*/ 802448 h 4842513"/>
              <a:gd name="connsiteX19910" fmla="*/ 17376152 w 22146938"/>
              <a:gd name="connsiteY19910" fmla="*/ 818505 h 4842513"/>
              <a:gd name="connsiteX19911" fmla="*/ 17358435 w 22146938"/>
              <a:gd name="connsiteY19911" fmla="*/ 829578 h 4842513"/>
              <a:gd name="connsiteX19912" fmla="*/ 17354471 w 22146938"/>
              <a:gd name="connsiteY19912" fmla="*/ 827421 h 4842513"/>
              <a:gd name="connsiteX19913" fmla="*/ 17350545 w 22146938"/>
              <a:gd name="connsiteY19913" fmla="*/ 833178 h 4842513"/>
              <a:gd name="connsiteX19914" fmla="*/ 17338503 w 22146938"/>
              <a:gd name="connsiteY19914" fmla="*/ 835669 h 4842513"/>
              <a:gd name="connsiteX19915" fmla="*/ 17327844 w 22146938"/>
              <a:gd name="connsiteY19915" fmla="*/ 829648 h 4842513"/>
              <a:gd name="connsiteX19916" fmla="*/ 17325062 w 22146938"/>
              <a:gd name="connsiteY19916" fmla="*/ 820392 h 4842513"/>
              <a:gd name="connsiteX19917" fmla="*/ 17320231 w 22146938"/>
              <a:gd name="connsiteY19917" fmla="*/ 821273 h 4842513"/>
              <a:gd name="connsiteX19918" fmla="*/ 17314582 w 22146938"/>
              <a:gd name="connsiteY19918" fmla="*/ 818107 h 4842513"/>
              <a:gd name="connsiteX19919" fmla="*/ 17310334 w 22146938"/>
              <a:gd name="connsiteY19919" fmla="*/ 824456 h 4842513"/>
              <a:gd name="connsiteX19920" fmla="*/ 17297531 w 22146938"/>
              <a:gd name="connsiteY19920" fmla="*/ 826809 h 4842513"/>
              <a:gd name="connsiteX19921" fmla="*/ 17295123 w 22146938"/>
              <a:gd name="connsiteY19921" fmla="*/ 825459 h 4842513"/>
              <a:gd name="connsiteX19922" fmla="*/ 17292782 w 22146938"/>
              <a:gd name="connsiteY19922" fmla="*/ 825922 h 4842513"/>
              <a:gd name="connsiteX19923" fmla="*/ 17286020 w 22146938"/>
              <a:gd name="connsiteY19923" fmla="*/ 822114 h 4842513"/>
              <a:gd name="connsiteX19924" fmla="*/ 17283065 w 22146938"/>
              <a:gd name="connsiteY19924" fmla="*/ 826463 h 4842513"/>
              <a:gd name="connsiteX19925" fmla="*/ 17271507 w 22146938"/>
              <a:gd name="connsiteY19925" fmla="*/ 828470 h 4842513"/>
              <a:gd name="connsiteX19926" fmla="*/ 17258219 w 22146938"/>
              <a:gd name="connsiteY19926" fmla="*/ 812414 h 4842513"/>
              <a:gd name="connsiteX19927" fmla="*/ 17275937 w 22146938"/>
              <a:gd name="connsiteY19927" fmla="*/ 801340 h 4842513"/>
              <a:gd name="connsiteX19928" fmla="*/ 17282806 w 22146938"/>
              <a:gd name="connsiteY19928" fmla="*/ 805141 h 4842513"/>
              <a:gd name="connsiteX19929" fmla="*/ 17285692 w 22146938"/>
              <a:gd name="connsiteY19929" fmla="*/ 800859 h 4842513"/>
              <a:gd name="connsiteX19930" fmla="*/ 17289312 w 22146938"/>
              <a:gd name="connsiteY19930" fmla="*/ 800142 h 4842513"/>
              <a:gd name="connsiteX19931" fmla="*/ 17289918 w 22146938"/>
              <a:gd name="connsiteY19931" fmla="*/ 799264 h 4842513"/>
              <a:gd name="connsiteX19932" fmla="*/ 17302514 w 22146938"/>
              <a:gd name="connsiteY19932" fmla="*/ 796911 h 4842513"/>
              <a:gd name="connsiteX19933" fmla="*/ 17308846 w 22146938"/>
              <a:gd name="connsiteY19933" fmla="*/ 800464 h 4842513"/>
              <a:gd name="connsiteX19934" fmla="*/ 17312687 w 22146938"/>
              <a:gd name="connsiteY19934" fmla="*/ 794766 h 4842513"/>
              <a:gd name="connsiteX19935" fmla="*/ 17325214 w 22146938"/>
              <a:gd name="connsiteY19935" fmla="*/ 792482 h 4842513"/>
              <a:gd name="connsiteX19936" fmla="*/ 5716659 w 22146938"/>
              <a:gd name="connsiteY19936" fmla="*/ 792482 h 4842513"/>
              <a:gd name="connsiteX19937" fmla="*/ 5730509 w 22146938"/>
              <a:gd name="connsiteY19937" fmla="*/ 809646 h 4842513"/>
              <a:gd name="connsiteX19938" fmla="*/ 5711675 w 22146938"/>
              <a:gd name="connsiteY19938" fmla="*/ 821827 h 4842513"/>
              <a:gd name="connsiteX19939" fmla="*/ 5697848 w 22146938"/>
              <a:gd name="connsiteY19939" fmla="*/ 804663 h 4842513"/>
              <a:gd name="connsiteX19940" fmla="*/ 5716659 w 22146938"/>
              <a:gd name="connsiteY19940" fmla="*/ 792482 h 4842513"/>
              <a:gd name="connsiteX19941" fmla="*/ 16244437 w 22146938"/>
              <a:gd name="connsiteY19941" fmla="*/ 791375 h 4842513"/>
              <a:gd name="connsiteX19942" fmla="*/ 16258833 w 22146938"/>
              <a:gd name="connsiteY19942" fmla="*/ 808539 h 4842513"/>
              <a:gd name="connsiteX19943" fmla="*/ 16240009 w 22146938"/>
              <a:gd name="connsiteY19943" fmla="*/ 820720 h 4842513"/>
              <a:gd name="connsiteX19944" fmla="*/ 16225613 w 22146938"/>
              <a:gd name="connsiteY19944" fmla="*/ 803556 h 4842513"/>
              <a:gd name="connsiteX19945" fmla="*/ 16244437 w 22146938"/>
              <a:gd name="connsiteY19945" fmla="*/ 791375 h 4842513"/>
              <a:gd name="connsiteX19946" fmla="*/ 12402476 w 22146938"/>
              <a:gd name="connsiteY19946" fmla="*/ 791375 h 4842513"/>
              <a:gd name="connsiteX19947" fmla="*/ 12415210 w 22146938"/>
              <a:gd name="connsiteY19947" fmla="*/ 806324 h 4842513"/>
              <a:gd name="connsiteX19948" fmla="*/ 12398600 w 22146938"/>
              <a:gd name="connsiteY19948" fmla="*/ 816844 h 4842513"/>
              <a:gd name="connsiteX19949" fmla="*/ 12385865 w 22146938"/>
              <a:gd name="connsiteY19949" fmla="*/ 801894 h 4842513"/>
              <a:gd name="connsiteX19950" fmla="*/ 12402476 w 22146938"/>
              <a:gd name="connsiteY19950" fmla="*/ 791375 h 4842513"/>
              <a:gd name="connsiteX19951" fmla="*/ 6094310 w 22146938"/>
              <a:gd name="connsiteY19951" fmla="*/ 791374 h 4842513"/>
              <a:gd name="connsiteX19952" fmla="*/ 6108151 w 22146938"/>
              <a:gd name="connsiteY19952" fmla="*/ 807985 h 4842513"/>
              <a:gd name="connsiteX19953" fmla="*/ 6089880 w 22146938"/>
              <a:gd name="connsiteY19953" fmla="*/ 819612 h 4842513"/>
              <a:gd name="connsiteX19954" fmla="*/ 6076042 w 22146938"/>
              <a:gd name="connsiteY19954" fmla="*/ 803001 h 4842513"/>
              <a:gd name="connsiteX19955" fmla="*/ 6094310 w 22146938"/>
              <a:gd name="connsiteY19955" fmla="*/ 791374 h 4842513"/>
              <a:gd name="connsiteX19956" fmla="*/ 19376032 w 22146938"/>
              <a:gd name="connsiteY19956" fmla="*/ 790821 h 4842513"/>
              <a:gd name="connsiteX19957" fmla="*/ 19388766 w 22146938"/>
              <a:gd name="connsiteY19957" fmla="*/ 806324 h 4842513"/>
              <a:gd name="connsiteX19958" fmla="*/ 19372158 w 22146938"/>
              <a:gd name="connsiteY19958" fmla="*/ 816844 h 4842513"/>
              <a:gd name="connsiteX19959" fmla="*/ 19359422 w 22146938"/>
              <a:gd name="connsiteY19959" fmla="*/ 801341 h 4842513"/>
              <a:gd name="connsiteX19960" fmla="*/ 19376032 w 22146938"/>
              <a:gd name="connsiteY19960" fmla="*/ 790821 h 4842513"/>
              <a:gd name="connsiteX19961" fmla="*/ 14840314 w 22146938"/>
              <a:gd name="connsiteY19961" fmla="*/ 790267 h 4842513"/>
              <a:gd name="connsiteX19962" fmla="*/ 14853602 w 22146938"/>
              <a:gd name="connsiteY19962" fmla="*/ 806877 h 4842513"/>
              <a:gd name="connsiteX19963" fmla="*/ 14835884 w 22146938"/>
              <a:gd name="connsiteY19963" fmla="*/ 818504 h 4842513"/>
              <a:gd name="connsiteX19964" fmla="*/ 14822597 w 22146938"/>
              <a:gd name="connsiteY19964" fmla="*/ 801894 h 4842513"/>
              <a:gd name="connsiteX19965" fmla="*/ 14840314 w 22146938"/>
              <a:gd name="connsiteY19965" fmla="*/ 790267 h 4842513"/>
              <a:gd name="connsiteX19966" fmla="*/ 17037105 w 22146938"/>
              <a:gd name="connsiteY19966" fmla="*/ 789812 h 4842513"/>
              <a:gd name="connsiteX19967" fmla="*/ 17048372 w 22146938"/>
              <a:gd name="connsiteY19967" fmla="*/ 796213 h 4842513"/>
              <a:gd name="connsiteX19968" fmla="*/ 17049533 w 22146938"/>
              <a:gd name="connsiteY19968" fmla="*/ 800386 h 4842513"/>
              <a:gd name="connsiteX19969" fmla="*/ 17058341 w 22146938"/>
              <a:gd name="connsiteY19969" fmla="*/ 798572 h 4842513"/>
              <a:gd name="connsiteX19970" fmla="*/ 17071630 w 22146938"/>
              <a:gd name="connsiteY19970" fmla="*/ 814629 h 4842513"/>
              <a:gd name="connsiteX19971" fmla="*/ 17065678 w 22146938"/>
              <a:gd name="connsiteY19971" fmla="*/ 823695 h 4842513"/>
              <a:gd name="connsiteX19972" fmla="*/ 17057920 w 22146938"/>
              <a:gd name="connsiteY19972" fmla="*/ 825019 h 4842513"/>
              <a:gd name="connsiteX19973" fmla="*/ 17057788 w 22146938"/>
              <a:gd name="connsiteY19973" fmla="*/ 825218 h 4842513"/>
              <a:gd name="connsiteX19974" fmla="*/ 17047268 w 22146938"/>
              <a:gd name="connsiteY19974" fmla="*/ 827363 h 4842513"/>
              <a:gd name="connsiteX19975" fmla="*/ 17037856 w 22146938"/>
              <a:gd name="connsiteY19975" fmla="*/ 822173 h 4842513"/>
              <a:gd name="connsiteX19976" fmla="*/ 17037081 w 22146938"/>
              <a:gd name="connsiteY19976" fmla="*/ 819443 h 4842513"/>
              <a:gd name="connsiteX19977" fmla="*/ 17032206 w 22146938"/>
              <a:gd name="connsiteY19977" fmla="*/ 820428 h 4842513"/>
              <a:gd name="connsiteX19978" fmla="*/ 17017709 w 22146938"/>
              <a:gd name="connsiteY19978" fmla="*/ 802407 h 4842513"/>
              <a:gd name="connsiteX19979" fmla="*/ 17037105 w 22146938"/>
              <a:gd name="connsiteY19979" fmla="*/ 789812 h 4842513"/>
              <a:gd name="connsiteX19980" fmla="*/ 3644917 w 22146938"/>
              <a:gd name="connsiteY19980" fmla="*/ 789713 h 4842513"/>
              <a:gd name="connsiteX19981" fmla="*/ 3658205 w 22146938"/>
              <a:gd name="connsiteY19981" fmla="*/ 806324 h 4842513"/>
              <a:gd name="connsiteX19982" fmla="*/ 3639934 w 22146938"/>
              <a:gd name="connsiteY19982" fmla="*/ 817951 h 4842513"/>
              <a:gd name="connsiteX19983" fmla="*/ 3626646 w 22146938"/>
              <a:gd name="connsiteY19983" fmla="*/ 801340 h 4842513"/>
              <a:gd name="connsiteX19984" fmla="*/ 3644917 w 22146938"/>
              <a:gd name="connsiteY19984" fmla="*/ 789713 h 4842513"/>
              <a:gd name="connsiteX19985" fmla="*/ 17824076 w 22146938"/>
              <a:gd name="connsiteY19985" fmla="*/ 789160 h 4842513"/>
              <a:gd name="connsiteX19986" fmla="*/ 17837366 w 22146938"/>
              <a:gd name="connsiteY19986" fmla="*/ 805217 h 4842513"/>
              <a:gd name="connsiteX19987" fmla="*/ 17819647 w 22146938"/>
              <a:gd name="connsiteY19987" fmla="*/ 816290 h 4842513"/>
              <a:gd name="connsiteX19988" fmla="*/ 17806359 w 22146938"/>
              <a:gd name="connsiteY19988" fmla="*/ 800234 h 4842513"/>
              <a:gd name="connsiteX19989" fmla="*/ 17824076 w 22146938"/>
              <a:gd name="connsiteY19989" fmla="*/ 789160 h 4842513"/>
              <a:gd name="connsiteX19990" fmla="*/ 10377806 w 22146938"/>
              <a:gd name="connsiteY19990" fmla="*/ 789160 h 4842513"/>
              <a:gd name="connsiteX19991" fmla="*/ 10390542 w 22146938"/>
              <a:gd name="connsiteY19991" fmla="*/ 804663 h 4842513"/>
              <a:gd name="connsiteX19992" fmla="*/ 10373928 w 22146938"/>
              <a:gd name="connsiteY19992" fmla="*/ 815183 h 4842513"/>
              <a:gd name="connsiteX19993" fmla="*/ 10361194 w 22146938"/>
              <a:gd name="connsiteY19993" fmla="*/ 799680 h 4842513"/>
              <a:gd name="connsiteX19994" fmla="*/ 10377806 w 22146938"/>
              <a:gd name="connsiteY19994" fmla="*/ 789160 h 4842513"/>
              <a:gd name="connsiteX19995" fmla="*/ 5438700 w 22146938"/>
              <a:gd name="connsiteY19995" fmla="*/ 789160 h 4842513"/>
              <a:gd name="connsiteX19996" fmla="*/ 5453078 w 22146938"/>
              <a:gd name="connsiteY19996" fmla="*/ 806324 h 4842513"/>
              <a:gd name="connsiteX19997" fmla="*/ 5434263 w 22146938"/>
              <a:gd name="connsiteY19997" fmla="*/ 818505 h 4842513"/>
              <a:gd name="connsiteX19998" fmla="*/ 5419857 w 22146938"/>
              <a:gd name="connsiteY19998" fmla="*/ 801341 h 4842513"/>
              <a:gd name="connsiteX19999" fmla="*/ 5438700 w 22146938"/>
              <a:gd name="connsiteY19999" fmla="*/ 789160 h 4842513"/>
              <a:gd name="connsiteX20000" fmla="*/ 17670930 w 22146938"/>
              <a:gd name="connsiteY20000" fmla="*/ 788822 h 4842513"/>
              <a:gd name="connsiteX20001" fmla="*/ 17684051 w 22146938"/>
              <a:gd name="connsiteY20001" fmla="*/ 804939 h 4842513"/>
              <a:gd name="connsiteX20002" fmla="*/ 17666556 w 22146938"/>
              <a:gd name="connsiteY20002" fmla="*/ 816156 h 4842513"/>
              <a:gd name="connsiteX20003" fmla="*/ 17653436 w 22146938"/>
              <a:gd name="connsiteY20003" fmla="*/ 800040 h 4842513"/>
              <a:gd name="connsiteX20004" fmla="*/ 17670930 w 22146938"/>
              <a:gd name="connsiteY20004" fmla="*/ 788822 h 4842513"/>
              <a:gd name="connsiteX20005" fmla="*/ 16939855 w 22146938"/>
              <a:gd name="connsiteY20005" fmla="*/ 788606 h 4842513"/>
              <a:gd name="connsiteX20006" fmla="*/ 16952036 w 22146938"/>
              <a:gd name="connsiteY20006" fmla="*/ 803001 h 4842513"/>
              <a:gd name="connsiteX20007" fmla="*/ 16935980 w 22146938"/>
              <a:gd name="connsiteY20007" fmla="*/ 812967 h 4842513"/>
              <a:gd name="connsiteX20008" fmla="*/ 16923799 w 22146938"/>
              <a:gd name="connsiteY20008" fmla="*/ 798572 h 4842513"/>
              <a:gd name="connsiteX20009" fmla="*/ 16939855 w 22146938"/>
              <a:gd name="connsiteY20009" fmla="*/ 788606 h 4842513"/>
              <a:gd name="connsiteX20010" fmla="*/ 6300888 w 22146938"/>
              <a:gd name="connsiteY20010" fmla="*/ 788053 h 4842513"/>
              <a:gd name="connsiteX20011" fmla="*/ 6314172 w 22146938"/>
              <a:gd name="connsiteY20011" fmla="*/ 804109 h 4842513"/>
              <a:gd name="connsiteX20012" fmla="*/ 6296454 w 22146938"/>
              <a:gd name="connsiteY20012" fmla="*/ 815183 h 4842513"/>
              <a:gd name="connsiteX20013" fmla="*/ 6283170 w 22146938"/>
              <a:gd name="connsiteY20013" fmla="*/ 799126 h 4842513"/>
              <a:gd name="connsiteX20014" fmla="*/ 6300888 w 22146938"/>
              <a:gd name="connsiteY20014" fmla="*/ 788053 h 4842513"/>
              <a:gd name="connsiteX20015" fmla="*/ 19861054 w 22146938"/>
              <a:gd name="connsiteY20015" fmla="*/ 787499 h 4842513"/>
              <a:gd name="connsiteX20016" fmla="*/ 19873234 w 22146938"/>
              <a:gd name="connsiteY20016" fmla="*/ 801895 h 4842513"/>
              <a:gd name="connsiteX20017" fmla="*/ 19869432 w 22146938"/>
              <a:gd name="connsiteY20017" fmla="*/ 807457 h 4842513"/>
              <a:gd name="connsiteX20018" fmla="*/ 19874272 w 22146938"/>
              <a:gd name="connsiteY20018" fmla="*/ 810131 h 4842513"/>
              <a:gd name="connsiteX20019" fmla="*/ 19877110 w 22146938"/>
              <a:gd name="connsiteY20019" fmla="*/ 820166 h 4842513"/>
              <a:gd name="connsiteX20020" fmla="*/ 19860500 w 22146938"/>
              <a:gd name="connsiteY20020" fmla="*/ 830685 h 4842513"/>
              <a:gd name="connsiteX20021" fmla="*/ 19847766 w 22146938"/>
              <a:gd name="connsiteY20021" fmla="*/ 815183 h 4842513"/>
              <a:gd name="connsiteX20022" fmla="*/ 19851944 w 22146938"/>
              <a:gd name="connsiteY20022" fmla="*/ 809014 h 4842513"/>
              <a:gd name="connsiteX20023" fmla="*/ 19847766 w 22146938"/>
              <a:gd name="connsiteY20023" fmla="*/ 806739 h 4842513"/>
              <a:gd name="connsiteX20024" fmla="*/ 19844996 w 22146938"/>
              <a:gd name="connsiteY20024" fmla="*/ 797465 h 4842513"/>
              <a:gd name="connsiteX20025" fmla="*/ 19861054 w 22146938"/>
              <a:gd name="connsiteY20025" fmla="*/ 787499 h 4842513"/>
              <a:gd name="connsiteX20026" fmla="*/ 16339116 w 22146938"/>
              <a:gd name="connsiteY20026" fmla="*/ 787499 h 4842513"/>
              <a:gd name="connsiteX20027" fmla="*/ 16350190 w 22146938"/>
              <a:gd name="connsiteY20027" fmla="*/ 801341 h 4842513"/>
              <a:gd name="connsiteX20028" fmla="*/ 16335241 w 22146938"/>
              <a:gd name="connsiteY20028" fmla="*/ 810753 h 4842513"/>
              <a:gd name="connsiteX20029" fmla="*/ 16324167 w 22146938"/>
              <a:gd name="connsiteY20029" fmla="*/ 796911 h 4842513"/>
              <a:gd name="connsiteX20030" fmla="*/ 16339116 w 22146938"/>
              <a:gd name="connsiteY20030" fmla="*/ 787499 h 4842513"/>
              <a:gd name="connsiteX20031" fmla="*/ 9323953 w 22146938"/>
              <a:gd name="connsiteY20031" fmla="*/ 787499 h 4842513"/>
              <a:gd name="connsiteX20032" fmla="*/ 9336695 w 22146938"/>
              <a:gd name="connsiteY20032" fmla="*/ 803002 h 4842513"/>
              <a:gd name="connsiteX20033" fmla="*/ 9319523 w 22146938"/>
              <a:gd name="connsiteY20033" fmla="*/ 813522 h 4842513"/>
              <a:gd name="connsiteX20034" fmla="*/ 9306787 w 22146938"/>
              <a:gd name="connsiteY20034" fmla="*/ 798019 h 4842513"/>
              <a:gd name="connsiteX20035" fmla="*/ 9323953 w 22146938"/>
              <a:gd name="connsiteY20035" fmla="*/ 787499 h 4842513"/>
              <a:gd name="connsiteX20036" fmla="*/ 14658154 w 22146938"/>
              <a:gd name="connsiteY20036" fmla="*/ 787498 h 4842513"/>
              <a:gd name="connsiteX20037" fmla="*/ 14671443 w 22146938"/>
              <a:gd name="connsiteY20037" fmla="*/ 803555 h 4842513"/>
              <a:gd name="connsiteX20038" fmla="*/ 14653725 w 22146938"/>
              <a:gd name="connsiteY20038" fmla="*/ 814629 h 4842513"/>
              <a:gd name="connsiteX20039" fmla="*/ 14640436 w 22146938"/>
              <a:gd name="connsiteY20039" fmla="*/ 798572 h 4842513"/>
              <a:gd name="connsiteX20040" fmla="*/ 14658154 w 22146938"/>
              <a:gd name="connsiteY20040" fmla="*/ 787498 h 4842513"/>
              <a:gd name="connsiteX20041" fmla="*/ 19815650 w 22146938"/>
              <a:gd name="connsiteY20041" fmla="*/ 786945 h 4842513"/>
              <a:gd name="connsiteX20042" fmla="*/ 19825064 w 22146938"/>
              <a:gd name="connsiteY20042" fmla="*/ 792136 h 4842513"/>
              <a:gd name="connsiteX20043" fmla="*/ 19825278 w 22146938"/>
              <a:gd name="connsiteY20043" fmla="*/ 792891 h 4842513"/>
              <a:gd name="connsiteX20044" fmla="*/ 19829426 w 22146938"/>
              <a:gd name="connsiteY20044" fmla="*/ 795182 h 4842513"/>
              <a:gd name="connsiteX20045" fmla="*/ 19832262 w 22146938"/>
              <a:gd name="connsiteY20045" fmla="*/ 805217 h 4842513"/>
              <a:gd name="connsiteX20046" fmla="*/ 19815098 w 22146938"/>
              <a:gd name="connsiteY20046" fmla="*/ 815736 h 4842513"/>
              <a:gd name="connsiteX20047" fmla="*/ 19805202 w 22146938"/>
              <a:gd name="connsiteY20047" fmla="*/ 810269 h 4842513"/>
              <a:gd name="connsiteX20048" fmla="*/ 19804706 w 22146938"/>
              <a:gd name="connsiteY20048" fmla="*/ 808516 h 4842513"/>
              <a:gd name="connsiteX20049" fmla="*/ 19802364 w 22146938"/>
              <a:gd name="connsiteY20049" fmla="*/ 807224 h 4842513"/>
              <a:gd name="connsiteX20050" fmla="*/ 19799594 w 22146938"/>
              <a:gd name="connsiteY20050" fmla="*/ 797465 h 4842513"/>
              <a:gd name="connsiteX20051" fmla="*/ 19815650 w 22146938"/>
              <a:gd name="connsiteY20051" fmla="*/ 786945 h 4842513"/>
              <a:gd name="connsiteX20052" fmla="*/ 2097615 w 22146938"/>
              <a:gd name="connsiteY20052" fmla="*/ 786775 h 4842513"/>
              <a:gd name="connsiteX20053" fmla="*/ 2111740 w 22146938"/>
              <a:gd name="connsiteY20053" fmla="*/ 803613 h 4842513"/>
              <a:gd name="connsiteX20054" fmla="*/ 2093066 w 22146938"/>
              <a:gd name="connsiteY20054" fmla="*/ 815203 h 4842513"/>
              <a:gd name="connsiteX20055" fmla="*/ 2078940 w 22146938"/>
              <a:gd name="connsiteY20055" fmla="*/ 798364 h 4842513"/>
              <a:gd name="connsiteX20056" fmla="*/ 2097615 w 22146938"/>
              <a:gd name="connsiteY20056" fmla="*/ 786775 h 4842513"/>
              <a:gd name="connsiteX20057" fmla="*/ 18665112 w 22146938"/>
              <a:gd name="connsiteY20057" fmla="*/ 786392 h 4842513"/>
              <a:gd name="connsiteX20058" fmla="*/ 18676738 w 22146938"/>
              <a:gd name="connsiteY20058" fmla="*/ 800787 h 4842513"/>
              <a:gd name="connsiteX20059" fmla="*/ 18661235 w 22146938"/>
              <a:gd name="connsiteY20059" fmla="*/ 810753 h 4842513"/>
              <a:gd name="connsiteX20060" fmla="*/ 18649609 w 22146938"/>
              <a:gd name="connsiteY20060" fmla="*/ 796358 h 4842513"/>
              <a:gd name="connsiteX20061" fmla="*/ 18665112 w 22146938"/>
              <a:gd name="connsiteY20061" fmla="*/ 786392 h 4842513"/>
              <a:gd name="connsiteX20062" fmla="*/ 18246532 w 22146938"/>
              <a:gd name="connsiteY20062" fmla="*/ 786392 h 4842513"/>
              <a:gd name="connsiteX20063" fmla="*/ 18258159 w 22146938"/>
              <a:gd name="connsiteY20063" fmla="*/ 800233 h 4842513"/>
              <a:gd name="connsiteX20064" fmla="*/ 18257732 w 22146938"/>
              <a:gd name="connsiteY20064" fmla="*/ 800874 h 4842513"/>
              <a:gd name="connsiteX20065" fmla="*/ 18258159 w 22146938"/>
              <a:gd name="connsiteY20065" fmla="*/ 800787 h 4842513"/>
              <a:gd name="connsiteX20066" fmla="*/ 18259602 w 22146938"/>
              <a:gd name="connsiteY20066" fmla="*/ 801583 h 4842513"/>
              <a:gd name="connsiteX20067" fmla="*/ 18265911 w 22146938"/>
              <a:gd name="connsiteY20067" fmla="*/ 800234 h 4842513"/>
              <a:gd name="connsiteX20068" fmla="*/ 18278645 w 22146938"/>
              <a:gd name="connsiteY20068" fmla="*/ 815183 h 4842513"/>
              <a:gd name="connsiteX20069" fmla="*/ 18262035 w 22146938"/>
              <a:gd name="connsiteY20069" fmla="*/ 825703 h 4842513"/>
              <a:gd name="connsiteX20070" fmla="*/ 18260522 w 22146938"/>
              <a:gd name="connsiteY20070" fmla="*/ 824860 h 4842513"/>
              <a:gd name="connsiteX20071" fmla="*/ 18259877 w 22146938"/>
              <a:gd name="connsiteY20071" fmla="*/ 825005 h 4842513"/>
              <a:gd name="connsiteX20072" fmla="*/ 18255460 w 22146938"/>
              <a:gd name="connsiteY20072" fmla="*/ 831377 h 4842513"/>
              <a:gd name="connsiteX20073" fmla="*/ 18245425 w 22146938"/>
              <a:gd name="connsiteY20073" fmla="*/ 833453 h 4842513"/>
              <a:gd name="connsiteX20074" fmla="*/ 18233798 w 22146938"/>
              <a:gd name="connsiteY20074" fmla="*/ 819058 h 4842513"/>
              <a:gd name="connsiteX20075" fmla="*/ 18239266 w 22146938"/>
              <a:gd name="connsiteY20075" fmla="*/ 811168 h 4842513"/>
              <a:gd name="connsiteX20076" fmla="*/ 18242658 w 22146938"/>
              <a:gd name="connsiteY20076" fmla="*/ 810466 h 4842513"/>
              <a:gd name="connsiteX20077" fmla="*/ 18242862 w 22146938"/>
              <a:gd name="connsiteY20077" fmla="*/ 810159 h 4842513"/>
              <a:gd name="connsiteX20078" fmla="*/ 18242656 w 22146938"/>
              <a:gd name="connsiteY20078" fmla="*/ 810200 h 4842513"/>
              <a:gd name="connsiteX20079" fmla="*/ 18231028 w 22146938"/>
              <a:gd name="connsiteY20079" fmla="*/ 796358 h 4842513"/>
              <a:gd name="connsiteX20080" fmla="*/ 18246532 w 22146938"/>
              <a:gd name="connsiteY20080" fmla="*/ 786392 h 4842513"/>
              <a:gd name="connsiteX20081" fmla="*/ 10049933 w 22146938"/>
              <a:gd name="connsiteY20081" fmla="*/ 786391 h 4842513"/>
              <a:gd name="connsiteX20082" fmla="*/ 10062669 w 22146938"/>
              <a:gd name="connsiteY20082" fmla="*/ 801894 h 4842513"/>
              <a:gd name="connsiteX20083" fmla="*/ 10045504 w 22146938"/>
              <a:gd name="connsiteY20083" fmla="*/ 812968 h 4842513"/>
              <a:gd name="connsiteX20084" fmla="*/ 10032767 w 22146938"/>
              <a:gd name="connsiteY20084" fmla="*/ 797465 h 4842513"/>
              <a:gd name="connsiteX20085" fmla="*/ 10049933 w 22146938"/>
              <a:gd name="connsiteY20085" fmla="*/ 786391 h 4842513"/>
              <a:gd name="connsiteX20086" fmla="*/ 6677595 w 22146938"/>
              <a:gd name="connsiteY20086" fmla="*/ 785838 h 4842513"/>
              <a:gd name="connsiteX20087" fmla="*/ 6690348 w 22146938"/>
              <a:gd name="connsiteY20087" fmla="*/ 800787 h 4842513"/>
              <a:gd name="connsiteX20088" fmla="*/ 6673727 w 22146938"/>
              <a:gd name="connsiteY20088" fmla="*/ 811307 h 4842513"/>
              <a:gd name="connsiteX20089" fmla="*/ 6660995 w 22146938"/>
              <a:gd name="connsiteY20089" fmla="*/ 796358 h 4842513"/>
              <a:gd name="connsiteX20090" fmla="*/ 6677595 w 22146938"/>
              <a:gd name="connsiteY20090" fmla="*/ 785838 h 4842513"/>
              <a:gd name="connsiteX20091" fmla="*/ 13523391 w 22146938"/>
              <a:gd name="connsiteY20091" fmla="*/ 785656 h 4842513"/>
              <a:gd name="connsiteX20092" fmla="*/ 13535593 w 22146938"/>
              <a:gd name="connsiteY20092" fmla="*/ 800506 h 4842513"/>
              <a:gd name="connsiteX20093" fmla="*/ 13519367 w 22146938"/>
              <a:gd name="connsiteY20093" fmla="*/ 810805 h 4842513"/>
              <a:gd name="connsiteX20094" fmla="*/ 13507165 w 22146938"/>
              <a:gd name="connsiteY20094" fmla="*/ 795957 h 4842513"/>
              <a:gd name="connsiteX20095" fmla="*/ 13523391 w 22146938"/>
              <a:gd name="connsiteY20095" fmla="*/ 785656 h 4842513"/>
              <a:gd name="connsiteX20096" fmla="*/ 15188023 w 22146938"/>
              <a:gd name="connsiteY20096" fmla="*/ 785284 h 4842513"/>
              <a:gd name="connsiteX20097" fmla="*/ 15201865 w 22146938"/>
              <a:gd name="connsiteY20097" fmla="*/ 801894 h 4842513"/>
              <a:gd name="connsiteX20098" fmla="*/ 15183594 w 22146938"/>
              <a:gd name="connsiteY20098" fmla="*/ 813521 h 4842513"/>
              <a:gd name="connsiteX20099" fmla="*/ 15169752 w 22146938"/>
              <a:gd name="connsiteY20099" fmla="*/ 796911 h 4842513"/>
              <a:gd name="connsiteX20100" fmla="*/ 15188023 w 22146938"/>
              <a:gd name="connsiteY20100" fmla="*/ 785284 h 4842513"/>
              <a:gd name="connsiteX20101" fmla="*/ 7322251 w 22146938"/>
              <a:gd name="connsiteY20101" fmla="*/ 785284 h 4842513"/>
              <a:gd name="connsiteX20102" fmla="*/ 7334457 w 22146938"/>
              <a:gd name="connsiteY20102" fmla="*/ 800233 h 4842513"/>
              <a:gd name="connsiteX20103" fmla="*/ 7317825 w 22146938"/>
              <a:gd name="connsiteY20103" fmla="*/ 810753 h 4842513"/>
              <a:gd name="connsiteX20104" fmla="*/ 7305646 w 22146938"/>
              <a:gd name="connsiteY20104" fmla="*/ 795804 h 4842513"/>
              <a:gd name="connsiteX20105" fmla="*/ 7322251 w 22146938"/>
              <a:gd name="connsiteY20105" fmla="*/ 785284 h 4842513"/>
              <a:gd name="connsiteX20106" fmla="*/ 6200086 w 22146938"/>
              <a:gd name="connsiteY20106" fmla="*/ 785284 h 4842513"/>
              <a:gd name="connsiteX20107" fmla="*/ 6213371 w 22146938"/>
              <a:gd name="connsiteY20107" fmla="*/ 801894 h 4842513"/>
              <a:gd name="connsiteX20108" fmla="*/ 6195658 w 22146938"/>
              <a:gd name="connsiteY20108" fmla="*/ 813521 h 4842513"/>
              <a:gd name="connsiteX20109" fmla="*/ 6182371 w 22146938"/>
              <a:gd name="connsiteY20109" fmla="*/ 796911 h 4842513"/>
              <a:gd name="connsiteX20110" fmla="*/ 6200086 w 22146938"/>
              <a:gd name="connsiteY20110" fmla="*/ 785284 h 4842513"/>
              <a:gd name="connsiteX20111" fmla="*/ 17124230 w 22146938"/>
              <a:gd name="connsiteY20111" fmla="*/ 781961 h 4842513"/>
              <a:gd name="connsiteX20112" fmla="*/ 17137518 w 22146938"/>
              <a:gd name="connsiteY20112" fmla="*/ 798018 h 4842513"/>
              <a:gd name="connsiteX20113" fmla="*/ 17119800 w 22146938"/>
              <a:gd name="connsiteY20113" fmla="*/ 809092 h 4842513"/>
              <a:gd name="connsiteX20114" fmla="*/ 17119611 w 22146938"/>
              <a:gd name="connsiteY20114" fmla="*/ 808988 h 4842513"/>
              <a:gd name="connsiteX20115" fmla="*/ 17122014 w 22146938"/>
              <a:gd name="connsiteY20115" fmla="*/ 817951 h 4842513"/>
              <a:gd name="connsiteX20116" fmla="*/ 17105404 w 22146938"/>
              <a:gd name="connsiteY20116" fmla="*/ 828471 h 4842513"/>
              <a:gd name="connsiteX20117" fmla="*/ 17093223 w 22146938"/>
              <a:gd name="connsiteY20117" fmla="*/ 813522 h 4842513"/>
              <a:gd name="connsiteX20118" fmla="*/ 17098829 w 22146938"/>
              <a:gd name="connsiteY20118" fmla="*/ 805148 h 4842513"/>
              <a:gd name="connsiteX20119" fmla="*/ 17109348 w 22146938"/>
              <a:gd name="connsiteY20119" fmla="*/ 803097 h 4842513"/>
              <a:gd name="connsiteX20120" fmla="*/ 17106513 w 22146938"/>
              <a:gd name="connsiteY20120" fmla="*/ 793035 h 4842513"/>
              <a:gd name="connsiteX20121" fmla="*/ 17124230 w 22146938"/>
              <a:gd name="connsiteY20121" fmla="*/ 781961 h 4842513"/>
              <a:gd name="connsiteX20122" fmla="*/ 7125133 w 22146938"/>
              <a:gd name="connsiteY20122" fmla="*/ 781408 h 4842513"/>
              <a:gd name="connsiteX20123" fmla="*/ 7137315 w 22146938"/>
              <a:gd name="connsiteY20123" fmla="*/ 796357 h 4842513"/>
              <a:gd name="connsiteX20124" fmla="*/ 7121255 w 22146938"/>
              <a:gd name="connsiteY20124" fmla="*/ 806877 h 4842513"/>
              <a:gd name="connsiteX20125" fmla="*/ 7109068 w 22146938"/>
              <a:gd name="connsiteY20125" fmla="*/ 791928 h 4842513"/>
              <a:gd name="connsiteX20126" fmla="*/ 7125133 w 22146938"/>
              <a:gd name="connsiteY20126" fmla="*/ 781408 h 4842513"/>
              <a:gd name="connsiteX20127" fmla="*/ 13812136 w 22146938"/>
              <a:gd name="connsiteY20127" fmla="*/ 780854 h 4842513"/>
              <a:gd name="connsiteX20128" fmla="*/ 13824317 w 22146938"/>
              <a:gd name="connsiteY20128" fmla="*/ 795803 h 4842513"/>
              <a:gd name="connsiteX20129" fmla="*/ 13808260 w 22146938"/>
              <a:gd name="connsiteY20129" fmla="*/ 806323 h 4842513"/>
              <a:gd name="connsiteX20130" fmla="*/ 13796079 w 22146938"/>
              <a:gd name="connsiteY20130" fmla="*/ 791374 h 4842513"/>
              <a:gd name="connsiteX20131" fmla="*/ 13812136 w 22146938"/>
              <a:gd name="connsiteY20131" fmla="*/ 780854 h 4842513"/>
              <a:gd name="connsiteX20132" fmla="*/ 17450899 w 22146938"/>
              <a:gd name="connsiteY20132" fmla="*/ 780301 h 4842513"/>
              <a:gd name="connsiteX20133" fmla="*/ 17463634 w 22146938"/>
              <a:gd name="connsiteY20133" fmla="*/ 796358 h 4842513"/>
              <a:gd name="connsiteX20134" fmla="*/ 17446469 w 22146938"/>
              <a:gd name="connsiteY20134" fmla="*/ 807431 h 4842513"/>
              <a:gd name="connsiteX20135" fmla="*/ 17433734 w 22146938"/>
              <a:gd name="connsiteY20135" fmla="*/ 791375 h 4842513"/>
              <a:gd name="connsiteX20136" fmla="*/ 17450899 w 22146938"/>
              <a:gd name="connsiteY20136" fmla="*/ 780301 h 4842513"/>
              <a:gd name="connsiteX20137" fmla="*/ 14290513 w 22146938"/>
              <a:gd name="connsiteY20137" fmla="*/ 779748 h 4842513"/>
              <a:gd name="connsiteX20138" fmla="*/ 14303248 w 22146938"/>
              <a:gd name="connsiteY20138" fmla="*/ 795250 h 4842513"/>
              <a:gd name="connsiteX20139" fmla="*/ 14286084 w 22146938"/>
              <a:gd name="connsiteY20139" fmla="*/ 805770 h 4842513"/>
              <a:gd name="connsiteX20140" fmla="*/ 14273349 w 22146938"/>
              <a:gd name="connsiteY20140" fmla="*/ 790267 h 4842513"/>
              <a:gd name="connsiteX20141" fmla="*/ 14290513 w 22146938"/>
              <a:gd name="connsiteY20141" fmla="*/ 779748 h 4842513"/>
              <a:gd name="connsiteX20142" fmla="*/ 19052130 w 22146938"/>
              <a:gd name="connsiteY20142" fmla="*/ 779193 h 4842513"/>
              <a:gd name="connsiteX20143" fmla="*/ 19064312 w 22146938"/>
              <a:gd name="connsiteY20143" fmla="*/ 794142 h 4842513"/>
              <a:gd name="connsiteX20144" fmla="*/ 19047702 w 22146938"/>
              <a:gd name="connsiteY20144" fmla="*/ 804662 h 4842513"/>
              <a:gd name="connsiteX20145" fmla="*/ 19035522 w 22146938"/>
              <a:gd name="connsiteY20145" fmla="*/ 789713 h 4842513"/>
              <a:gd name="connsiteX20146" fmla="*/ 19052130 w 22146938"/>
              <a:gd name="connsiteY20146" fmla="*/ 779193 h 4842513"/>
              <a:gd name="connsiteX20147" fmla="*/ 16887256 w 22146938"/>
              <a:gd name="connsiteY20147" fmla="*/ 778640 h 4842513"/>
              <a:gd name="connsiteX20148" fmla="*/ 16896392 w 22146938"/>
              <a:gd name="connsiteY20148" fmla="*/ 783761 h 4842513"/>
              <a:gd name="connsiteX20149" fmla="*/ 16896912 w 22146938"/>
              <a:gd name="connsiteY20149" fmla="*/ 785698 h 4842513"/>
              <a:gd name="connsiteX20150" fmla="*/ 16907741 w 22146938"/>
              <a:gd name="connsiteY20150" fmla="*/ 783622 h 4842513"/>
              <a:gd name="connsiteX20151" fmla="*/ 16921031 w 22146938"/>
              <a:gd name="connsiteY20151" fmla="*/ 799679 h 4842513"/>
              <a:gd name="connsiteX20152" fmla="*/ 16903312 w 22146938"/>
              <a:gd name="connsiteY20152" fmla="*/ 810753 h 4842513"/>
              <a:gd name="connsiteX20153" fmla="*/ 16893138 w 22146938"/>
              <a:gd name="connsiteY20153" fmla="*/ 805216 h 4842513"/>
              <a:gd name="connsiteX20154" fmla="*/ 16891957 w 22146938"/>
              <a:gd name="connsiteY20154" fmla="*/ 801227 h 4842513"/>
              <a:gd name="connsiteX20155" fmla="*/ 16883380 w 22146938"/>
              <a:gd name="connsiteY20155" fmla="*/ 803001 h 4842513"/>
              <a:gd name="connsiteX20156" fmla="*/ 16871753 w 22146938"/>
              <a:gd name="connsiteY20156" fmla="*/ 788606 h 4842513"/>
              <a:gd name="connsiteX20157" fmla="*/ 16887256 w 22146938"/>
              <a:gd name="connsiteY20157" fmla="*/ 778640 h 4842513"/>
              <a:gd name="connsiteX20158" fmla="*/ 10554857 w 22146938"/>
              <a:gd name="connsiteY20158" fmla="*/ 778640 h 4842513"/>
              <a:gd name="connsiteX20159" fmla="*/ 10567038 w 22146938"/>
              <a:gd name="connsiteY20159" fmla="*/ 793589 h 4842513"/>
              <a:gd name="connsiteX20160" fmla="*/ 10550428 w 22146938"/>
              <a:gd name="connsiteY20160" fmla="*/ 804109 h 4842513"/>
              <a:gd name="connsiteX20161" fmla="*/ 10538247 w 22146938"/>
              <a:gd name="connsiteY20161" fmla="*/ 789160 h 4842513"/>
              <a:gd name="connsiteX20162" fmla="*/ 10554857 w 22146938"/>
              <a:gd name="connsiteY20162" fmla="*/ 778640 h 4842513"/>
              <a:gd name="connsiteX20163" fmla="*/ 2340742 w 22146938"/>
              <a:gd name="connsiteY20163" fmla="*/ 778086 h 4842513"/>
              <a:gd name="connsiteX20164" fmla="*/ 2353475 w 22146938"/>
              <a:gd name="connsiteY20164" fmla="*/ 793589 h 4842513"/>
              <a:gd name="connsiteX20165" fmla="*/ 2336865 w 22146938"/>
              <a:gd name="connsiteY20165" fmla="*/ 804108 h 4842513"/>
              <a:gd name="connsiteX20166" fmla="*/ 2324132 w 22146938"/>
              <a:gd name="connsiteY20166" fmla="*/ 788606 h 4842513"/>
              <a:gd name="connsiteX20167" fmla="*/ 2340742 w 22146938"/>
              <a:gd name="connsiteY20167" fmla="*/ 778086 h 4842513"/>
              <a:gd name="connsiteX20168" fmla="*/ 1961804 w 22146938"/>
              <a:gd name="connsiteY20168" fmla="*/ 778086 h 4842513"/>
              <a:gd name="connsiteX20169" fmla="*/ 1975646 w 22146938"/>
              <a:gd name="connsiteY20169" fmla="*/ 794696 h 4842513"/>
              <a:gd name="connsiteX20170" fmla="*/ 1957376 w 22146938"/>
              <a:gd name="connsiteY20170" fmla="*/ 806323 h 4842513"/>
              <a:gd name="connsiteX20171" fmla="*/ 1943534 w 22146938"/>
              <a:gd name="connsiteY20171" fmla="*/ 789713 h 4842513"/>
              <a:gd name="connsiteX20172" fmla="*/ 1961804 w 22146938"/>
              <a:gd name="connsiteY20172" fmla="*/ 778086 h 4842513"/>
              <a:gd name="connsiteX20173" fmla="*/ 18381629 w 22146938"/>
              <a:gd name="connsiteY20173" fmla="*/ 777533 h 4842513"/>
              <a:gd name="connsiteX20174" fmla="*/ 18393256 w 22146938"/>
              <a:gd name="connsiteY20174" fmla="*/ 791374 h 4842513"/>
              <a:gd name="connsiteX20175" fmla="*/ 18377753 w 22146938"/>
              <a:gd name="connsiteY20175" fmla="*/ 801341 h 4842513"/>
              <a:gd name="connsiteX20176" fmla="*/ 18366127 w 22146938"/>
              <a:gd name="connsiteY20176" fmla="*/ 787499 h 4842513"/>
              <a:gd name="connsiteX20177" fmla="*/ 18381629 w 22146938"/>
              <a:gd name="connsiteY20177" fmla="*/ 777533 h 4842513"/>
              <a:gd name="connsiteX20178" fmla="*/ 18193932 w 22146938"/>
              <a:gd name="connsiteY20178" fmla="*/ 777533 h 4842513"/>
              <a:gd name="connsiteX20179" fmla="*/ 18206113 w 22146938"/>
              <a:gd name="connsiteY20179" fmla="*/ 792482 h 4842513"/>
              <a:gd name="connsiteX20180" fmla="*/ 18205915 w 22146938"/>
              <a:gd name="connsiteY20180" fmla="*/ 792779 h 4842513"/>
              <a:gd name="connsiteX20181" fmla="*/ 18208259 w 22146938"/>
              <a:gd name="connsiteY20181" fmla="*/ 794074 h 4842513"/>
              <a:gd name="connsiteX20182" fmla="*/ 18211097 w 22146938"/>
              <a:gd name="connsiteY20182" fmla="*/ 804109 h 4842513"/>
              <a:gd name="connsiteX20183" fmla="*/ 18194487 w 22146938"/>
              <a:gd name="connsiteY20183" fmla="*/ 814629 h 4842513"/>
              <a:gd name="connsiteX20184" fmla="*/ 18192416 w 22146938"/>
              <a:gd name="connsiteY20184" fmla="*/ 813485 h 4842513"/>
              <a:gd name="connsiteX20185" fmla="*/ 18190186 w 22146938"/>
              <a:gd name="connsiteY20185" fmla="*/ 813881 h 4842513"/>
              <a:gd name="connsiteX20186" fmla="*/ 18187011 w 22146938"/>
              <a:gd name="connsiteY20186" fmla="*/ 818643 h 4842513"/>
              <a:gd name="connsiteX20187" fmla="*/ 18176768 w 22146938"/>
              <a:gd name="connsiteY20187" fmla="*/ 820719 h 4842513"/>
              <a:gd name="connsiteX20188" fmla="*/ 18165142 w 22146938"/>
              <a:gd name="connsiteY20188" fmla="*/ 806324 h 4842513"/>
              <a:gd name="connsiteX20189" fmla="*/ 18170401 w 22146938"/>
              <a:gd name="connsiteY20189" fmla="*/ 798434 h 4842513"/>
              <a:gd name="connsiteX20190" fmla="*/ 18172650 w 22146938"/>
              <a:gd name="connsiteY20190" fmla="*/ 797979 h 4842513"/>
              <a:gd name="connsiteX20191" fmla="*/ 18176216 w 22146938"/>
              <a:gd name="connsiteY20191" fmla="*/ 792897 h 4842513"/>
              <a:gd name="connsiteX20192" fmla="*/ 18178565 w 22146938"/>
              <a:gd name="connsiteY20192" fmla="*/ 792434 h 4842513"/>
              <a:gd name="connsiteX20193" fmla="*/ 18177322 w 22146938"/>
              <a:gd name="connsiteY20193" fmla="*/ 788053 h 4842513"/>
              <a:gd name="connsiteX20194" fmla="*/ 18193932 w 22146938"/>
              <a:gd name="connsiteY20194" fmla="*/ 777533 h 4842513"/>
              <a:gd name="connsiteX20195" fmla="*/ 20044874 w 22146938"/>
              <a:gd name="connsiteY20195" fmla="*/ 776979 h 4842513"/>
              <a:gd name="connsiteX20196" fmla="*/ 20056500 w 22146938"/>
              <a:gd name="connsiteY20196" fmla="*/ 791374 h 4842513"/>
              <a:gd name="connsiteX20197" fmla="*/ 20040998 w 22146938"/>
              <a:gd name="connsiteY20197" fmla="*/ 801340 h 4842513"/>
              <a:gd name="connsiteX20198" fmla="*/ 20029370 w 22146938"/>
              <a:gd name="connsiteY20198" fmla="*/ 786945 h 4842513"/>
              <a:gd name="connsiteX20199" fmla="*/ 20044874 w 22146938"/>
              <a:gd name="connsiteY20199" fmla="*/ 776979 h 4842513"/>
              <a:gd name="connsiteX20200" fmla="*/ 3038638 w 22146938"/>
              <a:gd name="connsiteY20200" fmla="*/ 776979 h 4842513"/>
              <a:gd name="connsiteX20201" fmla="*/ 3052480 w 22146938"/>
              <a:gd name="connsiteY20201" fmla="*/ 793589 h 4842513"/>
              <a:gd name="connsiteX20202" fmla="*/ 3034210 w 22146938"/>
              <a:gd name="connsiteY20202" fmla="*/ 805216 h 4842513"/>
              <a:gd name="connsiteX20203" fmla="*/ 3020368 w 22146938"/>
              <a:gd name="connsiteY20203" fmla="*/ 788606 h 4842513"/>
              <a:gd name="connsiteX20204" fmla="*/ 3038638 w 22146938"/>
              <a:gd name="connsiteY20204" fmla="*/ 776979 h 4842513"/>
              <a:gd name="connsiteX20205" fmla="*/ 7514726 w 22146938"/>
              <a:gd name="connsiteY20205" fmla="*/ 776425 h 4842513"/>
              <a:gd name="connsiteX20206" fmla="*/ 7527464 w 22146938"/>
              <a:gd name="connsiteY20206" fmla="*/ 791928 h 4842513"/>
              <a:gd name="connsiteX20207" fmla="*/ 7510313 w 22146938"/>
              <a:gd name="connsiteY20207" fmla="*/ 803002 h 4842513"/>
              <a:gd name="connsiteX20208" fmla="*/ 7497567 w 22146938"/>
              <a:gd name="connsiteY20208" fmla="*/ 787499 h 4842513"/>
              <a:gd name="connsiteX20209" fmla="*/ 7514726 w 22146938"/>
              <a:gd name="connsiteY20209" fmla="*/ 776425 h 4842513"/>
              <a:gd name="connsiteX20210" fmla="*/ 20183294 w 22146938"/>
              <a:gd name="connsiteY20210" fmla="*/ 775872 h 4842513"/>
              <a:gd name="connsiteX20211" fmla="*/ 20194918 w 22146938"/>
              <a:gd name="connsiteY20211" fmla="*/ 790267 h 4842513"/>
              <a:gd name="connsiteX20212" fmla="*/ 20179418 w 22146938"/>
              <a:gd name="connsiteY20212" fmla="*/ 800233 h 4842513"/>
              <a:gd name="connsiteX20213" fmla="*/ 20167790 w 22146938"/>
              <a:gd name="connsiteY20213" fmla="*/ 785838 h 4842513"/>
              <a:gd name="connsiteX20214" fmla="*/ 20183294 w 22146938"/>
              <a:gd name="connsiteY20214" fmla="*/ 775872 h 4842513"/>
              <a:gd name="connsiteX20215" fmla="*/ 15870152 w 22146938"/>
              <a:gd name="connsiteY20215" fmla="*/ 775872 h 4842513"/>
              <a:gd name="connsiteX20216" fmla="*/ 15883994 w 22146938"/>
              <a:gd name="connsiteY20216" fmla="*/ 793036 h 4842513"/>
              <a:gd name="connsiteX20217" fmla="*/ 15865168 w 22146938"/>
              <a:gd name="connsiteY20217" fmla="*/ 804663 h 4842513"/>
              <a:gd name="connsiteX20218" fmla="*/ 15851326 w 22146938"/>
              <a:gd name="connsiteY20218" fmla="*/ 787499 h 4842513"/>
              <a:gd name="connsiteX20219" fmla="*/ 15870152 w 22146938"/>
              <a:gd name="connsiteY20219" fmla="*/ 775872 h 4842513"/>
              <a:gd name="connsiteX20220" fmla="*/ 7385260 w 22146938"/>
              <a:gd name="connsiteY20220" fmla="*/ 775872 h 4842513"/>
              <a:gd name="connsiteX20221" fmla="*/ 7398003 w 22146938"/>
              <a:gd name="connsiteY20221" fmla="*/ 791374 h 4842513"/>
              <a:gd name="connsiteX20222" fmla="*/ 7381389 w 22146938"/>
              <a:gd name="connsiteY20222" fmla="*/ 801894 h 4842513"/>
              <a:gd name="connsiteX20223" fmla="*/ 7368657 w 22146938"/>
              <a:gd name="connsiteY20223" fmla="*/ 786391 h 4842513"/>
              <a:gd name="connsiteX20224" fmla="*/ 7385260 w 22146938"/>
              <a:gd name="connsiteY20224" fmla="*/ 775872 h 4842513"/>
              <a:gd name="connsiteX20225" fmla="*/ 2647604 w 22146938"/>
              <a:gd name="connsiteY20225" fmla="*/ 775872 h 4842513"/>
              <a:gd name="connsiteX20226" fmla="*/ 2659231 w 22146938"/>
              <a:gd name="connsiteY20226" fmla="*/ 790267 h 4842513"/>
              <a:gd name="connsiteX20227" fmla="*/ 2653765 w 22146938"/>
              <a:gd name="connsiteY20227" fmla="*/ 798157 h 4842513"/>
              <a:gd name="connsiteX20228" fmla="*/ 2651674 w 22146938"/>
              <a:gd name="connsiteY20228" fmla="*/ 798590 h 4842513"/>
              <a:gd name="connsiteX20229" fmla="*/ 2651999 w 22146938"/>
              <a:gd name="connsiteY20229" fmla="*/ 799679 h 4842513"/>
              <a:gd name="connsiteX20230" fmla="*/ 2635942 w 22146938"/>
              <a:gd name="connsiteY20230" fmla="*/ 809645 h 4842513"/>
              <a:gd name="connsiteX20231" fmla="*/ 2623763 w 22146938"/>
              <a:gd name="connsiteY20231" fmla="*/ 795250 h 4842513"/>
              <a:gd name="connsiteX20232" fmla="*/ 2629299 w 22146938"/>
              <a:gd name="connsiteY20232" fmla="*/ 787360 h 4842513"/>
              <a:gd name="connsiteX20233" fmla="*/ 2632351 w 22146938"/>
              <a:gd name="connsiteY20233" fmla="*/ 786758 h 4842513"/>
              <a:gd name="connsiteX20234" fmla="*/ 2632103 w 22146938"/>
              <a:gd name="connsiteY20234" fmla="*/ 785838 h 4842513"/>
              <a:gd name="connsiteX20235" fmla="*/ 2647604 w 22146938"/>
              <a:gd name="connsiteY20235" fmla="*/ 775872 h 4842513"/>
              <a:gd name="connsiteX20236" fmla="*/ 16019645 w 22146938"/>
              <a:gd name="connsiteY20236" fmla="*/ 774764 h 4842513"/>
              <a:gd name="connsiteX20237" fmla="*/ 16031826 w 22146938"/>
              <a:gd name="connsiteY20237" fmla="*/ 789713 h 4842513"/>
              <a:gd name="connsiteX20238" fmla="*/ 16015770 w 22146938"/>
              <a:gd name="connsiteY20238" fmla="*/ 799679 h 4842513"/>
              <a:gd name="connsiteX20239" fmla="*/ 16003588 w 22146938"/>
              <a:gd name="connsiteY20239" fmla="*/ 784730 h 4842513"/>
              <a:gd name="connsiteX20240" fmla="*/ 16019645 w 22146938"/>
              <a:gd name="connsiteY20240" fmla="*/ 774764 h 4842513"/>
              <a:gd name="connsiteX20241" fmla="*/ 7263593 w 22146938"/>
              <a:gd name="connsiteY20241" fmla="*/ 774764 h 4842513"/>
              <a:gd name="connsiteX20242" fmla="*/ 7275775 w 22146938"/>
              <a:gd name="connsiteY20242" fmla="*/ 789713 h 4842513"/>
              <a:gd name="connsiteX20243" fmla="*/ 7259715 w 22146938"/>
              <a:gd name="connsiteY20243" fmla="*/ 800233 h 4842513"/>
              <a:gd name="connsiteX20244" fmla="*/ 7247521 w 22146938"/>
              <a:gd name="connsiteY20244" fmla="*/ 785284 h 4842513"/>
              <a:gd name="connsiteX20245" fmla="*/ 7263593 w 22146938"/>
              <a:gd name="connsiteY20245" fmla="*/ 774764 h 4842513"/>
              <a:gd name="connsiteX20246" fmla="*/ 16063385 w 22146938"/>
              <a:gd name="connsiteY20246" fmla="*/ 773657 h 4842513"/>
              <a:gd name="connsiteX20247" fmla="*/ 16072798 w 22146938"/>
              <a:gd name="connsiteY20247" fmla="*/ 778848 h 4842513"/>
              <a:gd name="connsiteX20248" fmla="*/ 16075125 w 22146938"/>
              <a:gd name="connsiteY20248" fmla="*/ 787051 h 4842513"/>
              <a:gd name="connsiteX20249" fmla="*/ 16078334 w 22146938"/>
              <a:gd name="connsiteY20249" fmla="*/ 786391 h 4842513"/>
              <a:gd name="connsiteX20250" fmla="*/ 16089408 w 22146938"/>
              <a:gd name="connsiteY20250" fmla="*/ 800233 h 4842513"/>
              <a:gd name="connsiteX20251" fmla="*/ 16074459 w 22146938"/>
              <a:gd name="connsiteY20251" fmla="*/ 809646 h 4842513"/>
              <a:gd name="connsiteX20252" fmla="*/ 16065126 w 22146938"/>
              <a:gd name="connsiteY20252" fmla="*/ 797981 h 4842513"/>
              <a:gd name="connsiteX20253" fmla="*/ 16059510 w 22146938"/>
              <a:gd name="connsiteY20253" fmla="*/ 799126 h 4842513"/>
              <a:gd name="connsiteX20254" fmla="*/ 16047329 w 22146938"/>
              <a:gd name="connsiteY20254" fmla="*/ 784177 h 4842513"/>
              <a:gd name="connsiteX20255" fmla="*/ 16063385 w 22146938"/>
              <a:gd name="connsiteY20255" fmla="*/ 773657 h 4842513"/>
              <a:gd name="connsiteX20256" fmla="*/ 18590366 w 22146938"/>
              <a:gd name="connsiteY20256" fmla="*/ 773103 h 4842513"/>
              <a:gd name="connsiteX20257" fmla="*/ 18601992 w 22146938"/>
              <a:gd name="connsiteY20257" fmla="*/ 787498 h 4842513"/>
              <a:gd name="connsiteX20258" fmla="*/ 18586489 w 22146938"/>
              <a:gd name="connsiteY20258" fmla="*/ 797465 h 4842513"/>
              <a:gd name="connsiteX20259" fmla="*/ 18574863 w 22146938"/>
              <a:gd name="connsiteY20259" fmla="*/ 783069 h 4842513"/>
              <a:gd name="connsiteX20260" fmla="*/ 18590366 w 22146938"/>
              <a:gd name="connsiteY20260" fmla="*/ 773103 h 4842513"/>
              <a:gd name="connsiteX20261" fmla="*/ 16636440 w 22146938"/>
              <a:gd name="connsiteY20261" fmla="*/ 773103 h 4842513"/>
              <a:gd name="connsiteX20262" fmla="*/ 16641266 w 22146938"/>
              <a:gd name="connsiteY20262" fmla="*/ 775861 h 4842513"/>
              <a:gd name="connsiteX20263" fmla="*/ 16641355 w 22146938"/>
              <a:gd name="connsiteY20263" fmla="*/ 775733 h 4842513"/>
              <a:gd name="connsiteX20264" fmla="*/ 16651390 w 22146938"/>
              <a:gd name="connsiteY20264" fmla="*/ 773657 h 4842513"/>
              <a:gd name="connsiteX20265" fmla="*/ 16663017 w 22146938"/>
              <a:gd name="connsiteY20265" fmla="*/ 787498 h 4842513"/>
              <a:gd name="connsiteX20266" fmla="*/ 16647514 w 22146938"/>
              <a:gd name="connsiteY20266" fmla="*/ 797465 h 4842513"/>
              <a:gd name="connsiteX20267" fmla="*/ 16646889 w 22146938"/>
              <a:gd name="connsiteY20267" fmla="*/ 796721 h 4842513"/>
              <a:gd name="connsiteX20268" fmla="*/ 16644261 w 22146938"/>
              <a:gd name="connsiteY20268" fmla="*/ 800649 h 4842513"/>
              <a:gd name="connsiteX20269" fmla="*/ 16631458 w 22146938"/>
              <a:gd name="connsiteY20269" fmla="*/ 803002 h 4842513"/>
              <a:gd name="connsiteX20270" fmla="*/ 16617062 w 22146938"/>
              <a:gd name="connsiteY20270" fmla="*/ 785284 h 4842513"/>
              <a:gd name="connsiteX20271" fmla="*/ 16636440 w 22146938"/>
              <a:gd name="connsiteY20271" fmla="*/ 773103 h 4842513"/>
              <a:gd name="connsiteX20272" fmla="*/ 10868238 w 22146938"/>
              <a:gd name="connsiteY20272" fmla="*/ 773103 h 4842513"/>
              <a:gd name="connsiteX20273" fmla="*/ 10880418 w 22146938"/>
              <a:gd name="connsiteY20273" fmla="*/ 788052 h 4842513"/>
              <a:gd name="connsiteX20274" fmla="*/ 10864362 w 22146938"/>
              <a:gd name="connsiteY20274" fmla="*/ 798572 h 4842513"/>
              <a:gd name="connsiteX20275" fmla="*/ 10852181 w 22146938"/>
              <a:gd name="connsiteY20275" fmla="*/ 783623 h 4842513"/>
              <a:gd name="connsiteX20276" fmla="*/ 10868238 w 22146938"/>
              <a:gd name="connsiteY20276" fmla="*/ 773103 h 4842513"/>
              <a:gd name="connsiteX20277" fmla="*/ 9471256 w 22146938"/>
              <a:gd name="connsiteY20277" fmla="*/ 773103 h 4842513"/>
              <a:gd name="connsiteX20278" fmla="*/ 9483992 w 22146938"/>
              <a:gd name="connsiteY20278" fmla="*/ 788606 h 4842513"/>
              <a:gd name="connsiteX20279" fmla="*/ 9466829 w 22146938"/>
              <a:gd name="connsiteY20279" fmla="*/ 799125 h 4842513"/>
              <a:gd name="connsiteX20280" fmla="*/ 9454092 w 22146938"/>
              <a:gd name="connsiteY20280" fmla="*/ 783623 h 4842513"/>
              <a:gd name="connsiteX20281" fmla="*/ 9471256 w 22146938"/>
              <a:gd name="connsiteY20281" fmla="*/ 773103 h 4842513"/>
              <a:gd name="connsiteX20282" fmla="*/ 8602393 w 22146938"/>
              <a:gd name="connsiteY20282" fmla="*/ 772550 h 4842513"/>
              <a:gd name="connsiteX20283" fmla="*/ 8615129 w 22146938"/>
              <a:gd name="connsiteY20283" fmla="*/ 788052 h 4842513"/>
              <a:gd name="connsiteX20284" fmla="*/ 8597964 w 22146938"/>
              <a:gd name="connsiteY20284" fmla="*/ 798572 h 4842513"/>
              <a:gd name="connsiteX20285" fmla="*/ 8585228 w 22146938"/>
              <a:gd name="connsiteY20285" fmla="*/ 783069 h 4842513"/>
              <a:gd name="connsiteX20286" fmla="*/ 8602393 w 22146938"/>
              <a:gd name="connsiteY20286" fmla="*/ 772550 h 4842513"/>
              <a:gd name="connsiteX20287" fmla="*/ 19771910 w 22146938"/>
              <a:gd name="connsiteY20287" fmla="*/ 771442 h 4842513"/>
              <a:gd name="connsiteX20288" fmla="*/ 19784092 w 22146938"/>
              <a:gd name="connsiteY20288" fmla="*/ 786391 h 4842513"/>
              <a:gd name="connsiteX20289" fmla="*/ 19767482 w 22146938"/>
              <a:gd name="connsiteY20289" fmla="*/ 796911 h 4842513"/>
              <a:gd name="connsiteX20290" fmla="*/ 19755302 w 22146938"/>
              <a:gd name="connsiteY20290" fmla="*/ 781962 h 4842513"/>
              <a:gd name="connsiteX20291" fmla="*/ 19771910 w 22146938"/>
              <a:gd name="connsiteY20291" fmla="*/ 771442 h 4842513"/>
              <a:gd name="connsiteX20292" fmla="*/ 17386119 w 22146938"/>
              <a:gd name="connsiteY20292" fmla="*/ 771442 h 4842513"/>
              <a:gd name="connsiteX20293" fmla="*/ 17398853 w 22146938"/>
              <a:gd name="connsiteY20293" fmla="*/ 786945 h 4842513"/>
              <a:gd name="connsiteX20294" fmla="*/ 17381690 w 22146938"/>
              <a:gd name="connsiteY20294" fmla="*/ 798019 h 4842513"/>
              <a:gd name="connsiteX20295" fmla="*/ 17368955 w 22146938"/>
              <a:gd name="connsiteY20295" fmla="*/ 782516 h 4842513"/>
              <a:gd name="connsiteX20296" fmla="*/ 17386119 w 22146938"/>
              <a:gd name="connsiteY20296" fmla="*/ 771442 h 4842513"/>
              <a:gd name="connsiteX20297" fmla="*/ 4276489 w 22146938"/>
              <a:gd name="connsiteY20297" fmla="*/ 771225 h 4842513"/>
              <a:gd name="connsiteX20298" fmla="*/ 4287034 w 22146938"/>
              <a:gd name="connsiteY20298" fmla="*/ 777182 h 4842513"/>
              <a:gd name="connsiteX20299" fmla="*/ 4288395 w 22146938"/>
              <a:gd name="connsiteY20299" fmla="*/ 782027 h 4842513"/>
              <a:gd name="connsiteX20300" fmla="*/ 4294825 w 22146938"/>
              <a:gd name="connsiteY20300" fmla="*/ 780855 h 4842513"/>
              <a:gd name="connsiteX20301" fmla="*/ 4301176 w 22146938"/>
              <a:gd name="connsiteY20301" fmla="*/ 784414 h 4842513"/>
              <a:gd name="connsiteX20302" fmla="*/ 4302193 w 22146938"/>
              <a:gd name="connsiteY20302" fmla="*/ 782862 h 4842513"/>
              <a:gd name="connsiteX20303" fmla="*/ 4314718 w 22146938"/>
              <a:gd name="connsiteY20303" fmla="*/ 780301 h 4842513"/>
              <a:gd name="connsiteX20304" fmla="*/ 4325866 w 22146938"/>
              <a:gd name="connsiteY20304" fmla="*/ 786600 h 4842513"/>
              <a:gd name="connsiteX20305" fmla="*/ 4326864 w 22146938"/>
              <a:gd name="connsiteY20305" fmla="*/ 789950 h 4842513"/>
              <a:gd name="connsiteX20306" fmla="*/ 4334055 w 22146938"/>
              <a:gd name="connsiteY20306" fmla="*/ 788606 h 4842513"/>
              <a:gd name="connsiteX20307" fmla="*/ 4348449 w 22146938"/>
              <a:gd name="connsiteY20307" fmla="*/ 806323 h 4842513"/>
              <a:gd name="connsiteX20308" fmla="*/ 4329071 w 22146938"/>
              <a:gd name="connsiteY20308" fmla="*/ 818504 h 4842513"/>
              <a:gd name="connsiteX20309" fmla="*/ 4317725 w 22146938"/>
              <a:gd name="connsiteY20309" fmla="*/ 812137 h 4842513"/>
              <a:gd name="connsiteX20310" fmla="*/ 4316696 w 22146938"/>
              <a:gd name="connsiteY20310" fmla="*/ 808314 h 4842513"/>
              <a:gd name="connsiteX20311" fmla="*/ 4310287 w 22146938"/>
              <a:gd name="connsiteY20311" fmla="*/ 809646 h 4842513"/>
              <a:gd name="connsiteX20312" fmla="*/ 4303439 w 22146938"/>
              <a:gd name="connsiteY20312" fmla="*/ 805775 h 4842513"/>
              <a:gd name="connsiteX20313" fmla="*/ 4302368 w 22146938"/>
              <a:gd name="connsiteY20313" fmla="*/ 807362 h 4842513"/>
              <a:gd name="connsiteX20314" fmla="*/ 4289841 w 22146938"/>
              <a:gd name="connsiteY20314" fmla="*/ 809646 h 4842513"/>
              <a:gd name="connsiteX20315" fmla="*/ 4278765 w 22146938"/>
              <a:gd name="connsiteY20315" fmla="*/ 803556 h 4842513"/>
              <a:gd name="connsiteX20316" fmla="*/ 4277513 w 22146938"/>
              <a:gd name="connsiteY20316" fmla="*/ 798541 h 4842513"/>
              <a:gd name="connsiteX20317" fmla="*/ 4271938 w 22146938"/>
              <a:gd name="connsiteY20317" fmla="*/ 799653 h 4842513"/>
              <a:gd name="connsiteX20318" fmla="*/ 4258360 w 22146938"/>
              <a:gd name="connsiteY20318" fmla="*/ 782902 h 4842513"/>
              <a:gd name="connsiteX20319" fmla="*/ 4276489 w 22146938"/>
              <a:gd name="connsiteY20319" fmla="*/ 771225 h 4842513"/>
              <a:gd name="connsiteX20320" fmla="*/ 11408072 w 22146938"/>
              <a:gd name="connsiteY20320" fmla="*/ 770889 h 4842513"/>
              <a:gd name="connsiteX20321" fmla="*/ 11420254 w 22146938"/>
              <a:gd name="connsiteY20321" fmla="*/ 785838 h 4842513"/>
              <a:gd name="connsiteX20322" fmla="*/ 11403644 w 22146938"/>
              <a:gd name="connsiteY20322" fmla="*/ 796358 h 4842513"/>
              <a:gd name="connsiteX20323" fmla="*/ 11391462 w 22146938"/>
              <a:gd name="connsiteY20323" fmla="*/ 781409 h 4842513"/>
              <a:gd name="connsiteX20324" fmla="*/ 11408072 w 22146938"/>
              <a:gd name="connsiteY20324" fmla="*/ 770889 h 4842513"/>
              <a:gd name="connsiteX20325" fmla="*/ 12975531 w 22146938"/>
              <a:gd name="connsiteY20325" fmla="*/ 769781 h 4842513"/>
              <a:gd name="connsiteX20326" fmla="*/ 12987712 w 22146938"/>
              <a:gd name="connsiteY20326" fmla="*/ 784176 h 4842513"/>
              <a:gd name="connsiteX20327" fmla="*/ 12971656 w 22146938"/>
              <a:gd name="connsiteY20327" fmla="*/ 794142 h 4842513"/>
              <a:gd name="connsiteX20328" fmla="*/ 12959475 w 22146938"/>
              <a:gd name="connsiteY20328" fmla="*/ 779747 h 4842513"/>
              <a:gd name="connsiteX20329" fmla="*/ 12975531 w 22146938"/>
              <a:gd name="connsiteY20329" fmla="*/ 769781 h 4842513"/>
              <a:gd name="connsiteX20330" fmla="*/ 4105548 w 22146938"/>
              <a:gd name="connsiteY20330" fmla="*/ 769781 h 4842513"/>
              <a:gd name="connsiteX20331" fmla="*/ 4119389 w 22146938"/>
              <a:gd name="connsiteY20331" fmla="*/ 786391 h 4842513"/>
              <a:gd name="connsiteX20332" fmla="*/ 4101119 w 22146938"/>
              <a:gd name="connsiteY20332" fmla="*/ 798018 h 4842513"/>
              <a:gd name="connsiteX20333" fmla="*/ 4087278 w 22146938"/>
              <a:gd name="connsiteY20333" fmla="*/ 781408 h 4842513"/>
              <a:gd name="connsiteX20334" fmla="*/ 4105548 w 22146938"/>
              <a:gd name="connsiteY20334" fmla="*/ 769781 h 4842513"/>
              <a:gd name="connsiteX20335" fmla="*/ 11008872 w 22146938"/>
              <a:gd name="connsiteY20335" fmla="*/ 769228 h 4842513"/>
              <a:gd name="connsiteX20336" fmla="*/ 11021053 w 22146938"/>
              <a:gd name="connsiteY20336" fmla="*/ 784177 h 4842513"/>
              <a:gd name="connsiteX20337" fmla="*/ 11004996 w 22146938"/>
              <a:gd name="connsiteY20337" fmla="*/ 794697 h 4842513"/>
              <a:gd name="connsiteX20338" fmla="*/ 10992815 w 22146938"/>
              <a:gd name="connsiteY20338" fmla="*/ 779748 h 4842513"/>
              <a:gd name="connsiteX20339" fmla="*/ 11008872 w 22146938"/>
              <a:gd name="connsiteY20339" fmla="*/ 769228 h 4842513"/>
              <a:gd name="connsiteX20340" fmla="*/ 2015083 w 22146938"/>
              <a:gd name="connsiteY20340" fmla="*/ 768673 h 4842513"/>
              <a:gd name="connsiteX20341" fmla="*/ 2028369 w 22146938"/>
              <a:gd name="connsiteY20341" fmla="*/ 784730 h 4842513"/>
              <a:gd name="connsiteX20342" fmla="*/ 2011207 w 22146938"/>
              <a:gd name="connsiteY20342" fmla="*/ 795804 h 4842513"/>
              <a:gd name="connsiteX20343" fmla="*/ 1997919 w 22146938"/>
              <a:gd name="connsiteY20343" fmla="*/ 779747 h 4842513"/>
              <a:gd name="connsiteX20344" fmla="*/ 2015083 w 22146938"/>
              <a:gd name="connsiteY20344" fmla="*/ 768673 h 4842513"/>
              <a:gd name="connsiteX20345" fmla="*/ 2412758 w 22146938"/>
              <a:gd name="connsiteY20345" fmla="*/ 768623 h 4842513"/>
              <a:gd name="connsiteX20346" fmla="*/ 2426884 w 22146938"/>
              <a:gd name="connsiteY20346" fmla="*/ 785461 h 4842513"/>
              <a:gd name="connsiteX20347" fmla="*/ 2408210 w 22146938"/>
              <a:gd name="connsiteY20347" fmla="*/ 797051 h 4842513"/>
              <a:gd name="connsiteX20348" fmla="*/ 2394084 w 22146938"/>
              <a:gd name="connsiteY20348" fmla="*/ 780212 h 4842513"/>
              <a:gd name="connsiteX20349" fmla="*/ 2412758 w 22146938"/>
              <a:gd name="connsiteY20349" fmla="*/ 768623 h 4842513"/>
              <a:gd name="connsiteX20350" fmla="*/ 9907618 w 22146938"/>
              <a:gd name="connsiteY20350" fmla="*/ 768119 h 4842513"/>
              <a:gd name="connsiteX20351" fmla="*/ 9920354 w 22146938"/>
              <a:gd name="connsiteY20351" fmla="*/ 783622 h 4842513"/>
              <a:gd name="connsiteX20352" fmla="*/ 9903187 w 22146938"/>
              <a:gd name="connsiteY20352" fmla="*/ 794696 h 4842513"/>
              <a:gd name="connsiteX20353" fmla="*/ 9890451 w 22146938"/>
              <a:gd name="connsiteY20353" fmla="*/ 779193 h 4842513"/>
              <a:gd name="connsiteX20354" fmla="*/ 9907618 w 22146938"/>
              <a:gd name="connsiteY20354" fmla="*/ 768119 h 4842513"/>
              <a:gd name="connsiteX20355" fmla="*/ 7450563 w 22146938"/>
              <a:gd name="connsiteY20355" fmla="*/ 767567 h 4842513"/>
              <a:gd name="connsiteX20356" fmla="*/ 7463300 w 22146938"/>
              <a:gd name="connsiteY20356" fmla="*/ 783070 h 4842513"/>
              <a:gd name="connsiteX20357" fmla="*/ 7446690 w 22146938"/>
              <a:gd name="connsiteY20357" fmla="*/ 793589 h 4842513"/>
              <a:gd name="connsiteX20358" fmla="*/ 7433943 w 22146938"/>
              <a:gd name="connsiteY20358" fmla="*/ 778087 h 4842513"/>
              <a:gd name="connsiteX20359" fmla="*/ 7450563 w 22146938"/>
              <a:gd name="connsiteY20359" fmla="*/ 767567 h 4842513"/>
              <a:gd name="connsiteX20360" fmla="*/ 8246521 w 22146938"/>
              <a:gd name="connsiteY20360" fmla="*/ 767242 h 4842513"/>
              <a:gd name="connsiteX20361" fmla="*/ 8259188 w 22146938"/>
              <a:gd name="connsiteY20361" fmla="*/ 782723 h 4842513"/>
              <a:gd name="connsiteX20362" fmla="*/ 8242323 w 22146938"/>
              <a:gd name="connsiteY20362" fmla="*/ 793484 h 4842513"/>
              <a:gd name="connsiteX20363" fmla="*/ 8229660 w 22146938"/>
              <a:gd name="connsiteY20363" fmla="*/ 778002 h 4842513"/>
              <a:gd name="connsiteX20364" fmla="*/ 8246521 w 22146938"/>
              <a:gd name="connsiteY20364" fmla="*/ 767242 h 4842513"/>
              <a:gd name="connsiteX20365" fmla="*/ 15978013 w 22146938"/>
              <a:gd name="connsiteY20365" fmla="*/ 767073 h 4842513"/>
              <a:gd name="connsiteX20366" fmla="*/ 15989756 w 22146938"/>
              <a:gd name="connsiteY20366" fmla="*/ 781287 h 4842513"/>
              <a:gd name="connsiteX20367" fmla="*/ 15986513 w 22146938"/>
              <a:gd name="connsiteY20367" fmla="*/ 786042 h 4842513"/>
              <a:gd name="connsiteX20368" fmla="*/ 15987531 w 22146938"/>
              <a:gd name="connsiteY20368" fmla="*/ 785837 h 4842513"/>
              <a:gd name="connsiteX20369" fmla="*/ 15999159 w 22146938"/>
              <a:gd name="connsiteY20369" fmla="*/ 799679 h 4842513"/>
              <a:gd name="connsiteX20370" fmla="*/ 15984209 w 22146938"/>
              <a:gd name="connsiteY20370" fmla="*/ 809092 h 4842513"/>
              <a:gd name="connsiteX20371" fmla="*/ 15972582 w 22146938"/>
              <a:gd name="connsiteY20371" fmla="*/ 795250 h 4842513"/>
              <a:gd name="connsiteX20372" fmla="*/ 15975534 w 22146938"/>
              <a:gd name="connsiteY20372" fmla="*/ 790863 h 4842513"/>
              <a:gd name="connsiteX20373" fmla="*/ 15974164 w 22146938"/>
              <a:gd name="connsiteY20373" fmla="*/ 791127 h 4842513"/>
              <a:gd name="connsiteX20374" fmla="*/ 15962421 w 22146938"/>
              <a:gd name="connsiteY20374" fmla="*/ 776913 h 4842513"/>
              <a:gd name="connsiteX20375" fmla="*/ 15978013 w 22146938"/>
              <a:gd name="connsiteY20375" fmla="*/ 767073 h 4842513"/>
              <a:gd name="connsiteX20376" fmla="*/ 16551175 w 22146938"/>
              <a:gd name="connsiteY20376" fmla="*/ 767012 h 4842513"/>
              <a:gd name="connsiteX20377" fmla="*/ 16563910 w 22146938"/>
              <a:gd name="connsiteY20377" fmla="*/ 783069 h 4842513"/>
              <a:gd name="connsiteX20378" fmla="*/ 16546745 w 22146938"/>
              <a:gd name="connsiteY20378" fmla="*/ 794143 h 4842513"/>
              <a:gd name="connsiteX20379" fmla="*/ 16534010 w 22146938"/>
              <a:gd name="connsiteY20379" fmla="*/ 778086 h 4842513"/>
              <a:gd name="connsiteX20380" fmla="*/ 16551175 w 22146938"/>
              <a:gd name="connsiteY20380" fmla="*/ 767012 h 4842513"/>
              <a:gd name="connsiteX20381" fmla="*/ 17322446 w 22146938"/>
              <a:gd name="connsiteY20381" fmla="*/ 766459 h 4842513"/>
              <a:gd name="connsiteX20382" fmla="*/ 17335180 w 22146938"/>
              <a:gd name="connsiteY20382" fmla="*/ 781961 h 4842513"/>
              <a:gd name="connsiteX20383" fmla="*/ 17318569 w 22146938"/>
              <a:gd name="connsiteY20383" fmla="*/ 792481 h 4842513"/>
              <a:gd name="connsiteX20384" fmla="*/ 17305836 w 22146938"/>
              <a:gd name="connsiteY20384" fmla="*/ 776978 h 4842513"/>
              <a:gd name="connsiteX20385" fmla="*/ 17322446 w 22146938"/>
              <a:gd name="connsiteY20385" fmla="*/ 766459 h 4842513"/>
              <a:gd name="connsiteX20386" fmla="*/ 19527738 w 22146938"/>
              <a:gd name="connsiteY20386" fmla="*/ 765352 h 4842513"/>
              <a:gd name="connsiteX20387" fmla="*/ 19540474 w 22146938"/>
              <a:gd name="connsiteY20387" fmla="*/ 780855 h 4842513"/>
              <a:gd name="connsiteX20388" fmla="*/ 19523862 w 22146938"/>
              <a:gd name="connsiteY20388" fmla="*/ 791374 h 4842513"/>
              <a:gd name="connsiteX20389" fmla="*/ 19511128 w 22146938"/>
              <a:gd name="connsiteY20389" fmla="*/ 775872 h 4842513"/>
              <a:gd name="connsiteX20390" fmla="*/ 19527738 w 22146938"/>
              <a:gd name="connsiteY20390" fmla="*/ 765352 h 4842513"/>
              <a:gd name="connsiteX20391" fmla="*/ 18969634 w 22146938"/>
              <a:gd name="connsiteY20391" fmla="*/ 765352 h 4842513"/>
              <a:gd name="connsiteX20392" fmla="*/ 18981814 w 22146938"/>
              <a:gd name="connsiteY20392" fmla="*/ 780301 h 4842513"/>
              <a:gd name="connsiteX20393" fmla="*/ 18965758 w 22146938"/>
              <a:gd name="connsiteY20393" fmla="*/ 790821 h 4842513"/>
              <a:gd name="connsiteX20394" fmla="*/ 18953578 w 22146938"/>
              <a:gd name="connsiteY20394" fmla="*/ 775872 h 4842513"/>
              <a:gd name="connsiteX20395" fmla="*/ 18969634 w 22146938"/>
              <a:gd name="connsiteY20395" fmla="*/ 765352 h 4842513"/>
              <a:gd name="connsiteX20396" fmla="*/ 2257406 w 22146938"/>
              <a:gd name="connsiteY20396" fmla="*/ 765352 h 4842513"/>
              <a:gd name="connsiteX20397" fmla="*/ 2271247 w 22146938"/>
              <a:gd name="connsiteY20397" fmla="*/ 782516 h 4842513"/>
              <a:gd name="connsiteX20398" fmla="*/ 2252423 w 22146938"/>
              <a:gd name="connsiteY20398" fmla="*/ 794143 h 4842513"/>
              <a:gd name="connsiteX20399" fmla="*/ 2238582 w 22146938"/>
              <a:gd name="connsiteY20399" fmla="*/ 776979 h 4842513"/>
              <a:gd name="connsiteX20400" fmla="*/ 2257406 w 22146938"/>
              <a:gd name="connsiteY20400" fmla="*/ 765352 h 4842513"/>
              <a:gd name="connsiteX20401" fmla="*/ 19908670 w 22146938"/>
              <a:gd name="connsiteY20401" fmla="*/ 763137 h 4842513"/>
              <a:gd name="connsiteX20402" fmla="*/ 19920296 w 22146938"/>
              <a:gd name="connsiteY20402" fmla="*/ 777532 h 4842513"/>
              <a:gd name="connsiteX20403" fmla="*/ 19904794 w 22146938"/>
              <a:gd name="connsiteY20403" fmla="*/ 787498 h 4842513"/>
              <a:gd name="connsiteX20404" fmla="*/ 19893166 w 22146938"/>
              <a:gd name="connsiteY20404" fmla="*/ 773103 h 4842513"/>
              <a:gd name="connsiteX20405" fmla="*/ 19908670 w 22146938"/>
              <a:gd name="connsiteY20405" fmla="*/ 763137 h 4842513"/>
              <a:gd name="connsiteX20406" fmla="*/ 16350744 w 22146938"/>
              <a:gd name="connsiteY20406" fmla="*/ 763137 h 4842513"/>
              <a:gd name="connsiteX20407" fmla="*/ 16363478 w 22146938"/>
              <a:gd name="connsiteY20407" fmla="*/ 778640 h 4842513"/>
              <a:gd name="connsiteX20408" fmla="*/ 16346315 w 22146938"/>
              <a:gd name="connsiteY20408" fmla="*/ 789714 h 4842513"/>
              <a:gd name="connsiteX20409" fmla="*/ 16333580 w 22146938"/>
              <a:gd name="connsiteY20409" fmla="*/ 774211 h 4842513"/>
              <a:gd name="connsiteX20410" fmla="*/ 16350744 w 22146938"/>
              <a:gd name="connsiteY20410" fmla="*/ 763137 h 4842513"/>
              <a:gd name="connsiteX20411" fmla="*/ 17604267 w 22146938"/>
              <a:gd name="connsiteY20411" fmla="*/ 763136 h 4842513"/>
              <a:gd name="connsiteX20412" fmla="*/ 17617002 w 22146938"/>
              <a:gd name="connsiteY20412" fmla="*/ 779193 h 4842513"/>
              <a:gd name="connsiteX20413" fmla="*/ 17599838 w 22146938"/>
              <a:gd name="connsiteY20413" fmla="*/ 790267 h 4842513"/>
              <a:gd name="connsiteX20414" fmla="*/ 17587103 w 22146938"/>
              <a:gd name="connsiteY20414" fmla="*/ 774210 h 4842513"/>
              <a:gd name="connsiteX20415" fmla="*/ 17604267 w 22146938"/>
              <a:gd name="connsiteY20415" fmla="*/ 763136 h 4842513"/>
              <a:gd name="connsiteX20416" fmla="*/ 17906021 w 22146938"/>
              <a:gd name="connsiteY20416" fmla="*/ 762583 h 4842513"/>
              <a:gd name="connsiteX20417" fmla="*/ 17918756 w 22146938"/>
              <a:gd name="connsiteY20417" fmla="*/ 778640 h 4842513"/>
              <a:gd name="connsiteX20418" fmla="*/ 17901592 w 22146938"/>
              <a:gd name="connsiteY20418" fmla="*/ 789713 h 4842513"/>
              <a:gd name="connsiteX20419" fmla="*/ 17888857 w 22146938"/>
              <a:gd name="connsiteY20419" fmla="*/ 773657 h 4842513"/>
              <a:gd name="connsiteX20420" fmla="*/ 17906021 w 22146938"/>
              <a:gd name="connsiteY20420" fmla="*/ 762583 h 4842513"/>
              <a:gd name="connsiteX20421" fmla="*/ 6991098 w 22146938"/>
              <a:gd name="connsiteY20421" fmla="*/ 762583 h 4842513"/>
              <a:gd name="connsiteX20422" fmla="*/ 7003289 w 22146938"/>
              <a:gd name="connsiteY20422" fmla="*/ 777532 h 4842513"/>
              <a:gd name="connsiteX20423" fmla="*/ 6987221 w 22146938"/>
              <a:gd name="connsiteY20423" fmla="*/ 788052 h 4842513"/>
              <a:gd name="connsiteX20424" fmla="*/ 6975035 w 22146938"/>
              <a:gd name="connsiteY20424" fmla="*/ 773103 h 4842513"/>
              <a:gd name="connsiteX20425" fmla="*/ 6991098 w 22146938"/>
              <a:gd name="connsiteY20425" fmla="*/ 762583 h 4842513"/>
              <a:gd name="connsiteX20426" fmla="*/ 16474213 w 22146938"/>
              <a:gd name="connsiteY20426" fmla="*/ 762030 h 4842513"/>
              <a:gd name="connsiteX20427" fmla="*/ 16485287 w 22146938"/>
              <a:gd name="connsiteY20427" fmla="*/ 775872 h 4842513"/>
              <a:gd name="connsiteX20428" fmla="*/ 16470338 w 22146938"/>
              <a:gd name="connsiteY20428" fmla="*/ 785284 h 4842513"/>
              <a:gd name="connsiteX20429" fmla="*/ 16459264 w 22146938"/>
              <a:gd name="connsiteY20429" fmla="*/ 771442 h 4842513"/>
              <a:gd name="connsiteX20430" fmla="*/ 16474213 w 22146938"/>
              <a:gd name="connsiteY20430" fmla="*/ 762030 h 4842513"/>
              <a:gd name="connsiteX20431" fmla="*/ 9618004 w 22146938"/>
              <a:gd name="connsiteY20431" fmla="*/ 762030 h 4842513"/>
              <a:gd name="connsiteX20432" fmla="*/ 9630742 w 22146938"/>
              <a:gd name="connsiteY20432" fmla="*/ 777532 h 4842513"/>
              <a:gd name="connsiteX20433" fmla="*/ 9613574 w 22146938"/>
              <a:gd name="connsiteY20433" fmla="*/ 788052 h 4842513"/>
              <a:gd name="connsiteX20434" fmla="*/ 9600837 w 22146938"/>
              <a:gd name="connsiteY20434" fmla="*/ 772549 h 4842513"/>
              <a:gd name="connsiteX20435" fmla="*/ 9618004 w 22146938"/>
              <a:gd name="connsiteY20435" fmla="*/ 762030 h 4842513"/>
              <a:gd name="connsiteX20436" fmla="*/ 10730373 w 22146938"/>
              <a:gd name="connsiteY20436" fmla="*/ 762029 h 4842513"/>
              <a:gd name="connsiteX20437" fmla="*/ 10742553 w 22146938"/>
              <a:gd name="connsiteY20437" fmla="*/ 776978 h 4842513"/>
              <a:gd name="connsiteX20438" fmla="*/ 10726497 w 22146938"/>
              <a:gd name="connsiteY20438" fmla="*/ 787498 h 4842513"/>
              <a:gd name="connsiteX20439" fmla="*/ 10714316 w 22146938"/>
              <a:gd name="connsiteY20439" fmla="*/ 772549 h 4842513"/>
              <a:gd name="connsiteX20440" fmla="*/ 10730373 w 22146938"/>
              <a:gd name="connsiteY20440" fmla="*/ 762029 h 4842513"/>
              <a:gd name="connsiteX20441" fmla="*/ 20707070 w 22146938"/>
              <a:gd name="connsiteY20441" fmla="*/ 761476 h 4842513"/>
              <a:gd name="connsiteX20442" fmla="*/ 20719252 w 22146938"/>
              <a:gd name="connsiteY20442" fmla="*/ 775871 h 4842513"/>
              <a:gd name="connsiteX20443" fmla="*/ 20703194 w 22146938"/>
              <a:gd name="connsiteY20443" fmla="*/ 785837 h 4842513"/>
              <a:gd name="connsiteX20444" fmla="*/ 20691014 w 22146938"/>
              <a:gd name="connsiteY20444" fmla="*/ 771442 h 4842513"/>
              <a:gd name="connsiteX20445" fmla="*/ 20707070 w 22146938"/>
              <a:gd name="connsiteY20445" fmla="*/ 761476 h 4842513"/>
              <a:gd name="connsiteX20446" fmla="*/ 16837426 w 22146938"/>
              <a:gd name="connsiteY20446" fmla="*/ 761476 h 4842513"/>
              <a:gd name="connsiteX20447" fmla="*/ 16849053 w 22146938"/>
              <a:gd name="connsiteY20447" fmla="*/ 775871 h 4842513"/>
              <a:gd name="connsiteX20448" fmla="*/ 16833550 w 22146938"/>
              <a:gd name="connsiteY20448" fmla="*/ 785837 h 4842513"/>
              <a:gd name="connsiteX20449" fmla="*/ 16821922 w 22146938"/>
              <a:gd name="connsiteY20449" fmla="*/ 771442 h 4842513"/>
              <a:gd name="connsiteX20450" fmla="*/ 16837426 w 22146938"/>
              <a:gd name="connsiteY20450" fmla="*/ 761476 h 4842513"/>
              <a:gd name="connsiteX20451" fmla="*/ 6769047 w 22146938"/>
              <a:gd name="connsiteY20451" fmla="*/ 761476 h 4842513"/>
              <a:gd name="connsiteX20452" fmla="*/ 6781219 w 22146938"/>
              <a:gd name="connsiteY20452" fmla="*/ 776425 h 4842513"/>
              <a:gd name="connsiteX20453" fmla="*/ 6764584 w 22146938"/>
              <a:gd name="connsiteY20453" fmla="*/ 786945 h 4842513"/>
              <a:gd name="connsiteX20454" fmla="*/ 6752443 w 22146938"/>
              <a:gd name="connsiteY20454" fmla="*/ 771996 h 4842513"/>
              <a:gd name="connsiteX20455" fmla="*/ 6769047 w 22146938"/>
              <a:gd name="connsiteY20455" fmla="*/ 761476 h 4842513"/>
              <a:gd name="connsiteX20456" fmla="*/ 2492475 w 22146938"/>
              <a:gd name="connsiteY20456" fmla="*/ 761476 h 4842513"/>
              <a:gd name="connsiteX20457" fmla="*/ 2501888 w 22146938"/>
              <a:gd name="connsiteY20457" fmla="*/ 766667 h 4842513"/>
              <a:gd name="connsiteX20458" fmla="*/ 2503955 w 22146938"/>
              <a:gd name="connsiteY20458" fmla="*/ 773953 h 4842513"/>
              <a:gd name="connsiteX20459" fmla="*/ 2505391 w 22146938"/>
              <a:gd name="connsiteY20459" fmla="*/ 771650 h 4842513"/>
              <a:gd name="connsiteX20460" fmla="*/ 2515842 w 22146938"/>
              <a:gd name="connsiteY20460" fmla="*/ 769781 h 4842513"/>
              <a:gd name="connsiteX20461" fmla="*/ 2527468 w 22146938"/>
              <a:gd name="connsiteY20461" fmla="*/ 784177 h 4842513"/>
              <a:gd name="connsiteX20462" fmla="*/ 2511966 w 22146938"/>
              <a:gd name="connsiteY20462" fmla="*/ 794143 h 4842513"/>
              <a:gd name="connsiteX20463" fmla="*/ 2502831 w 22146938"/>
              <a:gd name="connsiteY20463" fmla="*/ 789021 h 4842513"/>
              <a:gd name="connsiteX20464" fmla="*/ 2500939 w 22146938"/>
              <a:gd name="connsiteY20464" fmla="*/ 781978 h 4842513"/>
              <a:gd name="connsiteX20465" fmla="*/ 2499050 w 22146938"/>
              <a:gd name="connsiteY20465" fmla="*/ 784800 h 4842513"/>
              <a:gd name="connsiteX20466" fmla="*/ 2488048 w 22146938"/>
              <a:gd name="connsiteY20466" fmla="*/ 786945 h 4842513"/>
              <a:gd name="connsiteX20467" fmla="*/ 2475867 w 22146938"/>
              <a:gd name="connsiteY20467" fmla="*/ 771995 h 4842513"/>
              <a:gd name="connsiteX20468" fmla="*/ 2492475 w 22146938"/>
              <a:gd name="connsiteY20468" fmla="*/ 761476 h 4842513"/>
              <a:gd name="connsiteX20469" fmla="*/ 16110447 w 22146938"/>
              <a:gd name="connsiteY20469" fmla="*/ 760922 h 4842513"/>
              <a:gd name="connsiteX20470" fmla="*/ 16122628 w 22146938"/>
              <a:gd name="connsiteY20470" fmla="*/ 775871 h 4842513"/>
              <a:gd name="connsiteX20471" fmla="*/ 16106018 w 22146938"/>
              <a:gd name="connsiteY20471" fmla="*/ 786391 h 4842513"/>
              <a:gd name="connsiteX20472" fmla="*/ 16093837 w 22146938"/>
              <a:gd name="connsiteY20472" fmla="*/ 771442 h 4842513"/>
              <a:gd name="connsiteX20473" fmla="*/ 16110447 w 22146938"/>
              <a:gd name="connsiteY20473" fmla="*/ 760922 h 4842513"/>
              <a:gd name="connsiteX20474" fmla="*/ 19288550 w 22146938"/>
              <a:gd name="connsiteY20474" fmla="*/ 760368 h 4842513"/>
              <a:gd name="connsiteX20475" fmla="*/ 19301286 w 22146938"/>
              <a:gd name="connsiteY20475" fmla="*/ 775871 h 4842513"/>
              <a:gd name="connsiteX20476" fmla="*/ 19284674 w 22146938"/>
              <a:gd name="connsiteY20476" fmla="*/ 786391 h 4842513"/>
              <a:gd name="connsiteX20477" fmla="*/ 19271940 w 22146938"/>
              <a:gd name="connsiteY20477" fmla="*/ 770888 h 4842513"/>
              <a:gd name="connsiteX20478" fmla="*/ 19288550 w 22146938"/>
              <a:gd name="connsiteY20478" fmla="*/ 760368 h 4842513"/>
              <a:gd name="connsiteX20479" fmla="*/ 9763644 w 22146938"/>
              <a:gd name="connsiteY20479" fmla="*/ 759815 h 4842513"/>
              <a:gd name="connsiteX20480" fmla="*/ 9776378 w 22146938"/>
              <a:gd name="connsiteY20480" fmla="*/ 775318 h 4842513"/>
              <a:gd name="connsiteX20481" fmla="*/ 9759210 w 22146938"/>
              <a:gd name="connsiteY20481" fmla="*/ 786392 h 4842513"/>
              <a:gd name="connsiteX20482" fmla="*/ 9746477 w 22146938"/>
              <a:gd name="connsiteY20482" fmla="*/ 770889 h 4842513"/>
              <a:gd name="connsiteX20483" fmla="*/ 9763644 w 22146938"/>
              <a:gd name="connsiteY20483" fmla="*/ 759815 h 4842513"/>
              <a:gd name="connsiteX20484" fmla="*/ 17237179 w 22146938"/>
              <a:gd name="connsiteY20484" fmla="*/ 759261 h 4842513"/>
              <a:gd name="connsiteX20485" fmla="*/ 17248322 w 22146938"/>
              <a:gd name="connsiteY20485" fmla="*/ 765560 h 4842513"/>
              <a:gd name="connsiteX20486" fmla="*/ 17248548 w 22146938"/>
              <a:gd name="connsiteY20486" fmla="*/ 766316 h 4842513"/>
              <a:gd name="connsiteX20487" fmla="*/ 17249291 w 22146938"/>
              <a:gd name="connsiteY20487" fmla="*/ 765283 h 4842513"/>
              <a:gd name="connsiteX20488" fmla="*/ 17259880 w 22146938"/>
              <a:gd name="connsiteY20488" fmla="*/ 763137 h 4842513"/>
              <a:gd name="connsiteX20489" fmla="*/ 17272061 w 22146938"/>
              <a:gd name="connsiteY20489" fmla="*/ 778086 h 4842513"/>
              <a:gd name="connsiteX20490" fmla="*/ 17268578 w 22146938"/>
              <a:gd name="connsiteY20490" fmla="*/ 783290 h 4842513"/>
              <a:gd name="connsiteX20491" fmla="*/ 17271507 w 22146938"/>
              <a:gd name="connsiteY20491" fmla="*/ 793035 h 4842513"/>
              <a:gd name="connsiteX20492" fmla="*/ 17253237 w 22146938"/>
              <a:gd name="connsiteY20492" fmla="*/ 804662 h 4842513"/>
              <a:gd name="connsiteX20493" fmla="*/ 17239395 w 22146938"/>
              <a:gd name="connsiteY20493" fmla="*/ 788052 h 4842513"/>
              <a:gd name="connsiteX20494" fmla="*/ 17240078 w 22146938"/>
              <a:gd name="connsiteY20494" fmla="*/ 787083 h 4842513"/>
              <a:gd name="connsiteX20495" fmla="*/ 17232749 w 22146938"/>
              <a:gd name="connsiteY20495" fmla="*/ 788606 h 4842513"/>
              <a:gd name="connsiteX20496" fmla="*/ 17218355 w 22146938"/>
              <a:gd name="connsiteY20496" fmla="*/ 771442 h 4842513"/>
              <a:gd name="connsiteX20497" fmla="*/ 17237179 w 22146938"/>
              <a:gd name="connsiteY20497" fmla="*/ 759261 h 4842513"/>
              <a:gd name="connsiteX20498" fmla="*/ 17200083 w 22146938"/>
              <a:gd name="connsiteY20498" fmla="*/ 759261 h 4842513"/>
              <a:gd name="connsiteX20499" fmla="*/ 17212264 w 22146938"/>
              <a:gd name="connsiteY20499" fmla="*/ 774210 h 4842513"/>
              <a:gd name="connsiteX20500" fmla="*/ 17206728 w 22146938"/>
              <a:gd name="connsiteY20500" fmla="*/ 782585 h 4842513"/>
              <a:gd name="connsiteX20501" fmla="*/ 17202464 w 22146938"/>
              <a:gd name="connsiteY20501" fmla="*/ 783454 h 4842513"/>
              <a:gd name="connsiteX20502" fmla="*/ 17204513 w 22146938"/>
              <a:gd name="connsiteY20502" fmla="*/ 790267 h 4842513"/>
              <a:gd name="connsiteX20503" fmla="*/ 17186242 w 22146938"/>
              <a:gd name="connsiteY20503" fmla="*/ 801894 h 4842513"/>
              <a:gd name="connsiteX20504" fmla="*/ 17172400 w 22146938"/>
              <a:gd name="connsiteY20504" fmla="*/ 785284 h 4842513"/>
              <a:gd name="connsiteX20505" fmla="*/ 17179044 w 22146938"/>
              <a:gd name="connsiteY20505" fmla="*/ 776148 h 4842513"/>
              <a:gd name="connsiteX20506" fmla="*/ 17185444 w 22146938"/>
              <a:gd name="connsiteY20506" fmla="*/ 774777 h 4842513"/>
              <a:gd name="connsiteX20507" fmla="*/ 17184027 w 22146938"/>
              <a:gd name="connsiteY20507" fmla="*/ 769781 h 4842513"/>
              <a:gd name="connsiteX20508" fmla="*/ 17200083 w 22146938"/>
              <a:gd name="connsiteY20508" fmla="*/ 759261 h 4842513"/>
              <a:gd name="connsiteX20509" fmla="*/ 16759356 w 22146938"/>
              <a:gd name="connsiteY20509" fmla="*/ 758707 h 4842513"/>
              <a:gd name="connsiteX20510" fmla="*/ 16772645 w 22146938"/>
              <a:gd name="connsiteY20510" fmla="*/ 774764 h 4842513"/>
              <a:gd name="connsiteX20511" fmla="*/ 16754928 w 22146938"/>
              <a:gd name="connsiteY20511" fmla="*/ 785838 h 4842513"/>
              <a:gd name="connsiteX20512" fmla="*/ 16741639 w 22146938"/>
              <a:gd name="connsiteY20512" fmla="*/ 769781 h 4842513"/>
              <a:gd name="connsiteX20513" fmla="*/ 16759356 w 22146938"/>
              <a:gd name="connsiteY20513" fmla="*/ 758707 h 4842513"/>
              <a:gd name="connsiteX20514" fmla="*/ 20325034 w 22146938"/>
              <a:gd name="connsiteY20514" fmla="*/ 758154 h 4842513"/>
              <a:gd name="connsiteX20515" fmla="*/ 20336662 w 22146938"/>
              <a:gd name="connsiteY20515" fmla="*/ 772550 h 4842513"/>
              <a:gd name="connsiteX20516" fmla="*/ 20320606 w 22146938"/>
              <a:gd name="connsiteY20516" fmla="*/ 782516 h 4842513"/>
              <a:gd name="connsiteX20517" fmla="*/ 20308978 w 22146938"/>
              <a:gd name="connsiteY20517" fmla="*/ 768120 h 4842513"/>
              <a:gd name="connsiteX20518" fmla="*/ 20325034 w 22146938"/>
              <a:gd name="connsiteY20518" fmla="*/ 758154 h 4842513"/>
              <a:gd name="connsiteX20519" fmla="*/ 10238816 w 22146938"/>
              <a:gd name="connsiteY20519" fmla="*/ 758154 h 4842513"/>
              <a:gd name="connsiteX20520" fmla="*/ 10251552 w 22146938"/>
              <a:gd name="connsiteY20520" fmla="*/ 773657 h 4842513"/>
              <a:gd name="connsiteX20521" fmla="*/ 10234939 w 22146938"/>
              <a:gd name="connsiteY20521" fmla="*/ 784177 h 4842513"/>
              <a:gd name="connsiteX20522" fmla="*/ 10222202 w 22146938"/>
              <a:gd name="connsiteY20522" fmla="*/ 768674 h 4842513"/>
              <a:gd name="connsiteX20523" fmla="*/ 10238816 w 22146938"/>
              <a:gd name="connsiteY20523" fmla="*/ 758154 h 4842513"/>
              <a:gd name="connsiteX20524" fmla="*/ 3497648 w 22146938"/>
              <a:gd name="connsiteY20524" fmla="*/ 758154 h 4842513"/>
              <a:gd name="connsiteX20525" fmla="*/ 3510935 w 22146938"/>
              <a:gd name="connsiteY20525" fmla="*/ 774764 h 4842513"/>
              <a:gd name="connsiteX20526" fmla="*/ 3492665 w 22146938"/>
              <a:gd name="connsiteY20526" fmla="*/ 786391 h 4842513"/>
              <a:gd name="connsiteX20527" fmla="*/ 3479378 w 22146938"/>
              <a:gd name="connsiteY20527" fmla="*/ 769781 h 4842513"/>
              <a:gd name="connsiteX20528" fmla="*/ 3497648 w 22146938"/>
              <a:gd name="connsiteY20528" fmla="*/ 758154 h 4842513"/>
              <a:gd name="connsiteX20529" fmla="*/ 18181752 w 22146938"/>
              <a:gd name="connsiteY20529" fmla="*/ 757600 h 4842513"/>
              <a:gd name="connsiteX20530" fmla="*/ 18192826 w 22146938"/>
              <a:gd name="connsiteY20530" fmla="*/ 771442 h 4842513"/>
              <a:gd name="connsiteX20531" fmla="*/ 18177877 w 22146938"/>
              <a:gd name="connsiteY20531" fmla="*/ 780854 h 4842513"/>
              <a:gd name="connsiteX20532" fmla="*/ 18166803 w 22146938"/>
              <a:gd name="connsiteY20532" fmla="*/ 767012 h 4842513"/>
              <a:gd name="connsiteX20533" fmla="*/ 18181752 w 22146938"/>
              <a:gd name="connsiteY20533" fmla="*/ 757600 h 4842513"/>
              <a:gd name="connsiteX20534" fmla="*/ 18128046 w 22146938"/>
              <a:gd name="connsiteY20534" fmla="*/ 757047 h 4842513"/>
              <a:gd name="connsiteX20535" fmla="*/ 18140779 w 22146938"/>
              <a:gd name="connsiteY20535" fmla="*/ 771996 h 4842513"/>
              <a:gd name="connsiteX20536" fmla="*/ 18135173 w 22146938"/>
              <a:gd name="connsiteY20536" fmla="*/ 780371 h 4842513"/>
              <a:gd name="connsiteX20537" fmla="*/ 18133036 w 22146938"/>
              <a:gd name="connsiteY20537" fmla="*/ 780787 h 4842513"/>
              <a:gd name="connsiteX20538" fmla="*/ 18129706 w 22146938"/>
              <a:gd name="connsiteY20538" fmla="*/ 785699 h 4842513"/>
              <a:gd name="connsiteX20539" fmla="*/ 18129377 w 22146938"/>
              <a:gd name="connsiteY20539" fmla="*/ 785772 h 4842513"/>
              <a:gd name="connsiteX20540" fmla="*/ 18137388 w 22146938"/>
              <a:gd name="connsiteY20540" fmla="*/ 790198 h 4842513"/>
              <a:gd name="connsiteX20541" fmla="*/ 18140226 w 22146938"/>
              <a:gd name="connsiteY20541" fmla="*/ 800233 h 4842513"/>
              <a:gd name="connsiteX20542" fmla="*/ 18123062 w 22146938"/>
              <a:gd name="connsiteY20542" fmla="*/ 811307 h 4842513"/>
              <a:gd name="connsiteX20543" fmla="*/ 18113783 w 22146938"/>
              <a:gd name="connsiteY20543" fmla="*/ 806181 h 4842513"/>
              <a:gd name="connsiteX20544" fmla="*/ 18113095 w 22146938"/>
              <a:gd name="connsiteY20544" fmla="*/ 806323 h 4842513"/>
              <a:gd name="connsiteX20545" fmla="*/ 18101469 w 22146938"/>
              <a:gd name="connsiteY20545" fmla="*/ 791928 h 4842513"/>
              <a:gd name="connsiteX20546" fmla="*/ 18102082 w 22146938"/>
              <a:gd name="connsiteY20546" fmla="*/ 790971 h 4842513"/>
              <a:gd name="connsiteX20547" fmla="*/ 18098700 w 22146938"/>
              <a:gd name="connsiteY20547" fmla="*/ 786945 h 4842513"/>
              <a:gd name="connsiteX20548" fmla="*/ 18104168 w 22146938"/>
              <a:gd name="connsiteY20548" fmla="*/ 779055 h 4842513"/>
              <a:gd name="connsiteX20549" fmla="*/ 18108444 w 22146938"/>
              <a:gd name="connsiteY20549" fmla="*/ 778171 h 4842513"/>
              <a:gd name="connsiteX20550" fmla="*/ 18107006 w 22146938"/>
              <a:gd name="connsiteY20550" fmla="*/ 773103 h 4842513"/>
              <a:gd name="connsiteX20551" fmla="*/ 18112542 w 22146938"/>
              <a:gd name="connsiteY20551" fmla="*/ 764729 h 4842513"/>
              <a:gd name="connsiteX20552" fmla="*/ 18113405 w 22146938"/>
              <a:gd name="connsiteY20552" fmla="*/ 764553 h 4842513"/>
              <a:gd name="connsiteX20553" fmla="*/ 18117042 w 22146938"/>
              <a:gd name="connsiteY20553" fmla="*/ 758985 h 4842513"/>
              <a:gd name="connsiteX20554" fmla="*/ 18128046 w 22146938"/>
              <a:gd name="connsiteY20554" fmla="*/ 757047 h 4842513"/>
              <a:gd name="connsiteX20555" fmla="*/ 5835733 w 22146938"/>
              <a:gd name="connsiteY20555" fmla="*/ 757047 h 4842513"/>
              <a:gd name="connsiteX20556" fmla="*/ 5849572 w 22146938"/>
              <a:gd name="connsiteY20556" fmla="*/ 774211 h 4842513"/>
              <a:gd name="connsiteX20557" fmla="*/ 5831307 w 22146938"/>
              <a:gd name="connsiteY20557" fmla="*/ 785838 h 4842513"/>
              <a:gd name="connsiteX20558" fmla="*/ 5817463 w 22146938"/>
              <a:gd name="connsiteY20558" fmla="*/ 768674 h 4842513"/>
              <a:gd name="connsiteX20559" fmla="*/ 5835733 w 22146938"/>
              <a:gd name="connsiteY20559" fmla="*/ 757047 h 4842513"/>
              <a:gd name="connsiteX20560" fmla="*/ 2783243 w 22146938"/>
              <a:gd name="connsiteY20560" fmla="*/ 756493 h 4842513"/>
              <a:gd name="connsiteX20561" fmla="*/ 2794871 w 22146938"/>
              <a:gd name="connsiteY20561" fmla="*/ 770888 h 4842513"/>
              <a:gd name="connsiteX20562" fmla="*/ 2779371 w 22146938"/>
              <a:gd name="connsiteY20562" fmla="*/ 780855 h 4842513"/>
              <a:gd name="connsiteX20563" fmla="*/ 2767743 w 22146938"/>
              <a:gd name="connsiteY20563" fmla="*/ 766459 h 4842513"/>
              <a:gd name="connsiteX20564" fmla="*/ 2783243 w 22146938"/>
              <a:gd name="connsiteY20564" fmla="*/ 756493 h 4842513"/>
              <a:gd name="connsiteX20565" fmla="*/ 18888243 w 22146938"/>
              <a:gd name="connsiteY20565" fmla="*/ 755939 h 4842513"/>
              <a:gd name="connsiteX20566" fmla="*/ 18900425 w 22146938"/>
              <a:gd name="connsiteY20566" fmla="*/ 770334 h 4842513"/>
              <a:gd name="connsiteX20567" fmla="*/ 18884368 w 22146938"/>
              <a:gd name="connsiteY20567" fmla="*/ 780300 h 4842513"/>
              <a:gd name="connsiteX20568" fmla="*/ 18872187 w 22146938"/>
              <a:gd name="connsiteY20568" fmla="*/ 765905 h 4842513"/>
              <a:gd name="connsiteX20569" fmla="*/ 18888243 w 22146938"/>
              <a:gd name="connsiteY20569" fmla="*/ 755939 h 4842513"/>
              <a:gd name="connsiteX20570" fmla="*/ 15939362 w 22146938"/>
              <a:gd name="connsiteY20570" fmla="*/ 755939 h 4842513"/>
              <a:gd name="connsiteX20571" fmla="*/ 15943652 w 22146938"/>
              <a:gd name="connsiteY20571" fmla="*/ 758344 h 4842513"/>
              <a:gd name="connsiteX20572" fmla="*/ 15952650 w 22146938"/>
              <a:gd name="connsiteY20572" fmla="*/ 756493 h 4842513"/>
              <a:gd name="connsiteX20573" fmla="*/ 15963724 w 22146938"/>
              <a:gd name="connsiteY20573" fmla="*/ 770335 h 4842513"/>
              <a:gd name="connsiteX20574" fmla="*/ 15948775 w 22146938"/>
              <a:gd name="connsiteY20574" fmla="*/ 779748 h 4842513"/>
              <a:gd name="connsiteX20575" fmla="*/ 15946465 w 22146938"/>
              <a:gd name="connsiteY20575" fmla="*/ 776861 h 4842513"/>
              <a:gd name="connsiteX20576" fmla="*/ 15945521 w 22146938"/>
              <a:gd name="connsiteY20576" fmla="*/ 778224 h 4842513"/>
              <a:gd name="connsiteX20577" fmla="*/ 15935486 w 22146938"/>
              <a:gd name="connsiteY20577" fmla="*/ 780300 h 4842513"/>
              <a:gd name="connsiteX20578" fmla="*/ 15923859 w 22146938"/>
              <a:gd name="connsiteY20578" fmla="*/ 765905 h 4842513"/>
              <a:gd name="connsiteX20579" fmla="*/ 15939362 w 22146938"/>
              <a:gd name="connsiteY20579" fmla="*/ 755939 h 4842513"/>
              <a:gd name="connsiteX20580" fmla="*/ 15351357 w 22146938"/>
              <a:gd name="connsiteY20580" fmla="*/ 753725 h 4842513"/>
              <a:gd name="connsiteX20581" fmla="*/ 15365199 w 22146938"/>
              <a:gd name="connsiteY20581" fmla="*/ 770335 h 4842513"/>
              <a:gd name="connsiteX20582" fmla="*/ 15346928 w 22146938"/>
              <a:gd name="connsiteY20582" fmla="*/ 781962 h 4842513"/>
              <a:gd name="connsiteX20583" fmla="*/ 15333086 w 22146938"/>
              <a:gd name="connsiteY20583" fmla="*/ 765352 h 4842513"/>
              <a:gd name="connsiteX20584" fmla="*/ 15351357 w 22146938"/>
              <a:gd name="connsiteY20584" fmla="*/ 753725 h 4842513"/>
              <a:gd name="connsiteX20585" fmla="*/ 17756528 w 22146938"/>
              <a:gd name="connsiteY20585" fmla="*/ 753724 h 4842513"/>
              <a:gd name="connsiteX20586" fmla="*/ 17769263 w 22146938"/>
              <a:gd name="connsiteY20586" fmla="*/ 769781 h 4842513"/>
              <a:gd name="connsiteX20587" fmla="*/ 17752099 w 22146938"/>
              <a:gd name="connsiteY20587" fmla="*/ 780854 h 4842513"/>
              <a:gd name="connsiteX20588" fmla="*/ 17739364 w 22146938"/>
              <a:gd name="connsiteY20588" fmla="*/ 764798 h 4842513"/>
              <a:gd name="connsiteX20589" fmla="*/ 17756528 w 22146938"/>
              <a:gd name="connsiteY20589" fmla="*/ 753724 h 4842513"/>
              <a:gd name="connsiteX20590" fmla="*/ 12556951 w 22146938"/>
              <a:gd name="connsiteY20590" fmla="*/ 752617 h 4842513"/>
              <a:gd name="connsiteX20591" fmla="*/ 12569133 w 22146938"/>
              <a:gd name="connsiteY20591" fmla="*/ 767566 h 4842513"/>
              <a:gd name="connsiteX20592" fmla="*/ 12552523 w 22146938"/>
              <a:gd name="connsiteY20592" fmla="*/ 778086 h 4842513"/>
              <a:gd name="connsiteX20593" fmla="*/ 12540341 w 22146938"/>
              <a:gd name="connsiteY20593" fmla="*/ 763137 h 4842513"/>
              <a:gd name="connsiteX20594" fmla="*/ 12556951 w 22146938"/>
              <a:gd name="connsiteY20594" fmla="*/ 752617 h 4842513"/>
              <a:gd name="connsiteX20595" fmla="*/ 8952433 w 22146938"/>
              <a:gd name="connsiteY20595" fmla="*/ 752064 h 4842513"/>
              <a:gd name="connsiteX20596" fmla="*/ 8965170 w 22146938"/>
              <a:gd name="connsiteY20596" fmla="*/ 767566 h 4842513"/>
              <a:gd name="connsiteX20597" fmla="*/ 8948562 w 22146938"/>
              <a:gd name="connsiteY20597" fmla="*/ 778086 h 4842513"/>
              <a:gd name="connsiteX20598" fmla="*/ 8935825 w 22146938"/>
              <a:gd name="connsiteY20598" fmla="*/ 762583 h 4842513"/>
              <a:gd name="connsiteX20599" fmla="*/ 8952433 w 22146938"/>
              <a:gd name="connsiteY20599" fmla="*/ 752064 h 4842513"/>
              <a:gd name="connsiteX20600" fmla="*/ 18519495 w 22146938"/>
              <a:gd name="connsiteY20600" fmla="*/ 751510 h 4842513"/>
              <a:gd name="connsiteX20601" fmla="*/ 18531121 w 22146938"/>
              <a:gd name="connsiteY20601" fmla="*/ 765351 h 4842513"/>
              <a:gd name="connsiteX20602" fmla="*/ 18515619 w 22146938"/>
              <a:gd name="connsiteY20602" fmla="*/ 775318 h 4842513"/>
              <a:gd name="connsiteX20603" fmla="*/ 18503991 w 22146938"/>
              <a:gd name="connsiteY20603" fmla="*/ 761476 h 4842513"/>
              <a:gd name="connsiteX20604" fmla="*/ 18519495 w 22146938"/>
              <a:gd name="connsiteY20604" fmla="*/ 751510 h 4842513"/>
              <a:gd name="connsiteX20605" fmla="*/ 12266271 w 22146938"/>
              <a:gd name="connsiteY20605" fmla="*/ 751510 h 4842513"/>
              <a:gd name="connsiteX20606" fmla="*/ 12279005 w 22146938"/>
              <a:gd name="connsiteY20606" fmla="*/ 766459 h 4842513"/>
              <a:gd name="connsiteX20607" fmla="*/ 12262395 w 22146938"/>
              <a:gd name="connsiteY20607" fmla="*/ 776979 h 4842513"/>
              <a:gd name="connsiteX20608" fmla="*/ 12249660 w 22146938"/>
              <a:gd name="connsiteY20608" fmla="*/ 762030 h 4842513"/>
              <a:gd name="connsiteX20609" fmla="*/ 12266271 w 22146938"/>
              <a:gd name="connsiteY20609" fmla="*/ 751510 h 4842513"/>
              <a:gd name="connsiteX20610" fmla="*/ 17142502 w 22146938"/>
              <a:gd name="connsiteY20610" fmla="*/ 750956 h 4842513"/>
              <a:gd name="connsiteX20611" fmla="*/ 17156897 w 22146938"/>
              <a:gd name="connsiteY20611" fmla="*/ 768673 h 4842513"/>
              <a:gd name="connsiteX20612" fmla="*/ 17137518 w 22146938"/>
              <a:gd name="connsiteY20612" fmla="*/ 780854 h 4842513"/>
              <a:gd name="connsiteX20613" fmla="*/ 17123123 w 22146938"/>
              <a:gd name="connsiteY20613" fmla="*/ 763137 h 4842513"/>
              <a:gd name="connsiteX20614" fmla="*/ 17142502 w 22146938"/>
              <a:gd name="connsiteY20614" fmla="*/ 750956 h 4842513"/>
              <a:gd name="connsiteX20615" fmla="*/ 11151720 w 22146938"/>
              <a:gd name="connsiteY20615" fmla="*/ 750956 h 4842513"/>
              <a:gd name="connsiteX20616" fmla="*/ 11163901 w 22146938"/>
              <a:gd name="connsiteY20616" fmla="*/ 765905 h 4842513"/>
              <a:gd name="connsiteX20617" fmla="*/ 11147844 w 22146938"/>
              <a:gd name="connsiteY20617" fmla="*/ 776425 h 4842513"/>
              <a:gd name="connsiteX20618" fmla="*/ 11135663 w 22146938"/>
              <a:gd name="connsiteY20618" fmla="*/ 761476 h 4842513"/>
              <a:gd name="connsiteX20619" fmla="*/ 11151720 w 22146938"/>
              <a:gd name="connsiteY20619" fmla="*/ 750956 h 4842513"/>
              <a:gd name="connsiteX20620" fmla="*/ 19727062 w 22146938"/>
              <a:gd name="connsiteY20620" fmla="*/ 748188 h 4842513"/>
              <a:gd name="connsiteX20621" fmla="*/ 19739246 w 22146938"/>
              <a:gd name="connsiteY20621" fmla="*/ 762583 h 4842513"/>
              <a:gd name="connsiteX20622" fmla="*/ 19736748 w 22146938"/>
              <a:gd name="connsiteY20622" fmla="*/ 766235 h 4842513"/>
              <a:gd name="connsiteX20623" fmla="*/ 19738690 w 22146938"/>
              <a:gd name="connsiteY20623" fmla="*/ 773103 h 4842513"/>
              <a:gd name="connsiteX20624" fmla="*/ 19722082 w 22146938"/>
              <a:gd name="connsiteY20624" fmla="*/ 783623 h 4842513"/>
              <a:gd name="connsiteX20625" fmla="*/ 19709346 w 22146938"/>
              <a:gd name="connsiteY20625" fmla="*/ 768120 h 4842513"/>
              <a:gd name="connsiteX20626" fmla="*/ 19712588 w 22146938"/>
              <a:gd name="connsiteY20626" fmla="*/ 763451 h 4842513"/>
              <a:gd name="connsiteX20627" fmla="*/ 19711006 w 22146938"/>
              <a:gd name="connsiteY20627" fmla="*/ 758154 h 4842513"/>
              <a:gd name="connsiteX20628" fmla="*/ 19727062 w 22146938"/>
              <a:gd name="connsiteY20628" fmla="*/ 748188 h 4842513"/>
              <a:gd name="connsiteX20629" fmla="*/ 11553689 w 22146938"/>
              <a:gd name="connsiteY20629" fmla="*/ 748188 h 4842513"/>
              <a:gd name="connsiteX20630" fmla="*/ 11565870 w 22146938"/>
              <a:gd name="connsiteY20630" fmla="*/ 763137 h 4842513"/>
              <a:gd name="connsiteX20631" fmla="*/ 11549259 w 22146938"/>
              <a:gd name="connsiteY20631" fmla="*/ 773657 h 4842513"/>
              <a:gd name="connsiteX20632" fmla="*/ 11537079 w 22146938"/>
              <a:gd name="connsiteY20632" fmla="*/ 758708 h 4842513"/>
              <a:gd name="connsiteX20633" fmla="*/ 11553689 w 22146938"/>
              <a:gd name="connsiteY20633" fmla="*/ 748188 h 4842513"/>
              <a:gd name="connsiteX20634" fmla="*/ 9095859 w 22146938"/>
              <a:gd name="connsiteY20634" fmla="*/ 748188 h 4842513"/>
              <a:gd name="connsiteX20635" fmla="*/ 9108599 w 22146938"/>
              <a:gd name="connsiteY20635" fmla="*/ 763691 h 4842513"/>
              <a:gd name="connsiteX20636" fmla="*/ 9091986 w 22146938"/>
              <a:gd name="connsiteY20636" fmla="*/ 774211 h 4842513"/>
              <a:gd name="connsiteX20637" fmla="*/ 9079247 w 22146938"/>
              <a:gd name="connsiteY20637" fmla="*/ 758708 h 4842513"/>
              <a:gd name="connsiteX20638" fmla="*/ 9095859 w 22146938"/>
              <a:gd name="connsiteY20638" fmla="*/ 748188 h 4842513"/>
              <a:gd name="connsiteX20639" fmla="*/ 6355766 w 22146938"/>
              <a:gd name="connsiteY20639" fmla="*/ 748188 h 4842513"/>
              <a:gd name="connsiteX20640" fmla="*/ 6368519 w 22146938"/>
              <a:gd name="connsiteY20640" fmla="*/ 763691 h 4842513"/>
              <a:gd name="connsiteX20641" fmla="*/ 6351343 w 22146938"/>
              <a:gd name="connsiteY20641" fmla="*/ 774764 h 4842513"/>
              <a:gd name="connsiteX20642" fmla="*/ 6338612 w 22146938"/>
              <a:gd name="connsiteY20642" fmla="*/ 759262 h 4842513"/>
              <a:gd name="connsiteX20643" fmla="*/ 6355766 w 22146938"/>
              <a:gd name="connsiteY20643" fmla="*/ 748188 h 4842513"/>
              <a:gd name="connsiteX20644" fmla="*/ 18808514 w 22146938"/>
              <a:gd name="connsiteY20644" fmla="*/ 747634 h 4842513"/>
              <a:gd name="connsiteX20645" fmla="*/ 18820142 w 22146938"/>
              <a:gd name="connsiteY20645" fmla="*/ 762029 h 4842513"/>
              <a:gd name="connsiteX20646" fmla="*/ 18804638 w 22146938"/>
              <a:gd name="connsiteY20646" fmla="*/ 771995 h 4842513"/>
              <a:gd name="connsiteX20647" fmla="*/ 18793011 w 22146938"/>
              <a:gd name="connsiteY20647" fmla="*/ 757600 h 4842513"/>
              <a:gd name="connsiteX20648" fmla="*/ 18808514 w 22146938"/>
              <a:gd name="connsiteY20648" fmla="*/ 747634 h 4842513"/>
              <a:gd name="connsiteX20649" fmla="*/ 13667072 w 22146938"/>
              <a:gd name="connsiteY20649" fmla="*/ 747634 h 4842513"/>
              <a:gd name="connsiteX20650" fmla="*/ 13679254 w 22146938"/>
              <a:gd name="connsiteY20650" fmla="*/ 762029 h 4842513"/>
              <a:gd name="connsiteX20651" fmla="*/ 13663197 w 22146938"/>
              <a:gd name="connsiteY20651" fmla="*/ 771995 h 4842513"/>
              <a:gd name="connsiteX20652" fmla="*/ 13651016 w 22146938"/>
              <a:gd name="connsiteY20652" fmla="*/ 757600 h 4842513"/>
              <a:gd name="connsiteX20653" fmla="*/ 13667072 w 22146938"/>
              <a:gd name="connsiteY20653" fmla="*/ 747634 h 4842513"/>
              <a:gd name="connsiteX20654" fmla="*/ 4994053 w 22146938"/>
              <a:gd name="connsiteY20654" fmla="*/ 747634 h 4842513"/>
              <a:gd name="connsiteX20655" fmla="*/ 5008449 w 22146938"/>
              <a:gd name="connsiteY20655" fmla="*/ 765352 h 4842513"/>
              <a:gd name="connsiteX20656" fmla="*/ 4989074 w 22146938"/>
              <a:gd name="connsiteY20656" fmla="*/ 777533 h 4842513"/>
              <a:gd name="connsiteX20657" fmla="*/ 4974673 w 22146938"/>
              <a:gd name="connsiteY20657" fmla="*/ 759815 h 4842513"/>
              <a:gd name="connsiteX20658" fmla="*/ 4994053 w 22146938"/>
              <a:gd name="connsiteY20658" fmla="*/ 747634 h 4842513"/>
              <a:gd name="connsiteX20659" fmla="*/ 18315188 w 22146938"/>
              <a:gd name="connsiteY20659" fmla="*/ 747080 h 4842513"/>
              <a:gd name="connsiteX20660" fmla="*/ 18326816 w 22146938"/>
              <a:gd name="connsiteY20660" fmla="*/ 760922 h 4842513"/>
              <a:gd name="connsiteX20661" fmla="*/ 18311867 w 22146938"/>
              <a:gd name="connsiteY20661" fmla="*/ 770335 h 4842513"/>
              <a:gd name="connsiteX20662" fmla="*/ 18300239 w 22146938"/>
              <a:gd name="connsiteY20662" fmla="*/ 756493 h 4842513"/>
              <a:gd name="connsiteX20663" fmla="*/ 18315188 w 22146938"/>
              <a:gd name="connsiteY20663" fmla="*/ 747080 h 4842513"/>
              <a:gd name="connsiteX20664" fmla="*/ 6450554 w 22146938"/>
              <a:gd name="connsiteY20664" fmla="*/ 747080 h 4842513"/>
              <a:gd name="connsiteX20665" fmla="*/ 6463293 w 22146938"/>
              <a:gd name="connsiteY20665" fmla="*/ 762583 h 4842513"/>
              <a:gd name="connsiteX20666" fmla="*/ 6446656 w 22146938"/>
              <a:gd name="connsiteY20666" fmla="*/ 773103 h 4842513"/>
              <a:gd name="connsiteX20667" fmla="*/ 6433935 w 22146938"/>
              <a:gd name="connsiteY20667" fmla="*/ 757600 h 4842513"/>
              <a:gd name="connsiteX20668" fmla="*/ 6450554 w 22146938"/>
              <a:gd name="connsiteY20668" fmla="*/ 747080 h 4842513"/>
              <a:gd name="connsiteX20669" fmla="*/ 2639227 w 22146938"/>
              <a:gd name="connsiteY20669" fmla="*/ 747080 h 4842513"/>
              <a:gd name="connsiteX20670" fmla="*/ 2651408 w 22146938"/>
              <a:gd name="connsiteY20670" fmla="*/ 762029 h 4842513"/>
              <a:gd name="connsiteX20671" fmla="*/ 2635352 w 22146938"/>
              <a:gd name="connsiteY20671" fmla="*/ 772549 h 4842513"/>
              <a:gd name="connsiteX20672" fmla="*/ 2623171 w 22146938"/>
              <a:gd name="connsiteY20672" fmla="*/ 757600 h 4842513"/>
              <a:gd name="connsiteX20673" fmla="*/ 2639227 w 22146938"/>
              <a:gd name="connsiteY20673" fmla="*/ 747080 h 4842513"/>
              <a:gd name="connsiteX20674" fmla="*/ 14463889 w 22146938"/>
              <a:gd name="connsiteY20674" fmla="*/ 746441 h 4842513"/>
              <a:gd name="connsiteX20675" fmla="*/ 14476549 w 22146938"/>
              <a:gd name="connsiteY20675" fmla="*/ 761923 h 4842513"/>
              <a:gd name="connsiteX20676" fmla="*/ 14459690 w 22146938"/>
              <a:gd name="connsiteY20676" fmla="*/ 772681 h 4842513"/>
              <a:gd name="connsiteX20677" fmla="*/ 14447028 w 22146938"/>
              <a:gd name="connsiteY20677" fmla="*/ 757199 h 4842513"/>
              <a:gd name="connsiteX20678" fmla="*/ 14463889 w 22146938"/>
              <a:gd name="connsiteY20678" fmla="*/ 746441 h 4842513"/>
              <a:gd name="connsiteX20679" fmla="*/ 17538380 w 22146938"/>
              <a:gd name="connsiteY20679" fmla="*/ 745419 h 4842513"/>
              <a:gd name="connsiteX20680" fmla="*/ 17551114 w 22146938"/>
              <a:gd name="connsiteY20680" fmla="*/ 760922 h 4842513"/>
              <a:gd name="connsiteX20681" fmla="*/ 17533951 w 22146938"/>
              <a:gd name="connsiteY20681" fmla="*/ 771995 h 4842513"/>
              <a:gd name="connsiteX20682" fmla="*/ 17521216 w 22146938"/>
              <a:gd name="connsiteY20682" fmla="*/ 756493 h 4842513"/>
              <a:gd name="connsiteX20683" fmla="*/ 17538380 w 22146938"/>
              <a:gd name="connsiteY20683" fmla="*/ 745419 h 4842513"/>
              <a:gd name="connsiteX20684" fmla="*/ 10420494 w 22146938"/>
              <a:gd name="connsiteY20684" fmla="*/ 745419 h 4842513"/>
              <a:gd name="connsiteX20685" fmla="*/ 10432676 w 22146938"/>
              <a:gd name="connsiteY20685" fmla="*/ 760368 h 4842513"/>
              <a:gd name="connsiteX20686" fmla="*/ 10416067 w 22146938"/>
              <a:gd name="connsiteY20686" fmla="*/ 770888 h 4842513"/>
              <a:gd name="connsiteX20687" fmla="*/ 10403883 w 22146938"/>
              <a:gd name="connsiteY20687" fmla="*/ 755939 h 4842513"/>
              <a:gd name="connsiteX20688" fmla="*/ 10420494 w 22146938"/>
              <a:gd name="connsiteY20688" fmla="*/ 745419 h 4842513"/>
              <a:gd name="connsiteX20689" fmla="*/ 15901158 w 22146938"/>
              <a:gd name="connsiteY20689" fmla="*/ 744866 h 4842513"/>
              <a:gd name="connsiteX20690" fmla="*/ 15912785 w 22146938"/>
              <a:gd name="connsiteY20690" fmla="*/ 759261 h 4842513"/>
              <a:gd name="connsiteX20691" fmla="*/ 15897282 w 22146938"/>
              <a:gd name="connsiteY20691" fmla="*/ 769227 h 4842513"/>
              <a:gd name="connsiteX20692" fmla="*/ 15885656 w 22146938"/>
              <a:gd name="connsiteY20692" fmla="*/ 754832 h 4842513"/>
              <a:gd name="connsiteX20693" fmla="*/ 15901158 w 22146938"/>
              <a:gd name="connsiteY20693" fmla="*/ 744866 h 4842513"/>
              <a:gd name="connsiteX20694" fmla="*/ 13250155 w 22146938"/>
              <a:gd name="connsiteY20694" fmla="*/ 743759 h 4842513"/>
              <a:gd name="connsiteX20695" fmla="*/ 13261781 w 22146938"/>
              <a:gd name="connsiteY20695" fmla="*/ 758154 h 4842513"/>
              <a:gd name="connsiteX20696" fmla="*/ 13246278 w 22146938"/>
              <a:gd name="connsiteY20696" fmla="*/ 768120 h 4842513"/>
              <a:gd name="connsiteX20697" fmla="*/ 13234652 w 22146938"/>
              <a:gd name="connsiteY20697" fmla="*/ 753725 h 4842513"/>
              <a:gd name="connsiteX20698" fmla="*/ 13250155 w 22146938"/>
              <a:gd name="connsiteY20698" fmla="*/ 743759 h 4842513"/>
              <a:gd name="connsiteX20699" fmla="*/ 8811223 w 22146938"/>
              <a:gd name="connsiteY20699" fmla="*/ 743759 h 4842513"/>
              <a:gd name="connsiteX20700" fmla="*/ 8823955 w 22146938"/>
              <a:gd name="connsiteY20700" fmla="*/ 759261 h 4842513"/>
              <a:gd name="connsiteX20701" fmla="*/ 8807353 w 22146938"/>
              <a:gd name="connsiteY20701" fmla="*/ 769781 h 4842513"/>
              <a:gd name="connsiteX20702" fmla="*/ 8794614 w 22146938"/>
              <a:gd name="connsiteY20702" fmla="*/ 754278 h 4842513"/>
              <a:gd name="connsiteX20703" fmla="*/ 8811223 w 22146938"/>
              <a:gd name="connsiteY20703" fmla="*/ 743759 h 4842513"/>
              <a:gd name="connsiteX20704" fmla="*/ 7666330 w 22146938"/>
              <a:gd name="connsiteY20704" fmla="*/ 743303 h 4842513"/>
              <a:gd name="connsiteX20705" fmla="*/ 7678978 w 22146938"/>
              <a:gd name="connsiteY20705" fmla="*/ 758788 h 4842513"/>
              <a:gd name="connsiteX20706" fmla="*/ 7662129 w 22146938"/>
              <a:gd name="connsiteY20706" fmla="*/ 769545 h 4842513"/>
              <a:gd name="connsiteX20707" fmla="*/ 7649457 w 22146938"/>
              <a:gd name="connsiteY20707" fmla="*/ 754061 h 4842513"/>
              <a:gd name="connsiteX20708" fmla="*/ 7666330 w 22146938"/>
              <a:gd name="connsiteY20708" fmla="*/ 743303 h 4842513"/>
              <a:gd name="connsiteX20709" fmla="*/ 7406415 w 22146938"/>
              <a:gd name="connsiteY20709" fmla="*/ 743204 h 4842513"/>
              <a:gd name="connsiteX20710" fmla="*/ 7418599 w 22146938"/>
              <a:gd name="connsiteY20710" fmla="*/ 758153 h 4842513"/>
              <a:gd name="connsiteX20711" fmla="*/ 7402541 w 22146938"/>
              <a:gd name="connsiteY20711" fmla="*/ 768673 h 4842513"/>
              <a:gd name="connsiteX20712" fmla="*/ 7390364 w 22146938"/>
              <a:gd name="connsiteY20712" fmla="*/ 753724 h 4842513"/>
              <a:gd name="connsiteX20713" fmla="*/ 7406415 w 22146938"/>
              <a:gd name="connsiteY20713" fmla="*/ 743204 h 4842513"/>
              <a:gd name="connsiteX20714" fmla="*/ 6258851 w 22146938"/>
              <a:gd name="connsiteY20714" fmla="*/ 743204 h 4842513"/>
              <a:gd name="connsiteX20715" fmla="*/ 6272139 w 22146938"/>
              <a:gd name="connsiteY20715" fmla="*/ 759261 h 4842513"/>
              <a:gd name="connsiteX20716" fmla="*/ 6254979 w 22146938"/>
              <a:gd name="connsiteY20716" fmla="*/ 770335 h 4842513"/>
              <a:gd name="connsiteX20717" fmla="*/ 6241686 w 22146938"/>
              <a:gd name="connsiteY20717" fmla="*/ 754278 h 4842513"/>
              <a:gd name="connsiteX20718" fmla="*/ 6258851 w 22146938"/>
              <a:gd name="connsiteY20718" fmla="*/ 743204 h 4842513"/>
              <a:gd name="connsiteX20719" fmla="*/ 19682236 w 22146938"/>
              <a:gd name="connsiteY20719" fmla="*/ 741379 h 4842513"/>
              <a:gd name="connsiteX20720" fmla="*/ 19694438 w 22146938"/>
              <a:gd name="connsiteY20720" fmla="*/ 756229 h 4842513"/>
              <a:gd name="connsiteX20721" fmla="*/ 19688850 w 22146938"/>
              <a:gd name="connsiteY20721" fmla="*/ 764454 h 4842513"/>
              <a:gd name="connsiteX20722" fmla="*/ 19680466 w 22146938"/>
              <a:gd name="connsiteY20722" fmla="*/ 766088 h 4842513"/>
              <a:gd name="connsiteX20723" fmla="*/ 19686022 w 22146938"/>
              <a:gd name="connsiteY20723" fmla="*/ 769158 h 4842513"/>
              <a:gd name="connsiteX20724" fmla="*/ 19688860 w 22146938"/>
              <a:gd name="connsiteY20724" fmla="*/ 779193 h 4842513"/>
              <a:gd name="connsiteX20725" fmla="*/ 19672250 w 22146938"/>
              <a:gd name="connsiteY20725" fmla="*/ 789713 h 4842513"/>
              <a:gd name="connsiteX20726" fmla="*/ 19659514 w 22146938"/>
              <a:gd name="connsiteY20726" fmla="*/ 774210 h 4842513"/>
              <a:gd name="connsiteX20727" fmla="*/ 19665120 w 22146938"/>
              <a:gd name="connsiteY20727" fmla="*/ 765836 h 4842513"/>
              <a:gd name="connsiteX20728" fmla="*/ 19673908 w 22146938"/>
              <a:gd name="connsiteY20728" fmla="*/ 764123 h 4842513"/>
              <a:gd name="connsiteX20729" fmla="*/ 19668748 w 22146938"/>
              <a:gd name="connsiteY20729" fmla="*/ 761236 h 4842513"/>
              <a:gd name="connsiteX20730" fmla="*/ 19666008 w 22146938"/>
              <a:gd name="connsiteY20730" fmla="*/ 751677 h 4842513"/>
              <a:gd name="connsiteX20731" fmla="*/ 19682236 w 22146938"/>
              <a:gd name="connsiteY20731" fmla="*/ 741379 h 4842513"/>
              <a:gd name="connsiteX20732" fmla="*/ 8462844 w 22146938"/>
              <a:gd name="connsiteY20732" fmla="*/ 740437 h 4842513"/>
              <a:gd name="connsiteX20733" fmla="*/ 8475582 w 22146938"/>
              <a:gd name="connsiteY20733" fmla="*/ 755939 h 4842513"/>
              <a:gd name="connsiteX20734" fmla="*/ 8458412 w 22146938"/>
              <a:gd name="connsiteY20734" fmla="*/ 766459 h 4842513"/>
              <a:gd name="connsiteX20735" fmla="*/ 8445681 w 22146938"/>
              <a:gd name="connsiteY20735" fmla="*/ 750956 h 4842513"/>
              <a:gd name="connsiteX20736" fmla="*/ 8462844 w 22146938"/>
              <a:gd name="connsiteY20736" fmla="*/ 740437 h 4842513"/>
              <a:gd name="connsiteX20737" fmla="*/ 4262634 w 22146938"/>
              <a:gd name="connsiteY20737" fmla="*/ 740433 h 4842513"/>
              <a:gd name="connsiteX20738" fmla="*/ 4276213 w 22146938"/>
              <a:gd name="connsiteY20738" fmla="*/ 757184 h 4842513"/>
              <a:gd name="connsiteX20739" fmla="*/ 4258084 w 22146938"/>
              <a:gd name="connsiteY20739" fmla="*/ 768861 h 4842513"/>
              <a:gd name="connsiteX20740" fmla="*/ 4244507 w 22146938"/>
              <a:gd name="connsiteY20740" fmla="*/ 752110 h 4842513"/>
              <a:gd name="connsiteX20741" fmla="*/ 4262634 w 22146938"/>
              <a:gd name="connsiteY20741" fmla="*/ 740433 h 4842513"/>
              <a:gd name="connsiteX20742" fmla="*/ 2387953 w 22146938"/>
              <a:gd name="connsiteY20742" fmla="*/ 739883 h 4842513"/>
              <a:gd name="connsiteX20743" fmla="*/ 2399580 w 22146938"/>
              <a:gd name="connsiteY20743" fmla="*/ 754278 h 4842513"/>
              <a:gd name="connsiteX20744" fmla="*/ 2384077 w 22146938"/>
              <a:gd name="connsiteY20744" fmla="*/ 764244 h 4842513"/>
              <a:gd name="connsiteX20745" fmla="*/ 2372450 w 22146938"/>
              <a:gd name="connsiteY20745" fmla="*/ 749849 h 4842513"/>
              <a:gd name="connsiteX20746" fmla="*/ 2387953 w 22146938"/>
              <a:gd name="connsiteY20746" fmla="*/ 739883 h 4842513"/>
              <a:gd name="connsiteX20747" fmla="*/ 19774680 w 22146938"/>
              <a:gd name="connsiteY20747" fmla="*/ 738775 h 4842513"/>
              <a:gd name="connsiteX20748" fmla="*/ 19786308 w 22146938"/>
              <a:gd name="connsiteY20748" fmla="*/ 753170 h 4842513"/>
              <a:gd name="connsiteX20749" fmla="*/ 19770804 w 22146938"/>
              <a:gd name="connsiteY20749" fmla="*/ 763136 h 4842513"/>
              <a:gd name="connsiteX20750" fmla="*/ 19759178 w 22146938"/>
              <a:gd name="connsiteY20750" fmla="*/ 748741 h 4842513"/>
              <a:gd name="connsiteX20751" fmla="*/ 19774680 w 22146938"/>
              <a:gd name="connsiteY20751" fmla="*/ 738775 h 4842513"/>
              <a:gd name="connsiteX20752" fmla="*/ 19202178 w 22146938"/>
              <a:gd name="connsiteY20752" fmla="*/ 738775 h 4842513"/>
              <a:gd name="connsiteX20753" fmla="*/ 19214358 w 22146938"/>
              <a:gd name="connsiteY20753" fmla="*/ 753724 h 4842513"/>
              <a:gd name="connsiteX20754" fmla="*/ 19197750 w 22146938"/>
              <a:gd name="connsiteY20754" fmla="*/ 764244 h 4842513"/>
              <a:gd name="connsiteX20755" fmla="*/ 19185568 w 22146938"/>
              <a:gd name="connsiteY20755" fmla="*/ 749295 h 4842513"/>
              <a:gd name="connsiteX20756" fmla="*/ 19202178 w 22146938"/>
              <a:gd name="connsiteY20756" fmla="*/ 738775 h 4842513"/>
              <a:gd name="connsiteX20757" fmla="*/ 5949258 w 22146938"/>
              <a:gd name="connsiteY20757" fmla="*/ 738775 h 4842513"/>
              <a:gd name="connsiteX20758" fmla="*/ 5963104 w 22146938"/>
              <a:gd name="connsiteY20758" fmla="*/ 755386 h 4842513"/>
              <a:gd name="connsiteX20759" fmla="*/ 5944834 w 22146938"/>
              <a:gd name="connsiteY20759" fmla="*/ 767013 h 4842513"/>
              <a:gd name="connsiteX20760" fmla="*/ 5930987 w 22146938"/>
              <a:gd name="connsiteY20760" fmla="*/ 750402 h 4842513"/>
              <a:gd name="connsiteX20761" fmla="*/ 5949258 w 22146938"/>
              <a:gd name="connsiteY20761" fmla="*/ 738775 h 4842513"/>
              <a:gd name="connsiteX20762" fmla="*/ 2002860 w 22146938"/>
              <a:gd name="connsiteY20762" fmla="*/ 738775 h 4842513"/>
              <a:gd name="connsiteX20763" fmla="*/ 2016148 w 22146938"/>
              <a:gd name="connsiteY20763" fmla="*/ 754832 h 4842513"/>
              <a:gd name="connsiteX20764" fmla="*/ 1998431 w 22146938"/>
              <a:gd name="connsiteY20764" fmla="*/ 765905 h 4842513"/>
              <a:gd name="connsiteX20765" fmla="*/ 1995967 w 22146938"/>
              <a:gd name="connsiteY20765" fmla="*/ 764514 h 4842513"/>
              <a:gd name="connsiteX20766" fmla="*/ 1992230 w 22146938"/>
              <a:gd name="connsiteY20766" fmla="*/ 770057 h 4842513"/>
              <a:gd name="connsiteX20767" fmla="*/ 1980673 w 22146938"/>
              <a:gd name="connsiteY20767" fmla="*/ 772549 h 4842513"/>
              <a:gd name="connsiteX20768" fmla="*/ 1967384 w 22146938"/>
              <a:gd name="connsiteY20768" fmla="*/ 755939 h 4842513"/>
              <a:gd name="connsiteX20769" fmla="*/ 1985101 w 22146938"/>
              <a:gd name="connsiteY20769" fmla="*/ 744312 h 4842513"/>
              <a:gd name="connsiteX20770" fmla="*/ 1987938 w 22146938"/>
              <a:gd name="connsiteY20770" fmla="*/ 745925 h 4842513"/>
              <a:gd name="connsiteX20771" fmla="*/ 1991303 w 22146938"/>
              <a:gd name="connsiteY20771" fmla="*/ 741198 h 4842513"/>
              <a:gd name="connsiteX20772" fmla="*/ 2002860 w 22146938"/>
              <a:gd name="connsiteY20772" fmla="*/ 738775 h 4842513"/>
              <a:gd name="connsiteX20773" fmla="*/ 10594168 w 22146938"/>
              <a:gd name="connsiteY20773" fmla="*/ 737668 h 4842513"/>
              <a:gd name="connsiteX20774" fmla="*/ 10606348 w 22146938"/>
              <a:gd name="connsiteY20774" fmla="*/ 752617 h 4842513"/>
              <a:gd name="connsiteX20775" fmla="*/ 10590292 w 22146938"/>
              <a:gd name="connsiteY20775" fmla="*/ 763137 h 4842513"/>
              <a:gd name="connsiteX20776" fmla="*/ 10578111 w 22146938"/>
              <a:gd name="connsiteY20776" fmla="*/ 748188 h 4842513"/>
              <a:gd name="connsiteX20777" fmla="*/ 10594168 w 22146938"/>
              <a:gd name="connsiteY20777" fmla="*/ 737668 h 4842513"/>
              <a:gd name="connsiteX20778" fmla="*/ 17171292 w 22146938"/>
              <a:gd name="connsiteY20778" fmla="*/ 736561 h 4842513"/>
              <a:gd name="connsiteX20779" fmla="*/ 17185134 w 22146938"/>
              <a:gd name="connsiteY20779" fmla="*/ 753725 h 4842513"/>
              <a:gd name="connsiteX20780" fmla="*/ 17166308 w 22146938"/>
              <a:gd name="connsiteY20780" fmla="*/ 765352 h 4842513"/>
              <a:gd name="connsiteX20781" fmla="*/ 17152466 w 22146938"/>
              <a:gd name="connsiteY20781" fmla="*/ 748188 h 4842513"/>
              <a:gd name="connsiteX20782" fmla="*/ 17171292 w 22146938"/>
              <a:gd name="connsiteY20782" fmla="*/ 736561 h 4842513"/>
              <a:gd name="connsiteX20783" fmla="*/ 6159715 w 22146938"/>
              <a:gd name="connsiteY20783" fmla="*/ 736560 h 4842513"/>
              <a:gd name="connsiteX20784" fmla="*/ 6172996 w 22146938"/>
              <a:gd name="connsiteY20784" fmla="*/ 752617 h 4842513"/>
              <a:gd name="connsiteX20785" fmla="*/ 6155282 w 22146938"/>
              <a:gd name="connsiteY20785" fmla="*/ 763691 h 4842513"/>
              <a:gd name="connsiteX20786" fmla="*/ 6141996 w 22146938"/>
              <a:gd name="connsiteY20786" fmla="*/ 747634 h 4842513"/>
              <a:gd name="connsiteX20787" fmla="*/ 6159715 w 22146938"/>
              <a:gd name="connsiteY20787" fmla="*/ 736560 h 4842513"/>
              <a:gd name="connsiteX20788" fmla="*/ 17030658 w 22146938"/>
              <a:gd name="connsiteY20788" fmla="*/ 736007 h 4842513"/>
              <a:gd name="connsiteX20789" fmla="*/ 17032927 w 22146938"/>
              <a:gd name="connsiteY20789" fmla="*/ 737279 h 4842513"/>
              <a:gd name="connsiteX20790" fmla="*/ 17039517 w 22146938"/>
              <a:gd name="connsiteY20790" fmla="*/ 736007 h 4842513"/>
              <a:gd name="connsiteX20791" fmla="*/ 17053359 w 22146938"/>
              <a:gd name="connsiteY20791" fmla="*/ 752617 h 4842513"/>
              <a:gd name="connsiteX20792" fmla="*/ 17035088 w 22146938"/>
              <a:gd name="connsiteY20792" fmla="*/ 764244 h 4842513"/>
              <a:gd name="connsiteX20793" fmla="*/ 17027840 w 22146938"/>
              <a:gd name="connsiteY20793" fmla="*/ 760149 h 4842513"/>
              <a:gd name="connsiteX20794" fmla="*/ 17026782 w 22146938"/>
              <a:gd name="connsiteY20794" fmla="*/ 760368 h 4842513"/>
              <a:gd name="connsiteX20795" fmla="*/ 17015156 w 22146938"/>
              <a:gd name="connsiteY20795" fmla="*/ 745973 h 4842513"/>
              <a:gd name="connsiteX20796" fmla="*/ 17030658 w 22146938"/>
              <a:gd name="connsiteY20796" fmla="*/ 736007 h 4842513"/>
              <a:gd name="connsiteX20797" fmla="*/ 16174674 w 22146938"/>
              <a:gd name="connsiteY20797" fmla="*/ 736007 h 4842513"/>
              <a:gd name="connsiteX20798" fmla="*/ 16185748 w 22146938"/>
              <a:gd name="connsiteY20798" fmla="*/ 749849 h 4842513"/>
              <a:gd name="connsiteX20799" fmla="*/ 16170799 w 22146938"/>
              <a:gd name="connsiteY20799" fmla="*/ 759261 h 4842513"/>
              <a:gd name="connsiteX20800" fmla="*/ 16169464 w 22146938"/>
              <a:gd name="connsiteY20800" fmla="*/ 757593 h 4842513"/>
              <a:gd name="connsiteX20801" fmla="*/ 16166646 w 22146938"/>
              <a:gd name="connsiteY20801" fmla="*/ 761753 h 4842513"/>
              <a:gd name="connsiteX20802" fmla="*/ 16155848 w 22146938"/>
              <a:gd name="connsiteY20802" fmla="*/ 763691 h 4842513"/>
              <a:gd name="connsiteX20803" fmla="*/ 16143115 w 22146938"/>
              <a:gd name="connsiteY20803" fmla="*/ 748188 h 4842513"/>
              <a:gd name="connsiteX20804" fmla="*/ 16159725 w 22146938"/>
              <a:gd name="connsiteY20804" fmla="*/ 737668 h 4842513"/>
              <a:gd name="connsiteX20805" fmla="*/ 16166282 w 22146938"/>
              <a:gd name="connsiteY20805" fmla="*/ 741291 h 4842513"/>
              <a:gd name="connsiteX20806" fmla="*/ 13386913 w 22146938"/>
              <a:gd name="connsiteY20806" fmla="*/ 736007 h 4842513"/>
              <a:gd name="connsiteX20807" fmla="*/ 13398539 w 22146938"/>
              <a:gd name="connsiteY20807" fmla="*/ 750402 h 4842513"/>
              <a:gd name="connsiteX20808" fmla="*/ 13383037 w 22146938"/>
              <a:gd name="connsiteY20808" fmla="*/ 760368 h 4842513"/>
              <a:gd name="connsiteX20809" fmla="*/ 13371410 w 22146938"/>
              <a:gd name="connsiteY20809" fmla="*/ 745973 h 4842513"/>
              <a:gd name="connsiteX20810" fmla="*/ 13386913 w 22146938"/>
              <a:gd name="connsiteY20810" fmla="*/ 736007 h 4842513"/>
              <a:gd name="connsiteX20811" fmla="*/ 6544132 w 22146938"/>
              <a:gd name="connsiteY20811" fmla="*/ 736007 h 4842513"/>
              <a:gd name="connsiteX20812" fmla="*/ 6556831 w 22146938"/>
              <a:gd name="connsiteY20812" fmla="*/ 750956 h 4842513"/>
              <a:gd name="connsiteX20813" fmla="*/ 6540236 w 22146938"/>
              <a:gd name="connsiteY20813" fmla="*/ 761476 h 4842513"/>
              <a:gd name="connsiteX20814" fmla="*/ 6527522 w 22146938"/>
              <a:gd name="connsiteY20814" fmla="*/ 746527 h 4842513"/>
              <a:gd name="connsiteX20815" fmla="*/ 6544132 w 22146938"/>
              <a:gd name="connsiteY20815" fmla="*/ 736007 h 4842513"/>
              <a:gd name="connsiteX20816" fmla="*/ 18058282 w 22146938"/>
              <a:gd name="connsiteY20816" fmla="*/ 735453 h 4842513"/>
              <a:gd name="connsiteX20817" fmla="*/ 18070463 w 22146938"/>
              <a:gd name="connsiteY20817" fmla="*/ 750402 h 4842513"/>
              <a:gd name="connsiteX20818" fmla="*/ 18068651 w 22146938"/>
              <a:gd name="connsiteY20818" fmla="*/ 753109 h 4842513"/>
              <a:gd name="connsiteX20819" fmla="*/ 18071017 w 22146938"/>
              <a:gd name="connsiteY20819" fmla="*/ 761476 h 4842513"/>
              <a:gd name="connsiteX20820" fmla="*/ 18065203 w 22146938"/>
              <a:gd name="connsiteY20820" fmla="*/ 770058 h 4842513"/>
              <a:gd name="connsiteX20821" fmla="*/ 18064207 w 22146938"/>
              <a:gd name="connsiteY20821" fmla="*/ 770237 h 4842513"/>
              <a:gd name="connsiteX20822" fmla="*/ 18060497 w 22146938"/>
              <a:gd name="connsiteY20822" fmla="*/ 775664 h 4842513"/>
              <a:gd name="connsiteX20823" fmla="*/ 18058842 w 22146938"/>
              <a:gd name="connsiteY20823" fmla="*/ 775957 h 4842513"/>
              <a:gd name="connsiteX20824" fmla="*/ 18061050 w 22146938"/>
              <a:gd name="connsiteY20824" fmla="*/ 784176 h 4842513"/>
              <a:gd name="connsiteX20825" fmla="*/ 18055791 w 22146938"/>
              <a:gd name="connsiteY20825" fmla="*/ 792066 h 4842513"/>
              <a:gd name="connsiteX20826" fmla="*/ 18054489 w 22146938"/>
              <a:gd name="connsiteY20826" fmla="*/ 792330 h 4842513"/>
              <a:gd name="connsiteX20827" fmla="*/ 18062851 w 22146938"/>
              <a:gd name="connsiteY20827" fmla="*/ 796911 h 4842513"/>
              <a:gd name="connsiteX20828" fmla="*/ 18065480 w 22146938"/>
              <a:gd name="connsiteY20828" fmla="*/ 807431 h 4842513"/>
              <a:gd name="connsiteX20829" fmla="*/ 18048316 w 22146938"/>
              <a:gd name="connsiteY20829" fmla="*/ 818504 h 4842513"/>
              <a:gd name="connsiteX20830" fmla="*/ 18035581 w 22146938"/>
              <a:gd name="connsiteY20830" fmla="*/ 802448 h 4842513"/>
              <a:gd name="connsiteX20831" fmla="*/ 18041464 w 22146938"/>
              <a:gd name="connsiteY20831" fmla="*/ 793797 h 4842513"/>
              <a:gd name="connsiteX20832" fmla="*/ 18043971 w 22146938"/>
              <a:gd name="connsiteY20832" fmla="*/ 793259 h 4842513"/>
              <a:gd name="connsiteX20833" fmla="*/ 18036412 w 22146938"/>
              <a:gd name="connsiteY20833" fmla="*/ 789021 h 4842513"/>
              <a:gd name="connsiteX20834" fmla="*/ 18033921 w 22146938"/>
              <a:gd name="connsiteY20834" fmla="*/ 779747 h 4842513"/>
              <a:gd name="connsiteX20835" fmla="*/ 18039388 w 22146938"/>
              <a:gd name="connsiteY20835" fmla="*/ 771857 h 4842513"/>
              <a:gd name="connsiteX20836" fmla="*/ 18040340 w 22146938"/>
              <a:gd name="connsiteY20836" fmla="*/ 771660 h 4842513"/>
              <a:gd name="connsiteX20837" fmla="*/ 18037796 w 22146938"/>
              <a:gd name="connsiteY20837" fmla="*/ 763137 h 4842513"/>
              <a:gd name="connsiteX20838" fmla="*/ 18038469 w 22146938"/>
              <a:gd name="connsiteY20838" fmla="*/ 762178 h 4842513"/>
              <a:gd name="connsiteX20839" fmla="*/ 18036135 w 22146938"/>
              <a:gd name="connsiteY20839" fmla="*/ 759261 h 4842513"/>
              <a:gd name="connsiteX20840" fmla="*/ 18041325 w 22146938"/>
              <a:gd name="connsiteY20840" fmla="*/ 751856 h 4842513"/>
              <a:gd name="connsiteX20841" fmla="*/ 18043230 w 22146938"/>
              <a:gd name="connsiteY20841" fmla="*/ 751464 h 4842513"/>
              <a:gd name="connsiteX20842" fmla="*/ 18041672 w 22146938"/>
              <a:gd name="connsiteY20842" fmla="*/ 745973 h 4842513"/>
              <a:gd name="connsiteX20843" fmla="*/ 18058282 w 22146938"/>
              <a:gd name="connsiteY20843" fmla="*/ 735453 h 4842513"/>
              <a:gd name="connsiteX20844" fmla="*/ 8105604 w 22146938"/>
              <a:gd name="connsiteY20844" fmla="*/ 735453 h 4842513"/>
              <a:gd name="connsiteX20845" fmla="*/ 8118349 w 22146938"/>
              <a:gd name="connsiteY20845" fmla="*/ 750956 h 4842513"/>
              <a:gd name="connsiteX20846" fmla="*/ 8101179 w 22146938"/>
              <a:gd name="connsiteY20846" fmla="*/ 762030 h 4842513"/>
              <a:gd name="connsiteX20847" fmla="*/ 8088439 w 22146938"/>
              <a:gd name="connsiteY20847" fmla="*/ 746527 h 4842513"/>
              <a:gd name="connsiteX20848" fmla="*/ 8105604 w 22146938"/>
              <a:gd name="connsiteY20848" fmla="*/ 735453 h 4842513"/>
              <a:gd name="connsiteX20849" fmla="*/ 7469505 w 22146938"/>
              <a:gd name="connsiteY20849" fmla="*/ 735453 h 4842513"/>
              <a:gd name="connsiteX20850" fmla="*/ 7481692 w 22146938"/>
              <a:gd name="connsiteY20850" fmla="*/ 750402 h 4842513"/>
              <a:gd name="connsiteX20851" fmla="*/ 7465088 w 22146938"/>
              <a:gd name="connsiteY20851" fmla="*/ 760922 h 4842513"/>
              <a:gd name="connsiteX20852" fmla="*/ 7452889 w 22146938"/>
              <a:gd name="connsiteY20852" fmla="*/ 745972 h 4842513"/>
              <a:gd name="connsiteX20853" fmla="*/ 7469505 w 22146938"/>
              <a:gd name="connsiteY20853" fmla="*/ 735453 h 4842513"/>
              <a:gd name="connsiteX20854" fmla="*/ 5567176 w 22146938"/>
              <a:gd name="connsiteY20854" fmla="*/ 735453 h 4842513"/>
              <a:gd name="connsiteX20855" fmla="*/ 5581011 w 22146938"/>
              <a:gd name="connsiteY20855" fmla="*/ 752617 h 4842513"/>
              <a:gd name="connsiteX20856" fmla="*/ 5562191 w 22146938"/>
              <a:gd name="connsiteY20856" fmla="*/ 764798 h 4842513"/>
              <a:gd name="connsiteX20857" fmla="*/ 5548346 w 22146938"/>
              <a:gd name="connsiteY20857" fmla="*/ 747634 h 4842513"/>
              <a:gd name="connsiteX20858" fmla="*/ 5567176 w 22146938"/>
              <a:gd name="connsiteY20858" fmla="*/ 735453 h 4842513"/>
              <a:gd name="connsiteX20859" fmla="*/ 18732106 w 22146938"/>
              <a:gd name="connsiteY20859" fmla="*/ 734900 h 4842513"/>
              <a:gd name="connsiteX20860" fmla="*/ 18743733 w 22146938"/>
              <a:gd name="connsiteY20860" fmla="*/ 749295 h 4842513"/>
              <a:gd name="connsiteX20861" fmla="*/ 18728230 w 22146938"/>
              <a:gd name="connsiteY20861" fmla="*/ 759262 h 4842513"/>
              <a:gd name="connsiteX20862" fmla="*/ 18716603 w 22146938"/>
              <a:gd name="connsiteY20862" fmla="*/ 744866 h 4842513"/>
              <a:gd name="connsiteX20863" fmla="*/ 18732106 w 22146938"/>
              <a:gd name="connsiteY20863" fmla="*/ 734900 h 4842513"/>
              <a:gd name="connsiteX20864" fmla="*/ 19438044 w 22146938"/>
              <a:gd name="connsiteY20864" fmla="*/ 734899 h 4842513"/>
              <a:gd name="connsiteX20865" fmla="*/ 19450778 w 22146938"/>
              <a:gd name="connsiteY20865" fmla="*/ 750402 h 4842513"/>
              <a:gd name="connsiteX20866" fmla="*/ 19434170 w 22146938"/>
              <a:gd name="connsiteY20866" fmla="*/ 760922 h 4842513"/>
              <a:gd name="connsiteX20867" fmla="*/ 19421434 w 22146938"/>
              <a:gd name="connsiteY20867" fmla="*/ 745419 h 4842513"/>
              <a:gd name="connsiteX20868" fmla="*/ 19438044 w 22146938"/>
              <a:gd name="connsiteY20868" fmla="*/ 734899 h 4842513"/>
              <a:gd name="connsiteX20869" fmla="*/ 17473599 w 22146938"/>
              <a:gd name="connsiteY20869" fmla="*/ 734346 h 4842513"/>
              <a:gd name="connsiteX20870" fmla="*/ 17486333 w 22146938"/>
              <a:gd name="connsiteY20870" fmla="*/ 749849 h 4842513"/>
              <a:gd name="connsiteX20871" fmla="*/ 17469723 w 22146938"/>
              <a:gd name="connsiteY20871" fmla="*/ 760368 h 4842513"/>
              <a:gd name="connsiteX20872" fmla="*/ 17456988 w 22146938"/>
              <a:gd name="connsiteY20872" fmla="*/ 744866 h 4842513"/>
              <a:gd name="connsiteX20873" fmla="*/ 17473599 w 22146938"/>
              <a:gd name="connsiteY20873" fmla="*/ 734346 h 4842513"/>
              <a:gd name="connsiteX20874" fmla="*/ 9240394 w 22146938"/>
              <a:gd name="connsiteY20874" fmla="*/ 734346 h 4842513"/>
              <a:gd name="connsiteX20875" fmla="*/ 9253132 w 22146938"/>
              <a:gd name="connsiteY20875" fmla="*/ 749848 h 4842513"/>
              <a:gd name="connsiteX20876" fmla="*/ 9236519 w 22146938"/>
              <a:gd name="connsiteY20876" fmla="*/ 760368 h 4842513"/>
              <a:gd name="connsiteX20877" fmla="*/ 9223777 w 22146938"/>
              <a:gd name="connsiteY20877" fmla="*/ 744865 h 4842513"/>
              <a:gd name="connsiteX20878" fmla="*/ 9240394 w 22146938"/>
              <a:gd name="connsiteY20878" fmla="*/ 734346 h 4842513"/>
              <a:gd name="connsiteX20879" fmla="*/ 16046222 w 22146938"/>
              <a:gd name="connsiteY20879" fmla="*/ 733792 h 4842513"/>
              <a:gd name="connsiteX20880" fmla="*/ 16057296 w 22146938"/>
              <a:gd name="connsiteY20880" fmla="*/ 747634 h 4842513"/>
              <a:gd name="connsiteX20881" fmla="*/ 16047921 w 22146938"/>
              <a:gd name="connsiteY20881" fmla="*/ 753536 h 4842513"/>
              <a:gd name="connsiteX20882" fmla="*/ 16050650 w 22146938"/>
              <a:gd name="connsiteY20882" fmla="*/ 763691 h 4842513"/>
              <a:gd name="connsiteX20883" fmla="*/ 16031826 w 22146938"/>
              <a:gd name="connsiteY20883" fmla="*/ 775318 h 4842513"/>
              <a:gd name="connsiteX20884" fmla="*/ 16017984 w 22146938"/>
              <a:gd name="connsiteY20884" fmla="*/ 758154 h 4842513"/>
              <a:gd name="connsiteX20885" fmla="*/ 16024282 w 22146938"/>
              <a:gd name="connsiteY20885" fmla="*/ 748811 h 4842513"/>
              <a:gd name="connsiteX20886" fmla="*/ 16034296 w 22146938"/>
              <a:gd name="connsiteY20886" fmla="*/ 746985 h 4842513"/>
              <a:gd name="connsiteX20887" fmla="*/ 16031272 w 22146938"/>
              <a:gd name="connsiteY20887" fmla="*/ 743205 h 4842513"/>
              <a:gd name="connsiteX20888" fmla="*/ 16046222 w 22146938"/>
              <a:gd name="connsiteY20888" fmla="*/ 733792 h 4842513"/>
              <a:gd name="connsiteX20889" fmla="*/ 6056702 w 22146938"/>
              <a:gd name="connsiteY20889" fmla="*/ 733239 h 4842513"/>
              <a:gd name="connsiteX20890" fmla="*/ 6069986 w 22146938"/>
              <a:gd name="connsiteY20890" fmla="*/ 749849 h 4842513"/>
              <a:gd name="connsiteX20891" fmla="*/ 6052273 w 22146938"/>
              <a:gd name="connsiteY20891" fmla="*/ 761476 h 4842513"/>
              <a:gd name="connsiteX20892" fmla="*/ 6038987 w 22146938"/>
              <a:gd name="connsiteY20892" fmla="*/ 744866 h 4842513"/>
              <a:gd name="connsiteX20893" fmla="*/ 6056702 w 22146938"/>
              <a:gd name="connsiteY20893" fmla="*/ 733239 h 4842513"/>
              <a:gd name="connsiteX20894" fmla="*/ 15005310 w 22146938"/>
              <a:gd name="connsiteY20894" fmla="*/ 732131 h 4842513"/>
              <a:gd name="connsiteX20895" fmla="*/ 15018598 w 22146938"/>
              <a:gd name="connsiteY20895" fmla="*/ 748741 h 4842513"/>
              <a:gd name="connsiteX20896" fmla="*/ 15000880 w 22146938"/>
              <a:gd name="connsiteY20896" fmla="*/ 760368 h 4842513"/>
              <a:gd name="connsiteX20897" fmla="*/ 14987591 w 22146938"/>
              <a:gd name="connsiteY20897" fmla="*/ 743758 h 4842513"/>
              <a:gd name="connsiteX20898" fmla="*/ 15005310 w 22146938"/>
              <a:gd name="connsiteY20898" fmla="*/ 732131 h 4842513"/>
              <a:gd name="connsiteX20899" fmla="*/ 14116659 w 22146938"/>
              <a:gd name="connsiteY20899" fmla="*/ 732131 h 4842513"/>
              <a:gd name="connsiteX20900" fmla="*/ 14128839 w 22146938"/>
              <a:gd name="connsiteY20900" fmla="*/ 747080 h 4842513"/>
              <a:gd name="connsiteX20901" fmla="*/ 14112229 w 22146938"/>
              <a:gd name="connsiteY20901" fmla="*/ 757600 h 4842513"/>
              <a:gd name="connsiteX20902" fmla="*/ 14100048 w 22146938"/>
              <a:gd name="connsiteY20902" fmla="*/ 742650 h 4842513"/>
              <a:gd name="connsiteX20903" fmla="*/ 14116659 w 22146938"/>
              <a:gd name="connsiteY20903" fmla="*/ 732131 h 4842513"/>
              <a:gd name="connsiteX20904" fmla="*/ 11698753 w 22146938"/>
              <a:gd name="connsiteY20904" fmla="*/ 731578 h 4842513"/>
              <a:gd name="connsiteX20905" fmla="*/ 11710935 w 22146938"/>
              <a:gd name="connsiteY20905" fmla="*/ 746527 h 4842513"/>
              <a:gd name="connsiteX20906" fmla="*/ 11694324 w 22146938"/>
              <a:gd name="connsiteY20906" fmla="*/ 757047 h 4842513"/>
              <a:gd name="connsiteX20907" fmla="*/ 11682142 w 22146938"/>
              <a:gd name="connsiteY20907" fmla="*/ 742097 h 4842513"/>
              <a:gd name="connsiteX20908" fmla="*/ 11698753 w 22146938"/>
              <a:gd name="connsiteY20908" fmla="*/ 731578 h 4842513"/>
              <a:gd name="connsiteX20909" fmla="*/ 2782655 w 22146938"/>
              <a:gd name="connsiteY20909" fmla="*/ 731578 h 4842513"/>
              <a:gd name="connsiteX20910" fmla="*/ 2787153 w 22146938"/>
              <a:gd name="connsiteY20910" fmla="*/ 734026 h 4842513"/>
              <a:gd name="connsiteX20911" fmla="*/ 2791032 w 22146938"/>
              <a:gd name="connsiteY20911" fmla="*/ 733239 h 4842513"/>
              <a:gd name="connsiteX20912" fmla="*/ 2802659 w 22146938"/>
              <a:gd name="connsiteY20912" fmla="*/ 747634 h 4842513"/>
              <a:gd name="connsiteX20913" fmla="*/ 2787156 w 22146938"/>
              <a:gd name="connsiteY20913" fmla="*/ 757600 h 4842513"/>
              <a:gd name="connsiteX20914" fmla="*/ 2782890 w 22146938"/>
              <a:gd name="connsiteY20914" fmla="*/ 755209 h 4842513"/>
              <a:gd name="connsiteX20915" fmla="*/ 2778779 w 22146938"/>
              <a:gd name="connsiteY20915" fmla="*/ 755939 h 4842513"/>
              <a:gd name="connsiteX20916" fmla="*/ 2766598 w 22146938"/>
              <a:gd name="connsiteY20916" fmla="*/ 741544 h 4842513"/>
              <a:gd name="connsiteX20917" fmla="*/ 2782655 w 22146938"/>
              <a:gd name="connsiteY20917" fmla="*/ 731578 h 4842513"/>
              <a:gd name="connsiteX20918" fmla="*/ 12704229 w 22146938"/>
              <a:gd name="connsiteY20918" fmla="*/ 731024 h 4842513"/>
              <a:gd name="connsiteX20919" fmla="*/ 12716410 w 22146938"/>
              <a:gd name="connsiteY20919" fmla="*/ 745973 h 4842513"/>
              <a:gd name="connsiteX20920" fmla="*/ 12700354 w 22146938"/>
              <a:gd name="connsiteY20920" fmla="*/ 756493 h 4842513"/>
              <a:gd name="connsiteX20921" fmla="*/ 12688173 w 22146938"/>
              <a:gd name="connsiteY20921" fmla="*/ 741544 h 4842513"/>
              <a:gd name="connsiteX20922" fmla="*/ 12704229 w 22146938"/>
              <a:gd name="connsiteY20922" fmla="*/ 731024 h 4842513"/>
              <a:gd name="connsiteX20923" fmla="*/ 12126745 w 22146938"/>
              <a:gd name="connsiteY20923" fmla="*/ 731024 h 4842513"/>
              <a:gd name="connsiteX20924" fmla="*/ 12139479 w 22146938"/>
              <a:gd name="connsiteY20924" fmla="*/ 745973 h 4842513"/>
              <a:gd name="connsiteX20925" fmla="*/ 12122869 w 22146938"/>
              <a:gd name="connsiteY20925" fmla="*/ 756493 h 4842513"/>
              <a:gd name="connsiteX20926" fmla="*/ 12110134 w 22146938"/>
              <a:gd name="connsiteY20926" fmla="*/ 741544 h 4842513"/>
              <a:gd name="connsiteX20927" fmla="*/ 12126745 w 22146938"/>
              <a:gd name="connsiteY20927" fmla="*/ 731024 h 4842513"/>
              <a:gd name="connsiteX20928" fmla="*/ 2122914 w 22146938"/>
              <a:gd name="connsiteY20928" fmla="*/ 731024 h 4842513"/>
              <a:gd name="connsiteX20929" fmla="*/ 2136755 w 22146938"/>
              <a:gd name="connsiteY20929" fmla="*/ 747634 h 4842513"/>
              <a:gd name="connsiteX20930" fmla="*/ 2118486 w 22146938"/>
              <a:gd name="connsiteY20930" fmla="*/ 759261 h 4842513"/>
              <a:gd name="connsiteX20931" fmla="*/ 2104644 w 22146938"/>
              <a:gd name="connsiteY20931" fmla="*/ 742651 h 4842513"/>
              <a:gd name="connsiteX20932" fmla="*/ 2122914 w 22146938"/>
              <a:gd name="connsiteY20932" fmla="*/ 731024 h 4842513"/>
              <a:gd name="connsiteX20933" fmla="*/ 15864061 w 22146938"/>
              <a:gd name="connsiteY20933" fmla="*/ 731023 h 4842513"/>
              <a:gd name="connsiteX20934" fmla="*/ 15875689 w 22146938"/>
              <a:gd name="connsiteY20934" fmla="*/ 744865 h 4842513"/>
              <a:gd name="connsiteX20935" fmla="*/ 15860740 w 22146938"/>
              <a:gd name="connsiteY20935" fmla="*/ 754278 h 4842513"/>
              <a:gd name="connsiteX20936" fmla="*/ 15849112 w 22146938"/>
              <a:gd name="connsiteY20936" fmla="*/ 740436 h 4842513"/>
              <a:gd name="connsiteX20937" fmla="*/ 15864061 w 22146938"/>
              <a:gd name="connsiteY20937" fmla="*/ 731023 h 4842513"/>
              <a:gd name="connsiteX20938" fmla="*/ 13116719 w 22146938"/>
              <a:gd name="connsiteY20938" fmla="*/ 729917 h 4842513"/>
              <a:gd name="connsiteX20939" fmla="*/ 13128347 w 22146938"/>
              <a:gd name="connsiteY20939" fmla="*/ 744312 h 4842513"/>
              <a:gd name="connsiteX20940" fmla="*/ 13112843 w 22146938"/>
              <a:gd name="connsiteY20940" fmla="*/ 754278 h 4842513"/>
              <a:gd name="connsiteX20941" fmla="*/ 13101216 w 22146938"/>
              <a:gd name="connsiteY20941" fmla="*/ 739883 h 4842513"/>
              <a:gd name="connsiteX20942" fmla="*/ 13116719 w 22146938"/>
              <a:gd name="connsiteY20942" fmla="*/ 729917 h 4842513"/>
              <a:gd name="connsiteX20943" fmla="*/ 7212672 w 22146938"/>
              <a:gd name="connsiteY20943" fmla="*/ 729917 h 4842513"/>
              <a:gd name="connsiteX20944" fmla="*/ 7224862 w 22146938"/>
              <a:gd name="connsiteY20944" fmla="*/ 744312 h 4842513"/>
              <a:gd name="connsiteX20945" fmla="*/ 7208801 w 22146938"/>
              <a:gd name="connsiteY20945" fmla="*/ 754278 h 4842513"/>
              <a:gd name="connsiteX20946" fmla="*/ 7196618 w 22146938"/>
              <a:gd name="connsiteY20946" fmla="*/ 739883 h 4842513"/>
              <a:gd name="connsiteX20947" fmla="*/ 7212672 w 22146938"/>
              <a:gd name="connsiteY20947" fmla="*/ 729917 h 4842513"/>
              <a:gd name="connsiteX20948" fmla="*/ 15513584 w 22146938"/>
              <a:gd name="connsiteY20948" fmla="*/ 729916 h 4842513"/>
              <a:gd name="connsiteX20949" fmla="*/ 15527426 w 22146938"/>
              <a:gd name="connsiteY20949" fmla="*/ 746527 h 4842513"/>
              <a:gd name="connsiteX20950" fmla="*/ 15509156 w 22146938"/>
              <a:gd name="connsiteY20950" fmla="*/ 758154 h 4842513"/>
              <a:gd name="connsiteX20951" fmla="*/ 15495314 w 22146938"/>
              <a:gd name="connsiteY20951" fmla="*/ 741543 h 4842513"/>
              <a:gd name="connsiteX20952" fmla="*/ 15513584 w 22146938"/>
              <a:gd name="connsiteY20952" fmla="*/ 729916 h 4842513"/>
              <a:gd name="connsiteX20953" fmla="*/ 2181214 w 22146938"/>
              <a:gd name="connsiteY20953" fmla="*/ 729916 h 4842513"/>
              <a:gd name="connsiteX20954" fmla="*/ 2193947 w 22146938"/>
              <a:gd name="connsiteY20954" fmla="*/ 745419 h 4842513"/>
              <a:gd name="connsiteX20955" fmla="*/ 2176784 w 22146938"/>
              <a:gd name="connsiteY20955" fmla="*/ 756493 h 4842513"/>
              <a:gd name="connsiteX20956" fmla="*/ 2164051 w 22146938"/>
              <a:gd name="connsiteY20956" fmla="*/ 740990 h 4842513"/>
              <a:gd name="connsiteX20957" fmla="*/ 2181214 w 22146938"/>
              <a:gd name="connsiteY20957" fmla="*/ 729916 h 4842513"/>
              <a:gd name="connsiteX20958" fmla="*/ 13960521 w 22146938"/>
              <a:gd name="connsiteY20958" fmla="*/ 729363 h 4842513"/>
              <a:gd name="connsiteX20959" fmla="*/ 13972703 w 22146938"/>
              <a:gd name="connsiteY20959" fmla="*/ 744312 h 4842513"/>
              <a:gd name="connsiteX20960" fmla="*/ 13956646 w 22146938"/>
              <a:gd name="connsiteY20960" fmla="*/ 754832 h 4842513"/>
              <a:gd name="connsiteX20961" fmla="*/ 13944465 w 22146938"/>
              <a:gd name="connsiteY20961" fmla="*/ 739883 h 4842513"/>
              <a:gd name="connsiteX20962" fmla="*/ 13960521 w 22146938"/>
              <a:gd name="connsiteY20962" fmla="*/ 729363 h 4842513"/>
              <a:gd name="connsiteX20963" fmla="*/ 5286953 w 22146938"/>
              <a:gd name="connsiteY20963" fmla="*/ 729362 h 4842513"/>
              <a:gd name="connsiteX20964" fmla="*/ 5301338 w 22146938"/>
              <a:gd name="connsiteY20964" fmla="*/ 746526 h 4842513"/>
              <a:gd name="connsiteX20965" fmla="*/ 5282523 w 22146938"/>
              <a:gd name="connsiteY20965" fmla="*/ 758707 h 4842513"/>
              <a:gd name="connsiteX20966" fmla="*/ 5268130 w 22146938"/>
              <a:gd name="connsiteY20966" fmla="*/ 741543 h 4842513"/>
              <a:gd name="connsiteX20967" fmla="*/ 5286953 w 22146938"/>
              <a:gd name="connsiteY20967" fmla="*/ 729362 h 4842513"/>
              <a:gd name="connsiteX20968" fmla="*/ 17105958 w 22146938"/>
              <a:gd name="connsiteY20968" fmla="*/ 728809 h 4842513"/>
              <a:gd name="connsiteX20969" fmla="*/ 17119800 w 22146938"/>
              <a:gd name="connsiteY20969" fmla="*/ 745419 h 4842513"/>
              <a:gd name="connsiteX20970" fmla="*/ 17101529 w 22146938"/>
              <a:gd name="connsiteY20970" fmla="*/ 757046 h 4842513"/>
              <a:gd name="connsiteX20971" fmla="*/ 17095206 w 22146938"/>
              <a:gd name="connsiteY20971" fmla="*/ 753474 h 4842513"/>
              <a:gd name="connsiteX20972" fmla="*/ 17097099 w 22146938"/>
              <a:gd name="connsiteY20972" fmla="*/ 759815 h 4842513"/>
              <a:gd name="connsiteX20973" fmla="*/ 17081043 w 22146938"/>
              <a:gd name="connsiteY20973" fmla="*/ 769781 h 4842513"/>
              <a:gd name="connsiteX20974" fmla="*/ 17068862 w 22146938"/>
              <a:gd name="connsiteY20974" fmla="*/ 755386 h 4842513"/>
              <a:gd name="connsiteX20975" fmla="*/ 17084918 w 22146938"/>
              <a:gd name="connsiteY20975" fmla="*/ 745420 h 4842513"/>
              <a:gd name="connsiteX20976" fmla="*/ 17090020 w 22146938"/>
              <a:gd name="connsiteY20976" fmla="*/ 748196 h 4842513"/>
              <a:gd name="connsiteX20977" fmla="*/ 17087687 w 22146938"/>
              <a:gd name="connsiteY20977" fmla="*/ 740436 h 4842513"/>
              <a:gd name="connsiteX20978" fmla="*/ 17105958 w 22146938"/>
              <a:gd name="connsiteY20978" fmla="*/ 728809 h 4842513"/>
              <a:gd name="connsiteX20979" fmla="*/ 17690087 w 22146938"/>
              <a:gd name="connsiteY20979" fmla="*/ 727701 h 4842513"/>
              <a:gd name="connsiteX20980" fmla="*/ 17702822 w 22146938"/>
              <a:gd name="connsiteY20980" fmla="*/ 743204 h 4842513"/>
              <a:gd name="connsiteX20981" fmla="*/ 17685658 w 22146938"/>
              <a:gd name="connsiteY20981" fmla="*/ 754278 h 4842513"/>
              <a:gd name="connsiteX20982" fmla="*/ 17672923 w 22146938"/>
              <a:gd name="connsiteY20982" fmla="*/ 738775 h 4842513"/>
              <a:gd name="connsiteX20983" fmla="*/ 17690087 w 22146938"/>
              <a:gd name="connsiteY20983" fmla="*/ 727701 h 4842513"/>
              <a:gd name="connsiteX20984" fmla="*/ 10100377 w 22146938"/>
              <a:gd name="connsiteY20984" fmla="*/ 727148 h 4842513"/>
              <a:gd name="connsiteX20985" fmla="*/ 10113115 w 22146938"/>
              <a:gd name="connsiteY20985" fmla="*/ 742651 h 4842513"/>
              <a:gd name="connsiteX20986" fmla="*/ 10096500 w 22146938"/>
              <a:gd name="connsiteY20986" fmla="*/ 753170 h 4842513"/>
              <a:gd name="connsiteX20987" fmla="*/ 10083764 w 22146938"/>
              <a:gd name="connsiteY20987" fmla="*/ 737668 h 4842513"/>
              <a:gd name="connsiteX20988" fmla="*/ 10100377 w 22146938"/>
              <a:gd name="connsiteY20988" fmla="*/ 727148 h 4842513"/>
              <a:gd name="connsiteX20989" fmla="*/ 2892477 w 22146938"/>
              <a:gd name="connsiteY20989" fmla="*/ 727148 h 4842513"/>
              <a:gd name="connsiteX20990" fmla="*/ 2906319 w 22146938"/>
              <a:gd name="connsiteY20990" fmla="*/ 743758 h 4842513"/>
              <a:gd name="connsiteX20991" fmla="*/ 2888048 w 22146938"/>
              <a:gd name="connsiteY20991" fmla="*/ 755385 h 4842513"/>
              <a:gd name="connsiteX20992" fmla="*/ 2874207 w 22146938"/>
              <a:gd name="connsiteY20992" fmla="*/ 738775 h 4842513"/>
              <a:gd name="connsiteX20993" fmla="*/ 2892477 w 22146938"/>
              <a:gd name="connsiteY20993" fmla="*/ 727148 h 4842513"/>
              <a:gd name="connsiteX20994" fmla="*/ 20469294 w 22146938"/>
              <a:gd name="connsiteY20994" fmla="*/ 726364 h 4842513"/>
              <a:gd name="connsiteX20995" fmla="*/ 20481034 w 22146938"/>
              <a:gd name="connsiteY20995" fmla="*/ 740579 h 4842513"/>
              <a:gd name="connsiteX20996" fmla="*/ 20465442 w 22146938"/>
              <a:gd name="connsiteY20996" fmla="*/ 750418 h 4842513"/>
              <a:gd name="connsiteX20997" fmla="*/ 20453700 w 22146938"/>
              <a:gd name="connsiteY20997" fmla="*/ 736202 h 4842513"/>
              <a:gd name="connsiteX20998" fmla="*/ 20469294 w 22146938"/>
              <a:gd name="connsiteY20998" fmla="*/ 726364 h 4842513"/>
              <a:gd name="connsiteX20999" fmla="*/ 17410480 w 22146938"/>
              <a:gd name="connsiteY20999" fmla="*/ 726041 h 4842513"/>
              <a:gd name="connsiteX21000" fmla="*/ 17422661 w 22146938"/>
              <a:gd name="connsiteY21000" fmla="*/ 740990 h 4842513"/>
              <a:gd name="connsiteX21001" fmla="*/ 17406051 w 22146938"/>
              <a:gd name="connsiteY21001" fmla="*/ 751510 h 4842513"/>
              <a:gd name="connsiteX21002" fmla="*/ 17393870 w 22146938"/>
              <a:gd name="connsiteY21002" fmla="*/ 736560 h 4842513"/>
              <a:gd name="connsiteX21003" fmla="*/ 17410480 w 22146938"/>
              <a:gd name="connsiteY21003" fmla="*/ 726041 h 4842513"/>
              <a:gd name="connsiteX21004" fmla="*/ 11985004 w 22146938"/>
              <a:gd name="connsiteY21004" fmla="*/ 725487 h 4842513"/>
              <a:gd name="connsiteX21005" fmla="*/ 11997737 w 22146938"/>
              <a:gd name="connsiteY21005" fmla="*/ 740436 h 4842513"/>
              <a:gd name="connsiteX21006" fmla="*/ 11981127 w 22146938"/>
              <a:gd name="connsiteY21006" fmla="*/ 750956 h 4842513"/>
              <a:gd name="connsiteX21007" fmla="*/ 11968394 w 22146938"/>
              <a:gd name="connsiteY21007" fmla="*/ 736007 h 4842513"/>
              <a:gd name="connsiteX21008" fmla="*/ 11985004 w 22146938"/>
              <a:gd name="connsiteY21008" fmla="*/ 725487 h 4842513"/>
              <a:gd name="connsiteX21009" fmla="*/ 10903674 w 22146938"/>
              <a:gd name="connsiteY21009" fmla="*/ 725487 h 4842513"/>
              <a:gd name="connsiteX21010" fmla="*/ 10915855 w 22146938"/>
              <a:gd name="connsiteY21010" fmla="*/ 740436 h 4842513"/>
              <a:gd name="connsiteX21011" fmla="*/ 10899798 w 22146938"/>
              <a:gd name="connsiteY21011" fmla="*/ 750402 h 4842513"/>
              <a:gd name="connsiteX21012" fmla="*/ 10887617 w 22146938"/>
              <a:gd name="connsiteY21012" fmla="*/ 735453 h 4842513"/>
              <a:gd name="connsiteX21013" fmla="*/ 10903674 w 22146938"/>
              <a:gd name="connsiteY21013" fmla="*/ 725487 h 4842513"/>
              <a:gd name="connsiteX21014" fmla="*/ 16612631 w 22146938"/>
              <a:gd name="connsiteY21014" fmla="*/ 725486 h 4842513"/>
              <a:gd name="connsiteX21015" fmla="*/ 16625920 w 22146938"/>
              <a:gd name="connsiteY21015" fmla="*/ 741543 h 4842513"/>
              <a:gd name="connsiteX21016" fmla="*/ 16608203 w 22146938"/>
              <a:gd name="connsiteY21016" fmla="*/ 752617 h 4842513"/>
              <a:gd name="connsiteX21017" fmla="*/ 16594914 w 22146938"/>
              <a:gd name="connsiteY21017" fmla="*/ 736560 h 4842513"/>
              <a:gd name="connsiteX21018" fmla="*/ 16595575 w 22146938"/>
              <a:gd name="connsiteY21018" fmla="*/ 735586 h 4842513"/>
              <a:gd name="connsiteX21019" fmla="*/ 16595469 w 22146938"/>
              <a:gd name="connsiteY21019" fmla="*/ 735453 h 4842513"/>
              <a:gd name="connsiteX21020" fmla="*/ 16600659 w 22146938"/>
              <a:gd name="connsiteY21020" fmla="*/ 728047 h 4842513"/>
              <a:gd name="connsiteX21021" fmla="*/ 16600703 w 22146938"/>
              <a:gd name="connsiteY21021" fmla="*/ 728038 h 4842513"/>
              <a:gd name="connsiteX21022" fmla="*/ 16601073 w 22146938"/>
              <a:gd name="connsiteY21022" fmla="*/ 727494 h 4842513"/>
              <a:gd name="connsiteX21023" fmla="*/ 16612631 w 22146938"/>
              <a:gd name="connsiteY21023" fmla="*/ 725486 h 4842513"/>
              <a:gd name="connsiteX21024" fmla="*/ 19117466 w 22146938"/>
              <a:gd name="connsiteY21024" fmla="*/ 724933 h 4842513"/>
              <a:gd name="connsiteX21025" fmla="*/ 19129646 w 22146938"/>
              <a:gd name="connsiteY21025" fmla="*/ 739882 h 4842513"/>
              <a:gd name="connsiteX21026" fmla="*/ 19113590 w 22146938"/>
              <a:gd name="connsiteY21026" fmla="*/ 750402 h 4842513"/>
              <a:gd name="connsiteX21027" fmla="*/ 19101408 w 22146938"/>
              <a:gd name="connsiteY21027" fmla="*/ 735453 h 4842513"/>
              <a:gd name="connsiteX21028" fmla="*/ 19117466 w 22146938"/>
              <a:gd name="connsiteY21028" fmla="*/ 724933 h 4842513"/>
              <a:gd name="connsiteX21029" fmla="*/ 16407949 w 22146938"/>
              <a:gd name="connsiteY21029" fmla="*/ 724408 h 4842513"/>
              <a:gd name="connsiteX21030" fmla="*/ 16421158 w 22146938"/>
              <a:gd name="connsiteY21030" fmla="*/ 739977 h 4842513"/>
              <a:gd name="connsiteX21031" fmla="*/ 16416289 w 22146938"/>
              <a:gd name="connsiteY21031" fmla="*/ 746960 h 4842513"/>
              <a:gd name="connsiteX21032" fmla="*/ 16426667 w 22146938"/>
              <a:gd name="connsiteY21032" fmla="*/ 752825 h 4842513"/>
              <a:gd name="connsiteX21033" fmla="*/ 16429919 w 22146938"/>
              <a:gd name="connsiteY21033" fmla="*/ 763691 h 4842513"/>
              <a:gd name="connsiteX21034" fmla="*/ 16411095 w 22146938"/>
              <a:gd name="connsiteY21034" fmla="*/ 775872 h 4842513"/>
              <a:gd name="connsiteX21035" fmla="*/ 16396699 w 22146938"/>
              <a:gd name="connsiteY21035" fmla="*/ 758708 h 4842513"/>
              <a:gd name="connsiteX21036" fmla="*/ 16402490 w 22146938"/>
              <a:gd name="connsiteY21036" fmla="*/ 749960 h 4842513"/>
              <a:gd name="connsiteX21037" fmla="*/ 16393542 w 22146938"/>
              <a:gd name="connsiteY21037" fmla="*/ 745073 h 4842513"/>
              <a:gd name="connsiteX21038" fmla="*/ 16390542 w 22146938"/>
              <a:gd name="connsiteY21038" fmla="*/ 735078 h 4842513"/>
              <a:gd name="connsiteX21039" fmla="*/ 16407949 w 22146938"/>
              <a:gd name="connsiteY21039" fmla="*/ 724408 h 4842513"/>
              <a:gd name="connsiteX21040" fmla="*/ 7348894 w 22146938"/>
              <a:gd name="connsiteY21040" fmla="*/ 724380 h 4842513"/>
              <a:gd name="connsiteX21041" fmla="*/ 7361052 w 22146938"/>
              <a:gd name="connsiteY21041" fmla="*/ 738775 h 4842513"/>
              <a:gd name="connsiteX21042" fmla="*/ 7345033 w 22146938"/>
              <a:gd name="connsiteY21042" fmla="*/ 748742 h 4842513"/>
              <a:gd name="connsiteX21043" fmla="*/ 7332899 w 22146938"/>
              <a:gd name="connsiteY21043" fmla="*/ 734346 h 4842513"/>
              <a:gd name="connsiteX21044" fmla="*/ 7348894 w 22146938"/>
              <a:gd name="connsiteY21044" fmla="*/ 724380 h 4842513"/>
              <a:gd name="connsiteX21045" fmla="*/ 11842155 w 22146938"/>
              <a:gd name="connsiteY21045" fmla="*/ 724379 h 4842513"/>
              <a:gd name="connsiteX21046" fmla="*/ 11854336 w 22146938"/>
              <a:gd name="connsiteY21046" fmla="*/ 739328 h 4842513"/>
              <a:gd name="connsiteX21047" fmla="*/ 11837726 w 22146938"/>
              <a:gd name="connsiteY21047" fmla="*/ 749848 h 4842513"/>
              <a:gd name="connsiteX21048" fmla="*/ 11825545 w 22146938"/>
              <a:gd name="connsiteY21048" fmla="*/ 734899 h 4842513"/>
              <a:gd name="connsiteX21049" fmla="*/ 11842155 w 22146938"/>
              <a:gd name="connsiteY21049" fmla="*/ 724379 h 4842513"/>
              <a:gd name="connsiteX21050" fmla="*/ 16824137 w 22146938"/>
              <a:gd name="connsiteY21050" fmla="*/ 723272 h 4842513"/>
              <a:gd name="connsiteX21051" fmla="*/ 16837425 w 22146938"/>
              <a:gd name="connsiteY21051" fmla="*/ 739329 h 4842513"/>
              <a:gd name="connsiteX21052" fmla="*/ 16831266 w 22146938"/>
              <a:gd name="connsiteY21052" fmla="*/ 748395 h 4842513"/>
              <a:gd name="connsiteX21053" fmla="*/ 16821980 w 22146938"/>
              <a:gd name="connsiteY21053" fmla="*/ 750008 h 4842513"/>
              <a:gd name="connsiteX21054" fmla="*/ 16824359 w 22146938"/>
              <a:gd name="connsiteY21054" fmla="*/ 758126 h 4842513"/>
              <a:gd name="connsiteX21055" fmla="*/ 16805049 w 22146938"/>
              <a:gd name="connsiteY21055" fmla="*/ 770173 h 4842513"/>
              <a:gd name="connsiteX21056" fmla="*/ 16793757 w 22146938"/>
              <a:gd name="connsiteY21056" fmla="*/ 763931 h 4842513"/>
              <a:gd name="connsiteX21057" fmla="*/ 16791322 w 22146938"/>
              <a:gd name="connsiteY21057" fmla="*/ 755625 h 4842513"/>
              <a:gd name="connsiteX21058" fmla="*/ 16787040 w 22146938"/>
              <a:gd name="connsiteY21058" fmla="*/ 756493 h 4842513"/>
              <a:gd name="connsiteX21059" fmla="*/ 16775413 w 22146938"/>
              <a:gd name="connsiteY21059" fmla="*/ 742651 h 4842513"/>
              <a:gd name="connsiteX21060" fmla="*/ 16790917 w 22146938"/>
              <a:gd name="connsiteY21060" fmla="*/ 732685 h 4842513"/>
              <a:gd name="connsiteX21061" fmla="*/ 16799280 w 22146938"/>
              <a:gd name="connsiteY21061" fmla="*/ 742642 h 4842513"/>
              <a:gd name="connsiteX21062" fmla="*/ 16808276 w 22146938"/>
              <a:gd name="connsiteY21062" fmla="*/ 740936 h 4842513"/>
              <a:gd name="connsiteX21063" fmla="*/ 16806418 w 22146938"/>
              <a:gd name="connsiteY21063" fmla="*/ 734346 h 4842513"/>
              <a:gd name="connsiteX21064" fmla="*/ 16824137 w 22146938"/>
              <a:gd name="connsiteY21064" fmla="*/ 723272 h 4842513"/>
              <a:gd name="connsiteX21065" fmla="*/ 11296229 w 22146938"/>
              <a:gd name="connsiteY21065" fmla="*/ 722718 h 4842513"/>
              <a:gd name="connsiteX21066" fmla="*/ 11308411 w 22146938"/>
              <a:gd name="connsiteY21066" fmla="*/ 737667 h 4842513"/>
              <a:gd name="connsiteX21067" fmla="*/ 11292354 w 22146938"/>
              <a:gd name="connsiteY21067" fmla="*/ 748187 h 4842513"/>
              <a:gd name="connsiteX21068" fmla="*/ 11280173 w 22146938"/>
              <a:gd name="connsiteY21068" fmla="*/ 733238 h 4842513"/>
              <a:gd name="connsiteX21069" fmla="*/ 11296229 w 22146938"/>
              <a:gd name="connsiteY21069" fmla="*/ 722718 h 4842513"/>
              <a:gd name="connsiteX21070" fmla="*/ 6859858 w 22146938"/>
              <a:gd name="connsiteY21070" fmla="*/ 722718 h 4842513"/>
              <a:gd name="connsiteX21071" fmla="*/ 6872039 w 22146938"/>
              <a:gd name="connsiteY21071" fmla="*/ 737667 h 4842513"/>
              <a:gd name="connsiteX21072" fmla="*/ 6855980 w 22146938"/>
              <a:gd name="connsiteY21072" fmla="*/ 748187 h 4842513"/>
              <a:gd name="connsiteX21073" fmla="*/ 6843810 w 22146938"/>
              <a:gd name="connsiteY21073" fmla="*/ 733238 h 4842513"/>
              <a:gd name="connsiteX21074" fmla="*/ 6859858 w 22146938"/>
              <a:gd name="connsiteY21074" fmla="*/ 722718 h 4842513"/>
              <a:gd name="connsiteX21075" fmla="*/ 8672229 w 22146938"/>
              <a:gd name="connsiteY21075" fmla="*/ 722165 h 4842513"/>
              <a:gd name="connsiteX21076" fmla="*/ 8684970 w 22146938"/>
              <a:gd name="connsiteY21076" fmla="*/ 737668 h 4842513"/>
              <a:gd name="connsiteX21077" fmla="*/ 8668350 w 22146938"/>
              <a:gd name="connsiteY21077" fmla="*/ 748188 h 4842513"/>
              <a:gd name="connsiteX21078" fmla="*/ 8655613 w 22146938"/>
              <a:gd name="connsiteY21078" fmla="*/ 732685 h 4842513"/>
              <a:gd name="connsiteX21079" fmla="*/ 8672229 w 22146938"/>
              <a:gd name="connsiteY21079" fmla="*/ 722165 h 4842513"/>
              <a:gd name="connsiteX21080" fmla="*/ 16305896 w 22146938"/>
              <a:gd name="connsiteY21080" fmla="*/ 722164 h 4842513"/>
              <a:gd name="connsiteX21081" fmla="*/ 16316970 w 22146938"/>
              <a:gd name="connsiteY21081" fmla="*/ 736006 h 4842513"/>
              <a:gd name="connsiteX21082" fmla="*/ 16302021 w 22146938"/>
              <a:gd name="connsiteY21082" fmla="*/ 745419 h 4842513"/>
              <a:gd name="connsiteX21083" fmla="*/ 16290947 w 22146938"/>
              <a:gd name="connsiteY21083" fmla="*/ 731577 h 4842513"/>
              <a:gd name="connsiteX21084" fmla="*/ 16305896 w 22146938"/>
              <a:gd name="connsiteY21084" fmla="*/ 722164 h 4842513"/>
              <a:gd name="connsiteX21085" fmla="*/ 7815433 w 22146938"/>
              <a:gd name="connsiteY21085" fmla="*/ 721611 h 4842513"/>
              <a:gd name="connsiteX21086" fmla="*/ 7828184 w 22146938"/>
              <a:gd name="connsiteY21086" fmla="*/ 737114 h 4842513"/>
              <a:gd name="connsiteX21087" fmla="*/ 7811017 w 22146938"/>
              <a:gd name="connsiteY21087" fmla="*/ 748188 h 4842513"/>
              <a:gd name="connsiteX21088" fmla="*/ 7798261 w 22146938"/>
              <a:gd name="connsiteY21088" fmla="*/ 732685 h 4842513"/>
              <a:gd name="connsiteX21089" fmla="*/ 7815433 w 22146938"/>
              <a:gd name="connsiteY21089" fmla="*/ 721611 h 4842513"/>
              <a:gd name="connsiteX21090" fmla="*/ 18451392 w 22146938"/>
              <a:gd name="connsiteY21090" fmla="*/ 720504 h 4842513"/>
              <a:gd name="connsiteX21091" fmla="*/ 18463020 w 22146938"/>
              <a:gd name="connsiteY21091" fmla="*/ 734346 h 4842513"/>
              <a:gd name="connsiteX21092" fmla="*/ 18448069 w 22146938"/>
              <a:gd name="connsiteY21092" fmla="*/ 743758 h 4842513"/>
              <a:gd name="connsiteX21093" fmla="*/ 18436443 w 22146938"/>
              <a:gd name="connsiteY21093" fmla="*/ 729916 h 4842513"/>
              <a:gd name="connsiteX21094" fmla="*/ 18451392 w 22146938"/>
              <a:gd name="connsiteY21094" fmla="*/ 720504 h 4842513"/>
              <a:gd name="connsiteX21095" fmla="*/ 16978613 w 22146938"/>
              <a:gd name="connsiteY21095" fmla="*/ 720504 h 4842513"/>
              <a:gd name="connsiteX21096" fmla="*/ 16990240 w 22146938"/>
              <a:gd name="connsiteY21096" fmla="*/ 734899 h 4842513"/>
              <a:gd name="connsiteX21097" fmla="*/ 16988805 w 22146938"/>
              <a:gd name="connsiteY21097" fmla="*/ 737052 h 4842513"/>
              <a:gd name="connsiteX21098" fmla="*/ 16989410 w 22146938"/>
              <a:gd name="connsiteY21098" fmla="*/ 737391 h 4842513"/>
              <a:gd name="connsiteX21099" fmla="*/ 16992455 w 22146938"/>
              <a:gd name="connsiteY21099" fmla="*/ 748741 h 4842513"/>
              <a:gd name="connsiteX21100" fmla="*/ 16985880 w 22146938"/>
              <a:gd name="connsiteY21100" fmla="*/ 758569 h 4842513"/>
              <a:gd name="connsiteX21101" fmla="*/ 16981003 w 22146938"/>
              <a:gd name="connsiteY21101" fmla="*/ 759465 h 4842513"/>
              <a:gd name="connsiteX21102" fmla="*/ 16984011 w 22146938"/>
              <a:gd name="connsiteY21102" fmla="*/ 761130 h 4842513"/>
              <a:gd name="connsiteX21103" fmla="*/ 16986917 w 22146938"/>
              <a:gd name="connsiteY21103" fmla="*/ 771442 h 4842513"/>
              <a:gd name="connsiteX21104" fmla="*/ 16969200 w 22146938"/>
              <a:gd name="connsiteY21104" fmla="*/ 782516 h 4842513"/>
              <a:gd name="connsiteX21105" fmla="*/ 16955911 w 22146938"/>
              <a:gd name="connsiteY21105" fmla="*/ 766459 h 4842513"/>
              <a:gd name="connsiteX21106" fmla="*/ 16961864 w 22146938"/>
              <a:gd name="connsiteY21106" fmla="*/ 757393 h 4842513"/>
              <a:gd name="connsiteX21107" fmla="*/ 16965637 w 22146938"/>
              <a:gd name="connsiteY21107" fmla="*/ 756749 h 4842513"/>
              <a:gd name="connsiteX21108" fmla="*/ 16961726 w 22146938"/>
              <a:gd name="connsiteY21108" fmla="*/ 754555 h 4842513"/>
              <a:gd name="connsiteX21109" fmla="*/ 16958680 w 22146938"/>
              <a:gd name="connsiteY21109" fmla="*/ 743205 h 4842513"/>
              <a:gd name="connsiteX21110" fmla="*/ 16964349 w 22146938"/>
              <a:gd name="connsiteY21110" fmla="*/ 734731 h 4842513"/>
              <a:gd name="connsiteX21111" fmla="*/ 16963109 w 22146938"/>
              <a:gd name="connsiteY21111" fmla="*/ 730470 h 4842513"/>
              <a:gd name="connsiteX21112" fmla="*/ 16978613 w 22146938"/>
              <a:gd name="connsiteY21112" fmla="*/ 720504 h 4842513"/>
              <a:gd name="connsiteX21113" fmla="*/ 7535911 w 22146938"/>
              <a:gd name="connsiteY21113" fmla="*/ 720504 h 4842513"/>
              <a:gd name="connsiteX21114" fmla="*/ 7548626 w 22146938"/>
              <a:gd name="connsiteY21114" fmla="*/ 736007 h 4842513"/>
              <a:gd name="connsiteX21115" fmla="*/ 7532028 w 22146938"/>
              <a:gd name="connsiteY21115" fmla="*/ 746527 h 4842513"/>
              <a:gd name="connsiteX21116" fmla="*/ 7519276 w 22146938"/>
              <a:gd name="connsiteY21116" fmla="*/ 731024 h 4842513"/>
              <a:gd name="connsiteX21117" fmla="*/ 7535911 w 22146938"/>
              <a:gd name="connsiteY21117" fmla="*/ 720504 h 4842513"/>
              <a:gd name="connsiteX21118" fmla="*/ 17348468 w 22146938"/>
              <a:gd name="connsiteY21118" fmla="*/ 719950 h 4842513"/>
              <a:gd name="connsiteX21119" fmla="*/ 17360649 w 22146938"/>
              <a:gd name="connsiteY21119" fmla="*/ 734899 h 4842513"/>
              <a:gd name="connsiteX21120" fmla="*/ 17344593 w 22146938"/>
              <a:gd name="connsiteY21120" fmla="*/ 745419 h 4842513"/>
              <a:gd name="connsiteX21121" fmla="*/ 17332411 w 22146938"/>
              <a:gd name="connsiteY21121" fmla="*/ 730470 h 4842513"/>
              <a:gd name="connsiteX21122" fmla="*/ 17348468 w 22146938"/>
              <a:gd name="connsiteY21122" fmla="*/ 719950 h 4842513"/>
              <a:gd name="connsiteX21123" fmla="*/ 18120294 w 22146938"/>
              <a:gd name="connsiteY21123" fmla="*/ 719396 h 4842513"/>
              <a:gd name="connsiteX21124" fmla="*/ 18131368 w 22146938"/>
              <a:gd name="connsiteY21124" fmla="*/ 733238 h 4842513"/>
              <a:gd name="connsiteX21125" fmla="*/ 18116419 w 22146938"/>
              <a:gd name="connsiteY21125" fmla="*/ 742651 h 4842513"/>
              <a:gd name="connsiteX21126" fmla="*/ 18105345 w 22146938"/>
              <a:gd name="connsiteY21126" fmla="*/ 728809 h 4842513"/>
              <a:gd name="connsiteX21127" fmla="*/ 18120294 w 22146938"/>
              <a:gd name="connsiteY21127" fmla="*/ 719396 h 4842513"/>
              <a:gd name="connsiteX21128" fmla="*/ 7962190 w 22146938"/>
              <a:gd name="connsiteY21128" fmla="*/ 718842 h 4842513"/>
              <a:gd name="connsiteX21129" fmla="*/ 7974931 w 22146938"/>
              <a:gd name="connsiteY21129" fmla="*/ 734345 h 4842513"/>
              <a:gd name="connsiteX21130" fmla="*/ 7957756 w 22146938"/>
              <a:gd name="connsiteY21130" fmla="*/ 745419 h 4842513"/>
              <a:gd name="connsiteX21131" fmla="*/ 7945016 w 22146938"/>
              <a:gd name="connsiteY21131" fmla="*/ 729916 h 4842513"/>
              <a:gd name="connsiteX21132" fmla="*/ 7962190 w 22146938"/>
              <a:gd name="connsiteY21132" fmla="*/ 718842 h 4842513"/>
              <a:gd name="connsiteX21133" fmla="*/ 10766915 w 22146938"/>
              <a:gd name="connsiteY21133" fmla="*/ 718289 h 4842513"/>
              <a:gd name="connsiteX21134" fmla="*/ 10779096 w 22146938"/>
              <a:gd name="connsiteY21134" fmla="*/ 733238 h 4842513"/>
              <a:gd name="connsiteX21135" fmla="*/ 10763039 w 22146938"/>
              <a:gd name="connsiteY21135" fmla="*/ 743204 h 4842513"/>
              <a:gd name="connsiteX21136" fmla="*/ 10750858 w 22146938"/>
              <a:gd name="connsiteY21136" fmla="*/ 728255 h 4842513"/>
              <a:gd name="connsiteX21137" fmla="*/ 10766915 w 22146938"/>
              <a:gd name="connsiteY21137" fmla="*/ 718289 h 4842513"/>
              <a:gd name="connsiteX21138" fmla="*/ 7602299 w 22146938"/>
              <a:gd name="connsiteY21138" fmla="*/ 718289 h 4842513"/>
              <a:gd name="connsiteX21139" fmla="*/ 7615043 w 22146938"/>
              <a:gd name="connsiteY21139" fmla="*/ 733791 h 4842513"/>
              <a:gd name="connsiteX21140" fmla="*/ 7598425 w 22146938"/>
              <a:gd name="connsiteY21140" fmla="*/ 744311 h 4842513"/>
              <a:gd name="connsiteX21141" fmla="*/ 7585691 w 22146938"/>
              <a:gd name="connsiteY21141" fmla="*/ 728808 h 4842513"/>
              <a:gd name="connsiteX21142" fmla="*/ 7602299 w 22146938"/>
              <a:gd name="connsiteY21142" fmla="*/ 718289 h 4842513"/>
              <a:gd name="connsiteX21143" fmla="*/ 14643205 w 22146938"/>
              <a:gd name="connsiteY21143" fmla="*/ 717735 h 4842513"/>
              <a:gd name="connsiteX21144" fmla="*/ 14656494 w 22146938"/>
              <a:gd name="connsiteY21144" fmla="*/ 733792 h 4842513"/>
              <a:gd name="connsiteX21145" fmla="*/ 14639329 w 22146938"/>
              <a:gd name="connsiteY21145" fmla="*/ 744866 h 4842513"/>
              <a:gd name="connsiteX21146" fmla="*/ 14626041 w 22146938"/>
              <a:gd name="connsiteY21146" fmla="*/ 728809 h 4842513"/>
              <a:gd name="connsiteX21147" fmla="*/ 14643205 w 22146938"/>
              <a:gd name="connsiteY21147" fmla="*/ 717735 h 4842513"/>
              <a:gd name="connsiteX21148" fmla="*/ 19032864 w 22146938"/>
              <a:gd name="connsiteY21148" fmla="*/ 716660 h 4842513"/>
              <a:gd name="connsiteX21149" fmla="*/ 19045066 w 22146938"/>
              <a:gd name="connsiteY21149" fmla="*/ 731510 h 4842513"/>
              <a:gd name="connsiteX21150" fmla="*/ 19028838 w 22146938"/>
              <a:gd name="connsiteY21150" fmla="*/ 741809 h 4842513"/>
              <a:gd name="connsiteX21151" fmla="*/ 19016636 w 22146938"/>
              <a:gd name="connsiteY21151" fmla="*/ 726961 h 4842513"/>
              <a:gd name="connsiteX21152" fmla="*/ 19032864 w 22146938"/>
              <a:gd name="connsiteY21152" fmla="*/ 716660 h 4842513"/>
              <a:gd name="connsiteX21153" fmla="*/ 9386586 w 22146938"/>
              <a:gd name="connsiteY21153" fmla="*/ 716628 h 4842513"/>
              <a:gd name="connsiteX21154" fmla="*/ 9399322 w 22146938"/>
              <a:gd name="connsiteY21154" fmla="*/ 732131 h 4842513"/>
              <a:gd name="connsiteX21155" fmla="*/ 9382712 w 22146938"/>
              <a:gd name="connsiteY21155" fmla="*/ 742651 h 4842513"/>
              <a:gd name="connsiteX21156" fmla="*/ 9369978 w 22146938"/>
              <a:gd name="connsiteY21156" fmla="*/ 727148 h 4842513"/>
              <a:gd name="connsiteX21157" fmla="*/ 9386586 w 22146938"/>
              <a:gd name="connsiteY21157" fmla="*/ 716628 h 4842513"/>
              <a:gd name="connsiteX21158" fmla="*/ 2663143 w 22146938"/>
              <a:gd name="connsiteY21158" fmla="*/ 716628 h 4842513"/>
              <a:gd name="connsiteX21159" fmla="*/ 2674770 w 22146938"/>
              <a:gd name="connsiteY21159" fmla="*/ 731023 h 4842513"/>
              <a:gd name="connsiteX21160" fmla="*/ 2659266 w 22146938"/>
              <a:gd name="connsiteY21160" fmla="*/ 740989 h 4842513"/>
              <a:gd name="connsiteX21161" fmla="*/ 2647641 w 22146938"/>
              <a:gd name="connsiteY21161" fmla="*/ 726594 h 4842513"/>
              <a:gd name="connsiteX21162" fmla="*/ 2663143 w 22146938"/>
              <a:gd name="connsiteY21162" fmla="*/ 716628 h 4842513"/>
              <a:gd name="connsiteX21163" fmla="*/ 12846485 w 22146938"/>
              <a:gd name="connsiteY21163" fmla="*/ 715963 h 4842513"/>
              <a:gd name="connsiteX21164" fmla="*/ 12858687 w 22146938"/>
              <a:gd name="connsiteY21164" fmla="*/ 730813 h 4842513"/>
              <a:gd name="connsiteX21165" fmla="*/ 12842459 w 22146938"/>
              <a:gd name="connsiteY21165" fmla="*/ 741112 h 4842513"/>
              <a:gd name="connsiteX21166" fmla="*/ 12830258 w 22146938"/>
              <a:gd name="connsiteY21166" fmla="*/ 726261 h 4842513"/>
              <a:gd name="connsiteX21167" fmla="*/ 12846485 w 22146938"/>
              <a:gd name="connsiteY21167" fmla="*/ 715963 h 4842513"/>
              <a:gd name="connsiteX21168" fmla="*/ 17991287 w 22146938"/>
              <a:gd name="connsiteY21168" fmla="*/ 714967 h 4842513"/>
              <a:gd name="connsiteX21169" fmla="*/ 17997417 w 22146938"/>
              <a:gd name="connsiteY21169" fmla="*/ 722629 h 4842513"/>
              <a:gd name="connsiteX21170" fmla="*/ 17999316 w 22146938"/>
              <a:gd name="connsiteY21170" fmla="*/ 723687 h 4842513"/>
              <a:gd name="connsiteX21171" fmla="*/ 18000013 w 22146938"/>
              <a:gd name="connsiteY21171" fmla="*/ 725875 h 4842513"/>
              <a:gd name="connsiteX21172" fmla="*/ 18002361 w 22146938"/>
              <a:gd name="connsiteY21172" fmla="*/ 728809 h 4842513"/>
              <a:gd name="connsiteX21173" fmla="*/ 18001184 w 22146938"/>
              <a:gd name="connsiteY21173" fmla="*/ 729550 h 4842513"/>
              <a:gd name="connsiteX21174" fmla="*/ 18002360 w 22146938"/>
              <a:gd name="connsiteY21174" fmla="*/ 733238 h 4842513"/>
              <a:gd name="connsiteX21175" fmla="*/ 18000810 w 22146938"/>
              <a:gd name="connsiteY21175" fmla="*/ 735553 h 4842513"/>
              <a:gd name="connsiteX21176" fmla="*/ 18001253 w 22146938"/>
              <a:gd name="connsiteY21176" fmla="*/ 737114 h 4842513"/>
              <a:gd name="connsiteX21177" fmla="*/ 17995716 w 22146938"/>
              <a:gd name="connsiteY21177" fmla="*/ 745281 h 4842513"/>
              <a:gd name="connsiteX21178" fmla="*/ 17989122 w 22146938"/>
              <a:gd name="connsiteY21178" fmla="*/ 746756 h 4842513"/>
              <a:gd name="connsiteX21179" fmla="*/ 17994886 w 22146938"/>
              <a:gd name="connsiteY21179" fmla="*/ 749987 h 4842513"/>
              <a:gd name="connsiteX21180" fmla="*/ 17997377 w 22146938"/>
              <a:gd name="connsiteY21180" fmla="*/ 759261 h 4842513"/>
              <a:gd name="connsiteX21181" fmla="*/ 17996206 w 22146938"/>
              <a:gd name="connsiteY21181" fmla="*/ 760952 h 4842513"/>
              <a:gd name="connsiteX21182" fmla="*/ 17996824 w 22146938"/>
              <a:gd name="connsiteY21182" fmla="*/ 763137 h 4842513"/>
              <a:gd name="connsiteX21183" fmla="*/ 17995783 w 22146938"/>
              <a:gd name="connsiteY21183" fmla="*/ 764668 h 4842513"/>
              <a:gd name="connsiteX21184" fmla="*/ 17996823 w 22146938"/>
              <a:gd name="connsiteY21184" fmla="*/ 765906 h 4842513"/>
              <a:gd name="connsiteX21185" fmla="*/ 17981321 w 22146938"/>
              <a:gd name="connsiteY21185" fmla="*/ 775872 h 4842513"/>
              <a:gd name="connsiteX21186" fmla="*/ 17979885 w 22146938"/>
              <a:gd name="connsiteY21186" fmla="*/ 774163 h 4842513"/>
              <a:gd name="connsiteX21187" fmla="*/ 17979661 w 22146938"/>
              <a:gd name="connsiteY21187" fmla="*/ 774211 h 4842513"/>
              <a:gd name="connsiteX21188" fmla="*/ 17966926 w 22146938"/>
              <a:gd name="connsiteY21188" fmla="*/ 758708 h 4842513"/>
              <a:gd name="connsiteX21189" fmla="*/ 17973017 w 22146938"/>
              <a:gd name="connsiteY21189" fmla="*/ 750057 h 4842513"/>
              <a:gd name="connsiteX21190" fmla="*/ 17973313 w 22146938"/>
              <a:gd name="connsiteY21190" fmla="*/ 749992 h 4842513"/>
              <a:gd name="connsiteX21191" fmla="*/ 17975507 w 22146938"/>
              <a:gd name="connsiteY21191" fmla="*/ 746527 h 4842513"/>
              <a:gd name="connsiteX21192" fmla="*/ 17981444 w 22146938"/>
              <a:gd name="connsiteY21192" fmla="*/ 745565 h 4842513"/>
              <a:gd name="connsiteX21193" fmla="*/ 17975784 w 22146938"/>
              <a:gd name="connsiteY21193" fmla="*/ 742444 h 4842513"/>
              <a:gd name="connsiteX21194" fmla="*/ 17973016 w 22146938"/>
              <a:gd name="connsiteY21194" fmla="*/ 732685 h 4842513"/>
              <a:gd name="connsiteX21195" fmla="*/ 17973850 w 22146938"/>
              <a:gd name="connsiteY21195" fmla="*/ 731424 h 4842513"/>
              <a:gd name="connsiteX21196" fmla="*/ 17973017 w 22146938"/>
              <a:gd name="connsiteY21196" fmla="*/ 728809 h 4842513"/>
              <a:gd name="connsiteX21197" fmla="*/ 17978623 w 22146938"/>
              <a:gd name="connsiteY21197" fmla="*/ 720435 h 4842513"/>
              <a:gd name="connsiteX21198" fmla="*/ 17984388 w 22146938"/>
              <a:gd name="connsiteY21198" fmla="*/ 719311 h 4842513"/>
              <a:gd name="connsiteX21199" fmla="*/ 11043754 w 22146938"/>
              <a:gd name="connsiteY21199" fmla="*/ 714967 h 4842513"/>
              <a:gd name="connsiteX21200" fmla="*/ 11055935 w 22146938"/>
              <a:gd name="connsiteY21200" fmla="*/ 729916 h 4842513"/>
              <a:gd name="connsiteX21201" fmla="*/ 11039878 w 22146938"/>
              <a:gd name="connsiteY21201" fmla="*/ 739882 h 4842513"/>
              <a:gd name="connsiteX21202" fmla="*/ 11027697 w 22146938"/>
              <a:gd name="connsiteY21202" fmla="*/ 724933 h 4842513"/>
              <a:gd name="connsiteX21203" fmla="*/ 11043754 w 22146938"/>
              <a:gd name="connsiteY21203" fmla="*/ 714967 h 4842513"/>
              <a:gd name="connsiteX21204" fmla="*/ 3353149 w 22146938"/>
              <a:gd name="connsiteY21204" fmla="*/ 714413 h 4842513"/>
              <a:gd name="connsiteX21205" fmla="*/ 3366436 w 22146938"/>
              <a:gd name="connsiteY21205" fmla="*/ 731024 h 4842513"/>
              <a:gd name="connsiteX21206" fmla="*/ 3348166 w 22146938"/>
              <a:gd name="connsiteY21206" fmla="*/ 742651 h 4842513"/>
              <a:gd name="connsiteX21207" fmla="*/ 3334878 w 22146938"/>
              <a:gd name="connsiteY21207" fmla="*/ 726041 h 4842513"/>
              <a:gd name="connsiteX21208" fmla="*/ 3353149 w 22146938"/>
              <a:gd name="connsiteY21208" fmla="*/ 714413 h 4842513"/>
              <a:gd name="connsiteX21209" fmla="*/ 18659021 w 22146938"/>
              <a:gd name="connsiteY21209" fmla="*/ 713860 h 4842513"/>
              <a:gd name="connsiteX21210" fmla="*/ 18670648 w 22146938"/>
              <a:gd name="connsiteY21210" fmla="*/ 727702 h 4842513"/>
              <a:gd name="connsiteX21211" fmla="*/ 18655145 w 22146938"/>
              <a:gd name="connsiteY21211" fmla="*/ 737668 h 4842513"/>
              <a:gd name="connsiteX21212" fmla="*/ 18643517 w 22146938"/>
              <a:gd name="connsiteY21212" fmla="*/ 723826 h 4842513"/>
              <a:gd name="connsiteX21213" fmla="*/ 18659021 w 22146938"/>
              <a:gd name="connsiteY21213" fmla="*/ 713860 h 4842513"/>
              <a:gd name="connsiteX21214" fmla="*/ 14281101 w 22146938"/>
              <a:gd name="connsiteY21214" fmla="*/ 713860 h 4842513"/>
              <a:gd name="connsiteX21215" fmla="*/ 14293836 w 22146938"/>
              <a:gd name="connsiteY21215" fmla="*/ 729363 h 4842513"/>
              <a:gd name="connsiteX21216" fmla="*/ 14277226 w 22146938"/>
              <a:gd name="connsiteY21216" fmla="*/ 739883 h 4842513"/>
              <a:gd name="connsiteX21217" fmla="*/ 14264491 w 22146938"/>
              <a:gd name="connsiteY21217" fmla="*/ 724380 h 4842513"/>
              <a:gd name="connsiteX21218" fmla="*/ 14281101 w 22146938"/>
              <a:gd name="connsiteY21218" fmla="*/ 713860 h 4842513"/>
              <a:gd name="connsiteX21219" fmla="*/ 2922759 w 22146938"/>
              <a:gd name="connsiteY21219" fmla="*/ 713860 h 4842513"/>
              <a:gd name="connsiteX21220" fmla="*/ 2934385 w 22146938"/>
              <a:gd name="connsiteY21220" fmla="*/ 728255 h 4842513"/>
              <a:gd name="connsiteX21221" fmla="*/ 2932773 w 22146938"/>
              <a:gd name="connsiteY21221" fmla="*/ 730581 h 4842513"/>
              <a:gd name="connsiteX21222" fmla="*/ 2934975 w 22146938"/>
              <a:gd name="connsiteY21222" fmla="*/ 738775 h 4842513"/>
              <a:gd name="connsiteX21223" fmla="*/ 2919475 w 22146938"/>
              <a:gd name="connsiteY21223" fmla="*/ 748741 h 4842513"/>
              <a:gd name="connsiteX21224" fmla="*/ 2907847 w 22146938"/>
              <a:gd name="connsiteY21224" fmla="*/ 734346 h 4842513"/>
              <a:gd name="connsiteX21225" fmla="*/ 2909441 w 22146938"/>
              <a:gd name="connsiteY21225" fmla="*/ 731955 h 4842513"/>
              <a:gd name="connsiteX21226" fmla="*/ 2907257 w 22146938"/>
              <a:gd name="connsiteY21226" fmla="*/ 723826 h 4842513"/>
              <a:gd name="connsiteX21227" fmla="*/ 2922759 w 22146938"/>
              <a:gd name="connsiteY21227" fmla="*/ 713860 h 4842513"/>
              <a:gd name="connsiteX21228" fmla="*/ 4835672 w 22146938"/>
              <a:gd name="connsiteY21228" fmla="*/ 713859 h 4842513"/>
              <a:gd name="connsiteX21229" fmla="*/ 4850070 w 22146938"/>
              <a:gd name="connsiteY21229" fmla="*/ 731577 h 4842513"/>
              <a:gd name="connsiteX21230" fmla="*/ 4830690 w 22146938"/>
              <a:gd name="connsiteY21230" fmla="*/ 743758 h 4842513"/>
              <a:gd name="connsiteX21231" fmla="*/ 4816297 w 22146938"/>
              <a:gd name="connsiteY21231" fmla="*/ 726040 h 4842513"/>
              <a:gd name="connsiteX21232" fmla="*/ 4835672 w 22146938"/>
              <a:gd name="connsiteY21232" fmla="*/ 713859 h 4842513"/>
              <a:gd name="connsiteX21233" fmla="*/ 19350010 w 22146938"/>
              <a:gd name="connsiteY21233" fmla="*/ 712753 h 4842513"/>
              <a:gd name="connsiteX21234" fmla="*/ 19362190 w 22146938"/>
              <a:gd name="connsiteY21234" fmla="*/ 727702 h 4842513"/>
              <a:gd name="connsiteX21235" fmla="*/ 19345580 w 22146938"/>
              <a:gd name="connsiteY21235" fmla="*/ 738222 h 4842513"/>
              <a:gd name="connsiteX21236" fmla="*/ 19333398 w 22146938"/>
              <a:gd name="connsiteY21236" fmla="*/ 723272 h 4842513"/>
              <a:gd name="connsiteX21237" fmla="*/ 19350010 w 22146938"/>
              <a:gd name="connsiteY21237" fmla="*/ 712753 h 4842513"/>
              <a:gd name="connsiteX21238" fmla="*/ 17288117 w 22146938"/>
              <a:gd name="connsiteY21238" fmla="*/ 712753 h 4842513"/>
              <a:gd name="connsiteX21239" fmla="*/ 17300299 w 22146938"/>
              <a:gd name="connsiteY21239" fmla="*/ 727702 h 4842513"/>
              <a:gd name="connsiteX21240" fmla="*/ 17284242 w 22146938"/>
              <a:gd name="connsiteY21240" fmla="*/ 737668 h 4842513"/>
              <a:gd name="connsiteX21241" fmla="*/ 17272061 w 22146938"/>
              <a:gd name="connsiteY21241" fmla="*/ 722719 h 4842513"/>
              <a:gd name="connsiteX21242" fmla="*/ 17288117 w 22146938"/>
              <a:gd name="connsiteY21242" fmla="*/ 712753 h 4842513"/>
              <a:gd name="connsiteX21243" fmla="*/ 17079382 w 22146938"/>
              <a:gd name="connsiteY21243" fmla="*/ 712753 h 4842513"/>
              <a:gd name="connsiteX21244" fmla="*/ 17093778 w 22146938"/>
              <a:gd name="connsiteY21244" fmla="*/ 729917 h 4842513"/>
              <a:gd name="connsiteX21245" fmla="*/ 17074952 w 22146938"/>
              <a:gd name="connsiteY21245" fmla="*/ 742098 h 4842513"/>
              <a:gd name="connsiteX21246" fmla="*/ 17060558 w 22146938"/>
              <a:gd name="connsiteY21246" fmla="*/ 724934 h 4842513"/>
              <a:gd name="connsiteX21247" fmla="*/ 17079382 w 22146938"/>
              <a:gd name="connsiteY21247" fmla="*/ 712753 h 4842513"/>
              <a:gd name="connsiteX21248" fmla="*/ 6637365 w 22146938"/>
              <a:gd name="connsiteY21248" fmla="*/ 712412 h 4842513"/>
              <a:gd name="connsiteX21249" fmla="*/ 6649566 w 22146938"/>
              <a:gd name="connsiteY21249" fmla="*/ 727261 h 4842513"/>
              <a:gd name="connsiteX21250" fmla="*/ 6633332 w 22146938"/>
              <a:gd name="connsiteY21250" fmla="*/ 737561 h 4842513"/>
              <a:gd name="connsiteX21251" fmla="*/ 6621115 w 22146938"/>
              <a:gd name="connsiteY21251" fmla="*/ 722712 h 4842513"/>
              <a:gd name="connsiteX21252" fmla="*/ 6637365 w 22146938"/>
              <a:gd name="connsiteY21252" fmla="*/ 712412 h 4842513"/>
              <a:gd name="connsiteX21253" fmla="*/ 19593074 w 22146938"/>
              <a:gd name="connsiteY21253" fmla="*/ 712199 h 4842513"/>
              <a:gd name="connsiteX21254" fmla="*/ 19605254 w 22146938"/>
              <a:gd name="connsiteY21254" fmla="*/ 726594 h 4842513"/>
              <a:gd name="connsiteX21255" fmla="*/ 19599718 w 22146938"/>
              <a:gd name="connsiteY21255" fmla="*/ 734692 h 4842513"/>
              <a:gd name="connsiteX21256" fmla="*/ 19589978 w 22146938"/>
              <a:gd name="connsiteY21256" fmla="*/ 736422 h 4842513"/>
              <a:gd name="connsiteX21257" fmla="*/ 19594112 w 22146938"/>
              <a:gd name="connsiteY21257" fmla="*/ 738706 h 4842513"/>
              <a:gd name="connsiteX21258" fmla="*/ 19596950 w 22146938"/>
              <a:gd name="connsiteY21258" fmla="*/ 748741 h 4842513"/>
              <a:gd name="connsiteX21259" fmla="*/ 19580338 w 22146938"/>
              <a:gd name="connsiteY21259" fmla="*/ 759261 h 4842513"/>
              <a:gd name="connsiteX21260" fmla="*/ 19567606 w 22146938"/>
              <a:gd name="connsiteY21260" fmla="*/ 743758 h 4842513"/>
              <a:gd name="connsiteX21261" fmla="*/ 19584214 w 22146938"/>
              <a:gd name="connsiteY21261" fmla="*/ 733238 h 4842513"/>
              <a:gd name="connsiteX21262" fmla="*/ 19588294 w 22146938"/>
              <a:gd name="connsiteY21262" fmla="*/ 735492 h 4842513"/>
              <a:gd name="connsiteX21263" fmla="*/ 19577018 w 22146938"/>
              <a:gd name="connsiteY21263" fmla="*/ 722165 h 4842513"/>
              <a:gd name="connsiteX21264" fmla="*/ 19593074 w 22146938"/>
              <a:gd name="connsiteY21264" fmla="*/ 712199 h 4842513"/>
              <a:gd name="connsiteX21265" fmla="*/ 19641330 w 22146938"/>
              <a:gd name="connsiteY21265" fmla="*/ 710849 h 4842513"/>
              <a:gd name="connsiteX21266" fmla="*/ 19653070 w 22146938"/>
              <a:gd name="connsiteY21266" fmla="*/ 725064 h 4842513"/>
              <a:gd name="connsiteX21267" fmla="*/ 19647706 w 22146938"/>
              <a:gd name="connsiteY21267" fmla="*/ 732928 h 4842513"/>
              <a:gd name="connsiteX21268" fmla="*/ 19641300 w 22146938"/>
              <a:gd name="connsiteY21268" fmla="*/ 734165 h 4842513"/>
              <a:gd name="connsiteX21269" fmla="*/ 19644012 w 22146938"/>
              <a:gd name="connsiteY21269" fmla="*/ 735661 h 4842513"/>
              <a:gd name="connsiteX21270" fmla="*/ 19646780 w 22146938"/>
              <a:gd name="connsiteY21270" fmla="*/ 745419 h 4842513"/>
              <a:gd name="connsiteX21271" fmla="*/ 19630170 w 22146938"/>
              <a:gd name="connsiteY21271" fmla="*/ 755939 h 4842513"/>
              <a:gd name="connsiteX21272" fmla="*/ 19617990 w 22146938"/>
              <a:gd name="connsiteY21272" fmla="*/ 740990 h 4842513"/>
              <a:gd name="connsiteX21273" fmla="*/ 19623594 w 22146938"/>
              <a:gd name="connsiteY21273" fmla="*/ 732408 h 4842513"/>
              <a:gd name="connsiteX21274" fmla="*/ 19630740 w 22146938"/>
              <a:gd name="connsiteY21274" fmla="*/ 731150 h 4842513"/>
              <a:gd name="connsiteX21275" fmla="*/ 19628378 w 22146938"/>
              <a:gd name="connsiteY21275" fmla="*/ 729833 h 4842513"/>
              <a:gd name="connsiteX21276" fmla="*/ 19625736 w 22146938"/>
              <a:gd name="connsiteY21276" fmla="*/ 720687 h 4842513"/>
              <a:gd name="connsiteX21277" fmla="*/ 19641330 w 22146938"/>
              <a:gd name="connsiteY21277" fmla="*/ 710849 h 4842513"/>
              <a:gd name="connsiteX21278" fmla="*/ 13526994 w 22146938"/>
              <a:gd name="connsiteY21278" fmla="*/ 710538 h 4842513"/>
              <a:gd name="connsiteX21279" fmla="*/ 13538620 w 22146938"/>
              <a:gd name="connsiteY21279" fmla="*/ 724933 h 4842513"/>
              <a:gd name="connsiteX21280" fmla="*/ 13523117 w 22146938"/>
              <a:gd name="connsiteY21280" fmla="*/ 734899 h 4842513"/>
              <a:gd name="connsiteX21281" fmla="*/ 13511491 w 22146938"/>
              <a:gd name="connsiteY21281" fmla="*/ 720504 h 4842513"/>
              <a:gd name="connsiteX21282" fmla="*/ 13526994 w 22146938"/>
              <a:gd name="connsiteY21282" fmla="*/ 710538 h 4842513"/>
              <a:gd name="connsiteX21283" fmla="*/ 15675811 w 22146938"/>
              <a:gd name="connsiteY21283" fmla="*/ 709984 h 4842513"/>
              <a:gd name="connsiteX21284" fmla="*/ 15689653 w 22146938"/>
              <a:gd name="connsiteY21284" fmla="*/ 726595 h 4842513"/>
              <a:gd name="connsiteX21285" fmla="*/ 15671382 w 22146938"/>
              <a:gd name="connsiteY21285" fmla="*/ 738222 h 4842513"/>
              <a:gd name="connsiteX21286" fmla="*/ 15657540 w 22146938"/>
              <a:gd name="connsiteY21286" fmla="*/ 721611 h 4842513"/>
              <a:gd name="connsiteX21287" fmla="*/ 15675811 w 22146938"/>
              <a:gd name="connsiteY21287" fmla="*/ 709984 h 4842513"/>
              <a:gd name="connsiteX21288" fmla="*/ 7080325 w 22146938"/>
              <a:gd name="connsiteY21288" fmla="*/ 709984 h 4842513"/>
              <a:gd name="connsiteX21289" fmla="*/ 7092503 w 22146938"/>
              <a:gd name="connsiteY21289" fmla="*/ 724379 h 4842513"/>
              <a:gd name="connsiteX21290" fmla="*/ 7076456 w 22146938"/>
              <a:gd name="connsiteY21290" fmla="*/ 734345 h 4842513"/>
              <a:gd name="connsiteX21291" fmla="*/ 7064273 w 22146938"/>
              <a:gd name="connsiteY21291" fmla="*/ 719950 h 4842513"/>
              <a:gd name="connsiteX21292" fmla="*/ 7080325 w 22146938"/>
              <a:gd name="connsiteY21292" fmla="*/ 709984 h 4842513"/>
              <a:gd name="connsiteX21293" fmla="*/ 10284830 w 22146938"/>
              <a:gd name="connsiteY21293" fmla="*/ 709431 h 4842513"/>
              <a:gd name="connsiteX21294" fmla="*/ 10297007 w 22146938"/>
              <a:gd name="connsiteY21294" fmla="*/ 724380 h 4842513"/>
              <a:gd name="connsiteX21295" fmla="*/ 10280398 w 22146938"/>
              <a:gd name="connsiteY21295" fmla="*/ 734900 h 4842513"/>
              <a:gd name="connsiteX21296" fmla="*/ 10268215 w 22146938"/>
              <a:gd name="connsiteY21296" fmla="*/ 719951 h 4842513"/>
              <a:gd name="connsiteX21297" fmla="*/ 10284830 w 22146938"/>
              <a:gd name="connsiteY21297" fmla="*/ 709431 h 4842513"/>
              <a:gd name="connsiteX21298" fmla="*/ 19493966 w 22146938"/>
              <a:gd name="connsiteY21298" fmla="*/ 709430 h 4842513"/>
              <a:gd name="connsiteX21299" fmla="*/ 19506146 w 22146938"/>
              <a:gd name="connsiteY21299" fmla="*/ 724379 h 4842513"/>
              <a:gd name="connsiteX21300" fmla="*/ 19489536 w 22146938"/>
              <a:gd name="connsiteY21300" fmla="*/ 734899 h 4842513"/>
              <a:gd name="connsiteX21301" fmla="*/ 19477354 w 22146938"/>
              <a:gd name="connsiteY21301" fmla="*/ 719950 h 4842513"/>
              <a:gd name="connsiteX21302" fmla="*/ 19493966 w 22146938"/>
              <a:gd name="connsiteY21302" fmla="*/ 709430 h 4842513"/>
              <a:gd name="connsiteX21303" fmla="*/ 17624200 w 22146938"/>
              <a:gd name="connsiteY21303" fmla="*/ 709430 h 4842513"/>
              <a:gd name="connsiteX21304" fmla="*/ 17636934 w 22146938"/>
              <a:gd name="connsiteY21304" fmla="*/ 724933 h 4842513"/>
              <a:gd name="connsiteX21305" fmla="*/ 17620323 w 22146938"/>
              <a:gd name="connsiteY21305" fmla="*/ 735453 h 4842513"/>
              <a:gd name="connsiteX21306" fmla="*/ 17607590 w 22146938"/>
              <a:gd name="connsiteY21306" fmla="*/ 719950 h 4842513"/>
              <a:gd name="connsiteX21307" fmla="*/ 17624200 w 22146938"/>
              <a:gd name="connsiteY21307" fmla="*/ 709430 h 4842513"/>
              <a:gd name="connsiteX21308" fmla="*/ 14823704 w 22146938"/>
              <a:gd name="connsiteY21308" fmla="*/ 709430 h 4842513"/>
              <a:gd name="connsiteX21309" fmla="*/ 14836991 w 22146938"/>
              <a:gd name="connsiteY21309" fmla="*/ 725487 h 4842513"/>
              <a:gd name="connsiteX21310" fmla="*/ 14819274 w 22146938"/>
              <a:gd name="connsiteY21310" fmla="*/ 736560 h 4842513"/>
              <a:gd name="connsiteX21311" fmla="*/ 14805986 w 22146938"/>
              <a:gd name="connsiteY21311" fmla="*/ 720504 h 4842513"/>
              <a:gd name="connsiteX21312" fmla="*/ 14823704 w 22146938"/>
              <a:gd name="connsiteY21312" fmla="*/ 709430 h 4842513"/>
              <a:gd name="connsiteX21313" fmla="*/ 19960714 w 22146938"/>
              <a:gd name="connsiteY21313" fmla="*/ 708877 h 4842513"/>
              <a:gd name="connsiteX21314" fmla="*/ 19972342 w 22146938"/>
              <a:gd name="connsiteY21314" fmla="*/ 723272 h 4842513"/>
              <a:gd name="connsiteX21315" fmla="*/ 19956838 w 22146938"/>
              <a:gd name="connsiteY21315" fmla="*/ 733238 h 4842513"/>
              <a:gd name="connsiteX21316" fmla="*/ 19945212 w 22146938"/>
              <a:gd name="connsiteY21316" fmla="*/ 718843 h 4842513"/>
              <a:gd name="connsiteX21317" fmla="*/ 19960714 w 22146938"/>
              <a:gd name="connsiteY21317" fmla="*/ 708877 h 4842513"/>
              <a:gd name="connsiteX21318" fmla="*/ 16586056 w 22146938"/>
              <a:gd name="connsiteY21318" fmla="*/ 708877 h 4842513"/>
              <a:gd name="connsiteX21319" fmla="*/ 16600451 w 22146938"/>
              <a:gd name="connsiteY21319" fmla="*/ 726041 h 4842513"/>
              <a:gd name="connsiteX21320" fmla="*/ 16581627 w 22146938"/>
              <a:gd name="connsiteY21320" fmla="*/ 738222 h 4842513"/>
              <a:gd name="connsiteX21321" fmla="*/ 16567231 w 22146938"/>
              <a:gd name="connsiteY21321" fmla="*/ 721058 h 4842513"/>
              <a:gd name="connsiteX21322" fmla="*/ 16586056 w 22146938"/>
              <a:gd name="connsiteY21322" fmla="*/ 708877 h 4842513"/>
              <a:gd name="connsiteX21323" fmla="*/ 18952470 w 22146938"/>
              <a:gd name="connsiteY21323" fmla="*/ 707770 h 4842513"/>
              <a:gd name="connsiteX21324" fmla="*/ 18964098 w 22146938"/>
              <a:gd name="connsiteY21324" fmla="*/ 722165 h 4842513"/>
              <a:gd name="connsiteX21325" fmla="*/ 18948594 w 22146938"/>
              <a:gd name="connsiteY21325" fmla="*/ 732131 h 4842513"/>
              <a:gd name="connsiteX21326" fmla="*/ 18936966 w 22146938"/>
              <a:gd name="connsiteY21326" fmla="*/ 717736 h 4842513"/>
              <a:gd name="connsiteX21327" fmla="*/ 18952470 w 22146938"/>
              <a:gd name="connsiteY21327" fmla="*/ 707770 h 4842513"/>
              <a:gd name="connsiteX21328" fmla="*/ 4673460 w 22146938"/>
              <a:gd name="connsiteY21328" fmla="*/ 707769 h 4842513"/>
              <a:gd name="connsiteX21329" fmla="*/ 4687847 w 22146938"/>
              <a:gd name="connsiteY21329" fmla="*/ 725486 h 4842513"/>
              <a:gd name="connsiteX21330" fmla="*/ 4668477 w 22146938"/>
              <a:gd name="connsiteY21330" fmla="*/ 737667 h 4842513"/>
              <a:gd name="connsiteX21331" fmla="*/ 4654073 w 22146938"/>
              <a:gd name="connsiteY21331" fmla="*/ 719950 h 4842513"/>
              <a:gd name="connsiteX21332" fmla="*/ 4673460 w 22146938"/>
              <a:gd name="connsiteY21332" fmla="*/ 707769 h 4842513"/>
              <a:gd name="connsiteX21333" fmla="*/ 19544902 w 22146938"/>
              <a:gd name="connsiteY21333" fmla="*/ 707216 h 4842513"/>
              <a:gd name="connsiteX21334" fmla="*/ 19557084 w 22146938"/>
              <a:gd name="connsiteY21334" fmla="*/ 722165 h 4842513"/>
              <a:gd name="connsiteX21335" fmla="*/ 19541028 w 22146938"/>
              <a:gd name="connsiteY21335" fmla="*/ 732685 h 4842513"/>
              <a:gd name="connsiteX21336" fmla="*/ 19528846 w 22146938"/>
              <a:gd name="connsiteY21336" fmla="*/ 717736 h 4842513"/>
              <a:gd name="connsiteX21337" fmla="*/ 19544902 w 22146938"/>
              <a:gd name="connsiteY21337" fmla="*/ 707216 h 4842513"/>
              <a:gd name="connsiteX21338" fmla="*/ 18252623 w 22146938"/>
              <a:gd name="connsiteY21338" fmla="*/ 706662 h 4842513"/>
              <a:gd name="connsiteX21339" fmla="*/ 18263697 w 22146938"/>
              <a:gd name="connsiteY21339" fmla="*/ 720504 h 4842513"/>
              <a:gd name="connsiteX21340" fmla="*/ 18248746 w 22146938"/>
              <a:gd name="connsiteY21340" fmla="*/ 729917 h 4842513"/>
              <a:gd name="connsiteX21341" fmla="*/ 18237673 w 22146938"/>
              <a:gd name="connsiteY21341" fmla="*/ 716075 h 4842513"/>
              <a:gd name="connsiteX21342" fmla="*/ 18252623 w 22146938"/>
              <a:gd name="connsiteY21342" fmla="*/ 706662 h 4842513"/>
              <a:gd name="connsiteX21343" fmla="*/ 16212325 w 22146938"/>
              <a:gd name="connsiteY21343" fmla="*/ 706662 h 4842513"/>
              <a:gd name="connsiteX21344" fmla="*/ 16225059 w 22146938"/>
              <a:gd name="connsiteY21344" fmla="*/ 722165 h 4842513"/>
              <a:gd name="connsiteX21345" fmla="*/ 16219177 w 22146938"/>
              <a:gd name="connsiteY21345" fmla="*/ 730817 h 4842513"/>
              <a:gd name="connsiteX21346" fmla="*/ 16216692 w 22146938"/>
              <a:gd name="connsiteY21346" fmla="*/ 731350 h 4842513"/>
              <a:gd name="connsiteX21347" fmla="*/ 16216753 w 22146938"/>
              <a:gd name="connsiteY21347" fmla="*/ 731578 h 4842513"/>
              <a:gd name="connsiteX21348" fmla="*/ 16197929 w 22146938"/>
              <a:gd name="connsiteY21348" fmla="*/ 743205 h 4842513"/>
              <a:gd name="connsiteX21349" fmla="*/ 16184087 w 22146938"/>
              <a:gd name="connsiteY21349" fmla="*/ 726041 h 4842513"/>
              <a:gd name="connsiteX21350" fmla="*/ 16190800 w 22146938"/>
              <a:gd name="connsiteY21350" fmla="*/ 716905 h 4842513"/>
              <a:gd name="connsiteX21351" fmla="*/ 16196527 w 22146938"/>
              <a:gd name="connsiteY21351" fmla="*/ 715727 h 4842513"/>
              <a:gd name="connsiteX21352" fmla="*/ 16201044 w 22146938"/>
              <a:gd name="connsiteY21352" fmla="*/ 709085 h 4842513"/>
              <a:gd name="connsiteX21353" fmla="*/ 16212325 w 22146938"/>
              <a:gd name="connsiteY21353" fmla="*/ 706662 h 4842513"/>
              <a:gd name="connsiteX21354" fmla="*/ 13812136 w 22146938"/>
              <a:gd name="connsiteY21354" fmla="*/ 705555 h 4842513"/>
              <a:gd name="connsiteX21355" fmla="*/ 13824317 w 22146938"/>
              <a:gd name="connsiteY21355" fmla="*/ 719950 h 4842513"/>
              <a:gd name="connsiteX21356" fmla="*/ 13808260 w 22146938"/>
              <a:gd name="connsiteY21356" fmla="*/ 729916 h 4842513"/>
              <a:gd name="connsiteX21357" fmla="*/ 13796079 w 22146938"/>
              <a:gd name="connsiteY21357" fmla="*/ 715521 h 4842513"/>
              <a:gd name="connsiteX21358" fmla="*/ 13812136 w 22146938"/>
              <a:gd name="connsiteY21358" fmla="*/ 705555 h 4842513"/>
              <a:gd name="connsiteX21359" fmla="*/ 9015621 w 22146938"/>
              <a:gd name="connsiteY21359" fmla="*/ 705554 h 4842513"/>
              <a:gd name="connsiteX21360" fmla="*/ 9027803 w 22146938"/>
              <a:gd name="connsiteY21360" fmla="*/ 720503 h 4842513"/>
              <a:gd name="connsiteX21361" fmla="*/ 9011191 w 22146938"/>
              <a:gd name="connsiteY21361" fmla="*/ 731023 h 4842513"/>
              <a:gd name="connsiteX21362" fmla="*/ 8999002 w 22146938"/>
              <a:gd name="connsiteY21362" fmla="*/ 716074 h 4842513"/>
              <a:gd name="connsiteX21363" fmla="*/ 9015621 w 22146938"/>
              <a:gd name="connsiteY21363" fmla="*/ 705554 h 4842513"/>
              <a:gd name="connsiteX21364" fmla="*/ 17229981 w 22146938"/>
              <a:gd name="connsiteY21364" fmla="*/ 705001 h 4842513"/>
              <a:gd name="connsiteX21365" fmla="*/ 17242163 w 22146938"/>
              <a:gd name="connsiteY21365" fmla="*/ 719396 h 4842513"/>
              <a:gd name="connsiteX21366" fmla="*/ 17226106 w 22146938"/>
              <a:gd name="connsiteY21366" fmla="*/ 729362 h 4842513"/>
              <a:gd name="connsiteX21367" fmla="*/ 17213925 w 22146938"/>
              <a:gd name="connsiteY21367" fmla="*/ 714967 h 4842513"/>
              <a:gd name="connsiteX21368" fmla="*/ 17229981 w 22146938"/>
              <a:gd name="connsiteY21368" fmla="*/ 705001 h 4842513"/>
              <a:gd name="connsiteX21369" fmla="*/ 8324954 w 22146938"/>
              <a:gd name="connsiteY21369" fmla="*/ 703340 h 4842513"/>
              <a:gd name="connsiteX21370" fmla="*/ 8337701 w 22146938"/>
              <a:gd name="connsiteY21370" fmla="*/ 718843 h 4842513"/>
              <a:gd name="connsiteX21371" fmla="*/ 8320529 w 22146938"/>
              <a:gd name="connsiteY21371" fmla="*/ 729363 h 4842513"/>
              <a:gd name="connsiteX21372" fmla="*/ 8307787 w 22146938"/>
              <a:gd name="connsiteY21372" fmla="*/ 713860 h 4842513"/>
              <a:gd name="connsiteX21373" fmla="*/ 8324954 w 22146938"/>
              <a:gd name="connsiteY21373" fmla="*/ 703340 h 4842513"/>
              <a:gd name="connsiteX21374" fmla="*/ 2341255 w 22146938"/>
              <a:gd name="connsiteY21374" fmla="*/ 703340 h 4842513"/>
              <a:gd name="connsiteX21375" fmla="*/ 2353988 w 22146938"/>
              <a:gd name="connsiteY21375" fmla="*/ 718842 h 4842513"/>
              <a:gd name="connsiteX21376" fmla="*/ 2336827 w 22146938"/>
              <a:gd name="connsiteY21376" fmla="*/ 729362 h 4842513"/>
              <a:gd name="connsiteX21377" fmla="*/ 2324093 w 22146938"/>
              <a:gd name="connsiteY21377" fmla="*/ 713859 h 4842513"/>
              <a:gd name="connsiteX21378" fmla="*/ 2341255 w 22146938"/>
              <a:gd name="connsiteY21378" fmla="*/ 703340 h 4842513"/>
              <a:gd name="connsiteX21379" fmla="*/ 4100049 w 22146938"/>
              <a:gd name="connsiteY21379" fmla="*/ 703339 h 4842513"/>
              <a:gd name="connsiteX21380" fmla="*/ 4113337 w 22146938"/>
              <a:gd name="connsiteY21380" fmla="*/ 719396 h 4842513"/>
              <a:gd name="connsiteX21381" fmla="*/ 4095620 w 22146938"/>
              <a:gd name="connsiteY21381" fmla="*/ 730470 h 4842513"/>
              <a:gd name="connsiteX21382" fmla="*/ 4082332 w 22146938"/>
              <a:gd name="connsiteY21382" fmla="*/ 714413 h 4842513"/>
              <a:gd name="connsiteX21383" fmla="*/ 4100049 w 22146938"/>
              <a:gd name="connsiteY21383" fmla="*/ 703339 h 4842513"/>
              <a:gd name="connsiteX21384" fmla="*/ 20098026 w 22146938"/>
              <a:gd name="connsiteY21384" fmla="*/ 702786 h 4842513"/>
              <a:gd name="connsiteX21385" fmla="*/ 20109654 w 22146938"/>
              <a:gd name="connsiteY21385" fmla="*/ 717181 h 4842513"/>
              <a:gd name="connsiteX21386" fmla="*/ 20094150 w 22146938"/>
              <a:gd name="connsiteY21386" fmla="*/ 727147 h 4842513"/>
              <a:gd name="connsiteX21387" fmla="*/ 20082524 w 22146938"/>
              <a:gd name="connsiteY21387" fmla="*/ 712752 h 4842513"/>
              <a:gd name="connsiteX21388" fmla="*/ 20098026 w 22146938"/>
              <a:gd name="connsiteY21388" fmla="*/ 702786 h 4842513"/>
              <a:gd name="connsiteX21389" fmla="*/ 19825066 w 22146938"/>
              <a:gd name="connsiteY21389" fmla="*/ 702786 h 4842513"/>
              <a:gd name="connsiteX21390" fmla="*/ 19836690 w 22146938"/>
              <a:gd name="connsiteY21390" fmla="*/ 717181 h 4842513"/>
              <a:gd name="connsiteX21391" fmla="*/ 19821188 w 22146938"/>
              <a:gd name="connsiteY21391" fmla="*/ 727147 h 4842513"/>
              <a:gd name="connsiteX21392" fmla="*/ 19809562 w 22146938"/>
              <a:gd name="connsiteY21392" fmla="*/ 712752 h 4842513"/>
              <a:gd name="connsiteX21393" fmla="*/ 19825066 w 22146938"/>
              <a:gd name="connsiteY21393" fmla="*/ 702786 h 4842513"/>
              <a:gd name="connsiteX21394" fmla="*/ 10462071 w 22146938"/>
              <a:gd name="connsiteY21394" fmla="*/ 702786 h 4842513"/>
              <a:gd name="connsiteX21395" fmla="*/ 10474258 w 22146938"/>
              <a:gd name="connsiteY21395" fmla="*/ 717735 h 4842513"/>
              <a:gd name="connsiteX21396" fmla="*/ 10458198 w 22146938"/>
              <a:gd name="connsiteY21396" fmla="*/ 728255 h 4842513"/>
              <a:gd name="connsiteX21397" fmla="*/ 10446013 w 22146938"/>
              <a:gd name="connsiteY21397" fmla="*/ 713306 h 4842513"/>
              <a:gd name="connsiteX21398" fmla="*/ 10462071 w 22146938"/>
              <a:gd name="connsiteY21398" fmla="*/ 702786 h 4842513"/>
              <a:gd name="connsiteX21399" fmla="*/ 3950013 w 22146938"/>
              <a:gd name="connsiteY21399" fmla="*/ 702786 h 4842513"/>
              <a:gd name="connsiteX21400" fmla="*/ 3963300 w 22146938"/>
              <a:gd name="connsiteY21400" fmla="*/ 718843 h 4842513"/>
              <a:gd name="connsiteX21401" fmla="*/ 3945584 w 22146938"/>
              <a:gd name="connsiteY21401" fmla="*/ 729916 h 4842513"/>
              <a:gd name="connsiteX21402" fmla="*/ 3932296 w 22146938"/>
              <a:gd name="connsiteY21402" fmla="*/ 713860 h 4842513"/>
              <a:gd name="connsiteX21403" fmla="*/ 3950013 w 22146938"/>
              <a:gd name="connsiteY21403" fmla="*/ 702786 h 4842513"/>
              <a:gd name="connsiteX21404" fmla="*/ 9961390 w 22146938"/>
              <a:gd name="connsiteY21404" fmla="*/ 701679 h 4842513"/>
              <a:gd name="connsiteX21405" fmla="*/ 9974123 w 22146938"/>
              <a:gd name="connsiteY21405" fmla="*/ 717182 h 4842513"/>
              <a:gd name="connsiteX21406" fmla="*/ 9957513 w 22146938"/>
              <a:gd name="connsiteY21406" fmla="*/ 727702 h 4842513"/>
              <a:gd name="connsiteX21407" fmla="*/ 9944775 w 22146938"/>
              <a:gd name="connsiteY21407" fmla="*/ 712199 h 4842513"/>
              <a:gd name="connsiteX21408" fmla="*/ 9961390 w 22146938"/>
              <a:gd name="connsiteY21408" fmla="*/ 701679 h 4842513"/>
              <a:gd name="connsiteX21409" fmla="*/ 8876069 w 22146938"/>
              <a:gd name="connsiteY21409" fmla="*/ 701125 h 4842513"/>
              <a:gd name="connsiteX21410" fmla="*/ 8888255 w 22146938"/>
              <a:gd name="connsiteY21410" fmla="*/ 716074 h 4842513"/>
              <a:gd name="connsiteX21411" fmla="*/ 8871636 w 22146938"/>
              <a:gd name="connsiteY21411" fmla="*/ 726594 h 4842513"/>
              <a:gd name="connsiteX21412" fmla="*/ 8859460 w 22146938"/>
              <a:gd name="connsiteY21412" fmla="*/ 711645 h 4842513"/>
              <a:gd name="connsiteX21413" fmla="*/ 8876069 w 22146938"/>
              <a:gd name="connsiteY21413" fmla="*/ 701125 h 4842513"/>
              <a:gd name="connsiteX21414" fmla="*/ 5688479 w 22146938"/>
              <a:gd name="connsiteY21414" fmla="*/ 701125 h 4842513"/>
              <a:gd name="connsiteX21415" fmla="*/ 5702310 w 22146938"/>
              <a:gd name="connsiteY21415" fmla="*/ 718289 h 4842513"/>
              <a:gd name="connsiteX21416" fmla="*/ 5684051 w 22146938"/>
              <a:gd name="connsiteY21416" fmla="*/ 729916 h 4842513"/>
              <a:gd name="connsiteX21417" fmla="*/ 5670209 w 22146938"/>
              <a:gd name="connsiteY21417" fmla="*/ 712752 h 4842513"/>
              <a:gd name="connsiteX21418" fmla="*/ 5688479 w 22146938"/>
              <a:gd name="connsiteY21418" fmla="*/ 701125 h 4842513"/>
              <a:gd name="connsiteX21419" fmla="*/ 4421685 w 22146938"/>
              <a:gd name="connsiteY21419" fmla="*/ 701125 h 4842513"/>
              <a:gd name="connsiteX21420" fmla="*/ 4432345 w 22146938"/>
              <a:gd name="connsiteY21420" fmla="*/ 707146 h 4842513"/>
              <a:gd name="connsiteX21421" fmla="*/ 4433811 w 22146938"/>
              <a:gd name="connsiteY21421" fmla="*/ 712012 h 4842513"/>
              <a:gd name="connsiteX21422" fmla="*/ 4441584 w 22146938"/>
              <a:gd name="connsiteY21422" fmla="*/ 710538 h 4842513"/>
              <a:gd name="connsiteX21423" fmla="*/ 4448418 w 22146938"/>
              <a:gd name="connsiteY21423" fmla="*/ 714398 h 4842513"/>
              <a:gd name="connsiteX21424" fmla="*/ 4451717 w 22146938"/>
              <a:gd name="connsiteY21424" fmla="*/ 709500 h 4842513"/>
              <a:gd name="connsiteX21425" fmla="*/ 4464245 w 22146938"/>
              <a:gd name="connsiteY21425" fmla="*/ 707216 h 4842513"/>
              <a:gd name="connsiteX21426" fmla="*/ 4473320 w 22146938"/>
              <a:gd name="connsiteY21426" fmla="*/ 712304 h 4842513"/>
              <a:gd name="connsiteX21427" fmla="*/ 4474030 w 22146938"/>
              <a:gd name="connsiteY21427" fmla="*/ 711230 h 4842513"/>
              <a:gd name="connsiteX21428" fmla="*/ 4486352 w 22146938"/>
              <a:gd name="connsiteY21428" fmla="*/ 708877 h 4842513"/>
              <a:gd name="connsiteX21429" fmla="*/ 4500747 w 22146938"/>
              <a:gd name="connsiteY21429" fmla="*/ 726041 h 4842513"/>
              <a:gd name="connsiteX21430" fmla="*/ 4494258 w 22146938"/>
              <a:gd name="connsiteY21430" fmla="*/ 735635 h 4842513"/>
              <a:gd name="connsiteX21431" fmla="*/ 4506243 w 22146938"/>
              <a:gd name="connsiteY21431" fmla="*/ 733238 h 4842513"/>
              <a:gd name="connsiteX21432" fmla="*/ 4520640 w 22146938"/>
              <a:gd name="connsiteY21432" fmla="*/ 750956 h 4842513"/>
              <a:gd name="connsiteX21433" fmla="*/ 4501260 w 22146938"/>
              <a:gd name="connsiteY21433" fmla="*/ 763137 h 4842513"/>
              <a:gd name="connsiteX21434" fmla="*/ 4486863 w 22146938"/>
              <a:gd name="connsiteY21434" fmla="*/ 745419 h 4842513"/>
              <a:gd name="connsiteX21435" fmla="*/ 4493418 w 22146938"/>
              <a:gd name="connsiteY21435" fmla="*/ 735833 h 4842513"/>
              <a:gd name="connsiteX21436" fmla="*/ 4481922 w 22146938"/>
              <a:gd name="connsiteY21436" fmla="*/ 738222 h 4842513"/>
              <a:gd name="connsiteX21437" fmla="*/ 4472388 w 22146938"/>
              <a:gd name="connsiteY21437" fmla="*/ 732833 h 4842513"/>
              <a:gd name="connsiteX21438" fmla="*/ 4471790 w 22146938"/>
              <a:gd name="connsiteY21438" fmla="*/ 733723 h 4842513"/>
              <a:gd name="connsiteX21439" fmla="*/ 4459263 w 22146938"/>
              <a:gd name="connsiteY21439" fmla="*/ 736007 h 4842513"/>
              <a:gd name="connsiteX21440" fmla="*/ 4452169 w 22146938"/>
              <a:gd name="connsiteY21440" fmla="*/ 732032 h 4842513"/>
              <a:gd name="connsiteX21441" fmla="*/ 4449197 w 22146938"/>
              <a:gd name="connsiteY21441" fmla="*/ 736491 h 4842513"/>
              <a:gd name="connsiteX21442" fmla="*/ 4437150 w 22146938"/>
              <a:gd name="connsiteY21442" fmla="*/ 738775 h 4842513"/>
              <a:gd name="connsiteX21443" fmla="*/ 4426495 w 22146938"/>
              <a:gd name="connsiteY21443" fmla="*/ 732754 h 4842513"/>
              <a:gd name="connsiteX21444" fmla="*/ 4424992 w 22146938"/>
              <a:gd name="connsiteY21444" fmla="*/ 727762 h 4842513"/>
              <a:gd name="connsiteX21445" fmla="*/ 4417265 w 22146938"/>
              <a:gd name="connsiteY21445" fmla="*/ 729362 h 4842513"/>
              <a:gd name="connsiteX21446" fmla="*/ 4403419 w 22146938"/>
              <a:gd name="connsiteY21446" fmla="*/ 712752 h 4842513"/>
              <a:gd name="connsiteX21447" fmla="*/ 4421685 w 22146938"/>
              <a:gd name="connsiteY21447" fmla="*/ 701125 h 4842513"/>
              <a:gd name="connsiteX21448" fmla="*/ 15892299 w 22146938"/>
              <a:gd name="connsiteY21448" fmla="*/ 700572 h 4842513"/>
              <a:gd name="connsiteX21449" fmla="*/ 15904480 w 22146938"/>
              <a:gd name="connsiteY21449" fmla="*/ 715521 h 4842513"/>
              <a:gd name="connsiteX21450" fmla="*/ 15888424 w 22146938"/>
              <a:gd name="connsiteY21450" fmla="*/ 725487 h 4842513"/>
              <a:gd name="connsiteX21451" fmla="*/ 15876242 w 22146938"/>
              <a:gd name="connsiteY21451" fmla="*/ 710538 h 4842513"/>
              <a:gd name="connsiteX21452" fmla="*/ 15892299 w 22146938"/>
              <a:gd name="connsiteY21452" fmla="*/ 700572 h 4842513"/>
              <a:gd name="connsiteX21453" fmla="*/ 15933825 w 22146938"/>
              <a:gd name="connsiteY21453" fmla="*/ 700018 h 4842513"/>
              <a:gd name="connsiteX21454" fmla="*/ 15946006 w 22146938"/>
              <a:gd name="connsiteY21454" fmla="*/ 714967 h 4842513"/>
              <a:gd name="connsiteX21455" fmla="*/ 15929950 w 22146938"/>
              <a:gd name="connsiteY21455" fmla="*/ 725487 h 4842513"/>
              <a:gd name="connsiteX21456" fmla="*/ 15927371 w 22146938"/>
              <a:gd name="connsiteY21456" fmla="*/ 724065 h 4842513"/>
              <a:gd name="connsiteX21457" fmla="*/ 15931610 w 22146938"/>
              <a:gd name="connsiteY21457" fmla="*/ 729363 h 4842513"/>
              <a:gd name="connsiteX21458" fmla="*/ 15916661 w 22146938"/>
              <a:gd name="connsiteY21458" fmla="*/ 738775 h 4842513"/>
              <a:gd name="connsiteX21459" fmla="*/ 15905587 w 22146938"/>
              <a:gd name="connsiteY21459" fmla="*/ 724933 h 4842513"/>
              <a:gd name="connsiteX21460" fmla="*/ 15919387 w 22146938"/>
              <a:gd name="connsiteY21460" fmla="*/ 716244 h 4842513"/>
              <a:gd name="connsiteX21461" fmla="*/ 15917768 w 22146938"/>
              <a:gd name="connsiteY21461" fmla="*/ 710537 h 4842513"/>
              <a:gd name="connsiteX21462" fmla="*/ 15933825 w 22146938"/>
              <a:gd name="connsiteY21462" fmla="*/ 700018 h 4842513"/>
              <a:gd name="connsiteX21463" fmla="*/ 17920970 w 22146938"/>
              <a:gd name="connsiteY21463" fmla="*/ 699464 h 4842513"/>
              <a:gd name="connsiteX21464" fmla="*/ 17933151 w 22146938"/>
              <a:gd name="connsiteY21464" fmla="*/ 714413 h 4842513"/>
              <a:gd name="connsiteX21465" fmla="*/ 17930590 w 22146938"/>
              <a:gd name="connsiteY21465" fmla="*/ 718239 h 4842513"/>
              <a:gd name="connsiteX21466" fmla="*/ 17930936 w 22146938"/>
              <a:gd name="connsiteY21466" fmla="*/ 718427 h 4842513"/>
              <a:gd name="connsiteX21467" fmla="*/ 17933705 w 22146938"/>
              <a:gd name="connsiteY21467" fmla="*/ 727701 h 4842513"/>
              <a:gd name="connsiteX21468" fmla="*/ 17928996 w 22146938"/>
              <a:gd name="connsiteY21468" fmla="*/ 734412 h 4842513"/>
              <a:gd name="connsiteX21469" fmla="*/ 17934259 w 22146938"/>
              <a:gd name="connsiteY21469" fmla="*/ 740990 h 4842513"/>
              <a:gd name="connsiteX21470" fmla="*/ 17930837 w 22146938"/>
              <a:gd name="connsiteY21470" fmla="*/ 743145 h 4842513"/>
              <a:gd name="connsiteX21471" fmla="*/ 17932043 w 22146938"/>
              <a:gd name="connsiteY21471" fmla="*/ 747634 h 4842513"/>
              <a:gd name="connsiteX21472" fmla="*/ 17916540 w 22146938"/>
              <a:gd name="connsiteY21472" fmla="*/ 757600 h 4842513"/>
              <a:gd name="connsiteX21473" fmla="*/ 17904914 w 22146938"/>
              <a:gd name="connsiteY21473" fmla="*/ 743204 h 4842513"/>
              <a:gd name="connsiteX21474" fmla="*/ 17910349 w 22146938"/>
              <a:gd name="connsiteY21474" fmla="*/ 739710 h 4842513"/>
              <a:gd name="connsiteX21475" fmla="*/ 17902768 w 22146938"/>
              <a:gd name="connsiteY21475" fmla="*/ 735522 h 4842513"/>
              <a:gd name="connsiteX21476" fmla="*/ 17899930 w 22146938"/>
              <a:gd name="connsiteY21476" fmla="*/ 725486 h 4842513"/>
              <a:gd name="connsiteX21477" fmla="*/ 17905329 w 22146938"/>
              <a:gd name="connsiteY21477" fmla="*/ 717320 h 4842513"/>
              <a:gd name="connsiteX21478" fmla="*/ 17906379 w 22146938"/>
              <a:gd name="connsiteY21478" fmla="*/ 717099 h 4842513"/>
              <a:gd name="connsiteX21479" fmla="*/ 17904360 w 22146938"/>
              <a:gd name="connsiteY21479" fmla="*/ 709984 h 4842513"/>
              <a:gd name="connsiteX21480" fmla="*/ 17920970 w 22146938"/>
              <a:gd name="connsiteY21480" fmla="*/ 699464 h 4842513"/>
              <a:gd name="connsiteX21481" fmla="*/ 9532231 w 22146938"/>
              <a:gd name="connsiteY21481" fmla="*/ 698911 h 4842513"/>
              <a:gd name="connsiteX21482" fmla="*/ 9544964 w 22146938"/>
              <a:gd name="connsiteY21482" fmla="*/ 714413 h 4842513"/>
              <a:gd name="connsiteX21483" fmla="*/ 9528352 w 22146938"/>
              <a:gd name="connsiteY21483" fmla="*/ 724933 h 4842513"/>
              <a:gd name="connsiteX21484" fmla="*/ 9515613 w 22146938"/>
              <a:gd name="connsiteY21484" fmla="*/ 709430 h 4842513"/>
              <a:gd name="connsiteX21485" fmla="*/ 9532231 w 22146938"/>
              <a:gd name="connsiteY21485" fmla="*/ 698911 h 4842513"/>
              <a:gd name="connsiteX21486" fmla="*/ 19263082 w 22146938"/>
              <a:gd name="connsiteY21486" fmla="*/ 698357 h 4842513"/>
              <a:gd name="connsiteX21487" fmla="*/ 19275262 w 22146938"/>
              <a:gd name="connsiteY21487" fmla="*/ 713306 h 4842513"/>
              <a:gd name="connsiteX21488" fmla="*/ 19259206 w 22146938"/>
              <a:gd name="connsiteY21488" fmla="*/ 723826 h 4842513"/>
              <a:gd name="connsiteX21489" fmla="*/ 19247026 w 22146938"/>
              <a:gd name="connsiteY21489" fmla="*/ 708877 h 4842513"/>
              <a:gd name="connsiteX21490" fmla="*/ 19263082 w 22146938"/>
              <a:gd name="connsiteY21490" fmla="*/ 698357 h 4842513"/>
              <a:gd name="connsiteX21491" fmla="*/ 16888363 w 22146938"/>
              <a:gd name="connsiteY21491" fmla="*/ 698356 h 4842513"/>
              <a:gd name="connsiteX21492" fmla="*/ 16902205 w 22146938"/>
              <a:gd name="connsiteY21492" fmla="*/ 714967 h 4842513"/>
              <a:gd name="connsiteX21493" fmla="*/ 16883934 w 22146938"/>
              <a:gd name="connsiteY21493" fmla="*/ 726594 h 4842513"/>
              <a:gd name="connsiteX21494" fmla="*/ 16870092 w 22146938"/>
              <a:gd name="connsiteY21494" fmla="*/ 709983 h 4842513"/>
              <a:gd name="connsiteX21495" fmla="*/ 16888363 w 22146938"/>
              <a:gd name="connsiteY21495" fmla="*/ 698356 h 4842513"/>
              <a:gd name="connsiteX21496" fmla="*/ 6315425 w 22146938"/>
              <a:gd name="connsiteY21496" fmla="*/ 697250 h 4842513"/>
              <a:gd name="connsiteX21497" fmla="*/ 6328146 w 22146938"/>
              <a:gd name="connsiteY21497" fmla="*/ 712753 h 4842513"/>
              <a:gd name="connsiteX21498" fmla="*/ 6311549 w 22146938"/>
              <a:gd name="connsiteY21498" fmla="*/ 723273 h 4842513"/>
              <a:gd name="connsiteX21499" fmla="*/ 6298813 w 22146938"/>
              <a:gd name="connsiteY21499" fmla="*/ 707770 h 4842513"/>
              <a:gd name="connsiteX21500" fmla="*/ 6315425 w 22146938"/>
              <a:gd name="connsiteY21500" fmla="*/ 697250 h 4842513"/>
              <a:gd name="connsiteX21501" fmla="*/ 6219042 w 22146938"/>
              <a:gd name="connsiteY21501" fmla="*/ 697249 h 4842513"/>
              <a:gd name="connsiteX21502" fmla="*/ 6231777 w 22146938"/>
              <a:gd name="connsiteY21502" fmla="*/ 712752 h 4842513"/>
              <a:gd name="connsiteX21503" fmla="*/ 6214611 w 22146938"/>
              <a:gd name="connsiteY21503" fmla="*/ 723826 h 4842513"/>
              <a:gd name="connsiteX21504" fmla="*/ 6201881 w 22146938"/>
              <a:gd name="connsiteY21504" fmla="*/ 708323 h 4842513"/>
              <a:gd name="connsiteX21505" fmla="*/ 6219042 w 22146938"/>
              <a:gd name="connsiteY21505" fmla="*/ 697249 h 4842513"/>
              <a:gd name="connsiteX21506" fmla="*/ 17559419 w 22146938"/>
              <a:gd name="connsiteY21506" fmla="*/ 696696 h 4842513"/>
              <a:gd name="connsiteX21507" fmla="*/ 17571601 w 22146938"/>
              <a:gd name="connsiteY21507" fmla="*/ 711645 h 4842513"/>
              <a:gd name="connsiteX21508" fmla="*/ 17554991 w 22146938"/>
              <a:gd name="connsiteY21508" fmla="*/ 722165 h 4842513"/>
              <a:gd name="connsiteX21509" fmla="*/ 17542809 w 22146938"/>
              <a:gd name="connsiteY21509" fmla="*/ 707216 h 4842513"/>
              <a:gd name="connsiteX21510" fmla="*/ 17559419 w 22146938"/>
              <a:gd name="connsiteY21510" fmla="*/ 696696 h 4842513"/>
              <a:gd name="connsiteX21511" fmla="*/ 17173507 w 22146938"/>
              <a:gd name="connsiteY21511" fmla="*/ 696696 h 4842513"/>
              <a:gd name="connsiteX21512" fmla="*/ 17185134 w 22146938"/>
              <a:gd name="connsiteY21512" fmla="*/ 711091 h 4842513"/>
              <a:gd name="connsiteX21513" fmla="*/ 17169631 w 22146938"/>
              <a:gd name="connsiteY21513" fmla="*/ 721057 h 4842513"/>
              <a:gd name="connsiteX21514" fmla="*/ 17158004 w 22146938"/>
              <a:gd name="connsiteY21514" fmla="*/ 706662 h 4842513"/>
              <a:gd name="connsiteX21515" fmla="*/ 17173507 w 22146938"/>
              <a:gd name="connsiteY21515" fmla="*/ 696696 h 4842513"/>
              <a:gd name="connsiteX21516" fmla="*/ 9157938 w 22146938"/>
              <a:gd name="connsiteY21516" fmla="*/ 696696 h 4842513"/>
              <a:gd name="connsiteX21517" fmla="*/ 9170123 w 22146938"/>
              <a:gd name="connsiteY21517" fmla="*/ 711645 h 4842513"/>
              <a:gd name="connsiteX21518" fmla="*/ 9153504 w 22146938"/>
              <a:gd name="connsiteY21518" fmla="*/ 722165 h 4842513"/>
              <a:gd name="connsiteX21519" fmla="*/ 9141318 w 22146938"/>
              <a:gd name="connsiteY21519" fmla="*/ 707216 h 4842513"/>
              <a:gd name="connsiteX21520" fmla="*/ 9157938 w 22146938"/>
              <a:gd name="connsiteY21520" fmla="*/ 696696 h 4842513"/>
              <a:gd name="connsiteX21521" fmla="*/ 16439903 w 22146938"/>
              <a:gd name="connsiteY21521" fmla="*/ 696142 h 4842513"/>
              <a:gd name="connsiteX21522" fmla="*/ 16451186 w 22146938"/>
              <a:gd name="connsiteY21522" fmla="*/ 709723 h 4842513"/>
              <a:gd name="connsiteX21523" fmla="*/ 16436229 w 22146938"/>
              <a:gd name="connsiteY21523" fmla="*/ 719105 h 4842513"/>
              <a:gd name="connsiteX21524" fmla="*/ 16424945 w 22146938"/>
              <a:gd name="connsiteY21524" fmla="*/ 705524 h 4842513"/>
              <a:gd name="connsiteX21525" fmla="*/ 16439903 w 22146938"/>
              <a:gd name="connsiteY21525" fmla="*/ 696142 h 4842513"/>
              <a:gd name="connsiteX21526" fmla="*/ 12424160 w 22146938"/>
              <a:gd name="connsiteY21526" fmla="*/ 696130 h 4842513"/>
              <a:gd name="connsiteX21527" fmla="*/ 12436362 w 22146938"/>
              <a:gd name="connsiteY21527" fmla="*/ 710979 h 4842513"/>
              <a:gd name="connsiteX21528" fmla="*/ 12420136 w 22146938"/>
              <a:gd name="connsiteY21528" fmla="*/ 721279 h 4842513"/>
              <a:gd name="connsiteX21529" fmla="*/ 12407934 w 22146938"/>
              <a:gd name="connsiteY21529" fmla="*/ 706430 h 4842513"/>
              <a:gd name="connsiteX21530" fmla="*/ 12424160 w 22146938"/>
              <a:gd name="connsiteY21530" fmla="*/ 696130 h 4842513"/>
              <a:gd name="connsiteX21531" fmla="*/ 18874401 w 22146938"/>
              <a:gd name="connsiteY21531" fmla="*/ 695589 h 4842513"/>
              <a:gd name="connsiteX21532" fmla="*/ 18886028 w 22146938"/>
              <a:gd name="connsiteY21532" fmla="*/ 709984 h 4842513"/>
              <a:gd name="connsiteX21533" fmla="*/ 18870525 w 22146938"/>
              <a:gd name="connsiteY21533" fmla="*/ 719950 h 4842513"/>
              <a:gd name="connsiteX21534" fmla="*/ 18858899 w 22146938"/>
              <a:gd name="connsiteY21534" fmla="*/ 705555 h 4842513"/>
              <a:gd name="connsiteX21535" fmla="*/ 18874401 w 22146938"/>
              <a:gd name="connsiteY21535" fmla="*/ 695589 h 4842513"/>
              <a:gd name="connsiteX21536" fmla="*/ 10632926 w 22146938"/>
              <a:gd name="connsiteY21536" fmla="*/ 695589 h 4842513"/>
              <a:gd name="connsiteX21537" fmla="*/ 10645106 w 22146938"/>
              <a:gd name="connsiteY21537" fmla="*/ 710538 h 4842513"/>
              <a:gd name="connsiteX21538" fmla="*/ 10629050 w 22146938"/>
              <a:gd name="connsiteY21538" fmla="*/ 720504 h 4842513"/>
              <a:gd name="connsiteX21539" fmla="*/ 10616869 w 22146938"/>
              <a:gd name="connsiteY21539" fmla="*/ 705555 h 4842513"/>
              <a:gd name="connsiteX21540" fmla="*/ 10632926 w 22146938"/>
              <a:gd name="connsiteY21540" fmla="*/ 695589 h 4842513"/>
              <a:gd name="connsiteX21541" fmla="*/ 12986605 w 22146938"/>
              <a:gd name="connsiteY21541" fmla="*/ 695035 h 4842513"/>
              <a:gd name="connsiteX21542" fmla="*/ 12998232 w 22146938"/>
              <a:gd name="connsiteY21542" fmla="*/ 709430 h 4842513"/>
              <a:gd name="connsiteX21543" fmla="*/ 12982729 w 22146938"/>
              <a:gd name="connsiteY21543" fmla="*/ 719396 h 4842513"/>
              <a:gd name="connsiteX21544" fmla="*/ 12971101 w 22146938"/>
              <a:gd name="connsiteY21544" fmla="*/ 705001 h 4842513"/>
              <a:gd name="connsiteX21545" fmla="*/ 12986605 w 22146938"/>
              <a:gd name="connsiteY21545" fmla="*/ 695035 h 4842513"/>
              <a:gd name="connsiteX21546" fmla="*/ 7489530 w 22146938"/>
              <a:gd name="connsiteY21546" fmla="*/ 695035 h 4842513"/>
              <a:gd name="connsiteX21547" fmla="*/ 7501724 w 22146938"/>
              <a:gd name="connsiteY21547" fmla="*/ 709430 h 4842513"/>
              <a:gd name="connsiteX21548" fmla="*/ 7485665 w 22146938"/>
              <a:gd name="connsiteY21548" fmla="*/ 719396 h 4842513"/>
              <a:gd name="connsiteX21549" fmla="*/ 7473489 w 22146938"/>
              <a:gd name="connsiteY21549" fmla="*/ 705001 h 4842513"/>
              <a:gd name="connsiteX21550" fmla="*/ 7489530 w 22146938"/>
              <a:gd name="connsiteY21550" fmla="*/ 695035 h 4842513"/>
              <a:gd name="connsiteX21551" fmla="*/ 7552054 w 22146938"/>
              <a:gd name="connsiteY21551" fmla="*/ 693374 h 4842513"/>
              <a:gd name="connsiteX21552" fmla="*/ 7564248 w 22146938"/>
              <a:gd name="connsiteY21552" fmla="*/ 708323 h 4842513"/>
              <a:gd name="connsiteX21553" fmla="*/ 7548183 w 22146938"/>
              <a:gd name="connsiteY21553" fmla="*/ 718843 h 4842513"/>
              <a:gd name="connsiteX21554" fmla="*/ 7536008 w 22146938"/>
              <a:gd name="connsiteY21554" fmla="*/ 703894 h 4842513"/>
              <a:gd name="connsiteX21555" fmla="*/ 7552054 w 22146938"/>
              <a:gd name="connsiteY21555" fmla="*/ 693374 h 4842513"/>
              <a:gd name="connsiteX21556" fmla="*/ 19405378 w 22146938"/>
              <a:gd name="connsiteY21556" fmla="*/ 691713 h 4842513"/>
              <a:gd name="connsiteX21557" fmla="*/ 19417558 w 22146938"/>
              <a:gd name="connsiteY21557" fmla="*/ 706662 h 4842513"/>
              <a:gd name="connsiteX21558" fmla="*/ 19401502 w 22146938"/>
              <a:gd name="connsiteY21558" fmla="*/ 717182 h 4842513"/>
              <a:gd name="connsiteX21559" fmla="*/ 19389320 w 22146938"/>
              <a:gd name="connsiteY21559" fmla="*/ 702233 h 4842513"/>
              <a:gd name="connsiteX21560" fmla="*/ 19405378 w 22146938"/>
              <a:gd name="connsiteY21560" fmla="*/ 691713 h 4842513"/>
              <a:gd name="connsiteX21561" fmla="*/ 17016816 w 22146938"/>
              <a:gd name="connsiteY21561" fmla="*/ 691159 h 4842513"/>
              <a:gd name="connsiteX21562" fmla="*/ 17030658 w 22146938"/>
              <a:gd name="connsiteY21562" fmla="*/ 708323 h 4842513"/>
              <a:gd name="connsiteX21563" fmla="*/ 17011834 w 22146938"/>
              <a:gd name="connsiteY21563" fmla="*/ 719950 h 4842513"/>
              <a:gd name="connsiteX21564" fmla="*/ 16997992 w 22146938"/>
              <a:gd name="connsiteY21564" fmla="*/ 702786 h 4842513"/>
              <a:gd name="connsiteX21565" fmla="*/ 17016816 w 22146938"/>
              <a:gd name="connsiteY21565" fmla="*/ 691159 h 4842513"/>
              <a:gd name="connsiteX21566" fmla="*/ 3060131 w 22146938"/>
              <a:gd name="connsiteY21566" fmla="*/ 691159 h 4842513"/>
              <a:gd name="connsiteX21567" fmla="*/ 3071757 w 22146938"/>
              <a:gd name="connsiteY21567" fmla="*/ 705001 h 4842513"/>
              <a:gd name="connsiteX21568" fmla="*/ 3071019 w 22146938"/>
              <a:gd name="connsiteY21568" fmla="*/ 706107 h 4842513"/>
              <a:gd name="connsiteX21569" fmla="*/ 3071168 w 22146938"/>
              <a:gd name="connsiteY21569" fmla="*/ 706662 h 4842513"/>
              <a:gd name="connsiteX21570" fmla="*/ 3055666 w 22146938"/>
              <a:gd name="connsiteY21570" fmla="*/ 716628 h 4842513"/>
              <a:gd name="connsiteX21571" fmla="*/ 3044041 w 22146938"/>
              <a:gd name="connsiteY21571" fmla="*/ 702233 h 4842513"/>
              <a:gd name="connsiteX21572" fmla="*/ 3044675 w 22146938"/>
              <a:gd name="connsiteY21572" fmla="*/ 701281 h 4842513"/>
              <a:gd name="connsiteX21573" fmla="*/ 3044627 w 22146938"/>
              <a:gd name="connsiteY21573" fmla="*/ 701125 h 4842513"/>
              <a:gd name="connsiteX21574" fmla="*/ 3044892 w 22146938"/>
              <a:gd name="connsiteY21574" fmla="*/ 700955 h 4842513"/>
              <a:gd name="connsiteX21575" fmla="*/ 3049300 w 22146938"/>
              <a:gd name="connsiteY21575" fmla="*/ 694343 h 4842513"/>
              <a:gd name="connsiteX21576" fmla="*/ 3057885 w 22146938"/>
              <a:gd name="connsiteY21576" fmla="*/ 692603 h 4842513"/>
              <a:gd name="connsiteX21577" fmla="*/ 2282915 w 22146938"/>
              <a:gd name="connsiteY21577" fmla="*/ 691159 h 4842513"/>
              <a:gd name="connsiteX21578" fmla="*/ 2296757 w 22146938"/>
              <a:gd name="connsiteY21578" fmla="*/ 707769 h 4842513"/>
              <a:gd name="connsiteX21579" fmla="*/ 2278486 w 22146938"/>
              <a:gd name="connsiteY21579" fmla="*/ 719396 h 4842513"/>
              <a:gd name="connsiteX21580" fmla="*/ 2264646 w 22146938"/>
              <a:gd name="connsiteY21580" fmla="*/ 702786 h 4842513"/>
              <a:gd name="connsiteX21581" fmla="*/ 2282915 w 22146938"/>
              <a:gd name="connsiteY21581" fmla="*/ 691159 h 4842513"/>
              <a:gd name="connsiteX21582" fmla="*/ 2144550 w 22146938"/>
              <a:gd name="connsiteY21582" fmla="*/ 690606 h 4842513"/>
              <a:gd name="connsiteX21583" fmla="*/ 2157837 w 22146938"/>
              <a:gd name="connsiteY21583" fmla="*/ 707216 h 4842513"/>
              <a:gd name="connsiteX21584" fmla="*/ 2140120 w 22146938"/>
              <a:gd name="connsiteY21584" fmla="*/ 718843 h 4842513"/>
              <a:gd name="connsiteX21585" fmla="*/ 2126833 w 22146938"/>
              <a:gd name="connsiteY21585" fmla="*/ 702233 h 4842513"/>
              <a:gd name="connsiteX21586" fmla="*/ 2144550 w 22146938"/>
              <a:gd name="connsiteY21586" fmla="*/ 690606 h 4842513"/>
              <a:gd name="connsiteX21587" fmla="*/ 6120447 w 22146938"/>
              <a:gd name="connsiteY21587" fmla="*/ 690605 h 4842513"/>
              <a:gd name="connsiteX21588" fmla="*/ 6133739 w 22146938"/>
              <a:gd name="connsiteY21588" fmla="*/ 706662 h 4842513"/>
              <a:gd name="connsiteX21589" fmla="*/ 6116574 w 22146938"/>
              <a:gd name="connsiteY21589" fmla="*/ 717735 h 4842513"/>
              <a:gd name="connsiteX21590" fmla="*/ 6103286 w 22146938"/>
              <a:gd name="connsiteY21590" fmla="*/ 701679 h 4842513"/>
              <a:gd name="connsiteX21591" fmla="*/ 6120447 w 22146938"/>
              <a:gd name="connsiteY21591" fmla="*/ 690605 h 4842513"/>
              <a:gd name="connsiteX21592" fmla="*/ 11441846 w 22146938"/>
              <a:gd name="connsiteY21592" fmla="*/ 690052 h 4842513"/>
              <a:gd name="connsiteX21593" fmla="*/ 11454027 w 22146938"/>
              <a:gd name="connsiteY21593" fmla="*/ 705001 h 4842513"/>
              <a:gd name="connsiteX21594" fmla="*/ 11437971 w 22146938"/>
              <a:gd name="connsiteY21594" fmla="*/ 715521 h 4842513"/>
              <a:gd name="connsiteX21595" fmla="*/ 11425790 w 22146938"/>
              <a:gd name="connsiteY21595" fmla="*/ 700572 h 4842513"/>
              <a:gd name="connsiteX21596" fmla="*/ 11441846 w 22146938"/>
              <a:gd name="connsiteY21596" fmla="*/ 690052 h 4842513"/>
              <a:gd name="connsiteX21597" fmla="*/ 2931135 w 22146938"/>
              <a:gd name="connsiteY21597" fmla="*/ 690052 h 4842513"/>
              <a:gd name="connsiteX21598" fmla="*/ 2942762 w 22146938"/>
              <a:gd name="connsiteY21598" fmla="*/ 703893 h 4842513"/>
              <a:gd name="connsiteX21599" fmla="*/ 2927260 w 22146938"/>
              <a:gd name="connsiteY21599" fmla="*/ 713860 h 4842513"/>
              <a:gd name="connsiteX21600" fmla="*/ 2915633 w 22146938"/>
              <a:gd name="connsiteY21600" fmla="*/ 700018 h 4842513"/>
              <a:gd name="connsiteX21601" fmla="*/ 2931135 w 22146938"/>
              <a:gd name="connsiteY21601" fmla="*/ 690052 h 4842513"/>
              <a:gd name="connsiteX21602" fmla="*/ 11185494 w 22146938"/>
              <a:gd name="connsiteY21602" fmla="*/ 689498 h 4842513"/>
              <a:gd name="connsiteX21603" fmla="*/ 11197676 w 22146938"/>
              <a:gd name="connsiteY21603" fmla="*/ 704447 h 4842513"/>
              <a:gd name="connsiteX21604" fmla="*/ 11181619 w 22146938"/>
              <a:gd name="connsiteY21604" fmla="*/ 714413 h 4842513"/>
              <a:gd name="connsiteX21605" fmla="*/ 11169438 w 22146938"/>
              <a:gd name="connsiteY21605" fmla="*/ 699464 h 4842513"/>
              <a:gd name="connsiteX21606" fmla="*/ 11185494 w 22146938"/>
              <a:gd name="connsiteY21606" fmla="*/ 689498 h 4842513"/>
              <a:gd name="connsiteX21607" fmla="*/ 4252862 w 22146938"/>
              <a:gd name="connsiteY21607" fmla="*/ 689498 h 4842513"/>
              <a:gd name="connsiteX21608" fmla="*/ 4266150 w 22146938"/>
              <a:gd name="connsiteY21608" fmla="*/ 705554 h 4842513"/>
              <a:gd name="connsiteX21609" fmla="*/ 4248432 w 22146938"/>
              <a:gd name="connsiteY21609" fmla="*/ 716628 h 4842513"/>
              <a:gd name="connsiteX21610" fmla="*/ 4235142 w 22146938"/>
              <a:gd name="connsiteY21610" fmla="*/ 700571 h 4842513"/>
              <a:gd name="connsiteX21611" fmla="*/ 4252862 w 22146938"/>
              <a:gd name="connsiteY21611" fmla="*/ 689498 h 4842513"/>
              <a:gd name="connsiteX21612" fmla="*/ 16674645 w 22146938"/>
              <a:gd name="connsiteY21612" fmla="*/ 688944 h 4842513"/>
              <a:gd name="connsiteX21613" fmla="*/ 16687933 w 22146938"/>
              <a:gd name="connsiteY21613" fmla="*/ 705001 h 4842513"/>
              <a:gd name="connsiteX21614" fmla="*/ 16670215 w 22146938"/>
              <a:gd name="connsiteY21614" fmla="*/ 716074 h 4842513"/>
              <a:gd name="connsiteX21615" fmla="*/ 16656926 w 22146938"/>
              <a:gd name="connsiteY21615" fmla="*/ 700018 h 4842513"/>
              <a:gd name="connsiteX21616" fmla="*/ 16674645 w 22146938"/>
              <a:gd name="connsiteY21616" fmla="*/ 688944 h 4842513"/>
              <a:gd name="connsiteX21617" fmla="*/ 8534893 w 22146938"/>
              <a:gd name="connsiteY21617" fmla="*/ 688944 h 4842513"/>
              <a:gd name="connsiteX21618" fmla="*/ 8547622 w 22146938"/>
              <a:gd name="connsiteY21618" fmla="*/ 704447 h 4842513"/>
              <a:gd name="connsiteX21619" fmla="*/ 8531012 w 22146938"/>
              <a:gd name="connsiteY21619" fmla="*/ 714967 h 4842513"/>
              <a:gd name="connsiteX21620" fmla="*/ 8518281 w 22146938"/>
              <a:gd name="connsiteY21620" fmla="*/ 699464 h 4842513"/>
              <a:gd name="connsiteX21621" fmla="*/ 8534893 w 22146938"/>
              <a:gd name="connsiteY21621" fmla="*/ 688944 h 4842513"/>
              <a:gd name="connsiteX21622" fmla="*/ 15168090 w 22146938"/>
              <a:gd name="connsiteY21622" fmla="*/ 688391 h 4842513"/>
              <a:gd name="connsiteX21623" fmla="*/ 15181378 w 22146938"/>
              <a:gd name="connsiteY21623" fmla="*/ 705001 h 4842513"/>
              <a:gd name="connsiteX21624" fmla="*/ 15163660 w 22146938"/>
              <a:gd name="connsiteY21624" fmla="*/ 716628 h 4842513"/>
              <a:gd name="connsiteX21625" fmla="*/ 15150372 w 22146938"/>
              <a:gd name="connsiteY21625" fmla="*/ 700018 h 4842513"/>
              <a:gd name="connsiteX21626" fmla="*/ 15168090 w 22146938"/>
              <a:gd name="connsiteY21626" fmla="*/ 688391 h 4842513"/>
              <a:gd name="connsiteX21627" fmla="*/ 9820179 w 22146938"/>
              <a:gd name="connsiteY21627" fmla="*/ 688391 h 4842513"/>
              <a:gd name="connsiteX21628" fmla="*/ 9832915 w 22146938"/>
              <a:gd name="connsiteY21628" fmla="*/ 703894 h 4842513"/>
              <a:gd name="connsiteX21629" fmla="*/ 9816302 w 22146938"/>
              <a:gd name="connsiteY21629" fmla="*/ 714414 h 4842513"/>
              <a:gd name="connsiteX21630" fmla="*/ 9803569 w 22146938"/>
              <a:gd name="connsiteY21630" fmla="*/ 698911 h 4842513"/>
              <a:gd name="connsiteX21631" fmla="*/ 9820179 w 22146938"/>
              <a:gd name="connsiteY21631" fmla="*/ 688391 h 4842513"/>
              <a:gd name="connsiteX21632" fmla="*/ 9676759 w 22146938"/>
              <a:gd name="connsiteY21632" fmla="*/ 688391 h 4842513"/>
              <a:gd name="connsiteX21633" fmla="*/ 9689493 w 22146938"/>
              <a:gd name="connsiteY21633" fmla="*/ 703894 h 4842513"/>
              <a:gd name="connsiteX21634" fmla="*/ 9672883 w 22146938"/>
              <a:gd name="connsiteY21634" fmla="*/ 714414 h 4842513"/>
              <a:gd name="connsiteX21635" fmla="*/ 9660144 w 22146938"/>
              <a:gd name="connsiteY21635" fmla="*/ 698911 h 4842513"/>
              <a:gd name="connsiteX21636" fmla="*/ 9676759 w 22146938"/>
              <a:gd name="connsiteY21636" fmla="*/ 688391 h 4842513"/>
              <a:gd name="connsiteX21637" fmla="*/ 2744654 w 22146938"/>
              <a:gd name="connsiteY21637" fmla="*/ 688391 h 4842513"/>
              <a:gd name="connsiteX21638" fmla="*/ 2758495 w 22146938"/>
              <a:gd name="connsiteY21638" fmla="*/ 705001 h 4842513"/>
              <a:gd name="connsiteX21639" fmla="*/ 2740226 w 22146938"/>
              <a:gd name="connsiteY21639" fmla="*/ 716628 h 4842513"/>
              <a:gd name="connsiteX21640" fmla="*/ 2726384 w 22146938"/>
              <a:gd name="connsiteY21640" fmla="*/ 700018 h 4842513"/>
              <a:gd name="connsiteX21641" fmla="*/ 2744654 w 22146938"/>
              <a:gd name="connsiteY21641" fmla="*/ 688391 h 4842513"/>
              <a:gd name="connsiteX21642" fmla="*/ 17495036 w 22146938"/>
              <a:gd name="connsiteY21642" fmla="*/ 688390 h 4842513"/>
              <a:gd name="connsiteX21643" fmla="*/ 17507238 w 22146938"/>
              <a:gd name="connsiteY21643" fmla="*/ 703239 h 4842513"/>
              <a:gd name="connsiteX21644" fmla="*/ 17491012 w 22146938"/>
              <a:gd name="connsiteY21644" fmla="*/ 713538 h 4842513"/>
              <a:gd name="connsiteX21645" fmla="*/ 17478810 w 22146938"/>
              <a:gd name="connsiteY21645" fmla="*/ 698690 h 4842513"/>
              <a:gd name="connsiteX21646" fmla="*/ 17495036 w 22146938"/>
              <a:gd name="connsiteY21646" fmla="*/ 688390 h 4842513"/>
              <a:gd name="connsiteX21647" fmla="*/ 20613608 w 22146938"/>
              <a:gd name="connsiteY21647" fmla="*/ 688006 h 4842513"/>
              <a:gd name="connsiteX21648" fmla="*/ 20625348 w 22146938"/>
              <a:gd name="connsiteY21648" fmla="*/ 702222 h 4842513"/>
              <a:gd name="connsiteX21649" fmla="*/ 20609756 w 22146938"/>
              <a:gd name="connsiteY21649" fmla="*/ 712060 h 4842513"/>
              <a:gd name="connsiteX21650" fmla="*/ 20598014 w 22146938"/>
              <a:gd name="connsiteY21650" fmla="*/ 697845 h 4842513"/>
              <a:gd name="connsiteX21651" fmla="*/ 20613608 w 22146938"/>
              <a:gd name="connsiteY21651" fmla="*/ 688006 h 4842513"/>
              <a:gd name="connsiteX21652" fmla="*/ 19177816 w 22146938"/>
              <a:gd name="connsiteY21652" fmla="*/ 687837 h 4842513"/>
              <a:gd name="connsiteX21653" fmla="*/ 19189998 w 22146938"/>
              <a:gd name="connsiteY21653" fmla="*/ 702232 h 4842513"/>
              <a:gd name="connsiteX21654" fmla="*/ 19173942 w 22146938"/>
              <a:gd name="connsiteY21654" fmla="*/ 712198 h 4842513"/>
              <a:gd name="connsiteX21655" fmla="*/ 19161760 w 22146938"/>
              <a:gd name="connsiteY21655" fmla="*/ 697803 h 4842513"/>
              <a:gd name="connsiteX21656" fmla="*/ 19177816 w 22146938"/>
              <a:gd name="connsiteY21656" fmla="*/ 687837 h 4842513"/>
              <a:gd name="connsiteX21657" fmla="*/ 19691628 w 22146938"/>
              <a:gd name="connsiteY21657" fmla="*/ 687284 h 4842513"/>
              <a:gd name="connsiteX21658" fmla="*/ 19703256 w 22146938"/>
              <a:gd name="connsiteY21658" fmla="*/ 701679 h 4842513"/>
              <a:gd name="connsiteX21659" fmla="*/ 19687752 w 22146938"/>
              <a:gd name="connsiteY21659" fmla="*/ 711645 h 4842513"/>
              <a:gd name="connsiteX21660" fmla="*/ 19676126 w 22146938"/>
              <a:gd name="connsiteY21660" fmla="*/ 697250 h 4842513"/>
              <a:gd name="connsiteX21661" fmla="*/ 19691628 w 22146938"/>
              <a:gd name="connsiteY21661" fmla="*/ 687284 h 4842513"/>
              <a:gd name="connsiteX21662" fmla="*/ 17853975 w 22146938"/>
              <a:gd name="connsiteY21662" fmla="*/ 687283 h 4842513"/>
              <a:gd name="connsiteX21663" fmla="*/ 17863387 w 22146938"/>
              <a:gd name="connsiteY21663" fmla="*/ 692474 h 4842513"/>
              <a:gd name="connsiteX21664" fmla="*/ 17864269 w 22146938"/>
              <a:gd name="connsiteY21664" fmla="*/ 695583 h 4842513"/>
              <a:gd name="connsiteX21665" fmla="*/ 17875505 w 22146938"/>
              <a:gd name="connsiteY21665" fmla="*/ 709108 h 4842513"/>
              <a:gd name="connsiteX21666" fmla="*/ 17870362 w 22146938"/>
              <a:gd name="connsiteY21666" fmla="*/ 716611 h 4842513"/>
              <a:gd name="connsiteX21667" fmla="*/ 17866176 w 22146938"/>
              <a:gd name="connsiteY21667" fmla="*/ 717412 h 4842513"/>
              <a:gd name="connsiteX21668" fmla="*/ 17866709 w 22146938"/>
              <a:gd name="connsiteY21668" fmla="*/ 719396 h 4842513"/>
              <a:gd name="connsiteX21669" fmla="*/ 17865177 w 22146938"/>
              <a:gd name="connsiteY21669" fmla="*/ 721608 h 4842513"/>
              <a:gd name="connsiteX21670" fmla="*/ 17866063 w 22146938"/>
              <a:gd name="connsiteY21670" fmla="*/ 722117 h 4842513"/>
              <a:gd name="connsiteX21671" fmla="*/ 17868545 w 22146938"/>
              <a:gd name="connsiteY21671" fmla="*/ 731236 h 4842513"/>
              <a:gd name="connsiteX21672" fmla="*/ 17853499 w 22146938"/>
              <a:gd name="connsiteY21672" fmla="*/ 741164 h 4842513"/>
              <a:gd name="connsiteX21673" fmla="*/ 17850073 w 22146938"/>
              <a:gd name="connsiteY21673" fmla="*/ 739196 h 4842513"/>
              <a:gd name="connsiteX21674" fmla="*/ 17851207 w 22146938"/>
              <a:gd name="connsiteY21674" fmla="*/ 743204 h 4842513"/>
              <a:gd name="connsiteX21675" fmla="*/ 17834043 w 22146938"/>
              <a:gd name="connsiteY21675" fmla="*/ 754278 h 4842513"/>
              <a:gd name="connsiteX21676" fmla="*/ 17821308 w 22146938"/>
              <a:gd name="connsiteY21676" fmla="*/ 738775 h 4842513"/>
              <a:gd name="connsiteX21677" fmla="*/ 17838472 w 22146938"/>
              <a:gd name="connsiteY21677" fmla="*/ 727701 h 4842513"/>
              <a:gd name="connsiteX21678" fmla="*/ 17843194 w 22146938"/>
              <a:gd name="connsiteY21678" fmla="*/ 730310 h 4842513"/>
              <a:gd name="connsiteX21679" fmla="*/ 17842303 w 22146938"/>
              <a:gd name="connsiteY21679" fmla="*/ 727037 h 4842513"/>
              <a:gd name="connsiteX21680" fmla="*/ 17843587 w 22146938"/>
              <a:gd name="connsiteY21680" fmla="*/ 725091 h 4842513"/>
              <a:gd name="connsiteX21681" fmla="*/ 17842071 w 22146938"/>
              <a:gd name="connsiteY21681" fmla="*/ 724241 h 4842513"/>
              <a:gd name="connsiteX21682" fmla="*/ 17839590 w 22146938"/>
              <a:gd name="connsiteY21682" fmla="*/ 715005 h 4842513"/>
              <a:gd name="connsiteX21683" fmla="*/ 17834735 w 22146938"/>
              <a:gd name="connsiteY21683" fmla="*/ 712338 h 4842513"/>
              <a:gd name="connsiteX21684" fmla="*/ 17832382 w 22146938"/>
              <a:gd name="connsiteY21684" fmla="*/ 702787 h 4842513"/>
              <a:gd name="connsiteX21685" fmla="*/ 17837988 w 22146938"/>
              <a:gd name="connsiteY21685" fmla="*/ 694205 h 4842513"/>
              <a:gd name="connsiteX21686" fmla="*/ 17840601 w 22146938"/>
              <a:gd name="connsiteY21686" fmla="*/ 693745 h 4842513"/>
              <a:gd name="connsiteX21687" fmla="*/ 17843455 w 22146938"/>
              <a:gd name="connsiteY21687" fmla="*/ 689429 h 4842513"/>
              <a:gd name="connsiteX21688" fmla="*/ 17853975 w 22146938"/>
              <a:gd name="connsiteY21688" fmla="*/ 687283 h 4842513"/>
              <a:gd name="connsiteX21689" fmla="*/ 6411283 w 22146938"/>
              <a:gd name="connsiteY21689" fmla="*/ 687283 h 4842513"/>
              <a:gd name="connsiteX21690" fmla="*/ 6424022 w 22146938"/>
              <a:gd name="connsiteY21690" fmla="*/ 702232 h 4842513"/>
              <a:gd name="connsiteX21691" fmla="*/ 6407399 w 22146938"/>
              <a:gd name="connsiteY21691" fmla="*/ 712752 h 4842513"/>
              <a:gd name="connsiteX21692" fmla="*/ 6394666 w 22146938"/>
              <a:gd name="connsiteY21692" fmla="*/ 697803 h 4842513"/>
              <a:gd name="connsiteX21693" fmla="*/ 6411283 w 22146938"/>
              <a:gd name="connsiteY21693" fmla="*/ 687283 h 4842513"/>
              <a:gd name="connsiteX21694" fmla="*/ 19457422 w 22146938"/>
              <a:gd name="connsiteY21694" fmla="*/ 686730 h 4842513"/>
              <a:gd name="connsiteX21695" fmla="*/ 19469602 w 22146938"/>
              <a:gd name="connsiteY21695" fmla="*/ 701125 h 4842513"/>
              <a:gd name="connsiteX21696" fmla="*/ 19453546 w 22146938"/>
              <a:gd name="connsiteY21696" fmla="*/ 711091 h 4842513"/>
              <a:gd name="connsiteX21697" fmla="*/ 19441366 w 22146938"/>
              <a:gd name="connsiteY21697" fmla="*/ 696696 h 4842513"/>
              <a:gd name="connsiteX21698" fmla="*/ 19457422 w 22146938"/>
              <a:gd name="connsiteY21698" fmla="*/ 686730 h 4842513"/>
              <a:gd name="connsiteX21699" fmla="*/ 2495760 w 22146938"/>
              <a:gd name="connsiteY21699" fmla="*/ 686730 h 4842513"/>
              <a:gd name="connsiteX21700" fmla="*/ 2508492 w 22146938"/>
              <a:gd name="connsiteY21700" fmla="*/ 702233 h 4842513"/>
              <a:gd name="connsiteX21701" fmla="*/ 2491884 w 22146938"/>
              <a:gd name="connsiteY21701" fmla="*/ 712752 h 4842513"/>
              <a:gd name="connsiteX21702" fmla="*/ 2479150 w 22146938"/>
              <a:gd name="connsiteY21702" fmla="*/ 697250 h 4842513"/>
              <a:gd name="connsiteX21703" fmla="*/ 2495760 w 22146938"/>
              <a:gd name="connsiteY21703" fmla="*/ 686730 h 4842513"/>
              <a:gd name="connsiteX21704" fmla="*/ 16952590 w 22146938"/>
              <a:gd name="connsiteY21704" fmla="*/ 686176 h 4842513"/>
              <a:gd name="connsiteX21705" fmla="*/ 16966432 w 22146938"/>
              <a:gd name="connsiteY21705" fmla="*/ 702786 h 4842513"/>
              <a:gd name="connsiteX21706" fmla="*/ 16948161 w 22146938"/>
              <a:gd name="connsiteY21706" fmla="*/ 714413 h 4842513"/>
              <a:gd name="connsiteX21707" fmla="*/ 16939714 w 22146938"/>
              <a:gd name="connsiteY21707" fmla="*/ 709641 h 4842513"/>
              <a:gd name="connsiteX21708" fmla="*/ 16935702 w 22146938"/>
              <a:gd name="connsiteY21708" fmla="*/ 715659 h 4842513"/>
              <a:gd name="connsiteX21709" fmla="*/ 16925459 w 22146938"/>
              <a:gd name="connsiteY21709" fmla="*/ 717735 h 4842513"/>
              <a:gd name="connsiteX21710" fmla="*/ 16923310 w 22146938"/>
              <a:gd name="connsiteY21710" fmla="*/ 715177 h 4842513"/>
              <a:gd name="connsiteX21711" fmla="*/ 16914385 w 22146938"/>
              <a:gd name="connsiteY21711" fmla="*/ 717182 h 4842513"/>
              <a:gd name="connsiteX21712" fmla="*/ 16899991 w 22146938"/>
              <a:gd name="connsiteY21712" fmla="*/ 700018 h 4842513"/>
              <a:gd name="connsiteX21713" fmla="*/ 16918815 w 22146938"/>
              <a:gd name="connsiteY21713" fmla="*/ 687837 h 4842513"/>
              <a:gd name="connsiteX21714" fmla="*/ 16929958 w 22146938"/>
              <a:gd name="connsiteY21714" fmla="*/ 694135 h 4842513"/>
              <a:gd name="connsiteX21715" fmla="*/ 16930205 w 22146938"/>
              <a:gd name="connsiteY21715" fmla="*/ 694962 h 4842513"/>
              <a:gd name="connsiteX21716" fmla="*/ 16935282 w 22146938"/>
              <a:gd name="connsiteY21716" fmla="*/ 701007 h 4842513"/>
              <a:gd name="connsiteX21717" fmla="*/ 16934319 w 22146938"/>
              <a:gd name="connsiteY21717" fmla="*/ 697803 h 4842513"/>
              <a:gd name="connsiteX21718" fmla="*/ 16952590 w 22146938"/>
              <a:gd name="connsiteY21718" fmla="*/ 686176 h 4842513"/>
              <a:gd name="connsiteX21719" fmla="*/ 16466461 w 22146938"/>
              <a:gd name="connsiteY21719" fmla="*/ 686175 h 4842513"/>
              <a:gd name="connsiteX21720" fmla="*/ 16479749 w 22146938"/>
              <a:gd name="connsiteY21720" fmla="*/ 702232 h 4842513"/>
              <a:gd name="connsiteX21721" fmla="*/ 16462032 w 22146938"/>
              <a:gd name="connsiteY21721" fmla="*/ 713306 h 4842513"/>
              <a:gd name="connsiteX21722" fmla="*/ 16448744 w 22146938"/>
              <a:gd name="connsiteY21722" fmla="*/ 697249 h 4842513"/>
              <a:gd name="connsiteX21723" fmla="*/ 16466461 w 22146938"/>
              <a:gd name="connsiteY21723" fmla="*/ 686175 h 4842513"/>
              <a:gd name="connsiteX21724" fmla="*/ 3802687 w 22146938"/>
              <a:gd name="connsiteY21724" fmla="*/ 684225 h 4842513"/>
              <a:gd name="connsiteX21725" fmla="*/ 3815807 w 22146938"/>
              <a:gd name="connsiteY21725" fmla="*/ 700343 h 4842513"/>
              <a:gd name="connsiteX21726" fmla="*/ 3798314 w 22146938"/>
              <a:gd name="connsiteY21726" fmla="*/ 711560 h 4842513"/>
              <a:gd name="connsiteX21727" fmla="*/ 3785194 w 22146938"/>
              <a:gd name="connsiteY21727" fmla="*/ 695444 h 4842513"/>
              <a:gd name="connsiteX21728" fmla="*/ 3802687 w 22146938"/>
              <a:gd name="connsiteY21728" fmla="*/ 684225 h 4842513"/>
              <a:gd name="connsiteX21729" fmla="*/ 19507254 w 22146938"/>
              <a:gd name="connsiteY21729" fmla="*/ 683961 h 4842513"/>
              <a:gd name="connsiteX21730" fmla="*/ 19518882 w 22146938"/>
              <a:gd name="connsiteY21730" fmla="*/ 698356 h 4842513"/>
              <a:gd name="connsiteX21731" fmla="*/ 19503378 w 22146938"/>
              <a:gd name="connsiteY21731" fmla="*/ 708322 h 4842513"/>
              <a:gd name="connsiteX21732" fmla="*/ 19491750 w 22146938"/>
              <a:gd name="connsiteY21732" fmla="*/ 693927 h 4842513"/>
              <a:gd name="connsiteX21733" fmla="*/ 19507254 w 22146938"/>
              <a:gd name="connsiteY21733" fmla="*/ 683961 h 4842513"/>
              <a:gd name="connsiteX21734" fmla="*/ 16369568 w 22146938"/>
              <a:gd name="connsiteY21734" fmla="*/ 683961 h 4842513"/>
              <a:gd name="connsiteX21735" fmla="*/ 16383410 w 22146938"/>
              <a:gd name="connsiteY21735" fmla="*/ 701125 h 4842513"/>
              <a:gd name="connsiteX21736" fmla="*/ 16364586 w 22146938"/>
              <a:gd name="connsiteY21736" fmla="*/ 712752 h 4842513"/>
              <a:gd name="connsiteX21737" fmla="*/ 16350744 w 22146938"/>
              <a:gd name="connsiteY21737" fmla="*/ 695588 h 4842513"/>
              <a:gd name="connsiteX21738" fmla="*/ 16369568 w 22146938"/>
              <a:gd name="connsiteY21738" fmla="*/ 683961 h 4842513"/>
              <a:gd name="connsiteX21739" fmla="*/ 5804213 w 22146938"/>
              <a:gd name="connsiteY21739" fmla="*/ 683407 h 4842513"/>
              <a:gd name="connsiteX21740" fmla="*/ 5818051 w 22146938"/>
              <a:gd name="connsiteY21740" fmla="*/ 700018 h 4842513"/>
              <a:gd name="connsiteX21741" fmla="*/ 5799787 w 22146938"/>
              <a:gd name="connsiteY21741" fmla="*/ 711645 h 4842513"/>
              <a:gd name="connsiteX21742" fmla="*/ 5785938 w 22146938"/>
              <a:gd name="connsiteY21742" fmla="*/ 695034 h 4842513"/>
              <a:gd name="connsiteX21743" fmla="*/ 5804213 w 22146938"/>
              <a:gd name="connsiteY21743" fmla="*/ 683407 h 4842513"/>
              <a:gd name="connsiteX21744" fmla="*/ 18589811 w 22146938"/>
              <a:gd name="connsiteY21744" fmla="*/ 682854 h 4842513"/>
              <a:gd name="connsiteX21745" fmla="*/ 18601439 w 22146938"/>
              <a:gd name="connsiteY21745" fmla="*/ 696696 h 4842513"/>
              <a:gd name="connsiteX21746" fmla="*/ 18586488 w 22146938"/>
              <a:gd name="connsiteY21746" fmla="*/ 706109 h 4842513"/>
              <a:gd name="connsiteX21747" fmla="*/ 18574862 w 22146938"/>
              <a:gd name="connsiteY21747" fmla="*/ 692267 h 4842513"/>
              <a:gd name="connsiteX21748" fmla="*/ 18589811 w 22146938"/>
              <a:gd name="connsiteY21748" fmla="*/ 682854 h 4842513"/>
              <a:gd name="connsiteX21749" fmla="*/ 6019093 w 22146938"/>
              <a:gd name="connsiteY21749" fmla="*/ 682854 h 4842513"/>
              <a:gd name="connsiteX21750" fmla="*/ 6032383 w 22146938"/>
              <a:gd name="connsiteY21750" fmla="*/ 698911 h 4842513"/>
              <a:gd name="connsiteX21751" fmla="*/ 6014668 w 22146938"/>
              <a:gd name="connsiteY21751" fmla="*/ 709984 h 4842513"/>
              <a:gd name="connsiteX21752" fmla="*/ 6001379 w 22146938"/>
              <a:gd name="connsiteY21752" fmla="*/ 693928 h 4842513"/>
              <a:gd name="connsiteX21753" fmla="*/ 6019093 w 22146938"/>
              <a:gd name="connsiteY21753" fmla="*/ 682854 h 4842513"/>
              <a:gd name="connsiteX21754" fmla="*/ 14452186 w 22146938"/>
              <a:gd name="connsiteY21754" fmla="*/ 682301 h 4842513"/>
              <a:gd name="connsiteX21755" fmla="*/ 14464921 w 22146938"/>
              <a:gd name="connsiteY21755" fmla="*/ 697803 h 4842513"/>
              <a:gd name="connsiteX21756" fmla="*/ 14447756 w 22146938"/>
              <a:gd name="connsiteY21756" fmla="*/ 708323 h 4842513"/>
              <a:gd name="connsiteX21757" fmla="*/ 14435023 w 22146938"/>
              <a:gd name="connsiteY21757" fmla="*/ 692820 h 4842513"/>
              <a:gd name="connsiteX21758" fmla="*/ 14452186 w 22146938"/>
              <a:gd name="connsiteY21758" fmla="*/ 682301 h 4842513"/>
              <a:gd name="connsiteX21759" fmla="*/ 20238106 w 22146938"/>
              <a:gd name="connsiteY21759" fmla="*/ 682300 h 4842513"/>
              <a:gd name="connsiteX21760" fmla="*/ 20249734 w 22146938"/>
              <a:gd name="connsiteY21760" fmla="*/ 696695 h 4842513"/>
              <a:gd name="connsiteX21761" fmla="*/ 20234230 w 22146938"/>
              <a:gd name="connsiteY21761" fmla="*/ 706661 h 4842513"/>
              <a:gd name="connsiteX21762" fmla="*/ 20222602 w 22146938"/>
              <a:gd name="connsiteY21762" fmla="*/ 692266 h 4842513"/>
              <a:gd name="connsiteX21763" fmla="*/ 20238106 w 22146938"/>
              <a:gd name="connsiteY21763" fmla="*/ 682300 h 4842513"/>
              <a:gd name="connsiteX21764" fmla="*/ 17119246 w 22146938"/>
              <a:gd name="connsiteY21764" fmla="*/ 682300 h 4842513"/>
              <a:gd name="connsiteX21765" fmla="*/ 17130873 w 22146938"/>
              <a:gd name="connsiteY21765" fmla="*/ 696695 h 4842513"/>
              <a:gd name="connsiteX21766" fmla="*/ 17115370 w 22146938"/>
              <a:gd name="connsiteY21766" fmla="*/ 706661 h 4842513"/>
              <a:gd name="connsiteX21767" fmla="*/ 17103744 w 22146938"/>
              <a:gd name="connsiteY21767" fmla="*/ 692266 h 4842513"/>
              <a:gd name="connsiteX21768" fmla="*/ 17119246 w 22146938"/>
              <a:gd name="connsiteY21768" fmla="*/ 682300 h 4842513"/>
              <a:gd name="connsiteX21769" fmla="*/ 8739081 w 22146938"/>
              <a:gd name="connsiteY21769" fmla="*/ 681561 h 4842513"/>
              <a:gd name="connsiteX21770" fmla="*/ 8751289 w 22146938"/>
              <a:gd name="connsiteY21770" fmla="*/ 696412 h 4842513"/>
              <a:gd name="connsiteX21771" fmla="*/ 8735059 w 22146938"/>
              <a:gd name="connsiteY21771" fmla="*/ 706710 h 4842513"/>
              <a:gd name="connsiteX21772" fmla="*/ 8722850 w 22146938"/>
              <a:gd name="connsiteY21772" fmla="*/ 691860 h 4842513"/>
              <a:gd name="connsiteX21773" fmla="*/ 8739081 w 22146938"/>
              <a:gd name="connsiteY21773" fmla="*/ 681561 h 4842513"/>
              <a:gd name="connsiteX21774" fmla="*/ 17433734 w 22146938"/>
              <a:gd name="connsiteY21774" fmla="*/ 680086 h 4842513"/>
              <a:gd name="connsiteX21775" fmla="*/ 17445915 w 22146938"/>
              <a:gd name="connsiteY21775" fmla="*/ 695035 h 4842513"/>
              <a:gd name="connsiteX21776" fmla="*/ 17429859 w 22146938"/>
              <a:gd name="connsiteY21776" fmla="*/ 705555 h 4842513"/>
              <a:gd name="connsiteX21777" fmla="*/ 17417678 w 22146938"/>
              <a:gd name="connsiteY21777" fmla="*/ 690606 h 4842513"/>
              <a:gd name="connsiteX21778" fmla="*/ 17433734 w 22146938"/>
              <a:gd name="connsiteY21778" fmla="*/ 680086 h 4842513"/>
              <a:gd name="connsiteX21779" fmla="*/ 18387165 w 22146938"/>
              <a:gd name="connsiteY21779" fmla="*/ 679532 h 4842513"/>
              <a:gd name="connsiteX21780" fmla="*/ 18398239 w 22146938"/>
              <a:gd name="connsiteY21780" fmla="*/ 693374 h 4842513"/>
              <a:gd name="connsiteX21781" fmla="*/ 18383290 w 22146938"/>
              <a:gd name="connsiteY21781" fmla="*/ 702786 h 4842513"/>
              <a:gd name="connsiteX21782" fmla="*/ 18372216 w 22146938"/>
              <a:gd name="connsiteY21782" fmla="*/ 688944 h 4842513"/>
              <a:gd name="connsiteX21783" fmla="*/ 18387165 w 22146938"/>
              <a:gd name="connsiteY21783" fmla="*/ 679532 h 4842513"/>
              <a:gd name="connsiteX21784" fmla="*/ 19094766 w 22146938"/>
              <a:gd name="connsiteY21784" fmla="*/ 678425 h 4842513"/>
              <a:gd name="connsiteX21785" fmla="*/ 19106392 w 22146938"/>
              <a:gd name="connsiteY21785" fmla="*/ 692820 h 4842513"/>
              <a:gd name="connsiteX21786" fmla="*/ 19090890 w 22146938"/>
              <a:gd name="connsiteY21786" fmla="*/ 702786 h 4842513"/>
              <a:gd name="connsiteX21787" fmla="*/ 19079262 w 22146938"/>
              <a:gd name="connsiteY21787" fmla="*/ 688391 h 4842513"/>
              <a:gd name="connsiteX21788" fmla="*/ 19094766 w 22146938"/>
              <a:gd name="connsiteY21788" fmla="*/ 678425 h 4842513"/>
              <a:gd name="connsiteX21789" fmla="*/ 5913864 w 22146938"/>
              <a:gd name="connsiteY21789" fmla="*/ 678425 h 4842513"/>
              <a:gd name="connsiteX21790" fmla="*/ 5927152 w 22146938"/>
              <a:gd name="connsiteY21790" fmla="*/ 695035 h 4842513"/>
              <a:gd name="connsiteX21791" fmla="*/ 5909431 w 22146938"/>
              <a:gd name="connsiteY21791" fmla="*/ 706662 h 4842513"/>
              <a:gd name="connsiteX21792" fmla="*/ 5896145 w 22146938"/>
              <a:gd name="connsiteY21792" fmla="*/ 690052 h 4842513"/>
              <a:gd name="connsiteX21793" fmla="*/ 5913864 w 22146938"/>
              <a:gd name="connsiteY21793" fmla="*/ 678425 h 4842513"/>
              <a:gd name="connsiteX21794" fmla="*/ 19319002 w 22146938"/>
              <a:gd name="connsiteY21794" fmla="*/ 677871 h 4842513"/>
              <a:gd name="connsiteX21795" fmla="*/ 19331184 w 22146938"/>
              <a:gd name="connsiteY21795" fmla="*/ 692267 h 4842513"/>
              <a:gd name="connsiteX21796" fmla="*/ 19315128 w 22146938"/>
              <a:gd name="connsiteY21796" fmla="*/ 702233 h 4842513"/>
              <a:gd name="connsiteX21797" fmla="*/ 19302946 w 22146938"/>
              <a:gd name="connsiteY21797" fmla="*/ 687837 h 4842513"/>
              <a:gd name="connsiteX21798" fmla="*/ 19319002 w 22146938"/>
              <a:gd name="connsiteY21798" fmla="*/ 677871 h 4842513"/>
              <a:gd name="connsiteX21799" fmla="*/ 9301914 w 22146938"/>
              <a:gd name="connsiteY21799" fmla="*/ 677871 h 4842513"/>
              <a:gd name="connsiteX21800" fmla="*/ 9314102 w 22146938"/>
              <a:gd name="connsiteY21800" fmla="*/ 692820 h 4842513"/>
              <a:gd name="connsiteX21801" fmla="*/ 9297486 w 22146938"/>
              <a:gd name="connsiteY21801" fmla="*/ 703340 h 4842513"/>
              <a:gd name="connsiteX21802" fmla="*/ 9285302 w 22146938"/>
              <a:gd name="connsiteY21802" fmla="*/ 688391 h 4842513"/>
              <a:gd name="connsiteX21803" fmla="*/ 9301914 w 22146938"/>
              <a:gd name="connsiteY21803" fmla="*/ 677871 h 4842513"/>
              <a:gd name="connsiteX21804" fmla="*/ 2538577 w 22146938"/>
              <a:gd name="connsiteY21804" fmla="*/ 677871 h 4842513"/>
              <a:gd name="connsiteX21805" fmla="*/ 2550203 w 22146938"/>
              <a:gd name="connsiteY21805" fmla="*/ 692266 h 4842513"/>
              <a:gd name="connsiteX21806" fmla="*/ 2534702 w 22146938"/>
              <a:gd name="connsiteY21806" fmla="*/ 702232 h 4842513"/>
              <a:gd name="connsiteX21807" fmla="*/ 2523076 w 22146938"/>
              <a:gd name="connsiteY21807" fmla="*/ 687837 h 4842513"/>
              <a:gd name="connsiteX21808" fmla="*/ 2538577 w 22146938"/>
              <a:gd name="connsiteY21808" fmla="*/ 677871 h 4842513"/>
              <a:gd name="connsiteX21809" fmla="*/ 7752357 w 22146938"/>
              <a:gd name="connsiteY21809" fmla="*/ 677317 h 4842513"/>
              <a:gd name="connsiteX21810" fmla="*/ 7765104 w 22146938"/>
              <a:gd name="connsiteY21810" fmla="*/ 692819 h 4842513"/>
              <a:gd name="connsiteX21811" fmla="*/ 7747937 w 22146938"/>
              <a:gd name="connsiteY21811" fmla="*/ 703339 h 4842513"/>
              <a:gd name="connsiteX21812" fmla="*/ 7735208 w 22146938"/>
              <a:gd name="connsiteY21812" fmla="*/ 687836 h 4842513"/>
              <a:gd name="connsiteX21813" fmla="*/ 7752357 w 22146938"/>
              <a:gd name="connsiteY21813" fmla="*/ 677317 h 4842513"/>
              <a:gd name="connsiteX21814" fmla="*/ 5134168 w 22146938"/>
              <a:gd name="connsiteY21814" fmla="*/ 677317 h 4842513"/>
              <a:gd name="connsiteX21815" fmla="*/ 5148562 w 22146938"/>
              <a:gd name="connsiteY21815" fmla="*/ 694481 h 4842513"/>
              <a:gd name="connsiteX21816" fmla="*/ 5129736 w 22146938"/>
              <a:gd name="connsiteY21816" fmla="*/ 706662 h 4842513"/>
              <a:gd name="connsiteX21817" fmla="*/ 5115345 w 22146938"/>
              <a:gd name="connsiteY21817" fmla="*/ 689498 h 4842513"/>
              <a:gd name="connsiteX21818" fmla="*/ 5134168 w 22146938"/>
              <a:gd name="connsiteY21818" fmla="*/ 677317 h 4842513"/>
              <a:gd name="connsiteX21819" fmla="*/ 17782550 w 22146938"/>
              <a:gd name="connsiteY21819" fmla="*/ 676764 h 4842513"/>
              <a:gd name="connsiteX21820" fmla="*/ 17786966 w 22146938"/>
              <a:gd name="connsiteY21820" fmla="*/ 679199 h 4842513"/>
              <a:gd name="connsiteX21821" fmla="*/ 17788087 w 22146938"/>
              <a:gd name="connsiteY21821" fmla="*/ 678978 h 4842513"/>
              <a:gd name="connsiteX21822" fmla="*/ 17800268 w 22146938"/>
              <a:gd name="connsiteY21822" fmla="*/ 693373 h 4842513"/>
              <a:gd name="connsiteX21823" fmla="*/ 17798923 w 22146938"/>
              <a:gd name="connsiteY21823" fmla="*/ 695290 h 4842513"/>
              <a:gd name="connsiteX21824" fmla="*/ 17808021 w 22146938"/>
              <a:gd name="connsiteY21824" fmla="*/ 706662 h 4842513"/>
              <a:gd name="connsiteX21825" fmla="*/ 17801339 w 22146938"/>
              <a:gd name="connsiteY21825" fmla="*/ 710869 h 4842513"/>
              <a:gd name="connsiteX21826" fmla="*/ 17797777 w 22146938"/>
              <a:gd name="connsiteY21826" fmla="*/ 716213 h 4842513"/>
              <a:gd name="connsiteX21827" fmla="*/ 17787534 w 22146938"/>
              <a:gd name="connsiteY21827" fmla="*/ 718289 h 4842513"/>
              <a:gd name="connsiteX21828" fmla="*/ 17784430 w 22146938"/>
              <a:gd name="connsiteY21828" fmla="*/ 716550 h 4842513"/>
              <a:gd name="connsiteX21829" fmla="*/ 17784766 w 22146938"/>
              <a:gd name="connsiteY21829" fmla="*/ 717736 h 4842513"/>
              <a:gd name="connsiteX21830" fmla="*/ 17768156 w 22146938"/>
              <a:gd name="connsiteY21830" fmla="*/ 728255 h 4842513"/>
              <a:gd name="connsiteX21831" fmla="*/ 17755421 w 22146938"/>
              <a:gd name="connsiteY21831" fmla="*/ 712753 h 4842513"/>
              <a:gd name="connsiteX21832" fmla="*/ 17772031 w 22146938"/>
              <a:gd name="connsiteY21832" fmla="*/ 702233 h 4842513"/>
              <a:gd name="connsiteX21833" fmla="*/ 17776058 w 22146938"/>
              <a:gd name="connsiteY21833" fmla="*/ 704458 h 4842513"/>
              <a:gd name="connsiteX21834" fmla="*/ 17775907 w 22146938"/>
              <a:gd name="connsiteY21834" fmla="*/ 703894 h 4842513"/>
              <a:gd name="connsiteX21835" fmla="*/ 17777312 w 22146938"/>
              <a:gd name="connsiteY21835" fmla="*/ 701787 h 4842513"/>
              <a:gd name="connsiteX21836" fmla="*/ 17768709 w 22146938"/>
              <a:gd name="connsiteY21836" fmla="*/ 697042 h 4842513"/>
              <a:gd name="connsiteX21837" fmla="*/ 17765940 w 22146938"/>
              <a:gd name="connsiteY21837" fmla="*/ 687284 h 4842513"/>
              <a:gd name="connsiteX21838" fmla="*/ 17782550 w 22146938"/>
              <a:gd name="connsiteY21838" fmla="*/ 676764 h 4842513"/>
              <a:gd name="connsiteX21839" fmla="*/ 10939108 w 22146938"/>
              <a:gd name="connsiteY21839" fmla="*/ 676764 h 4842513"/>
              <a:gd name="connsiteX21840" fmla="*/ 10951289 w 22146938"/>
              <a:gd name="connsiteY21840" fmla="*/ 691159 h 4842513"/>
              <a:gd name="connsiteX21841" fmla="*/ 10935233 w 22146938"/>
              <a:gd name="connsiteY21841" fmla="*/ 701125 h 4842513"/>
              <a:gd name="connsiteX21842" fmla="*/ 10923052 w 22146938"/>
              <a:gd name="connsiteY21842" fmla="*/ 686730 h 4842513"/>
              <a:gd name="connsiteX21843" fmla="*/ 10939108 w 22146938"/>
              <a:gd name="connsiteY21843" fmla="*/ 676764 h 4842513"/>
              <a:gd name="connsiteX21844" fmla="*/ 2644171 w 22146938"/>
              <a:gd name="connsiteY21844" fmla="*/ 676764 h 4842513"/>
              <a:gd name="connsiteX21845" fmla="*/ 2656351 w 22146938"/>
              <a:gd name="connsiteY21845" fmla="*/ 691713 h 4842513"/>
              <a:gd name="connsiteX21846" fmla="*/ 2639742 w 22146938"/>
              <a:gd name="connsiteY21846" fmla="*/ 702233 h 4842513"/>
              <a:gd name="connsiteX21847" fmla="*/ 2627562 w 22146938"/>
              <a:gd name="connsiteY21847" fmla="*/ 687284 h 4842513"/>
              <a:gd name="connsiteX21848" fmla="*/ 2644171 w 22146938"/>
              <a:gd name="connsiteY21848" fmla="*/ 676764 h 4842513"/>
              <a:gd name="connsiteX21849" fmla="*/ 5417684 w 22146938"/>
              <a:gd name="connsiteY21849" fmla="*/ 676763 h 4842513"/>
              <a:gd name="connsiteX21850" fmla="*/ 5431534 w 22146938"/>
              <a:gd name="connsiteY21850" fmla="*/ 693927 h 4842513"/>
              <a:gd name="connsiteX21851" fmla="*/ 5412689 w 22146938"/>
              <a:gd name="connsiteY21851" fmla="*/ 706108 h 4842513"/>
              <a:gd name="connsiteX21852" fmla="*/ 5398863 w 22146938"/>
              <a:gd name="connsiteY21852" fmla="*/ 688944 h 4842513"/>
              <a:gd name="connsiteX21853" fmla="*/ 5417684 w 22146938"/>
              <a:gd name="connsiteY21853" fmla="*/ 676763 h 4842513"/>
              <a:gd name="connsiteX21854" fmla="*/ 7619022 w 22146938"/>
              <a:gd name="connsiteY21854" fmla="*/ 676210 h 4842513"/>
              <a:gd name="connsiteX21855" fmla="*/ 7631208 w 22146938"/>
              <a:gd name="connsiteY21855" fmla="*/ 691159 h 4842513"/>
              <a:gd name="connsiteX21856" fmla="*/ 7614596 w 22146938"/>
              <a:gd name="connsiteY21856" fmla="*/ 701679 h 4842513"/>
              <a:gd name="connsiteX21857" fmla="*/ 7602409 w 22146938"/>
              <a:gd name="connsiteY21857" fmla="*/ 686730 h 4842513"/>
              <a:gd name="connsiteX21858" fmla="*/ 7619022 w 22146938"/>
              <a:gd name="connsiteY21858" fmla="*/ 676210 h 4842513"/>
              <a:gd name="connsiteX21859" fmla="*/ 15778242 w 22146938"/>
              <a:gd name="connsiteY21859" fmla="*/ 675656 h 4842513"/>
              <a:gd name="connsiteX21860" fmla="*/ 15787170 w 22146938"/>
              <a:gd name="connsiteY21860" fmla="*/ 680777 h 4842513"/>
              <a:gd name="connsiteX21861" fmla="*/ 15788440 w 22146938"/>
              <a:gd name="connsiteY21861" fmla="*/ 685142 h 4842513"/>
              <a:gd name="connsiteX21862" fmla="*/ 15796513 w 22146938"/>
              <a:gd name="connsiteY21862" fmla="*/ 683407 h 4842513"/>
              <a:gd name="connsiteX21863" fmla="*/ 15802118 w 22146938"/>
              <a:gd name="connsiteY21863" fmla="*/ 690414 h 4842513"/>
              <a:gd name="connsiteX21864" fmla="*/ 15805096 w 22146938"/>
              <a:gd name="connsiteY21864" fmla="*/ 685830 h 4842513"/>
              <a:gd name="connsiteX21865" fmla="*/ 15815338 w 22146938"/>
              <a:gd name="connsiteY21865" fmla="*/ 683961 h 4842513"/>
              <a:gd name="connsiteX21866" fmla="*/ 15824474 w 22146938"/>
              <a:gd name="connsiteY21866" fmla="*/ 689083 h 4842513"/>
              <a:gd name="connsiteX21867" fmla="*/ 15825635 w 22146938"/>
              <a:gd name="connsiteY21867" fmla="*/ 693406 h 4842513"/>
              <a:gd name="connsiteX21868" fmla="*/ 15837484 w 22146938"/>
              <a:gd name="connsiteY21868" fmla="*/ 691159 h 4842513"/>
              <a:gd name="connsiteX21869" fmla="*/ 15844176 w 22146938"/>
              <a:gd name="connsiteY21869" fmla="*/ 694940 h 4842513"/>
              <a:gd name="connsiteX21870" fmla="*/ 15852988 w 22146938"/>
              <a:gd name="connsiteY21870" fmla="*/ 693374 h 4842513"/>
              <a:gd name="connsiteX21871" fmla="*/ 15864615 w 22146938"/>
              <a:gd name="connsiteY21871" fmla="*/ 707770 h 4842513"/>
              <a:gd name="connsiteX21872" fmla="*/ 15848558 w 22146938"/>
              <a:gd name="connsiteY21872" fmla="*/ 717736 h 4842513"/>
              <a:gd name="connsiteX21873" fmla="*/ 15845736 w 22146938"/>
              <a:gd name="connsiteY21873" fmla="*/ 716154 h 4842513"/>
              <a:gd name="connsiteX21874" fmla="*/ 15845098 w 22146938"/>
              <a:gd name="connsiteY21874" fmla="*/ 717112 h 4842513"/>
              <a:gd name="connsiteX21875" fmla="*/ 15835075 w 22146938"/>
              <a:gd name="connsiteY21875" fmla="*/ 719013 h 4842513"/>
              <a:gd name="connsiteX21876" fmla="*/ 15840254 w 22146938"/>
              <a:gd name="connsiteY21876" fmla="*/ 725487 h 4842513"/>
              <a:gd name="connsiteX21877" fmla="*/ 15825305 w 22146938"/>
              <a:gd name="connsiteY21877" fmla="*/ 734899 h 4842513"/>
              <a:gd name="connsiteX21878" fmla="*/ 15814231 w 22146938"/>
              <a:gd name="connsiteY21878" fmla="*/ 721057 h 4842513"/>
              <a:gd name="connsiteX21879" fmla="*/ 15824524 w 22146938"/>
              <a:gd name="connsiteY21879" fmla="*/ 714577 h 4842513"/>
              <a:gd name="connsiteX21880" fmla="*/ 15822397 w 22146938"/>
              <a:gd name="connsiteY21880" fmla="*/ 713375 h 4842513"/>
              <a:gd name="connsiteX21881" fmla="*/ 15820327 w 22146938"/>
              <a:gd name="connsiteY21881" fmla="*/ 706489 h 4842513"/>
              <a:gd name="connsiteX21882" fmla="*/ 15811462 w 22146938"/>
              <a:gd name="connsiteY21882" fmla="*/ 708323 h 4842513"/>
              <a:gd name="connsiteX21883" fmla="*/ 15803108 w 22146938"/>
              <a:gd name="connsiteY21883" fmla="*/ 703639 h 4842513"/>
              <a:gd name="connsiteX21884" fmla="*/ 15802396 w 22146938"/>
              <a:gd name="connsiteY21884" fmla="*/ 704655 h 4842513"/>
              <a:gd name="connsiteX21885" fmla="*/ 15792638 w 22146938"/>
              <a:gd name="connsiteY21885" fmla="*/ 706662 h 4842513"/>
              <a:gd name="connsiteX21886" fmla="*/ 15785087 w 22146938"/>
              <a:gd name="connsiteY21886" fmla="*/ 697224 h 4842513"/>
              <a:gd name="connsiteX21887" fmla="*/ 15784609 w 22146938"/>
              <a:gd name="connsiteY21887" fmla="*/ 697941 h 4842513"/>
              <a:gd name="connsiteX21888" fmla="*/ 15774366 w 22146938"/>
              <a:gd name="connsiteY21888" fmla="*/ 700017 h 4842513"/>
              <a:gd name="connsiteX21889" fmla="*/ 15762738 w 22146938"/>
              <a:gd name="connsiteY21889" fmla="*/ 685622 h 4842513"/>
              <a:gd name="connsiteX21890" fmla="*/ 15778242 w 22146938"/>
              <a:gd name="connsiteY21890" fmla="*/ 675656 h 4842513"/>
              <a:gd name="connsiteX21891" fmla="*/ 18799102 w 22146938"/>
              <a:gd name="connsiteY21891" fmla="*/ 674549 h 4842513"/>
              <a:gd name="connsiteX21892" fmla="*/ 18810728 w 22146938"/>
              <a:gd name="connsiteY21892" fmla="*/ 688391 h 4842513"/>
              <a:gd name="connsiteX21893" fmla="*/ 18795226 w 22146938"/>
              <a:gd name="connsiteY21893" fmla="*/ 698357 h 4842513"/>
              <a:gd name="connsiteX21894" fmla="*/ 18783598 w 22146938"/>
              <a:gd name="connsiteY21894" fmla="*/ 684515 h 4842513"/>
              <a:gd name="connsiteX21895" fmla="*/ 18799102 w 22146938"/>
              <a:gd name="connsiteY21895" fmla="*/ 674549 h 4842513"/>
              <a:gd name="connsiteX21896" fmla="*/ 16266031 w 22146938"/>
              <a:gd name="connsiteY21896" fmla="*/ 673995 h 4842513"/>
              <a:gd name="connsiteX21897" fmla="*/ 16278766 w 22146938"/>
              <a:gd name="connsiteY21897" fmla="*/ 690052 h 4842513"/>
              <a:gd name="connsiteX21898" fmla="*/ 16261601 w 22146938"/>
              <a:gd name="connsiteY21898" fmla="*/ 701125 h 4842513"/>
              <a:gd name="connsiteX21899" fmla="*/ 16248866 w 22146938"/>
              <a:gd name="connsiteY21899" fmla="*/ 685069 h 4842513"/>
              <a:gd name="connsiteX21900" fmla="*/ 16266031 w 22146938"/>
              <a:gd name="connsiteY21900" fmla="*/ 673995 h 4842513"/>
              <a:gd name="connsiteX21901" fmla="*/ 10803458 w 22146938"/>
              <a:gd name="connsiteY21901" fmla="*/ 673995 h 4842513"/>
              <a:gd name="connsiteX21902" fmla="*/ 10815639 w 22146938"/>
              <a:gd name="connsiteY21902" fmla="*/ 688390 h 4842513"/>
              <a:gd name="connsiteX21903" fmla="*/ 10799583 w 22146938"/>
              <a:gd name="connsiteY21903" fmla="*/ 698356 h 4842513"/>
              <a:gd name="connsiteX21904" fmla="*/ 10787402 w 22146938"/>
              <a:gd name="connsiteY21904" fmla="*/ 683961 h 4842513"/>
              <a:gd name="connsiteX21905" fmla="*/ 10803458 w 22146938"/>
              <a:gd name="connsiteY21905" fmla="*/ 673995 h 4842513"/>
              <a:gd name="connsiteX21906" fmla="*/ 6730889 w 22146938"/>
              <a:gd name="connsiteY21906" fmla="*/ 673995 h 4842513"/>
              <a:gd name="connsiteX21907" fmla="*/ 6743048 w 22146938"/>
              <a:gd name="connsiteY21907" fmla="*/ 688944 h 4842513"/>
              <a:gd name="connsiteX21908" fmla="*/ 6727015 w 22146938"/>
              <a:gd name="connsiteY21908" fmla="*/ 699464 h 4842513"/>
              <a:gd name="connsiteX21909" fmla="*/ 6714840 w 22146938"/>
              <a:gd name="connsiteY21909" fmla="*/ 684515 h 4842513"/>
              <a:gd name="connsiteX21910" fmla="*/ 6730889 w 22146938"/>
              <a:gd name="connsiteY21910" fmla="*/ 673995 h 4842513"/>
              <a:gd name="connsiteX21911" fmla="*/ 13668734 w 22146938"/>
              <a:gd name="connsiteY21911" fmla="*/ 673442 h 4842513"/>
              <a:gd name="connsiteX21912" fmla="*/ 13680361 w 22146938"/>
              <a:gd name="connsiteY21912" fmla="*/ 687837 h 4842513"/>
              <a:gd name="connsiteX21913" fmla="*/ 13664858 w 22146938"/>
              <a:gd name="connsiteY21913" fmla="*/ 697803 h 4842513"/>
              <a:gd name="connsiteX21914" fmla="*/ 13653231 w 22146938"/>
              <a:gd name="connsiteY21914" fmla="*/ 683408 h 4842513"/>
              <a:gd name="connsiteX21915" fmla="*/ 13668734 w 22146938"/>
              <a:gd name="connsiteY21915" fmla="*/ 673442 h 4842513"/>
              <a:gd name="connsiteX21916" fmla="*/ 17373384 w 22146938"/>
              <a:gd name="connsiteY21916" fmla="*/ 672334 h 4842513"/>
              <a:gd name="connsiteX21917" fmla="*/ 17385565 w 22146938"/>
              <a:gd name="connsiteY21917" fmla="*/ 686729 h 4842513"/>
              <a:gd name="connsiteX21918" fmla="*/ 17369509 w 22146938"/>
              <a:gd name="connsiteY21918" fmla="*/ 696695 h 4842513"/>
              <a:gd name="connsiteX21919" fmla="*/ 17357327 w 22146938"/>
              <a:gd name="connsiteY21919" fmla="*/ 682300 h 4842513"/>
              <a:gd name="connsiteX21920" fmla="*/ 17373384 w 22146938"/>
              <a:gd name="connsiteY21920" fmla="*/ 672334 h 4842513"/>
              <a:gd name="connsiteX21921" fmla="*/ 10149160 w 22146938"/>
              <a:gd name="connsiteY21921" fmla="*/ 672334 h 4842513"/>
              <a:gd name="connsiteX21922" fmla="*/ 10161342 w 22146938"/>
              <a:gd name="connsiteY21922" fmla="*/ 687283 h 4842513"/>
              <a:gd name="connsiteX21923" fmla="*/ 10144729 w 22146938"/>
              <a:gd name="connsiteY21923" fmla="*/ 697803 h 4842513"/>
              <a:gd name="connsiteX21924" fmla="*/ 10132549 w 22146938"/>
              <a:gd name="connsiteY21924" fmla="*/ 682854 h 4842513"/>
              <a:gd name="connsiteX21925" fmla="*/ 10149160 w 22146938"/>
              <a:gd name="connsiteY21925" fmla="*/ 672334 h 4842513"/>
              <a:gd name="connsiteX21926" fmla="*/ 16025182 w 22146938"/>
              <a:gd name="connsiteY21926" fmla="*/ 671227 h 4842513"/>
              <a:gd name="connsiteX21927" fmla="*/ 16037917 w 22146938"/>
              <a:gd name="connsiteY21927" fmla="*/ 686730 h 4842513"/>
              <a:gd name="connsiteX21928" fmla="*/ 16021307 w 22146938"/>
              <a:gd name="connsiteY21928" fmla="*/ 697250 h 4842513"/>
              <a:gd name="connsiteX21929" fmla="*/ 16011410 w 22146938"/>
              <a:gd name="connsiteY21929" fmla="*/ 691782 h 4842513"/>
              <a:gd name="connsiteX21930" fmla="*/ 16011320 w 22146938"/>
              <a:gd name="connsiteY21930" fmla="*/ 691466 h 4842513"/>
              <a:gd name="connsiteX21931" fmla="*/ 16006772 w 22146938"/>
              <a:gd name="connsiteY21931" fmla="*/ 698287 h 4842513"/>
              <a:gd name="connsiteX21932" fmla="*/ 15994730 w 22146938"/>
              <a:gd name="connsiteY21932" fmla="*/ 700571 h 4842513"/>
              <a:gd name="connsiteX21933" fmla="*/ 15987433 w 22146938"/>
              <a:gd name="connsiteY21933" fmla="*/ 696449 h 4842513"/>
              <a:gd name="connsiteX21934" fmla="*/ 15990087 w 22146938"/>
              <a:gd name="connsiteY21934" fmla="*/ 705705 h 4842513"/>
              <a:gd name="connsiteX21935" fmla="*/ 15973861 w 22146938"/>
              <a:gd name="connsiteY21935" fmla="*/ 716005 h 4842513"/>
              <a:gd name="connsiteX21936" fmla="*/ 15961659 w 22146938"/>
              <a:gd name="connsiteY21936" fmla="*/ 701156 h 4842513"/>
              <a:gd name="connsiteX21937" fmla="*/ 15977885 w 22146938"/>
              <a:gd name="connsiteY21937" fmla="*/ 690856 h 4842513"/>
              <a:gd name="connsiteX21938" fmla="*/ 15983987 w 22146938"/>
              <a:gd name="connsiteY21938" fmla="*/ 694269 h 4842513"/>
              <a:gd name="connsiteX21939" fmla="*/ 15980888 w 22146938"/>
              <a:gd name="connsiteY21939" fmla="*/ 683961 h 4842513"/>
              <a:gd name="connsiteX21940" fmla="*/ 15999159 w 22146938"/>
              <a:gd name="connsiteY21940" fmla="*/ 672334 h 4842513"/>
              <a:gd name="connsiteX21941" fmla="*/ 16009817 w 22146938"/>
              <a:gd name="connsiteY21941" fmla="*/ 678355 h 4842513"/>
              <a:gd name="connsiteX21942" fmla="*/ 16010123 w 22146938"/>
              <a:gd name="connsiteY21942" fmla="*/ 679373 h 4842513"/>
              <a:gd name="connsiteX21943" fmla="*/ 16014178 w 22146938"/>
              <a:gd name="connsiteY21943" fmla="*/ 673165 h 4842513"/>
              <a:gd name="connsiteX21944" fmla="*/ 16025182 w 22146938"/>
              <a:gd name="connsiteY21944" fmla="*/ 671227 h 4842513"/>
              <a:gd name="connsiteX21945" fmla="*/ 13257352 w 22146938"/>
              <a:gd name="connsiteY21945" fmla="*/ 671227 h 4842513"/>
              <a:gd name="connsiteX21946" fmla="*/ 13268979 w 22146938"/>
              <a:gd name="connsiteY21946" fmla="*/ 685622 h 4842513"/>
              <a:gd name="connsiteX21947" fmla="*/ 13253476 w 22146938"/>
              <a:gd name="connsiteY21947" fmla="*/ 695588 h 4842513"/>
              <a:gd name="connsiteX21948" fmla="*/ 13241850 w 22146938"/>
              <a:gd name="connsiteY21948" fmla="*/ 681193 h 4842513"/>
              <a:gd name="connsiteX21949" fmla="*/ 13257352 w 22146938"/>
              <a:gd name="connsiteY21949" fmla="*/ 671227 h 4842513"/>
              <a:gd name="connsiteX21950" fmla="*/ 6951272 w 22146938"/>
              <a:gd name="connsiteY21950" fmla="*/ 670673 h 4842513"/>
              <a:gd name="connsiteX21951" fmla="*/ 6963457 w 22146938"/>
              <a:gd name="connsiteY21951" fmla="*/ 685068 h 4842513"/>
              <a:gd name="connsiteX21952" fmla="*/ 6947426 w 22146938"/>
              <a:gd name="connsiteY21952" fmla="*/ 695034 h 4842513"/>
              <a:gd name="connsiteX21953" fmla="*/ 6935267 w 22146938"/>
              <a:gd name="connsiteY21953" fmla="*/ 680639 h 4842513"/>
              <a:gd name="connsiteX21954" fmla="*/ 6951272 w 22146938"/>
              <a:gd name="connsiteY21954" fmla="*/ 670673 h 4842513"/>
              <a:gd name="connsiteX21955" fmla="*/ 4405672 w 22146938"/>
              <a:gd name="connsiteY21955" fmla="*/ 670120 h 4842513"/>
              <a:gd name="connsiteX21956" fmla="*/ 4418960 w 22146938"/>
              <a:gd name="connsiteY21956" fmla="*/ 686176 h 4842513"/>
              <a:gd name="connsiteX21957" fmla="*/ 4401243 w 22146938"/>
              <a:gd name="connsiteY21957" fmla="*/ 697250 h 4842513"/>
              <a:gd name="connsiteX21958" fmla="*/ 4387955 w 22146938"/>
              <a:gd name="connsiteY21958" fmla="*/ 681193 h 4842513"/>
              <a:gd name="connsiteX21959" fmla="*/ 4405672 w 22146938"/>
              <a:gd name="connsiteY21959" fmla="*/ 670120 h 4842513"/>
              <a:gd name="connsiteX21960" fmla="*/ 2162861 w 22146938"/>
              <a:gd name="connsiteY21960" fmla="*/ 670119 h 4842513"/>
              <a:gd name="connsiteX21961" fmla="*/ 2173034 w 22146938"/>
              <a:gd name="connsiteY21961" fmla="*/ 675864 h 4842513"/>
              <a:gd name="connsiteX21962" fmla="*/ 2175157 w 22146938"/>
              <a:gd name="connsiteY21962" fmla="*/ 682893 h 4842513"/>
              <a:gd name="connsiteX21963" fmla="*/ 2185256 w 22146938"/>
              <a:gd name="connsiteY21963" fmla="*/ 688391 h 4842513"/>
              <a:gd name="connsiteX21964" fmla="*/ 2188370 w 22146938"/>
              <a:gd name="connsiteY21964" fmla="*/ 698910 h 4842513"/>
              <a:gd name="connsiteX21965" fmla="*/ 2171208 w 22146938"/>
              <a:gd name="connsiteY21965" fmla="*/ 709984 h 4842513"/>
              <a:gd name="connsiteX21966" fmla="*/ 2161034 w 22146938"/>
              <a:gd name="connsiteY21966" fmla="*/ 704447 h 4842513"/>
              <a:gd name="connsiteX21967" fmla="*/ 2158880 w 22146938"/>
              <a:gd name="connsiteY21967" fmla="*/ 697171 h 4842513"/>
              <a:gd name="connsiteX21968" fmla="*/ 2158431 w 22146938"/>
              <a:gd name="connsiteY21968" fmla="*/ 697249 h 4842513"/>
              <a:gd name="connsiteX21969" fmla="*/ 2145145 w 22146938"/>
              <a:gd name="connsiteY21969" fmla="*/ 681193 h 4842513"/>
              <a:gd name="connsiteX21970" fmla="*/ 2162861 w 22146938"/>
              <a:gd name="connsiteY21970" fmla="*/ 670119 h 4842513"/>
              <a:gd name="connsiteX21971" fmla="*/ 19558306 w 22146938"/>
              <a:gd name="connsiteY21971" fmla="*/ 669013 h 4842513"/>
              <a:gd name="connsiteX21972" fmla="*/ 19570050 w 22146938"/>
              <a:gd name="connsiteY21972" fmla="*/ 683227 h 4842513"/>
              <a:gd name="connsiteX21973" fmla="*/ 19554458 w 22146938"/>
              <a:gd name="connsiteY21973" fmla="*/ 693067 h 4842513"/>
              <a:gd name="connsiteX21974" fmla="*/ 19542716 w 22146938"/>
              <a:gd name="connsiteY21974" fmla="*/ 678853 h 4842513"/>
              <a:gd name="connsiteX21975" fmla="*/ 19558306 w 22146938"/>
              <a:gd name="connsiteY21975" fmla="*/ 669013 h 4842513"/>
              <a:gd name="connsiteX21976" fmla="*/ 9076031 w 22146938"/>
              <a:gd name="connsiteY21976" fmla="*/ 669012 h 4842513"/>
              <a:gd name="connsiteX21977" fmla="*/ 9088213 w 22146938"/>
              <a:gd name="connsiteY21977" fmla="*/ 683961 h 4842513"/>
              <a:gd name="connsiteX21978" fmla="*/ 9072152 w 22146938"/>
              <a:gd name="connsiteY21978" fmla="*/ 694481 h 4842513"/>
              <a:gd name="connsiteX21979" fmla="*/ 9059969 w 22146938"/>
              <a:gd name="connsiteY21979" fmla="*/ 679532 h 4842513"/>
              <a:gd name="connsiteX21980" fmla="*/ 9076031 w 22146938"/>
              <a:gd name="connsiteY21980" fmla="*/ 669012 h 4842513"/>
              <a:gd name="connsiteX21981" fmla="*/ 8185970 w 22146938"/>
              <a:gd name="connsiteY21981" fmla="*/ 668458 h 4842513"/>
              <a:gd name="connsiteX21982" fmla="*/ 8198697 w 22146938"/>
              <a:gd name="connsiteY21982" fmla="*/ 683961 h 4842513"/>
              <a:gd name="connsiteX21983" fmla="*/ 8181544 w 22146938"/>
              <a:gd name="connsiteY21983" fmla="*/ 694481 h 4842513"/>
              <a:gd name="connsiteX21984" fmla="*/ 8168800 w 22146938"/>
              <a:gd name="connsiteY21984" fmla="*/ 678978 h 4842513"/>
              <a:gd name="connsiteX21985" fmla="*/ 8185970 w 22146938"/>
              <a:gd name="connsiteY21985" fmla="*/ 668458 h 4842513"/>
              <a:gd name="connsiteX21986" fmla="*/ 8937582 w 22146938"/>
              <a:gd name="connsiteY21986" fmla="*/ 667905 h 4842513"/>
              <a:gd name="connsiteX21987" fmla="*/ 8949776 w 22146938"/>
              <a:gd name="connsiteY21987" fmla="*/ 682854 h 4842513"/>
              <a:gd name="connsiteX21988" fmla="*/ 8933714 w 22146938"/>
              <a:gd name="connsiteY21988" fmla="*/ 693374 h 4842513"/>
              <a:gd name="connsiteX21989" fmla="*/ 8921528 w 22146938"/>
              <a:gd name="connsiteY21989" fmla="*/ 678425 h 4842513"/>
              <a:gd name="connsiteX21990" fmla="*/ 8937582 w 22146938"/>
              <a:gd name="connsiteY21990" fmla="*/ 667905 h 4842513"/>
              <a:gd name="connsiteX21991" fmla="*/ 7299135 w 22146938"/>
              <a:gd name="connsiteY21991" fmla="*/ 667905 h 4842513"/>
              <a:gd name="connsiteX21992" fmla="*/ 7310771 w 22146938"/>
              <a:gd name="connsiteY21992" fmla="*/ 682300 h 4842513"/>
              <a:gd name="connsiteX21993" fmla="*/ 7295254 w 22146938"/>
              <a:gd name="connsiteY21993" fmla="*/ 692266 h 4842513"/>
              <a:gd name="connsiteX21994" fmla="*/ 7283616 w 22146938"/>
              <a:gd name="connsiteY21994" fmla="*/ 677871 h 4842513"/>
              <a:gd name="connsiteX21995" fmla="*/ 7299135 w 22146938"/>
              <a:gd name="connsiteY21995" fmla="*/ 667905 h 4842513"/>
              <a:gd name="connsiteX21996" fmla="*/ 2440151 w 22146938"/>
              <a:gd name="connsiteY21996" fmla="*/ 667905 h 4842513"/>
              <a:gd name="connsiteX21997" fmla="*/ 2453993 w 22146938"/>
              <a:gd name="connsiteY21997" fmla="*/ 684515 h 4842513"/>
              <a:gd name="connsiteX21998" fmla="*/ 2435722 w 22146938"/>
              <a:gd name="connsiteY21998" fmla="*/ 696142 h 4842513"/>
              <a:gd name="connsiteX21999" fmla="*/ 2421881 w 22146938"/>
              <a:gd name="connsiteY21999" fmla="*/ 679532 h 4842513"/>
              <a:gd name="connsiteX22000" fmla="*/ 2440151 w 22146938"/>
              <a:gd name="connsiteY22000" fmla="*/ 667905 h 4842513"/>
              <a:gd name="connsiteX22001" fmla="*/ 15742252 w 22146938"/>
              <a:gd name="connsiteY22001" fmla="*/ 667904 h 4842513"/>
              <a:gd name="connsiteX22002" fmla="*/ 15753880 w 22146938"/>
              <a:gd name="connsiteY22002" fmla="*/ 681746 h 4842513"/>
              <a:gd name="connsiteX22003" fmla="*/ 15738931 w 22146938"/>
              <a:gd name="connsiteY22003" fmla="*/ 691159 h 4842513"/>
              <a:gd name="connsiteX22004" fmla="*/ 15727303 w 22146938"/>
              <a:gd name="connsiteY22004" fmla="*/ 677317 h 4842513"/>
              <a:gd name="connsiteX22005" fmla="*/ 15742252 w 22146938"/>
              <a:gd name="connsiteY22005" fmla="*/ 667904 h 4842513"/>
              <a:gd name="connsiteX22006" fmla="*/ 19372158 w 22146938"/>
              <a:gd name="connsiteY22006" fmla="*/ 666798 h 4842513"/>
              <a:gd name="connsiteX22007" fmla="*/ 19383782 w 22146938"/>
              <a:gd name="connsiteY22007" fmla="*/ 681193 h 4842513"/>
              <a:gd name="connsiteX22008" fmla="*/ 19368282 w 22146938"/>
              <a:gd name="connsiteY22008" fmla="*/ 691159 h 4842513"/>
              <a:gd name="connsiteX22009" fmla="*/ 19356654 w 22146938"/>
              <a:gd name="connsiteY22009" fmla="*/ 676764 h 4842513"/>
              <a:gd name="connsiteX22010" fmla="*/ 19372158 w 22146938"/>
              <a:gd name="connsiteY22010" fmla="*/ 666798 h 4842513"/>
              <a:gd name="connsiteX22011" fmla="*/ 2594064 w 22146938"/>
              <a:gd name="connsiteY22011" fmla="*/ 666797 h 4842513"/>
              <a:gd name="connsiteX22012" fmla="*/ 2607905 w 22146938"/>
              <a:gd name="connsiteY22012" fmla="*/ 683407 h 4842513"/>
              <a:gd name="connsiteX22013" fmla="*/ 2589635 w 22146938"/>
              <a:gd name="connsiteY22013" fmla="*/ 695034 h 4842513"/>
              <a:gd name="connsiteX22014" fmla="*/ 2575794 w 22146938"/>
              <a:gd name="connsiteY22014" fmla="*/ 678424 h 4842513"/>
              <a:gd name="connsiteX22015" fmla="*/ 2594064 w 22146938"/>
              <a:gd name="connsiteY22015" fmla="*/ 666797 h 4842513"/>
              <a:gd name="connsiteX22016" fmla="*/ 7433648 w 22146938"/>
              <a:gd name="connsiteY22016" fmla="*/ 666244 h 4842513"/>
              <a:gd name="connsiteX22017" fmla="*/ 7445280 w 22146938"/>
              <a:gd name="connsiteY22017" fmla="*/ 680639 h 4842513"/>
              <a:gd name="connsiteX22018" fmla="*/ 7429766 w 22146938"/>
              <a:gd name="connsiteY22018" fmla="*/ 690605 h 4842513"/>
              <a:gd name="connsiteX22019" fmla="*/ 7418138 w 22146938"/>
              <a:gd name="connsiteY22019" fmla="*/ 676210 h 4842513"/>
              <a:gd name="connsiteX22020" fmla="*/ 7433648 w 22146938"/>
              <a:gd name="connsiteY22020" fmla="*/ 666244 h 4842513"/>
              <a:gd name="connsiteX22021" fmla="*/ 12575776 w 22146938"/>
              <a:gd name="connsiteY22021" fmla="*/ 665136 h 4842513"/>
              <a:gd name="connsiteX22022" fmla="*/ 12587957 w 22146938"/>
              <a:gd name="connsiteY22022" fmla="*/ 680085 h 4842513"/>
              <a:gd name="connsiteX22023" fmla="*/ 12571901 w 22146938"/>
              <a:gd name="connsiteY22023" fmla="*/ 690605 h 4842513"/>
              <a:gd name="connsiteX22024" fmla="*/ 12559719 w 22146938"/>
              <a:gd name="connsiteY22024" fmla="*/ 675656 h 4842513"/>
              <a:gd name="connsiteX22025" fmla="*/ 12575776 w 22146938"/>
              <a:gd name="connsiteY22025" fmla="*/ 665136 h 4842513"/>
              <a:gd name="connsiteX22026" fmla="*/ 7686517 w 22146938"/>
              <a:gd name="connsiteY22026" fmla="*/ 665136 h 4842513"/>
              <a:gd name="connsiteX22027" fmla="*/ 7699271 w 22146938"/>
              <a:gd name="connsiteY22027" fmla="*/ 680639 h 4842513"/>
              <a:gd name="connsiteX22028" fmla="*/ 7682647 w 22146938"/>
              <a:gd name="connsiteY22028" fmla="*/ 691159 h 4842513"/>
              <a:gd name="connsiteX22029" fmla="*/ 7669916 w 22146938"/>
              <a:gd name="connsiteY22029" fmla="*/ 675656 h 4842513"/>
              <a:gd name="connsiteX22030" fmla="*/ 7686517 w 22146938"/>
              <a:gd name="connsiteY22030" fmla="*/ 665136 h 4842513"/>
              <a:gd name="connsiteX22031" fmla="*/ 19234846 w 22146938"/>
              <a:gd name="connsiteY22031" fmla="*/ 664583 h 4842513"/>
              <a:gd name="connsiteX22032" fmla="*/ 19246472 w 22146938"/>
              <a:gd name="connsiteY22032" fmla="*/ 678978 h 4842513"/>
              <a:gd name="connsiteX22033" fmla="*/ 19230970 w 22146938"/>
              <a:gd name="connsiteY22033" fmla="*/ 688944 h 4842513"/>
              <a:gd name="connsiteX22034" fmla="*/ 19219342 w 22146938"/>
              <a:gd name="connsiteY22034" fmla="*/ 674549 h 4842513"/>
              <a:gd name="connsiteX22035" fmla="*/ 19234846 w 22146938"/>
              <a:gd name="connsiteY22035" fmla="*/ 664583 h 4842513"/>
              <a:gd name="connsiteX22036" fmla="*/ 19015036 w 22146938"/>
              <a:gd name="connsiteY22036" fmla="*/ 664583 h 4842513"/>
              <a:gd name="connsiteX22037" fmla="*/ 19026662 w 22146938"/>
              <a:gd name="connsiteY22037" fmla="*/ 678978 h 4842513"/>
              <a:gd name="connsiteX22038" fmla="*/ 19011160 w 22146938"/>
              <a:gd name="connsiteY22038" fmla="*/ 688944 h 4842513"/>
              <a:gd name="connsiteX22039" fmla="*/ 18999534 w 22146938"/>
              <a:gd name="connsiteY22039" fmla="*/ 674549 h 4842513"/>
              <a:gd name="connsiteX22040" fmla="*/ 19015036 w 22146938"/>
              <a:gd name="connsiteY22040" fmla="*/ 664583 h 4842513"/>
              <a:gd name="connsiteX22041" fmla="*/ 6506058 w 22146938"/>
              <a:gd name="connsiteY22041" fmla="*/ 664582 h 4842513"/>
              <a:gd name="connsiteX22042" fmla="*/ 6518190 w 22146938"/>
              <a:gd name="connsiteY22042" fmla="*/ 679531 h 4842513"/>
              <a:gd name="connsiteX22043" fmla="*/ 6501614 w 22146938"/>
              <a:gd name="connsiteY22043" fmla="*/ 690051 h 4842513"/>
              <a:gd name="connsiteX22044" fmla="*/ 6489454 w 22146938"/>
              <a:gd name="connsiteY22044" fmla="*/ 675102 h 4842513"/>
              <a:gd name="connsiteX22045" fmla="*/ 6506058 w 22146938"/>
              <a:gd name="connsiteY22045" fmla="*/ 664582 h 4842513"/>
              <a:gd name="connsiteX22046" fmla="*/ 2928306 w 22146938"/>
              <a:gd name="connsiteY22046" fmla="*/ 664111 h 4842513"/>
              <a:gd name="connsiteX22047" fmla="*/ 2940507 w 22146938"/>
              <a:gd name="connsiteY22047" fmla="*/ 678960 h 4842513"/>
              <a:gd name="connsiteX22048" fmla="*/ 2924283 w 22146938"/>
              <a:gd name="connsiteY22048" fmla="*/ 689259 h 4842513"/>
              <a:gd name="connsiteX22049" fmla="*/ 2912080 w 22146938"/>
              <a:gd name="connsiteY22049" fmla="*/ 674411 h 4842513"/>
              <a:gd name="connsiteX22050" fmla="*/ 2928306 w 22146938"/>
              <a:gd name="connsiteY22050" fmla="*/ 664111 h 4842513"/>
              <a:gd name="connsiteX22051" fmla="*/ 17314694 w 22146938"/>
              <a:gd name="connsiteY22051" fmla="*/ 664029 h 4842513"/>
              <a:gd name="connsiteX22052" fmla="*/ 17326321 w 22146938"/>
              <a:gd name="connsiteY22052" fmla="*/ 678424 h 4842513"/>
              <a:gd name="connsiteX22053" fmla="*/ 17310818 w 22146938"/>
              <a:gd name="connsiteY22053" fmla="*/ 688390 h 4842513"/>
              <a:gd name="connsiteX22054" fmla="*/ 17299191 w 22146938"/>
              <a:gd name="connsiteY22054" fmla="*/ 673995 h 4842513"/>
              <a:gd name="connsiteX22055" fmla="*/ 17314694 w 22146938"/>
              <a:gd name="connsiteY22055" fmla="*/ 664029 h 4842513"/>
              <a:gd name="connsiteX22056" fmla="*/ 16736656 w 22146938"/>
              <a:gd name="connsiteY22056" fmla="*/ 664029 h 4842513"/>
              <a:gd name="connsiteX22057" fmla="*/ 16749944 w 22146938"/>
              <a:gd name="connsiteY22057" fmla="*/ 680639 h 4842513"/>
              <a:gd name="connsiteX22058" fmla="*/ 16744158 w 22146938"/>
              <a:gd name="connsiteY22058" fmla="*/ 689125 h 4842513"/>
              <a:gd name="connsiteX22059" fmla="*/ 16747730 w 22146938"/>
              <a:gd name="connsiteY22059" fmla="*/ 688390 h 4842513"/>
              <a:gd name="connsiteX22060" fmla="*/ 16747828 w 22146938"/>
              <a:gd name="connsiteY22060" fmla="*/ 688513 h 4842513"/>
              <a:gd name="connsiteX22061" fmla="*/ 16754373 w 22146938"/>
              <a:gd name="connsiteY22061" fmla="*/ 687283 h 4842513"/>
              <a:gd name="connsiteX22062" fmla="*/ 16768769 w 22146938"/>
              <a:gd name="connsiteY22062" fmla="*/ 704447 h 4842513"/>
              <a:gd name="connsiteX22063" fmla="*/ 16749944 w 22146938"/>
              <a:gd name="connsiteY22063" fmla="*/ 716628 h 4842513"/>
              <a:gd name="connsiteX22064" fmla="*/ 16738801 w 22146938"/>
              <a:gd name="connsiteY22064" fmla="*/ 710330 h 4842513"/>
              <a:gd name="connsiteX22065" fmla="*/ 16736409 w 22146938"/>
              <a:gd name="connsiteY22065" fmla="*/ 702339 h 4842513"/>
              <a:gd name="connsiteX22066" fmla="*/ 16732781 w 22146938"/>
              <a:gd name="connsiteY22066" fmla="*/ 697803 h 4842513"/>
              <a:gd name="connsiteX22067" fmla="*/ 16737508 w 22146938"/>
              <a:gd name="connsiteY22067" fmla="*/ 691059 h 4842513"/>
              <a:gd name="connsiteX22068" fmla="*/ 16731672 w 22146938"/>
              <a:gd name="connsiteY22068" fmla="*/ 692266 h 4842513"/>
              <a:gd name="connsiteX22069" fmla="*/ 16718384 w 22146938"/>
              <a:gd name="connsiteY22069" fmla="*/ 675656 h 4842513"/>
              <a:gd name="connsiteX22070" fmla="*/ 16736656 w 22146938"/>
              <a:gd name="connsiteY22070" fmla="*/ 664029 h 4842513"/>
              <a:gd name="connsiteX22071" fmla="*/ 2806014 w 22146938"/>
              <a:gd name="connsiteY22071" fmla="*/ 664029 h 4842513"/>
              <a:gd name="connsiteX22072" fmla="*/ 2817641 w 22146938"/>
              <a:gd name="connsiteY22072" fmla="*/ 677871 h 4842513"/>
              <a:gd name="connsiteX22073" fmla="*/ 2802140 w 22146938"/>
              <a:gd name="connsiteY22073" fmla="*/ 687837 h 4842513"/>
              <a:gd name="connsiteX22074" fmla="*/ 2799494 w 22146938"/>
              <a:gd name="connsiteY22074" fmla="*/ 686339 h 4842513"/>
              <a:gd name="connsiteX22075" fmla="*/ 2794797 w 22146938"/>
              <a:gd name="connsiteY22075" fmla="*/ 693443 h 4842513"/>
              <a:gd name="connsiteX22076" fmla="*/ 2784279 w 22146938"/>
              <a:gd name="connsiteY22076" fmla="*/ 695588 h 4842513"/>
              <a:gd name="connsiteX22077" fmla="*/ 2772098 w 22146938"/>
              <a:gd name="connsiteY22077" fmla="*/ 680639 h 4842513"/>
              <a:gd name="connsiteX22078" fmla="*/ 2788154 w 22146938"/>
              <a:gd name="connsiteY22078" fmla="*/ 670119 h 4842513"/>
              <a:gd name="connsiteX22079" fmla="*/ 2791805 w 22146938"/>
              <a:gd name="connsiteY22079" fmla="*/ 672132 h 4842513"/>
              <a:gd name="connsiteX22080" fmla="*/ 2795980 w 22146938"/>
              <a:gd name="connsiteY22080" fmla="*/ 666105 h 4842513"/>
              <a:gd name="connsiteX22081" fmla="*/ 2806014 w 22146938"/>
              <a:gd name="connsiteY22081" fmla="*/ 664029 h 4842513"/>
              <a:gd name="connsiteX22082" fmla="*/ 17739364 w 22146938"/>
              <a:gd name="connsiteY22082" fmla="*/ 663475 h 4842513"/>
              <a:gd name="connsiteX22083" fmla="*/ 17750438 w 22146938"/>
              <a:gd name="connsiteY22083" fmla="*/ 677317 h 4842513"/>
              <a:gd name="connsiteX22084" fmla="*/ 17738801 w 22146938"/>
              <a:gd name="connsiteY22084" fmla="*/ 684644 h 4842513"/>
              <a:gd name="connsiteX22085" fmla="*/ 17740867 w 22146938"/>
              <a:gd name="connsiteY22085" fmla="*/ 692233 h 4842513"/>
              <a:gd name="connsiteX22086" fmla="*/ 17725821 w 22146938"/>
              <a:gd name="connsiteY22086" fmla="*/ 702161 h 4842513"/>
              <a:gd name="connsiteX22087" fmla="*/ 17717335 w 22146938"/>
              <a:gd name="connsiteY22087" fmla="*/ 697285 h 4842513"/>
              <a:gd name="connsiteX22088" fmla="*/ 17717771 w 22146938"/>
              <a:gd name="connsiteY22088" fmla="*/ 698911 h 4842513"/>
              <a:gd name="connsiteX22089" fmla="*/ 17701161 w 22146938"/>
              <a:gd name="connsiteY22089" fmla="*/ 709431 h 4842513"/>
              <a:gd name="connsiteX22090" fmla="*/ 17688980 w 22146938"/>
              <a:gd name="connsiteY22090" fmla="*/ 694481 h 4842513"/>
              <a:gd name="connsiteX22091" fmla="*/ 17694793 w 22146938"/>
              <a:gd name="connsiteY22091" fmla="*/ 686315 h 4842513"/>
              <a:gd name="connsiteX22092" fmla="*/ 17702820 w 22146938"/>
              <a:gd name="connsiteY22092" fmla="*/ 684566 h 4842513"/>
              <a:gd name="connsiteX22093" fmla="*/ 17700606 w 22146938"/>
              <a:gd name="connsiteY22093" fmla="*/ 676764 h 4842513"/>
              <a:gd name="connsiteX22094" fmla="*/ 17716663 w 22146938"/>
              <a:gd name="connsiteY22094" fmla="*/ 666244 h 4842513"/>
              <a:gd name="connsiteX22095" fmla="*/ 17726075 w 22146938"/>
              <a:gd name="connsiteY22095" fmla="*/ 671435 h 4842513"/>
              <a:gd name="connsiteX22096" fmla="*/ 17726173 w 22146938"/>
              <a:gd name="connsiteY22096" fmla="*/ 671780 h 4842513"/>
              <a:gd name="connsiteX22097" fmla="*/ 10328620 w 22146938"/>
              <a:gd name="connsiteY22097" fmla="*/ 663475 h 4842513"/>
              <a:gd name="connsiteX22098" fmla="*/ 10340806 w 22146938"/>
              <a:gd name="connsiteY22098" fmla="*/ 678424 h 4842513"/>
              <a:gd name="connsiteX22099" fmla="*/ 10324744 w 22146938"/>
              <a:gd name="connsiteY22099" fmla="*/ 688944 h 4842513"/>
              <a:gd name="connsiteX22100" fmla="*/ 10312563 w 22146938"/>
              <a:gd name="connsiteY22100" fmla="*/ 673995 h 4842513"/>
              <a:gd name="connsiteX22101" fmla="*/ 10328620 w 22146938"/>
              <a:gd name="connsiteY22101" fmla="*/ 663475 h 4842513"/>
              <a:gd name="connsiteX22102" fmla="*/ 13392450 w 22146938"/>
              <a:gd name="connsiteY22102" fmla="*/ 662922 h 4842513"/>
              <a:gd name="connsiteX22103" fmla="*/ 13404076 w 22146938"/>
              <a:gd name="connsiteY22103" fmla="*/ 677317 h 4842513"/>
              <a:gd name="connsiteX22104" fmla="*/ 13388574 w 22146938"/>
              <a:gd name="connsiteY22104" fmla="*/ 687283 h 4842513"/>
              <a:gd name="connsiteX22105" fmla="*/ 13376947 w 22146938"/>
              <a:gd name="connsiteY22105" fmla="*/ 672888 h 4842513"/>
              <a:gd name="connsiteX22106" fmla="*/ 13392450 w 22146938"/>
              <a:gd name="connsiteY22106" fmla="*/ 662922 h 4842513"/>
              <a:gd name="connsiteX22107" fmla="*/ 16859018 w 22146938"/>
              <a:gd name="connsiteY22107" fmla="*/ 661814 h 4842513"/>
              <a:gd name="connsiteX22108" fmla="*/ 16872860 w 22146938"/>
              <a:gd name="connsiteY22108" fmla="*/ 678978 h 4842513"/>
              <a:gd name="connsiteX22109" fmla="*/ 16854036 w 22146938"/>
              <a:gd name="connsiteY22109" fmla="*/ 690605 h 4842513"/>
              <a:gd name="connsiteX22110" fmla="*/ 16840194 w 22146938"/>
              <a:gd name="connsiteY22110" fmla="*/ 673441 h 4842513"/>
              <a:gd name="connsiteX22111" fmla="*/ 16859018 w 22146938"/>
              <a:gd name="connsiteY22111" fmla="*/ 661814 h 4842513"/>
              <a:gd name="connsiteX22112" fmla="*/ 11077527 w 22146938"/>
              <a:gd name="connsiteY22112" fmla="*/ 661814 h 4842513"/>
              <a:gd name="connsiteX22113" fmla="*/ 11089708 w 22146938"/>
              <a:gd name="connsiteY22113" fmla="*/ 676209 h 4842513"/>
              <a:gd name="connsiteX22114" fmla="*/ 11073652 w 22146938"/>
              <a:gd name="connsiteY22114" fmla="*/ 686175 h 4842513"/>
              <a:gd name="connsiteX22115" fmla="*/ 11061471 w 22146938"/>
              <a:gd name="connsiteY22115" fmla="*/ 671780 h 4842513"/>
              <a:gd name="connsiteX22116" fmla="*/ 11077527 w 22146938"/>
              <a:gd name="connsiteY22116" fmla="*/ 661814 h 4842513"/>
              <a:gd name="connsiteX22117" fmla="*/ 14111122 w 22146938"/>
              <a:gd name="connsiteY22117" fmla="*/ 661261 h 4842513"/>
              <a:gd name="connsiteX22118" fmla="*/ 14123303 w 22146938"/>
              <a:gd name="connsiteY22118" fmla="*/ 676210 h 4842513"/>
              <a:gd name="connsiteX22119" fmla="*/ 14107246 w 22146938"/>
              <a:gd name="connsiteY22119" fmla="*/ 686730 h 4842513"/>
              <a:gd name="connsiteX22120" fmla="*/ 14095065 w 22146938"/>
              <a:gd name="connsiteY22120" fmla="*/ 671781 h 4842513"/>
              <a:gd name="connsiteX22121" fmla="*/ 14111122 w 22146938"/>
              <a:gd name="connsiteY22121" fmla="*/ 661261 h 4842513"/>
              <a:gd name="connsiteX22122" fmla="*/ 10502543 w 22146938"/>
              <a:gd name="connsiteY22122" fmla="*/ 661261 h 4842513"/>
              <a:gd name="connsiteX22123" fmla="*/ 10514725 w 22146938"/>
              <a:gd name="connsiteY22123" fmla="*/ 676210 h 4842513"/>
              <a:gd name="connsiteX22124" fmla="*/ 10498670 w 22146938"/>
              <a:gd name="connsiteY22124" fmla="*/ 686176 h 4842513"/>
              <a:gd name="connsiteX22125" fmla="*/ 10486483 w 22146938"/>
              <a:gd name="connsiteY22125" fmla="*/ 671227 h 4842513"/>
              <a:gd name="connsiteX22126" fmla="*/ 10502543 w 22146938"/>
              <a:gd name="connsiteY22126" fmla="*/ 661261 h 4842513"/>
              <a:gd name="connsiteX22127" fmla="*/ 11586910 w 22146938"/>
              <a:gd name="connsiteY22127" fmla="*/ 659600 h 4842513"/>
              <a:gd name="connsiteX22128" fmla="*/ 11599091 w 22146938"/>
              <a:gd name="connsiteY22128" fmla="*/ 674549 h 4842513"/>
              <a:gd name="connsiteX22129" fmla="*/ 11583035 w 22146938"/>
              <a:gd name="connsiteY22129" fmla="*/ 685069 h 4842513"/>
              <a:gd name="connsiteX22130" fmla="*/ 11570854 w 22146938"/>
              <a:gd name="connsiteY22130" fmla="*/ 670120 h 4842513"/>
              <a:gd name="connsiteX22131" fmla="*/ 11586910 w 22146938"/>
              <a:gd name="connsiteY22131" fmla="*/ 659600 h 4842513"/>
              <a:gd name="connsiteX22132" fmla="*/ 15328657 w 22146938"/>
              <a:gd name="connsiteY22132" fmla="*/ 659046 h 4842513"/>
              <a:gd name="connsiteX22133" fmla="*/ 15341945 w 22146938"/>
              <a:gd name="connsiteY22133" fmla="*/ 675656 h 4842513"/>
              <a:gd name="connsiteX22134" fmla="*/ 15324227 w 22146938"/>
              <a:gd name="connsiteY22134" fmla="*/ 687283 h 4842513"/>
              <a:gd name="connsiteX22135" fmla="*/ 15310939 w 22146938"/>
              <a:gd name="connsiteY22135" fmla="*/ 670673 h 4842513"/>
              <a:gd name="connsiteX22136" fmla="*/ 15328657 w 22146938"/>
              <a:gd name="connsiteY22136" fmla="*/ 659046 h 4842513"/>
              <a:gd name="connsiteX22137" fmla="*/ 17067756 w 22146938"/>
              <a:gd name="connsiteY22137" fmla="*/ 658492 h 4842513"/>
              <a:gd name="connsiteX22138" fmla="*/ 17079382 w 22146938"/>
              <a:gd name="connsiteY22138" fmla="*/ 672334 h 4842513"/>
              <a:gd name="connsiteX22139" fmla="*/ 17063879 w 22146938"/>
              <a:gd name="connsiteY22139" fmla="*/ 682300 h 4842513"/>
              <a:gd name="connsiteX22140" fmla="*/ 17052252 w 22146938"/>
              <a:gd name="connsiteY22140" fmla="*/ 668458 h 4842513"/>
              <a:gd name="connsiteX22141" fmla="*/ 17067756 w 22146938"/>
              <a:gd name="connsiteY22141" fmla="*/ 658492 h 4842513"/>
              <a:gd name="connsiteX22142" fmla="*/ 15707371 w 22146938"/>
              <a:gd name="connsiteY22142" fmla="*/ 658492 h 4842513"/>
              <a:gd name="connsiteX22143" fmla="*/ 15718445 w 22146938"/>
              <a:gd name="connsiteY22143" fmla="*/ 672334 h 4842513"/>
              <a:gd name="connsiteX22144" fmla="*/ 15703496 w 22146938"/>
              <a:gd name="connsiteY22144" fmla="*/ 681746 h 4842513"/>
              <a:gd name="connsiteX22145" fmla="*/ 15692422 w 22146938"/>
              <a:gd name="connsiteY22145" fmla="*/ 667904 h 4842513"/>
              <a:gd name="connsiteX22146" fmla="*/ 15707371 w 22146938"/>
              <a:gd name="connsiteY22146" fmla="*/ 658492 h 4842513"/>
              <a:gd name="connsiteX22147" fmla="*/ 13125578 w 22146938"/>
              <a:gd name="connsiteY22147" fmla="*/ 657939 h 4842513"/>
              <a:gd name="connsiteX22148" fmla="*/ 13137204 w 22146938"/>
              <a:gd name="connsiteY22148" fmla="*/ 672334 h 4842513"/>
              <a:gd name="connsiteX22149" fmla="*/ 13121701 w 22146938"/>
              <a:gd name="connsiteY22149" fmla="*/ 682300 h 4842513"/>
              <a:gd name="connsiteX22150" fmla="*/ 13110075 w 22146938"/>
              <a:gd name="connsiteY22150" fmla="*/ 667905 h 4842513"/>
              <a:gd name="connsiteX22151" fmla="*/ 13125578 w 22146938"/>
              <a:gd name="connsiteY22151" fmla="*/ 657939 h 4842513"/>
              <a:gd name="connsiteX22152" fmla="*/ 16525704 w 22146938"/>
              <a:gd name="connsiteY22152" fmla="*/ 655723 h 4842513"/>
              <a:gd name="connsiteX22153" fmla="*/ 16534822 w 22146938"/>
              <a:gd name="connsiteY22153" fmla="*/ 660768 h 4842513"/>
              <a:gd name="connsiteX22154" fmla="*/ 16535117 w 22146938"/>
              <a:gd name="connsiteY22154" fmla="*/ 660707 h 4842513"/>
              <a:gd name="connsiteX22155" fmla="*/ 16548959 w 22146938"/>
              <a:gd name="connsiteY22155" fmla="*/ 677871 h 4842513"/>
              <a:gd name="connsiteX22156" fmla="*/ 16530135 w 22146938"/>
              <a:gd name="connsiteY22156" fmla="*/ 689498 h 4842513"/>
              <a:gd name="connsiteX22157" fmla="*/ 16519268 w 22146938"/>
              <a:gd name="connsiteY22157" fmla="*/ 683408 h 4842513"/>
              <a:gd name="connsiteX22158" fmla="*/ 16518718 w 22146938"/>
              <a:gd name="connsiteY22158" fmla="*/ 681358 h 4842513"/>
              <a:gd name="connsiteX22159" fmla="*/ 16511101 w 22146938"/>
              <a:gd name="connsiteY22159" fmla="*/ 676902 h 4842513"/>
              <a:gd name="connsiteX22160" fmla="*/ 16507987 w 22146938"/>
              <a:gd name="connsiteY22160" fmla="*/ 666797 h 4842513"/>
              <a:gd name="connsiteX22161" fmla="*/ 16525704 w 22146938"/>
              <a:gd name="connsiteY22161" fmla="*/ 655723 h 4842513"/>
              <a:gd name="connsiteX22162" fmla="*/ 17671262 w 22146938"/>
              <a:gd name="connsiteY22162" fmla="*/ 655170 h 4842513"/>
              <a:gd name="connsiteX22163" fmla="*/ 17682336 w 22146938"/>
              <a:gd name="connsiteY22163" fmla="*/ 669012 h 4842513"/>
              <a:gd name="connsiteX22164" fmla="*/ 17673427 w 22146938"/>
              <a:gd name="connsiteY22164" fmla="*/ 674621 h 4842513"/>
              <a:gd name="connsiteX22165" fmla="*/ 17668217 w 22146938"/>
              <a:gd name="connsiteY22165" fmla="*/ 682438 h 4842513"/>
              <a:gd name="connsiteX22166" fmla="*/ 17657973 w 22146938"/>
              <a:gd name="connsiteY22166" fmla="*/ 684514 h 4842513"/>
              <a:gd name="connsiteX22167" fmla="*/ 17652601 w 22146938"/>
              <a:gd name="connsiteY22167" fmla="*/ 681503 h 4842513"/>
              <a:gd name="connsiteX22168" fmla="*/ 17651566 w 22146938"/>
              <a:gd name="connsiteY22168" fmla="*/ 681707 h 4842513"/>
              <a:gd name="connsiteX22169" fmla="*/ 17652991 w 22146938"/>
              <a:gd name="connsiteY22169" fmla="*/ 686730 h 4842513"/>
              <a:gd name="connsiteX22170" fmla="*/ 17636381 w 22146938"/>
              <a:gd name="connsiteY22170" fmla="*/ 697250 h 4842513"/>
              <a:gd name="connsiteX22171" fmla="*/ 17624200 w 22146938"/>
              <a:gd name="connsiteY22171" fmla="*/ 682300 h 4842513"/>
              <a:gd name="connsiteX22172" fmla="*/ 17629806 w 22146938"/>
              <a:gd name="connsiteY22172" fmla="*/ 674134 h 4842513"/>
              <a:gd name="connsiteX22173" fmla="*/ 17637735 w 22146938"/>
              <a:gd name="connsiteY22173" fmla="*/ 672439 h 4842513"/>
              <a:gd name="connsiteX22174" fmla="*/ 17636381 w 22146938"/>
              <a:gd name="connsiteY22174" fmla="*/ 667905 h 4842513"/>
              <a:gd name="connsiteX22175" fmla="*/ 17652437 w 22146938"/>
              <a:gd name="connsiteY22175" fmla="*/ 657939 h 4842513"/>
              <a:gd name="connsiteX22176" fmla="*/ 17657957 w 22146938"/>
              <a:gd name="connsiteY22176" fmla="*/ 660942 h 4842513"/>
              <a:gd name="connsiteX22177" fmla="*/ 17659015 w 22146938"/>
              <a:gd name="connsiteY22177" fmla="*/ 660728 h 4842513"/>
              <a:gd name="connsiteX22178" fmla="*/ 17661503 w 22146938"/>
              <a:gd name="connsiteY22178" fmla="*/ 657177 h 4842513"/>
              <a:gd name="connsiteX22179" fmla="*/ 17671262 w 22146938"/>
              <a:gd name="connsiteY22179" fmla="*/ 655170 h 4842513"/>
              <a:gd name="connsiteX22180" fmla="*/ 13957753 w 22146938"/>
              <a:gd name="connsiteY22180" fmla="*/ 655170 h 4842513"/>
              <a:gd name="connsiteX22181" fmla="*/ 13969935 w 22146938"/>
              <a:gd name="connsiteY22181" fmla="*/ 669565 h 4842513"/>
              <a:gd name="connsiteX22182" fmla="*/ 13953878 w 22146938"/>
              <a:gd name="connsiteY22182" fmla="*/ 679531 h 4842513"/>
              <a:gd name="connsiteX22183" fmla="*/ 13941697 w 22146938"/>
              <a:gd name="connsiteY22183" fmla="*/ 665136 h 4842513"/>
              <a:gd name="connsiteX22184" fmla="*/ 13957753 w 22146938"/>
              <a:gd name="connsiteY22184" fmla="*/ 655170 h 4842513"/>
              <a:gd name="connsiteX22185" fmla="*/ 12290633 w 22146938"/>
              <a:gd name="connsiteY22185" fmla="*/ 655170 h 4842513"/>
              <a:gd name="connsiteX22186" fmla="*/ 12302814 w 22146938"/>
              <a:gd name="connsiteY22186" fmla="*/ 670119 h 4842513"/>
              <a:gd name="connsiteX22187" fmla="*/ 12286204 w 22146938"/>
              <a:gd name="connsiteY22187" fmla="*/ 680639 h 4842513"/>
              <a:gd name="connsiteX22188" fmla="*/ 12274023 w 22146938"/>
              <a:gd name="connsiteY22188" fmla="*/ 665690 h 4842513"/>
              <a:gd name="connsiteX22189" fmla="*/ 12290633 w 22146938"/>
              <a:gd name="connsiteY22189" fmla="*/ 655170 h 4842513"/>
              <a:gd name="connsiteX22190" fmla="*/ 9445893 w 22146938"/>
              <a:gd name="connsiteY22190" fmla="*/ 655170 h 4842513"/>
              <a:gd name="connsiteX22191" fmla="*/ 9458079 w 22146938"/>
              <a:gd name="connsiteY22191" fmla="*/ 670119 h 4842513"/>
              <a:gd name="connsiteX22192" fmla="*/ 9441466 w 22146938"/>
              <a:gd name="connsiteY22192" fmla="*/ 680639 h 4842513"/>
              <a:gd name="connsiteX22193" fmla="*/ 9429281 w 22146938"/>
              <a:gd name="connsiteY22193" fmla="*/ 665690 h 4842513"/>
              <a:gd name="connsiteX22194" fmla="*/ 9445893 w 22146938"/>
              <a:gd name="connsiteY22194" fmla="*/ 655170 h 4842513"/>
              <a:gd name="connsiteX22195" fmla="*/ 9216694 w 22146938"/>
              <a:gd name="connsiteY22195" fmla="*/ 655170 h 4842513"/>
              <a:gd name="connsiteX22196" fmla="*/ 9228873 w 22146938"/>
              <a:gd name="connsiteY22196" fmla="*/ 670119 h 4842513"/>
              <a:gd name="connsiteX22197" fmla="*/ 9212816 w 22146938"/>
              <a:gd name="connsiteY22197" fmla="*/ 680639 h 4842513"/>
              <a:gd name="connsiteX22198" fmla="*/ 9200630 w 22146938"/>
              <a:gd name="connsiteY22198" fmla="*/ 665690 h 4842513"/>
              <a:gd name="connsiteX22199" fmla="*/ 9216694 w 22146938"/>
              <a:gd name="connsiteY22199" fmla="*/ 655170 h 4842513"/>
              <a:gd name="connsiteX22200" fmla="*/ 16798113 w 22146938"/>
              <a:gd name="connsiteY22200" fmla="*/ 654063 h 4842513"/>
              <a:gd name="connsiteX22201" fmla="*/ 16811955 w 22146938"/>
              <a:gd name="connsiteY22201" fmla="*/ 670673 h 4842513"/>
              <a:gd name="connsiteX22202" fmla="*/ 16793685 w 22146938"/>
              <a:gd name="connsiteY22202" fmla="*/ 682300 h 4842513"/>
              <a:gd name="connsiteX22203" fmla="*/ 16779843 w 22146938"/>
              <a:gd name="connsiteY22203" fmla="*/ 665690 h 4842513"/>
              <a:gd name="connsiteX22204" fmla="*/ 16798113 w 22146938"/>
              <a:gd name="connsiteY22204" fmla="*/ 654063 h 4842513"/>
              <a:gd name="connsiteX22205" fmla="*/ 10670575 w 22146938"/>
              <a:gd name="connsiteY22205" fmla="*/ 654063 h 4842513"/>
              <a:gd name="connsiteX22206" fmla="*/ 10682756 w 22146938"/>
              <a:gd name="connsiteY22206" fmla="*/ 668458 h 4842513"/>
              <a:gd name="connsiteX22207" fmla="*/ 10666700 w 22146938"/>
              <a:gd name="connsiteY22207" fmla="*/ 678424 h 4842513"/>
              <a:gd name="connsiteX22208" fmla="*/ 10654519 w 22146938"/>
              <a:gd name="connsiteY22208" fmla="*/ 664029 h 4842513"/>
              <a:gd name="connsiteX22209" fmla="*/ 10670575 w 22146938"/>
              <a:gd name="connsiteY22209" fmla="*/ 654063 h 4842513"/>
              <a:gd name="connsiteX22210" fmla="*/ 16883933 w 22146938"/>
              <a:gd name="connsiteY22210" fmla="*/ 653509 h 4842513"/>
              <a:gd name="connsiteX22211" fmla="*/ 16895007 w 22146938"/>
              <a:gd name="connsiteY22211" fmla="*/ 667351 h 4842513"/>
              <a:gd name="connsiteX22212" fmla="*/ 16880058 w 22146938"/>
              <a:gd name="connsiteY22212" fmla="*/ 676764 h 4842513"/>
              <a:gd name="connsiteX22213" fmla="*/ 16868984 w 22146938"/>
              <a:gd name="connsiteY22213" fmla="*/ 662922 h 4842513"/>
              <a:gd name="connsiteX22214" fmla="*/ 16883933 w 22146938"/>
              <a:gd name="connsiteY22214" fmla="*/ 653509 h 4842513"/>
              <a:gd name="connsiteX22215" fmla="*/ 16161385 w 22146938"/>
              <a:gd name="connsiteY22215" fmla="*/ 653509 h 4842513"/>
              <a:gd name="connsiteX22216" fmla="*/ 16175227 w 22146938"/>
              <a:gd name="connsiteY22216" fmla="*/ 670119 h 4842513"/>
              <a:gd name="connsiteX22217" fmla="*/ 16156957 w 22146938"/>
              <a:gd name="connsiteY22217" fmla="*/ 681746 h 4842513"/>
              <a:gd name="connsiteX22218" fmla="*/ 16143115 w 22146938"/>
              <a:gd name="connsiteY22218" fmla="*/ 665136 h 4842513"/>
              <a:gd name="connsiteX22219" fmla="*/ 16161385 w 22146938"/>
              <a:gd name="connsiteY22219" fmla="*/ 653509 h 4842513"/>
              <a:gd name="connsiteX22220" fmla="*/ 11329150 w 22146938"/>
              <a:gd name="connsiteY22220" fmla="*/ 653403 h 4842513"/>
              <a:gd name="connsiteX22221" fmla="*/ 11341352 w 22146938"/>
              <a:gd name="connsiteY22221" fmla="*/ 668253 h 4842513"/>
              <a:gd name="connsiteX22222" fmla="*/ 11325124 w 22146938"/>
              <a:gd name="connsiteY22222" fmla="*/ 678552 h 4842513"/>
              <a:gd name="connsiteX22223" fmla="*/ 11312923 w 22146938"/>
              <a:gd name="connsiteY22223" fmla="*/ 663701 h 4842513"/>
              <a:gd name="connsiteX22224" fmla="*/ 11329150 w 22146938"/>
              <a:gd name="connsiteY22224" fmla="*/ 653403 h 4842513"/>
              <a:gd name="connsiteX22225" fmla="*/ 7900233 w 22146938"/>
              <a:gd name="connsiteY22225" fmla="*/ 652955 h 4842513"/>
              <a:gd name="connsiteX22226" fmla="*/ 7912956 w 22146938"/>
              <a:gd name="connsiteY22226" fmla="*/ 668458 h 4842513"/>
              <a:gd name="connsiteX22227" fmla="*/ 7895819 w 22146938"/>
              <a:gd name="connsiteY22227" fmla="*/ 678977 h 4842513"/>
              <a:gd name="connsiteX22228" fmla="*/ 7883052 w 22146938"/>
              <a:gd name="connsiteY22228" fmla="*/ 663475 h 4842513"/>
              <a:gd name="connsiteX22229" fmla="*/ 7900233 w 22146938"/>
              <a:gd name="connsiteY22229" fmla="*/ 652955 h 4842513"/>
              <a:gd name="connsiteX22230" fmla="*/ 19424756 w 22146938"/>
              <a:gd name="connsiteY22230" fmla="*/ 651848 h 4842513"/>
              <a:gd name="connsiteX22231" fmla="*/ 19436382 w 22146938"/>
              <a:gd name="connsiteY22231" fmla="*/ 666243 h 4842513"/>
              <a:gd name="connsiteX22232" fmla="*/ 19420880 w 22146938"/>
              <a:gd name="connsiteY22232" fmla="*/ 676209 h 4842513"/>
              <a:gd name="connsiteX22233" fmla="*/ 19409254 w 22146938"/>
              <a:gd name="connsiteY22233" fmla="*/ 661814 h 4842513"/>
              <a:gd name="connsiteX22234" fmla="*/ 19424756 w 22146938"/>
              <a:gd name="connsiteY22234" fmla="*/ 651848 h 4842513"/>
              <a:gd name="connsiteX22235" fmla="*/ 16698452 w 22146938"/>
              <a:gd name="connsiteY22235" fmla="*/ 651848 h 4842513"/>
              <a:gd name="connsiteX22236" fmla="*/ 16712294 w 22146938"/>
              <a:gd name="connsiteY22236" fmla="*/ 669012 h 4842513"/>
              <a:gd name="connsiteX22237" fmla="*/ 16693470 w 22146938"/>
              <a:gd name="connsiteY22237" fmla="*/ 680639 h 4842513"/>
              <a:gd name="connsiteX22238" fmla="*/ 16679628 w 22146938"/>
              <a:gd name="connsiteY22238" fmla="*/ 663475 h 4842513"/>
              <a:gd name="connsiteX22239" fmla="*/ 16698452 w 22146938"/>
              <a:gd name="connsiteY22239" fmla="*/ 651848 h 4842513"/>
              <a:gd name="connsiteX22240" fmla="*/ 14628255 w 22146938"/>
              <a:gd name="connsiteY22240" fmla="*/ 651848 h 4842513"/>
              <a:gd name="connsiteX22241" fmla="*/ 14640990 w 22146938"/>
              <a:gd name="connsiteY22241" fmla="*/ 667351 h 4842513"/>
              <a:gd name="connsiteX22242" fmla="*/ 14623826 w 22146938"/>
              <a:gd name="connsiteY22242" fmla="*/ 678425 h 4842513"/>
              <a:gd name="connsiteX22243" fmla="*/ 14611091 w 22146938"/>
              <a:gd name="connsiteY22243" fmla="*/ 662922 h 4842513"/>
              <a:gd name="connsiteX22244" fmla="*/ 14628255 w 22146938"/>
              <a:gd name="connsiteY22244" fmla="*/ 651848 h 4842513"/>
              <a:gd name="connsiteX22245" fmla="*/ 12719732 w 22146938"/>
              <a:gd name="connsiteY22245" fmla="*/ 651848 h 4842513"/>
              <a:gd name="connsiteX22246" fmla="*/ 12731913 w 22146938"/>
              <a:gd name="connsiteY22246" fmla="*/ 666244 h 4842513"/>
              <a:gd name="connsiteX22247" fmla="*/ 12715857 w 22146938"/>
              <a:gd name="connsiteY22247" fmla="*/ 676210 h 4842513"/>
              <a:gd name="connsiteX22248" fmla="*/ 12703675 w 22146938"/>
              <a:gd name="connsiteY22248" fmla="*/ 661814 h 4842513"/>
              <a:gd name="connsiteX22249" fmla="*/ 12719732 w 22146938"/>
              <a:gd name="connsiteY22249" fmla="*/ 651848 h 4842513"/>
              <a:gd name="connsiteX22250" fmla="*/ 17258774 w 22146938"/>
              <a:gd name="connsiteY22250" fmla="*/ 651295 h 4842513"/>
              <a:gd name="connsiteX22251" fmla="*/ 17270400 w 22146938"/>
              <a:gd name="connsiteY22251" fmla="*/ 665690 h 4842513"/>
              <a:gd name="connsiteX22252" fmla="*/ 17254897 w 22146938"/>
              <a:gd name="connsiteY22252" fmla="*/ 675656 h 4842513"/>
              <a:gd name="connsiteX22253" fmla="*/ 17243271 w 22146938"/>
              <a:gd name="connsiteY22253" fmla="*/ 661261 h 4842513"/>
              <a:gd name="connsiteX22254" fmla="*/ 17258774 w 22146938"/>
              <a:gd name="connsiteY22254" fmla="*/ 651295 h 4842513"/>
              <a:gd name="connsiteX22255" fmla="*/ 20379848 w 22146938"/>
              <a:gd name="connsiteY22255" fmla="*/ 649633 h 4842513"/>
              <a:gd name="connsiteX22256" fmla="*/ 20391474 w 22146938"/>
              <a:gd name="connsiteY22256" fmla="*/ 664028 h 4842513"/>
              <a:gd name="connsiteX22257" fmla="*/ 20375972 w 22146938"/>
              <a:gd name="connsiteY22257" fmla="*/ 673994 h 4842513"/>
              <a:gd name="connsiteX22258" fmla="*/ 20364346 w 22146938"/>
              <a:gd name="connsiteY22258" fmla="*/ 659599 h 4842513"/>
              <a:gd name="connsiteX22259" fmla="*/ 20379848 w 22146938"/>
              <a:gd name="connsiteY22259" fmla="*/ 649633 h 4842513"/>
              <a:gd name="connsiteX22260" fmla="*/ 8801912 w 22146938"/>
              <a:gd name="connsiteY22260" fmla="*/ 649633 h 4842513"/>
              <a:gd name="connsiteX22261" fmla="*/ 8814097 w 22146938"/>
              <a:gd name="connsiteY22261" fmla="*/ 664582 h 4842513"/>
              <a:gd name="connsiteX22262" fmla="*/ 8798035 w 22146938"/>
              <a:gd name="connsiteY22262" fmla="*/ 675102 h 4842513"/>
              <a:gd name="connsiteX22263" fmla="*/ 8785852 w 22146938"/>
              <a:gd name="connsiteY22263" fmla="*/ 660153 h 4842513"/>
              <a:gd name="connsiteX22264" fmla="*/ 8801912 w 22146938"/>
              <a:gd name="connsiteY22264" fmla="*/ 649633 h 4842513"/>
              <a:gd name="connsiteX22265" fmla="*/ 8044747 w 22146938"/>
              <a:gd name="connsiteY22265" fmla="*/ 649633 h 4842513"/>
              <a:gd name="connsiteX22266" fmla="*/ 8057487 w 22146938"/>
              <a:gd name="connsiteY22266" fmla="*/ 665136 h 4842513"/>
              <a:gd name="connsiteX22267" fmla="*/ 8040322 w 22146938"/>
              <a:gd name="connsiteY22267" fmla="*/ 675656 h 4842513"/>
              <a:gd name="connsiteX22268" fmla="*/ 8027593 w 22146938"/>
              <a:gd name="connsiteY22268" fmla="*/ 660153 h 4842513"/>
              <a:gd name="connsiteX22269" fmla="*/ 8044747 w 22146938"/>
              <a:gd name="connsiteY22269" fmla="*/ 649633 h 4842513"/>
              <a:gd name="connsiteX22270" fmla="*/ 7632400 w 22146938"/>
              <a:gd name="connsiteY22270" fmla="*/ 649080 h 4842513"/>
              <a:gd name="connsiteX22271" fmla="*/ 7644578 w 22146938"/>
              <a:gd name="connsiteY22271" fmla="*/ 663476 h 4842513"/>
              <a:gd name="connsiteX22272" fmla="*/ 7628538 w 22146938"/>
              <a:gd name="connsiteY22272" fmla="*/ 673442 h 4842513"/>
              <a:gd name="connsiteX22273" fmla="*/ 7616353 w 22146938"/>
              <a:gd name="connsiteY22273" fmla="*/ 659046 h 4842513"/>
              <a:gd name="connsiteX22274" fmla="*/ 7632400 w 22146938"/>
              <a:gd name="connsiteY22274" fmla="*/ 649080 h 4842513"/>
              <a:gd name="connsiteX22275" fmla="*/ 6180341 w 22146938"/>
              <a:gd name="connsiteY22275" fmla="*/ 649080 h 4842513"/>
              <a:gd name="connsiteX22276" fmla="*/ 6193074 w 22146938"/>
              <a:gd name="connsiteY22276" fmla="*/ 664582 h 4842513"/>
              <a:gd name="connsiteX22277" fmla="*/ 6176461 w 22146938"/>
              <a:gd name="connsiteY22277" fmla="*/ 675102 h 4842513"/>
              <a:gd name="connsiteX22278" fmla="*/ 6163733 w 22146938"/>
              <a:gd name="connsiteY22278" fmla="*/ 659599 h 4842513"/>
              <a:gd name="connsiteX22279" fmla="*/ 6180341 w 22146938"/>
              <a:gd name="connsiteY22279" fmla="*/ 649080 h 4842513"/>
              <a:gd name="connsiteX22280" fmla="*/ 3658798 w 22146938"/>
              <a:gd name="connsiteY22280" fmla="*/ 649079 h 4842513"/>
              <a:gd name="connsiteX22281" fmla="*/ 3672085 w 22146938"/>
              <a:gd name="connsiteY22281" fmla="*/ 665136 h 4842513"/>
              <a:gd name="connsiteX22282" fmla="*/ 3654368 w 22146938"/>
              <a:gd name="connsiteY22282" fmla="*/ 676209 h 4842513"/>
              <a:gd name="connsiteX22283" fmla="*/ 3641081 w 22146938"/>
              <a:gd name="connsiteY22283" fmla="*/ 660153 h 4842513"/>
              <a:gd name="connsiteX22284" fmla="*/ 3658798 w 22146938"/>
              <a:gd name="connsiteY22284" fmla="*/ 649079 h 4842513"/>
              <a:gd name="connsiteX22285" fmla="*/ 8399223 w 22146938"/>
              <a:gd name="connsiteY22285" fmla="*/ 648526 h 4842513"/>
              <a:gd name="connsiteX22286" fmla="*/ 8411955 w 22146938"/>
              <a:gd name="connsiteY22286" fmla="*/ 664028 h 4842513"/>
              <a:gd name="connsiteX22287" fmla="*/ 8395346 w 22146938"/>
              <a:gd name="connsiteY22287" fmla="*/ 674548 h 4842513"/>
              <a:gd name="connsiteX22288" fmla="*/ 8382605 w 22146938"/>
              <a:gd name="connsiteY22288" fmla="*/ 659045 h 4842513"/>
              <a:gd name="connsiteX22289" fmla="*/ 8399223 w 22146938"/>
              <a:gd name="connsiteY22289" fmla="*/ 648526 h 4842513"/>
              <a:gd name="connsiteX22290" fmla="*/ 14987039 w 22146938"/>
              <a:gd name="connsiteY22290" fmla="*/ 647972 h 4842513"/>
              <a:gd name="connsiteX22291" fmla="*/ 15000326 w 22146938"/>
              <a:gd name="connsiteY22291" fmla="*/ 664029 h 4842513"/>
              <a:gd name="connsiteX22292" fmla="*/ 14982609 w 22146938"/>
              <a:gd name="connsiteY22292" fmla="*/ 675103 h 4842513"/>
              <a:gd name="connsiteX22293" fmla="*/ 14969321 w 22146938"/>
              <a:gd name="connsiteY22293" fmla="*/ 659046 h 4842513"/>
              <a:gd name="connsiteX22294" fmla="*/ 14987039 w 22146938"/>
              <a:gd name="connsiteY22294" fmla="*/ 647972 h 4842513"/>
              <a:gd name="connsiteX22295" fmla="*/ 17454221 w 22146938"/>
              <a:gd name="connsiteY22295" fmla="*/ 647419 h 4842513"/>
              <a:gd name="connsiteX22296" fmla="*/ 17465848 w 22146938"/>
              <a:gd name="connsiteY22296" fmla="*/ 661814 h 4842513"/>
              <a:gd name="connsiteX22297" fmla="*/ 17450345 w 22146938"/>
              <a:gd name="connsiteY22297" fmla="*/ 671780 h 4842513"/>
              <a:gd name="connsiteX22298" fmla="*/ 17438719 w 22146938"/>
              <a:gd name="connsiteY22298" fmla="*/ 657385 h 4842513"/>
              <a:gd name="connsiteX22299" fmla="*/ 17454221 w 22146938"/>
              <a:gd name="connsiteY22299" fmla="*/ 647419 h 4842513"/>
              <a:gd name="connsiteX22300" fmla="*/ 16073905 w 22146938"/>
              <a:gd name="connsiteY22300" fmla="*/ 647418 h 4842513"/>
              <a:gd name="connsiteX22301" fmla="*/ 16086639 w 22146938"/>
              <a:gd name="connsiteY22301" fmla="*/ 662921 h 4842513"/>
              <a:gd name="connsiteX22302" fmla="*/ 16069476 w 22146938"/>
              <a:gd name="connsiteY22302" fmla="*/ 673995 h 4842513"/>
              <a:gd name="connsiteX22303" fmla="*/ 16056741 w 22146938"/>
              <a:gd name="connsiteY22303" fmla="*/ 658492 h 4842513"/>
              <a:gd name="connsiteX22304" fmla="*/ 16073905 w 22146938"/>
              <a:gd name="connsiteY22304" fmla="*/ 647418 h 4842513"/>
              <a:gd name="connsiteX22305" fmla="*/ 14272241 w 22146938"/>
              <a:gd name="connsiteY22305" fmla="*/ 647418 h 4842513"/>
              <a:gd name="connsiteX22306" fmla="*/ 14284422 w 22146938"/>
              <a:gd name="connsiteY22306" fmla="*/ 662367 h 4842513"/>
              <a:gd name="connsiteX22307" fmla="*/ 14267812 w 22146938"/>
              <a:gd name="connsiteY22307" fmla="*/ 672887 h 4842513"/>
              <a:gd name="connsiteX22308" fmla="*/ 14255631 w 22146938"/>
              <a:gd name="connsiteY22308" fmla="*/ 657938 h 4842513"/>
              <a:gd name="connsiteX22309" fmla="*/ 14272241 w 22146938"/>
              <a:gd name="connsiteY22309" fmla="*/ 647418 h 4842513"/>
              <a:gd name="connsiteX22310" fmla="*/ 3067916 w 22146938"/>
              <a:gd name="connsiteY22310" fmla="*/ 647418 h 4842513"/>
              <a:gd name="connsiteX22311" fmla="*/ 3079542 w 22146938"/>
              <a:gd name="connsiteY22311" fmla="*/ 661260 h 4842513"/>
              <a:gd name="connsiteX22312" fmla="*/ 3075514 w 22146938"/>
              <a:gd name="connsiteY22312" fmla="*/ 667328 h 4842513"/>
              <a:gd name="connsiteX22313" fmla="*/ 3076115 w 22146938"/>
              <a:gd name="connsiteY22313" fmla="*/ 669565 h 4842513"/>
              <a:gd name="connsiteX22314" fmla="*/ 3060613 w 22146938"/>
              <a:gd name="connsiteY22314" fmla="*/ 679531 h 4842513"/>
              <a:gd name="connsiteX22315" fmla="*/ 3048987 w 22146938"/>
              <a:gd name="connsiteY22315" fmla="*/ 665136 h 4842513"/>
              <a:gd name="connsiteX22316" fmla="*/ 3053941 w 22146938"/>
              <a:gd name="connsiteY22316" fmla="*/ 657989 h 4842513"/>
              <a:gd name="connsiteX22317" fmla="*/ 3052967 w 22146938"/>
              <a:gd name="connsiteY22317" fmla="*/ 656831 h 4842513"/>
              <a:gd name="connsiteX22318" fmla="*/ 3067916 w 22146938"/>
              <a:gd name="connsiteY22318" fmla="*/ 647418 h 4842513"/>
              <a:gd name="connsiteX22319" fmla="*/ 19152736 w 22146938"/>
              <a:gd name="connsiteY22319" fmla="*/ 647325 h 4842513"/>
              <a:gd name="connsiteX22320" fmla="*/ 19164480 w 22146938"/>
              <a:gd name="connsiteY22320" fmla="*/ 661539 h 4842513"/>
              <a:gd name="connsiteX22321" fmla="*/ 19148886 w 22146938"/>
              <a:gd name="connsiteY22321" fmla="*/ 671379 h 4842513"/>
              <a:gd name="connsiteX22322" fmla="*/ 19137144 w 22146938"/>
              <a:gd name="connsiteY22322" fmla="*/ 657165 h 4842513"/>
              <a:gd name="connsiteX22323" fmla="*/ 19152736 w 22146938"/>
              <a:gd name="connsiteY22323" fmla="*/ 647325 h 4842513"/>
              <a:gd name="connsiteX22324" fmla="*/ 7168579 w 22146938"/>
              <a:gd name="connsiteY22324" fmla="*/ 647177 h 4842513"/>
              <a:gd name="connsiteX22325" fmla="*/ 7180332 w 22146938"/>
              <a:gd name="connsiteY22325" fmla="*/ 661391 h 4842513"/>
              <a:gd name="connsiteX22326" fmla="*/ 7164725 w 22146938"/>
              <a:gd name="connsiteY22326" fmla="*/ 671231 h 4842513"/>
              <a:gd name="connsiteX22327" fmla="*/ 7152981 w 22146938"/>
              <a:gd name="connsiteY22327" fmla="*/ 657017 h 4842513"/>
              <a:gd name="connsiteX22328" fmla="*/ 7168579 w 22146938"/>
              <a:gd name="connsiteY22328" fmla="*/ 647177 h 4842513"/>
              <a:gd name="connsiteX22329" fmla="*/ 8603615 w 22146938"/>
              <a:gd name="connsiteY22329" fmla="*/ 646865 h 4842513"/>
              <a:gd name="connsiteX22330" fmla="*/ 8615805 w 22146938"/>
              <a:gd name="connsiteY22330" fmla="*/ 661814 h 4842513"/>
              <a:gd name="connsiteX22331" fmla="*/ 8599188 w 22146938"/>
              <a:gd name="connsiteY22331" fmla="*/ 672334 h 4842513"/>
              <a:gd name="connsiteX22332" fmla="*/ 8587003 w 22146938"/>
              <a:gd name="connsiteY22332" fmla="*/ 657384 h 4842513"/>
              <a:gd name="connsiteX22333" fmla="*/ 8603615 w 22146938"/>
              <a:gd name="connsiteY22333" fmla="*/ 646865 h 4842513"/>
              <a:gd name="connsiteX22334" fmla="*/ 6082294 w 22146938"/>
              <a:gd name="connsiteY22334" fmla="*/ 646864 h 4842513"/>
              <a:gd name="connsiteX22335" fmla="*/ 6095029 w 22146938"/>
              <a:gd name="connsiteY22335" fmla="*/ 662367 h 4842513"/>
              <a:gd name="connsiteX22336" fmla="*/ 6077867 w 22146938"/>
              <a:gd name="connsiteY22336" fmla="*/ 673441 h 4842513"/>
              <a:gd name="connsiteX22337" fmla="*/ 6065135 w 22146938"/>
              <a:gd name="connsiteY22337" fmla="*/ 657938 h 4842513"/>
              <a:gd name="connsiteX22338" fmla="*/ 6082294 w 22146938"/>
              <a:gd name="connsiteY22338" fmla="*/ 646864 h 4842513"/>
              <a:gd name="connsiteX22339" fmla="*/ 18727844 w 22146938"/>
              <a:gd name="connsiteY22339" fmla="*/ 644926 h 4842513"/>
              <a:gd name="connsiteX22340" fmla="*/ 18739127 w 22146938"/>
              <a:gd name="connsiteY22340" fmla="*/ 658508 h 4842513"/>
              <a:gd name="connsiteX22341" fmla="*/ 18724168 w 22146938"/>
              <a:gd name="connsiteY22341" fmla="*/ 667888 h 4842513"/>
              <a:gd name="connsiteX22342" fmla="*/ 18712885 w 22146938"/>
              <a:gd name="connsiteY22342" fmla="*/ 654306 h 4842513"/>
              <a:gd name="connsiteX22343" fmla="*/ 18727844 w 22146938"/>
              <a:gd name="connsiteY22343" fmla="*/ 644926 h 4842513"/>
              <a:gd name="connsiteX22344" fmla="*/ 15674246 w 22146938"/>
              <a:gd name="connsiteY22344" fmla="*/ 644139 h 4842513"/>
              <a:gd name="connsiteX22345" fmla="*/ 15685530 w 22146938"/>
              <a:gd name="connsiteY22345" fmla="*/ 657720 h 4842513"/>
              <a:gd name="connsiteX22346" fmla="*/ 15670572 w 22146938"/>
              <a:gd name="connsiteY22346" fmla="*/ 667101 h 4842513"/>
              <a:gd name="connsiteX22347" fmla="*/ 15659288 w 22146938"/>
              <a:gd name="connsiteY22347" fmla="*/ 653521 h 4842513"/>
              <a:gd name="connsiteX22348" fmla="*/ 15674246 w 22146938"/>
              <a:gd name="connsiteY22348" fmla="*/ 644139 h 4842513"/>
              <a:gd name="connsiteX22349" fmla="*/ 17602053 w 22146938"/>
              <a:gd name="connsiteY22349" fmla="*/ 644097 h 4842513"/>
              <a:gd name="connsiteX22350" fmla="*/ 17613679 w 22146938"/>
              <a:gd name="connsiteY22350" fmla="*/ 657939 h 4842513"/>
              <a:gd name="connsiteX22351" fmla="*/ 17608419 w 22146938"/>
              <a:gd name="connsiteY22351" fmla="*/ 665829 h 4842513"/>
              <a:gd name="connsiteX22352" fmla="*/ 17600454 w 22146938"/>
              <a:gd name="connsiteY22352" fmla="*/ 667443 h 4842513"/>
              <a:gd name="connsiteX22353" fmla="*/ 17596585 w 22146938"/>
              <a:gd name="connsiteY22353" fmla="*/ 673026 h 4842513"/>
              <a:gd name="connsiteX22354" fmla="*/ 17587899 w 22146938"/>
              <a:gd name="connsiteY22354" fmla="*/ 674823 h 4842513"/>
              <a:gd name="connsiteX22355" fmla="*/ 17588764 w 22146938"/>
              <a:gd name="connsiteY22355" fmla="*/ 677870 h 4842513"/>
              <a:gd name="connsiteX22356" fmla="*/ 17572708 w 22146938"/>
              <a:gd name="connsiteY22356" fmla="*/ 688390 h 4842513"/>
              <a:gd name="connsiteX22357" fmla="*/ 17560527 w 22146938"/>
              <a:gd name="connsiteY22357" fmla="*/ 673441 h 4842513"/>
              <a:gd name="connsiteX22358" fmla="*/ 17566063 w 22146938"/>
              <a:gd name="connsiteY22358" fmla="*/ 665067 h 4842513"/>
              <a:gd name="connsiteX22359" fmla="*/ 17575623 w 22146938"/>
              <a:gd name="connsiteY22359" fmla="*/ 663117 h 4842513"/>
              <a:gd name="connsiteX22360" fmla="*/ 17574922 w 22146938"/>
              <a:gd name="connsiteY22360" fmla="*/ 660707 h 4842513"/>
              <a:gd name="connsiteX22361" fmla="*/ 17579975 w 22146938"/>
              <a:gd name="connsiteY22361" fmla="*/ 652402 h 4842513"/>
              <a:gd name="connsiteX22362" fmla="*/ 17588747 w 22146938"/>
              <a:gd name="connsiteY22362" fmla="*/ 651008 h 4842513"/>
              <a:gd name="connsiteX22363" fmla="*/ 17592225 w 22146938"/>
              <a:gd name="connsiteY22363" fmla="*/ 646173 h 4842513"/>
              <a:gd name="connsiteX22364" fmla="*/ 17602053 w 22146938"/>
              <a:gd name="connsiteY22364" fmla="*/ 644097 h 4842513"/>
              <a:gd name="connsiteX22365" fmla="*/ 2302890 w 22146938"/>
              <a:gd name="connsiteY22365" fmla="*/ 644097 h 4842513"/>
              <a:gd name="connsiteX22366" fmla="*/ 2316177 w 22146938"/>
              <a:gd name="connsiteY22366" fmla="*/ 660707 h 4842513"/>
              <a:gd name="connsiteX22367" fmla="*/ 2298461 w 22146938"/>
              <a:gd name="connsiteY22367" fmla="*/ 672334 h 4842513"/>
              <a:gd name="connsiteX22368" fmla="*/ 2285173 w 22146938"/>
              <a:gd name="connsiteY22368" fmla="*/ 655724 h 4842513"/>
              <a:gd name="connsiteX22369" fmla="*/ 2302890 w 22146938"/>
              <a:gd name="connsiteY22369" fmla="*/ 644097 h 4842513"/>
              <a:gd name="connsiteX22370" fmla="*/ 8996340 w 22146938"/>
              <a:gd name="connsiteY22370" fmla="*/ 644096 h 4842513"/>
              <a:gd name="connsiteX22371" fmla="*/ 9008522 w 22146938"/>
              <a:gd name="connsiteY22371" fmla="*/ 658492 h 4842513"/>
              <a:gd name="connsiteX22372" fmla="*/ 8992465 w 22146938"/>
              <a:gd name="connsiteY22372" fmla="*/ 668458 h 4842513"/>
              <a:gd name="connsiteX22373" fmla="*/ 8980278 w 22146938"/>
              <a:gd name="connsiteY22373" fmla="*/ 654062 h 4842513"/>
              <a:gd name="connsiteX22374" fmla="*/ 8996340 w 22146938"/>
              <a:gd name="connsiteY22374" fmla="*/ 644096 h 4842513"/>
              <a:gd name="connsiteX22375" fmla="*/ 19290214 w 22146938"/>
              <a:gd name="connsiteY22375" fmla="*/ 643543 h 4842513"/>
              <a:gd name="connsiteX22376" fmla="*/ 19301842 w 22146938"/>
              <a:gd name="connsiteY22376" fmla="*/ 657938 h 4842513"/>
              <a:gd name="connsiteX22377" fmla="*/ 19286338 w 22146938"/>
              <a:gd name="connsiteY22377" fmla="*/ 667904 h 4842513"/>
              <a:gd name="connsiteX22378" fmla="*/ 19274710 w 22146938"/>
              <a:gd name="connsiteY22378" fmla="*/ 653509 h 4842513"/>
              <a:gd name="connsiteX22379" fmla="*/ 19290214 w 22146938"/>
              <a:gd name="connsiteY22379" fmla="*/ 643543 h 4842513"/>
              <a:gd name="connsiteX22380" fmla="*/ 18938074 w 22146938"/>
              <a:gd name="connsiteY22380" fmla="*/ 642989 h 4842513"/>
              <a:gd name="connsiteX22381" fmla="*/ 18949702 w 22146938"/>
              <a:gd name="connsiteY22381" fmla="*/ 656831 h 4842513"/>
              <a:gd name="connsiteX22382" fmla="*/ 18934198 w 22146938"/>
              <a:gd name="connsiteY22382" fmla="*/ 666797 h 4842513"/>
              <a:gd name="connsiteX22383" fmla="*/ 18922572 w 22146938"/>
              <a:gd name="connsiteY22383" fmla="*/ 652955 h 4842513"/>
              <a:gd name="connsiteX22384" fmla="*/ 18938074 w 22146938"/>
              <a:gd name="connsiteY22384" fmla="*/ 642989 h 4842513"/>
              <a:gd name="connsiteX22385" fmla="*/ 5541748 w 22146938"/>
              <a:gd name="connsiteY22385" fmla="*/ 642989 h 4842513"/>
              <a:gd name="connsiteX22386" fmla="*/ 5555589 w 22146938"/>
              <a:gd name="connsiteY22386" fmla="*/ 659599 h 4842513"/>
              <a:gd name="connsiteX22387" fmla="*/ 5537313 w 22146938"/>
              <a:gd name="connsiteY22387" fmla="*/ 671226 h 4842513"/>
              <a:gd name="connsiteX22388" fmla="*/ 5523472 w 22146938"/>
              <a:gd name="connsiteY22388" fmla="*/ 654616 h 4842513"/>
              <a:gd name="connsiteX22389" fmla="*/ 5541748 w 22146938"/>
              <a:gd name="connsiteY22389" fmla="*/ 642989 h 4842513"/>
              <a:gd name="connsiteX22390" fmla="*/ 4979142 w 22146938"/>
              <a:gd name="connsiteY22390" fmla="*/ 642989 h 4842513"/>
              <a:gd name="connsiteX22391" fmla="*/ 4993544 w 22146938"/>
              <a:gd name="connsiteY22391" fmla="*/ 660153 h 4842513"/>
              <a:gd name="connsiteX22392" fmla="*/ 4974712 w 22146938"/>
              <a:gd name="connsiteY22392" fmla="*/ 672334 h 4842513"/>
              <a:gd name="connsiteX22393" fmla="*/ 4960305 w 22146938"/>
              <a:gd name="connsiteY22393" fmla="*/ 655170 h 4842513"/>
              <a:gd name="connsiteX22394" fmla="*/ 4979142 w 22146938"/>
              <a:gd name="connsiteY22394" fmla="*/ 642989 h 4842513"/>
              <a:gd name="connsiteX22395" fmla="*/ 7570977 w 22146938"/>
              <a:gd name="connsiteY22395" fmla="*/ 642436 h 4842513"/>
              <a:gd name="connsiteX22396" fmla="*/ 7582608 w 22146938"/>
              <a:gd name="connsiteY22396" fmla="*/ 656831 h 4842513"/>
              <a:gd name="connsiteX22397" fmla="*/ 7567103 w 22146938"/>
              <a:gd name="connsiteY22397" fmla="*/ 666797 h 4842513"/>
              <a:gd name="connsiteX22398" fmla="*/ 7555472 w 22146938"/>
              <a:gd name="connsiteY22398" fmla="*/ 652402 h 4842513"/>
              <a:gd name="connsiteX22399" fmla="*/ 7570977 w 22146938"/>
              <a:gd name="connsiteY22399" fmla="*/ 642436 h 4842513"/>
              <a:gd name="connsiteX22400" fmla="*/ 3198502 w 22146938"/>
              <a:gd name="connsiteY22400" fmla="*/ 642436 h 4842513"/>
              <a:gd name="connsiteX22401" fmla="*/ 3210128 w 22146938"/>
              <a:gd name="connsiteY22401" fmla="*/ 656831 h 4842513"/>
              <a:gd name="connsiteX22402" fmla="*/ 3204661 w 22146938"/>
              <a:gd name="connsiteY22402" fmla="*/ 664721 h 4842513"/>
              <a:gd name="connsiteX22403" fmla="*/ 3200477 w 22146938"/>
              <a:gd name="connsiteY22403" fmla="*/ 665587 h 4842513"/>
              <a:gd name="connsiteX22404" fmla="*/ 3201310 w 22146938"/>
              <a:gd name="connsiteY22404" fmla="*/ 666578 h 4842513"/>
              <a:gd name="connsiteX22405" fmla="*/ 3208648 w 22146938"/>
              <a:gd name="connsiteY22405" fmla="*/ 665136 h 4842513"/>
              <a:gd name="connsiteX22406" fmla="*/ 3221935 w 22146938"/>
              <a:gd name="connsiteY22406" fmla="*/ 681746 h 4842513"/>
              <a:gd name="connsiteX22407" fmla="*/ 3203665 w 22146938"/>
              <a:gd name="connsiteY22407" fmla="*/ 693373 h 4842513"/>
              <a:gd name="connsiteX22408" fmla="*/ 3197691 w 22146938"/>
              <a:gd name="connsiteY22408" fmla="*/ 689977 h 4842513"/>
              <a:gd name="connsiteX22409" fmla="*/ 3189125 w 22146938"/>
              <a:gd name="connsiteY22409" fmla="*/ 691713 h 4842513"/>
              <a:gd name="connsiteX22410" fmla="*/ 3177498 w 22146938"/>
              <a:gd name="connsiteY22410" fmla="*/ 677871 h 4842513"/>
              <a:gd name="connsiteX22411" fmla="*/ 3182220 w 22146938"/>
              <a:gd name="connsiteY22411" fmla="*/ 671059 h 4842513"/>
              <a:gd name="connsiteX22412" fmla="*/ 3178640 w 22146938"/>
              <a:gd name="connsiteY22412" fmla="*/ 666797 h 4842513"/>
              <a:gd name="connsiteX22413" fmla="*/ 3183832 w 22146938"/>
              <a:gd name="connsiteY22413" fmla="*/ 659391 h 4842513"/>
              <a:gd name="connsiteX22414" fmla="*/ 3184823 w 22146938"/>
              <a:gd name="connsiteY22414" fmla="*/ 659187 h 4842513"/>
              <a:gd name="connsiteX22415" fmla="*/ 3183001 w 22146938"/>
              <a:gd name="connsiteY22415" fmla="*/ 652402 h 4842513"/>
              <a:gd name="connsiteX22416" fmla="*/ 3198502 w 22146938"/>
              <a:gd name="connsiteY22416" fmla="*/ 642436 h 4842513"/>
              <a:gd name="connsiteX22417" fmla="*/ 18523370 w 22146938"/>
              <a:gd name="connsiteY22417" fmla="*/ 642435 h 4842513"/>
              <a:gd name="connsiteX22418" fmla="*/ 18534444 w 22146938"/>
              <a:gd name="connsiteY22418" fmla="*/ 656277 h 4842513"/>
              <a:gd name="connsiteX22419" fmla="*/ 18519495 w 22146938"/>
              <a:gd name="connsiteY22419" fmla="*/ 665690 h 4842513"/>
              <a:gd name="connsiteX22420" fmla="*/ 18508421 w 22146938"/>
              <a:gd name="connsiteY22420" fmla="*/ 651848 h 4842513"/>
              <a:gd name="connsiteX22421" fmla="*/ 18523370 w 22146938"/>
              <a:gd name="connsiteY22421" fmla="*/ 642435 h 4842513"/>
              <a:gd name="connsiteX22422" fmla="*/ 12859259 w 22146938"/>
              <a:gd name="connsiteY22422" fmla="*/ 642435 h 4842513"/>
              <a:gd name="connsiteX22423" fmla="*/ 12870887 w 22146938"/>
              <a:gd name="connsiteY22423" fmla="*/ 656831 h 4842513"/>
              <a:gd name="connsiteX22424" fmla="*/ 12855383 w 22146938"/>
              <a:gd name="connsiteY22424" fmla="*/ 666797 h 4842513"/>
              <a:gd name="connsiteX22425" fmla="*/ 12843756 w 22146938"/>
              <a:gd name="connsiteY22425" fmla="*/ 652401 h 4842513"/>
              <a:gd name="connsiteX22426" fmla="*/ 12859259 w 22146938"/>
              <a:gd name="connsiteY22426" fmla="*/ 642435 h 4842513"/>
              <a:gd name="connsiteX22427" fmla="*/ 10012939 w 22146938"/>
              <a:gd name="connsiteY22427" fmla="*/ 641882 h 4842513"/>
              <a:gd name="connsiteX22428" fmla="*/ 10025123 w 22146938"/>
              <a:gd name="connsiteY22428" fmla="*/ 656831 h 4842513"/>
              <a:gd name="connsiteX22429" fmla="*/ 10008507 w 22146938"/>
              <a:gd name="connsiteY22429" fmla="*/ 667351 h 4842513"/>
              <a:gd name="connsiteX22430" fmla="*/ 9996327 w 22146938"/>
              <a:gd name="connsiteY22430" fmla="*/ 652402 h 4842513"/>
              <a:gd name="connsiteX22431" fmla="*/ 10012939 w 22146938"/>
              <a:gd name="connsiteY22431" fmla="*/ 641882 h 4842513"/>
              <a:gd name="connsiteX22432" fmla="*/ 9133114 w 22146938"/>
              <a:gd name="connsiteY22432" fmla="*/ 641882 h 4842513"/>
              <a:gd name="connsiteX22433" fmla="*/ 9145302 w 22146938"/>
              <a:gd name="connsiteY22433" fmla="*/ 656278 h 4842513"/>
              <a:gd name="connsiteX22434" fmla="*/ 9129240 w 22146938"/>
              <a:gd name="connsiteY22434" fmla="*/ 666244 h 4842513"/>
              <a:gd name="connsiteX22435" fmla="*/ 9117057 w 22146938"/>
              <a:gd name="connsiteY22435" fmla="*/ 651848 h 4842513"/>
              <a:gd name="connsiteX22436" fmla="*/ 9133114 w 22146938"/>
              <a:gd name="connsiteY22436" fmla="*/ 641882 h 4842513"/>
              <a:gd name="connsiteX22437" fmla="*/ 6277832 w 22146938"/>
              <a:gd name="connsiteY22437" fmla="*/ 641882 h 4842513"/>
              <a:gd name="connsiteX22438" fmla="*/ 6290571 w 22146938"/>
              <a:gd name="connsiteY22438" fmla="*/ 656831 h 4842513"/>
              <a:gd name="connsiteX22439" fmla="*/ 6273961 w 22146938"/>
              <a:gd name="connsiteY22439" fmla="*/ 667351 h 4842513"/>
              <a:gd name="connsiteX22440" fmla="*/ 6261225 w 22146938"/>
              <a:gd name="connsiteY22440" fmla="*/ 652401 h 4842513"/>
              <a:gd name="connsiteX22441" fmla="*/ 6277832 w 22146938"/>
              <a:gd name="connsiteY22441" fmla="*/ 641882 h 4842513"/>
              <a:gd name="connsiteX22442" fmla="*/ 4560703 w 22146938"/>
              <a:gd name="connsiteY22442" fmla="*/ 641882 h 4842513"/>
              <a:gd name="connsiteX22443" fmla="*/ 4571082 w 22146938"/>
              <a:gd name="connsiteY22443" fmla="*/ 647626 h 4842513"/>
              <a:gd name="connsiteX22444" fmla="*/ 4572740 w 22146938"/>
              <a:gd name="connsiteY22444" fmla="*/ 653517 h 4842513"/>
              <a:gd name="connsiteX22445" fmla="*/ 4582257 w 22146938"/>
              <a:gd name="connsiteY22445" fmla="*/ 651848 h 4842513"/>
              <a:gd name="connsiteX22446" fmla="*/ 4590024 w 22146938"/>
              <a:gd name="connsiteY22446" fmla="*/ 656236 h 4842513"/>
              <a:gd name="connsiteX22447" fmla="*/ 4595084 w 22146938"/>
              <a:gd name="connsiteY22447" fmla="*/ 648802 h 4842513"/>
              <a:gd name="connsiteX22448" fmla="*/ 4607125 w 22146938"/>
              <a:gd name="connsiteY22448" fmla="*/ 646311 h 4842513"/>
              <a:gd name="connsiteX22449" fmla="*/ 4615428 w 22146938"/>
              <a:gd name="connsiteY22449" fmla="*/ 651001 h 4842513"/>
              <a:gd name="connsiteX22450" fmla="*/ 4619892 w 22146938"/>
              <a:gd name="connsiteY22450" fmla="*/ 644927 h 4842513"/>
              <a:gd name="connsiteX22451" fmla="*/ 4632018 w 22146938"/>
              <a:gd name="connsiteY22451" fmla="*/ 642436 h 4842513"/>
              <a:gd name="connsiteX22452" fmla="*/ 4645837 w 22146938"/>
              <a:gd name="connsiteY22452" fmla="*/ 659600 h 4842513"/>
              <a:gd name="connsiteX22453" fmla="*/ 4645759 w 22146938"/>
              <a:gd name="connsiteY22453" fmla="*/ 659714 h 4842513"/>
              <a:gd name="connsiteX22454" fmla="*/ 4655224 w 22146938"/>
              <a:gd name="connsiteY22454" fmla="*/ 657939 h 4842513"/>
              <a:gd name="connsiteX22455" fmla="*/ 4669624 w 22146938"/>
              <a:gd name="connsiteY22455" fmla="*/ 675103 h 4842513"/>
              <a:gd name="connsiteX22456" fmla="*/ 4650789 w 22146938"/>
              <a:gd name="connsiteY22456" fmla="*/ 687284 h 4842513"/>
              <a:gd name="connsiteX22457" fmla="*/ 4636399 w 22146938"/>
              <a:gd name="connsiteY22457" fmla="*/ 670120 h 4842513"/>
              <a:gd name="connsiteX22458" fmla="*/ 4636740 w 22146938"/>
              <a:gd name="connsiteY22458" fmla="*/ 669590 h 4842513"/>
              <a:gd name="connsiteX22459" fmla="*/ 4627032 w 22146938"/>
              <a:gd name="connsiteY22459" fmla="*/ 671227 h 4842513"/>
              <a:gd name="connsiteX22460" fmla="*/ 4618584 w 22146938"/>
              <a:gd name="connsiteY22460" fmla="*/ 666499 h 4842513"/>
              <a:gd name="connsiteX22461" fmla="*/ 4614739 w 22146938"/>
              <a:gd name="connsiteY22461" fmla="*/ 672264 h 4842513"/>
              <a:gd name="connsiteX22462" fmla="*/ 4602703 w 22146938"/>
              <a:gd name="connsiteY22462" fmla="*/ 674548 h 4842513"/>
              <a:gd name="connsiteX22463" fmla="*/ 4594938 w 22146938"/>
              <a:gd name="connsiteY22463" fmla="*/ 670161 h 4842513"/>
              <a:gd name="connsiteX22464" fmla="*/ 4589869 w 22146938"/>
              <a:gd name="connsiteY22464" fmla="*/ 677595 h 4842513"/>
              <a:gd name="connsiteX22465" fmla="*/ 4577827 w 22146938"/>
              <a:gd name="connsiteY22465" fmla="*/ 680086 h 4842513"/>
              <a:gd name="connsiteX22466" fmla="*/ 4567164 w 22146938"/>
              <a:gd name="connsiteY22466" fmla="*/ 674065 h 4842513"/>
              <a:gd name="connsiteX22467" fmla="*/ 4565185 w 22146938"/>
              <a:gd name="connsiteY22467" fmla="*/ 667465 h 4842513"/>
              <a:gd name="connsiteX22468" fmla="*/ 4556272 w 22146938"/>
              <a:gd name="connsiteY22468" fmla="*/ 669012 h 4842513"/>
              <a:gd name="connsiteX22469" fmla="*/ 4542984 w 22146938"/>
              <a:gd name="connsiteY22469" fmla="*/ 652955 h 4842513"/>
              <a:gd name="connsiteX22470" fmla="*/ 4560703 w 22146938"/>
              <a:gd name="connsiteY22470" fmla="*/ 641882 h 4842513"/>
              <a:gd name="connsiteX22471" fmla="*/ 15488116 w 22146938"/>
              <a:gd name="connsiteY22471" fmla="*/ 641328 h 4842513"/>
              <a:gd name="connsiteX22472" fmla="*/ 15501404 w 22146938"/>
              <a:gd name="connsiteY22472" fmla="*/ 657938 h 4842513"/>
              <a:gd name="connsiteX22473" fmla="*/ 15483132 w 22146938"/>
              <a:gd name="connsiteY22473" fmla="*/ 669565 h 4842513"/>
              <a:gd name="connsiteX22474" fmla="*/ 15469844 w 22146938"/>
              <a:gd name="connsiteY22474" fmla="*/ 652955 h 4842513"/>
              <a:gd name="connsiteX22475" fmla="*/ 15488116 w 22146938"/>
              <a:gd name="connsiteY22475" fmla="*/ 641328 h 4842513"/>
              <a:gd name="connsiteX22476" fmla="*/ 2340108 w 22146938"/>
              <a:gd name="connsiteY22476" fmla="*/ 641328 h 4842513"/>
              <a:gd name="connsiteX22477" fmla="*/ 2352842 w 22146938"/>
              <a:gd name="connsiteY22477" fmla="*/ 656831 h 4842513"/>
              <a:gd name="connsiteX22478" fmla="*/ 2335679 w 22146938"/>
              <a:gd name="connsiteY22478" fmla="*/ 667905 h 4842513"/>
              <a:gd name="connsiteX22479" fmla="*/ 2322946 w 22146938"/>
              <a:gd name="connsiteY22479" fmla="*/ 652402 h 4842513"/>
              <a:gd name="connsiteX22480" fmla="*/ 2340108 w 22146938"/>
              <a:gd name="connsiteY22480" fmla="*/ 641328 h 4842513"/>
              <a:gd name="connsiteX22481" fmla="*/ 17530075 w 22146938"/>
              <a:gd name="connsiteY22481" fmla="*/ 639114 h 4842513"/>
              <a:gd name="connsiteX22482" fmla="*/ 17541701 w 22146938"/>
              <a:gd name="connsiteY22482" fmla="*/ 653509 h 4842513"/>
              <a:gd name="connsiteX22483" fmla="*/ 17526198 w 22146938"/>
              <a:gd name="connsiteY22483" fmla="*/ 663475 h 4842513"/>
              <a:gd name="connsiteX22484" fmla="*/ 17524680 w 22146938"/>
              <a:gd name="connsiteY22484" fmla="*/ 662624 h 4842513"/>
              <a:gd name="connsiteX22485" fmla="*/ 17526752 w 22146938"/>
              <a:gd name="connsiteY22485" fmla="*/ 669565 h 4842513"/>
              <a:gd name="connsiteX22486" fmla="*/ 17510696 w 22146938"/>
              <a:gd name="connsiteY22486" fmla="*/ 679531 h 4842513"/>
              <a:gd name="connsiteX22487" fmla="*/ 17498514 w 22146938"/>
              <a:gd name="connsiteY22487" fmla="*/ 665136 h 4842513"/>
              <a:gd name="connsiteX22488" fmla="*/ 17514571 w 22146938"/>
              <a:gd name="connsiteY22488" fmla="*/ 655170 h 4842513"/>
              <a:gd name="connsiteX22489" fmla="*/ 17516488 w 22146938"/>
              <a:gd name="connsiteY22489" fmla="*/ 656213 h 4842513"/>
              <a:gd name="connsiteX22490" fmla="*/ 17514572 w 22146938"/>
              <a:gd name="connsiteY22490" fmla="*/ 649080 h 4842513"/>
              <a:gd name="connsiteX22491" fmla="*/ 17530075 w 22146938"/>
              <a:gd name="connsiteY22491" fmla="*/ 639114 h 4842513"/>
              <a:gd name="connsiteX22492" fmla="*/ 16323060 w 22146938"/>
              <a:gd name="connsiteY22492" fmla="*/ 638560 h 4842513"/>
              <a:gd name="connsiteX22493" fmla="*/ 16336902 w 22146938"/>
              <a:gd name="connsiteY22493" fmla="*/ 655170 h 4842513"/>
              <a:gd name="connsiteX22494" fmla="*/ 16333623 w 22146938"/>
              <a:gd name="connsiteY22494" fmla="*/ 660088 h 4842513"/>
              <a:gd name="connsiteX22495" fmla="*/ 16334134 w 22146938"/>
              <a:gd name="connsiteY22495" fmla="*/ 661814 h 4842513"/>
              <a:gd name="connsiteX22496" fmla="*/ 16316415 w 22146938"/>
              <a:gd name="connsiteY22496" fmla="*/ 672888 h 4842513"/>
              <a:gd name="connsiteX22497" fmla="*/ 16303127 w 22146938"/>
              <a:gd name="connsiteY22497" fmla="*/ 656831 h 4842513"/>
              <a:gd name="connsiteX22498" fmla="*/ 16305664 w 22146938"/>
              <a:gd name="connsiteY22498" fmla="*/ 653097 h 4842513"/>
              <a:gd name="connsiteX22499" fmla="*/ 16304789 w 22146938"/>
              <a:gd name="connsiteY22499" fmla="*/ 650187 h 4842513"/>
              <a:gd name="connsiteX22500" fmla="*/ 16323060 w 22146938"/>
              <a:gd name="connsiteY22500" fmla="*/ 638560 h 4842513"/>
              <a:gd name="connsiteX22501" fmla="*/ 5981490 w 22146938"/>
              <a:gd name="connsiteY22501" fmla="*/ 638559 h 4842513"/>
              <a:gd name="connsiteX22502" fmla="*/ 5994780 w 22146938"/>
              <a:gd name="connsiteY22502" fmla="*/ 654616 h 4842513"/>
              <a:gd name="connsiteX22503" fmla="*/ 5977610 w 22146938"/>
              <a:gd name="connsiteY22503" fmla="*/ 665690 h 4842513"/>
              <a:gd name="connsiteX22504" fmla="*/ 5964330 w 22146938"/>
              <a:gd name="connsiteY22504" fmla="*/ 649633 h 4842513"/>
              <a:gd name="connsiteX22505" fmla="*/ 5981490 w 22146938"/>
              <a:gd name="connsiteY22505" fmla="*/ 638559 h 4842513"/>
              <a:gd name="connsiteX22506" fmla="*/ 16583827 w 22146938"/>
              <a:gd name="connsiteY22506" fmla="*/ 638106 h 4842513"/>
              <a:gd name="connsiteX22507" fmla="*/ 16597407 w 22146938"/>
              <a:gd name="connsiteY22507" fmla="*/ 654858 h 4842513"/>
              <a:gd name="connsiteX22508" fmla="*/ 16579278 w 22146938"/>
              <a:gd name="connsiteY22508" fmla="*/ 666536 h 4842513"/>
              <a:gd name="connsiteX22509" fmla="*/ 16575505 w 22146938"/>
              <a:gd name="connsiteY22509" fmla="*/ 664404 h 4842513"/>
              <a:gd name="connsiteX22510" fmla="*/ 16584949 w 22146938"/>
              <a:gd name="connsiteY22510" fmla="*/ 676209 h 4842513"/>
              <a:gd name="connsiteX22511" fmla="*/ 16570000 w 22146938"/>
              <a:gd name="connsiteY22511" fmla="*/ 685622 h 4842513"/>
              <a:gd name="connsiteX22512" fmla="*/ 16558926 w 22146938"/>
              <a:gd name="connsiteY22512" fmla="*/ 671780 h 4842513"/>
              <a:gd name="connsiteX22513" fmla="*/ 16564117 w 22146938"/>
              <a:gd name="connsiteY22513" fmla="*/ 664375 h 4842513"/>
              <a:gd name="connsiteX22514" fmla="*/ 16572427 w 22146938"/>
              <a:gd name="connsiteY22514" fmla="*/ 662665 h 4842513"/>
              <a:gd name="connsiteX22515" fmla="*/ 16568734 w 22146938"/>
              <a:gd name="connsiteY22515" fmla="*/ 660579 h 4842513"/>
              <a:gd name="connsiteX22516" fmla="*/ 16565699 w 22146938"/>
              <a:gd name="connsiteY22516" fmla="*/ 649784 h 4842513"/>
              <a:gd name="connsiteX22517" fmla="*/ 16583827 w 22146938"/>
              <a:gd name="connsiteY22517" fmla="*/ 638106 h 4842513"/>
              <a:gd name="connsiteX22518" fmla="*/ 19879324 w 22146938"/>
              <a:gd name="connsiteY22518" fmla="*/ 638006 h 4842513"/>
              <a:gd name="connsiteX22519" fmla="*/ 19890950 w 22146938"/>
              <a:gd name="connsiteY22519" fmla="*/ 651848 h 4842513"/>
              <a:gd name="connsiteX22520" fmla="*/ 19875448 w 22146938"/>
              <a:gd name="connsiteY22520" fmla="*/ 661814 h 4842513"/>
              <a:gd name="connsiteX22521" fmla="*/ 19863822 w 22146938"/>
              <a:gd name="connsiteY22521" fmla="*/ 647972 h 4842513"/>
              <a:gd name="connsiteX22522" fmla="*/ 19879324 w 22146938"/>
              <a:gd name="connsiteY22522" fmla="*/ 638006 h 4842513"/>
              <a:gd name="connsiteX22523" fmla="*/ 19744782 w 22146938"/>
              <a:gd name="connsiteY22523" fmla="*/ 638006 h 4842513"/>
              <a:gd name="connsiteX22524" fmla="*/ 19756408 w 22146938"/>
              <a:gd name="connsiteY22524" fmla="*/ 651847 h 4842513"/>
              <a:gd name="connsiteX22525" fmla="*/ 19740906 w 22146938"/>
              <a:gd name="connsiteY22525" fmla="*/ 661814 h 4842513"/>
              <a:gd name="connsiteX22526" fmla="*/ 19729278 w 22146938"/>
              <a:gd name="connsiteY22526" fmla="*/ 647972 h 4842513"/>
              <a:gd name="connsiteX22527" fmla="*/ 19744782 w 22146938"/>
              <a:gd name="connsiteY22527" fmla="*/ 638006 h 4842513"/>
              <a:gd name="connsiteX22528" fmla="*/ 13530315 w 22146938"/>
              <a:gd name="connsiteY22528" fmla="*/ 638006 h 4842513"/>
              <a:gd name="connsiteX22529" fmla="*/ 13541942 w 22146938"/>
              <a:gd name="connsiteY22529" fmla="*/ 652401 h 4842513"/>
              <a:gd name="connsiteX22530" fmla="*/ 13526439 w 22146938"/>
              <a:gd name="connsiteY22530" fmla="*/ 662367 h 4842513"/>
              <a:gd name="connsiteX22531" fmla="*/ 13514812 w 22146938"/>
              <a:gd name="connsiteY22531" fmla="*/ 647972 h 4842513"/>
              <a:gd name="connsiteX22532" fmla="*/ 13530315 w 22146938"/>
              <a:gd name="connsiteY22532" fmla="*/ 638006 h 4842513"/>
              <a:gd name="connsiteX22533" fmla="*/ 11730866 w 22146938"/>
              <a:gd name="connsiteY22533" fmla="*/ 637452 h 4842513"/>
              <a:gd name="connsiteX22534" fmla="*/ 11743047 w 22146938"/>
              <a:gd name="connsiteY22534" fmla="*/ 652401 h 4842513"/>
              <a:gd name="connsiteX22535" fmla="*/ 11726991 w 22146938"/>
              <a:gd name="connsiteY22535" fmla="*/ 662921 h 4842513"/>
              <a:gd name="connsiteX22536" fmla="*/ 11714810 w 22146938"/>
              <a:gd name="connsiteY22536" fmla="*/ 647972 h 4842513"/>
              <a:gd name="connsiteX22537" fmla="*/ 11730866 w 22146938"/>
              <a:gd name="connsiteY22537" fmla="*/ 637452 h 4842513"/>
              <a:gd name="connsiteX22538" fmla="*/ 14807094 w 22146938"/>
              <a:gd name="connsiteY22538" fmla="*/ 636345 h 4842513"/>
              <a:gd name="connsiteX22539" fmla="*/ 14820381 w 22146938"/>
              <a:gd name="connsiteY22539" fmla="*/ 652402 h 4842513"/>
              <a:gd name="connsiteX22540" fmla="*/ 14803218 w 22146938"/>
              <a:gd name="connsiteY22540" fmla="*/ 663475 h 4842513"/>
              <a:gd name="connsiteX22541" fmla="*/ 14789929 w 22146938"/>
              <a:gd name="connsiteY22541" fmla="*/ 647419 h 4842513"/>
              <a:gd name="connsiteX22542" fmla="*/ 14807094 w 22146938"/>
              <a:gd name="connsiteY22542" fmla="*/ 636345 h 4842513"/>
              <a:gd name="connsiteX22543" fmla="*/ 17396085 w 22146938"/>
              <a:gd name="connsiteY22543" fmla="*/ 635792 h 4842513"/>
              <a:gd name="connsiteX22544" fmla="*/ 17407712 w 22146938"/>
              <a:gd name="connsiteY22544" fmla="*/ 650187 h 4842513"/>
              <a:gd name="connsiteX22545" fmla="*/ 17392209 w 22146938"/>
              <a:gd name="connsiteY22545" fmla="*/ 660153 h 4842513"/>
              <a:gd name="connsiteX22546" fmla="*/ 17380583 w 22146938"/>
              <a:gd name="connsiteY22546" fmla="*/ 645758 h 4842513"/>
              <a:gd name="connsiteX22547" fmla="*/ 17396085 w 22146938"/>
              <a:gd name="connsiteY22547" fmla="*/ 635792 h 4842513"/>
              <a:gd name="connsiteX22548" fmla="*/ 16641977 w 22146938"/>
              <a:gd name="connsiteY22548" fmla="*/ 635791 h 4842513"/>
              <a:gd name="connsiteX22549" fmla="*/ 16655819 w 22146938"/>
              <a:gd name="connsiteY22549" fmla="*/ 652402 h 4842513"/>
              <a:gd name="connsiteX22550" fmla="*/ 16637548 w 22146938"/>
              <a:gd name="connsiteY22550" fmla="*/ 664029 h 4842513"/>
              <a:gd name="connsiteX22551" fmla="*/ 16623706 w 22146938"/>
              <a:gd name="connsiteY22551" fmla="*/ 647418 h 4842513"/>
              <a:gd name="connsiteX22552" fmla="*/ 16641977 w 22146938"/>
              <a:gd name="connsiteY22552" fmla="*/ 635791 h 4842513"/>
              <a:gd name="connsiteX22553" fmla="*/ 4819657 w 22146938"/>
              <a:gd name="connsiteY22553" fmla="*/ 635238 h 4842513"/>
              <a:gd name="connsiteX22554" fmla="*/ 4834055 w 22146938"/>
              <a:gd name="connsiteY22554" fmla="*/ 652402 h 4842513"/>
              <a:gd name="connsiteX22555" fmla="*/ 4815231 w 22146938"/>
              <a:gd name="connsiteY22555" fmla="*/ 664583 h 4842513"/>
              <a:gd name="connsiteX22556" fmla="*/ 4800831 w 22146938"/>
              <a:gd name="connsiteY22556" fmla="*/ 647419 h 4842513"/>
              <a:gd name="connsiteX22557" fmla="*/ 4819657 w 22146938"/>
              <a:gd name="connsiteY22557" fmla="*/ 635238 h 4842513"/>
              <a:gd name="connsiteX22558" fmla="*/ 9590424 w 22146938"/>
              <a:gd name="connsiteY22558" fmla="*/ 634684 h 4842513"/>
              <a:gd name="connsiteX22559" fmla="*/ 9602607 w 22146938"/>
              <a:gd name="connsiteY22559" fmla="*/ 649633 h 4842513"/>
              <a:gd name="connsiteX22560" fmla="*/ 9585993 w 22146938"/>
              <a:gd name="connsiteY22560" fmla="*/ 660153 h 4842513"/>
              <a:gd name="connsiteX22561" fmla="*/ 9573813 w 22146938"/>
              <a:gd name="connsiteY22561" fmla="*/ 645203 h 4842513"/>
              <a:gd name="connsiteX22562" fmla="*/ 9590424 w 22146938"/>
              <a:gd name="connsiteY22562" fmla="*/ 634684 h 4842513"/>
              <a:gd name="connsiteX22563" fmla="*/ 12153321 w 22146938"/>
              <a:gd name="connsiteY22563" fmla="*/ 634130 h 4842513"/>
              <a:gd name="connsiteX22564" fmla="*/ 12165502 w 22146938"/>
              <a:gd name="connsiteY22564" fmla="*/ 649079 h 4842513"/>
              <a:gd name="connsiteX22565" fmla="*/ 12148892 w 22146938"/>
              <a:gd name="connsiteY22565" fmla="*/ 659599 h 4842513"/>
              <a:gd name="connsiteX22566" fmla="*/ 12136711 w 22146938"/>
              <a:gd name="connsiteY22566" fmla="*/ 644650 h 4842513"/>
              <a:gd name="connsiteX22567" fmla="*/ 12153321 w 22146938"/>
              <a:gd name="connsiteY22567" fmla="*/ 634130 h 4842513"/>
              <a:gd name="connsiteX22568" fmla="*/ 7699368 w 22146938"/>
              <a:gd name="connsiteY22568" fmla="*/ 633577 h 4842513"/>
              <a:gd name="connsiteX22569" fmla="*/ 7711553 w 22146938"/>
              <a:gd name="connsiteY22569" fmla="*/ 648526 h 4842513"/>
              <a:gd name="connsiteX22570" fmla="*/ 7695495 w 22146938"/>
              <a:gd name="connsiteY22570" fmla="*/ 659046 h 4842513"/>
              <a:gd name="connsiteX22571" fmla="*/ 7683305 w 22146938"/>
              <a:gd name="connsiteY22571" fmla="*/ 644097 h 4842513"/>
              <a:gd name="connsiteX22572" fmla="*/ 7699368 w 22146938"/>
              <a:gd name="connsiteY22572" fmla="*/ 633577 h 4842513"/>
              <a:gd name="connsiteX22573" fmla="*/ 19611346 w 22146938"/>
              <a:gd name="connsiteY22573" fmla="*/ 631362 h 4842513"/>
              <a:gd name="connsiteX22574" fmla="*/ 19622974 w 22146938"/>
              <a:gd name="connsiteY22574" fmla="*/ 645203 h 4842513"/>
              <a:gd name="connsiteX22575" fmla="*/ 19607470 w 22146938"/>
              <a:gd name="connsiteY22575" fmla="*/ 655170 h 4842513"/>
              <a:gd name="connsiteX22576" fmla="*/ 19595842 w 22146938"/>
              <a:gd name="connsiteY22576" fmla="*/ 641328 h 4842513"/>
              <a:gd name="connsiteX22577" fmla="*/ 19611346 w 22146938"/>
              <a:gd name="connsiteY22577" fmla="*/ 631362 h 4842513"/>
              <a:gd name="connsiteX22578" fmla="*/ 13811583 w 22146938"/>
              <a:gd name="connsiteY22578" fmla="*/ 631362 h 4842513"/>
              <a:gd name="connsiteX22579" fmla="*/ 13823211 w 22146938"/>
              <a:gd name="connsiteY22579" fmla="*/ 645757 h 4842513"/>
              <a:gd name="connsiteX22580" fmla="*/ 13807707 w 22146938"/>
              <a:gd name="connsiteY22580" fmla="*/ 655723 h 4842513"/>
              <a:gd name="connsiteX22581" fmla="*/ 13796080 w 22146938"/>
              <a:gd name="connsiteY22581" fmla="*/ 641328 h 4842513"/>
              <a:gd name="connsiteX22582" fmla="*/ 13811583 w 22146938"/>
              <a:gd name="connsiteY22582" fmla="*/ 631362 h 4842513"/>
              <a:gd name="connsiteX22583" fmla="*/ 9359559 w 22146938"/>
              <a:gd name="connsiteY22583" fmla="*/ 631362 h 4842513"/>
              <a:gd name="connsiteX22584" fmla="*/ 9371744 w 22146938"/>
              <a:gd name="connsiteY22584" fmla="*/ 646311 h 4842513"/>
              <a:gd name="connsiteX22585" fmla="*/ 9355682 w 22146938"/>
              <a:gd name="connsiteY22585" fmla="*/ 656831 h 4842513"/>
              <a:gd name="connsiteX22586" fmla="*/ 9343500 w 22146938"/>
              <a:gd name="connsiteY22586" fmla="*/ 641882 h 4842513"/>
              <a:gd name="connsiteX22587" fmla="*/ 9359559 w 22146938"/>
              <a:gd name="connsiteY22587" fmla="*/ 631362 h 4842513"/>
              <a:gd name="connsiteX22588" fmla="*/ 16483072 w 22146938"/>
              <a:gd name="connsiteY22588" fmla="*/ 630809 h 4842513"/>
              <a:gd name="connsiteX22589" fmla="*/ 16496914 w 22146938"/>
              <a:gd name="connsiteY22589" fmla="*/ 647419 h 4842513"/>
              <a:gd name="connsiteX22590" fmla="*/ 16478643 w 22146938"/>
              <a:gd name="connsiteY22590" fmla="*/ 659046 h 4842513"/>
              <a:gd name="connsiteX22591" fmla="*/ 16464801 w 22146938"/>
              <a:gd name="connsiteY22591" fmla="*/ 642436 h 4842513"/>
              <a:gd name="connsiteX22592" fmla="*/ 16483072 w 22146938"/>
              <a:gd name="connsiteY22592" fmla="*/ 630809 h 4842513"/>
              <a:gd name="connsiteX22593" fmla="*/ 15645913 w 22146938"/>
              <a:gd name="connsiteY22593" fmla="*/ 630808 h 4842513"/>
              <a:gd name="connsiteX22594" fmla="*/ 15659201 w 22146938"/>
              <a:gd name="connsiteY22594" fmla="*/ 647419 h 4842513"/>
              <a:gd name="connsiteX22595" fmla="*/ 15640929 w 22146938"/>
              <a:gd name="connsiteY22595" fmla="*/ 659046 h 4842513"/>
              <a:gd name="connsiteX22596" fmla="*/ 15627641 w 22146938"/>
              <a:gd name="connsiteY22596" fmla="*/ 642435 h 4842513"/>
              <a:gd name="connsiteX22597" fmla="*/ 15645913 w 22146938"/>
              <a:gd name="connsiteY22597" fmla="*/ 630808 h 4842513"/>
              <a:gd name="connsiteX22598" fmla="*/ 11218715 w 22146938"/>
              <a:gd name="connsiteY22598" fmla="*/ 630255 h 4842513"/>
              <a:gd name="connsiteX22599" fmla="*/ 11230897 w 22146938"/>
              <a:gd name="connsiteY22599" fmla="*/ 644650 h 4842513"/>
              <a:gd name="connsiteX22600" fmla="*/ 11214840 w 22146938"/>
              <a:gd name="connsiteY22600" fmla="*/ 654616 h 4842513"/>
              <a:gd name="connsiteX22601" fmla="*/ 11202659 w 22146938"/>
              <a:gd name="connsiteY22601" fmla="*/ 640221 h 4842513"/>
              <a:gd name="connsiteX22602" fmla="*/ 11218715 w 22146938"/>
              <a:gd name="connsiteY22602" fmla="*/ 630255 h 4842513"/>
              <a:gd name="connsiteX22603" fmla="*/ 17205620 w 22146938"/>
              <a:gd name="connsiteY22603" fmla="*/ 629701 h 4842513"/>
              <a:gd name="connsiteX22604" fmla="*/ 17217247 w 22146938"/>
              <a:gd name="connsiteY22604" fmla="*/ 643542 h 4842513"/>
              <a:gd name="connsiteX22605" fmla="*/ 17201744 w 22146938"/>
              <a:gd name="connsiteY22605" fmla="*/ 653509 h 4842513"/>
              <a:gd name="connsiteX22606" fmla="*/ 17190116 w 22146938"/>
              <a:gd name="connsiteY22606" fmla="*/ 639667 h 4842513"/>
              <a:gd name="connsiteX22607" fmla="*/ 17205620 w 22146938"/>
              <a:gd name="connsiteY22607" fmla="*/ 629701 h 4842513"/>
              <a:gd name="connsiteX22608" fmla="*/ 15764400 w 22146938"/>
              <a:gd name="connsiteY22608" fmla="*/ 629701 h 4842513"/>
              <a:gd name="connsiteX22609" fmla="*/ 15776581 w 22146938"/>
              <a:gd name="connsiteY22609" fmla="*/ 644650 h 4842513"/>
              <a:gd name="connsiteX22610" fmla="*/ 15760525 w 22146938"/>
              <a:gd name="connsiteY22610" fmla="*/ 654616 h 4842513"/>
              <a:gd name="connsiteX22611" fmla="*/ 15748344 w 22146938"/>
              <a:gd name="connsiteY22611" fmla="*/ 639667 h 4842513"/>
              <a:gd name="connsiteX22612" fmla="*/ 15764400 w 22146938"/>
              <a:gd name="connsiteY22612" fmla="*/ 629701 h 4842513"/>
              <a:gd name="connsiteX22613" fmla="*/ 10838893 w 22146938"/>
              <a:gd name="connsiteY22613" fmla="*/ 629701 h 4842513"/>
              <a:gd name="connsiteX22614" fmla="*/ 10850520 w 22146938"/>
              <a:gd name="connsiteY22614" fmla="*/ 644096 h 4842513"/>
              <a:gd name="connsiteX22615" fmla="*/ 10835018 w 22146938"/>
              <a:gd name="connsiteY22615" fmla="*/ 654062 h 4842513"/>
              <a:gd name="connsiteX22616" fmla="*/ 10823391 w 22146938"/>
              <a:gd name="connsiteY22616" fmla="*/ 639667 h 4842513"/>
              <a:gd name="connsiteX22617" fmla="*/ 10838893 w 22146938"/>
              <a:gd name="connsiteY22617" fmla="*/ 629701 h 4842513"/>
              <a:gd name="connsiteX22618" fmla="*/ 16708418 w 22146938"/>
              <a:gd name="connsiteY22618" fmla="*/ 629700 h 4842513"/>
              <a:gd name="connsiteX22619" fmla="*/ 16719492 w 22146938"/>
              <a:gd name="connsiteY22619" fmla="*/ 643542 h 4842513"/>
              <a:gd name="connsiteX22620" fmla="*/ 16704543 w 22146938"/>
              <a:gd name="connsiteY22620" fmla="*/ 652955 h 4842513"/>
              <a:gd name="connsiteX22621" fmla="*/ 16693469 w 22146938"/>
              <a:gd name="connsiteY22621" fmla="*/ 639113 h 4842513"/>
              <a:gd name="connsiteX22622" fmla="*/ 16708418 w 22146938"/>
              <a:gd name="connsiteY22622" fmla="*/ 629700 h 4842513"/>
              <a:gd name="connsiteX22623" fmla="*/ 10973437 w 22146938"/>
              <a:gd name="connsiteY22623" fmla="*/ 629147 h 4842513"/>
              <a:gd name="connsiteX22624" fmla="*/ 10985064 w 22146938"/>
              <a:gd name="connsiteY22624" fmla="*/ 643542 h 4842513"/>
              <a:gd name="connsiteX22625" fmla="*/ 10969561 w 22146938"/>
              <a:gd name="connsiteY22625" fmla="*/ 653508 h 4842513"/>
              <a:gd name="connsiteX22626" fmla="*/ 10957934 w 22146938"/>
              <a:gd name="connsiteY22626" fmla="*/ 639113 h 4842513"/>
              <a:gd name="connsiteX22627" fmla="*/ 10973437 w 22146938"/>
              <a:gd name="connsiteY22627" fmla="*/ 629147 h 4842513"/>
              <a:gd name="connsiteX22628" fmla="*/ 5878471 w 22146938"/>
              <a:gd name="connsiteY22628" fmla="*/ 628593 h 4842513"/>
              <a:gd name="connsiteX22629" fmla="*/ 5891754 w 22146938"/>
              <a:gd name="connsiteY22629" fmla="*/ 644650 h 4842513"/>
              <a:gd name="connsiteX22630" fmla="*/ 5874042 w 22146938"/>
              <a:gd name="connsiteY22630" fmla="*/ 655723 h 4842513"/>
              <a:gd name="connsiteX22631" fmla="*/ 5860758 w 22146938"/>
              <a:gd name="connsiteY22631" fmla="*/ 639667 h 4842513"/>
              <a:gd name="connsiteX22632" fmla="*/ 5878471 w 22146938"/>
              <a:gd name="connsiteY22632" fmla="*/ 628593 h 4842513"/>
              <a:gd name="connsiteX22633" fmla="*/ 12013241 w 22146938"/>
              <a:gd name="connsiteY22633" fmla="*/ 628040 h 4842513"/>
              <a:gd name="connsiteX22634" fmla="*/ 12025422 w 22146938"/>
              <a:gd name="connsiteY22634" fmla="*/ 642989 h 4842513"/>
              <a:gd name="connsiteX22635" fmla="*/ 12008812 w 22146938"/>
              <a:gd name="connsiteY22635" fmla="*/ 653509 h 4842513"/>
              <a:gd name="connsiteX22636" fmla="*/ 11996631 w 22146938"/>
              <a:gd name="connsiteY22636" fmla="*/ 638560 h 4842513"/>
              <a:gd name="connsiteX22637" fmla="*/ 12013241 w 22146938"/>
              <a:gd name="connsiteY22637" fmla="*/ 628040 h 4842513"/>
              <a:gd name="connsiteX22638" fmla="*/ 11872607 w 22146938"/>
              <a:gd name="connsiteY22638" fmla="*/ 628040 h 4842513"/>
              <a:gd name="connsiteX22639" fmla="*/ 11884788 w 22146938"/>
              <a:gd name="connsiteY22639" fmla="*/ 642989 h 4842513"/>
              <a:gd name="connsiteX22640" fmla="*/ 11868178 w 22146938"/>
              <a:gd name="connsiteY22640" fmla="*/ 653509 h 4842513"/>
              <a:gd name="connsiteX22641" fmla="*/ 11855997 w 22146938"/>
              <a:gd name="connsiteY22641" fmla="*/ 638560 h 4842513"/>
              <a:gd name="connsiteX22642" fmla="*/ 11872607 w 22146938"/>
              <a:gd name="connsiteY22642" fmla="*/ 628040 h 4842513"/>
              <a:gd name="connsiteX22643" fmla="*/ 9051762 w 22146938"/>
              <a:gd name="connsiteY22643" fmla="*/ 628040 h 4842513"/>
              <a:gd name="connsiteX22644" fmla="*/ 9063393 w 22146938"/>
              <a:gd name="connsiteY22644" fmla="*/ 642435 h 4842513"/>
              <a:gd name="connsiteX22645" fmla="*/ 9047338 w 22146938"/>
              <a:gd name="connsiteY22645" fmla="*/ 652401 h 4842513"/>
              <a:gd name="connsiteX22646" fmla="*/ 9035704 w 22146938"/>
              <a:gd name="connsiteY22646" fmla="*/ 638006 h 4842513"/>
              <a:gd name="connsiteX22647" fmla="*/ 9051762 w 22146938"/>
              <a:gd name="connsiteY22647" fmla="*/ 628040 h 4842513"/>
              <a:gd name="connsiteX22648" fmla="*/ 6600712 w 22146938"/>
              <a:gd name="connsiteY22648" fmla="*/ 628040 h 4842513"/>
              <a:gd name="connsiteX22649" fmla="*/ 6612910 w 22146938"/>
              <a:gd name="connsiteY22649" fmla="*/ 642989 h 4842513"/>
              <a:gd name="connsiteX22650" fmla="*/ 6596831 w 22146938"/>
              <a:gd name="connsiteY22650" fmla="*/ 653509 h 4842513"/>
              <a:gd name="connsiteX22651" fmla="*/ 6584646 w 22146938"/>
              <a:gd name="connsiteY22651" fmla="*/ 638560 h 4842513"/>
              <a:gd name="connsiteX22652" fmla="*/ 6600712 w 22146938"/>
              <a:gd name="connsiteY22652" fmla="*/ 628040 h 4842513"/>
              <a:gd name="connsiteX22653" fmla="*/ 8862325 w 22146938"/>
              <a:gd name="connsiteY22653" fmla="*/ 627486 h 4842513"/>
              <a:gd name="connsiteX22654" fmla="*/ 8874510 w 22146938"/>
              <a:gd name="connsiteY22654" fmla="*/ 641881 h 4842513"/>
              <a:gd name="connsiteX22655" fmla="*/ 8858442 w 22146938"/>
              <a:gd name="connsiteY22655" fmla="*/ 651847 h 4842513"/>
              <a:gd name="connsiteX22656" fmla="*/ 8846271 w 22146938"/>
              <a:gd name="connsiteY22656" fmla="*/ 637452 h 4842513"/>
              <a:gd name="connsiteX22657" fmla="*/ 8862325 w 22146938"/>
              <a:gd name="connsiteY22657" fmla="*/ 627486 h 4842513"/>
              <a:gd name="connsiteX22658" fmla="*/ 20015530 w 22146938"/>
              <a:gd name="connsiteY22658" fmla="*/ 626379 h 4842513"/>
              <a:gd name="connsiteX22659" fmla="*/ 20027156 w 22146938"/>
              <a:gd name="connsiteY22659" fmla="*/ 640221 h 4842513"/>
              <a:gd name="connsiteX22660" fmla="*/ 20011654 w 22146938"/>
              <a:gd name="connsiteY22660" fmla="*/ 650187 h 4842513"/>
              <a:gd name="connsiteX22661" fmla="*/ 20000026 w 22146938"/>
              <a:gd name="connsiteY22661" fmla="*/ 636345 h 4842513"/>
              <a:gd name="connsiteX22662" fmla="*/ 20015530 w 22146938"/>
              <a:gd name="connsiteY22662" fmla="*/ 626379 h 4842513"/>
              <a:gd name="connsiteX22663" fmla="*/ 17615341 w 22146938"/>
              <a:gd name="connsiteY22663" fmla="*/ 626379 h 4842513"/>
              <a:gd name="connsiteX22664" fmla="*/ 17626415 w 22146938"/>
              <a:gd name="connsiteY22664" fmla="*/ 640221 h 4842513"/>
              <a:gd name="connsiteX22665" fmla="*/ 17611466 w 22146938"/>
              <a:gd name="connsiteY22665" fmla="*/ 649633 h 4842513"/>
              <a:gd name="connsiteX22666" fmla="*/ 17600392 w 22146938"/>
              <a:gd name="connsiteY22666" fmla="*/ 635791 h 4842513"/>
              <a:gd name="connsiteX22667" fmla="*/ 17615341 w 22146938"/>
              <a:gd name="connsiteY22667" fmla="*/ 626379 h 4842513"/>
              <a:gd name="connsiteX22668" fmla="*/ 5659719 w 22146938"/>
              <a:gd name="connsiteY22668" fmla="*/ 626379 h 4842513"/>
              <a:gd name="connsiteX22669" fmla="*/ 5673570 w 22146938"/>
              <a:gd name="connsiteY22669" fmla="*/ 642989 h 4842513"/>
              <a:gd name="connsiteX22670" fmla="*/ 5655283 w 22146938"/>
              <a:gd name="connsiteY22670" fmla="*/ 654616 h 4842513"/>
              <a:gd name="connsiteX22671" fmla="*/ 5641447 w 22146938"/>
              <a:gd name="connsiteY22671" fmla="*/ 638006 h 4842513"/>
              <a:gd name="connsiteX22672" fmla="*/ 5659719 w 22146938"/>
              <a:gd name="connsiteY22672" fmla="*/ 626379 h 4842513"/>
              <a:gd name="connsiteX22673" fmla="*/ 16375659 w 22146938"/>
              <a:gd name="connsiteY22673" fmla="*/ 625825 h 4842513"/>
              <a:gd name="connsiteX22674" fmla="*/ 16388947 w 22146938"/>
              <a:gd name="connsiteY22674" fmla="*/ 641882 h 4842513"/>
              <a:gd name="connsiteX22675" fmla="*/ 16371229 w 22146938"/>
              <a:gd name="connsiteY22675" fmla="*/ 652956 h 4842513"/>
              <a:gd name="connsiteX22676" fmla="*/ 16357940 w 22146938"/>
              <a:gd name="connsiteY22676" fmla="*/ 636899 h 4842513"/>
              <a:gd name="connsiteX22677" fmla="*/ 16375659 w 22146938"/>
              <a:gd name="connsiteY22677" fmla="*/ 625825 h 4842513"/>
              <a:gd name="connsiteX22678" fmla="*/ 9873947 w 22146938"/>
              <a:gd name="connsiteY22678" fmla="*/ 624718 h 4842513"/>
              <a:gd name="connsiteX22679" fmla="*/ 9886130 w 22146938"/>
              <a:gd name="connsiteY22679" fmla="*/ 639667 h 4842513"/>
              <a:gd name="connsiteX22680" fmla="*/ 9869518 w 22146938"/>
              <a:gd name="connsiteY22680" fmla="*/ 650187 h 4842513"/>
              <a:gd name="connsiteX22681" fmla="*/ 9857335 w 22146938"/>
              <a:gd name="connsiteY22681" fmla="*/ 635238 h 4842513"/>
              <a:gd name="connsiteX22682" fmla="*/ 9873947 w 22146938"/>
              <a:gd name="connsiteY22682" fmla="*/ 624718 h 4842513"/>
              <a:gd name="connsiteX22683" fmla="*/ 5267614 w 22146938"/>
              <a:gd name="connsiteY22683" fmla="*/ 624718 h 4842513"/>
              <a:gd name="connsiteX22684" fmla="*/ 5281459 w 22146938"/>
              <a:gd name="connsiteY22684" fmla="*/ 641882 h 4842513"/>
              <a:gd name="connsiteX22685" fmla="*/ 5262635 w 22146938"/>
              <a:gd name="connsiteY22685" fmla="*/ 653509 h 4842513"/>
              <a:gd name="connsiteX22686" fmla="*/ 5248802 w 22146938"/>
              <a:gd name="connsiteY22686" fmla="*/ 636345 h 4842513"/>
              <a:gd name="connsiteX22687" fmla="*/ 5267614 w 22146938"/>
              <a:gd name="connsiteY22687" fmla="*/ 624718 h 4842513"/>
              <a:gd name="connsiteX22688" fmla="*/ 12997124 w 22146938"/>
              <a:gd name="connsiteY22688" fmla="*/ 623611 h 4842513"/>
              <a:gd name="connsiteX22689" fmla="*/ 13008751 w 22146938"/>
              <a:gd name="connsiteY22689" fmla="*/ 638006 h 4842513"/>
              <a:gd name="connsiteX22690" fmla="*/ 12993248 w 22146938"/>
              <a:gd name="connsiteY22690" fmla="*/ 647972 h 4842513"/>
              <a:gd name="connsiteX22691" fmla="*/ 12981622 w 22146938"/>
              <a:gd name="connsiteY22691" fmla="*/ 633577 h 4842513"/>
              <a:gd name="connsiteX22692" fmla="*/ 12997124 w 22146938"/>
              <a:gd name="connsiteY22692" fmla="*/ 623611 h 4842513"/>
              <a:gd name="connsiteX22693" fmla="*/ 9273224 w 22146938"/>
              <a:gd name="connsiteY22693" fmla="*/ 623611 h 4842513"/>
              <a:gd name="connsiteX22694" fmla="*/ 9285405 w 22146938"/>
              <a:gd name="connsiteY22694" fmla="*/ 638560 h 4842513"/>
              <a:gd name="connsiteX22695" fmla="*/ 9269343 w 22146938"/>
              <a:gd name="connsiteY22695" fmla="*/ 648526 h 4842513"/>
              <a:gd name="connsiteX22696" fmla="*/ 9257162 w 22146938"/>
              <a:gd name="connsiteY22696" fmla="*/ 633577 h 4842513"/>
              <a:gd name="connsiteX22697" fmla="*/ 9273224 w 22146938"/>
              <a:gd name="connsiteY22697" fmla="*/ 623611 h 4842513"/>
              <a:gd name="connsiteX22698" fmla="*/ 15727151 w 22146938"/>
              <a:gd name="connsiteY22698" fmla="*/ 623372 h 4842513"/>
              <a:gd name="connsiteX22699" fmla="*/ 15738892 w 22146938"/>
              <a:gd name="connsiteY22699" fmla="*/ 637588 h 4842513"/>
              <a:gd name="connsiteX22700" fmla="*/ 15723299 w 22146938"/>
              <a:gd name="connsiteY22700" fmla="*/ 647426 h 4842513"/>
              <a:gd name="connsiteX22701" fmla="*/ 15711557 w 22146938"/>
              <a:gd name="connsiteY22701" fmla="*/ 633211 h 4842513"/>
              <a:gd name="connsiteX22702" fmla="*/ 15727151 w 22146938"/>
              <a:gd name="connsiteY22702" fmla="*/ 623372 h 4842513"/>
              <a:gd name="connsiteX22703" fmla="*/ 9733293 w 22146938"/>
              <a:gd name="connsiteY22703" fmla="*/ 623057 h 4842513"/>
              <a:gd name="connsiteX22704" fmla="*/ 9745473 w 22146938"/>
              <a:gd name="connsiteY22704" fmla="*/ 638006 h 4842513"/>
              <a:gd name="connsiteX22705" fmla="*/ 9728862 w 22146938"/>
              <a:gd name="connsiteY22705" fmla="*/ 648526 h 4842513"/>
              <a:gd name="connsiteX22706" fmla="*/ 9716682 w 22146938"/>
              <a:gd name="connsiteY22706" fmla="*/ 633576 h 4842513"/>
              <a:gd name="connsiteX22707" fmla="*/ 9733293 w 22146938"/>
              <a:gd name="connsiteY22707" fmla="*/ 623057 h 4842513"/>
              <a:gd name="connsiteX22708" fmla="*/ 5771582 w 22146938"/>
              <a:gd name="connsiteY22708" fmla="*/ 623057 h 4842513"/>
              <a:gd name="connsiteX22709" fmla="*/ 5784859 w 22146938"/>
              <a:gd name="connsiteY22709" fmla="*/ 639667 h 4842513"/>
              <a:gd name="connsiteX22710" fmla="*/ 5767155 w 22146938"/>
              <a:gd name="connsiteY22710" fmla="*/ 651294 h 4842513"/>
              <a:gd name="connsiteX22711" fmla="*/ 5753874 w 22146938"/>
              <a:gd name="connsiteY22711" fmla="*/ 634684 h 4842513"/>
              <a:gd name="connsiteX22712" fmla="*/ 5771582 w 22146938"/>
              <a:gd name="connsiteY22712" fmla="*/ 623057 h 4842513"/>
              <a:gd name="connsiteX22713" fmla="*/ 17020138 w 22146938"/>
              <a:gd name="connsiteY22713" fmla="*/ 622503 h 4842513"/>
              <a:gd name="connsiteX22714" fmla="*/ 17031212 w 22146938"/>
              <a:gd name="connsiteY22714" fmla="*/ 636345 h 4842513"/>
              <a:gd name="connsiteX22715" fmla="*/ 17016263 w 22146938"/>
              <a:gd name="connsiteY22715" fmla="*/ 645758 h 4842513"/>
              <a:gd name="connsiteX22716" fmla="*/ 17005189 w 22146938"/>
              <a:gd name="connsiteY22716" fmla="*/ 631916 h 4842513"/>
              <a:gd name="connsiteX22717" fmla="*/ 17020138 w 22146938"/>
              <a:gd name="connsiteY22717" fmla="*/ 622503 h 4842513"/>
              <a:gd name="connsiteX22718" fmla="*/ 15845790 w 22146938"/>
              <a:gd name="connsiteY22718" fmla="*/ 622503 h 4842513"/>
              <a:gd name="connsiteX22719" fmla="*/ 15857972 w 22146938"/>
              <a:gd name="connsiteY22719" fmla="*/ 637452 h 4842513"/>
              <a:gd name="connsiteX22720" fmla="*/ 15841362 w 22146938"/>
              <a:gd name="connsiteY22720" fmla="*/ 647972 h 4842513"/>
              <a:gd name="connsiteX22721" fmla="*/ 15829180 w 22146938"/>
              <a:gd name="connsiteY22721" fmla="*/ 633023 h 4842513"/>
              <a:gd name="connsiteX22722" fmla="*/ 15845790 w 22146938"/>
              <a:gd name="connsiteY22722" fmla="*/ 622503 h 4842513"/>
              <a:gd name="connsiteX22723" fmla="*/ 15803157 w 22146938"/>
              <a:gd name="connsiteY22723" fmla="*/ 622503 h 4842513"/>
              <a:gd name="connsiteX22724" fmla="*/ 15816446 w 22146938"/>
              <a:gd name="connsiteY22724" fmla="*/ 639113 h 4842513"/>
              <a:gd name="connsiteX22725" fmla="*/ 15814819 w 22146938"/>
              <a:gd name="connsiteY22725" fmla="*/ 641422 h 4842513"/>
              <a:gd name="connsiteX22726" fmla="*/ 15815892 w 22146938"/>
              <a:gd name="connsiteY22726" fmla="*/ 645204 h 4842513"/>
              <a:gd name="connsiteX22727" fmla="*/ 15799836 w 22146938"/>
              <a:gd name="connsiteY22727" fmla="*/ 655724 h 4842513"/>
              <a:gd name="connsiteX22728" fmla="*/ 15790423 w 22146938"/>
              <a:gd name="connsiteY22728" fmla="*/ 650533 h 4842513"/>
              <a:gd name="connsiteX22729" fmla="*/ 15789002 w 22146938"/>
              <a:gd name="connsiteY22729" fmla="*/ 645525 h 4842513"/>
              <a:gd name="connsiteX22730" fmla="*/ 15787585 w 22146938"/>
              <a:gd name="connsiteY22730" fmla="*/ 644719 h 4842513"/>
              <a:gd name="connsiteX22731" fmla="*/ 15784885 w 22146938"/>
              <a:gd name="connsiteY22731" fmla="*/ 634130 h 4842513"/>
              <a:gd name="connsiteX22732" fmla="*/ 15803157 w 22146938"/>
              <a:gd name="connsiteY22732" fmla="*/ 622503 h 4842513"/>
              <a:gd name="connsiteX22733" fmla="*/ 10195727 w 22146938"/>
              <a:gd name="connsiteY22733" fmla="*/ 622503 h 4842513"/>
              <a:gd name="connsiteX22734" fmla="*/ 10207906 w 22146938"/>
              <a:gd name="connsiteY22734" fmla="*/ 637452 h 4842513"/>
              <a:gd name="connsiteX22735" fmla="*/ 10191847 w 22146938"/>
              <a:gd name="connsiteY22735" fmla="*/ 647972 h 4842513"/>
              <a:gd name="connsiteX22736" fmla="*/ 10179664 w 22146938"/>
              <a:gd name="connsiteY22736" fmla="*/ 633023 h 4842513"/>
              <a:gd name="connsiteX22737" fmla="*/ 10195727 w 22146938"/>
              <a:gd name="connsiteY22737" fmla="*/ 622503 h 4842513"/>
              <a:gd name="connsiteX22738" fmla="*/ 9187990 w 22146938"/>
              <a:gd name="connsiteY22738" fmla="*/ 622503 h 4842513"/>
              <a:gd name="connsiteX22739" fmla="*/ 9199620 w 22146938"/>
              <a:gd name="connsiteY22739" fmla="*/ 636898 h 4842513"/>
              <a:gd name="connsiteX22740" fmla="*/ 9183555 w 22146938"/>
              <a:gd name="connsiteY22740" fmla="*/ 646864 h 4842513"/>
              <a:gd name="connsiteX22741" fmla="*/ 9171917 w 22146938"/>
              <a:gd name="connsiteY22741" fmla="*/ 632469 h 4842513"/>
              <a:gd name="connsiteX22742" fmla="*/ 9187990 w 22146938"/>
              <a:gd name="connsiteY22742" fmla="*/ 622503 h 4842513"/>
              <a:gd name="connsiteX22743" fmla="*/ 6823371 w 22146938"/>
              <a:gd name="connsiteY22743" fmla="*/ 622503 h 4842513"/>
              <a:gd name="connsiteX22744" fmla="*/ 6835544 w 22146938"/>
              <a:gd name="connsiteY22744" fmla="*/ 636898 h 4842513"/>
              <a:gd name="connsiteX22745" fmla="*/ 6819498 w 22146938"/>
              <a:gd name="connsiteY22745" fmla="*/ 646864 h 4842513"/>
              <a:gd name="connsiteX22746" fmla="*/ 6807326 w 22146938"/>
              <a:gd name="connsiteY22746" fmla="*/ 632469 h 4842513"/>
              <a:gd name="connsiteX22747" fmla="*/ 6823371 w 22146938"/>
              <a:gd name="connsiteY22747" fmla="*/ 622503 h 4842513"/>
              <a:gd name="connsiteX22748" fmla="*/ 3324278 w 22146938"/>
              <a:gd name="connsiteY22748" fmla="*/ 622503 h 4842513"/>
              <a:gd name="connsiteX22749" fmla="*/ 3327994 w 22146938"/>
              <a:gd name="connsiteY22749" fmla="*/ 627150 h 4842513"/>
              <a:gd name="connsiteX22750" fmla="*/ 3329194 w 22146938"/>
              <a:gd name="connsiteY22750" fmla="*/ 626379 h 4842513"/>
              <a:gd name="connsiteX22751" fmla="*/ 3340819 w 22146938"/>
              <a:gd name="connsiteY22751" fmla="*/ 640221 h 4842513"/>
              <a:gd name="connsiteX22752" fmla="*/ 3335560 w 22146938"/>
              <a:gd name="connsiteY22752" fmla="*/ 648111 h 4842513"/>
              <a:gd name="connsiteX22753" fmla="*/ 3329095 w 22146938"/>
              <a:gd name="connsiteY22753" fmla="*/ 649422 h 4842513"/>
              <a:gd name="connsiteX22754" fmla="*/ 3335318 w 22146938"/>
              <a:gd name="connsiteY22754" fmla="*/ 656831 h 4842513"/>
              <a:gd name="connsiteX22755" fmla="*/ 3320369 w 22146938"/>
              <a:gd name="connsiteY22755" fmla="*/ 666244 h 4842513"/>
              <a:gd name="connsiteX22756" fmla="*/ 3308744 w 22146938"/>
              <a:gd name="connsiteY22756" fmla="*/ 652402 h 4842513"/>
              <a:gd name="connsiteX22757" fmla="*/ 3313727 w 22146938"/>
              <a:gd name="connsiteY22757" fmla="*/ 644997 h 4842513"/>
              <a:gd name="connsiteX22758" fmla="*/ 3316194 w 22146938"/>
              <a:gd name="connsiteY22758" fmla="*/ 644499 h 4842513"/>
              <a:gd name="connsiteX22759" fmla="*/ 3314201 w 22146938"/>
              <a:gd name="connsiteY22759" fmla="*/ 638005 h 4842513"/>
              <a:gd name="connsiteX22760" fmla="*/ 3309331 w 22146938"/>
              <a:gd name="connsiteY22760" fmla="*/ 631916 h 4842513"/>
              <a:gd name="connsiteX22761" fmla="*/ 3324278 w 22146938"/>
              <a:gd name="connsiteY22761" fmla="*/ 622503 h 4842513"/>
              <a:gd name="connsiteX22762" fmla="*/ 19479398 w 22146938"/>
              <a:gd name="connsiteY22762" fmla="*/ 622315 h 4842513"/>
              <a:gd name="connsiteX22763" fmla="*/ 19491138 w 22146938"/>
              <a:gd name="connsiteY22763" fmla="*/ 636531 h 4842513"/>
              <a:gd name="connsiteX22764" fmla="*/ 19475546 w 22146938"/>
              <a:gd name="connsiteY22764" fmla="*/ 646369 h 4842513"/>
              <a:gd name="connsiteX22765" fmla="*/ 19463804 w 22146938"/>
              <a:gd name="connsiteY22765" fmla="*/ 632154 h 4842513"/>
              <a:gd name="connsiteX22766" fmla="*/ 19479398 w 22146938"/>
              <a:gd name="connsiteY22766" fmla="*/ 622315 h 4842513"/>
              <a:gd name="connsiteX22767" fmla="*/ 17472492 w 22146938"/>
              <a:gd name="connsiteY22767" fmla="*/ 621950 h 4842513"/>
              <a:gd name="connsiteX22768" fmla="*/ 17484119 w 22146938"/>
              <a:gd name="connsiteY22768" fmla="*/ 635792 h 4842513"/>
              <a:gd name="connsiteX22769" fmla="*/ 17468616 w 22146938"/>
              <a:gd name="connsiteY22769" fmla="*/ 645758 h 4842513"/>
              <a:gd name="connsiteX22770" fmla="*/ 17456989 w 22146938"/>
              <a:gd name="connsiteY22770" fmla="*/ 631916 h 4842513"/>
              <a:gd name="connsiteX22771" fmla="*/ 17472492 w 22146938"/>
              <a:gd name="connsiteY22771" fmla="*/ 621950 h 4842513"/>
              <a:gd name="connsiteX22772" fmla="*/ 19075940 w 22146938"/>
              <a:gd name="connsiteY22772" fmla="*/ 621949 h 4842513"/>
              <a:gd name="connsiteX22773" fmla="*/ 19087566 w 22146938"/>
              <a:gd name="connsiteY22773" fmla="*/ 635791 h 4842513"/>
              <a:gd name="connsiteX22774" fmla="*/ 19072064 w 22146938"/>
              <a:gd name="connsiteY22774" fmla="*/ 645757 h 4842513"/>
              <a:gd name="connsiteX22775" fmla="*/ 19060436 w 22146938"/>
              <a:gd name="connsiteY22775" fmla="*/ 631915 h 4842513"/>
              <a:gd name="connsiteX22776" fmla="*/ 19075940 w 22146938"/>
              <a:gd name="connsiteY22776" fmla="*/ 621949 h 4842513"/>
              <a:gd name="connsiteX22777" fmla="*/ 6374234 w 22146938"/>
              <a:gd name="connsiteY22777" fmla="*/ 621949 h 4842513"/>
              <a:gd name="connsiteX22778" fmla="*/ 6386426 w 22146938"/>
              <a:gd name="connsiteY22778" fmla="*/ 636898 h 4842513"/>
              <a:gd name="connsiteX22779" fmla="*/ 6369805 w 22146938"/>
              <a:gd name="connsiteY22779" fmla="*/ 647418 h 4842513"/>
              <a:gd name="connsiteX22780" fmla="*/ 6357620 w 22146938"/>
              <a:gd name="connsiteY22780" fmla="*/ 632469 h 4842513"/>
              <a:gd name="connsiteX22781" fmla="*/ 6374234 w 22146938"/>
              <a:gd name="connsiteY22781" fmla="*/ 621949 h 4842513"/>
              <a:gd name="connsiteX22782" fmla="*/ 4245701 w 22146938"/>
              <a:gd name="connsiteY22782" fmla="*/ 621396 h 4842513"/>
              <a:gd name="connsiteX22783" fmla="*/ 4258990 w 22146938"/>
              <a:gd name="connsiteY22783" fmla="*/ 637453 h 4842513"/>
              <a:gd name="connsiteX22784" fmla="*/ 4241276 w 22146938"/>
              <a:gd name="connsiteY22784" fmla="*/ 648526 h 4842513"/>
              <a:gd name="connsiteX22785" fmla="*/ 4227984 w 22146938"/>
              <a:gd name="connsiteY22785" fmla="*/ 632470 h 4842513"/>
              <a:gd name="connsiteX22786" fmla="*/ 4245701 w 22146938"/>
              <a:gd name="connsiteY22786" fmla="*/ 621396 h 4842513"/>
              <a:gd name="connsiteX22787" fmla="*/ 17545577 w 22146938"/>
              <a:gd name="connsiteY22787" fmla="*/ 620842 h 4842513"/>
              <a:gd name="connsiteX22788" fmla="*/ 17556651 w 22146938"/>
              <a:gd name="connsiteY22788" fmla="*/ 634684 h 4842513"/>
              <a:gd name="connsiteX22789" fmla="*/ 17541702 w 22146938"/>
              <a:gd name="connsiteY22789" fmla="*/ 644097 h 4842513"/>
              <a:gd name="connsiteX22790" fmla="*/ 17530628 w 22146938"/>
              <a:gd name="connsiteY22790" fmla="*/ 630255 h 4842513"/>
              <a:gd name="connsiteX22791" fmla="*/ 17545577 w 22146938"/>
              <a:gd name="connsiteY22791" fmla="*/ 620842 h 4842513"/>
              <a:gd name="connsiteX22792" fmla="*/ 10539908 w 22146938"/>
              <a:gd name="connsiteY22792" fmla="*/ 620289 h 4842513"/>
              <a:gd name="connsiteX22793" fmla="*/ 10552089 w 22146938"/>
              <a:gd name="connsiteY22793" fmla="*/ 634684 h 4842513"/>
              <a:gd name="connsiteX22794" fmla="*/ 10536032 w 22146938"/>
              <a:gd name="connsiteY22794" fmla="*/ 644650 h 4842513"/>
              <a:gd name="connsiteX22795" fmla="*/ 10523851 w 22146938"/>
              <a:gd name="connsiteY22795" fmla="*/ 630255 h 4842513"/>
              <a:gd name="connsiteX22796" fmla="*/ 10539908 w 22146938"/>
              <a:gd name="connsiteY22796" fmla="*/ 620289 h 4842513"/>
              <a:gd name="connsiteX22797" fmla="*/ 16429919 w 22146938"/>
              <a:gd name="connsiteY22797" fmla="*/ 619735 h 4842513"/>
              <a:gd name="connsiteX22798" fmla="*/ 16443208 w 22146938"/>
              <a:gd name="connsiteY22798" fmla="*/ 636345 h 4842513"/>
              <a:gd name="connsiteX22799" fmla="*/ 16424936 w 22146938"/>
              <a:gd name="connsiteY22799" fmla="*/ 647972 h 4842513"/>
              <a:gd name="connsiteX22800" fmla="*/ 16411649 w 22146938"/>
              <a:gd name="connsiteY22800" fmla="*/ 631362 h 4842513"/>
              <a:gd name="connsiteX22801" fmla="*/ 16429919 w 22146938"/>
              <a:gd name="connsiteY22801" fmla="*/ 619735 h 4842513"/>
              <a:gd name="connsiteX22802" fmla="*/ 14440559 w 22146938"/>
              <a:gd name="connsiteY22802" fmla="*/ 619735 h 4842513"/>
              <a:gd name="connsiteX22803" fmla="*/ 14453293 w 22146938"/>
              <a:gd name="connsiteY22803" fmla="*/ 635237 h 4842513"/>
              <a:gd name="connsiteX22804" fmla="*/ 14436682 w 22146938"/>
              <a:gd name="connsiteY22804" fmla="*/ 645757 h 4842513"/>
              <a:gd name="connsiteX22805" fmla="*/ 14423949 w 22146938"/>
              <a:gd name="connsiteY22805" fmla="*/ 630254 h 4842513"/>
              <a:gd name="connsiteX22806" fmla="*/ 14440559 w 22146938"/>
              <a:gd name="connsiteY22806" fmla="*/ 619735 h 4842513"/>
              <a:gd name="connsiteX22807" fmla="*/ 10371859 w 22146938"/>
              <a:gd name="connsiteY22807" fmla="*/ 619735 h 4842513"/>
              <a:gd name="connsiteX22808" fmla="*/ 10384042 w 22146938"/>
              <a:gd name="connsiteY22808" fmla="*/ 634684 h 4842513"/>
              <a:gd name="connsiteX22809" fmla="*/ 10367988 w 22146938"/>
              <a:gd name="connsiteY22809" fmla="*/ 644650 h 4842513"/>
              <a:gd name="connsiteX22810" fmla="*/ 10355801 w 22146938"/>
              <a:gd name="connsiteY22810" fmla="*/ 629701 h 4842513"/>
              <a:gd name="connsiteX22811" fmla="*/ 10371859 w 22146938"/>
              <a:gd name="connsiteY22811" fmla="*/ 619735 h 4842513"/>
              <a:gd name="connsiteX22812" fmla="*/ 7835482 w 22146938"/>
              <a:gd name="connsiteY22812" fmla="*/ 619735 h 4842513"/>
              <a:gd name="connsiteX22813" fmla="*/ 7848226 w 22146938"/>
              <a:gd name="connsiteY22813" fmla="*/ 635238 h 4842513"/>
              <a:gd name="connsiteX22814" fmla="*/ 7831617 w 22146938"/>
              <a:gd name="connsiteY22814" fmla="*/ 645757 h 4842513"/>
              <a:gd name="connsiteX22815" fmla="*/ 7818895 w 22146938"/>
              <a:gd name="connsiteY22815" fmla="*/ 630255 h 4842513"/>
              <a:gd name="connsiteX22816" fmla="*/ 7835482 w 22146938"/>
              <a:gd name="connsiteY22816" fmla="*/ 619735 h 4842513"/>
              <a:gd name="connsiteX22817" fmla="*/ 3064148 w 22146938"/>
              <a:gd name="connsiteY22817" fmla="*/ 619735 h 4842513"/>
              <a:gd name="connsiteX22818" fmla="*/ 3077435 w 22146938"/>
              <a:gd name="connsiteY22818" fmla="*/ 636345 h 4842513"/>
              <a:gd name="connsiteX22819" fmla="*/ 3059166 w 22146938"/>
              <a:gd name="connsiteY22819" fmla="*/ 647972 h 4842513"/>
              <a:gd name="connsiteX22820" fmla="*/ 3045877 w 22146938"/>
              <a:gd name="connsiteY22820" fmla="*/ 631362 h 4842513"/>
              <a:gd name="connsiteX22821" fmla="*/ 3064148 w 22146938"/>
              <a:gd name="connsiteY22821" fmla="*/ 619735 h 4842513"/>
              <a:gd name="connsiteX22822" fmla="*/ 2684217 w 22146938"/>
              <a:gd name="connsiteY22822" fmla="*/ 618074 h 4842513"/>
              <a:gd name="connsiteX22823" fmla="*/ 2695842 w 22146938"/>
              <a:gd name="connsiteY22823" fmla="*/ 631915 h 4842513"/>
              <a:gd name="connsiteX22824" fmla="*/ 2680342 w 22146938"/>
              <a:gd name="connsiteY22824" fmla="*/ 641882 h 4842513"/>
              <a:gd name="connsiteX22825" fmla="*/ 2668715 w 22146938"/>
              <a:gd name="connsiteY22825" fmla="*/ 628040 h 4842513"/>
              <a:gd name="connsiteX22826" fmla="*/ 2684217 w 22146938"/>
              <a:gd name="connsiteY22826" fmla="*/ 618074 h 4842513"/>
              <a:gd name="connsiteX22827" fmla="*/ 7767983 w 22146938"/>
              <a:gd name="connsiteY22827" fmla="*/ 617520 h 4842513"/>
              <a:gd name="connsiteX22828" fmla="*/ 7780165 w 22146938"/>
              <a:gd name="connsiteY22828" fmla="*/ 632469 h 4842513"/>
              <a:gd name="connsiteX22829" fmla="*/ 7763544 w 22146938"/>
              <a:gd name="connsiteY22829" fmla="*/ 642989 h 4842513"/>
              <a:gd name="connsiteX22830" fmla="*/ 7751353 w 22146938"/>
              <a:gd name="connsiteY22830" fmla="*/ 628040 h 4842513"/>
              <a:gd name="connsiteX22831" fmla="*/ 7767983 w 22146938"/>
              <a:gd name="connsiteY22831" fmla="*/ 617520 h 4842513"/>
              <a:gd name="connsiteX22832" fmla="*/ 4394084 w 22146938"/>
              <a:gd name="connsiteY22832" fmla="*/ 617520 h 4842513"/>
              <a:gd name="connsiteX22833" fmla="*/ 4407377 w 22146938"/>
              <a:gd name="connsiteY22833" fmla="*/ 633577 h 4842513"/>
              <a:gd name="connsiteX22834" fmla="*/ 4389655 w 22146938"/>
              <a:gd name="connsiteY22834" fmla="*/ 644650 h 4842513"/>
              <a:gd name="connsiteX22835" fmla="*/ 4376372 w 22146938"/>
              <a:gd name="connsiteY22835" fmla="*/ 628594 h 4842513"/>
              <a:gd name="connsiteX22836" fmla="*/ 4394084 w 22146938"/>
              <a:gd name="connsiteY22836" fmla="*/ 617520 h 4842513"/>
              <a:gd name="connsiteX22837" fmla="*/ 9105505 w 22146938"/>
              <a:gd name="connsiteY22837" fmla="*/ 616967 h 4842513"/>
              <a:gd name="connsiteX22838" fmla="*/ 9117139 w 22146938"/>
              <a:gd name="connsiteY22838" fmla="*/ 631362 h 4842513"/>
              <a:gd name="connsiteX22839" fmla="*/ 9101637 w 22146938"/>
              <a:gd name="connsiteY22839" fmla="*/ 641328 h 4842513"/>
              <a:gd name="connsiteX22840" fmla="*/ 9090007 w 22146938"/>
              <a:gd name="connsiteY22840" fmla="*/ 626933 h 4842513"/>
              <a:gd name="connsiteX22841" fmla="*/ 9105505 w 22146938"/>
              <a:gd name="connsiteY22841" fmla="*/ 616967 h 4842513"/>
              <a:gd name="connsiteX22842" fmla="*/ 17340717 w 22146938"/>
              <a:gd name="connsiteY22842" fmla="*/ 616413 h 4842513"/>
              <a:gd name="connsiteX22843" fmla="*/ 17352344 w 22146938"/>
              <a:gd name="connsiteY22843" fmla="*/ 630255 h 4842513"/>
              <a:gd name="connsiteX22844" fmla="*/ 17336841 w 22146938"/>
              <a:gd name="connsiteY22844" fmla="*/ 640221 h 4842513"/>
              <a:gd name="connsiteX22845" fmla="*/ 17325215 w 22146938"/>
              <a:gd name="connsiteY22845" fmla="*/ 626379 h 4842513"/>
              <a:gd name="connsiteX22846" fmla="*/ 17340717 w 22146938"/>
              <a:gd name="connsiteY22846" fmla="*/ 616413 h 4842513"/>
              <a:gd name="connsiteX22847" fmla="*/ 15960955 w 22146938"/>
              <a:gd name="connsiteY22847" fmla="*/ 615306 h 4842513"/>
              <a:gd name="connsiteX22848" fmla="*/ 15974244 w 22146938"/>
              <a:gd name="connsiteY22848" fmla="*/ 631916 h 4842513"/>
              <a:gd name="connsiteX22849" fmla="*/ 15955972 w 22146938"/>
              <a:gd name="connsiteY22849" fmla="*/ 643543 h 4842513"/>
              <a:gd name="connsiteX22850" fmla="*/ 15942683 w 22146938"/>
              <a:gd name="connsiteY22850" fmla="*/ 626933 h 4842513"/>
              <a:gd name="connsiteX22851" fmla="*/ 15960955 w 22146938"/>
              <a:gd name="connsiteY22851" fmla="*/ 615306 h 4842513"/>
              <a:gd name="connsiteX22852" fmla="*/ 8669007 w 22146938"/>
              <a:gd name="connsiteY22852" fmla="*/ 615305 h 4842513"/>
              <a:gd name="connsiteX22853" fmla="*/ 8681189 w 22146938"/>
              <a:gd name="connsiteY22853" fmla="*/ 630254 h 4842513"/>
              <a:gd name="connsiteX22854" fmla="*/ 8665134 w 22146938"/>
              <a:gd name="connsiteY22854" fmla="*/ 640774 h 4842513"/>
              <a:gd name="connsiteX22855" fmla="*/ 8652942 w 22146938"/>
              <a:gd name="connsiteY22855" fmla="*/ 625825 h 4842513"/>
              <a:gd name="connsiteX22856" fmla="*/ 8669007 w 22146938"/>
              <a:gd name="connsiteY22856" fmla="*/ 615305 h 4842513"/>
              <a:gd name="connsiteX22857" fmla="*/ 15690879 w 22146938"/>
              <a:gd name="connsiteY22857" fmla="*/ 614921 h 4842513"/>
              <a:gd name="connsiteX22858" fmla="*/ 15702622 w 22146938"/>
              <a:gd name="connsiteY22858" fmla="*/ 629135 h 4842513"/>
              <a:gd name="connsiteX22859" fmla="*/ 15687030 w 22146938"/>
              <a:gd name="connsiteY22859" fmla="*/ 638975 h 4842513"/>
              <a:gd name="connsiteX22860" fmla="*/ 15675287 w 22146938"/>
              <a:gd name="connsiteY22860" fmla="*/ 624761 h 4842513"/>
              <a:gd name="connsiteX22861" fmla="*/ 15690879 w 22146938"/>
              <a:gd name="connsiteY22861" fmla="*/ 614921 h 4842513"/>
              <a:gd name="connsiteX22862" fmla="*/ 2497934 w 22146938"/>
              <a:gd name="connsiteY22862" fmla="*/ 614198 h 4842513"/>
              <a:gd name="connsiteX22863" fmla="*/ 2510667 w 22146938"/>
              <a:gd name="connsiteY22863" fmla="*/ 629700 h 4842513"/>
              <a:gd name="connsiteX22864" fmla="*/ 2493505 w 22146938"/>
              <a:gd name="connsiteY22864" fmla="*/ 640220 h 4842513"/>
              <a:gd name="connsiteX22865" fmla="*/ 2480772 w 22146938"/>
              <a:gd name="connsiteY22865" fmla="*/ 624717 h 4842513"/>
              <a:gd name="connsiteX22866" fmla="*/ 2497934 w 22146938"/>
              <a:gd name="connsiteY22866" fmla="*/ 614198 h 4842513"/>
              <a:gd name="connsiteX22867" fmla="*/ 19345580 w 22146938"/>
              <a:gd name="connsiteY22867" fmla="*/ 613645 h 4842513"/>
              <a:gd name="connsiteX22868" fmla="*/ 19357208 w 22146938"/>
              <a:gd name="connsiteY22868" fmla="*/ 627487 h 4842513"/>
              <a:gd name="connsiteX22869" fmla="*/ 19341704 w 22146938"/>
              <a:gd name="connsiteY22869" fmla="*/ 637453 h 4842513"/>
              <a:gd name="connsiteX22870" fmla="*/ 19330078 w 22146938"/>
              <a:gd name="connsiteY22870" fmla="*/ 623611 h 4842513"/>
              <a:gd name="connsiteX22871" fmla="*/ 19345580 w 22146938"/>
              <a:gd name="connsiteY22871" fmla="*/ 613645 h 4842513"/>
              <a:gd name="connsiteX22872" fmla="*/ 8919411 w 22146938"/>
              <a:gd name="connsiteY22872" fmla="*/ 613645 h 4842513"/>
              <a:gd name="connsiteX22873" fmla="*/ 8931040 w 22146938"/>
              <a:gd name="connsiteY22873" fmla="*/ 628040 h 4842513"/>
              <a:gd name="connsiteX22874" fmla="*/ 8914984 w 22146938"/>
              <a:gd name="connsiteY22874" fmla="*/ 638006 h 4842513"/>
              <a:gd name="connsiteX22875" fmla="*/ 8903351 w 22146938"/>
              <a:gd name="connsiteY22875" fmla="*/ 623611 h 4842513"/>
              <a:gd name="connsiteX22876" fmla="*/ 8919411 w 22146938"/>
              <a:gd name="connsiteY22876" fmla="*/ 613645 h 4842513"/>
              <a:gd name="connsiteX22877" fmla="*/ 11474513 w 22146938"/>
              <a:gd name="connsiteY22877" fmla="*/ 613091 h 4842513"/>
              <a:gd name="connsiteX22878" fmla="*/ 11486695 w 22146938"/>
              <a:gd name="connsiteY22878" fmla="*/ 628040 h 4842513"/>
              <a:gd name="connsiteX22879" fmla="*/ 11470638 w 22146938"/>
              <a:gd name="connsiteY22879" fmla="*/ 638006 h 4842513"/>
              <a:gd name="connsiteX22880" fmla="*/ 11458457 w 22146938"/>
              <a:gd name="connsiteY22880" fmla="*/ 623057 h 4842513"/>
              <a:gd name="connsiteX22881" fmla="*/ 11474513 w 22146938"/>
              <a:gd name="connsiteY22881" fmla="*/ 613091 h 4842513"/>
              <a:gd name="connsiteX22882" fmla="*/ 19211038 w 22146938"/>
              <a:gd name="connsiteY22882" fmla="*/ 612537 h 4842513"/>
              <a:gd name="connsiteX22883" fmla="*/ 19222664 w 22146938"/>
              <a:gd name="connsiteY22883" fmla="*/ 626378 h 4842513"/>
              <a:gd name="connsiteX22884" fmla="*/ 19207162 w 22146938"/>
              <a:gd name="connsiteY22884" fmla="*/ 636345 h 4842513"/>
              <a:gd name="connsiteX22885" fmla="*/ 19195534 w 22146938"/>
              <a:gd name="connsiteY22885" fmla="*/ 622503 h 4842513"/>
              <a:gd name="connsiteX22886" fmla="*/ 19211038 w 22146938"/>
              <a:gd name="connsiteY22886" fmla="*/ 612537 h 4842513"/>
              <a:gd name="connsiteX22887" fmla="*/ 10707672 w 22146938"/>
              <a:gd name="connsiteY22887" fmla="*/ 612537 h 4842513"/>
              <a:gd name="connsiteX22888" fmla="*/ 10719299 w 22146938"/>
              <a:gd name="connsiteY22888" fmla="*/ 626932 h 4842513"/>
              <a:gd name="connsiteX22889" fmla="*/ 10703796 w 22146938"/>
              <a:gd name="connsiteY22889" fmla="*/ 636898 h 4842513"/>
              <a:gd name="connsiteX22890" fmla="*/ 10692169 w 22146938"/>
              <a:gd name="connsiteY22890" fmla="*/ 622503 h 4842513"/>
              <a:gd name="connsiteX22891" fmla="*/ 10707672 w 22146938"/>
              <a:gd name="connsiteY22891" fmla="*/ 612537 h 4842513"/>
              <a:gd name="connsiteX22892" fmla="*/ 4099533 w 22146938"/>
              <a:gd name="connsiteY22892" fmla="*/ 611983 h 4842513"/>
              <a:gd name="connsiteX22893" fmla="*/ 4112821 w 22146938"/>
              <a:gd name="connsiteY22893" fmla="*/ 628040 h 4842513"/>
              <a:gd name="connsiteX22894" fmla="*/ 4095104 w 22146938"/>
              <a:gd name="connsiteY22894" fmla="*/ 639113 h 4842513"/>
              <a:gd name="connsiteX22895" fmla="*/ 4081817 w 22146938"/>
              <a:gd name="connsiteY22895" fmla="*/ 623057 h 4842513"/>
              <a:gd name="connsiteX22896" fmla="*/ 4099533 w 22146938"/>
              <a:gd name="connsiteY22896" fmla="*/ 611983 h 4842513"/>
              <a:gd name="connsiteX22897" fmla="*/ 20522698 w 22146938"/>
              <a:gd name="connsiteY22897" fmla="*/ 611430 h 4842513"/>
              <a:gd name="connsiteX22898" fmla="*/ 20534322 w 22146938"/>
              <a:gd name="connsiteY22898" fmla="*/ 625825 h 4842513"/>
              <a:gd name="connsiteX22899" fmla="*/ 20518820 w 22146938"/>
              <a:gd name="connsiteY22899" fmla="*/ 635791 h 4842513"/>
              <a:gd name="connsiteX22900" fmla="*/ 20507194 w 22146938"/>
              <a:gd name="connsiteY22900" fmla="*/ 621396 h 4842513"/>
              <a:gd name="connsiteX22901" fmla="*/ 20522698 w 22146938"/>
              <a:gd name="connsiteY22901" fmla="*/ 611430 h 4842513"/>
              <a:gd name="connsiteX22902" fmla="*/ 16274889 w 22146938"/>
              <a:gd name="connsiteY22902" fmla="*/ 611430 h 4842513"/>
              <a:gd name="connsiteX22903" fmla="*/ 16288178 w 22146938"/>
              <a:gd name="connsiteY22903" fmla="*/ 628040 h 4842513"/>
              <a:gd name="connsiteX22904" fmla="*/ 16269906 w 22146938"/>
              <a:gd name="connsiteY22904" fmla="*/ 639667 h 4842513"/>
              <a:gd name="connsiteX22905" fmla="*/ 16256619 w 22146938"/>
              <a:gd name="connsiteY22905" fmla="*/ 623057 h 4842513"/>
              <a:gd name="connsiteX22906" fmla="*/ 16274889 w 22146938"/>
              <a:gd name="connsiteY22906" fmla="*/ 611430 h 4842513"/>
              <a:gd name="connsiteX22907" fmla="*/ 18865543 w 22146938"/>
              <a:gd name="connsiteY22907" fmla="*/ 611429 h 4842513"/>
              <a:gd name="connsiteX22908" fmla="*/ 18877169 w 22146938"/>
              <a:gd name="connsiteY22908" fmla="*/ 625271 h 4842513"/>
              <a:gd name="connsiteX22909" fmla="*/ 18862220 w 22146938"/>
              <a:gd name="connsiteY22909" fmla="*/ 634684 h 4842513"/>
              <a:gd name="connsiteX22910" fmla="*/ 18850594 w 22146938"/>
              <a:gd name="connsiteY22910" fmla="*/ 620842 h 4842513"/>
              <a:gd name="connsiteX22911" fmla="*/ 18865543 w 22146938"/>
              <a:gd name="connsiteY22911" fmla="*/ 611429 h 4842513"/>
              <a:gd name="connsiteX22912" fmla="*/ 16118200 w 22146938"/>
              <a:gd name="connsiteY22912" fmla="*/ 610876 h 4842513"/>
              <a:gd name="connsiteX22913" fmla="*/ 16131488 w 22146938"/>
              <a:gd name="connsiteY22913" fmla="*/ 627487 h 4842513"/>
              <a:gd name="connsiteX22914" fmla="*/ 16130818 w 22146938"/>
              <a:gd name="connsiteY22914" fmla="*/ 628439 h 4842513"/>
              <a:gd name="connsiteX22915" fmla="*/ 16135348 w 22146938"/>
              <a:gd name="connsiteY22915" fmla="*/ 630913 h 4842513"/>
              <a:gd name="connsiteX22916" fmla="*/ 16138346 w 22146938"/>
              <a:gd name="connsiteY22916" fmla="*/ 640909 h 4842513"/>
              <a:gd name="connsiteX22917" fmla="*/ 16120938 w 22146938"/>
              <a:gd name="connsiteY22917" fmla="*/ 651578 h 4842513"/>
              <a:gd name="connsiteX22918" fmla="*/ 16110729 w 22146938"/>
              <a:gd name="connsiteY22918" fmla="*/ 646002 h 4842513"/>
              <a:gd name="connsiteX22919" fmla="*/ 16107765 w 22146938"/>
              <a:gd name="connsiteY22919" fmla="*/ 636121 h 4842513"/>
              <a:gd name="connsiteX22920" fmla="*/ 16102627 w 22146938"/>
              <a:gd name="connsiteY22920" fmla="*/ 633300 h 4842513"/>
              <a:gd name="connsiteX22921" fmla="*/ 16099928 w 22146938"/>
              <a:gd name="connsiteY22921" fmla="*/ 622503 h 4842513"/>
              <a:gd name="connsiteX22922" fmla="*/ 16118200 w 22146938"/>
              <a:gd name="connsiteY22922" fmla="*/ 610876 h 4842513"/>
              <a:gd name="connsiteX22923" fmla="*/ 8262986 w 22146938"/>
              <a:gd name="connsiteY22923" fmla="*/ 610876 h 4842513"/>
              <a:gd name="connsiteX22924" fmla="*/ 8275726 w 22146938"/>
              <a:gd name="connsiteY22924" fmla="*/ 626379 h 4842513"/>
              <a:gd name="connsiteX22925" fmla="*/ 8259123 w 22146938"/>
              <a:gd name="connsiteY22925" fmla="*/ 636898 h 4842513"/>
              <a:gd name="connsiteX22926" fmla="*/ 8246382 w 22146938"/>
              <a:gd name="connsiteY22926" fmla="*/ 621396 h 4842513"/>
              <a:gd name="connsiteX22927" fmla="*/ 8262986 w 22146938"/>
              <a:gd name="connsiteY22927" fmla="*/ 610876 h 4842513"/>
              <a:gd name="connsiteX22928" fmla="*/ 2332869 w 22146938"/>
              <a:gd name="connsiteY22928" fmla="*/ 610876 h 4842513"/>
              <a:gd name="connsiteX22929" fmla="*/ 2346157 w 22146938"/>
              <a:gd name="connsiteY22929" fmla="*/ 626933 h 4842513"/>
              <a:gd name="connsiteX22930" fmla="*/ 2340275 w 22146938"/>
              <a:gd name="connsiteY22930" fmla="*/ 635792 h 4842513"/>
              <a:gd name="connsiteX22931" fmla="*/ 2329284 w 22146938"/>
              <a:gd name="connsiteY22931" fmla="*/ 637949 h 4842513"/>
              <a:gd name="connsiteX22932" fmla="*/ 2327223 w 22146938"/>
              <a:gd name="connsiteY22932" fmla="*/ 640982 h 4842513"/>
              <a:gd name="connsiteX22933" fmla="*/ 2315665 w 22146938"/>
              <a:gd name="connsiteY22933" fmla="*/ 642989 h 4842513"/>
              <a:gd name="connsiteX22934" fmla="*/ 2302378 w 22146938"/>
              <a:gd name="connsiteY22934" fmla="*/ 626932 h 4842513"/>
              <a:gd name="connsiteX22935" fmla="*/ 2308537 w 22146938"/>
              <a:gd name="connsiteY22935" fmla="*/ 617866 h 4842513"/>
              <a:gd name="connsiteX22936" fmla="*/ 2319817 w 22146938"/>
              <a:gd name="connsiteY22936" fmla="*/ 615907 h 4842513"/>
              <a:gd name="connsiteX22937" fmla="*/ 2321589 w 22146938"/>
              <a:gd name="connsiteY22937" fmla="*/ 613299 h 4842513"/>
              <a:gd name="connsiteX22938" fmla="*/ 2332869 w 22146938"/>
              <a:gd name="connsiteY22938" fmla="*/ 610876 h 4842513"/>
              <a:gd name="connsiteX22939" fmla="*/ 11110748 w 22146938"/>
              <a:gd name="connsiteY22939" fmla="*/ 609769 h 4842513"/>
              <a:gd name="connsiteX22940" fmla="*/ 11122376 w 22146938"/>
              <a:gd name="connsiteY22940" fmla="*/ 624164 h 4842513"/>
              <a:gd name="connsiteX22941" fmla="*/ 11106873 w 22146938"/>
              <a:gd name="connsiteY22941" fmla="*/ 634130 h 4842513"/>
              <a:gd name="connsiteX22942" fmla="*/ 11095246 w 22146938"/>
              <a:gd name="connsiteY22942" fmla="*/ 619735 h 4842513"/>
              <a:gd name="connsiteX22943" fmla="*/ 11110748 w 22146938"/>
              <a:gd name="connsiteY22943" fmla="*/ 609769 h 4842513"/>
              <a:gd name="connsiteX22944" fmla="*/ 4543573 w 22146938"/>
              <a:gd name="connsiteY22944" fmla="*/ 609215 h 4842513"/>
              <a:gd name="connsiteX22945" fmla="*/ 4556863 w 22146938"/>
              <a:gd name="connsiteY22945" fmla="*/ 625272 h 4842513"/>
              <a:gd name="connsiteX22946" fmla="*/ 4539143 w 22146938"/>
              <a:gd name="connsiteY22946" fmla="*/ 636345 h 4842513"/>
              <a:gd name="connsiteX22947" fmla="*/ 4525859 w 22146938"/>
              <a:gd name="connsiteY22947" fmla="*/ 620289 h 4842513"/>
              <a:gd name="connsiteX22948" fmla="*/ 4543573 w 22146938"/>
              <a:gd name="connsiteY22948" fmla="*/ 609215 h 4842513"/>
              <a:gd name="connsiteX22949" fmla="*/ 3456562 w 22146938"/>
              <a:gd name="connsiteY22949" fmla="*/ 609215 h 4842513"/>
              <a:gd name="connsiteX22950" fmla="*/ 3468187 w 22146938"/>
              <a:gd name="connsiteY22950" fmla="*/ 623057 h 4842513"/>
              <a:gd name="connsiteX22951" fmla="*/ 3462999 w 22146938"/>
              <a:gd name="connsiteY22951" fmla="*/ 630878 h 4842513"/>
              <a:gd name="connsiteX22952" fmla="*/ 3461497 w 22146938"/>
              <a:gd name="connsiteY22952" fmla="*/ 631123 h 4842513"/>
              <a:gd name="connsiteX22953" fmla="*/ 3462132 w 22146938"/>
              <a:gd name="connsiteY22953" fmla="*/ 631916 h 4842513"/>
              <a:gd name="connsiteX22954" fmla="*/ 3447183 w 22146938"/>
              <a:gd name="connsiteY22954" fmla="*/ 641328 h 4842513"/>
              <a:gd name="connsiteX22955" fmla="*/ 3436111 w 22146938"/>
              <a:gd name="connsiteY22955" fmla="*/ 627486 h 4842513"/>
              <a:gd name="connsiteX22956" fmla="*/ 3444577 w 22146938"/>
              <a:gd name="connsiteY22956" fmla="*/ 622155 h 4842513"/>
              <a:gd name="connsiteX22957" fmla="*/ 3441614 w 22146938"/>
              <a:gd name="connsiteY22957" fmla="*/ 618627 h 4842513"/>
              <a:gd name="connsiteX22958" fmla="*/ 3456562 w 22146938"/>
              <a:gd name="connsiteY22958" fmla="*/ 609215 h 4842513"/>
              <a:gd name="connsiteX22959" fmla="*/ 15889531 w 22146938"/>
              <a:gd name="connsiteY22959" fmla="*/ 608662 h 4842513"/>
              <a:gd name="connsiteX22960" fmla="*/ 15902266 w 22146938"/>
              <a:gd name="connsiteY22960" fmla="*/ 624164 h 4842513"/>
              <a:gd name="connsiteX22961" fmla="*/ 15885656 w 22146938"/>
              <a:gd name="connsiteY22961" fmla="*/ 634684 h 4842513"/>
              <a:gd name="connsiteX22962" fmla="*/ 15872921 w 22146938"/>
              <a:gd name="connsiteY22962" fmla="*/ 619181 h 4842513"/>
              <a:gd name="connsiteX22963" fmla="*/ 15889531 w 22146938"/>
              <a:gd name="connsiteY22963" fmla="*/ 608662 h 4842513"/>
              <a:gd name="connsiteX22964" fmla="*/ 15655326 w 22146938"/>
              <a:gd name="connsiteY22964" fmla="*/ 608661 h 4842513"/>
              <a:gd name="connsiteX22965" fmla="*/ 15666953 w 22146938"/>
              <a:gd name="connsiteY22965" fmla="*/ 622503 h 4842513"/>
              <a:gd name="connsiteX22966" fmla="*/ 15651450 w 22146938"/>
              <a:gd name="connsiteY22966" fmla="*/ 632469 h 4842513"/>
              <a:gd name="connsiteX22967" fmla="*/ 15639822 w 22146938"/>
              <a:gd name="connsiteY22967" fmla="*/ 618627 h 4842513"/>
              <a:gd name="connsiteX22968" fmla="*/ 15655326 w 22146938"/>
              <a:gd name="connsiteY22968" fmla="*/ 608661 h 4842513"/>
              <a:gd name="connsiteX22969" fmla="*/ 9157594 w 22146938"/>
              <a:gd name="connsiteY22969" fmla="*/ 608108 h 4842513"/>
              <a:gd name="connsiteX22970" fmla="*/ 9169231 w 22146938"/>
              <a:gd name="connsiteY22970" fmla="*/ 621950 h 4842513"/>
              <a:gd name="connsiteX22971" fmla="*/ 9153731 w 22146938"/>
              <a:gd name="connsiteY22971" fmla="*/ 631916 h 4842513"/>
              <a:gd name="connsiteX22972" fmla="*/ 9142091 w 22146938"/>
              <a:gd name="connsiteY22972" fmla="*/ 618074 h 4842513"/>
              <a:gd name="connsiteX22973" fmla="*/ 9157594 w 22146938"/>
              <a:gd name="connsiteY22973" fmla="*/ 608108 h 4842513"/>
              <a:gd name="connsiteX22974" fmla="*/ 16175227 w 22146938"/>
              <a:gd name="connsiteY22974" fmla="*/ 607554 h 4842513"/>
              <a:gd name="connsiteX22975" fmla="*/ 16188516 w 22146938"/>
              <a:gd name="connsiteY22975" fmla="*/ 623611 h 4842513"/>
              <a:gd name="connsiteX22976" fmla="*/ 16170799 w 22146938"/>
              <a:gd name="connsiteY22976" fmla="*/ 634684 h 4842513"/>
              <a:gd name="connsiteX22977" fmla="*/ 16157510 w 22146938"/>
              <a:gd name="connsiteY22977" fmla="*/ 618628 h 4842513"/>
              <a:gd name="connsiteX22978" fmla="*/ 16175227 w 22146938"/>
              <a:gd name="connsiteY22978" fmla="*/ 607554 h 4842513"/>
              <a:gd name="connsiteX22979" fmla="*/ 12445662 w 22146938"/>
              <a:gd name="connsiteY22979" fmla="*/ 607554 h 4842513"/>
              <a:gd name="connsiteX22980" fmla="*/ 12457843 w 22146938"/>
              <a:gd name="connsiteY22980" fmla="*/ 622503 h 4842513"/>
              <a:gd name="connsiteX22981" fmla="*/ 12441787 w 22146938"/>
              <a:gd name="connsiteY22981" fmla="*/ 633023 h 4842513"/>
              <a:gd name="connsiteX22982" fmla="*/ 12429605 w 22146938"/>
              <a:gd name="connsiteY22982" fmla="*/ 618074 h 4842513"/>
              <a:gd name="connsiteX22983" fmla="*/ 12445662 w 22146938"/>
              <a:gd name="connsiteY22983" fmla="*/ 607554 h 4842513"/>
              <a:gd name="connsiteX22984" fmla="*/ 7041606 w 22146938"/>
              <a:gd name="connsiteY22984" fmla="*/ 607554 h 4842513"/>
              <a:gd name="connsiteX22985" fmla="*/ 7053235 w 22146938"/>
              <a:gd name="connsiteY22985" fmla="*/ 621949 h 4842513"/>
              <a:gd name="connsiteX22986" fmla="*/ 7037734 w 22146938"/>
              <a:gd name="connsiteY22986" fmla="*/ 631915 h 4842513"/>
              <a:gd name="connsiteX22987" fmla="*/ 7026093 w 22146938"/>
              <a:gd name="connsiteY22987" fmla="*/ 617520 h 4842513"/>
              <a:gd name="connsiteX22988" fmla="*/ 7041606 w 22146938"/>
              <a:gd name="connsiteY22988" fmla="*/ 607554 h 4842513"/>
              <a:gd name="connsiteX22989" fmla="*/ 15619891 w 22146938"/>
              <a:gd name="connsiteY22989" fmla="*/ 606447 h 4842513"/>
              <a:gd name="connsiteX22990" fmla="*/ 15631517 w 22146938"/>
              <a:gd name="connsiteY22990" fmla="*/ 620289 h 4842513"/>
              <a:gd name="connsiteX22991" fmla="*/ 15616568 w 22146938"/>
              <a:gd name="connsiteY22991" fmla="*/ 629701 h 4842513"/>
              <a:gd name="connsiteX22992" fmla="*/ 15604940 w 22146938"/>
              <a:gd name="connsiteY22992" fmla="*/ 615859 h 4842513"/>
              <a:gd name="connsiteX22993" fmla="*/ 15619891 w 22146938"/>
              <a:gd name="connsiteY22993" fmla="*/ 606447 h 4842513"/>
              <a:gd name="connsiteX22994" fmla="*/ 6044698 w 22146938"/>
              <a:gd name="connsiteY22994" fmla="*/ 606446 h 4842513"/>
              <a:gd name="connsiteX22995" fmla="*/ 6057435 w 22146938"/>
              <a:gd name="connsiteY22995" fmla="*/ 621949 h 4842513"/>
              <a:gd name="connsiteX22996" fmla="*/ 6040831 w 22146938"/>
              <a:gd name="connsiteY22996" fmla="*/ 632469 h 4842513"/>
              <a:gd name="connsiteX22997" fmla="*/ 6028096 w 22146938"/>
              <a:gd name="connsiteY22997" fmla="*/ 616966 h 4842513"/>
              <a:gd name="connsiteX22998" fmla="*/ 6044698 w 22146938"/>
              <a:gd name="connsiteY22998" fmla="*/ 606446 h 4842513"/>
              <a:gd name="connsiteX22999" fmla="*/ 15585562 w 22146938"/>
              <a:gd name="connsiteY22999" fmla="*/ 605339 h 4842513"/>
              <a:gd name="connsiteX23000" fmla="*/ 15596636 w 22146938"/>
              <a:gd name="connsiteY23000" fmla="*/ 619181 h 4842513"/>
              <a:gd name="connsiteX23001" fmla="*/ 15581687 w 22146938"/>
              <a:gd name="connsiteY23001" fmla="*/ 628594 h 4842513"/>
              <a:gd name="connsiteX23002" fmla="*/ 15570613 w 22146938"/>
              <a:gd name="connsiteY23002" fmla="*/ 614752 h 4842513"/>
              <a:gd name="connsiteX23003" fmla="*/ 15585562 w 22146938"/>
              <a:gd name="connsiteY23003" fmla="*/ 605339 h 4842513"/>
              <a:gd name="connsiteX23004" fmla="*/ 15147605 w 22146938"/>
              <a:gd name="connsiteY23004" fmla="*/ 604786 h 4842513"/>
              <a:gd name="connsiteX23005" fmla="*/ 15160892 w 22146938"/>
              <a:gd name="connsiteY23005" fmla="*/ 620842 h 4842513"/>
              <a:gd name="connsiteX23006" fmla="*/ 15143175 w 22146938"/>
              <a:gd name="connsiteY23006" fmla="*/ 631916 h 4842513"/>
              <a:gd name="connsiteX23007" fmla="*/ 15129887 w 22146938"/>
              <a:gd name="connsiteY23007" fmla="*/ 615859 h 4842513"/>
              <a:gd name="connsiteX23008" fmla="*/ 15147605 w 22146938"/>
              <a:gd name="connsiteY23008" fmla="*/ 604786 h 4842513"/>
              <a:gd name="connsiteX23009" fmla="*/ 8974285 w 22146938"/>
              <a:gd name="connsiteY23009" fmla="*/ 604786 h 4842513"/>
              <a:gd name="connsiteX23010" fmla="*/ 8985912 w 22146938"/>
              <a:gd name="connsiteY23010" fmla="*/ 619181 h 4842513"/>
              <a:gd name="connsiteX23011" fmla="*/ 8970404 w 22146938"/>
              <a:gd name="connsiteY23011" fmla="*/ 629147 h 4842513"/>
              <a:gd name="connsiteX23012" fmla="*/ 8958773 w 22146938"/>
              <a:gd name="connsiteY23012" fmla="*/ 614752 h 4842513"/>
              <a:gd name="connsiteX23013" fmla="*/ 8974285 w 22146938"/>
              <a:gd name="connsiteY23013" fmla="*/ 604786 h 4842513"/>
              <a:gd name="connsiteX23014" fmla="*/ 3515958 w 22146938"/>
              <a:gd name="connsiteY23014" fmla="*/ 604785 h 4842513"/>
              <a:gd name="connsiteX23015" fmla="*/ 3529244 w 22146938"/>
              <a:gd name="connsiteY23015" fmla="*/ 620842 h 4842513"/>
              <a:gd name="connsiteX23016" fmla="*/ 3511529 w 22146938"/>
              <a:gd name="connsiteY23016" fmla="*/ 631915 h 4842513"/>
              <a:gd name="connsiteX23017" fmla="*/ 3498241 w 22146938"/>
              <a:gd name="connsiteY23017" fmla="*/ 615859 h 4842513"/>
              <a:gd name="connsiteX23018" fmla="*/ 3515958 w 22146938"/>
              <a:gd name="connsiteY23018" fmla="*/ 604785 h 4842513"/>
              <a:gd name="connsiteX23019" fmla="*/ 18660128 w 22146938"/>
              <a:gd name="connsiteY23019" fmla="*/ 604232 h 4842513"/>
              <a:gd name="connsiteX23020" fmla="*/ 18671202 w 22146938"/>
              <a:gd name="connsiteY23020" fmla="*/ 618074 h 4842513"/>
              <a:gd name="connsiteX23021" fmla="*/ 18656253 w 22146938"/>
              <a:gd name="connsiteY23021" fmla="*/ 627486 h 4842513"/>
              <a:gd name="connsiteX23022" fmla="*/ 18645179 w 22146938"/>
              <a:gd name="connsiteY23022" fmla="*/ 613644 h 4842513"/>
              <a:gd name="connsiteX23023" fmla="*/ 18660128 w 22146938"/>
              <a:gd name="connsiteY23023" fmla="*/ 604232 h 4842513"/>
              <a:gd name="connsiteX23024" fmla="*/ 9502983 w 22146938"/>
              <a:gd name="connsiteY23024" fmla="*/ 604232 h 4842513"/>
              <a:gd name="connsiteX23025" fmla="*/ 9515167 w 22146938"/>
              <a:gd name="connsiteY23025" fmla="*/ 619181 h 4842513"/>
              <a:gd name="connsiteX23026" fmla="*/ 9499105 w 22146938"/>
              <a:gd name="connsiteY23026" fmla="*/ 629701 h 4842513"/>
              <a:gd name="connsiteX23027" fmla="*/ 9486924 w 22146938"/>
              <a:gd name="connsiteY23027" fmla="*/ 614752 h 4842513"/>
              <a:gd name="connsiteX23028" fmla="*/ 9502983 w 22146938"/>
              <a:gd name="connsiteY23028" fmla="*/ 604232 h 4842513"/>
              <a:gd name="connsiteX23029" fmla="*/ 8470148 w 22146938"/>
              <a:gd name="connsiteY23029" fmla="*/ 604232 h 4842513"/>
              <a:gd name="connsiteX23030" fmla="*/ 8482333 w 22146938"/>
              <a:gd name="connsiteY23030" fmla="*/ 619181 h 4842513"/>
              <a:gd name="connsiteX23031" fmla="*/ 8465723 w 22146938"/>
              <a:gd name="connsiteY23031" fmla="*/ 629701 h 4842513"/>
              <a:gd name="connsiteX23032" fmla="*/ 8453544 w 22146938"/>
              <a:gd name="connsiteY23032" fmla="*/ 614751 h 4842513"/>
              <a:gd name="connsiteX23033" fmla="*/ 8470148 w 22146938"/>
              <a:gd name="connsiteY23033" fmla="*/ 604232 h 4842513"/>
              <a:gd name="connsiteX23034" fmla="*/ 20153948 w 22146938"/>
              <a:gd name="connsiteY23034" fmla="*/ 603678 h 4842513"/>
              <a:gd name="connsiteX23035" fmla="*/ 20165574 w 22146938"/>
              <a:gd name="connsiteY23035" fmla="*/ 617520 h 4842513"/>
              <a:gd name="connsiteX23036" fmla="*/ 20150072 w 22146938"/>
              <a:gd name="connsiteY23036" fmla="*/ 627486 h 4842513"/>
              <a:gd name="connsiteX23037" fmla="*/ 20138444 w 22146938"/>
              <a:gd name="connsiteY23037" fmla="*/ 613644 h 4842513"/>
              <a:gd name="connsiteX23038" fmla="*/ 20153948 w 22146938"/>
              <a:gd name="connsiteY23038" fmla="*/ 603678 h 4842513"/>
              <a:gd name="connsiteX23039" fmla="*/ 7516749 w 22146938"/>
              <a:gd name="connsiteY23039" fmla="*/ 603678 h 4842513"/>
              <a:gd name="connsiteX23040" fmla="*/ 7528382 w 22146938"/>
              <a:gd name="connsiteY23040" fmla="*/ 618073 h 4842513"/>
              <a:gd name="connsiteX23041" fmla="*/ 7512884 w 22146938"/>
              <a:gd name="connsiteY23041" fmla="*/ 628039 h 4842513"/>
              <a:gd name="connsiteX23042" fmla="*/ 7501248 w 22146938"/>
              <a:gd name="connsiteY23042" fmla="*/ 613644 h 4842513"/>
              <a:gd name="connsiteX23043" fmla="*/ 7516749 w 22146938"/>
              <a:gd name="connsiteY23043" fmla="*/ 603678 h 4842513"/>
              <a:gd name="connsiteX23044" fmla="*/ 2460678 w 22146938"/>
              <a:gd name="connsiteY23044" fmla="*/ 603678 h 4842513"/>
              <a:gd name="connsiteX23045" fmla="*/ 2473965 w 22146938"/>
              <a:gd name="connsiteY23045" fmla="*/ 620288 h 4842513"/>
              <a:gd name="connsiteX23046" fmla="*/ 2455695 w 22146938"/>
              <a:gd name="connsiteY23046" fmla="*/ 631915 h 4842513"/>
              <a:gd name="connsiteX23047" fmla="*/ 2442407 w 22146938"/>
              <a:gd name="connsiteY23047" fmla="*/ 615305 h 4842513"/>
              <a:gd name="connsiteX23048" fmla="*/ 2460678 w 22146938"/>
              <a:gd name="connsiteY23048" fmla="*/ 603678 h 4842513"/>
              <a:gd name="connsiteX23049" fmla="*/ 7711648 w 22146938"/>
              <a:gd name="connsiteY23049" fmla="*/ 603125 h 4842513"/>
              <a:gd name="connsiteX23050" fmla="*/ 7723285 w 22146938"/>
              <a:gd name="connsiteY23050" fmla="*/ 617520 h 4842513"/>
              <a:gd name="connsiteX23051" fmla="*/ 7707773 w 22146938"/>
              <a:gd name="connsiteY23051" fmla="*/ 627486 h 4842513"/>
              <a:gd name="connsiteX23052" fmla="*/ 7696140 w 22146938"/>
              <a:gd name="connsiteY23052" fmla="*/ 613091 h 4842513"/>
              <a:gd name="connsiteX23053" fmla="*/ 7711648 w 22146938"/>
              <a:gd name="connsiteY23053" fmla="*/ 603125 h 4842513"/>
              <a:gd name="connsiteX23054" fmla="*/ 6143299 w 22146938"/>
              <a:gd name="connsiteY23054" fmla="*/ 602571 h 4842513"/>
              <a:gd name="connsiteX23055" fmla="*/ 6156037 w 22146938"/>
              <a:gd name="connsiteY23055" fmla="*/ 617520 h 4842513"/>
              <a:gd name="connsiteX23056" fmla="*/ 6139430 w 22146938"/>
              <a:gd name="connsiteY23056" fmla="*/ 628040 h 4842513"/>
              <a:gd name="connsiteX23057" fmla="*/ 6126695 w 22146938"/>
              <a:gd name="connsiteY23057" fmla="*/ 613091 h 4842513"/>
              <a:gd name="connsiteX23058" fmla="*/ 6143299 w 22146938"/>
              <a:gd name="connsiteY23058" fmla="*/ 602571 h 4842513"/>
              <a:gd name="connsiteX23059" fmla="*/ 15552341 w 22146938"/>
              <a:gd name="connsiteY23059" fmla="*/ 602017 h 4842513"/>
              <a:gd name="connsiteX23060" fmla="*/ 15563415 w 22146938"/>
              <a:gd name="connsiteY23060" fmla="*/ 615859 h 4842513"/>
              <a:gd name="connsiteX23061" fmla="*/ 15548466 w 22146938"/>
              <a:gd name="connsiteY23061" fmla="*/ 625271 h 4842513"/>
              <a:gd name="connsiteX23062" fmla="*/ 15537392 w 22146938"/>
              <a:gd name="connsiteY23062" fmla="*/ 611429 h 4842513"/>
              <a:gd name="connsiteX23063" fmla="*/ 15552341 w 22146938"/>
              <a:gd name="connsiteY23063" fmla="*/ 602017 h 4842513"/>
              <a:gd name="connsiteX23064" fmla="*/ 13263443 w 22146938"/>
              <a:gd name="connsiteY23064" fmla="*/ 602017 h 4842513"/>
              <a:gd name="connsiteX23065" fmla="*/ 13275070 w 22146938"/>
              <a:gd name="connsiteY23065" fmla="*/ 615858 h 4842513"/>
              <a:gd name="connsiteX23066" fmla="*/ 13259567 w 22146938"/>
              <a:gd name="connsiteY23066" fmla="*/ 625825 h 4842513"/>
              <a:gd name="connsiteX23067" fmla="*/ 13247939 w 22146938"/>
              <a:gd name="connsiteY23067" fmla="*/ 611983 h 4842513"/>
              <a:gd name="connsiteX23068" fmla="*/ 13263443 w 22146938"/>
              <a:gd name="connsiteY23068" fmla="*/ 602017 h 4842513"/>
              <a:gd name="connsiteX23069" fmla="*/ 16225058 w 22146938"/>
              <a:gd name="connsiteY23069" fmla="*/ 602016 h 4842513"/>
              <a:gd name="connsiteX23070" fmla="*/ 16238347 w 22146938"/>
              <a:gd name="connsiteY23070" fmla="*/ 618073 h 4842513"/>
              <a:gd name="connsiteX23071" fmla="*/ 16220630 w 22146938"/>
              <a:gd name="connsiteY23071" fmla="*/ 629147 h 4842513"/>
              <a:gd name="connsiteX23072" fmla="*/ 16207341 w 22146938"/>
              <a:gd name="connsiteY23072" fmla="*/ 613090 h 4842513"/>
              <a:gd name="connsiteX23073" fmla="*/ 16225058 w 22146938"/>
              <a:gd name="connsiteY23073" fmla="*/ 602016 h 4842513"/>
              <a:gd name="connsiteX23074" fmla="*/ 16843078 w 22146938"/>
              <a:gd name="connsiteY23074" fmla="*/ 601127 h 4842513"/>
              <a:gd name="connsiteX23075" fmla="*/ 16854360 w 22146938"/>
              <a:gd name="connsiteY23075" fmla="*/ 614709 h 4842513"/>
              <a:gd name="connsiteX23076" fmla="*/ 16839401 w 22146938"/>
              <a:gd name="connsiteY23076" fmla="*/ 624089 h 4842513"/>
              <a:gd name="connsiteX23077" fmla="*/ 16828118 w 22146938"/>
              <a:gd name="connsiteY23077" fmla="*/ 610507 h 4842513"/>
              <a:gd name="connsiteX23078" fmla="*/ 16843078 w 22146938"/>
              <a:gd name="connsiteY23078" fmla="*/ 601127 h 4842513"/>
              <a:gd name="connsiteX23079" fmla="*/ 13670395 w 22146938"/>
              <a:gd name="connsiteY23079" fmla="*/ 600910 h 4842513"/>
              <a:gd name="connsiteX23080" fmla="*/ 13682023 w 22146938"/>
              <a:gd name="connsiteY23080" fmla="*/ 615305 h 4842513"/>
              <a:gd name="connsiteX23081" fmla="*/ 13666519 w 22146938"/>
              <a:gd name="connsiteY23081" fmla="*/ 625271 h 4842513"/>
              <a:gd name="connsiteX23082" fmla="*/ 13654892 w 22146938"/>
              <a:gd name="connsiteY23082" fmla="*/ 610876 h 4842513"/>
              <a:gd name="connsiteX23083" fmla="*/ 13670395 w 22146938"/>
              <a:gd name="connsiteY23083" fmla="*/ 600910 h 4842513"/>
              <a:gd name="connsiteX23084" fmla="*/ 7384958 w 22146938"/>
              <a:gd name="connsiteY23084" fmla="*/ 600910 h 4842513"/>
              <a:gd name="connsiteX23085" fmla="*/ 7396584 w 22146938"/>
              <a:gd name="connsiteY23085" fmla="*/ 615305 h 4842513"/>
              <a:gd name="connsiteX23086" fmla="*/ 7381081 w 22146938"/>
              <a:gd name="connsiteY23086" fmla="*/ 625271 h 4842513"/>
              <a:gd name="connsiteX23087" fmla="*/ 7369443 w 22146938"/>
              <a:gd name="connsiteY23087" fmla="*/ 610876 h 4842513"/>
              <a:gd name="connsiteX23088" fmla="*/ 7384958 w 22146938"/>
              <a:gd name="connsiteY23088" fmla="*/ 600910 h 4842513"/>
              <a:gd name="connsiteX23089" fmla="*/ 5944442 w 22146938"/>
              <a:gd name="connsiteY23089" fmla="*/ 600910 h 4842513"/>
              <a:gd name="connsiteX23090" fmla="*/ 5957176 w 22146938"/>
              <a:gd name="connsiteY23090" fmla="*/ 616413 h 4842513"/>
              <a:gd name="connsiteX23091" fmla="*/ 5940008 w 22146938"/>
              <a:gd name="connsiteY23091" fmla="*/ 627487 h 4842513"/>
              <a:gd name="connsiteX23092" fmla="*/ 5927279 w 22146938"/>
              <a:gd name="connsiteY23092" fmla="*/ 611984 h 4842513"/>
              <a:gd name="connsiteX23093" fmla="*/ 5944442 w 22146938"/>
              <a:gd name="connsiteY23093" fmla="*/ 600910 h 4842513"/>
              <a:gd name="connsiteX23094" fmla="*/ 2649670 w 22146938"/>
              <a:gd name="connsiteY23094" fmla="*/ 599803 h 4842513"/>
              <a:gd name="connsiteX23095" fmla="*/ 2662403 w 22146938"/>
              <a:gd name="connsiteY23095" fmla="*/ 615306 h 4842513"/>
              <a:gd name="connsiteX23096" fmla="*/ 2645793 w 22146938"/>
              <a:gd name="connsiteY23096" fmla="*/ 625825 h 4842513"/>
              <a:gd name="connsiteX23097" fmla="*/ 2633060 w 22146938"/>
              <a:gd name="connsiteY23097" fmla="*/ 610323 h 4842513"/>
              <a:gd name="connsiteX23098" fmla="*/ 2649670 w 22146938"/>
              <a:gd name="connsiteY23098" fmla="*/ 599803 h 4842513"/>
              <a:gd name="connsiteX23099" fmla="*/ 9027482 w 22146938"/>
              <a:gd name="connsiteY23099" fmla="*/ 598142 h 4842513"/>
              <a:gd name="connsiteX23100" fmla="*/ 9039112 w 22146938"/>
              <a:gd name="connsiteY23100" fmla="*/ 611983 h 4842513"/>
              <a:gd name="connsiteX23101" fmla="*/ 9023604 w 22146938"/>
              <a:gd name="connsiteY23101" fmla="*/ 621950 h 4842513"/>
              <a:gd name="connsiteX23102" fmla="*/ 9011973 w 22146938"/>
              <a:gd name="connsiteY23102" fmla="*/ 608108 h 4842513"/>
              <a:gd name="connsiteX23103" fmla="*/ 9027482 w 22146938"/>
              <a:gd name="connsiteY23103" fmla="*/ 598142 h 4842513"/>
              <a:gd name="connsiteX23104" fmla="*/ 17155235 w 22146938"/>
              <a:gd name="connsiteY23104" fmla="*/ 598141 h 4842513"/>
              <a:gd name="connsiteX23105" fmla="*/ 17166309 w 22146938"/>
              <a:gd name="connsiteY23105" fmla="*/ 611983 h 4842513"/>
              <a:gd name="connsiteX23106" fmla="*/ 17151360 w 22146938"/>
              <a:gd name="connsiteY23106" fmla="*/ 621395 h 4842513"/>
              <a:gd name="connsiteX23107" fmla="*/ 17140286 w 22146938"/>
              <a:gd name="connsiteY23107" fmla="*/ 607553 h 4842513"/>
              <a:gd name="connsiteX23108" fmla="*/ 17155235 w 22146938"/>
              <a:gd name="connsiteY23108" fmla="*/ 598141 h 4842513"/>
              <a:gd name="connsiteX23109" fmla="*/ 9223614 w 22146938"/>
              <a:gd name="connsiteY23109" fmla="*/ 598141 h 4842513"/>
              <a:gd name="connsiteX23110" fmla="*/ 9233492 w 22146938"/>
              <a:gd name="connsiteY23110" fmla="*/ 609996 h 4842513"/>
              <a:gd name="connsiteX23111" fmla="*/ 9240089 w 22146938"/>
              <a:gd name="connsiteY23111" fmla="*/ 608661 h 4842513"/>
              <a:gd name="connsiteX23112" fmla="*/ 9240908 w 22146938"/>
              <a:gd name="connsiteY23112" fmla="*/ 609124 h 4842513"/>
              <a:gd name="connsiteX23113" fmla="*/ 9255715 w 22146938"/>
              <a:gd name="connsiteY23113" fmla="*/ 599803 h 4842513"/>
              <a:gd name="connsiteX23114" fmla="*/ 9266800 w 22146938"/>
              <a:gd name="connsiteY23114" fmla="*/ 613645 h 4842513"/>
              <a:gd name="connsiteX23115" fmla="*/ 9251840 w 22146938"/>
              <a:gd name="connsiteY23115" fmla="*/ 623057 h 4842513"/>
              <a:gd name="connsiteX23116" fmla="*/ 9251648 w 22146938"/>
              <a:gd name="connsiteY23116" fmla="*/ 622819 h 4842513"/>
              <a:gd name="connsiteX23117" fmla="*/ 9251708 w 22146938"/>
              <a:gd name="connsiteY23117" fmla="*/ 623056 h 4842513"/>
              <a:gd name="connsiteX23118" fmla="*/ 9236209 w 22146938"/>
              <a:gd name="connsiteY23118" fmla="*/ 633022 h 4842513"/>
              <a:gd name="connsiteX23119" fmla="*/ 9227068 w 22146938"/>
              <a:gd name="connsiteY23119" fmla="*/ 627901 h 4842513"/>
              <a:gd name="connsiteX23120" fmla="*/ 9224906 w 22146938"/>
              <a:gd name="connsiteY23120" fmla="*/ 619843 h 4842513"/>
              <a:gd name="connsiteX23121" fmla="*/ 9220288 w 22146938"/>
              <a:gd name="connsiteY23121" fmla="*/ 620841 h 4842513"/>
              <a:gd name="connsiteX23122" fmla="*/ 9217827 w 22146938"/>
              <a:gd name="connsiteY23122" fmla="*/ 617886 h 4842513"/>
              <a:gd name="connsiteX23123" fmla="*/ 9214141 w 22146938"/>
              <a:gd name="connsiteY23123" fmla="*/ 623680 h 4842513"/>
              <a:gd name="connsiteX23124" fmla="*/ 9204170 w 22146938"/>
              <a:gd name="connsiteY23124" fmla="*/ 625272 h 4842513"/>
              <a:gd name="connsiteX23125" fmla="*/ 9192538 w 22146938"/>
              <a:gd name="connsiteY23125" fmla="*/ 611430 h 4842513"/>
              <a:gd name="connsiteX23126" fmla="*/ 9207492 w 22146938"/>
              <a:gd name="connsiteY23126" fmla="*/ 602017 h 4842513"/>
              <a:gd name="connsiteX23127" fmla="*/ 9211099 w 22146938"/>
              <a:gd name="connsiteY23127" fmla="*/ 606318 h 4842513"/>
              <a:gd name="connsiteX23128" fmla="*/ 9176537 w 22146938"/>
              <a:gd name="connsiteY23128" fmla="*/ 597588 h 4842513"/>
              <a:gd name="connsiteX23129" fmla="*/ 9187613 w 22146938"/>
              <a:gd name="connsiteY23129" fmla="*/ 610876 h 4842513"/>
              <a:gd name="connsiteX23130" fmla="*/ 9172647 w 22146938"/>
              <a:gd name="connsiteY23130" fmla="*/ 620288 h 4842513"/>
              <a:gd name="connsiteX23131" fmla="*/ 9161578 w 22146938"/>
              <a:gd name="connsiteY23131" fmla="*/ 607000 h 4842513"/>
              <a:gd name="connsiteX23132" fmla="*/ 9176537 w 22146938"/>
              <a:gd name="connsiteY23132" fmla="*/ 597588 h 4842513"/>
              <a:gd name="connsiteX23133" fmla="*/ 17418231 w 22146938"/>
              <a:gd name="connsiteY23133" fmla="*/ 597034 h 4842513"/>
              <a:gd name="connsiteX23134" fmla="*/ 17429305 w 22146938"/>
              <a:gd name="connsiteY23134" fmla="*/ 610876 h 4842513"/>
              <a:gd name="connsiteX23135" fmla="*/ 17414356 w 22146938"/>
              <a:gd name="connsiteY23135" fmla="*/ 620288 h 4842513"/>
              <a:gd name="connsiteX23136" fmla="*/ 17403282 w 22146938"/>
              <a:gd name="connsiteY23136" fmla="*/ 606446 h 4842513"/>
              <a:gd name="connsiteX23137" fmla="*/ 17418231 w 22146938"/>
              <a:gd name="connsiteY23137" fmla="*/ 597034 h 4842513"/>
              <a:gd name="connsiteX23138" fmla="*/ 9414433 w 22146938"/>
              <a:gd name="connsiteY23138" fmla="*/ 595373 h 4842513"/>
              <a:gd name="connsiteX23139" fmla="*/ 9426606 w 22146938"/>
              <a:gd name="connsiteY23139" fmla="*/ 610322 h 4842513"/>
              <a:gd name="connsiteX23140" fmla="*/ 9410554 w 22146938"/>
              <a:gd name="connsiteY23140" fmla="*/ 620288 h 4842513"/>
              <a:gd name="connsiteX23141" fmla="*/ 9398376 w 22146938"/>
              <a:gd name="connsiteY23141" fmla="*/ 605339 h 4842513"/>
              <a:gd name="connsiteX23142" fmla="*/ 9414433 w 22146938"/>
              <a:gd name="connsiteY23142" fmla="*/ 595373 h 4842513"/>
              <a:gd name="connsiteX23143" fmla="*/ 9128333 w 22146938"/>
              <a:gd name="connsiteY23143" fmla="*/ 595373 h 4842513"/>
              <a:gd name="connsiteX23144" fmla="*/ 9139411 w 22146938"/>
              <a:gd name="connsiteY23144" fmla="*/ 609215 h 4842513"/>
              <a:gd name="connsiteX23145" fmla="*/ 9124459 w 22146938"/>
              <a:gd name="connsiteY23145" fmla="*/ 618627 h 4842513"/>
              <a:gd name="connsiteX23146" fmla="*/ 9113377 w 22146938"/>
              <a:gd name="connsiteY23146" fmla="*/ 604785 h 4842513"/>
              <a:gd name="connsiteX23147" fmla="*/ 9128333 w 22146938"/>
              <a:gd name="connsiteY23147" fmla="*/ 595373 h 4842513"/>
              <a:gd name="connsiteX23148" fmla="*/ 9079020 w 22146938"/>
              <a:gd name="connsiteY23148" fmla="*/ 594819 h 4842513"/>
              <a:gd name="connsiteX23149" fmla="*/ 9090637 w 22146938"/>
              <a:gd name="connsiteY23149" fmla="*/ 608661 h 4842513"/>
              <a:gd name="connsiteX23150" fmla="*/ 9075691 w 22146938"/>
              <a:gd name="connsiteY23150" fmla="*/ 618074 h 4842513"/>
              <a:gd name="connsiteX23151" fmla="*/ 9064053 w 22146938"/>
              <a:gd name="connsiteY23151" fmla="*/ 604232 h 4842513"/>
              <a:gd name="connsiteX23152" fmla="*/ 9079020 w 22146938"/>
              <a:gd name="connsiteY23152" fmla="*/ 594819 h 4842513"/>
              <a:gd name="connsiteX23153" fmla="*/ 13397433 w 22146938"/>
              <a:gd name="connsiteY23153" fmla="*/ 594266 h 4842513"/>
              <a:gd name="connsiteX23154" fmla="*/ 13409060 w 22146938"/>
              <a:gd name="connsiteY23154" fmla="*/ 608108 h 4842513"/>
              <a:gd name="connsiteX23155" fmla="*/ 13393557 w 22146938"/>
              <a:gd name="connsiteY23155" fmla="*/ 618074 h 4842513"/>
              <a:gd name="connsiteX23156" fmla="*/ 13381929 w 22146938"/>
              <a:gd name="connsiteY23156" fmla="*/ 604232 h 4842513"/>
              <a:gd name="connsiteX23157" fmla="*/ 13397433 w 22146938"/>
              <a:gd name="connsiteY23157" fmla="*/ 594266 h 4842513"/>
              <a:gd name="connsiteX23158" fmla="*/ 8731102 w 22146938"/>
              <a:gd name="connsiteY23158" fmla="*/ 594211 h 4842513"/>
              <a:gd name="connsiteX23159" fmla="*/ 8743301 w 22146938"/>
              <a:gd name="connsiteY23159" fmla="*/ 609060 h 4842513"/>
              <a:gd name="connsiteX23160" fmla="*/ 8727074 w 22146938"/>
              <a:gd name="connsiteY23160" fmla="*/ 619360 h 4842513"/>
              <a:gd name="connsiteX23161" fmla="*/ 8714872 w 22146938"/>
              <a:gd name="connsiteY23161" fmla="*/ 604511 h 4842513"/>
              <a:gd name="connsiteX23162" fmla="*/ 8731102 w 22146938"/>
              <a:gd name="connsiteY23162" fmla="*/ 594211 h 4842513"/>
              <a:gd name="connsiteX23163" fmla="*/ 7777489 w 22146938"/>
              <a:gd name="connsiteY23163" fmla="*/ 593712 h 4842513"/>
              <a:gd name="connsiteX23164" fmla="*/ 7789670 w 22146938"/>
              <a:gd name="connsiteY23164" fmla="*/ 608107 h 4842513"/>
              <a:gd name="connsiteX23165" fmla="*/ 7773623 w 22146938"/>
              <a:gd name="connsiteY23165" fmla="*/ 618073 h 4842513"/>
              <a:gd name="connsiteX23166" fmla="*/ 7761429 w 22146938"/>
              <a:gd name="connsiteY23166" fmla="*/ 603678 h 4842513"/>
              <a:gd name="connsiteX23167" fmla="*/ 7777489 w 22146938"/>
              <a:gd name="connsiteY23167" fmla="*/ 593712 h 4842513"/>
              <a:gd name="connsiteX23168" fmla="*/ 3073865 w 22146938"/>
              <a:gd name="connsiteY23168" fmla="*/ 593712 h 4842513"/>
              <a:gd name="connsiteX23169" fmla="*/ 3086044 w 22146938"/>
              <a:gd name="connsiteY23169" fmla="*/ 608108 h 4842513"/>
              <a:gd name="connsiteX23170" fmla="*/ 3069989 w 22146938"/>
              <a:gd name="connsiteY23170" fmla="*/ 618074 h 4842513"/>
              <a:gd name="connsiteX23171" fmla="*/ 3057809 w 22146938"/>
              <a:gd name="connsiteY23171" fmla="*/ 603678 h 4842513"/>
              <a:gd name="connsiteX23172" fmla="*/ 3073865 w 22146938"/>
              <a:gd name="connsiteY23172" fmla="*/ 593712 h 4842513"/>
              <a:gd name="connsiteX23173" fmla="*/ 2795867 w 22146938"/>
              <a:gd name="connsiteY23173" fmla="*/ 593712 h 4842513"/>
              <a:gd name="connsiteX23174" fmla="*/ 2808047 w 22146938"/>
              <a:gd name="connsiteY23174" fmla="*/ 608661 h 4842513"/>
              <a:gd name="connsiteX23175" fmla="*/ 2791438 w 22146938"/>
              <a:gd name="connsiteY23175" fmla="*/ 619181 h 4842513"/>
              <a:gd name="connsiteX23176" fmla="*/ 2779258 w 22146938"/>
              <a:gd name="connsiteY23176" fmla="*/ 604232 h 4842513"/>
              <a:gd name="connsiteX23177" fmla="*/ 2795867 w 22146938"/>
              <a:gd name="connsiteY23177" fmla="*/ 593712 h 4842513"/>
              <a:gd name="connsiteX23178" fmla="*/ 7981621 w 22146938"/>
              <a:gd name="connsiteY23178" fmla="*/ 592362 h 4842513"/>
              <a:gd name="connsiteX23179" fmla="*/ 7994300 w 22146938"/>
              <a:gd name="connsiteY23179" fmla="*/ 607844 h 4842513"/>
              <a:gd name="connsiteX23180" fmla="*/ 7977429 w 22146938"/>
              <a:gd name="connsiteY23180" fmla="*/ 618603 h 4842513"/>
              <a:gd name="connsiteX23181" fmla="*/ 7964757 w 22146938"/>
              <a:gd name="connsiteY23181" fmla="*/ 603120 h 4842513"/>
              <a:gd name="connsiteX23182" fmla="*/ 7981621 w 22146938"/>
              <a:gd name="connsiteY23182" fmla="*/ 592362 h 4842513"/>
              <a:gd name="connsiteX23183" fmla="*/ 3207879 w 22146938"/>
              <a:gd name="connsiteY23183" fmla="*/ 591498 h 4842513"/>
              <a:gd name="connsiteX23184" fmla="*/ 3219505 w 22146938"/>
              <a:gd name="connsiteY23184" fmla="*/ 605893 h 4842513"/>
              <a:gd name="connsiteX23185" fmla="*/ 3213969 w 22146938"/>
              <a:gd name="connsiteY23185" fmla="*/ 613783 h 4842513"/>
              <a:gd name="connsiteX23186" fmla="*/ 3210836 w 22146938"/>
              <a:gd name="connsiteY23186" fmla="*/ 614401 h 4842513"/>
              <a:gd name="connsiteX23187" fmla="*/ 3212446 w 22146938"/>
              <a:gd name="connsiteY23187" fmla="*/ 616413 h 4842513"/>
              <a:gd name="connsiteX23188" fmla="*/ 3197498 w 22146938"/>
              <a:gd name="connsiteY23188" fmla="*/ 625825 h 4842513"/>
              <a:gd name="connsiteX23189" fmla="*/ 3186426 w 22146938"/>
              <a:gd name="connsiteY23189" fmla="*/ 611983 h 4842513"/>
              <a:gd name="connsiteX23190" fmla="*/ 3193460 w 22146938"/>
              <a:gd name="connsiteY23190" fmla="*/ 607554 h 4842513"/>
              <a:gd name="connsiteX23191" fmla="*/ 3191824 w 22146938"/>
              <a:gd name="connsiteY23191" fmla="*/ 601464 h 4842513"/>
              <a:gd name="connsiteX23192" fmla="*/ 3207879 w 22146938"/>
              <a:gd name="connsiteY23192" fmla="*/ 591498 h 4842513"/>
              <a:gd name="connsiteX23193" fmla="*/ 5393913 w 22146938"/>
              <a:gd name="connsiteY23193" fmla="*/ 590944 h 4842513"/>
              <a:gd name="connsiteX23194" fmla="*/ 5407749 w 22146938"/>
              <a:gd name="connsiteY23194" fmla="*/ 607554 h 4842513"/>
              <a:gd name="connsiteX23195" fmla="*/ 5389484 w 22146938"/>
              <a:gd name="connsiteY23195" fmla="*/ 619181 h 4842513"/>
              <a:gd name="connsiteX23196" fmla="*/ 5375640 w 22146938"/>
              <a:gd name="connsiteY23196" fmla="*/ 602571 h 4842513"/>
              <a:gd name="connsiteX23197" fmla="*/ 5393913 w 22146938"/>
              <a:gd name="connsiteY23197" fmla="*/ 590944 h 4842513"/>
              <a:gd name="connsiteX23198" fmla="*/ 4771566 w 22146938"/>
              <a:gd name="connsiteY23198" fmla="*/ 590944 h 4842513"/>
              <a:gd name="connsiteX23199" fmla="*/ 4782224 w 22146938"/>
              <a:gd name="connsiteY23199" fmla="*/ 596965 h 4842513"/>
              <a:gd name="connsiteX23200" fmla="*/ 4783666 w 22146938"/>
              <a:gd name="connsiteY23200" fmla="*/ 601777 h 4842513"/>
              <a:gd name="connsiteX23201" fmla="*/ 4785433 w 22146938"/>
              <a:gd name="connsiteY23201" fmla="*/ 599318 h 4842513"/>
              <a:gd name="connsiteX23202" fmla="*/ 4797547 w 22146938"/>
              <a:gd name="connsiteY23202" fmla="*/ 597034 h 4842513"/>
              <a:gd name="connsiteX23203" fmla="*/ 4811388 w 22146938"/>
              <a:gd name="connsiteY23203" fmla="*/ 614198 h 4842513"/>
              <a:gd name="connsiteX23204" fmla="*/ 4792565 w 22146938"/>
              <a:gd name="connsiteY23204" fmla="*/ 625825 h 4842513"/>
              <a:gd name="connsiteX23205" fmla="*/ 4781698 w 22146938"/>
              <a:gd name="connsiteY23205" fmla="*/ 619735 h 4842513"/>
              <a:gd name="connsiteX23206" fmla="*/ 4780429 w 22146938"/>
              <a:gd name="connsiteY23206" fmla="*/ 615017 h 4842513"/>
              <a:gd name="connsiteX23207" fmla="*/ 4779177 w 22146938"/>
              <a:gd name="connsiteY23207" fmla="*/ 616897 h 4842513"/>
              <a:gd name="connsiteX23208" fmla="*/ 4767141 w 22146938"/>
              <a:gd name="connsiteY23208" fmla="*/ 619181 h 4842513"/>
              <a:gd name="connsiteX23209" fmla="*/ 4757049 w 22146938"/>
              <a:gd name="connsiteY23209" fmla="*/ 613482 h 4842513"/>
              <a:gd name="connsiteX23210" fmla="*/ 4757765 w 22146938"/>
              <a:gd name="connsiteY23210" fmla="*/ 615859 h 4842513"/>
              <a:gd name="connsiteX23211" fmla="*/ 4739500 w 22146938"/>
              <a:gd name="connsiteY23211" fmla="*/ 627486 h 4842513"/>
              <a:gd name="connsiteX23212" fmla="*/ 4729933 w 22146938"/>
              <a:gd name="connsiteY23212" fmla="*/ 622083 h 4842513"/>
              <a:gd name="connsiteX23213" fmla="*/ 4724481 w 22146938"/>
              <a:gd name="connsiteY23213" fmla="*/ 629944 h 4842513"/>
              <a:gd name="connsiteX23214" fmla="*/ 4712628 w 22146938"/>
              <a:gd name="connsiteY23214" fmla="*/ 632153 h 4842513"/>
              <a:gd name="connsiteX23215" fmla="*/ 4702061 w 22146938"/>
              <a:gd name="connsiteY23215" fmla="*/ 626356 h 4842513"/>
              <a:gd name="connsiteX23216" fmla="*/ 4699618 w 22146938"/>
              <a:gd name="connsiteY23216" fmla="*/ 618145 h 4842513"/>
              <a:gd name="connsiteX23217" fmla="*/ 4690295 w 22146938"/>
              <a:gd name="connsiteY23217" fmla="*/ 619734 h 4842513"/>
              <a:gd name="connsiteX23218" fmla="*/ 4677011 w 22146938"/>
              <a:gd name="connsiteY23218" fmla="*/ 603678 h 4842513"/>
              <a:gd name="connsiteX23219" fmla="*/ 4694730 w 22146938"/>
              <a:gd name="connsiteY23219" fmla="*/ 592604 h 4842513"/>
              <a:gd name="connsiteX23220" fmla="*/ 4704898 w 22146938"/>
              <a:gd name="connsiteY23220" fmla="*/ 598141 h 4842513"/>
              <a:gd name="connsiteX23221" fmla="*/ 4707400 w 22146938"/>
              <a:gd name="connsiteY23221" fmla="*/ 606607 h 4842513"/>
              <a:gd name="connsiteX23222" fmla="*/ 4717000 w 22146938"/>
              <a:gd name="connsiteY23222" fmla="*/ 604818 h 4842513"/>
              <a:gd name="connsiteX23223" fmla="*/ 4726297 w 22146938"/>
              <a:gd name="connsiteY23223" fmla="*/ 609916 h 4842513"/>
              <a:gd name="connsiteX23224" fmla="*/ 4731882 w 22146938"/>
              <a:gd name="connsiteY23224" fmla="*/ 601533 h 4842513"/>
              <a:gd name="connsiteX23225" fmla="*/ 4743928 w 22146938"/>
              <a:gd name="connsiteY23225" fmla="*/ 599249 h 4842513"/>
              <a:gd name="connsiteX23226" fmla="*/ 4754014 w 22146938"/>
              <a:gd name="connsiteY23226" fmla="*/ 604948 h 4842513"/>
              <a:gd name="connsiteX23227" fmla="*/ 4753299 w 22146938"/>
              <a:gd name="connsiteY23227" fmla="*/ 602571 h 4842513"/>
              <a:gd name="connsiteX23228" fmla="*/ 4771566 w 22146938"/>
              <a:gd name="connsiteY23228" fmla="*/ 590944 h 4842513"/>
              <a:gd name="connsiteX23229" fmla="*/ 17491317 w 22146938"/>
              <a:gd name="connsiteY23229" fmla="*/ 590943 h 4842513"/>
              <a:gd name="connsiteX23230" fmla="*/ 17502391 w 22146938"/>
              <a:gd name="connsiteY23230" fmla="*/ 604785 h 4842513"/>
              <a:gd name="connsiteX23231" fmla="*/ 17487440 w 22146938"/>
              <a:gd name="connsiteY23231" fmla="*/ 614198 h 4842513"/>
              <a:gd name="connsiteX23232" fmla="*/ 17476367 w 22146938"/>
              <a:gd name="connsiteY23232" fmla="*/ 600356 h 4842513"/>
              <a:gd name="connsiteX23233" fmla="*/ 17491317 w 22146938"/>
              <a:gd name="connsiteY23233" fmla="*/ 590943 h 4842513"/>
              <a:gd name="connsiteX23234" fmla="*/ 14613306 w 22146938"/>
              <a:gd name="connsiteY23234" fmla="*/ 590390 h 4842513"/>
              <a:gd name="connsiteX23235" fmla="*/ 14626041 w 22146938"/>
              <a:gd name="connsiteY23235" fmla="*/ 605893 h 4842513"/>
              <a:gd name="connsiteX23236" fmla="*/ 14608877 w 22146938"/>
              <a:gd name="connsiteY23236" fmla="*/ 616413 h 4842513"/>
              <a:gd name="connsiteX23237" fmla="*/ 14596142 w 22146938"/>
              <a:gd name="connsiteY23237" fmla="*/ 600910 h 4842513"/>
              <a:gd name="connsiteX23238" fmla="*/ 14613306 w 22146938"/>
              <a:gd name="connsiteY23238" fmla="*/ 590390 h 4842513"/>
              <a:gd name="connsiteX23239" fmla="*/ 14106138 w 22146938"/>
              <a:gd name="connsiteY23239" fmla="*/ 590390 h 4842513"/>
              <a:gd name="connsiteX23240" fmla="*/ 14118319 w 22146938"/>
              <a:gd name="connsiteY23240" fmla="*/ 604785 h 4842513"/>
              <a:gd name="connsiteX23241" fmla="*/ 14102263 w 22146938"/>
              <a:gd name="connsiteY23241" fmla="*/ 614751 h 4842513"/>
              <a:gd name="connsiteX23242" fmla="*/ 14090082 w 22146938"/>
              <a:gd name="connsiteY23242" fmla="*/ 600356 h 4842513"/>
              <a:gd name="connsiteX23243" fmla="*/ 14106138 w 22146938"/>
              <a:gd name="connsiteY23243" fmla="*/ 590390 h 4842513"/>
              <a:gd name="connsiteX23244" fmla="*/ 3575651 w 22146938"/>
              <a:gd name="connsiteY23244" fmla="*/ 590390 h 4842513"/>
              <a:gd name="connsiteX23245" fmla="*/ 3577934 w 22146938"/>
              <a:gd name="connsiteY23245" fmla="*/ 593131 h 4842513"/>
              <a:gd name="connsiteX23246" fmla="*/ 3581160 w 22146938"/>
              <a:gd name="connsiteY23246" fmla="*/ 592604 h 4842513"/>
              <a:gd name="connsiteX23247" fmla="*/ 3592235 w 22146938"/>
              <a:gd name="connsiteY23247" fmla="*/ 606446 h 4842513"/>
              <a:gd name="connsiteX23248" fmla="*/ 3577285 w 22146938"/>
              <a:gd name="connsiteY23248" fmla="*/ 615859 h 4842513"/>
              <a:gd name="connsiteX23249" fmla="*/ 3574605 w 22146938"/>
              <a:gd name="connsiteY23249" fmla="*/ 612509 h 4842513"/>
              <a:gd name="connsiteX23250" fmla="*/ 3571775 w 22146938"/>
              <a:gd name="connsiteY23250" fmla="*/ 613091 h 4842513"/>
              <a:gd name="connsiteX23251" fmla="*/ 3560701 w 22146938"/>
              <a:gd name="connsiteY23251" fmla="*/ 599803 h 4842513"/>
              <a:gd name="connsiteX23252" fmla="*/ 3575651 w 22146938"/>
              <a:gd name="connsiteY23252" fmla="*/ 590390 h 4842513"/>
              <a:gd name="connsiteX23253" fmla="*/ 5842522 w 22146938"/>
              <a:gd name="connsiteY23253" fmla="*/ 590389 h 4842513"/>
              <a:gd name="connsiteX23254" fmla="*/ 5855802 w 22146938"/>
              <a:gd name="connsiteY23254" fmla="*/ 606446 h 4842513"/>
              <a:gd name="connsiteX23255" fmla="*/ 5838650 w 22146938"/>
              <a:gd name="connsiteY23255" fmla="*/ 617520 h 4842513"/>
              <a:gd name="connsiteX23256" fmla="*/ 5825365 w 22146938"/>
              <a:gd name="connsiteY23256" fmla="*/ 601463 h 4842513"/>
              <a:gd name="connsiteX23257" fmla="*/ 5842522 w 22146938"/>
              <a:gd name="connsiteY23257" fmla="*/ 590389 h 4842513"/>
              <a:gd name="connsiteX23258" fmla="*/ 8124563 w 22146938"/>
              <a:gd name="connsiteY23258" fmla="*/ 589836 h 4842513"/>
              <a:gd name="connsiteX23259" fmla="*/ 8137285 w 22146938"/>
              <a:gd name="connsiteY23259" fmla="*/ 605339 h 4842513"/>
              <a:gd name="connsiteX23260" fmla="*/ 8120685 w 22146938"/>
              <a:gd name="connsiteY23260" fmla="*/ 615858 h 4842513"/>
              <a:gd name="connsiteX23261" fmla="*/ 8107939 w 22146938"/>
              <a:gd name="connsiteY23261" fmla="*/ 600356 h 4842513"/>
              <a:gd name="connsiteX23262" fmla="*/ 8124563 w 22146938"/>
              <a:gd name="connsiteY23262" fmla="*/ 589836 h 4842513"/>
              <a:gd name="connsiteX23263" fmla="*/ 13133883 w 22146938"/>
              <a:gd name="connsiteY23263" fmla="*/ 589283 h 4842513"/>
              <a:gd name="connsiteX23264" fmla="*/ 13145509 w 22146938"/>
              <a:gd name="connsiteY23264" fmla="*/ 603125 h 4842513"/>
              <a:gd name="connsiteX23265" fmla="*/ 13130006 w 22146938"/>
              <a:gd name="connsiteY23265" fmla="*/ 613091 h 4842513"/>
              <a:gd name="connsiteX23266" fmla="*/ 13118379 w 22146938"/>
              <a:gd name="connsiteY23266" fmla="*/ 599249 h 4842513"/>
              <a:gd name="connsiteX23267" fmla="*/ 13133883 w 22146938"/>
              <a:gd name="connsiteY23267" fmla="*/ 589283 h 4842513"/>
              <a:gd name="connsiteX23268" fmla="*/ 5114829 w 22146938"/>
              <a:gd name="connsiteY23268" fmla="*/ 589283 h 4842513"/>
              <a:gd name="connsiteX23269" fmla="*/ 5128672 w 22146938"/>
              <a:gd name="connsiteY23269" fmla="*/ 606447 h 4842513"/>
              <a:gd name="connsiteX23270" fmla="*/ 5109850 w 22146938"/>
              <a:gd name="connsiteY23270" fmla="*/ 618074 h 4842513"/>
              <a:gd name="connsiteX23271" fmla="*/ 5096012 w 22146938"/>
              <a:gd name="connsiteY23271" fmla="*/ 600910 h 4842513"/>
              <a:gd name="connsiteX23272" fmla="*/ 5114829 w 22146938"/>
              <a:gd name="connsiteY23272" fmla="*/ 589283 h 4842513"/>
              <a:gd name="connsiteX23273" fmla="*/ 17288117 w 22146938"/>
              <a:gd name="connsiteY23273" fmla="*/ 588729 h 4842513"/>
              <a:gd name="connsiteX23274" fmla="*/ 17299191 w 22146938"/>
              <a:gd name="connsiteY23274" fmla="*/ 602571 h 4842513"/>
              <a:gd name="connsiteX23275" fmla="*/ 17284242 w 22146938"/>
              <a:gd name="connsiteY23275" fmla="*/ 611983 h 4842513"/>
              <a:gd name="connsiteX23276" fmla="*/ 17273168 w 22146938"/>
              <a:gd name="connsiteY23276" fmla="*/ 598141 h 4842513"/>
              <a:gd name="connsiteX23277" fmla="*/ 17288117 w 22146938"/>
              <a:gd name="connsiteY23277" fmla="*/ 588729 h 4842513"/>
              <a:gd name="connsiteX23278" fmla="*/ 10061718 w 22146938"/>
              <a:gd name="connsiteY23278" fmla="*/ 588729 h 4842513"/>
              <a:gd name="connsiteX23279" fmla="*/ 10073902 w 22146938"/>
              <a:gd name="connsiteY23279" fmla="*/ 603678 h 4842513"/>
              <a:gd name="connsiteX23280" fmla="*/ 10057842 w 22146938"/>
              <a:gd name="connsiteY23280" fmla="*/ 614198 h 4842513"/>
              <a:gd name="connsiteX23281" fmla="*/ 10045661 w 22146938"/>
              <a:gd name="connsiteY23281" fmla="*/ 599249 h 4842513"/>
              <a:gd name="connsiteX23282" fmla="*/ 10061718 w 22146938"/>
              <a:gd name="connsiteY23282" fmla="*/ 588729 h 4842513"/>
              <a:gd name="connsiteX23283" fmla="*/ 19001194 w 22146938"/>
              <a:gd name="connsiteY23283" fmla="*/ 588175 h 4842513"/>
              <a:gd name="connsiteX23284" fmla="*/ 19012818 w 22146938"/>
              <a:gd name="connsiteY23284" fmla="*/ 602017 h 4842513"/>
              <a:gd name="connsiteX23285" fmla="*/ 18997870 w 22146938"/>
              <a:gd name="connsiteY23285" fmla="*/ 611430 h 4842513"/>
              <a:gd name="connsiteX23286" fmla="*/ 18986244 w 22146938"/>
              <a:gd name="connsiteY23286" fmla="*/ 597588 h 4842513"/>
              <a:gd name="connsiteX23287" fmla="*/ 19001194 w 22146938"/>
              <a:gd name="connsiteY23287" fmla="*/ 588175 h 4842513"/>
              <a:gd name="connsiteX23288" fmla="*/ 11361563 w 22146938"/>
              <a:gd name="connsiteY23288" fmla="*/ 588175 h 4842513"/>
              <a:gd name="connsiteX23289" fmla="*/ 11373744 w 22146938"/>
              <a:gd name="connsiteY23289" fmla="*/ 602570 h 4842513"/>
              <a:gd name="connsiteX23290" fmla="*/ 11357688 w 22146938"/>
              <a:gd name="connsiteY23290" fmla="*/ 612536 h 4842513"/>
              <a:gd name="connsiteX23291" fmla="*/ 11345507 w 22146938"/>
              <a:gd name="connsiteY23291" fmla="*/ 598141 h 4842513"/>
              <a:gd name="connsiteX23292" fmla="*/ 11361563 w 22146938"/>
              <a:gd name="connsiteY23292" fmla="*/ 588175 h 4842513"/>
              <a:gd name="connsiteX23293" fmla="*/ 7651321 w 22146938"/>
              <a:gd name="connsiteY23293" fmla="*/ 587622 h 4842513"/>
              <a:gd name="connsiteX23294" fmla="*/ 7662959 w 22146938"/>
              <a:gd name="connsiteY23294" fmla="*/ 602017 h 4842513"/>
              <a:gd name="connsiteX23295" fmla="*/ 7647444 w 22146938"/>
              <a:gd name="connsiteY23295" fmla="*/ 611983 h 4842513"/>
              <a:gd name="connsiteX23296" fmla="*/ 7635809 w 22146938"/>
              <a:gd name="connsiteY23296" fmla="*/ 597588 h 4842513"/>
              <a:gd name="connsiteX23297" fmla="*/ 7651321 w 22146938"/>
              <a:gd name="connsiteY23297" fmla="*/ 587622 h 4842513"/>
              <a:gd name="connsiteX23298" fmla="*/ 6470689 w 22146938"/>
              <a:gd name="connsiteY23298" fmla="*/ 587621 h 4842513"/>
              <a:gd name="connsiteX23299" fmla="*/ 6482882 w 22146938"/>
              <a:gd name="connsiteY23299" fmla="*/ 602570 h 4842513"/>
              <a:gd name="connsiteX23300" fmla="*/ 6466806 w 22146938"/>
              <a:gd name="connsiteY23300" fmla="*/ 613090 h 4842513"/>
              <a:gd name="connsiteX23301" fmla="*/ 6454602 w 22146938"/>
              <a:gd name="connsiteY23301" fmla="*/ 598141 h 4842513"/>
              <a:gd name="connsiteX23302" fmla="*/ 6470689 w 22146938"/>
              <a:gd name="connsiteY23302" fmla="*/ 587621 h 4842513"/>
              <a:gd name="connsiteX23303" fmla="*/ 9339846 w 22146938"/>
              <a:gd name="connsiteY23303" fmla="*/ 587068 h 4842513"/>
              <a:gd name="connsiteX23304" fmla="*/ 9347116 w 22146938"/>
              <a:gd name="connsiteY23304" fmla="*/ 595716 h 4842513"/>
              <a:gd name="connsiteX23305" fmla="*/ 9348771 w 22146938"/>
              <a:gd name="connsiteY23305" fmla="*/ 595373 h 4842513"/>
              <a:gd name="connsiteX23306" fmla="*/ 9359847 w 22146938"/>
              <a:gd name="connsiteY23306" fmla="*/ 608661 h 4842513"/>
              <a:gd name="connsiteX23307" fmla="*/ 9345450 w 22146938"/>
              <a:gd name="connsiteY23307" fmla="*/ 618074 h 4842513"/>
              <a:gd name="connsiteX23308" fmla="*/ 9338694 w 22146938"/>
              <a:gd name="connsiteY23308" fmla="*/ 609969 h 4842513"/>
              <a:gd name="connsiteX23309" fmla="*/ 9336521 w 22146938"/>
              <a:gd name="connsiteY23309" fmla="*/ 610322 h 4842513"/>
              <a:gd name="connsiteX23310" fmla="*/ 9335582 w 22146938"/>
              <a:gd name="connsiteY23310" fmla="*/ 609201 h 4842513"/>
              <a:gd name="connsiteX23311" fmla="*/ 9337335 w 22146938"/>
              <a:gd name="connsiteY23311" fmla="*/ 615273 h 4842513"/>
              <a:gd name="connsiteX23312" fmla="*/ 9321737 w 22146938"/>
              <a:gd name="connsiteY23312" fmla="*/ 625113 h 4842513"/>
              <a:gd name="connsiteX23313" fmla="*/ 9312629 w 22146938"/>
              <a:gd name="connsiteY23313" fmla="*/ 620044 h 4842513"/>
              <a:gd name="connsiteX23314" fmla="*/ 9311237 w 22146938"/>
              <a:gd name="connsiteY23314" fmla="*/ 615198 h 4842513"/>
              <a:gd name="connsiteX23315" fmla="*/ 9308678 w 22146938"/>
              <a:gd name="connsiteY23315" fmla="*/ 618835 h 4842513"/>
              <a:gd name="connsiteX23316" fmla="*/ 9298923 w 22146938"/>
              <a:gd name="connsiteY23316" fmla="*/ 620842 h 4842513"/>
              <a:gd name="connsiteX23317" fmla="*/ 9296750 w 22146938"/>
              <a:gd name="connsiteY23317" fmla="*/ 618238 h 4842513"/>
              <a:gd name="connsiteX23318" fmla="*/ 9286637 w 22146938"/>
              <a:gd name="connsiteY23318" fmla="*/ 620288 h 4842513"/>
              <a:gd name="connsiteX23319" fmla="*/ 9275019 w 22146938"/>
              <a:gd name="connsiteY23319" fmla="*/ 606446 h 4842513"/>
              <a:gd name="connsiteX23320" fmla="*/ 9290501 w 22146938"/>
              <a:gd name="connsiteY23320" fmla="*/ 596480 h 4842513"/>
              <a:gd name="connsiteX23321" fmla="*/ 9295934 w 22146938"/>
              <a:gd name="connsiteY23321" fmla="*/ 599552 h 4842513"/>
              <a:gd name="connsiteX23322" fmla="*/ 9302797 w 22146938"/>
              <a:gd name="connsiteY23322" fmla="*/ 598141 h 4842513"/>
              <a:gd name="connsiteX23323" fmla="*/ 9311543 w 22146938"/>
              <a:gd name="connsiteY23323" fmla="*/ 608628 h 4842513"/>
              <a:gd name="connsiteX23324" fmla="*/ 9315354 w 22146938"/>
              <a:gd name="connsiteY23324" fmla="*/ 603036 h 4842513"/>
              <a:gd name="connsiteX23325" fmla="*/ 9325586 w 22146938"/>
              <a:gd name="connsiteY23325" fmla="*/ 601059 h 4842513"/>
              <a:gd name="connsiteX23326" fmla="*/ 9331504 w 22146938"/>
              <a:gd name="connsiteY23326" fmla="*/ 604357 h 4842513"/>
              <a:gd name="connsiteX23327" fmla="*/ 9324892 w 22146938"/>
              <a:gd name="connsiteY23327" fmla="*/ 596480 h 4842513"/>
              <a:gd name="connsiteX23328" fmla="*/ 9339846 w 22146938"/>
              <a:gd name="connsiteY23328" fmla="*/ 587068 h 4842513"/>
              <a:gd name="connsiteX23329" fmla="*/ 2917987 w 22146938"/>
              <a:gd name="connsiteY23329" fmla="*/ 587068 h 4842513"/>
              <a:gd name="connsiteX23330" fmla="*/ 2928575 w 22146938"/>
              <a:gd name="connsiteY23330" fmla="*/ 593089 h 4842513"/>
              <a:gd name="connsiteX23331" fmla="*/ 2928997 w 22146938"/>
              <a:gd name="connsiteY23331" fmla="*/ 594745 h 4842513"/>
              <a:gd name="connsiteX23332" fmla="*/ 2937082 w 22146938"/>
              <a:gd name="connsiteY23332" fmla="*/ 593158 h 4842513"/>
              <a:gd name="connsiteX23333" fmla="*/ 2949262 w 22146938"/>
              <a:gd name="connsiteY23333" fmla="*/ 608107 h 4842513"/>
              <a:gd name="connsiteX23334" fmla="*/ 2945789 w 22146938"/>
              <a:gd name="connsiteY23334" fmla="*/ 613359 h 4842513"/>
              <a:gd name="connsiteX23335" fmla="*/ 2957190 w 22146938"/>
              <a:gd name="connsiteY23335" fmla="*/ 626932 h 4842513"/>
              <a:gd name="connsiteX23336" fmla="*/ 2942243 w 22146938"/>
              <a:gd name="connsiteY23336" fmla="*/ 636345 h 4842513"/>
              <a:gd name="connsiteX23337" fmla="*/ 2930616 w 22146938"/>
              <a:gd name="connsiteY23337" fmla="*/ 622503 h 4842513"/>
              <a:gd name="connsiteX23338" fmla="*/ 2933354 w 22146938"/>
              <a:gd name="connsiteY23338" fmla="*/ 618597 h 4842513"/>
              <a:gd name="connsiteX23339" fmla="*/ 2933205 w 22146938"/>
              <a:gd name="connsiteY23339" fmla="*/ 618627 h 4842513"/>
              <a:gd name="connsiteX23340" fmla="*/ 2923793 w 22146938"/>
              <a:gd name="connsiteY23340" fmla="*/ 613437 h 4842513"/>
              <a:gd name="connsiteX23341" fmla="*/ 2923696 w 22146938"/>
              <a:gd name="connsiteY23341" fmla="*/ 613093 h 4842513"/>
              <a:gd name="connsiteX23342" fmla="*/ 2913003 w 22146938"/>
              <a:gd name="connsiteY23342" fmla="*/ 615305 h 4842513"/>
              <a:gd name="connsiteX23343" fmla="*/ 2899715 w 22146938"/>
              <a:gd name="connsiteY23343" fmla="*/ 598695 h 4842513"/>
              <a:gd name="connsiteX23344" fmla="*/ 2917987 w 22146938"/>
              <a:gd name="connsiteY23344" fmla="*/ 587068 h 4842513"/>
              <a:gd name="connsiteX23345" fmla="*/ 10873222 w 22146938"/>
              <a:gd name="connsiteY23345" fmla="*/ 586514 h 4842513"/>
              <a:gd name="connsiteX23346" fmla="*/ 10884849 w 22146938"/>
              <a:gd name="connsiteY23346" fmla="*/ 600909 h 4842513"/>
              <a:gd name="connsiteX23347" fmla="*/ 10869345 w 22146938"/>
              <a:gd name="connsiteY23347" fmla="*/ 610875 h 4842513"/>
              <a:gd name="connsiteX23348" fmla="*/ 10857718 w 22146938"/>
              <a:gd name="connsiteY23348" fmla="*/ 596480 h 4842513"/>
              <a:gd name="connsiteX23349" fmla="*/ 10873222 w 22146938"/>
              <a:gd name="connsiteY23349" fmla="*/ 586514 h 4842513"/>
              <a:gd name="connsiteX23350" fmla="*/ 3955587 w 22146938"/>
              <a:gd name="connsiteY23350" fmla="*/ 586514 h 4842513"/>
              <a:gd name="connsiteX23351" fmla="*/ 3968875 w 22146938"/>
              <a:gd name="connsiteY23351" fmla="*/ 602571 h 4842513"/>
              <a:gd name="connsiteX23352" fmla="*/ 3951159 w 22146938"/>
              <a:gd name="connsiteY23352" fmla="*/ 613645 h 4842513"/>
              <a:gd name="connsiteX23353" fmla="*/ 3937870 w 22146938"/>
              <a:gd name="connsiteY23353" fmla="*/ 597588 h 4842513"/>
              <a:gd name="connsiteX23354" fmla="*/ 3955587 w 22146938"/>
              <a:gd name="connsiteY23354" fmla="*/ 586514 h 4842513"/>
              <a:gd name="connsiteX23355" fmla="*/ 12592940 w 22146938"/>
              <a:gd name="connsiteY23355" fmla="*/ 585960 h 4842513"/>
              <a:gd name="connsiteX23356" fmla="*/ 12605122 w 22146938"/>
              <a:gd name="connsiteY23356" fmla="*/ 600356 h 4842513"/>
              <a:gd name="connsiteX23357" fmla="*/ 12589065 w 22146938"/>
              <a:gd name="connsiteY23357" fmla="*/ 610322 h 4842513"/>
              <a:gd name="connsiteX23358" fmla="*/ 12576884 w 22146938"/>
              <a:gd name="connsiteY23358" fmla="*/ 595926 h 4842513"/>
              <a:gd name="connsiteX23359" fmla="*/ 12592940 w 22146938"/>
              <a:gd name="connsiteY23359" fmla="*/ 585960 h 4842513"/>
              <a:gd name="connsiteX23360" fmla="*/ 6241353 w 22146938"/>
              <a:gd name="connsiteY23360" fmla="*/ 585960 h 4842513"/>
              <a:gd name="connsiteX23361" fmla="*/ 6253537 w 22146938"/>
              <a:gd name="connsiteY23361" fmla="*/ 600909 h 4842513"/>
              <a:gd name="connsiteX23362" fmla="*/ 6236928 w 22146938"/>
              <a:gd name="connsiteY23362" fmla="*/ 611429 h 4842513"/>
              <a:gd name="connsiteX23363" fmla="*/ 6224745 w 22146938"/>
              <a:gd name="connsiteY23363" fmla="*/ 596480 h 4842513"/>
              <a:gd name="connsiteX23364" fmla="*/ 6241353 w 22146938"/>
              <a:gd name="connsiteY23364" fmla="*/ 585960 h 4842513"/>
              <a:gd name="connsiteX23365" fmla="*/ 16073906 w 22146938"/>
              <a:gd name="connsiteY23365" fmla="*/ 585407 h 4842513"/>
              <a:gd name="connsiteX23366" fmla="*/ 16087194 w 22146938"/>
              <a:gd name="connsiteY23366" fmla="*/ 601464 h 4842513"/>
              <a:gd name="connsiteX23367" fmla="*/ 16069476 w 22146938"/>
              <a:gd name="connsiteY23367" fmla="*/ 612537 h 4842513"/>
              <a:gd name="connsiteX23368" fmla="*/ 16056187 w 22146938"/>
              <a:gd name="connsiteY23368" fmla="*/ 596481 h 4842513"/>
              <a:gd name="connsiteX23369" fmla="*/ 16073906 w 22146938"/>
              <a:gd name="connsiteY23369" fmla="*/ 585407 h 4842513"/>
              <a:gd name="connsiteX23370" fmla="*/ 3338571 w 22146938"/>
              <a:gd name="connsiteY23370" fmla="*/ 585407 h 4842513"/>
              <a:gd name="connsiteX23371" fmla="*/ 3350198 w 22146938"/>
              <a:gd name="connsiteY23371" fmla="*/ 599802 h 4842513"/>
              <a:gd name="connsiteX23372" fmla="*/ 3334696 w 22146938"/>
              <a:gd name="connsiteY23372" fmla="*/ 609768 h 4842513"/>
              <a:gd name="connsiteX23373" fmla="*/ 3323069 w 22146938"/>
              <a:gd name="connsiteY23373" fmla="*/ 595373 h 4842513"/>
              <a:gd name="connsiteX23374" fmla="*/ 3338571 w 22146938"/>
              <a:gd name="connsiteY23374" fmla="*/ 585407 h 4842513"/>
              <a:gd name="connsiteX23375" fmla="*/ 13955539 w 22146938"/>
              <a:gd name="connsiteY23375" fmla="*/ 582639 h 4842513"/>
              <a:gd name="connsiteX23376" fmla="*/ 13967167 w 22146938"/>
              <a:gd name="connsiteY23376" fmla="*/ 597034 h 4842513"/>
              <a:gd name="connsiteX23377" fmla="*/ 13951663 w 22146938"/>
              <a:gd name="connsiteY23377" fmla="*/ 607000 h 4842513"/>
              <a:gd name="connsiteX23378" fmla="*/ 13940036 w 22146938"/>
              <a:gd name="connsiteY23378" fmla="*/ 592605 h 4842513"/>
              <a:gd name="connsiteX23379" fmla="*/ 13955539 w 22146938"/>
              <a:gd name="connsiteY23379" fmla="*/ 582639 h 4842513"/>
              <a:gd name="connsiteX23380" fmla="*/ 11006658 w 22146938"/>
              <a:gd name="connsiteY23380" fmla="*/ 582085 h 4842513"/>
              <a:gd name="connsiteX23381" fmla="*/ 11018285 w 22146938"/>
              <a:gd name="connsiteY23381" fmla="*/ 596480 h 4842513"/>
              <a:gd name="connsiteX23382" fmla="*/ 11002781 w 22146938"/>
              <a:gd name="connsiteY23382" fmla="*/ 606446 h 4842513"/>
              <a:gd name="connsiteX23383" fmla="*/ 10991154 w 22146938"/>
              <a:gd name="connsiteY23383" fmla="*/ 592051 h 4842513"/>
              <a:gd name="connsiteX23384" fmla="*/ 11006658 w 22146938"/>
              <a:gd name="connsiteY23384" fmla="*/ 582085 h 4842513"/>
              <a:gd name="connsiteX23385" fmla="*/ 9645852 w 22146938"/>
              <a:gd name="connsiteY23385" fmla="*/ 580978 h 4842513"/>
              <a:gd name="connsiteX23386" fmla="*/ 9658034 w 22146938"/>
              <a:gd name="connsiteY23386" fmla="*/ 595927 h 4842513"/>
              <a:gd name="connsiteX23387" fmla="*/ 9641976 w 22146938"/>
              <a:gd name="connsiteY23387" fmla="*/ 606447 h 4842513"/>
              <a:gd name="connsiteX23388" fmla="*/ 9629794 w 22146938"/>
              <a:gd name="connsiteY23388" fmla="*/ 591498 h 4842513"/>
              <a:gd name="connsiteX23389" fmla="*/ 9645852 w 22146938"/>
              <a:gd name="connsiteY23389" fmla="*/ 580978 h 4842513"/>
              <a:gd name="connsiteX23390" fmla="*/ 8789828 w 22146938"/>
              <a:gd name="connsiteY23390" fmla="*/ 580978 h 4842513"/>
              <a:gd name="connsiteX23391" fmla="*/ 8801454 w 22146938"/>
              <a:gd name="connsiteY23391" fmla="*/ 595373 h 4842513"/>
              <a:gd name="connsiteX23392" fmla="*/ 8785952 w 22146938"/>
              <a:gd name="connsiteY23392" fmla="*/ 605339 h 4842513"/>
              <a:gd name="connsiteX23393" fmla="*/ 8774315 w 22146938"/>
              <a:gd name="connsiteY23393" fmla="*/ 590944 h 4842513"/>
              <a:gd name="connsiteX23394" fmla="*/ 8789828 w 22146938"/>
              <a:gd name="connsiteY23394" fmla="*/ 580978 h 4842513"/>
              <a:gd name="connsiteX23395" fmla="*/ 14264490 w 22146938"/>
              <a:gd name="connsiteY23395" fmla="*/ 580977 h 4842513"/>
              <a:gd name="connsiteX23396" fmla="*/ 14276671 w 22146938"/>
              <a:gd name="connsiteY23396" fmla="*/ 595926 h 4842513"/>
              <a:gd name="connsiteX23397" fmla="*/ 14260615 w 22146938"/>
              <a:gd name="connsiteY23397" fmla="*/ 606446 h 4842513"/>
              <a:gd name="connsiteX23398" fmla="*/ 14248433 w 22146938"/>
              <a:gd name="connsiteY23398" fmla="*/ 591497 h 4842513"/>
              <a:gd name="connsiteX23399" fmla="*/ 14264490 w 22146938"/>
              <a:gd name="connsiteY23399" fmla="*/ 580977 h 4842513"/>
              <a:gd name="connsiteX23400" fmla="*/ 15981994 w 22146938"/>
              <a:gd name="connsiteY23400" fmla="*/ 580424 h 4842513"/>
              <a:gd name="connsiteX23401" fmla="*/ 15994729 w 22146938"/>
              <a:gd name="connsiteY23401" fmla="*/ 596481 h 4842513"/>
              <a:gd name="connsiteX23402" fmla="*/ 15977565 w 22146938"/>
              <a:gd name="connsiteY23402" fmla="*/ 607554 h 4842513"/>
              <a:gd name="connsiteX23403" fmla="*/ 15964830 w 22146938"/>
              <a:gd name="connsiteY23403" fmla="*/ 591498 h 4842513"/>
              <a:gd name="connsiteX23404" fmla="*/ 15981994 w 22146938"/>
              <a:gd name="connsiteY23404" fmla="*/ 580424 h 4842513"/>
              <a:gd name="connsiteX23405" fmla="*/ 10578665 w 22146938"/>
              <a:gd name="connsiteY23405" fmla="*/ 580424 h 4842513"/>
              <a:gd name="connsiteX23406" fmla="*/ 10590292 w 22146938"/>
              <a:gd name="connsiteY23406" fmla="*/ 594819 h 4842513"/>
              <a:gd name="connsiteX23407" fmla="*/ 10574790 w 22146938"/>
              <a:gd name="connsiteY23407" fmla="*/ 604785 h 4842513"/>
              <a:gd name="connsiteX23408" fmla="*/ 10563163 w 22146938"/>
              <a:gd name="connsiteY23408" fmla="*/ 590390 h 4842513"/>
              <a:gd name="connsiteX23409" fmla="*/ 10578665 w 22146938"/>
              <a:gd name="connsiteY23409" fmla="*/ 580424 h 4842513"/>
              <a:gd name="connsiteX23410" fmla="*/ 9386892 w 22146938"/>
              <a:gd name="connsiteY23410" fmla="*/ 580224 h 4842513"/>
              <a:gd name="connsiteX23411" fmla="*/ 9398180 w 22146938"/>
              <a:gd name="connsiteY23411" fmla="*/ 593805 h 4842513"/>
              <a:gd name="connsiteX23412" fmla="*/ 9393040 w 22146938"/>
              <a:gd name="connsiteY23412" fmla="*/ 601308 h 4842513"/>
              <a:gd name="connsiteX23413" fmla="*/ 9385028 w 22146938"/>
              <a:gd name="connsiteY23413" fmla="*/ 602841 h 4842513"/>
              <a:gd name="connsiteX23414" fmla="*/ 9383580 w 22146938"/>
              <a:gd name="connsiteY23414" fmla="*/ 604924 h 4842513"/>
              <a:gd name="connsiteX23415" fmla="*/ 9373548 w 22146938"/>
              <a:gd name="connsiteY23415" fmla="*/ 607000 h 4842513"/>
              <a:gd name="connsiteX23416" fmla="*/ 9361914 w 22146938"/>
              <a:gd name="connsiteY23416" fmla="*/ 592605 h 4842513"/>
              <a:gd name="connsiteX23417" fmla="*/ 9367177 w 22146938"/>
              <a:gd name="connsiteY23417" fmla="*/ 584715 h 4842513"/>
              <a:gd name="connsiteX23418" fmla="*/ 9376598 w 22146938"/>
              <a:gd name="connsiteY23418" fmla="*/ 582807 h 4842513"/>
              <a:gd name="connsiteX23419" fmla="*/ 9377076 w 22146938"/>
              <a:gd name="connsiteY23419" fmla="*/ 582103 h 4842513"/>
              <a:gd name="connsiteX23420" fmla="*/ 9386892 w 22146938"/>
              <a:gd name="connsiteY23420" fmla="*/ 580224 h 4842513"/>
              <a:gd name="connsiteX23421" fmla="*/ 15304858 w 22146938"/>
              <a:gd name="connsiteY23421" fmla="*/ 579917 h 4842513"/>
              <a:gd name="connsiteX23422" fmla="*/ 15317979 w 22146938"/>
              <a:gd name="connsiteY23422" fmla="*/ 596034 h 4842513"/>
              <a:gd name="connsiteX23423" fmla="*/ 15300484 w 22146938"/>
              <a:gd name="connsiteY23423" fmla="*/ 607252 h 4842513"/>
              <a:gd name="connsiteX23424" fmla="*/ 15287364 w 22146938"/>
              <a:gd name="connsiteY23424" fmla="*/ 591135 h 4842513"/>
              <a:gd name="connsiteX23425" fmla="*/ 15304858 w 22146938"/>
              <a:gd name="connsiteY23425" fmla="*/ 579917 h 4842513"/>
              <a:gd name="connsiteX23426" fmla="*/ 10412880 w 22146938"/>
              <a:gd name="connsiteY23426" fmla="*/ 579317 h 4842513"/>
              <a:gd name="connsiteX23427" fmla="*/ 10424511 w 22146938"/>
              <a:gd name="connsiteY23427" fmla="*/ 593712 h 4842513"/>
              <a:gd name="connsiteX23428" fmla="*/ 10408454 w 22146938"/>
              <a:gd name="connsiteY23428" fmla="*/ 603678 h 4842513"/>
              <a:gd name="connsiteX23429" fmla="*/ 10396824 w 22146938"/>
              <a:gd name="connsiteY23429" fmla="*/ 589283 h 4842513"/>
              <a:gd name="connsiteX23430" fmla="*/ 10412880 w 22146938"/>
              <a:gd name="connsiteY23430" fmla="*/ 579317 h 4842513"/>
              <a:gd name="connsiteX23431" fmla="*/ 12734128 w 22146938"/>
              <a:gd name="connsiteY23431" fmla="*/ 578763 h 4842513"/>
              <a:gd name="connsiteX23432" fmla="*/ 12745755 w 22146938"/>
              <a:gd name="connsiteY23432" fmla="*/ 593158 h 4842513"/>
              <a:gd name="connsiteX23433" fmla="*/ 12730252 w 22146938"/>
              <a:gd name="connsiteY23433" fmla="*/ 603124 h 4842513"/>
              <a:gd name="connsiteX23434" fmla="*/ 12718626 w 22146938"/>
              <a:gd name="connsiteY23434" fmla="*/ 588729 h 4842513"/>
              <a:gd name="connsiteX23435" fmla="*/ 12734128 w 22146938"/>
              <a:gd name="connsiteY23435" fmla="*/ 578763 h 4842513"/>
              <a:gd name="connsiteX23436" fmla="*/ 4958683 w 22146938"/>
              <a:gd name="connsiteY23436" fmla="*/ 578763 h 4842513"/>
              <a:gd name="connsiteX23437" fmla="*/ 4972537 w 22146938"/>
              <a:gd name="connsiteY23437" fmla="*/ 595927 h 4842513"/>
              <a:gd name="connsiteX23438" fmla="*/ 4953698 w 22146938"/>
              <a:gd name="connsiteY23438" fmla="*/ 607554 h 4842513"/>
              <a:gd name="connsiteX23439" fmla="*/ 4939850 w 22146938"/>
              <a:gd name="connsiteY23439" fmla="*/ 590390 h 4842513"/>
              <a:gd name="connsiteX23440" fmla="*/ 4958683 w 22146938"/>
              <a:gd name="connsiteY23440" fmla="*/ 578763 h 4842513"/>
              <a:gd name="connsiteX23441" fmla="*/ 5737291 w 22146938"/>
              <a:gd name="connsiteY23441" fmla="*/ 578762 h 4842513"/>
              <a:gd name="connsiteX23442" fmla="*/ 5750584 w 22146938"/>
              <a:gd name="connsiteY23442" fmla="*/ 594819 h 4842513"/>
              <a:gd name="connsiteX23443" fmla="*/ 5732866 w 22146938"/>
              <a:gd name="connsiteY23443" fmla="*/ 605892 h 4842513"/>
              <a:gd name="connsiteX23444" fmla="*/ 5719570 w 22146938"/>
              <a:gd name="connsiteY23444" fmla="*/ 589836 h 4842513"/>
              <a:gd name="connsiteX23445" fmla="*/ 5737291 w 22146938"/>
              <a:gd name="connsiteY23445" fmla="*/ 578762 h 4842513"/>
              <a:gd name="connsiteX23446" fmla="*/ 7256514 w 22146938"/>
              <a:gd name="connsiteY23446" fmla="*/ 577656 h 4842513"/>
              <a:gd name="connsiteX23447" fmla="*/ 7268153 w 22146938"/>
              <a:gd name="connsiteY23447" fmla="*/ 592051 h 4842513"/>
              <a:gd name="connsiteX23448" fmla="*/ 7252629 w 22146938"/>
              <a:gd name="connsiteY23448" fmla="*/ 602017 h 4842513"/>
              <a:gd name="connsiteX23449" fmla="*/ 7241009 w 22146938"/>
              <a:gd name="connsiteY23449" fmla="*/ 587622 h 4842513"/>
              <a:gd name="connsiteX23450" fmla="*/ 7256514 w 22146938"/>
              <a:gd name="connsiteY23450" fmla="*/ 577656 h 4842513"/>
              <a:gd name="connsiteX23451" fmla="*/ 6695528 w 22146938"/>
              <a:gd name="connsiteY23451" fmla="*/ 577656 h 4842513"/>
              <a:gd name="connsiteX23452" fmla="*/ 6707693 w 22146938"/>
              <a:gd name="connsiteY23452" fmla="*/ 592051 h 4842513"/>
              <a:gd name="connsiteX23453" fmla="*/ 6691632 w 22146938"/>
              <a:gd name="connsiteY23453" fmla="*/ 602017 h 4842513"/>
              <a:gd name="connsiteX23454" fmla="*/ 6679450 w 22146938"/>
              <a:gd name="connsiteY23454" fmla="*/ 587622 h 4842513"/>
              <a:gd name="connsiteX23455" fmla="*/ 6695528 w 22146938"/>
              <a:gd name="connsiteY23455" fmla="*/ 577656 h 4842513"/>
              <a:gd name="connsiteX23456" fmla="*/ 2616251 w 22146938"/>
              <a:gd name="connsiteY23456" fmla="*/ 577656 h 4842513"/>
              <a:gd name="connsiteX23457" fmla="*/ 2629538 w 22146938"/>
              <a:gd name="connsiteY23457" fmla="*/ 594266 h 4842513"/>
              <a:gd name="connsiteX23458" fmla="*/ 2611269 w 22146938"/>
              <a:gd name="connsiteY23458" fmla="*/ 605893 h 4842513"/>
              <a:gd name="connsiteX23459" fmla="*/ 2597980 w 22146938"/>
              <a:gd name="connsiteY23459" fmla="*/ 589283 h 4842513"/>
              <a:gd name="connsiteX23460" fmla="*/ 2616251 w 22146938"/>
              <a:gd name="connsiteY23460" fmla="*/ 577656 h 4842513"/>
              <a:gd name="connsiteX23461" fmla="*/ 10241180 w 22146938"/>
              <a:gd name="connsiteY23461" fmla="*/ 577102 h 4842513"/>
              <a:gd name="connsiteX23462" fmla="*/ 10253359 w 22146938"/>
              <a:gd name="connsiteY23462" fmla="*/ 592051 h 4842513"/>
              <a:gd name="connsiteX23463" fmla="*/ 10237300 w 22146938"/>
              <a:gd name="connsiteY23463" fmla="*/ 602017 h 4842513"/>
              <a:gd name="connsiteX23464" fmla="*/ 10225118 w 22146938"/>
              <a:gd name="connsiteY23464" fmla="*/ 587068 h 4842513"/>
              <a:gd name="connsiteX23465" fmla="*/ 10241180 w 22146938"/>
              <a:gd name="connsiteY23465" fmla="*/ 577102 h 4842513"/>
              <a:gd name="connsiteX23466" fmla="*/ 16027951 w 22146938"/>
              <a:gd name="connsiteY23466" fmla="*/ 576548 h 4842513"/>
              <a:gd name="connsiteX23467" fmla="*/ 16041238 w 22146938"/>
              <a:gd name="connsiteY23467" fmla="*/ 592605 h 4842513"/>
              <a:gd name="connsiteX23468" fmla="*/ 16023521 w 22146938"/>
              <a:gd name="connsiteY23468" fmla="*/ 603678 h 4842513"/>
              <a:gd name="connsiteX23469" fmla="*/ 16010233 w 22146938"/>
              <a:gd name="connsiteY23469" fmla="*/ 587622 h 4842513"/>
              <a:gd name="connsiteX23470" fmla="*/ 16027951 w 22146938"/>
              <a:gd name="connsiteY23470" fmla="*/ 576548 h 4842513"/>
              <a:gd name="connsiteX23471" fmla="*/ 11618469 w 22146938"/>
              <a:gd name="connsiteY23471" fmla="*/ 576548 h 4842513"/>
              <a:gd name="connsiteX23472" fmla="*/ 11630651 w 22146938"/>
              <a:gd name="connsiteY23472" fmla="*/ 591497 h 4842513"/>
              <a:gd name="connsiteX23473" fmla="*/ 11614594 w 22146938"/>
              <a:gd name="connsiteY23473" fmla="*/ 602017 h 4842513"/>
              <a:gd name="connsiteX23474" fmla="*/ 11602413 w 22146938"/>
              <a:gd name="connsiteY23474" fmla="*/ 587068 h 4842513"/>
              <a:gd name="connsiteX23475" fmla="*/ 11618469 w 22146938"/>
              <a:gd name="connsiteY23475" fmla="*/ 576548 h 4842513"/>
              <a:gd name="connsiteX23476" fmla="*/ 15921090 w 22146938"/>
              <a:gd name="connsiteY23476" fmla="*/ 576547 h 4842513"/>
              <a:gd name="connsiteX23477" fmla="*/ 15934378 w 22146938"/>
              <a:gd name="connsiteY23477" fmla="*/ 592604 h 4842513"/>
              <a:gd name="connsiteX23478" fmla="*/ 15933781 w 22146938"/>
              <a:gd name="connsiteY23478" fmla="*/ 593482 h 4842513"/>
              <a:gd name="connsiteX23479" fmla="*/ 15935486 w 22146938"/>
              <a:gd name="connsiteY23479" fmla="*/ 593158 h 4842513"/>
              <a:gd name="connsiteX23480" fmla="*/ 15948220 w 22146938"/>
              <a:gd name="connsiteY23480" fmla="*/ 608661 h 4842513"/>
              <a:gd name="connsiteX23481" fmla="*/ 15931057 w 22146938"/>
              <a:gd name="connsiteY23481" fmla="*/ 619181 h 4842513"/>
              <a:gd name="connsiteX23482" fmla="*/ 15918322 w 22146938"/>
              <a:gd name="connsiteY23482" fmla="*/ 603678 h 4842513"/>
              <a:gd name="connsiteX23483" fmla="*/ 15918553 w 22146938"/>
              <a:gd name="connsiteY23483" fmla="*/ 603350 h 4842513"/>
              <a:gd name="connsiteX23484" fmla="*/ 15916661 w 22146938"/>
              <a:gd name="connsiteY23484" fmla="*/ 603678 h 4842513"/>
              <a:gd name="connsiteX23485" fmla="*/ 15903373 w 22146938"/>
              <a:gd name="connsiteY23485" fmla="*/ 587621 h 4842513"/>
              <a:gd name="connsiteX23486" fmla="*/ 15921090 w 22146938"/>
              <a:gd name="connsiteY23486" fmla="*/ 576547 h 4842513"/>
              <a:gd name="connsiteX23487" fmla="*/ 16975844 w 22146938"/>
              <a:gd name="connsiteY23487" fmla="*/ 574887 h 4842513"/>
              <a:gd name="connsiteX23488" fmla="*/ 16986918 w 22146938"/>
              <a:gd name="connsiteY23488" fmla="*/ 588729 h 4842513"/>
              <a:gd name="connsiteX23489" fmla="*/ 16971969 w 22146938"/>
              <a:gd name="connsiteY23489" fmla="*/ 598141 h 4842513"/>
              <a:gd name="connsiteX23490" fmla="*/ 16960895 w 22146938"/>
              <a:gd name="connsiteY23490" fmla="*/ 584299 h 4842513"/>
              <a:gd name="connsiteX23491" fmla="*/ 16975844 w 22146938"/>
              <a:gd name="connsiteY23491" fmla="*/ 574887 h 4842513"/>
              <a:gd name="connsiteX23492" fmla="*/ 3467049 w 22146938"/>
              <a:gd name="connsiteY23492" fmla="*/ 574887 h 4842513"/>
              <a:gd name="connsiteX23493" fmla="*/ 3478673 w 22146938"/>
              <a:gd name="connsiteY23493" fmla="*/ 588729 h 4842513"/>
              <a:gd name="connsiteX23494" fmla="*/ 3463173 w 22146938"/>
              <a:gd name="connsiteY23494" fmla="*/ 598695 h 4842513"/>
              <a:gd name="connsiteX23495" fmla="*/ 3462286 w 22146938"/>
              <a:gd name="connsiteY23495" fmla="*/ 598194 h 4842513"/>
              <a:gd name="connsiteX23496" fmla="*/ 3457521 w 22146938"/>
              <a:gd name="connsiteY23496" fmla="*/ 604993 h 4842513"/>
              <a:gd name="connsiteX23497" fmla="*/ 3447763 w 22146938"/>
              <a:gd name="connsiteY23497" fmla="*/ 607000 h 4842513"/>
              <a:gd name="connsiteX23498" fmla="*/ 3436690 w 22146938"/>
              <a:gd name="connsiteY23498" fmla="*/ 593712 h 4842513"/>
              <a:gd name="connsiteX23499" fmla="*/ 3451639 w 22146938"/>
              <a:gd name="connsiteY23499" fmla="*/ 584299 h 4842513"/>
              <a:gd name="connsiteX23500" fmla="*/ 3451908 w 22146938"/>
              <a:gd name="connsiteY23500" fmla="*/ 584621 h 4842513"/>
              <a:gd name="connsiteX23501" fmla="*/ 19135738 w 22146938"/>
              <a:gd name="connsiteY23501" fmla="*/ 574333 h 4842513"/>
              <a:gd name="connsiteX23502" fmla="*/ 19147364 w 22146938"/>
              <a:gd name="connsiteY23502" fmla="*/ 588175 h 4842513"/>
              <a:gd name="connsiteX23503" fmla="*/ 19132414 w 22146938"/>
              <a:gd name="connsiteY23503" fmla="*/ 597587 h 4842513"/>
              <a:gd name="connsiteX23504" fmla="*/ 19120786 w 22146938"/>
              <a:gd name="connsiteY23504" fmla="*/ 583745 h 4842513"/>
              <a:gd name="connsiteX23505" fmla="*/ 19135738 w 22146938"/>
              <a:gd name="connsiteY23505" fmla="*/ 574333 h 4842513"/>
              <a:gd name="connsiteX23506" fmla="*/ 14968212 w 22146938"/>
              <a:gd name="connsiteY23506" fmla="*/ 574333 h 4842513"/>
              <a:gd name="connsiteX23507" fmla="*/ 14981501 w 22146938"/>
              <a:gd name="connsiteY23507" fmla="*/ 590390 h 4842513"/>
              <a:gd name="connsiteX23508" fmla="*/ 14963784 w 22146938"/>
              <a:gd name="connsiteY23508" fmla="*/ 601463 h 4842513"/>
              <a:gd name="connsiteX23509" fmla="*/ 14950495 w 22146938"/>
              <a:gd name="connsiteY23509" fmla="*/ 585407 h 4842513"/>
              <a:gd name="connsiteX23510" fmla="*/ 14968212 w 22146938"/>
              <a:gd name="connsiteY23510" fmla="*/ 574333 h 4842513"/>
              <a:gd name="connsiteX23511" fmla="*/ 9102330 w 22146938"/>
              <a:gd name="connsiteY23511" fmla="*/ 574333 h 4842513"/>
              <a:gd name="connsiteX23512" fmla="*/ 9113401 w 22146938"/>
              <a:gd name="connsiteY23512" fmla="*/ 587621 h 4842513"/>
              <a:gd name="connsiteX23513" fmla="*/ 9098999 w 22146938"/>
              <a:gd name="connsiteY23513" fmla="*/ 597034 h 4842513"/>
              <a:gd name="connsiteX23514" fmla="*/ 9087936 w 22146938"/>
              <a:gd name="connsiteY23514" fmla="*/ 583746 h 4842513"/>
              <a:gd name="connsiteX23515" fmla="*/ 9102330 w 22146938"/>
              <a:gd name="connsiteY23515" fmla="*/ 574333 h 4842513"/>
              <a:gd name="connsiteX23516" fmla="*/ 5514096 w 22146938"/>
              <a:gd name="connsiteY23516" fmla="*/ 574333 h 4842513"/>
              <a:gd name="connsiteX23517" fmla="*/ 5527937 w 22146938"/>
              <a:gd name="connsiteY23517" fmla="*/ 590943 h 4842513"/>
              <a:gd name="connsiteX23518" fmla="*/ 5509665 w 22146938"/>
              <a:gd name="connsiteY23518" fmla="*/ 602570 h 4842513"/>
              <a:gd name="connsiteX23519" fmla="*/ 5495830 w 22146938"/>
              <a:gd name="connsiteY23519" fmla="*/ 585960 h 4842513"/>
              <a:gd name="connsiteX23520" fmla="*/ 5514096 w 22146938"/>
              <a:gd name="connsiteY23520" fmla="*/ 574333 h 4842513"/>
              <a:gd name="connsiteX23521" fmla="*/ 11250829 w 22146938"/>
              <a:gd name="connsiteY23521" fmla="*/ 573780 h 4842513"/>
              <a:gd name="connsiteX23522" fmla="*/ 11262456 w 22146938"/>
              <a:gd name="connsiteY23522" fmla="*/ 588175 h 4842513"/>
              <a:gd name="connsiteX23523" fmla="*/ 11246953 w 22146938"/>
              <a:gd name="connsiteY23523" fmla="*/ 598141 h 4842513"/>
              <a:gd name="connsiteX23524" fmla="*/ 11235325 w 22146938"/>
              <a:gd name="connsiteY23524" fmla="*/ 583746 h 4842513"/>
              <a:gd name="connsiteX23525" fmla="*/ 11250829 w 22146938"/>
              <a:gd name="connsiteY23525" fmla="*/ 573780 h 4842513"/>
              <a:gd name="connsiteX23526" fmla="*/ 8846359 w 22146938"/>
              <a:gd name="connsiteY23526" fmla="*/ 573780 h 4842513"/>
              <a:gd name="connsiteX23527" fmla="*/ 8857987 w 22146938"/>
              <a:gd name="connsiteY23527" fmla="*/ 588175 h 4842513"/>
              <a:gd name="connsiteX23528" fmla="*/ 8842484 w 22146938"/>
              <a:gd name="connsiteY23528" fmla="*/ 598141 h 4842513"/>
              <a:gd name="connsiteX23529" fmla="*/ 8830854 w 22146938"/>
              <a:gd name="connsiteY23529" fmla="*/ 583746 h 4842513"/>
              <a:gd name="connsiteX23530" fmla="*/ 8846359 w 22146938"/>
              <a:gd name="connsiteY23530" fmla="*/ 573780 h 4842513"/>
              <a:gd name="connsiteX23531" fmla="*/ 12871909 w 22146938"/>
              <a:gd name="connsiteY23531" fmla="*/ 572164 h 4842513"/>
              <a:gd name="connsiteX23532" fmla="*/ 12883652 w 22146938"/>
              <a:gd name="connsiteY23532" fmla="*/ 586378 h 4842513"/>
              <a:gd name="connsiteX23533" fmla="*/ 12868060 w 22146938"/>
              <a:gd name="connsiteY23533" fmla="*/ 596218 h 4842513"/>
              <a:gd name="connsiteX23534" fmla="*/ 12856317 w 22146938"/>
              <a:gd name="connsiteY23534" fmla="*/ 582004 h 4842513"/>
              <a:gd name="connsiteX23535" fmla="*/ 12871909 w 22146938"/>
              <a:gd name="connsiteY23535" fmla="*/ 572164 h 4842513"/>
              <a:gd name="connsiteX23536" fmla="*/ 2768502 w 22146938"/>
              <a:gd name="connsiteY23536" fmla="*/ 572119 h 4842513"/>
              <a:gd name="connsiteX23537" fmla="*/ 2781790 w 22146938"/>
              <a:gd name="connsiteY23537" fmla="*/ 588729 h 4842513"/>
              <a:gd name="connsiteX23538" fmla="*/ 2763519 w 22146938"/>
              <a:gd name="connsiteY23538" fmla="*/ 600356 h 4842513"/>
              <a:gd name="connsiteX23539" fmla="*/ 2750231 w 22146938"/>
              <a:gd name="connsiteY23539" fmla="*/ 583746 h 4842513"/>
              <a:gd name="connsiteX23540" fmla="*/ 2768502 w 22146938"/>
              <a:gd name="connsiteY23540" fmla="*/ 572119 h 4842513"/>
              <a:gd name="connsiteX23541" fmla="*/ 9054151 w 22146938"/>
              <a:gd name="connsiteY23541" fmla="*/ 572118 h 4842513"/>
              <a:gd name="connsiteX23542" fmla="*/ 9065225 w 22146938"/>
              <a:gd name="connsiteY23542" fmla="*/ 585406 h 4842513"/>
              <a:gd name="connsiteX23543" fmla="*/ 9050285 w 22146938"/>
              <a:gd name="connsiteY23543" fmla="*/ 594819 h 4842513"/>
              <a:gd name="connsiteX23544" fmla="*/ 9039212 w 22146938"/>
              <a:gd name="connsiteY23544" fmla="*/ 581531 h 4842513"/>
              <a:gd name="connsiteX23545" fmla="*/ 9054151 w 22146938"/>
              <a:gd name="connsiteY23545" fmla="*/ 572118 h 4842513"/>
              <a:gd name="connsiteX23546" fmla="*/ 5628193 w 22146938"/>
              <a:gd name="connsiteY23546" fmla="*/ 572118 h 4842513"/>
              <a:gd name="connsiteX23547" fmla="*/ 5641478 w 22146938"/>
              <a:gd name="connsiteY23547" fmla="*/ 588729 h 4842513"/>
              <a:gd name="connsiteX23548" fmla="*/ 5623764 w 22146938"/>
              <a:gd name="connsiteY23548" fmla="*/ 600356 h 4842513"/>
              <a:gd name="connsiteX23549" fmla="*/ 5610479 w 22146938"/>
              <a:gd name="connsiteY23549" fmla="*/ 583745 h 4842513"/>
              <a:gd name="connsiteX23550" fmla="*/ 5628193 w 22146938"/>
              <a:gd name="connsiteY23550" fmla="*/ 572118 h 4842513"/>
              <a:gd name="connsiteX23551" fmla="*/ 10743661 w 22146938"/>
              <a:gd name="connsiteY23551" fmla="*/ 571565 h 4842513"/>
              <a:gd name="connsiteX23552" fmla="*/ 10755288 w 22146938"/>
              <a:gd name="connsiteY23552" fmla="*/ 585960 h 4842513"/>
              <a:gd name="connsiteX23553" fmla="*/ 10739785 w 22146938"/>
              <a:gd name="connsiteY23553" fmla="*/ 595926 h 4842513"/>
              <a:gd name="connsiteX23554" fmla="*/ 10728158 w 22146938"/>
              <a:gd name="connsiteY23554" fmla="*/ 581531 h 4842513"/>
              <a:gd name="connsiteX23555" fmla="*/ 10743661 w 22146938"/>
              <a:gd name="connsiteY23555" fmla="*/ 571565 h 4842513"/>
              <a:gd name="connsiteX23556" fmla="*/ 8537762 w 22146938"/>
              <a:gd name="connsiteY23556" fmla="*/ 571565 h 4842513"/>
              <a:gd name="connsiteX23557" fmla="*/ 8549937 w 22146938"/>
              <a:gd name="connsiteY23557" fmla="*/ 586514 h 4842513"/>
              <a:gd name="connsiteX23558" fmla="*/ 8533881 w 22146938"/>
              <a:gd name="connsiteY23558" fmla="*/ 597034 h 4842513"/>
              <a:gd name="connsiteX23559" fmla="*/ 8521705 w 22146938"/>
              <a:gd name="connsiteY23559" fmla="*/ 582085 h 4842513"/>
              <a:gd name="connsiteX23560" fmla="*/ 8537762 w 22146938"/>
              <a:gd name="connsiteY23560" fmla="*/ 571565 h 4842513"/>
              <a:gd name="connsiteX23561" fmla="*/ 19533830 w 22146938"/>
              <a:gd name="connsiteY23561" fmla="*/ 571564 h 4842513"/>
              <a:gd name="connsiteX23562" fmla="*/ 19545458 w 22146938"/>
              <a:gd name="connsiteY23562" fmla="*/ 585406 h 4842513"/>
              <a:gd name="connsiteX23563" fmla="*/ 19530506 w 22146938"/>
              <a:gd name="connsiteY23563" fmla="*/ 594819 h 4842513"/>
              <a:gd name="connsiteX23564" fmla="*/ 19518882 w 22146938"/>
              <a:gd name="connsiteY23564" fmla="*/ 580977 h 4842513"/>
              <a:gd name="connsiteX23565" fmla="*/ 19533830 w 22146938"/>
              <a:gd name="connsiteY23565" fmla="*/ 571564 h 4842513"/>
              <a:gd name="connsiteX23566" fmla="*/ 14789929 w 22146938"/>
              <a:gd name="connsiteY23566" fmla="*/ 571564 h 4842513"/>
              <a:gd name="connsiteX23567" fmla="*/ 14802664 w 22146938"/>
              <a:gd name="connsiteY23567" fmla="*/ 587067 h 4842513"/>
              <a:gd name="connsiteX23568" fmla="*/ 14785499 w 22146938"/>
              <a:gd name="connsiteY23568" fmla="*/ 598141 h 4842513"/>
              <a:gd name="connsiteX23569" fmla="*/ 14772766 w 22146938"/>
              <a:gd name="connsiteY23569" fmla="*/ 582638 h 4842513"/>
              <a:gd name="connsiteX23570" fmla="*/ 14789929 w 22146938"/>
              <a:gd name="connsiteY23570" fmla="*/ 571564 h 4842513"/>
              <a:gd name="connsiteX23571" fmla="*/ 5907394 w 22146938"/>
              <a:gd name="connsiteY23571" fmla="*/ 571012 h 4842513"/>
              <a:gd name="connsiteX23572" fmla="*/ 5920128 w 22146938"/>
              <a:gd name="connsiteY23572" fmla="*/ 586514 h 4842513"/>
              <a:gd name="connsiteX23573" fmla="*/ 5903515 w 22146938"/>
              <a:gd name="connsiteY23573" fmla="*/ 597034 h 4842513"/>
              <a:gd name="connsiteX23574" fmla="*/ 5890783 w 22146938"/>
              <a:gd name="connsiteY23574" fmla="*/ 581531 h 4842513"/>
              <a:gd name="connsiteX23575" fmla="*/ 5907394 w 22146938"/>
              <a:gd name="connsiteY23575" fmla="*/ 571012 h 4842513"/>
              <a:gd name="connsiteX23576" fmla="*/ 19666712 w 22146938"/>
              <a:gd name="connsiteY23576" fmla="*/ 571011 h 4842513"/>
              <a:gd name="connsiteX23577" fmla="*/ 19678340 w 22146938"/>
              <a:gd name="connsiteY23577" fmla="*/ 584853 h 4842513"/>
              <a:gd name="connsiteX23578" fmla="*/ 19663390 w 22146938"/>
              <a:gd name="connsiteY23578" fmla="*/ 594266 h 4842513"/>
              <a:gd name="connsiteX23579" fmla="*/ 19651762 w 22146938"/>
              <a:gd name="connsiteY23579" fmla="*/ 580424 h 4842513"/>
              <a:gd name="connsiteX23580" fmla="*/ 19666712 w 22146938"/>
              <a:gd name="connsiteY23580" fmla="*/ 571011 h 4842513"/>
              <a:gd name="connsiteX23581" fmla="*/ 18795779 w 22146938"/>
              <a:gd name="connsiteY23581" fmla="*/ 571011 h 4842513"/>
              <a:gd name="connsiteX23582" fmla="*/ 18806853 w 22146938"/>
              <a:gd name="connsiteY23582" fmla="*/ 584853 h 4842513"/>
              <a:gd name="connsiteX23583" fmla="*/ 18791904 w 22146938"/>
              <a:gd name="connsiteY23583" fmla="*/ 594265 h 4842513"/>
              <a:gd name="connsiteX23584" fmla="*/ 18780830 w 22146938"/>
              <a:gd name="connsiteY23584" fmla="*/ 580423 h 4842513"/>
              <a:gd name="connsiteX23585" fmla="*/ 18795779 w 22146938"/>
              <a:gd name="connsiteY23585" fmla="*/ 571011 h 4842513"/>
              <a:gd name="connsiteX23586" fmla="*/ 15671936 w 22146938"/>
              <a:gd name="connsiteY23586" fmla="*/ 571011 h 4842513"/>
              <a:gd name="connsiteX23587" fmla="*/ 15684117 w 22146938"/>
              <a:gd name="connsiteY23587" fmla="*/ 585960 h 4842513"/>
              <a:gd name="connsiteX23588" fmla="*/ 15668061 w 22146938"/>
              <a:gd name="connsiteY23588" fmla="*/ 596480 h 4842513"/>
              <a:gd name="connsiteX23589" fmla="*/ 15655880 w 22146938"/>
              <a:gd name="connsiteY23589" fmla="*/ 581531 h 4842513"/>
              <a:gd name="connsiteX23590" fmla="*/ 15671936 w 22146938"/>
              <a:gd name="connsiteY23590" fmla="*/ 571011 h 4842513"/>
              <a:gd name="connsiteX23591" fmla="*/ 20294030 w 22146938"/>
              <a:gd name="connsiteY23591" fmla="*/ 570458 h 4842513"/>
              <a:gd name="connsiteX23592" fmla="*/ 20305654 w 22146938"/>
              <a:gd name="connsiteY23592" fmla="*/ 584300 h 4842513"/>
              <a:gd name="connsiteX23593" fmla="*/ 20290154 w 22146938"/>
              <a:gd name="connsiteY23593" fmla="*/ 594266 h 4842513"/>
              <a:gd name="connsiteX23594" fmla="*/ 20278526 w 22146938"/>
              <a:gd name="connsiteY23594" fmla="*/ 580424 h 4842513"/>
              <a:gd name="connsiteX23595" fmla="*/ 20294030 w 22146938"/>
              <a:gd name="connsiteY23595" fmla="*/ 570458 h 4842513"/>
              <a:gd name="connsiteX23596" fmla="*/ 6007662 w 22146938"/>
              <a:gd name="connsiteY23596" fmla="*/ 570457 h 4842513"/>
              <a:gd name="connsiteX23597" fmla="*/ 6020393 w 22146938"/>
              <a:gd name="connsiteY23597" fmla="*/ 585406 h 4842513"/>
              <a:gd name="connsiteX23598" fmla="*/ 6003783 w 22146938"/>
              <a:gd name="connsiteY23598" fmla="*/ 595926 h 4842513"/>
              <a:gd name="connsiteX23599" fmla="*/ 5991053 w 22146938"/>
              <a:gd name="connsiteY23599" fmla="*/ 580977 h 4842513"/>
              <a:gd name="connsiteX23600" fmla="*/ 6007662 w 22146938"/>
              <a:gd name="connsiteY23600" fmla="*/ 570457 h 4842513"/>
              <a:gd name="connsiteX23601" fmla="*/ 7915276 w 22146938"/>
              <a:gd name="connsiteY23601" fmla="*/ 569904 h 4842513"/>
              <a:gd name="connsiteX23602" fmla="*/ 7927464 w 22146938"/>
              <a:gd name="connsiteY23602" fmla="*/ 584853 h 4842513"/>
              <a:gd name="connsiteX23603" fmla="*/ 7910848 w 22146938"/>
              <a:gd name="connsiteY23603" fmla="*/ 595373 h 4842513"/>
              <a:gd name="connsiteX23604" fmla="*/ 7898674 w 22146938"/>
              <a:gd name="connsiteY23604" fmla="*/ 580424 h 4842513"/>
              <a:gd name="connsiteX23605" fmla="*/ 7915276 w 22146938"/>
              <a:gd name="connsiteY23605" fmla="*/ 569904 h 4842513"/>
              <a:gd name="connsiteX23606" fmla="*/ 19401502 w 22146938"/>
              <a:gd name="connsiteY23606" fmla="*/ 569350 h 4842513"/>
              <a:gd name="connsiteX23607" fmla="*/ 19413130 w 22146938"/>
              <a:gd name="connsiteY23607" fmla="*/ 583192 h 4842513"/>
              <a:gd name="connsiteX23608" fmla="*/ 19398180 w 22146938"/>
              <a:gd name="connsiteY23608" fmla="*/ 592604 h 4842513"/>
              <a:gd name="connsiteX23609" fmla="*/ 19386552 w 22146938"/>
              <a:gd name="connsiteY23609" fmla="*/ 578762 h 4842513"/>
              <a:gd name="connsiteX23610" fmla="*/ 19401502 w 22146938"/>
              <a:gd name="connsiteY23610" fmla="*/ 569350 h 4842513"/>
              <a:gd name="connsiteX23611" fmla="*/ 13533638 w 22146938"/>
              <a:gd name="connsiteY23611" fmla="*/ 569350 h 4842513"/>
              <a:gd name="connsiteX23612" fmla="*/ 13545264 w 22146938"/>
              <a:gd name="connsiteY23612" fmla="*/ 583192 h 4842513"/>
              <a:gd name="connsiteX23613" fmla="*/ 13529762 w 22146938"/>
              <a:gd name="connsiteY23613" fmla="*/ 593158 h 4842513"/>
              <a:gd name="connsiteX23614" fmla="*/ 13518134 w 22146938"/>
              <a:gd name="connsiteY23614" fmla="*/ 579316 h 4842513"/>
              <a:gd name="connsiteX23615" fmla="*/ 13533638 w 22146938"/>
              <a:gd name="connsiteY23615" fmla="*/ 569350 h 4842513"/>
              <a:gd name="connsiteX23616" fmla="*/ 9925494 w 22146938"/>
              <a:gd name="connsiteY23616" fmla="*/ 569350 h 4842513"/>
              <a:gd name="connsiteX23617" fmla="*/ 9937679 w 22146938"/>
              <a:gd name="connsiteY23617" fmla="*/ 584299 h 4842513"/>
              <a:gd name="connsiteX23618" fmla="*/ 9921621 w 22146938"/>
              <a:gd name="connsiteY23618" fmla="*/ 594819 h 4842513"/>
              <a:gd name="connsiteX23619" fmla="*/ 9909436 w 22146938"/>
              <a:gd name="connsiteY23619" fmla="*/ 579870 h 4842513"/>
              <a:gd name="connsiteX23620" fmla="*/ 9925494 w 22146938"/>
              <a:gd name="connsiteY23620" fmla="*/ 569350 h 4842513"/>
              <a:gd name="connsiteX23621" fmla="*/ 19269172 w 22146938"/>
              <a:gd name="connsiteY23621" fmla="*/ 568796 h 4842513"/>
              <a:gd name="connsiteX23622" fmla="*/ 19280800 w 22146938"/>
              <a:gd name="connsiteY23622" fmla="*/ 582638 h 4842513"/>
              <a:gd name="connsiteX23623" fmla="*/ 19265850 w 22146938"/>
              <a:gd name="connsiteY23623" fmla="*/ 592051 h 4842513"/>
              <a:gd name="connsiteX23624" fmla="*/ 19254222 w 22146938"/>
              <a:gd name="connsiteY23624" fmla="*/ 578209 h 4842513"/>
              <a:gd name="connsiteX23625" fmla="*/ 19269172 w 22146938"/>
              <a:gd name="connsiteY23625" fmla="*/ 568796 h 4842513"/>
              <a:gd name="connsiteX23626" fmla="*/ 8901214 w 22146938"/>
              <a:gd name="connsiteY23626" fmla="*/ 568243 h 4842513"/>
              <a:gd name="connsiteX23627" fmla="*/ 8912837 w 22146938"/>
              <a:gd name="connsiteY23627" fmla="*/ 582084 h 4842513"/>
              <a:gd name="connsiteX23628" fmla="*/ 8897340 w 22146938"/>
              <a:gd name="connsiteY23628" fmla="*/ 592051 h 4842513"/>
              <a:gd name="connsiteX23629" fmla="*/ 8885710 w 22146938"/>
              <a:gd name="connsiteY23629" fmla="*/ 578209 h 4842513"/>
              <a:gd name="connsiteX23630" fmla="*/ 8901214 w 22146938"/>
              <a:gd name="connsiteY23630" fmla="*/ 568243 h 4842513"/>
              <a:gd name="connsiteX23631" fmla="*/ 9004851 w 22146938"/>
              <a:gd name="connsiteY23631" fmla="*/ 568242 h 4842513"/>
              <a:gd name="connsiteX23632" fmla="*/ 9015925 w 22146938"/>
              <a:gd name="connsiteY23632" fmla="*/ 582084 h 4842513"/>
              <a:gd name="connsiteX23633" fmla="*/ 9000979 w 22146938"/>
              <a:gd name="connsiteY23633" fmla="*/ 591497 h 4842513"/>
              <a:gd name="connsiteX23634" fmla="*/ 8989893 w 22146938"/>
              <a:gd name="connsiteY23634" fmla="*/ 577655 h 4842513"/>
              <a:gd name="connsiteX23635" fmla="*/ 9004851 w 22146938"/>
              <a:gd name="connsiteY23635" fmla="*/ 568242 h 4842513"/>
              <a:gd name="connsiteX23636" fmla="*/ 9787059 w 22146938"/>
              <a:gd name="connsiteY23636" fmla="*/ 567689 h 4842513"/>
              <a:gd name="connsiteX23637" fmla="*/ 9799244 w 22146938"/>
              <a:gd name="connsiteY23637" fmla="*/ 582638 h 4842513"/>
              <a:gd name="connsiteX23638" fmla="*/ 9783180 w 22146938"/>
              <a:gd name="connsiteY23638" fmla="*/ 593158 h 4842513"/>
              <a:gd name="connsiteX23639" fmla="*/ 9771000 w 22146938"/>
              <a:gd name="connsiteY23639" fmla="*/ 578209 h 4842513"/>
              <a:gd name="connsiteX23640" fmla="*/ 9787059 w 22146938"/>
              <a:gd name="connsiteY23640" fmla="*/ 567689 h 4842513"/>
              <a:gd name="connsiteX23641" fmla="*/ 9426743 w 22146938"/>
              <a:gd name="connsiteY23641" fmla="*/ 566582 h 4842513"/>
              <a:gd name="connsiteX23642" fmla="*/ 9435674 w 22146938"/>
              <a:gd name="connsiteY23642" fmla="*/ 571634 h 4842513"/>
              <a:gd name="connsiteX23643" fmla="*/ 9437720 w 22146938"/>
              <a:gd name="connsiteY23643" fmla="*/ 578294 h 4842513"/>
              <a:gd name="connsiteX23644" fmla="*/ 9444568 w 22146938"/>
              <a:gd name="connsiteY23644" fmla="*/ 586514 h 4842513"/>
              <a:gd name="connsiteX23645" fmla="*/ 9429620 w 22146938"/>
              <a:gd name="connsiteY23645" fmla="*/ 595927 h 4842513"/>
              <a:gd name="connsiteX23646" fmla="*/ 9424698 w 22146938"/>
              <a:gd name="connsiteY23646" fmla="*/ 590020 h 4842513"/>
              <a:gd name="connsiteX23647" fmla="*/ 9422869 w 22146938"/>
              <a:gd name="connsiteY23647" fmla="*/ 590390 h 4842513"/>
              <a:gd name="connsiteX23648" fmla="*/ 9411237 w 22146938"/>
              <a:gd name="connsiteY23648" fmla="*/ 576548 h 4842513"/>
              <a:gd name="connsiteX23649" fmla="*/ 9426743 w 22146938"/>
              <a:gd name="connsiteY23649" fmla="*/ 566582 h 4842513"/>
              <a:gd name="connsiteX23650" fmla="*/ 12313530 w 22146938"/>
              <a:gd name="connsiteY23650" fmla="*/ 566456 h 4842513"/>
              <a:gd name="connsiteX23651" fmla="*/ 12325732 w 22146938"/>
              <a:gd name="connsiteY23651" fmla="*/ 581306 h 4842513"/>
              <a:gd name="connsiteX23652" fmla="*/ 12309506 w 22146938"/>
              <a:gd name="connsiteY23652" fmla="*/ 591605 h 4842513"/>
              <a:gd name="connsiteX23653" fmla="*/ 12297304 w 22146938"/>
              <a:gd name="connsiteY23653" fmla="*/ 576757 h 4842513"/>
              <a:gd name="connsiteX23654" fmla="*/ 12313530 w 22146938"/>
              <a:gd name="connsiteY23654" fmla="*/ 566456 h 4842513"/>
              <a:gd name="connsiteX23655" fmla="*/ 15711800 w 22146938"/>
              <a:gd name="connsiteY23655" fmla="*/ 566028 h 4842513"/>
              <a:gd name="connsiteX23656" fmla="*/ 15723981 w 22146938"/>
              <a:gd name="connsiteY23656" fmla="*/ 580977 h 4842513"/>
              <a:gd name="connsiteX23657" fmla="*/ 15707371 w 22146938"/>
              <a:gd name="connsiteY23657" fmla="*/ 591497 h 4842513"/>
              <a:gd name="connsiteX23658" fmla="*/ 15695190 w 22146938"/>
              <a:gd name="connsiteY23658" fmla="*/ 576548 h 4842513"/>
              <a:gd name="connsiteX23659" fmla="*/ 15711800 w 22146938"/>
              <a:gd name="connsiteY23659" fmla="*/ 566028 h 4842513"/>
              <a:gd name="connsiteX23660" fmla="*/ 8954419 w 22146938"/>
              <a:gd name="connsiteY23660" fmla="*/ 566028 h 4842513"/>
              <a:gd name="connsiteX23661" fmla="*/ 8966049 w 22146938"/>
              <a:gd name="connsiteY23661" fmla="*/ 579870 h 4842513"/>
              <a:gd name="connsiteX23662" fmla="*/ 8951088 w 22146938"/>
              <a:gd name="connsiteY23662" fmla="*/ 589283 h 4842513"/>
              <a:gd name="connsiteX23663" fmla="*/ 8939458 w 22146938"/>
              <a:gd name="connsiteY23663" fmla="*/ 575441 h 4842513"/>
              <a:gd name="connsiteX23664" fmla="*/ 8954419 w 22146938"/>
              <a:gd name="connsiteY23664" fmla="*/ 566028 h 4842513"/>
              <a:gd name="connsiteX23665" fmla="*/ 19800702 w 22146938"/>
              <a:gd name="connsiteY23665" fmla="*/ 564920 h 4842513"/>
              <a:gd name="connsiteX23666" fmla="*/ 19812330 w 22146938"/>
              <a:gd name="connsiteY23666" fmla="*/ 578762 h 4842513"/>
              <a:gd name="connsiteX23667" fmla="*/ 19797382 w 22146938"/>
              <a:gd name="connsiteY23667" fmla="*/ 588175 h 4842513"/>
              <a:gd name="connsiteX23668" fmla="*/ 19785754 w 22146938"/>
              <a:gd name="connsiteY23668" fmla="*/ 574333 h 4842513"/>
              <a:gd name="connsiteX23669" fmla="*/ 19800702 w 22146938"/>
              <a:gd name="connsiteY23669" fmla="*/ 564920 h 4842513"/>
              <a:gd name="connsiteX23670" fmla="*/ 17366186 w 22146938"/>
              <a:gd name="connsiteY23670" fmla="*/ 564367 h 4842513"/>
              <a:gd name="connsiteX23671" fmla="*/ 17377260 w 22146938"/>
              <a:gd name="connsiteY23671" fmla="*/ 578209 h 4842513"/>
              <a:gd name="connsiteX23672" fmla="*/ 17362311 w 22146938"/>
              <a:gd name="connsiteY23672" fmla="*/ 587622 h 4842513"/>
              <a:gd name="connsiteX23673" fmla="*/ 17351237 w 22146938"/>
              <a:gd name="connsiteY23673" fmla="*/ 573780 h 4842513"/>
              <a:gd name="connsiteX23674" fmla="*/ 17366186 w 22146938"/>
              <a:gd name="connsiteY23674" fmla="*/ 564367 h 4842513"/>
              <a:gd name="connsiteX23675" fmla="*/ 15429979 w 22146938"/>
              <a:gd name="connsiteY23675" fmla="*/ 564367 h 4842513"/>
              <a:gd name="connsiteX23676" fmla="*/ 15441053 w 22146938"/>
              <a:gd name="connsiteY23676" fmla="*/ 578209 h 4842513"/>
              <a:gd name="connsiteX23677" fmla="*/ 15426104 w 22146938"/>
              <a:gd name="connsiteY23677" fmla="*/ 587622 h 4842513"/>
              <a:gd name="connsiteX23678" fmla="*/ 15415030 w 22146938"/>
              <a:gd name="connsiteY23678" fmla="*/ 573780 h 4842513"/>
              <a:gd name="connsiteX23679" fmla="*/ 15429979 w 22146938"/>
              <a:gd name="connsiteY23679" fmla="*/ 564367 h 4842513"/>
              <a:gd name="connsiteX23680" fmla="*/ 5805946 w 22146938"/>
              <a:gd name="connsiteY23680" fmla="*/ 563971 h 4842513"/>
              <a:gd name="connsiteX23681" fmla="*/ 5818608 w 22146938"/>
              <a:gd name="connsiteY23681" fmla="*/ 579454 h 4842513"/>
              <a:gd name="connsiteX23682" fmla="*/ 5801748 w 22146938"/>
              <a:gd name="connsiteY23682" fmla="*/ 590213 h 4842513"/>
              <a:gd name="connsiteX23683" fmla="*/ 5789086 w 22146938"/>
              <a:gd name="connsiteY23683" fmla="*/ 574730 h 4842513"/>
              <a:gd name="connsiteX23684" fmla="*/ 5805946 w 22146938"/>
              <a:gd name="connsiteY23684" fmla="*/ 563971 h 4842513"/>
              <a:gd name="connsiteX23685" fmla="*/ 8336689 w 22146938"/>
              <a:gd name="connsiteY23685" fmla="*/ 563813 h 4842513"/>
              <a:gd name="connsiteX23686" fmla="*/ 8348874 w 22146938"/>
              <a:gd name="connsiteY23686" fmla="*/ 578762 h 4842513"/>
              <a:gd name="connsiteX23687" fmla="*/ 8332266 w 22146938"/>
              <a:gd name="connsiteY23687" fmla="*/ 589282 h 4842513"/>
              <a:gd name="connsiteX23688" fmla="*/ 8320088 w 22146938"/>
              <a:gd name="connsiteY23688" fmla="*/ 574333 h 4842513"/>
              <a:gd name="connsiteX23689" fmla="*/ 8336689 w 22146938"/>
              <a:gd name="connsiteY23689" fmla="*/ 563813 h 4842513"/>
              <a:gd name="connsiteX23690" fmla="*/ 15599404 w 22146938"/>
              <a:gd name="connsiteY23690" fmla="*/ 563260 h 4842513"/>
              <a:gd name="connsiteX23691" fmla="*/ 15608540 w 22146938"/>
              <a:gd name="connsiteY23691" fmla="*/ 568381 h 4842513"/>
              <a:gd name="connsiteX23692" fmla="*/ 15608950 w 22146938"/>
              <a:gd name="connsiteY23692" fmla="*/ 569909 h 4842513"/>
              <a:gd name="connsiteX23693" fmla="*/ 15614354 w 22146938"/>
              <a:gd name="connsiteY23693" fmla="*/ 568796 h 4842513"/>
              <a:gd name="connsiteX23694" fmla="*/ 15623091 w 22146938"/>
              <a:gd name="connsiteY23694" fmla="*/ 573730 h 4842513"/>
              <a:gd name="connsiteX23695" fmla="*/ 15624319 w 22146938"/>
              <a:gd name="connsiteY23695" fmla="*/ 571980 h 4842513"/>
              <a:gd name="connsiteX23696" fmla="*/ 15634839 w 22146938"/>
              <a:gd name="connsiteY23696" fmla="*/ 569904 h 4842513"/>
              <a:gd name="connsiteX23697" fmla="*/ 15647020 w 22146938"/>
              <a:gd name="connsiteY23697" fmla="*/ 584853 h 4842513"/>
              <a:gd name="connsiteX23698" fmla="*/ 15630964 w 22146938"/>
              <a:gd name="connsiteY23698" fmla="*/ 594819 h 4842513"/>
              <a:gd name="connsiteX23699" fmla="*/ 15623621 w 22146938"/>
              <a:gd name="connsiteY23699" fmla="*/ 590770 h 4842513"/>
              <a:gd name="connsiteX23700" fmla="*/ 15621482 w 22146938"/>
              <a:gd name="connsiteY23700" fmla="*/ 593919 h 4842513"/>
              <a:gd name="connsiteX23701" fmla="*/ 15609924 w 22146938"/>
              <a:gd name="connsiteY23701" fmla="*/ 595926 h 4842513"/>
              <a:gd name="connsiteX23702" fmla="*/ 15599750 w 22146938"/>
              <a:gd name="connsiteY23702" fmla="*/ 590182 h 4842513"/>
              <a:gd name="connsiteX23703" fmla="*/ 15598751 w 22146938"/>
              <a:gd name="connsiteY23703" fmla="*/ 586876 h 4842513"/>
              <a:gd name="connsiteX23704" fmla="*/ 15594975 w 22146938"/>
              <a:gd name="connsiteY23704" fmla="*/ 587621 h 4842513"/>
              <a:gd name="connsiteX23705" fmla="*/ 15583348 w 22146938"/>
              <a:gd name="connsiteY23705" fmla="*/ 573226 h 4842513"/>
              <a:gd name="connsiteX23706" fmla="*/ 15599404 w 22146938"/>
              <a:gd name="connsiteY23706" fmla="*/ 563260 h 4842513"/>
              <a:gd name="connsiteX23707" fmla="*/ 9556749 w 22146938"/>
              <a:gd name="connsiteY23707" fmla="*/ 563260 h 4842513"/>
              <a:gd name="connsiteX23708" fmla="*/ 9568936 w 22146938"/>
              <a:gd name="connsiteY23708" fmla="*/ 578209 h 4842513"/>
              <a:gd name="connsiteX23709" fmla="*/ 9552871 w 22146938"/>
              <a:gd name="connsiteY23709" fmla="*/ 588175 h 4842513"/>
              <a:gd name="connsiteX23710" fmla="*/ 9540694 w 22146938"/>
              <a:gd name="connsiteY23710" fmla="*/ 573226 h 4842513"/>
              <a:gd name="connsiteX23711" fmla="*/ 9556749 w 22146938"/>
              <a:gd name="connsiteY23711" fmla="*/ 563260 h 4842513"/>
              <a:gd name="connsiteX23712" fmla="*/ 3591646 w 22146938"/>
              <a:gd name="connsiteY23712" fmla="*/ 563259 h 4842513"/>
              <a:gd name="connsiteX23713" fmla="*/ 3603273 w 22146938"/>
              <a:gd name="connsiteY23713" fmla="*/ 577101 h 4842513"/>
              <a:gd name="connsiteX23714" fmla="*/ 3588326 w 22146938"/>
              <a:gd name="connsiteY23714" fmla="*/ 586514 h 4842513"/>
              <a:gd name="connsiteX23715" fmla="*/ 3576699 w 22146938"/>
              <a:gd name="connsiteY23715" fmla="*/ 572672 h 4842513"/>
              <a:gd name="connsiteX23716" fmla="*/ 3591646 w 22146938"/>
              <a:gd name="connsiteY23716" fmla="*/ 563259 h 4842513"/>
              <a:gd name="connsiteX23717" fmla="*/ 13811029 w 22146938"/>
              <a:gd name="connsiteY23717" fmla="*/ 559938 h 4842513"/>
              <a:gd name="connsiteX23718" fmla="*/ 13822656 w 22146938"/>
              <a:gd name="connsiteY23718" fmla="*/ 574333 h 4842513"/>
              <a:gd name="connsiteX23719" fmla="*/ 13807153 w 22146938"/>
              <a:gd name="connsiteY23719" fmla="*/ 584299 h 4842513"/>
              <a:gd name="connsiteX23720" fmla="*/ 13795527 w 22146938"/>
              <a:gd name="connsiteY23720" fmla="*/ 569904 h 4842513"/>
              <a:gd name="connsiteX23721" fmla="*/ 13811029 w 22146938"/>
              <a:gd name="connsiteY23721" fmla="*/ 559938 h 4842513"/>
              <a:gd name="connsiteX23722" fmla="*/ 6915923 w 22146938"/>
              <a:gd name="connsiteY23722" fmla="*/ 559938 h 4842513"/>
              <a:gd name="connsiteX23723" fmla="*/ 6927563 w 22146938"/>
              <a:gd name="connsiteY23723" fmla="*/ 574333 h 4842513"/>
              <a:gd name="connsiteX23724" fmla="*/ 6912045 w 22146938"/>
              <a:gd name="connsiteY23724" fmla="*/ 584299 h 4842513"/>
              <a:gd name="connsiteX23725" fmla="*/ 6900390 w 22146938"/>
              <a:gd name="connsiteY23725" fmla="*/ 569904 h 4842513"/>
              <a:gd name="connsiteX23726" fmla="*/ 6915923 w 22146938"/>
              <a:gd name="connsiteY23726" fmla="*/ 559938 h 4842513"/>
              <a:gd name="connsiteX23727" fmla="*/ 2827088 w 22146938"/>
              <a:gd name="connsiteY23727" fmla="*/ 559938 h 4842513"/>
              <a:gd name="connsiteX23728" fmla="*/ 2838715 w 22146938"/>
              <a:gd name="connsiteY23728" fmla="*/ 573780 h 4842513"/>
              <a:gd name="connsiteX23729" fmla="*/ 2823766 w 22146938"/>
              <a:gd name="connsiteY23729" fmla="*/ 583192 h 4842513"/>
              <a:gd name="connsiteX23730" fmla="*/ 2812140 w 22146938"/>
              <a:gd name="connsiteY23730" fmla="*/ 569350 h 4842513"/>
              <a:gd name="connsiteX23731" fmla="*/ 2827088 w 22146938"/>
              <a:gd name="connsiteY23731" fmla="*/ 559938 h 4842513"/>
              <a:gd name="connsiteX23732" fmla="*/ 15462646 w 22146938"/>
              <a:gd name="connsiteY23732" fmla="*/ 559384 h 4842513"/>
              <a:gd name="connsiteX23733" fmla="*/ 15473720 w 22146938"/>
              <a:gd name="connsiteY23733" fmla="*/ 573226 h 4842513"/>
              <a:gd name="connsiteX23734" fmla="*/ 15470629 w 22146938"/>
              <a:gd name="connsiteY23734" fmla="*/ 575173 h 4842513"/>
              <a:gd name="connsiteX23735" fmla="*/ 15473719 w 22146938"/>
              <a:gd name="connsiteY23735" fmla="*/ 585407 h 4842513"/>
              <a:gd name="connsiteX23736" fmla="*/ 15456002 w 22146938"/>
              <a:gd name="connsiteY23736" fmla="*/ 596480 h 4842513"/>
              <a:gd name="connsiteX23737" fmla="*/ 15442714 w 22146938"/>
              <a:gd name="connsiteY23737" fmla="*/ 580424 h 4842513"/>
              <a:gd name="connsiteX23738" fmla="*/ 15448874 w 22146938"/>
              <a:gd name="connsiteY23738" fmla="*/ 571773 h 4842513"/>
              <a:gd name="connsiteX23739" fmla="*/ 15449905 w 22146938"/>
              <a:gd name="connsiteY23739" fmla="*/ 571557 h 4842513"/>
              <a:gd name="connsiteX23740" fmla="*/ 15447697 w 22146938"/>
              <a:gd name="connsiteY23740" fmla="*/ 568797 h 4842513"/>
              <a:gd name="connsiteX23741" fmla="*/ 15462646 w 22146938"/>
              <a:gd name="connsiteY23741" fmla="*/ 559384 h 4842513"/>
              <a:gd name="connsiteX23742" fmla="*/ 3082345 w 22146938"/>
              <a:gd name="connsiteY23742" fmla="*/ 559384 h 4842513"/>
              <a:gd name="connsiteX23743" fmla="*/ 3093417 w 22146938"/>
              <a:gd name="connsiteY23743" fmla="*/ 573226 h 4842513"/>
              <a:gd name="connsiteX23744" fmla="*/ 3078469 w 22146938"/>
              <a:gd name="connsiteY23744" fmla="*/ 582639 h 4842513"/>
              <a:gd name="connsiteX23745" fmla="*/ 3067397 w 22146938"/>
              <a:gd name="connsiteY23745" fmla="*/ 568797 h 4842513"/>
              <a:gd name="connsiteX23746" fmla="*/ 3082345 w 22146938"/>
              <a:gd name="connsiteY23746" fmla="*/ 559384 h 4842513"/>
              <a:gd name="connsiteX23747" fmla="*/ 11142862 w 22146938"/>
              <a:gd name="connsiteY23747" fmla="*/ 558831 h 4842513"/>
              <a:gd name="connsiteX23748" fmla="*/ 11154489 w 22146938"/>
              <a:gd name="connsiteY23748" fmla="*/ 573226 h 4842513"/>
              <a:gd name="connsiteX23749" fmla="*/ 11138986 w 22146938"/>
              <a:gd name="connsiteY23749" fmla="*/ 583192 h 4842513"/>
              <a:gd name="connsiteX23750" fmla="*/ 11127358 w 22146938"/>
              <a:gd name="connsiteY23750" fmla="*/ 568797 h 4842513"/>
              <a:gd name="connsiteX23751" fmla="*/ 11142862 w 22146938"/>
              <a:gd name="connsiteY23751" fmla="*/ 558831 h 4842513"/>
              <a:gd name="connsiteX23752" fmla="*/ 14428932 w 22146938"/>
              <a:gd name="connsiteY23752" fmla="*/ 558830 h 4842513"/>
              <a:gd name="connsiteX23753" fmla="*/ 14441113 w 22146938"/>
              <a:gd name="connsiteY23753" fmla="*/ 573779 h 4842513"/>
              <a:gd name="connsiteX23754" fmla="*/ 14424503 w 22146938"/>
              <a:gd name="connsiteY23754" fmla="*/ 584299 h 4842513"/>
              <a:gd name="connsiteX23755" fmla="*/ 14412322 w 22146938"/>
              <a:gd name="connsiteY23755" fmla="*/ 569350 h 4842513"/>
              <a:gd name="connsiteX23756" fmla="*/ 14428932 w 22146938"/>
              <a:gd name="connsiteY23756" fmla="*/ 558830 h 4842513"/>
              <a:gd name="connsiteX23757" fmla="*/ 3373673 w 22146938"/>
              <a:gd name="connsiteY23757" fmla="*/ 558830 h 4842513"/>
              <a:gd name="connsiteX23758" fmla="*/ 3386961 w 22146938"/>
              <a:gd name="connsiteY23758" fmla="*/ 574887 h 4842513"/>
              <a:gd name="connsiteX23759" fmla="*/ 3369243 w 22146938"/>
              <a:gd name="connsiteY23759" fmla="*/ 585961 h 4842513"/>
              <a:gd name="connsiteX23760" fmla="*/ 3355957 w 22146938"/>
              <a:gd name="connsiteY23760" fmla="*/ 569904 h 4842513"/>
              <a:gd name="connsiteX23761" fmla="*/ 3373673 w 22146938"/>
              <a:gd name="connsiteY23761" fmla="*/ 558830 h 4842513"/>
              <a:gd name="connsiteX23762" fmla="*/ 4676501 w 22146938"/>
              <a:gd name="connsiteY23762" fmla="*/ 558276 h 4842513"/>
              <a:gd name="connsiteX23763" fmla="*/ 4689227 w 22146938"/>
              <a:gd name="connsiteY23763" fmla="*/ 574333 h 4842513"/>
              <a:gd name="connsiteX23764" fmla="*/ 4672067 w 22146938"/>
              <a:gd name="connsiteY23764" fmla="*/ 585407 h 4842513"/>
              <a:gd name="connsiteX23765" fmla="*/ 4659335 w 22146938"/>
              <a:gd name="connsiteY23765" fmla="*/ 569350 h 4842513"/>
              <a:gd name="connsiteX23766" fmla="*/ 4676501 w 22146938"/>
              <a:gd name="connsiteY23766" fmla="*/ 558276 h 4842513"/>
              <a:gd name="connsiteX23767" fmla="*/ 15752773 w 22146938"/>
              <a:gd name="connsiteY23767" fmla="*/ 557723 h 4842513"/>
              <a:gd name="connsiteX23768" fmla="*/ 15762670 w 22146938"/>
              <a:gd name="connsiteY23768" fmla="*/ 563191 h 4842513"/>
              <a:gd name="connsiteX23769" fmla="*/ 15765310 w 22146938"/>
              <a:gd name="connsiteY23769" fmla="*/ 572530 h 4842513"/>
              <a:gd name="connsiteX23770" fmla="*/ 15767723 w 22146938"/>
              <a:gd name="connsiteY23770" fmla="*/ 572118 h 4842513"/>
              <a:gd name="connsiteX23771" fmla="*/ 15781010 w 22146938"/>
              <a:gd name="connsiteY23771" fmla="*/ 588175 h 4842513"/>
              <a:gd name="connsiteX23772" fmla="*/ 15763293 w 22146938"/>
              <a:gd name="connsiteY23772" fmla="*/ 599249 h 4842513"/>
              <a:gd name="connsiteX23773" fmla="*/ 15753119 w 22146938"/>
              <a:gd name="connsiteY23773" fmla="*/ 593505 h 4842513"/>
              <a:gd name="connsiteX23774" fmla="*/ 15750107 w 22146938"/>
              <a:gd name="connsiteY23774" fmla="*/ 583529 h 4842513"/>
              <a:gd name="connsiteX23775" fmla="*/ 15748896 w 22146938"/>
              <a:gd name="connsiteY23775" fmla="*/ 583746 h 4842513"/>
              <a:gd name="connsiteX23776" fmla="*/ 15736163 w 22146938"/>
              <a:gd name="connsiteY23776" fmla="*/ 568243 h 4842513"/>
              <a:gd name="connsiteX23777" fmla="*/ 15752773 w 22146938"/>
              <a:gd name="connsiteY23777" fmla="*/ 557723 h 4842513"/>
              <a:gd name="connsiteX23778" fmla="*/ 6106826 w 22146938"/>
              <a:gd name="connsiteY23778" fmla="*/ 557723 h 4842513"/>
              <a:gd name="connsiteX23779" fmla="*/ 6119012 w 22146938"/>
              <a:gd name="connsiteY23779" fmla="*/ 572672 h 4842513"/>
              <a:gd name="connsiteX23780" fmla="*/ 6102397 w 22146938"/>
              <a:gd name="connsiteY23780" fmla="*/ 583192 h 4842513"/>
              <a:gd name="connsiteX23781" fmla="*/ 6090218 w 22146938"/>
              <a:gd name="connsiteY23781" fmla="*/ 568243 h 4842513"/>
              <a:gd name="connsiteX23782" fmla="*/ 6106826 w 22146938"/>
              <a:gd name="connsiteY23782" fmla="*/ 557723 h 4842513"/>
              <a:gd name="connsiteX23783" fmla="*/ 7788648 w 22146938"/>
              <a:gd name="connsiteY23783" fmla="*/ 556616 h 4842513"/>
              <a:gd name="connsiteX23784" fmla="*/ 7800277 w 22146938"/>
              <a:gd name="connsiteY23784" fmla="*/ 571011 h 4842513"/>
              <a:gd name="connsiteX23785" fmla="*/ 7784772 w 22146938"/>
              <a:gd name="connsiteY23785" fmla="*/ 580977 h 4842513"/>
              <a:gd name="connsiteX23786" fmla="*/ 7773156 w 22146938"/>
              <a:gd name="connsiteY23786" fmla="*/ 566582 h 4842513"/>
              <a:gd name="connsiteX23787" fmla="*/ 7788648 w 22146938"/>
              <a:gd name="connsiteY23787" fmla="*/ 556616 h 4842513"/>
              <a:gd name="connsiteX23788" fmla="*/ 17108172 w 22146938"/>
              <a:gd name="connsiteY23788" fmla="*/ 556062 h 4842513"/>
              <a:gd name="connsiteX23789" fmla="*/ 17119246 w 22146938"/>
              <a:gd name="connsiteY23789" fmla="*/ 569904 h 4842513"/>
              <a:gd name="connsiteX23790" fmla="*/ 17104297 w 22146938"/>
              <a:gd name="connsiteY23790" fmla="*/ 579316 h 4842513"/>
              <a:gd name="connsiteX23791" fmla="*/ 17093223 w 22146938"/>
              <a:gd name="connsiteY23791" fmla="*/ 565474 h 4842513"/>
              <a:gd name="connsiteX23792" fmla="*/ 17108172 w 22146938"/>
              <a:gd name="connsiteY23792" fmla="*/ 556062 h 4842513"/>
              <a:gd name="connsiteX23793" fmla="*/ 15565077 w 22146938"/>
              <a:gd name="connsiteY23793" fmla="*/ 556062 h 4842513"/>
              <a:gd name="connsiteX23794" fmla="*/ 15576704 w 22146938"/>
              <a:gd name="connsiteY23794" fmla="*/ 570457 h 4842513"/>
              <a:gd name="connsiteX23795" fmla="*/ 15561201 w 22146938"/>
              <a:gd name="connsiteY23795" fmla="*/ 580423 h 4842513"/>
              <a:gd name="connsiteX23796" fmla="*/ 15549573 w 22146938"/>
              <a:gd name="connsiteY23796" fmla="*/ 566028 h 4842513"/>
              <a:gd name="connsiteX23797" fmla="*/ 15565077 w 22146938"/>
              <a:gd name="connsiteY23797" fmla="*/ 556062 h 4842513"/>
              <a:gd name="connsiteX23798" fmla="*/ 13007091 w 22146938"/>
              <a:gd name="connsiteY23798" fmla="*/ 556062 h 4842513"/>
              <a:gd name="connsiteX23799" fmla="*/ 13018718 w 22146938"/>
              <a:gd name="connsiteY23799" fmla="*/ 569904 h 4842513"/>
              <a:gd name="connsiteX23800" fmla="*/ 13003215 w 22146938"/>
              <a:gd name="connsiteY23800" fmla="*/ 579870 h 4842513"/>
              <a:gd name="connsiteX23801" fmla="*/ 12991587 w 22146938"/>
              <a:gd name="connsiteY23801" fmla="*/ 566028 h 4842513"/>
              <a:gd name="connsiteX23802" fmla="*/ 13007091 w 22146938"/>
              <a:gd name="connsiteY23802" fmla="*/ 556062 h 4842513"/>
              <a:gd name="connsiteX23803" fmla="*/ 2488443 w 22146938"/>
              <a:gd name="connsiteY23803" fmla="*/ 556061 h 4842513"/>
              <a:gd name="connsiteX23804" fmla="*/ 2498616 w 22146938"/>
              <a:gd name="connsiteY23804" fmla="*/ 561599 h 4842513"/>
              <a:gd name="connsiteX23805" fmla="*/ 2501433 w 22146938"/>
              <a:gd name="connsiteY23805" fmla="*/ 571115 h 4842513"/>
              <a:gd name="connsiteX23806" fmla="*/ 2506130 w 22146938"/>
              <a:gd name="connsiteY23806" fmla="*/ 573710 h 4842513"/>
              <a:gd name="connsiteX23807" fmla="*/ 2508966 w 22146938"/>
              <a:gd name="connsiteY23807" fmla="*/ 583745 h 4842513"/>
              <a:gd name="connsiteX23808" fmla="*/ 2491804 w 22146938"/>
              <a:gd name="connsiteY23808" fmla="*/ 594819 h 4842513"/>
              <a:gd name="connsiteX23809" fmla="*/ 2485486 w 22146938"/>
              <a:gd name="connsiteY23809" fmla="*/ 591329 h 4842513"/>
              <a:gd name="connsiteX23810" fmla="*/ 2483350 w 22146938"/>
              <a:gd name="connsiteY23810" fmla="*/ 594473 h 4842513"/>
              <a:gd name="connsiteX23811" fmla="*/ 2471792 w 22146938"/>
              <a:gd name="connsiteY23811" fmla="*/ 596480 h 4842513"/>
              <a:gd name="connsiteX23812" fmla="*/ 2458504 w 22146938"/>
              <a:gd name="connsiteY23812" fmla="*/ 580424 h 4842513"/>
              <a:gd name="connsiteX23813" fmla="*/ 2464872 w 22146938"/>
              <a:gd name="connsiteY23813" fmla="*/ 571773 h 4842513"/>
              <a:gd name="connsiteX23814" fmla="*/ 2471669 w 22146938"/>
              <a:gd name="connsiteY23814" fmla="*/ 570322 h 4842513"/>
              <a:gd name="connsiteX23815" fmla="*/ 2470726 w 22146938"/>
              <a:gd name="connsiteY23815" fmla="*/ 567135 h 4842513"/>
              <a:gd name="connsiteX23816" fmla="*/ 2488443 w 22146938"/>
              <a:gd name="connsiteY23816" fmla="*/ 556061 h 4842513"/>
              <a:gd name="connsiteX23817" fmla="*/ 4530856 w 22146938"/>
              <a:gd name="connsiteY23817" fmla="*/ 555581 h 4842513"/>
              <a:gd name="connsiteX23818" fmla="*/ 4543979 w 22146938"/>
              <a:gd name="connsiteY23818" fmla="*/ 571699 h 4842513"/>
              <a:gd name="connsiteX23819" fmla="*/ 4526486 w 22146938"/>
              <a:gd name="connsiteY23819" fmla="*/ 582916 h 4842513"/>
              <a:gd name="connsiteX23820" fmla="*/ 4513360 w 22146938"/>
              <a:gd name="connsiteY23820" fmla="*/ 566797 h 4842513"/>
              <a:gd name="connsiteX23821" fmla="*/ 4530856 w 22146938"/>
              <a:gd name="connsiteY23821" fmla="*/ 555581 h 4842513"/>
              <a:gd name="connsiteX23822" fmla="*/ 7852842 w 22146938"/>
              <a:gd name="connsiteY23822" fmla="*/ 555509 h 4842513"/>
              <a:gd name="connsiteX23823" fmla="*/ 7864481 w 22146938"/>
              <a:gd name="connsiteY23823" fmla="*/ 569904 h 4842513"/>
              <a:gd name="connsiteX23824" fmla="*/ 7859006 w 22146938"/>
              <a:gd name="connsiteY23824" fmla="*/ 577794 h 4842513"/>
              <a:gd name="connsiteX23825" fmla="*/ 7851995 w 22146938"/>
              <a:gd name="connsiteY23825" fmla="*/ 579243 h 4842513"/>
              <a:gd name="connsiteX23826" fmla="*/ 7855523 w 22146938"/>
              <a:gd name="connsiteY23826" fmla="*/ 581185 h 4842513"/>
              <a:gd name="connsiteX23827" fmla="*/ 7858297 w 22146938"/>
              <a:gd name="connsiteY23827" fmla="*/ 590943 h 4842513"/>
              <a:gd name="connsiteX23828" fmla="*/ 7842225 w 22146938"/>
              <a:gd name="connsiteY23828" fmla="*/ 601463 h 4842513"/>
              <a:gd name="connsiteX23829" fmla="*/ 7830047 w 22146938"/>
              <a:gd name="connsiteY23829" fmla="*/ 586514 h 4842513"/>
              <a:gd name="connsiteX23830" fmla="*/ 7835584 w 22146938"/>
              <a:gd name="connsiteY23830" fmla="*/ 577932 h 4842513"/>
              <a:gd name="connsiteX23831" fmla="*/ 7843049 w 22146938"/>
              <a:gd name="connsiteY23831" fmla="*/ 576557 h 4842513"/>
              <a:gd name="connsiteX23832" fmla="*/ 7839825 w 22146938"/>
              <a:gd name="connsiteY23832" fmla="*/ 574749 h 4842513"/>
              <a:gd name="connsiteX23833" fmla="*/ 7837330 w 22146938"/>
              <a:gd name="connsiteY23833" fmla="*/ 565475 h 4842513"/>
              <a:gd name="connsiteX23834" fmla="*/ 7852842 w 22146938"/>
              <a:gd name="connsiteY23834" fmla="*/ 555509 h 4842513"/>
              <a:gd name="connsiteX23835" fmla="*/ 6338855 w 22146938"/>
              <a:gd name="connsiteY23835" fmla="*/ 555508 h 4842513"/>
              <a:gd name="connsiteX23836" fmla="*/ 6351033 w 22146938"/>
              <a:gd name="connsiteY23836" fmla="*/ 570457 h 4842513"/>
              <a:gd name="connsiteX23837" fmla="*/ 6334979 w 22146938"/>
              <a:gd name="connsiteY23837" fmla="*/ 580977 h 4842513"/>
              <a:gd name="connsiteX23838" fmla="*/ 6322774 w 22146938"/>
              <a:gd name="connsiteY23838" fmla="*/ 566028 h 4842513"/>
              <a:gd name="connsiteX23839" fmla="*/ 6338855 w 22146938"/>
              <a:gd name="connsiteY23839" fmla="*/ 555508 h 4842513"/>
              <a:gd name="connsiteX23840" fmla="*/ 15879564 w 22146938"/>
              <a:gd name="connsiteY23840" fmla="*/ 554401 h 4842513"/>
              <a:gd name="connsiteX23841" fmla="*/ 15892852 w 22146938"/>
              <a:gd name="connsiteY23841" fmla="*/ 570458 h 4842513"/>
              <a:gd name="connsiteX23842" fmla="*/ 15875135 w 22146938"/>
              <a:gd name="connsiteY23842" fmla="*/ 581531 h 4842513"/>
              <a:gd name="connsiteX23843" fmla="*/ 15861847 w 22146938"/>
              <a:gd name="connsiteY23843" fmla="*/ 565475 h 4842513"/>
              <a:gd name="connsiteX23844" fmla="*/ 15879564 w 22146938"/>
              <a:gd name="connsiteY23844" fmla="*/ 554401 h 4842513"/>
              <a:gd name="connsiteX23845" fmla="*/ 15496421 w 22146938"/>
              <a:gd name="connsiteY23845" fmla="*/ 554401 h 4842513"/>
              <a:gd name="connsiteX23846" fmla="*/ 15508047 w 22146938"/>
              <a:gd name="connsiteY23846" fmla="*/ 568243 h 4842513"/>
              <a:gd name="connsiteX23847" fmla="*/ 15493098 w 22146938"/>
              <a:gd name="connsiteY23847" fmla="*/ 577655 h 4842513"/>
              <a:gd name="connsiteX23848" fmla="*/ 15481472 w 22146938"/>
              <a:gd name="connsiteY23848" fmla="*/ 563813 h 4842513"/>
              <a:gd name="connsiteX23849" fmla="*/ 15496421 w 22146938"/>
              <a:gd name="connsiteY23849" fmla="*/ 554401 h 4842513"/>
              <a:gd name="connsiteX23850" fmla="*/ 5244405 w 22146938"/>
              <a:gd name="connsiteY23850" fmla="*/ 554401 h 4842513"/>
              <a:gd name="connsiteX23851" fmla="*/ 5258244 w 22146938"/>
              <a:gd name="connsiteY23851" fmla="*/ 571011 h 4842513"/>
              <a:gd name="connsiteX23852" fmla="*/ 5239983 w 22146938"/>
              <a:gd name="connsiteY23852" fmla="*/ 582638 h 4842513"/>
              <a:gd name="connsiteX23853" fmla="*/ 5226140 w 22146938"/>
              <a:gd name="connsiteY23853" fmla="*/ 566028 h 4842513"/>
              <a:gd name="connsiteX23854" fmla="*/ 5244405 w 22146938"/>
              <a:gd name="connsiteY23854" fmla="*/ 554401 h 4842513"/>
              <a:gd name="connsiteX23855" fmla="*/ 4823213 w 22146938"/>
              <a:gd name="connsiteY23855" fmla="*/ 553847 h 4842513"/>
              <a:gd name="connsiteX23856" fmla="*/ 4835946 w 22146938"/>
              <a:gd name="connsiteY23856" fmla="*/ 569904 h 4842513"/>
              <a:gd name="connsiteX23857" fmla="*/ 4835461 w 22146938"/>
              <a:gd name="connsiteY23857" fmla="*/ 570616 h 4842513"/>
              <a:gd name="connsiteX23858" fmla="*/ 4846981 w 22146938"/>
              <a:gd name="connsiteY23858" fmla="*/ 568243 h 4842513"/>
              <a:gd name="connsiteX23859" fmla="*/ 4857155 w 22146938"/>
              <a:gd name="connsiteY23859" fmla="*/ 573780 h 4842513"/>
              <a:gd name="connsiteX23860" fmla="*/ 4857424 w 22146938"/>
              <a:gd name="connsiteY23860" fmla="*/ 574692 h 4842513"/>
              <a:gd name="connsiteX23861" fmla="*/ 4862858 w 22146938"/>
              <a:gd name="connsiteY23861" fmla="*/ 566790 h 4842513"/>
              <a:gd name="connsiteX23862" fmla="*/ 4874625 w 22146938"/>
              <a:gd name="connsiteY23862" fmla="*/ 564367 h 4842513"/>
              <a:gd name="connsiteX23863" fmla="*/ 4887905 w 22146938"/>
              <a:gd name="connsiteY23863" fmla="*/ 580424 h 4842513"/>
              <a:gd name="connsiteX23864" fmla="*/ 4870193 w 22146938"/>
              <a:gd name="connsiteY23864" fmla="*/ 591497 h 4842513"/>
              <a:gd name="connsiteX23865" fmla="*/ 4859817 w 22146938"/>
              <a:gd name="connsiteY23865" fmla="*/ 585753 h 4842513"/>
              <a:gd name="connsiteX23866" fmla="*/ 4859667 w 22146938"/>
              <a:gd name="connsiteY23866" fmla="*/ 585218 h 4842513"/>
              <a:gd name="connsiteX23867" fmla="*/ 4854312 w 22146938"/>
              <a:gd name="connsiteY23867" fmla="*/ 593366 h 4842513"/>
              <a:gd name="connsiteX23868" fmla="*/ 4842550 w 22146938"/>
              <a:gd name="connsiteY23868" fmla="*/ 595373 h 4842513"/>
              <a:gd name="connsiteX23869" fmla="*/ 4829269 w 22146938"/>
              <a:gd name="connsiteY23869" fmla="*/ 579317 h 4842513"/>
              <a:gd name="connsiteX23870" fmla="*/ 4829742 w 22146938"/>
              <a:gd name="connsiteY23870" fmla="*/ 578625 h 4842513"/>
              <a:gd name="connsiteX23871" fmla="*/ 4818784 w 22146938"/>
              <a:gd name="connsiteY23871" fmla="*/ 580978 h 4842513"/>
              <a:gd name="connsiteX23872" fmla="*/ 4806048 w 22146938"/>
              <a:gd name="connsiteY23872" fmla="*/ 564921 h 4842513"/>
              <a:gd name="connsiteX23873" fmla="*/ 4823213 w 22146938"/>
              <a:gd name="connsiteY23873" fmla="*/ 553847 h 4842513"/>
              <a:gd name="connsiteX23874" fmla="*/ 3332608 w 22146938"/>
              <a:gd name="connsiteY23874" fmla="*/ 553847 h 4842513"/>
              <a:gd name="connsiteX23875" fmla="*/ 3343682 w 22146938"/>
              <a:gd name="connsiteY23875" fmla="*/ 567135 h 4842513"/>
              <a:gd name="connsiteX23876" fmla="*/ 3328735 w 22146938"/>
              <a:gd name="connsiteY23876" fmla="*/ 576547 h 4842513"/>
              <a:gd name="connsiteX23877" fmla="*/ 3317660 w 22146938"/>
              <a:gd name="connsiteY23877" fmla="*/ 563259 h 4842513"/>
              <a:gd name="connsiteX23878" fmla="*/ 3332608 w 22146938"/>
              <a:gd name="connsiteY23878" fmla="*/ 553847 h 4842513"/>
              <a:gd name="connsiteX23879" fmla="*/ 4932681 w 22146938"/>
              <a:gd name="connsiteY23879" fmla="*/ 553294 h 4842513"/>
              <a:gd name="connsiteX23880" fmla="*/ 4946534 w 22146938"/>
              <a:gd name="connsiteY23880" fmla="*/ 569904 h 4842513"/>
              <a:gd name="connsiteX23881" fmla="*/ 4928253 w 22146938"/>
              <a:gd name="connsiteY23881" fmla="*/ 581531 h 4842513"/>
              <a:gd name="connsiteX23882" fmla="*/ 4917590 w 22146938"/>
              <a:gd name="connsiteY23882" fmla="*/ 575510 h 4842513"/>
              <a:gd name="connsiteX23883" fmla="*/ 4916591 w 22146938"/>
              <a:gd name="connsiteY23883" fmla="*/ 572182 h 4842513"/>
              <a:gd name="connsiteX23884" fmla="*/ 4911535 w 22146938"/>
              <a:gd name="connsiteY23884" fmla="*/ 579593 h 4842513"/>
              <a:gd name="connsiteX23885" fmla="*/ 4899490 w 22146938"/>
              <a:gd name="connsiteY23885" fmla="*/ 582084 h 4842513"/>
              <a:gd name="connsiteX23886" fmla="*/ 4885652 w 22146938"/>
              <a:gd name="connsiteY23886" fmla="*/ 565474 h 4842513"/>
              <a:gd name="connsiteX23887" fmla="*/ 4903923 w 22146938"/>
              <a:gd name="connsiteY23887" fmla="*/ 553847 h 4842513"/>
              <a:gd name="connsiteX23888" fmla="*/ 4914584 w 22146938"/>
              <a:gd name="connsiteY23888" fmla="*/ 559868 h 4842513"/>
              <a:gd name="connsiteX23889" fmla="*/ 4915576 w 22146938"/>
              <a:gd name="connsiteY23889" fmla="*/ 563168 h 4842513"/>
              <a:gd name="connsiteX23890" fmla="*/ 4920635 w 22146938"/>
              <a:gd name="connsiteY23890" fmla="*/ 555578 h 4842513"/>
              <a:gd name="connsiteX23891" fmla="*/ 4932681 w 22146938"/>
              <a:gd name="connsiteY23891" fmla="*/ 553294 h 4842513"/>
              <a:gd name="connsiteX23892" fmla="*/ 3713478 w 22146938"/>
              <a:gd name="connsiteY23892" fmla="*/ 553293 h 4842513"/>
              <a:gd name="connsiteX23893" fmla="*/ 3724551 w 22146938"/>
              <a:gd name="connsiteY23893" fmla="*/ 567135 h 4842513"/>
              <a:gd name="connsiteX23894" fmla="*/ 3709603 w 22146938"/>
              <a:gd name="connsiteY23894" fmla="*/ 576548 h 4842513"/>
              <a:gd name="connsiteX23895" fmla="*/ 3707386 w 22146938"/>
              <a:gd name="connsiteY23895" fmla="*/ 573777 h 4842513"/>
              <a:gd name="connsiteX23896" fmla="*/ 3704721 w 22146938"/>
              <a:gd name="connsiteY23896" fmla="*/ 577633 h 4842513"/>
              <a:gd name="connsiteX23897" fmla="*/ 3713503 w 22146938"/>
              <a:gd name="connsiteY23897" fmla="*/ 588175 h 4842513"/>
              <a:gd name="connsiteX23898" fmla="*/ 3698555 w 22146938"/>
              <a:gd name="connsiteY23898" fmla="*/ 597587 h 4842513"/>
              <a:gd name="connsiteX23899" fmla="*/ 3687483 w 22146938"/>
              <a:gd name="connsiteY23899" fmla="*/ 584299 h 4842513"/>
              <a:gd name="connsiteX23900" fmla="*/ 3693362 w 22146938"/>
              <a:gd name="connsiteY23900" fmla="*/ 580597 h 4842513"/>
              <a:gd name="connsiteX23901" fmla="*/ 3683067 w 22146938"/>
              <a:gd name="connsiteY23901" fmla="*/ 568242 h 4842513"/>
              <a:gd name="connsiteX23902" fmla="*/ 3697463 w 22146938"/>
              <a:gd name="connsiteY23902" fmla="*/ 558830 h 4842513"/>
              <a:gd name="connsiteX23903" fmla="*/ 3699517 w 22146938"/>
              <a:gd name="connsiteY23903" fmla="*/ 561297 h 4842513"/>
              <a:gd name="connsiteX23904" fmla="*/ 3703719 w 22146938"/>
              <a:gd name="connsiteY23904" fmla="*/ 555301 h 4842513"/>
              <a:gd name="connsiteX23905" fmla="*/ 3713478 w 22146938"/>
              <a:gd name="connsiteY23905" fmla="*/ 553293 h 4842513"/>
              <a:gd name="connsiteX23906" fmla="*/ 17238842 w 22146938"/>
              <a:gd name="connsiteY23906" fmla="*/ 552519 h 4842513"/>
              <a:gd name="connsiteX23907" fmla="*/ 17250126 w 22146938"/>
              <a:gd name="connsiteY23907" fmla="*/ 566100 h 4842513"/>
              <a:gd name="connsiteX23908" fmla="*/ 17235168 w 22146938"/>
              <a:gd name="connsiteY23908" fmla="*/ 575481 h 4842513"/>
              <a:gd name="connsiteX23909" fmla="*/ 17223884 w 22146938"/>
              <a:gd name="connsiteY23909" fmla="*/ 561901 h 4842513"/>
              <a:gd name="connsiteX23910" fmla="*/ 17238842 w 22146938"/>
              <a:gd name="connsiteY23910" fmla="*/ 552519 h 4842513"/>
              <a:gd name="connsiteX23911" fmla="*/ 15530749 w 22146938"/>
              <a:gd name="connsiteY23911" fmla="*/ 552186 h 4842513"/>
              <a:gd name="connsiteX23912" fmla="*/ 15542376 w 22146938"/>
              <a:gd name="connsiteY23912" fmla="*/ 566027 h 4842513"/>
              <a:gd name="connsiteX23913" fmla="*/ 15526873 w 22146938"/>
              <a:gd name="connsiteY23913" fmla="*/ 575994 h 4842513"/>
              <a:gd name="connsiteX23914" fmla="*/ 15515245 w 22146938"/>
              <a:gd name="connsiteY23914" fmla="*/ 562152 h 4842513"/>
              <a:gd name="connsiteX23915" fmla="*/ 15530749 w 22146938"/>
              <a:gd name="connsiteY23915" fmla="*/ 552186 h 4842513"/>
              <a:gd name="connsiteX23916" fmla="*/ 9474964 w 22146938"/>
              <a:gd name="connsiteY23916" fmla="*/ 552186 h 4842513"/>
              <a:gd name="connsiteX23917" fmla="*/ 9486591 w 22146938"/>
              <a:gd name="connsiteY23917" fmla="*/ 566028 h 4842513"/>
              <a:gd name="connsiteX23918" fmla="*/ 9483148 w 22146938"/>
              <a:gd name="connsiteY23918" fmla="*/ 571228 h 4842513"/>
              <a:gd name="connsiteX23919" fmla="*/ 9489424 w 22146938"/>
              <a:gd name="connsiteY23919" fmla="*/ 578763 h 4842513"/>
              <a:gd name="connsiteX23920" fmla="*/ 9475019 w 22146938"/>
              <a:gd name="connsiteY23920" fmla="*/ 588175 h 4842513"/>
              <a:gd name="connsiteX23921" fmla="*/ 9474402 w 22146938"/>
              <a:gd name="connsiteY23921" fmla="*/ 587435 h 4842513"/>
              <a:gd name="connsiteX23922" fmla="*/ 9472624 w 22146938"/>
              <a:gd name="connsiteY23922" fmla="*/ 589974 h 4842513"/>
              <a:gd name="connsiteX23923" fmla="*/ 9462104 w 22146938"/>
              <a:gd name="connsiteY23923" fmla="*/ 592050 h 4842513"/>
              <a:gd name="connsiteX23924" fmla="*/ 9450470 w 22146938"/>
              <a:gd name="connsiteY23924" fmla="*/ 577655 h 4842513"/>
              <a:gd name="connsiteX23925" fmla="*/ 9456219 w 22146938"/>
              <a:gd name="connsiteY23925" fmla="*/ 569350 h 4842513"/>
              <a:gd name="connsiteX23926" fmla="*/ 9465292 w 22146938"/>
              <a:gd name="connsiteY23926" fmla="*/ 567888 h 4842513"/>
              <a:gd name="connsiteX23927" fmla="*/ 9460011 w 22146938"/>
              <a:gd name="connsiteY23927" fmla="*/ 561599 h 4842513"/>
              <a:gd name="connsiteX23928" fmla="*/ 9474964 w 22146938"/>
              <a:gd name="connsiteY23928" fmla="*/ 552186 h 4842513"/>
              <a:gd name="connsiteX23929" fmla="*/ 5701901 w 22146938"/>
              <a:gd name="connsiteY23929" fmla="*/ 551632 h 4842513"/>
              <a:gd name="connsiteX23930" fmla="*/ 5715184 w 22146938"/>
              <a:gd name="connsiteY23930" fmla="*/ 567689 h 4842513"/>
              <a:gd name="connsiteX23931" fmla="*/ 5698022 w 22146938"/>
              <a:gd name="connsiteY23931" fmla="*/ 578763 h 4842513"/>
              <a:gd name="connsiteX23932" fmla="*/ 5684748 w 22146938"/>
              <a:gd name="connsiteY23932" fmla="*/ 562706 h 4842513"/>
              <a:gd name="connsiteX23933" fmla="*/ 5701901 w 22146938"/>
              <a:gd name="connsiteY23933" fmla="*/ 551632 h 4842513"/>
              <a:gd name="connsiteX23934" fmla="*/ 11761318 w 22146938"/>
              <a:gd name="connsiteY23934" fmla="*/ 550526 h 4842513"/>
              <a:gd name="connsiteX23935" fmla="*/ 11773499 w 22146938"/>
              <a:gd name="connsiteY23935" fmla="*/ 565475 h 4842513"/>
              <a:gd name="connsiteX23936" fmla="*/ 11757443 w 22146938"/>
              <a:gd name="connsiteY23936" fmla="*/ 575995 h 4842513"/>
              <a:gd name="connsiteX23937" fmla="*/ 11745262 w 22146938"/>
              <a:gd name="connsiteY23937" fmla="*/ 561045 h 4842513"/>
              <a:gd name="connsiteX23938" fmla="*/ 11761318 w 22146938"/>
              <a:gd name="connsiteY23938" fmla="*/ 550526 h 4842513"/>
              <a:gd name="connsiteX23939" fmla="*/ 19935800 w 22146938"/>
              <a:gd name="connsiteY23939" fmla="*/ 549418 h 4842513"/>
              <a:gd name="connsiteX23940" fmla="*/ 19947426 w 22146938"/>
              <a:gd name="connsiteY23940" fmla="*/ 563260 h 4842513"/>
              <a:gd name="connsiteX23941" fmla="*/ 19932478 w 22146938"/>
              <a:gd name="connsiteY23941" fmla="*/ 572672 h 4842513"/>
              <a:gd name="connsiteX23942" fmla="*/ 19920850 w 22146938"/>
              <a:gd name="connsiteY23942" fmla="*/ 558830 h 4842513"/>
              <a:gd name="connsiteX23943" fmla="*/ 19935800 w 22146938"/>
              <a:gd name="connsiteY23943" fmla="*/ 549418 h 4842513"/>
              <a:gd name="connsiteX23944" fmla="*/ 15794852 w 22146938"/>
              <a:gd name="connsiteY23944" fmla="*/ 549418 h 4842513"/>
              <a:gd name="connsiteX23945" fmla="*/ 15807587 w 22146938"/>
              <a:gd name="connsiteY23945" fmla="*/ 564921 h 4842513"/>
              <a:gd name="connsiteX23946" fmla="*/ 15790422 w 22146938"/>
              <a:gd name="connsiteY23946" fmla="*/ 575441 h 4842513"/>
              <a:gd name="connsiteX23947" fmla="*/ 15777689 w 22146938"/>
              <a:gd name="connsiteY23947" fmla="*/ 559938 h 4842513"/>
              <a:gd name="connsiteX23948" fmla="*/ 15794852 w 22146938"/>
              <a:gd name="connsiteY23948" fmla="*/ 549418 h 4842513"/>
              <a:gd name="connsiteX23949" fmla="*/ 8601504 w 22146938"/>
              <a:gd name="connsiteY23949" fmla="*/ 549418 h 4842513"/>
              <a:gd name="connsiteX23950" fmla="*/ 8613686 w 22146938"/>
              <a:gd name="connsiteY23950" fmla="*/ 563813 h 4842513"/>
              <a:gd name="connsiteX23951" fmla="*/ 8597629 w 22146938"/>
              <a:gd name="connsiteY23951" fmla="*/ 573779 h 4842513"/>
              <a:gd name="connsiteX23952" fmla="*/ 8585438 w 22146938"/>
              <a:gd name="connsiteY23952" fmla="*/ 559384 h 4842513"/>
              <a:gd name="connsiteX23953" fmla="*/ 8601504 w 22146938"/>
              <a:gd name="connsiteY23953" fmla="*/ 549418 h 4842513"/>
              <a:gd name="connsiteX23954" fmla="*/ 4386224 w 22146938"/>
              <a:gd name="connsiteY23954" fmla="*/ 549213 h 4842513"/>
              <a:gd name="connsiteX23955" fmla="*/ 4399346 w 22146938"/>
              <a:gd name="connsiteY23955" fmla="*/ 565331 h 4842513"/>
              <a:gd name="connsiteX23956" fmla="*/ 4381848 w 22146938"/>
              <a:gd name="connsiteY23956" fmla="*/ 576548 h 4842513"/>
              <a:gd name="connsiteX23957" fmla="*/ 4368734 w 22146938"/>
              <a:gd name="connsiteY23957" fmla="*/ 560432 h 4842513"/>
              <a:gd name="connsiteX23958" fmla="*/ 4386224 w 22146938"/>
              <a:gd name="connsiteY23958" fmla="*/ 549213 h 4842513"/>
              <a:gd name="connsiteX23959" fmla="*/ 5870906 w 22146938"/>
              <a:gd name="connsiteY23959" fmla="*/ 546650 h 4842513"/>
              <a:gd name="connsiteX23960" fmla="*/ 5883084 w 22146938"/>
              <a:gd name="connsiteY23960" fmla="*/ 561599 h 4842513"/>
              <a:gd name="connsiteX23961" fmla="*/ 5866485 w 22146938"/>
              <a:gd name="connsiteY23961" fmla="*/ 572119 h 4842513"/>
              <a:gd name="connsiteX23962" fmla="*/ 5854298 w 22146938"/>
              <a:gd name="connsiteY23962" fmla="*/ 557170 h 4842513"/>
              <a:gd name="connsiteX23963" fmla="*/ 5870906 w 22146938"/>
              <a:gd name="connsiteY23963" fmla="*/ 546650 h 4842513"/>
              <a:gd name="connsiteX23964" fmla="*/ 15837484 w 22146938"/>
              <a:gd name="connsiteY23964" fmla="*/ 546649 h 4842513"/>
              <a:gd name="connsiteX23965" fmla="*/ 15850219 w 22146938"/>
              <a:gd name="connsiteY23965" fmla="*/ 562152 h 4842513"/>
              <a:gd name="connsiteX23966" fmla="*/ 15833056 w 22146938"/>
              <a:gd name="connsiteY23966" fmla="*/ 573226 h 4842513"/>
              <a:gd name="connsiteX23967" fmla="*/ 15820321 w 22146938"/>
              <a:gd name="connsiteY23967" fmla="*/ 557723 h 4842513"/>
              <a:gd name="connsiteX23968" fmla="*/ 15837484 w 22146938"/>
              <a:gd name="connsiteY23968" fmla="*/ 546649 h 4842513"/>
              <a:gd name="connsiteX23969" fmla="*/ 18930322 w 22146938"/>
              <a:gd name="connsiteY23969" fmla="*/ 545542 h 4842513"/>
              <a:gd name="connsiteX23970" fmla="*/ 18941398 w 22146938"/>
              <a:gd name="connsiteY23970" fmla="*/ 559384 h 4842513"/>
              <a:gd name="connsiteX23971" fmla="*/ 18926448 w 22146938"/>
              <a:gd name="connsiteY23971" fmla="*/ 568796 h 4842513"/>
              <a:gd name="connsiteX23972" fmla="*/ 18915374 w 22146938"/>
              <a:gd name="connsiteY23972" fmla="*/ 554954 h 4842513"/>
              <a:gd name="connsiteX23973" fmla="*/ 18930322 w 22146938"/>
              <a:gd name="connsiteY23973" fmla="*/ 545542 h 4842513"/>
              <a:gd name="connsiteX23974" fmla="*/ 5768979 w 22146938"/>
              <a:gd name="connsiteY23974" fmla="*/ 545542 h 4842513"/>
              <a:gd name="connsiteX23975" fmla="*/ 5781715 w 22146938"/>
              <a:gd name="connsiteY23975" fmla="*/ 561045 h 4842513"/>
              <a:gd name="connsiteX23976" fmla="*/ 5765108 w 22146938"/>
              <a:gd name="connsiteY23976" fmla="*/ 571564 h 4842513"/>
              <a:gd name="connsiteX23977" fmla="*/ 5752374 w 22146938"/>
              <a:gd name="connsiteY23977" fmla="*/ 556062 h 4842513"/>
              <a:gd name="connsiteX23978" fmla="*/ 5768979 w 22146938"/>
              <a:gd name="connsiteY23978" fmla="*/ 545542 h 4842513"/>
              <a:gd name="connsiteX23979" fmla="*/ 12178236 w 22146938"/>
              <a:gd name="connsiteY23979" fmla="*/ 544988 h 4842513"/>
              <a:gd name="connsiteX23980" fmla="*/ 12190417 w 22146938"/>
              <a:gd name="connsiteY23980" fmla="*/ 559937 h 4842513"/>
              <a:gd name="connsiteX23981" fmla="*/ 12174361 w 22146938"/>
              <a:gd name="connsiteY23981" fmla="*/ 570457 h 4842513"/>
              <a:gd name="connsiteX23982" fmla="*/ 12162180 w 22146938"/>
              <a:gd name="connsiteY23982" fmla="*/ 555508 h 4842513"/>
              <a:gd name="connsiteX23983" fmla="*/ 12178236 w 22146938"/>
              <a:gd name="connsiteY23983" fmla="*/ 544988 h 4842513"/>
              <a:gd name="connsiteX23984" fmla="*/ 3831981 w 22146938"/>
              <a:gd name="connsiteY23984" fmla="*/ 543881 h 4842513"/>
              <a:gd name="connsiteX23985" fmla="*/ 3843054 w 22146938"/>
              <a:gd name="connsiteY23985" fmla="*/ 557169 h 4842513"/>
              <a:gd name="connsiteX23986" fmla="*/ 3837863 w 22146938"/>
              <a:gd name="connsiteY23986" fmla="*/ 564575 h 4842513"/>
              <a:gd name="connsiteX23987" fmla="*/ 3831108 w 22146938"/>
              <a:gd name="connsiteY23987" fmla="*/ 565965 h 4842513"/>
              <a:gd name="connsiteX23988" fmla="*/ 3832545 w 22146938"/>
              <a:gd name="connsiteY23988" fmla="*/ 567689 h 4842513"/>
              <a:gd name="connsiteX23989" fmla="*/ 3818153 w 22146938"/>
              <a:gd name="connsiteY23989" fmla="*/ 577101 h 4842513"/>
              <a:gd name="connsiteX23990" fmla="*/ 3815450 w 22146938"/>
              <a:gd name="connsiteY23990" fmla="*/ 573859 h 4842513"/>
              <a:gd name="connsiteX23991" fmla="*/ 3809425 w 22146938"/>
              <a:gd name="connsiteY23991" fmla="*/ 574887 h 4842513"/>
              <a:gd name="connsiteX23992" fmla="*/ 3796138 w 22146938"/>
              <a:gd name="connsiteY23992" fmla="*/ 558831 h 4842513"/>
              <a:gd name="connsiteX23993" fmla="*/ 3813856 w 22146938"/>
              <a:gd name="connsiteY23993" fmla="*/ 547757 h 4842513"/>
              <a:gd name="connsiteX23994" fmla="*/ 3818966 w 22146938"/>
              <a:gd name="connsiteY23994" fmla="*/ 550538 h 4842513"/>
              <a:gd name="connsiteX23995" fmla="*/ 3822223 w 22146938"/>
              <a:gd name="connsiteY23995" fmla="*/ 545889 h 4842513"/>
              <a:gd name="connsiteX23996" fmla="*/ 3831981 w 22146938"/>
              <a:gd name="connsiteY23996" fmla="*/ 543881 h 4842513"/>
              <a:gd name="connsiteX23997" fmla="*/ 11505519 w 22146938"/>
              <a:gd name="connsiteY23997" fmla="*/ 542774 h 4842513"/>
              <a:gd name="connsiteX23998" fmla="*/ 11517700 w 22146938"/>
              <a:gd name="connsiteY23998" fmla="*/ 557169 h 4842513"/>
              <a:gd name="connsiteX23999" fmla="*/ 11501644 w 22146938"/>
              <a:gd name="connsiteY23999" fmla="*/ 567135 h 4842513"/>
              <a:gd name="connsiteX24000" fmla="*/ 11489463 w 22146938"/>
              <a:gd name="connsiteY24000" fmla="*/ 552740 h 4842513"/>
              <a:gd name="connsiteX24001" fmla="*/ 11505519 w 22146938"/>
              <a:gd name="connsiteY24001" fmla="*/ 542774 h 4842513"/>
              <a:gd name="connsiteX24002" fmla="*/ 8059808 w 22146938"/>
              <a:gd name="connsiteY24002" fmla="*/ 542774 h 4842513"/>
              <a:gd name="connsiteX24003" fmla="*/ 8071989 w 22146938"/>
              <a:gd name="connsiteY24003" fmla="*/ 557723 h 4842513"/>
              <a:gd name="connsiteX24004" fmla="*/ 8055390 w 22146938"/>
              <a:gd name="connsiteY24004" fmla="*/ 568243 h 4842513"/>
              <a:gd name="connsiteX24005" fmla="*/ 8043209 w 22146938"/>
              <a:gd name="connsiteY24005" fmla="*/ 553294 h 4842513"/>
              <a:gd name="connsiteX24006" fmla="*/ 8059808 w 22146938"/>
              <a:gd name="connsiteY24006" fmla="*/ 542774 h 4842513"/>
              <a:gd name="connsiteX24007" fmla="*/ 7597643 w 22146938"/>
              <a:gd name="connsiteY24007" fmla="*/ 541667 h 4842513"/>
              <a:gd name="connsiteX24008" fmla="*/ 7609281 w 22146938"/>
              <a:gd name="connsiteY24008" fmla="*/ 555509 h 4842513"/>
              <a:gd name="connsiteX24009" fmla="*/ 7593769 w 22146938"/>
              <a:gd name="connsiteY24009" fmla="*/ 565475 h 4842513"/>
              <a:gd name="connsiteX24010" fmla="*/ 7582133 w 22146938"/>
              <a:gd name="connsiteY24010" fmla="*/ 551633 h 4842513"/>
              <a:gd name="connsiteX24011" fmla="*/ 7597643 w 22146938"/>
              <a:gd name="connsiteY24011" fmla="*/ 541667 h 4842513"/>
              <a:gd name="connsiteX24012" fmla="*/ 10109387 w 22146938"/>
              <a:gd name="connsiteY24012" fmla="*/ 541666 h 4842513"/>
              <a:gd name="connsiteX24013" fmla="*/ 10121571 w 22146938"/>
              <a:gd name="connsiteY24013" fmla="*/ 556615 h 4842513"/>
              <a:gd name="connsiteX24014" fmla="*/ 10105514 w 22146938"/>
              <a:gd name="connsiteY24014" fmla="*/ 566581 h 4842513"/>
              <a:gd name="connsiteX24015" fmla="*/ 10093330 w 22146938"/>
              <a:gd name="connsiteY24015" fmla="*/ 551632 h 4842513"/>
              <a:gd name="connsiteX24016" fmla="*/ 10109387 w 22146938"/>
              <a:gd name="connsiteY24016" fmla="*/ 541666 h 4842513"/>
              <a:gd name="connsiteX24017" fmla="*/ 4971065 w 22146938"/>
              <a:gd name="connsiteY24017" fmla="*/ 541666 h 4842513"/>
              <a:gd name="connsiteX24018" fmla="*/ 4981176 w 22146938"/>
              <a:gd name="connsiteY24018" fmla="*/ 547203 h 4842513"/>
              <a:gd name="connsiteX24019" fmla="*/ 4982431 w 22146938"/>
              <a:gd name="connsiteY24019" fmla="*/ 552242 h 4842513"/>
              <a:gd name="connsiteX24020" fmla="*/ 4988053 w 22146938"/>
              <a:gd name="connsiteY24020" fmla="*/ 543674 h 4842513"/>
              <a:gd name="connsiteX24021" fmla="*/ 4999823 w 22146938"/>
              <a:gd name="connsiteY24021" fmla="*/ 541666 h 4842513"/>
              <a:gd name="connsiteX24022" fmla="*/ 5013106 w 22146938"/>
              <a:gd name="connsiteY24022" fmla="*/ 557723 h 4842513"/>
              <a:gd name="connsiteX24023" fmla="*/ 4995397 w 22146938"/>
              <a:gd name="connsiteY24023" fmla="*/ 568797 h 4842513"/>
              <a:gd name="connsiteX24024" fmla="*/ 4982755 w 22146938"/>
              <a:gd name="connsiteY24024" fmla="*/ 553522 h 4842513"/>
              <a:gd name="connsiteX24025" fmla="*/ 4983803 w 22146938"/>
              <a:gd name="connsiteY24025" fmla="*/ 557723 h 4842513"/>
              <a:gd name="connsiteX24026" fmla="*/ 4966629 w 22146938"/>
              <a:gd name="connsiteY24026" fmla="*/ 568796 h 4842513"/>
              <a:gd name="connsiteX24027" fmla="*/ 4953888 w 22146938"/>
              <a:gd name="connsiteY24027" fmla="*/ 552740 h 4842513"/>
              <a:gd name="connsiteX24028" fmla="*/ 4971065 w 22146938"/>
              <a:gd name="connsiteY24028" fmla="*/ 541666 h 4842513"/>
              <a:gd name="connsiteX24029" fmla="*/ 10615762 w 22146938"/>
              <a:gd name="connsiteY24029" fmla="*/ 541113 h 4842513"/>
              <a:gd name="connsiteX24030" fmla="*/ 10627389 w 22146938"/>
              <a:gd name="connsiteY24030" fmla="*/ 555508 h 4842513"/>
              <a:gd name="connsiteX24031" fmla="*/ 10611885 w 22146938"/>
              <a:gd name="connsiteY24031" fmla="*/ 565474 h 4842513"/>
              <a:gd name="connsiteX24032" fmla="*/ 10600258 w 22146938"/>
              <a:gd name="connsiteY24032" fmla="*/ 551079 h 4842513"/>
              <a:gd name="connsiteX24033" fmla="*/ 10615762 w 22146938"/>
              <a:gd name="connsiteY24033" fmla="*/ 541113 h 4842513"/>
              <a:gd name="connsiteX24034" fmla="*/ 3577324 w 22146938"/>
              <a:gd name="connsiteY24034" fmla="*/ 541113 h 4842513"/>
              <a:gd name="connsiteX24035" fmla="*/ 3588396 w 22146938"/>
              <a:gd name="connsiteY24035" fmla="*/ 554401 h 4842513"/>
              <a:gd name="connsiteX24036" fmla="*/ 3574002 w 22146938"/>
              <a:gd name="connsiteY24036" fmla="*/ 563813 h 4842513"/>
              <a:gd name="connsiteX24037" fmla="*/ 3562928 w 22146938"/>
              <a:gd name="connsiteY24037" fmla="*/ 550525 h 4842513"/>
              <a:gd name="connsiteX24038" fmla="*/ 3577324 w 22146938"/>
              <a:gd name="connsiteY24038" fmla="*/ 541113 h 4842513"/>
              <a:gd name="connsiteX24039" fmla="*/ 10907549 w 22146938"/>
              <a:gd name="connsiteY24039" fmla="*/ 540559 h 4842513"/>
              <a:gd name="connsiteX24040" fmla="*/ 10919176 w 22146938"/>
              <a:gd name="connsiteY24040" fmla="*/ 554401 h 4842513"/>
              <a:gd name="connsiteX24041" fmla="*/ 10903673 w 22146938"/>
              <a:gd name="connsiteY24041" fmla="*/ 563814 h 4842513"/>
              <a:gd name="connsiteX24042" fmla="*/ 10892045 w 22146938"/>
              <a:gd name="connsiteY24042" fmla="*/ 549972 h 4842513"/>
              <a:gd name="connsiteX24043" fmla="*/ 10907549 w 22146938"/>
              <a:gd name="connsiteY24043" fmla="*/ 540559 h 4842513"/>
              <a:gd name="connsiteX24044" fmla="*/ 8199904 w 22146938"/>
              <a:gd name="connsiteY24044" fmla="*/ 540559 h 4842513"/>
              <a:gd name="connsiteX24045" fmla="*/ 8212099 w 22146938"/>
              <a:gd name="connsiteY24045" fmla="*/ 555508 h 4842513"/>
              <a:gd name="connsiteX24046" fmla="*/ 8195476 w 22146938"/>
              <a:gd name="connsiteY24046" fmla="*/ 566028 h 4842513"/>
              <a:gd name="connsiteX24047" fmla="*/ 8183305 w 22146938"/>
              <a:gd name="connsiteY24047" fmla="*/ 551078 h 4842513"/>
              <a:gd name="connsiteX24048" fmla="*/ 8199904 w 22146938"/>
              <a:gd name="connsiteY24048" fmla="*/ 540559 h 4842513"/>
              <a:gd name="connsiteX24049" fmla="*/ 10453348 w 22146938"/>
              <a:gd name="connsiteY24049" fmla="*/ 540006 h 4842513"/>
              <a:gd name="connsiteX24050" fmla="*/ 10464978 w 22146938"/>
              <a:gd name="connsiteY24050" fmla="*/ 554401 h 4842513"/>
              <a:gd name="connsiteX24051" fmla="*/ 10449472 w 22146938"/>
              <a:gd name="connsiteY24051" fmla="*/ 564367 h 4842513"/>
              <a:gd name="connsiteX24052" fmla="*/ 10437846 w 22146938"/>
              <a:gd name="connsiteY24052" fmla="*/ 549972 h 4842513"/>
              <a:gd name="connsiteX24053" fmla="*/ 10453348 w 22146938"/>
              <a:gd name="connsiteY24053" fmla="*/ 540006 h 4842513"/>
              <a:gd name="connsiteX24054" fmla="*/ 6566430 w 22146938"/>
              <a:gd name="connsiteY24054" fmla="*/ 540005 h 4842513"/>
              <a:gd name="connsiteX24055" fmla="*/ 6578613 w 22146938"/>
              <a:gd name="connsiteY24055" fmla="*/ 554401 h 4842513"/>
              <a:gd name="connsiteX24056" fmla="*/ 6562551 w 22146938"/>
              <a:gd name="connsiteY24056" fmla="*/ 564367 h 4842513"/>
              <a:gd name="connsiteX24057" fmla="*/ 6550383 w 22146938"/>
              <a:gd name="connsiteY24057" fmla="*/ 549971 h 4842513"/>
              <a:gd name="connsiteX24058" fmla="*/ 6566430 w 22146938"/>
              <a:gd name="connsiteY24058" fmla="*/ 540005 h 4842513"/>
              <a:gd name="connsiteX24059" fmla="*/ 12040371 w 22146938"/>
              <a:gd name="connsiteY24059" fmla="*/ 539452 h 4842513"/>
              <a:gd name="connsiteX24060" fmla="*/ 12052552 w 22146938"/>
              <a:gd name="connsiteY24060" fmla="*/ 554401 h 4842513"/>
              <a:gd name="connsiteX24061" fmla="*/ 12036495 w 22146938"/>
              <a:gd name="connsiteY24061" fmla="*/ 564921 h 4842513"/>
              <a:gd name="connsiteX24062" fmla="*/ 12024314 w 22146938"/>
              <a:gd name="connsiteY24062" fmla="*/ 549972 h 4842513"/>
              <a:gd name="connsiteX24063" fmla="*/ 12040371 w 22146938"/>
              <a:gd name="connsiteY24063" fmla="*/ 539452 h 4842513"/>
              <a:gd name="connsiteX24064" fmla="*/ 9521523 w 22146938"/>
              <a:gd name="connsiteY24064" fmla="*/ 539452 h 4842513"/>
              <a:gd name="connsiteX24065" fmla="*/ 9532603 w 22146938"/>
              <a:gd name="connsiteY24065" fmla="*/ 553294 h 4842513"/>
              <a:gd name="connsiteX24066" fmla="*/ 9527649 w 22146938"/>
              <a:gd name="connsiteY24066" fmla="*/ 556409 h 4842513"/>
              <a:gd name="connsiteX24067" fmla="*/ 9528599 w 22146938"/>
              <a:gd name="connsiteY24067" fmla="*/ 559937 h 4842513"/>
              <a:gd name="connsiteX24068" fmla="*/ 9513088 w 22146938"/>
              <a:gd name="connsiteY24068" fmla="*/ 569903 h 4842513"/>
              <a:gd name="connsiteX24069" fmla="*/ 9501465 w 22146938"/>
              <a:gd name="connsiteY24069" fmla="*/ 555508 h 4842513"/>
              <a:gd name="connsiteX24070" fmla="*/ 9506521 w 22146938"/>
              <a:gd name="connsiteY24070" fmla="*/ 547203 h 4842513"/>
              <a:gd name="connsiteX24071" fmla="*/ 9510114 w 22146938"/>
              <a:gd name="connsiteY24071" fmla="*/ 546631 h 4842513"/>
              <a:gd name="connsiteX24072" fmla="*/ 11901398 w 22146938"/>
              <a:gd name="connsiteY24072" fmla="*/ 538898 h 4842513"/>
              <a:gd name="connsiteX24073" fmla="*/ 11913579 w 22146938"/>
              <a:gd name="connsiteY24073" fmla="*/ 553847 h 4842513"/>
              <a:gd name="connsiteX24074" fmla="*/ 11897523 w 22146938"/>
              <a:gd name="connsiteY24074" fmla="*/ 564367 h 4842513"/>
              <a:gd name="connsiteX24075" fmla="*/ 11885342 w 22146938"/>
              <a:gd name="connsiteY24075" fmla="*/ 549417 h 4842513"/>
              <a:gd name="connsiteX24076" fmla="*/ 11901398 w 22146938"/>
              <a:gd name="connsiteY24076" fmla="*/ 538898 h 4842513"/>
              <a:gd name="connsiteX24077" fmla="*/ 15730626 w 22146938"/>
              <a:gd name="connsiteY24077" fmla="*/ 538897 h 4842513"/>
              <a:gd name="connsiteX24078" fmla="*/ 15743913 w 22146938"/>
              <a:gd name="connsiteY24078" fmla="*/ 554954 h 4842513"/>
              <a:gd name="connsiteX24079" fmla="*/ 15726196 w 22146938"/>
              <a:gd name="connsiteY24079" fmla="*/ 566028 h 4842513"/>
              <a:gd name="connsiteX24080" fmla="*/ 15712907 w 22146938"/>
              <a:gd name="connsiteY24080" fmla="*/ 549971 h 4842513"/>
              <a:gd name="connsiteX24081" fmla="*/ 15730626 w 22146938"/>
              <a:gd name="connsiteY24081" fmla="*/ 538897 h 4842513"/>
              <a:gd name="connsiteX24082" fmla="*/ 13269534 w 22146938"/>
              <a:gd name="connsiteY24082" fmla="*/ 538344 h 4842513"/>
              <a:gd name="connsiteX24083" fmla="*/ 13281161 w 22146938"/>
              <a:gd name="connsiteY24083" fmla="*/ 552186 h 4842513"/>
              <a:gd name="connsiteX24084" fmla="*/ 13266212 w 22146938"/>
              <a:gd name="connsiteY24084" fmla="*/ 561598 h 4842513"/>
              <a:gd name="connsiteX24085" fmla="*/ 13254584 w 22146938"/>
              <a:gd name="connsiteY24085" fmla="*/ 547756 h 4842513"/>
              <a:gd name="connsiteX24086" fmla="*/ 13269534 w 22146938"/>
              <a:gd name="connsiteY24086" fmla="*/ 538344 h 4842513"/>
              <a:gd name="connsiteX24087" fmla="*/ 7131365 w 22146938"/>
              <a:gd name="connsiteY24087" fmla="*/ 537791 h 4842513"/>
              <a:gd name="connsiteX24088" fmla="*/ 7142996 w 22146938"/>
              <a:gd name="connsiteY24088" fmla="*/ 552186 h 4842513"/>
              <a:gd name="connsiteX24089" fmla="*/ 7127494 w 22146938"/>
              <a:gd name="connsiteY24089" fmla="*/ 562152 h 4842513"/>
              <a:gd name="connsiteX24090" fmla="*/ 7115851 w 22146938"/>
              <a:gd name="connsiteY24090" fmla="*/ 547757 h 4842513"/>
              <a:gd name="connsiteX24091" fmla="*/ 7131365 w 22146938"/>
              <a:gd name="connsiteY24091" fmla="*/ 537791 h 4842513"/>
              <a:gd name="connsiteX24092" fmla="*/ 5665414 w 22146938"/>
              <a:gd name="connsiteY24092" fmla="*/ 537236 h 4842513"/>
              <a:gd name="connsiteX24093" fmla="*/ 5678148 w 22146938"/>
              <a:gd name="connsiteY24093" fmla="*/ 552739 h 4842513"/>
              <a:gd name="connsiteX24094" fmla="*/ 5660977 w 22146938"/>
              <a:gd name="connsiteY24094" fmla="*/ 563813 h 4842513"/>
              <a:gd name="connsiteX24095" fmla="*/ 5648242 w 22146938"/>
              <a:gd name="connsiteY24095" fmla="*/ 548310 h 4842513"/>
              <a:gd name="connsiteX24096" fmla="*/ 5665414 w 22146938"/>
              <a:gd name="connsiteY24096" fmla="*/ 537236 h 4842513"/>
              <a:gd name="connsiteX24097" fmla="*/ 8662449 w 22146938"/>
              <a:gd name="connsiteY24097" fmla="*/ 536684 h 4842513"/>
              <a:gd name="connsiteX24098" fmla="*/ 8674083 w 22146938"/>
              <a:gd name="connsiteY24098" fmla="*/ 551079 h 4842513"/>
              <a:gd name="connsiteX24099" fmla="*/ 8658578 w 22146938"/>
              <a:gd name="connsiteY24099" fmla="*/ 561045 h 4842513"/>
              <a:gd name="connsiteX24100" fmla="*/ 8646950 w 22146938"/>
              <a:gd name="connsiteY24100" fmla="*/ 546650 h 4842513"/>
              <a:gd name="connsiteX24101" fmla="*/ 8662449 w 22146938"/>
              <a:gd name="connsiteY24101" fmla="*/ 536684 h 4842513"/>
              <a:gd name="connsiteX24102" fmla="*/ 5971735 w 22146938"/>
              <a:gd name="connsiteY24102" fmla="*/ 536683 h 4842513"/>
              <a:gd name="connsiteX24103" fmla="*/ 5983915 w 22146938"/>
              <a:gd name="connsiteY24103" fmla="*/ 551632 h 4842513"/>
              <a:gd name="connsiteX24104" fmla="*/ 5967302 w 22146938"/>
              <a:gd name="connsiteY24104" fmla="*/ 562152 h 4842513"/>
              <a:gd name="connsiteX24105" fmla="*/ 5955124 w 22146938"/>
              <a:gd name="connsiteY24105" fmla="*/ 547203 h 4842513"/>
              <a:gd name="connsiteX24106" fmla="*/ 5971735 w 22146938"/>
              <a:gd name="connsiteY24106" fmla="*/ 536683 h 4842513"/>
              <a:gd name="connsiteX24107" fmla="*/ 9697954 w 22146938"/>
              <a:gd name="connsiteY24107" fmla="*/ 536130 h 4842513"/>
              <a:gd name="connsiteX24108" fmla="*/ 9710134 w 22146938"/>
              <a:gd name="connsiteY24108" fmla="*/ 551079 h 4842513"/>
              <a:gd name="connsiteX24109" fmla="*/ 9694078 w 22146938"/>
              <a:gd name="connsiteY24109" fmla="*/ 561045 h 4842513"/>
              <a:gd name="connsiteX24110" fmla="*/ 9681894 w 22146938"/>
              <a:gd name="connsiteY24110" fmla="*/ 546096 h 4842513"/>
              <a:gd name="connsiteX24111" fmla="*/ 9697954 w 22146938"/>
              <a:gd name="connsiteY24111" fmla="*/ 536130 h 4842513"/>
              <a:gd name="connsiteX24112" fmla="*/ 10284416 w 22146938"/>
              <a:gd name="connsiteY24112" fmla="*/ 535576 h 4842513"/>
              <a:gd name="connsiteX24113" fmla="*/ 10296044 w 22146938"/>
              <a:gd name="connsiteY24113" fmla="*/ 549971 h 4842513"/>
              <a:gd name="connsiteX24114" fmla="*/ 10279985 w 22146938"/>
              <a:gd name="connsiteY24114" fmla="*/ 559937 h 4842513"/>
              <a:gd name="connsiteX24115" fmla="*/ 10268360 w 22146938"/>
              <a:gd name="connsiteY24115" fmla="*/ 545542 h 4842513"/>
              <a:gd name="connsiteX24116" fmla="*/ 10284416 w 22146938"/>
              <a:gd name="connsiteY24116" fmla="*/ 535576 h 4842513"/>
              <a:gd name="connsiteX24117" fmla="*/ 8984369 w 22146938"/>
              <a:gd name="connsiteY24117" fmla="*/ 534469 h 4842513"/>
              <a:gd name="connsiteX24118" fmla="*/ 8995461 w 22146938"/>
              <a:gd name="connsiteY24118" fmla="*/ 547757 h 4842513"/>
              <a:gd name="connsiteX24119" fmla="*/ 8981064 w 22146938"/>
              <a:gd name="connsiteY24119" fmla="*/ 557169 h 4842513"/>
              <a:gd name="connsiteX24120" fmla="*/ 8969985 w 22146938"/>
              <a:gd name="connsiteY24120" fmla="*/ 543881 h 4842513"/>
              <a:gd name="connsiteX24121" fmla="*/ 8984369 w 22146938"/>
              <a:gd name="connsiteY24121" fmla="*/ 534469 h 4842513"/>
              <a:gd name="connsiteX24122" fmla="*/ 15125457 w 22146938"/>
              <a:gd name="connsiteY24122" fmla="*/ 534468 h 4842513"/>
              <a:gd name="connsiteX24123" fmla="*/ 15138745 w 22146938"/>
              <a:gd name="connsiteY24123" fmla="*/ 550525 h 4842513"/>
              <a:gd name="connsiteX24124" fmla="*/ 15121027 w 22146938"/>
              <a:gd name="connsiteY24124" fmla="*/ 561598 h 4842513"/>
              <a:gd name="connsiteX24125" fmla="*/ 15107740 w 22146938"/>
              <a:gd name="connsiteY24125" fmla="*/ 545542 h 4842513"/>
              <a:gd name="connsiteX24126" fmla="*/ 15125457 w 22146938"/>
              <a:gd name="connsiteY24126" fmla="*/ 534468 h 4842513"/>
              <a:gd name="connsiteX24127" fmla="*/ 13671503 w 22146938"/>
              <a:gd name="connsiteY24127" fmla="*/ 533361 h 4842513"/>
              <a:gd name="connsiteX24128" fmla="*/ 13683130 w 22146938"/>
              <a:gd name="connsiteY24128" fmla="*/ 547203 h 4842513"/>
              <a:gd name="connsiteX24129" fmla="*/ 13667627 w 22146938"/>
              <a:gd name="connsiteY24129" fmla="*/ 557169 h 4842513"/>
              <a:gd name="connsiteX24130" fmla="*/ 13655999 w 22146938"/>
              <a:gd name="connsiteY24130" fmla="*/ 543327 h 4842513"/>
              <a:gd name="connsiteX24131" fmla="*/ 13671503 w 22146938"/>
              <a:gd name="connsiteY24131" fmla="*/ 533361 h 4842513"/>
              <a:gd name="connsiteX24132" fmla="*/ 11039325 w 22146938"/>
              <a:gd name="connsiteY24132" fmla="*/ 533361 h 4842513"/>
              <a:gd name="connsiteX24133" fmla="*/ 11050952 w 22146938"/>
              <a:gd name="connsiteY24133" fmla="*/ 547203 h 4842513"/>
              <a:gd name="connsiteX24134" fmla="*/ 11035448 w 22146938"/>
              <a:gd name="connsiteY24134" fmla="*/ 557169 h 4842513"/>
              <a:gd name="connsiteX24135" fmla="*/ 11023821 w 22146938"/>
              <a:gd name="connsiteY24135" fmla="*/ 543327 h 4842513"/>
              <a:gd name="connsiteX24136" fmla="*/ 11039325 w 22146938"/>
              <a:gd name="connsiteY24136" fmla="*/ 533361 h 4842513"/>
              <a:gd name="connsiteX24137" fmla="*/ 7468625 w 22146938"/>
              <a:gd name="connsiteY24137" fmla="*/ 533361 h 4842513"/>
              <a:gd name="connsiteX24138" fmla="*/ 7480247 w 22146938"/>
              <a:gd name="connsiteY24138" fmla="*/ 547203 h 4842513"/>
              <a:gd name="connsiteX24139" fmla="*/ 7464746 w 22146938"/>
              <a:gd name="connsiteY24139" fmla="*/ 557169 h 4842513"/>
              <a:gd name="connsiteX24140" fmla="*/ 7453115 w 22146938"/>
              <a:gd name="connsiteY24140" fmla="*/ 543327 h 4842513"/>
              <a:gd name="connsiteX24141" fmla="*/ 7468625 w 22146938"/>
              <a:gd name="connsiteY24141" fmla="*/ 533361 h 4842513"/>
              <a:gd name="connsiteX24142" fmla="*/ 20435216 w 22146938"/>
              <a:gd name="connsiteY24142" fmla="*/ 532808 h 4842513"/>
              <a:gd name="connsiteX24143" fmla="*/ 20446842 w 22146938"/>
              <a:gd name="connsiteY24143" fmla="*/ 546650 h 4842513"/>
              <a:gd name="connsiteX24144" fmla="*/ 20431340 w 22146938"/>
              <a:gd name="connsiteY24144" fmla="*/ 556616 h 4842513"/>
              <a:gd name="connsiteX24145" fmla="*/ 20419712 w 22146938"/>
              <a:gd name="connsiteY24145" fmla="*/ 542774 h 4842513"/>
              <a:gd name="connsiteX24146" fmla="*/ 20435216 w 22146938"/>
              <a:gd name="connsiteY24146" fmla="*/ 532808 h 4842513"/>
              <a:gd name="connsiteX24147" fmla="*/ 14598358 w 22146938"/>
              <a:gd name="connsiteY24147" fmla="*/ 532808 h 4842513"/>
              <a:gd name="connsiteX24148" fmla="*/ 14611091 w 22146938"/>
              <a:gd name="connsiteY24148" fmla="*/ 548310 h 4842513"/>
              <a:gd name="connsiteX24149" fmla="*/ 14594481 w 22146938"/>
              <a:gd name="connsiteY24149" fmla="*/ 558830 h 4842513"/>
              <a:gd name="connsiteX24150" fmla="*/ 14581748 w 22146938"/>
              <a:gd name="connsiteY24150" fmla="*/ 543327 h 4842513"/>
              <a:gd name="connsiteX24151" fmla="*/ 14598358 w 22146938"/>
              <a:gd name="connsiteY24151" fmla="*/ 532808 h 4842513"/>
              <a:gd name="connsiteX24152" fmla="*/ 7729452 w 22146938"/>
              <a:gd name="connsiteY24152" fmla="*/ 532808 h 4842513"/>
              <a:gd name="connsiteX24153" fmla="*/ 7741074 w 22146938"/>
              <a:gd name="connsiteY24153" fmla="*/ 546649 h 4842513"/>
              <a:gd name="connsiteX24154" fmla="*/ 7725557 w 22146938"/>
              <a:gd name="connsiteY24154" fmla="*/ 556616 h 4842513"/>
              <a:gd name="connsiteX24155" fmla="*/ 7713928 w 22146938"/>
              <a:gd name="connsiteY24155" fmla="*/ 542774 h 4842513"/>
              <a:gd name="connsiteX24156" fmla="*/ 7729452 w 22146938"/>
              <a:gd name="connsiteY24156" fmla="*/ 532808 h 4842513"/>
              <a:gd name="connsiteX24157" fmla="*/ 3350162 w 22146938"/>
              <a:gd name="connsiteY24157" fmla="*/ 532808 h 4842513"/>
              <a:gd name="connsiteX24158" fmla="*/ 3361788 w 22146938"/>
              <a:gd name="connsiteY24158" fmla="*/ 547203 h 4842513"/>
              <a:gd name="connsiteX24159" fmla="*/ 3345733 w 22146938"/>
              <a:gd name="connsiteY24159" fmla="*/ 557169 h 4842513"/>
              <a:gd name="connsiteX24160" fmla="*/ 3334108 w 22146938"/>
              <a:gd name="connsiteY24160" fmla="*/ 542774 h 4842513"/>
              <a:gd name="connsiteX24161" fmla="*/ 3350162 w 22146938"/>
              <a:gd name="connsiteY24161" fmla="*/ 532808 h 4842513"/>
              <a:gd name="connsiteX24162" fmla="*/ 15306509 w 22146938"/>
              <a:gd name="connsiteY24162" fmla="*/ 532254 h 4842513"/>
              <a:gd name="connsiteX24163" fmla="*/ 15317583 w 22146938"/>
              <a:gd name="connsiteY24163" fmla="*/ 546096 h 4842513"/>
              <a:gd name="connsiteX24164" fmla="*/ 15302634 w 22146938"/>
              <a:gd name="connsiteY24164" fmla="*/ 555508 h 4842513"/>
              <a:gd name="connsiteX24165" fmla="*/ 15291560 w 22146938"/>
              <a:gd name="connsiteY24165" fmla="*/ 541666 h 4842513"/>
              <a:gd name="connsiteX24166" fmla="*/ 15306509 w 22146938"/>
              <a:gd name="connsiteY24166" fmla="*/ 532254 h 4842513"/>
              <a:gd name="connsiteX24167" fmla="*/ 6206077 w 22146938"/>
              <a:gd name="connsiteY24167" fmla="*/ 531363 h 4842513"/>
              <a:gd name="connsiteX24168" fmla="*/ 6218276 w 22146938"/>
              <a:gd name="connsiteY24168" fmla="*/ 546212 h 4842513"/>
              <a:gd name="connsiteX24169" fmla="*/ 6202048 w 22146938"/>
              <a:gd name="connsiteY24169" fmla="*/ 556511 h 4842513"/>
              <a:gd name="connsiteX24170" fmla="*/ 6189857 w 22146938"/>
              <a:gd name="connsiteY24170" fmla="*/ 541663 h 4842513"/>
              <a:gd name="connsiteX24171" fmla="*/ 6206077 w 22146938"/>
              <a:gd name="connsiteY24171" fmla="*/ 531363 h 4842513"/>
              <a:gd name="connsiteX24172" fmla="*/ 5030782 w 22146938"/>
              <a:gd name="connsiteY24172" fmla="*/ 531147 h 4842513"/>
              <a:gd name="connsiteX24173" fmla="*/ 5044069 w 22146938"/>
              <a:gd name="connsiteY24173" fmla="*/ 547757 h 4842513"/>
              <a:gd name="connsiteX24174" fmla="*/ 5026361 w 22146938"/>
              <a:gd name="connsiteY24174" fmla="*/ 558830 h 4842513"/>
              <a:gd name="connsiteX24175" fmla="*/ 5013069 w 22146938"/>
              <a:gd name="connsiteY24175" fmla="*/ 542220 h 4842513"/>
              <a:gd name="connsiteX24176" fmla="*/ 5030782 w 22146938"/>
              <a:gd name="connsiteY24176" fmla="*/ 531147 h 4842513"/>
              <a:gd name="connsiteX24177" fmla="*/ 8934528 w 22146938"/>
              <a:gd name="connsiteY24177" fmla="*/ 531146 h 4842513"/>
              <a:gd name="connsiteX24178" fmla="*/ 8945600 w 22146938"/>
              <a:gd name="connsiteY24178" fmla="*/ 544434 h 4842513"/>
              <a:gd name="connsiteX24179" fmla="*/ 8930657 w 22146938"/>
              <a:gd name="connsiteY24179" fmla="*/ 553847 h 4842513"/>
              <a:gd name="connsiteX24180" fmla="*/ 8919574 w 22146938"/>
              <a:gd name="connsiteY24180" fmla="*/ 540559 h 4842513"/>
              <a:gd name="connsiteX24181" fmla="*/ 8934528 w 22146938"/>
              <a:gd name="connsiteY24181" fmla="*/ 531146 h 4842513"/>
              <a:gd name="connsiteX24182" fmla="*/ 13401308 w 22146938"/>
              <a:gd name="connsiteY24182" fmla="*/ 530593 h 4842513"/>
              <a:gd name="connsiteX24183" fmla="*/ 13412936 w 22146938"/>
              <a:gd name="connsiteY24183" fmla="*/ 544435 h 4842513"/>
              <a:gd name="connsiteX24184" fmla="*/ 13397987 w 22146938"/>
              <a:gd name="connsiteY24184" fmla="*/ 553847 h 4842513"/>
              <a:gd name="connsiteX24185" fmla="*/ 13386359 w 22146938"/>
              <a:gd name="connsiteY24185" fmla="*/ 540005 h 4842513"/>
              <a:gd name="connsiteX24186" fmla="*/ 13401308 w 22146938"/>
              <a:gd name="connsiteY24186" fmla="*/ 530593 h 4842513"/>
              <a:gd name="connsiteX24187" fmla="*/ 4242977 w 22146938"/>
              <a:gd name="connsiteY24187" fmla="*/ 530592 h 4842513"/>
              <a:gd name="connsiteX24188" fmla="*/ 4255704 w 22146938"/>
              <a:gd name="connsiteY24188" fmla="*/ 546649 h 4842513"/>
              <a:gd name="connsiteX24189" fmla="*/ 4238543 w 22146938"/>
              <a:gd name="connsiteY24189" fmla="*/ 557723 h 4842513"/>
              <a:gd name="connsiteX24190" fmla="*/ 4225809 w 22146938"/>
              <a:gd name="connsiteY24190" fmla="*/ 541666 h 4842513"/>
              <a:gd name="connsiteX24191" fmla="*/ 4242977 w 22146938"/>
              <a:gd name="connsiteY24191" fmla="*/ 530592 h 4842513"/>
              <a:gd name="connsiteX24192" fmla="*/ 3478743 w 22146938"/>
              <a:gd name="connsiteY24192" fmla="*/ 530331 h 4842513"/>
              <a:gd name="connsiteX24193" fmla="*/ 3490486 w 22146938"/>
              <a:gd name="connsiteY24193" fmla="*/ 544546 h 4842513"/>
              <a:gd name="connsiteX24194" fmla="*/ 3474894 w 22146938"/>
              <a:gd name="connsiteY24194" fmla="*/ 554386 h 4842513"/>
              <a:gd name="connsiteX24195" fmla="*/ 3463152 w 22146938"/>
              <a:gd name="connsiteY24195" fmla="*/ 540172 h 4842513"/>
              <a:gd name="connsiteX24196" fmla="*/ 3478743 w 22146938"/>
              <a:gd name="connsiteY24196" fmla="*/ 530331 h 4842513"/>
              <a:gd name="connsiteX24197" fmla="*/ 8720649 w 22146938"/>
              <a:gd name="connsiteY24197" fmla="*/ 529486 h 4842513"/>
              <a:gd name="connsiteX24198" fmla="*/ 8732278 w 22146938"/>
              <a:gd name="connsiteY24198" fmla="*/ 543881 h 4842513"/>
              <a:gd name="connsiteX24199" fmla="*/ 8716769 w 22146938"/>
              <a:gd name="connsiteY24199" fmla="*/ 553847 h 4842513"/>
              <a:gd name="connsiteX24200" fmla="*/ 8705146 w 22146938"/>
              <a:gd name="connsiteY24200" fmla="*/ 539452 h 4842513"/>
              <a:gd name="connsiteX24201" fmla="*/ 8720649 w 22146938"/>
              <a:gd name="connsiteY24201" fmla="*/ 529486 h 4842513"/>
              <a:gd name="connsiteX24202" fmla="*/ 5733599 w 22146938"/>
              <a:gd name="connsiteY24202" fmla="*/ 529486 h 4842513"/>
              <a:gd name="connsiteX24203" fmla="*/ 5745786 w 22146938"/>
              <a:gd name="connsiteY24203" fmla="*/ 544435 h 4842513"/>
              <a:gd name="connsiteX24204" fmla="*/ 5729167 w 22146938"/>
              <a:gd name="connsiteY24204" fmla="*/ 554955 h 4842513"/>
              <a:gd name="connsiteX24205" fmla="*/ 5716982 w 22146938"/>
              <a:gd name="connsiteY24205" fmla="*/ 540005 h 4842513"/>
              <a:gd name="connsiteX24206" fmla="*/ 5733599 w 22146938"/>
              <a:gd name="connsiteY24206" fmla="*/ 529486 h 4842513"/>
              <a:gd name="connsiteX24207" fmla="*/ 8406207 w 22146938"/>
              <a:gd name="connsiteY24207" fmla="*/ 529223 h 4842513"/>
              <a:gd name="connsiteX24208" fmla="*/ 8418425 w 22146938"/>
              <a:gd name="connsiteY24208" fmla="*/ 544074 h 4842513"/>
              <a:gd name="connsiteX24209" fmla="*/ 8402184 w 22146938"/>
              <a:gd name="connsiteY24209" fmla="*/ 554372 h 4842513"/>
              <a:gd name="connsiteX24210" fmla="*/ 8389978 w 22146938"/>
              <a:gd name="connsiteY24210" fmla="*/ 539522 h 4842513"/>
              <a:gd name="connsiteX24211" fmla="*/ 8406207 w 22146938"/>
              <a:gd name="connsiteY24211" fmla="*/ 529223 h 4842513"/>
              <a:gd name="connsiteX24212" fmla="*/ 19063758 w 22146938"/>
              <a:gd name="connsiteY24212" fmla="*/ 528378 h 4842513"/>
              <a:gd name="connsiteX24213" fmla="*/ 19074834 w 22146938"/>
              <a:gd name="connsiteY24213" fmla="*/ 542220 h 4842513"/>
              <a:gd name="connsiteX24214" fmla="*/ 19059882 w 22146938"/>
              <a:gd name="connsiteY24214" fmla="*/ 551632 h 4842513"/>
              <a:gd name="connsiteX24215" fmla="*/ 19048810 w 22146938"/>
              <a:gd name="connsiteY24215" fmla="*/ 537790 h 4842513"/>
              <a:gd name="connsiteX24216" fmla="*/ 19063758 w 22146938"/>
              <a:gd name="connsiteY24216" fmla="*/ 528378 h 4842513"/>
              <a:gd name="connsiteX24217" fmla="*/ 12465041 w 22146938"/>
              <a:gd name="connsiteY24217" fmla="*/ 528378 h 4842513"/>
              <a:gd name="connsiteX24218" fmla="*/ 12477222 w 22146938"/>
              <a:gd name="connsiteY24218" fmla="*/ 542773 h 4842513"/>
              <a:gd name="connsiteX24219" fmla="*/ 12461166 w 22146938"/>
              <a:gd name="connsiteY24219" fmla="*/ 552739 h 4842513"/>
              <a:gd name="connsiteX24220" fmla="*/ 12448984 w 22146938"/>
              <a:gd name="connsiteY24220" fmla="*/ 538344 h 4842513"/>
              <a:gd name="connsiteX24221" fmla="*/ 12465041 w 22146938"/>
              <a:gd name="connsiteY24221" fmla="*/ 528378 h 4842513"/>
              <a:gd name="connsiteX24222" fmla="*/ 5629458 w 22146938"/>
              <a:gd name="connsiteY24222" fmla="*/ 528378 h 4842513"/>
              <a:gd name="connsiteX24223" fmla="*/ 5642198 w 22146938"/>
              <a:gd name="connsiteY24223" fmla="*/ 543880 h 4842513"/>
              <a:gd name="connsiteX24224" fmla="*/ 5625584 w 22146938"/>
              <a:gd name="connsiteY24224" fmla="*/ 554400 h 4842513"/>
              <a:gd name="connsiteX24225" fmla="*/ 5612856 w 22146938"/>
              <a:gd name="connsiteY24225" fmla="*/ 538897 h 4842513"/>
              <a:gd name="connsiteX24226" fmla="*/ 5629458 w 22146938"/>
              <a:gd name="connsiteY24226" fmla="*/ 528378 h 4842513"/>
              <a:gd name="connsiteX24227" fmla="*/ 3938294 w 22146938"/>
              <a:gd name="connsiteY24227" fmla="*/ 528378 h 4842513"/>
              <a:gd name="connsiteX24228" fmla="*/ 3942858 w 22146938"/>
              <a:gd name="connsiteY24228" fmla="*/ 533856 h 4842513"/>
              <a:gd name="connsiteX24229" fmla="*/ 3947701 w 22146938"/>
              <a:gd name="connsiteY24229" fmla="*/ 532807 h 4842513"/>
              <a:gd name="connsiteX24230" fmla="*/ 3958775 w 22146938"/>
              <a:gd name="connsiteY24230" fmla="*/ 546095 h 4842513"/>
              <a:gd name="connsiteX24231" fmla="*/ 3944380 w 22146938"/>
              <a:gd name="connsiteY24231" fmla="*/ 555508 h 4842513"/>
              <a:gd name="connsiteX24232" fmla="*/ 3939831 w 22146938"/>
              <a:gd name="connsiteY24232" fmla="*/ 550049 h 4842513"/>
              <a:gd name="connsiteX24233" fmla="*/ 3934970 w 22146938"/>
              <a:gd name="connsiteY24233" fmla="*/ 551078 h 4842513"/>
              <a:gd name="connsiteX24234" fmla="*/ 3923898 w 22146938"/>
              <a:gd name="connsiteY24234" fmla="*/ 537790 h 4842513"/>
              <a:gd name="connsiteX24235" fmla="*/ 3938294 w 22146938"/>
              <a:gd name="connsiteY24235" fmla="*/ 528378 h 4842513"/>
              <a:gd name="connsiteX24236" fmla="*/ 10779097 w 22146938"/>
              <a:gd name="connsiteY24236" fmla="*/ 527824 h 4842513"/>
              <a:gd name="connsiteX24237" fmla="*/ 10790724 w 22146938"/>
              <a:gd name="connsiteY24237" fmla="*/ 541666 h 4842513"/>
              <a:gd name="connsiteX24238" fmla="*/ 10775220 w 22146938"/>
              <a:gd name="connsiteY24238" fmla="*/ 551079 h 4842513"/>
              <a:gd name="connsiteX24239" fmla="*/ 10763593 w 22146938"/>
              <a:gd name="connsiteY24239" fmla="*/ 537237 h 4842513"/>
              <a:gd name="connsiteX24240" fmla="*/ 10779097 w 22146938"/>
              <a:gd name="connsiteY24240" fmla="*/ 527824 h 4842513"/>
              <a:gd name="connsiteX24241" fmla="*/ 11392570 w 22146938"/>
              <a:gd name="connsiteY24241" fmla="*/ 527271 h 4842513"/>
              <a:gd name="connsiteX24242" fmla="*/ 11404196 w 22146938"/>
              <a:gd name="connsiteY24242" fmla="*/ 541666 h 4842513"/>
              <a:gd name="connsiteX24243" fmla="*/ 11388693 w 22146938"/>
              <a:gd name="connsiteY24243" fmla="*/ 551632 h 4842513"/>
              <a:gd name="connsiteX24244" fmla="*/ 11377067 w 22146938"/>
              <a:gd name="connsiteY24244" fmla="*/ 537237 h 4842513"/>
              <a:gd name="connsiteX24245" fmla="*/ 11392570 w 22146938"/>
              <a:gd name="connsiteY24245" fmla="*/ 527271 h 4842513"/>
              <a:gd name="connsiteX24246" fmla="*/ 2801919 w 22146938"/>
              <a:gd name="connsiteY24246" fmla="*/ 527271 h 4842513"/>
              <a:gd name="connsiteX24247" fmla="*/ 2814654 w 22146938"/>
              <a:gd name="connsiteY24247" fmla="*/ 542774 h 4842513"/>
              <a:gd name="connsiteX24248" fmla="*/ 2798044 w 22146938"/>
              <a:gd name="connsiteY24248" fmla="*/ 553294 h 4842513"/>
              <a:gd name="connsiteX24249" fmla="*/ 2785311 w 22146938"/>
              <a:gd name="connsiteY24249" fmla="*/ 537791 h 4842513"/>
              <a:gd name="connsiteX24250" fmla="*/ 2801919 w 22146938"/>
              <a:gd name="connsiteY24250" fmla="*/ 527271 h 4842513"/>
              <a:gd name="connsiteX24251" fmla="*/ 8884117 w 22146938"/>
              <a:gd name="connsiteY24251" fmla="*/ 526717 h 4842513"/>
              <a:gd name="connsiteX24252" fmla="*/ 8895193 w 22146938"/>
              <a:gd name="connsiteY24252" fmla="*/ 540559 h 4842513"/>
              <a:gd name="connsiteX24253" fmla="*/ 8880243 w 22146938"/>
              <a:gd name="connsiteY24253" fmla="*/ 549971 h 4842513"/>
              <a:gd name="connsiteX24254" fmla="*/ 8869172 w 22146938"/>
              <a:gd name="connsiteY24254" fmla="*/ 536129 h 4842513"/>
              <a:gd name="connsiteX24255" fmla="*/ 8884117 w 22146938"/>
              <a:gd name="connsiteY24255" fmla="*/ 526717 h 4842513"/>
              <a:gd name="connsiteX24256" fmla="*/ 3084348 w 22146938"/>
              <a:gd name="connsiteY24256" fmla="*/ 526717 h 4842513"/>
              <a:gd name="connsiteX24257" fmla="*/ 3096526 w 22146938"/>
              <a:gd name="connsiteY24257" fmla="*/ 541666 h 4842513"/>
              <a:gd name="connsiteX24258" fmla="*/ 3080472 w 22146938"/>
              <a:gd name="connsiteY24258" fmla="*/ 552186 h 4842513"/>
              <a:gd name="connsiteX24259" fmla="*/ 3068292 w 22146938"/>
              <a:gd name="connsiteY24259" fmla="*/ 537237 h 4842513"/>
              <a:gd name="connsiteX24260" fmla="*/ 3084348 w 22146938"/>
              <a:gd name="connsiteY24260" fmla="*/ 526717 h 4842513"/>
              <a:gd name="connsiteX24261" fmla="*/ 13141080 w 22146938"/>
              <a:gd name="connsiteY24261" fmla="*/ 526163 h 4842513"/>
              <a:gd name="connsiteX24262" fmla="*/ 13152708 w 22146938"/>
              <a:gd name="connsiteY24262" fmla="*/ 540005 h 4842513"/>
              <a:gd name="connsiteX24263" fmla="*/ 13137759 w 22146938"/>
              <a:gd name="connsiteY24263" fmla="*/ 549418 h 4842513"/>
              <a:gd name="connsiteX24264" fmla="*/ 13126131 w 22146938"/>
              <a:gd name="connsiteY24264" fmla="*/ 535576 h 4842513"/>
              <a:gd name="connsiteX24265" fmla="*/ 13141080 w 22146938"/>
              <a:gd name="connsiteY24265" fmla="*/ 526163 h 4842513"/>
              <a:gd name="connsiteX24266" fmla="*/ 5559602 w 22146938"/>
              <a:gd name="connsiteY24266" fmla="*/ 525609 h 4842513"/>
              <a:gd name="connsiteX24267" fmla="*/ 5572342 w 22146938"/>
              <a:gd name="connsiteY24267" fmla="*/ 541666 h 4842513"/>
              <a:gd name="connsiteX24268" fmla="*/ 5555170 w 22146938"/>
              <a:gd name="connsiteY24268" fmla="*/ 552740 h 4842513"/>
              <a:gd name="connsiteX24269" fmla="*/ 5542439 w 22146938"/>
              <a:gd name="connsiteY24269" fmla="*/ 536683 h 4842513"/>
              <a:gd name="connsiteX24270" fmla="*/ 5559602 w 22146938"/>
              <a:gd name="connsiteY24270" fmla="*/ 525609 h 4842513"/>
              <a:gd name="connsiteX24271" fmla="*/ 9565192 w 22146938"/>
              <a:gd name="connsiteY24271" fmla="*/ 525056 h 4842513"/>
              <a:gd name="connsiteX24272" fmla="*/ 9574120 w 22146938"/>
              <a:gd name="connsiteY24272" fmla="*/ 530108 h 4842513"/>
              <a:gd name="connsiteX24273" fmla="*/ 9576654 w 22146938"/>
              <a:gd name="connsiteY24273" fmla="*/ 538352 h 4842513"/>
              <a:gd name="connsiteX24274" fmla="*/ 9578032 w 22146938"/>
              <a:gd name="connsiteY24274" fmla="*/ 540005 h 4842513"/>
              <a:gd name="connsiteX24275" fmla="*/ 9563075 w 22146938"/>
              <a:gd name="connsiteY24275" fmla="*/ 549417 h 4842513"/>
              <a:gd name="connsiteX24276" fmla="*/ 9562427 w 22146938"/>
              <a:gd name="connsiteY24276" fmla="*/ 548638 h 4842513"/>
              <a:gd name="connsiteX24277" fmla="*/ 9561316 w 22146938"/>
              <a:gd name="connsiteY24277" fmla="*/ 548864 h 4842513"/>
              <a:gd name="connsiteX24278" fmla="*/ 9549686 w 22146938"/>
              <a:gd name="connsiteY24278" fmla="*/ 535022 h 4842513"/>
              <a:gd name="connsiteX24279" fmla="*/ 9565192 w 22146938"/>
              <a:gd name="connsiteY24279" fmla="*/ 525056 h 4842513"/>
              <a:gd name="connsiteX24280" fmla="*/ 8777165 w 22146938"/>
              <a:gd name="connsiteY24280" fmla="*/ 525056 h 4842513"/>
              <a:gd name="connsiteX24281" fmla="*/ 8788805 w 22146938"/>
              <a:gd name="connsiteY24281" fmla="*/ 538898 h 4842513"/>
              <a:gd name="connsiteX24282" fmla="*/ 8773292 w 22146938"/>
              <a:gd name="connsiteY24282" fmla="*/ 548864 h 4842513"/>
              <a:gd name="connsiteX24283" fmla="*/ 8761662 w 22146938"/>
              <a:gd name="connsiteY24283" fmla="*/ 535022 h 4842513"/>
              <a:gd name="connsiteX24284" fmla="*/ 8777165 w 22146938"/>
              <a:gd name="connsiteY24284" fmla="*/ 525056 h 4842513"/>
              <a:gd name="connsiteX24285" fmla="*/ 5061750 w 22146938"/>
              <a:gd name="connsiteY24285" fmla="*/ 525056 h 4842513"/>
              <a:gd name="connsiteX24286" fmla="*/ 5075571 w 22146938"/>
              <a:gd name="connsiteY24286" fmla="*/ 541666 h 4842513"/>
              <a:gd name="connsiteX24287" fmla="*/ 5057308 w 22146938"/>
              <a:gd name="connsiteY24287" fmla="*/ 553293 h 4842513"/>
              <a:gd name="connsiteX24288" fmla="*/ 5043473 w 22146938"/>
              <a:gd name="connsiteY24288" fmla="*/ 536683 h 4842513"/>
              <a:gd name="connsiteX24289" fmla="*/ 5061750 w 22146938"/>
              <a:gd name="connsiteY24289" fmla="*/ 525056 h 4842513"/>
              <a:gd name="connsiteX24290" fmla="*/ 2945348 w 22146938"/>
              <a:gd name="connsiteY24290" fmla="*/ 523949 h 4842513"/>
              <a:gd name="connsiteX24291" fmla="*/ 2957529 w 22146938"/>
              <a:gd name="connsiteY24291" fmla="*/ 538898 h 4842513"/>
              <a:gd name="connsiteX24292" fmla="*/ 2940920 w 22146938"/>
              <a:gd name="connsiteY24292" fmla="*/ 549418 h 4842513"/>
              <a:gd name="connsiteX24293" fmla="*/ 2928740 w 22146938"/>
              <a:gd name="connsiteY24293" fmla="*/ 534469 h 4842513"/>
              <a:gd name="connsiteX24294" fmla="*/ 2945348 w 22146938"/>
              <a:gd name="connsiteY24294" fmla="*/ 523949 h 4842513"/>
              <a:gd name="connsiteX24295" fmla="*/ 20072558 w 22146938"/>
              <a:gd name="connsiteY24295" fmla="*/ 523948 h 4842513"/>
              <a:gd name="connsiteX24296" fmla="*/ 20084184 w 22146938"/>
              <a:gd name="connsiteY24296" fmla="*/ 537790 h 4842513"/>
              <a:gd name="connsiteX24297" fmla="*/ 20069234 w 22146938"/>
              <a:gd name="connsiteY24297" fmla="*/ 547203 h 4842513"/>
              <a:gd name="connsiteX24298" fmla="*/ 20057610 w 22146938"/>
              <a:gd name="connsiteY24298" fmla="*/ 533361 h 4842513"/>
              <a:gd name="connsiteX24299" fmla="*/ 20072558 w 22146938"/>
              <a:gd name="connsiteY24299" fmla="*/ 523948 h 4842513"/>
              <a:gd name="connsiteX24300" fmla="*/ 8831476 w 22146938"/>
              <a:gd name="connsiteY24300" fmla="*/ 523948 h 4842513"/>
              <a:gd name="connsiteX24301" fmla="*/ 8843101 w 22146938"/>
              <a:gd name="connsiteY24301" fmla="*/ 537790 h 4842513"/>
              <a:gd name="connsiteX24302" fmla="*/ 8828155 w 22146938"/>
              <a:gd name="connsiteY24302" fmla="*/ 547203 h 4842513"/>
              <a:gd name="connsiteX24303" fmla="*/ 8816521 w 22146938"/>
              <a:gd name="connsiteY24303" fmla="*/ 533361 h 4842513"/>
              <a:gd name="connsiteX24304" fmla="*/ 8831476 w 22146938"/>
              <a:gd name="connsiteY24304" fmla="*/ 523948 h 4842513"/>
              <a:gd name="connsiteX24305" fmla="*/ 3604900 w 22146938"/>
              <a:gd name="connsiteY24305" fmla="*/ 523395 h 4842513"/>
              <a:gd name="connsiteX24306" fmla="*/ 3616527 w 22146938"/>
              <a:gd name="connsiteY24306" fmla="*/ 537237 h 4842513"/>
              <a:gd name="connsiteX24307" fmla="*/ 3601026 w 22146938"/>
              <a:gd name="connsiteY24307" fmla="*/ 547203 h 4842513"/>
              <a:gd name="connsiteX24308" fmla="*/ 3589398 w 22146938"/>
              <a:gd name="connsiteY24308" fmla="*/ 533361 h 4842513"/>
              <a:gd name="connsiteX24309" fmla="*/ 3604900 w 22146938"/>
              <a:gd name="connsiteY24309" fmla="*/ 523395 h 4842513"/>
              <a:gd name="connsiteX24310" fmla="*/ 4946873 w 22146938"/>
              <a:gd name="connsiteY24310" fmla="*/ 522882 h 4842513"/>
              <a:gd name="connsiteX24311" fmla="*/ 4959544 w 22146938"/>
              <a:gd name="connsiteY24311" fmla="*/ 538367 h 4842513"/>
              <a:gd name="connsiteX24312" fmla="*/ 4942673 w 22146938"/>
              <a:gd name="connsiteY24312" fmla="*/ 549124 h 4842513"/>
              <a:gd name="connsiteX24313" fmla="*/ 4930000 w 22146938"/>
              <a:gd name="connsiteY24313" fmla="*/ 533640 h 4842513"/>
              <a:gd name="connsiteX24314" fmla="*/ 4946873 w 22146938"/>
              <a:gd name="connsiteY24314" fmla="*/ 522882 h 4842513"/>
              <a:gd name="connsiteX24315" fmla="*/ 15539053 w 22146938"/>
              <a:gd name="connsiteY24315" fmla="*/ 522841 h 4842513"/>
              <a:gd name="connsiteX24316" fmla="*/ 15551234 w 22146938"/>
              <a:gd name="connsiteY24316" fmla="*/ 537790 h 4842513"/>
              <a:gd name="connsiteX24317" fmla="*/ 15535178 w 22146938"/>
              <a:gd name="connsiteY24317" fmla="*/ 548310 h 4842513"/>
              <a:gd name="connsiteX24318" fmla="*/ 15522997 w 22146938"/>
              <a:gd name="connsiteY24318" fmla="*/ 533361 h 4842513"/>
              <a:gd name="connsiteX24319" fmla="*/ 15539053 w 22146938"/>
              <a:gd name="connsiteY24319" fmla="*/ 522841 h 4842513"/>
              <a:gd name="connsiteX24320" fmla="*/ 5090692 w 22146938"/>
              <a:gd name="connsiteY24320" fmla="*/ 522841 h 4842513"/>
              <a:gd name="connsiteX24321" fmla="*/ 5100594 w 22146938"/>
              <a:gd name="connsiteY24321" fmla="*/ 528309 h 4842513"/>
              <a:gd name="connsiteX24322" fmla="*/ 5103097 w 22146938"/>
              <a:gd name="connsiteY24322" fmla="*/ 537158 h 4842513"/>
              <a:gd name="connsiteX24323" fmla="*/ 5108169 w 22146938"/>
              <a:gd name="connsiteY24323" fmla="*/ 529694 h 4842513"/>
              <a:gd name="connsiteX24324" fmla="*/ 5119440 w 22146938"/>
              <a:gd name="connsiteY24324" fmla="*/ 527271 h 4842513"/>
              <a:gd name="connsiteX24325" fmla="*/ 5132179 w 22146938"/>
              <a:gd name="connsiteY24325" fmla="*/ 543328 h 4842513"/>
              <a:gd name="connsiteX24326" fmla="*/ 5115011 w 22146938"/>
              <a:gd name="connsiteY24326" fmla="*/ 554401 h 4842513"/>
              <a:gd name="connsiteX24327" fmla="*/ 5104916 w 22146938"/>
              <a:gd name="connsiteY24327" fmla="*/ 548865 h 4842513"/>
              <a:gd name="connsiteX24328" fmla="*/ 5102591 w 22146938"/>
              <a:gd name="connsiteY24328" fmla="*/ 539573 h 4842513"/>
              <a:gd name="connsiteX24329" fmla="*/ 5098757 w 22146938"/>
              <a:gd name="connsiteY24329" fmla="*/ 545217 h 4842513"/>
              <a:gd name="connsiteX24330" fmla="*/ 5101173 w 22146938"/>
              <a:gd name="connsiteY24330" fmla="*/ 546580 h 4842513"/>
              <a:gd name="connsiteX24331" fmla="*/ 5104356 w 22146938"/>
              <a:gd name="connsiteY24331" fmla="*/ 557169 h 4842513"/>
              <a:gd name="connsiteX24332" fmla="*/ 5086066 w 22146938"/>
              <a:gd name="connsiteY24332" fmla="*/ 568796 h 4842513"/>
              <a:gd name="connsiteX24333" fmla="*/ 5072220 w 22146938"/>
              <a:gd name="connsiteY24333" fmla="*/ 552186 h 4842513"/>
              <a:gd name="connsiteX24334" fmla="*/ 5077336 w 22146938"/>
              <a:gd name="connsiteY24334" fmla="*/ 544501 h 4842513"/>
              <a:gd name="connsiteX24335" fmla="*/ 5076351 w 22146938"/>
              <a:gd name="connsiteY24335" fmla="*/ 543951 h 4842513"/>
              <a:gd name="connsiteX24336" fmla="*/ 5073512 w 22146938"/>
              <a:gd name="connsiteY24336" fmla="*/ 533915 h 4842513"/>
              <a:gd name="connsiteX24337" fmla="*/ 5090692 w 22146938"/>
              <a:gd name="connsiteY24337" fmla="*/ 522841 h 4842513"/>
              <a:gd name="connsiteX24338" fmla="*/ 5523654 w 22146938"/>
              <a:gd name="connsiteY24338" fmla="*/ 522287 h 4842513"/>
              <a:gd name="connsiteX24339" fmla="*/ 5536394 w 22146938"/>
              <a:gd name="connsiteY24339" fmla="*/ 537790 h 4842513"/>
              <a:gd name="connsiteX24340" fmla="*/ 5519227 w 22146938"/>
              <a:gd name="connsiteY24340" fmla="*/ 548864 h 4842513"/>
              <a:gd name="connsiteX24341" fmla="*/ 5506487 w 22146938"/>
              <a:gd name="connsiteY24341" fmla="*/ 533361 h 4842513"/>
              <a:gd name="connsiteX24342" fmla="*/ 5523654 w 22146938"/>
              <a:gd name="connsiteY24342" fmla="*/ 522287 h 4842513"/>
              <a:gd name="connsiteX24343" fmla="*/ 14101709 w 22146938"/>
              <a:gd name="connsiteY24343" fmla="*/ 521734 h 4842513"/>
              <a:gd name="connsiteX24344" fmla="*/ 14113336 w 22146938"/>
              <a:gd name="connsiteY24344" fmla="*/ 536129 h 4842513"/>
              <a:gd name="connsiteX24345" fmla="*/ 14097833 w 22146938"/>
              <a:gd name="connsiteY24345" fmla="*/ 546095 h 4842513"/>
              <a:gd name="connsiteX24346" fmla="*/ 14086207 w 22146938"/>
              <a:gd name="connsiteY24346" fmla="*/ 531700 h 4842513"/>
              <a:gd name="connsiteX24347" fmla="*/ 14101709 w 22146938"/>
              <a:gd name="connsiteY24347" fmla="*/ 521734 h 4842513"/>
              <a:gd name="connsiteX24348" fmla="*/ 9974825 w 22146938"/>
              <a:gd name="connsiteY24348" fmla="*/ 521734 h 4842513"/>
              <a:gd name="connsiteX24349" fmla="*/ 9987012 w 22146938"/>
              <a:gd name="connsiteY24349" fmla="*/ 536683 h 4842513"/>
              <a:gd name="connsiteX24350" fmla="*/ 9970953 w 22146938"/>
              <a:gd name="connsiteY24350" fmla="*/ 546649 h 4842513"/>
              <a:gd name="connsiteX24351" fmla="*/ 9958769 w 22146938"/>
              <a:gd name="connsiteY24351" fmla="*/ 531700 h 4842513"/>
              <a:gd name="connsiteX24352" fmla="*/ 9974825 w 22146938"/>
              <a:gd name="connsiteY24352" fmla="*/ 521734 h 4842513"/>
              <a:gd name="connsiteX24353" fmla="*/ 15503618 w 22146938"/>
              <a:gd name="connsiteY24353" fmla="*/ 521181 h 4842513"/>
              <a:gd name="connsiteX24354" fmla="*/ 15515799 w 22146938"/>
              <a:gd name="connsiteY24354" fmla="*/ 536130 h 4842513"/>
              <a:gd name="connsiteX24355" fmla="*/ 15499742 w 22146938"/>
              <a:gd name="connsiteY24355" fmla="*/ 546096 h 4842513"/>
              <a:gd name="connsiteX24356" fmla="*/ 15487561 w 22146938"/>
              <a:gd name="connsiteY24356" fmla="*/ 531147 h 4842513"/>
              <a:gd name="connsiteX24357" fmla="*/ 15503618 w 22146938"/>
              <a:gd name="connsiteY24357" fmla="*/ 521181 h 4842513"/>
              <a:gd name="connsiteX24358" fmla="*/ 15339176 w 22146938"/>
              <a:gd name="connsiteY24358" fmla="*/ 521180 h 4842513"/>
              <a:gd name="connsiteX24359" fmla="*/ 15350250 w 22146938"/>
              <a:gd name="connsiteY24359" fmla="*/ 535022 h 4842513"/>
              <a:gd name="connsiteX24360" fmla="*/ 15335301 w 22146938"/>
              <a:gd name="connsiteY24360" fmla="*/ 544435 h 4842513"/>
              <a:gd name="connsiteX24361" fmla="*/ 15324227 w 22146938"/>
              <a:gd name="connsiteY24361" fmla="*/ 530593 h 4842513"/>
              <a:gd name="connsiteX24362" fmla="*/ 15339176 w 22146938"/>
              <a:gd name="connsiteY24362" fmla="*/ 521180 h 4842513"/>
              <a:gd name="connsiteX24363" fmla="*/ 5835534 w 22146938"/>
              <a:gd name="connsiteY24363" fmla="*/ 521180 h 4842513"/>
              <a:gd name="connsiteX24364" fmla="*/ 5847710 w 22146938"/>
              <a:gd name="connsiteY24364" fmla="*/ 536129 h 4842513"/>
              <a:gd name="connsiteX24365" fmla="*/ 5831107 w 22146938"/>
              <a:gd name="connsiteY24365" fmla="*/ 546649 h 4842513"/>
              <a:gd name="connsiteX24366" fmla="*/ 5818917 w 22146938"/>
              <a:gd name="connsiteY24366" fmla="*/ 531700 h 4842513"/>
              <a:gd name="connsiteX24367" fmla="*/ 5835534 w 22146938"/>
              <a:gd name="connsiteY24367" fmla="*/ 521180 h 4842513"/>
              <a:gd name="connsiteX24368" fmla="*/ 3817600 w 22146938"/>
              <a:gd name="connsiteY24368" fmla="*/ 521180 h 4842513"/>
              <a:gd name="connsiteX24369" fmla="*/ 3828674 w 22146938"/>
              <a:gd name="connsiteY24369" fmla="*/ 534468 h 4842513"/>
              <a:gd name="connsiteX24370" fmla="*/ 3814279 w 22146938"/>
              <a:gd name="connsiteY24370" fmla="*/ 543881 h 4842513"/>
              <a:gd name="connsiteX24371" fmla="*/ 3803205 w 22146938"/>
              <a:gd name="connsiteY24371" fmla="*/ 530593 h 4842513"/>
              <a:gd name="connsiteX24372" fmla="*/ 3817600 w 22146938"/>
              <a:gd name="connsiteY24372" fmla="*/ 521180 h 4842513"/>
              <a:gd name="connsiteX24373" fmla="*/ 15575597 w 22146938"/>
              <a:gd name="connsiteY24373" fmla="*/ 520627 h 4842513"/>
              <a:gd name="connsiteX24374" fmla="*/ 15585009 w 22146938"/>
              <a:gd name="connsiteY24374" fmla="*/ 526025 h 4842513"/>
              <a:gd name="connsiteX24375" fmla="*/ 15585401 w 22146938"/>
              <a:gd name="connsiteY24375" fmla="*/ 527378 h 4842513"/>
              <a:gd name="connsiteX24376" fmla="*/ 15591307 w 22146938"/>
              <a:gd name="connsiteY24376" fmla="*/ 530593 h 4842513"/>
              <a:gd name="connsiteX24377" fmla="*/ 15594421 w 22146938"/>
              <a:gd name="connsiteY24377" fmla="*/ 541112 h 4842513"/>
              <a:gd name="connsiteX24378" fmla="*/ 15576704 w 22146938"/>
              <a:gd name="connsiteY24378" fmla="*/ 552186 h 4842513"/>
              <a:gd name="connsiteX24379" fmla="*/ 15566530 w 22146938"/>
              <a:gd name="connsiteY24379" fmla="*/ 546649 h 4842513"/>
              <a:gd name="connsiteX24380" fmla="*/ 15565384 w 22146938"/>
              <a:gd name="connsiteY24380" fmla="*/ 542780 h 4842513"/>
              <a:gd name="connsiteX24381" fmla="*/ 15561754 w 22146938"/>
              <a:gd name="connsiteY24381" fmla="*/ 540698 h 4842513"/>
              <a:gd name="connsiteX24382" fmla="*/ 15558986 w 22146938"/>
              <a:gd name="connsiteY24382" fmla="*/ 531147 h 4842513"/>
              <a:gd name="connsiteX24383" fmla="*/ 15575597 w 22146938"/>
              <a:gd name="connsiteY24383" fmla="*/ 520627 h 4842513"/>
              <a:gd name="connsiteX24384" fmla="*/ 9837501 w 22146938"/>
              <a:gd name="connsiteY24384" fmla="*/ 520627 h 4842513"/>
              <a:gd name="connsiteX24385" fmla="*/ 9849682 w 22146938"/>
              <a:gd name="connsiteY24385" fmla="*/ 535576 h 4842513"/>
              <a:gd name="connsiteX24386" fmla="*/ 9833620 w 22146938"/>
              <a:gd name="connsiteY24386" fmla="*/ 545542 h 4842513"/>
              <a:gd name="connsiteX24387" fmla="*/ 9821439 w 22146938"/>
              <a:gd name="connsiteY24387" fmla="*/ 530593 h 4842513"/>
              <a:gd name="connsiteX24388" fmla="*/ 9837501 w 22146938"/>
              <a:gd name="connsiteY24388" fmla="*/ 520627 h 4842513"/>
              <a:gd name="connsiteX24389" fmla="*/ 15692422 w 22146938"/>
              <a:gd name="connsiteY24389" fmla="*/ 520626 h 4842513"/>
              <a:gd name="connsiteX24390" fmla="*/ 15705157 w 22146938"/>
              <a:gd name="connsiteY24390" fmla="*/ 536129 h 4842513"/>
              <a:gd name="connsiteX24391" fmla="*/ 15687992 w 22146938"/>
              <a:gd name="connsiteY24391" fmla="*/ 547203 h 4842513"/>
              <a:gd name="connsiteX24392" fmla="*/ 15675259 w 22146938"/>
              <a:gd name="connsiteY24392" fmla="*/ 531700 h 4842513"/>
              <a:gd name="connsiteX24393" fmla="*/ 15692422 w 22146938"/>
              <a:gd name="connsiteY24393" fmla="*/ 520626 h 4842513"/>
              <a:gd name="connsiteX24394" fmla="*/ 5151526 w 22146938"/>
              <a:gd name="connsiteY24394" fmla="*/ 519520 h 4842513"/>
              <a:gd name="connsiteX24395" fmla="*/ 5164807 w 22146938"/>
              <a:gd name="connsiteY24395" fmla="*/ 535576 h 4842513"/>
              <a:gd name="connsiteX24396" fmla="*/ 5147095 w 22146938"/>
              <a:gd name="connsiteY24396" fmla="*/ 546650 h 4842513"/>
              <a:gd name="connsiteX24397" fmla="*/ 5133805 w 22146938"/>
              <a:gd name="connsiteY24397" fmla="*/ 530593 h 4842513"/>
              <a:gd name="connsiteX24398" fmla="*/ 5151526 w 22146938"/>
              <a:gd name="connsiteY24398" fmla="*/ 519520 h 4842513"/>
              <a:gd name="connsiteX24399" fmla="*/ 11281834 w 22146938"/>
              <a:gd name="connsiteY24399" fmla="*/ 518966 h 4842513"/>
              <a:gd name="connsiteX24400" fmla="*/ 11293461 w 22146938"/>
              <a:gd name="connsiteY24400" fmla="*/ 533361 h 4842513"/>
              <a:gd name="connsiteX24401" fmla="*/ 11277959 w 22146938"/>
              <a:gd name="connsiteY24401" fmla="*/ 543327 h 4842513"/>
              <a:gd name="connsiteX24402" fmla="*/ 11266332 w 22146938"/>
              <a:gd name="connsiteY24402" fmla="*/ 528932 h 4842513"/>
              <a:gd name="connsiteX24403" fmla="*/ 11281834 w 22146938"/>
              <a:gd name="connsiteY24403" fmla="*/ 518966 h 4842513"/>
              <a:gd name="connsiteX24404" fmla="*/ 7926532 w 22146938"/>
              <a:gd name="connsiteY24404" fmla="*/ 518966 h 4842513"/>
              <a:gd name="connsiteX24405" fmla="*/ 7938171 w 22146938"/>
              <a:gd name="connsiteY24405" fmla="*/ 533361 h 4842513"/>
              <a:gd name="connsiteX24406" fmla="*/ 7932903 w 22146938"/>
              <a:gd name="connsiteY24406" fmla="*/ 541251 h 4842513"/>
              <a:gd name="connsiteX24407" fmla="*/ 7926644 w 22146938"/>
              <a:gd name="connsiteY24407" fmla="*/ 542520 h 4842513"/>
              <a:gd name="connsiteX24408" fmla="*/ 7931424 w 22146938"/>
              <a:gd name="connsiteY24408" fmla="*/ 545127 h 4842513"/>
              <a:gd name="connsiteX24409" fmla="*/ 7934201 w 22146938"/>
              <a:gd name="connsiteY24409" fmla="*/ 554401 h 4842513"/>
              <a:gd name="connsiteX24410" fmla="*/ 7918135 w 22146938"/>
              <a:gd name="connsiteY24410" fmla="*/ 564367 h 4842513"/>
              <a:gd name="connsiteX24411" fmla="*/ 7905968 w 22146938"/>
              <a:gd name="connsiteY24411" fmla="*/ 549972 h 4842513"/>
              <a:gd name="connsiteX24412" fmla="*/ 7911496 w 22146938"/>
              <a:gd name="connsiteY24412" fmla="*/ 542082 h 4842513"/>
              <a:gd name="connsiteX24413" fmla="*/ 7918112 w 22146938"/>
              <a:gd name="connsiteY24413" fmla="*/ 540778 h 4842513"/>
              <a:gd name="connsiteX24414" fmla="*/ 7913518 w 22146938"/>
              <a:gd name="connsiteY24414" fmla="*/ 538206 h 4842513"/>
              <a:gd name="connsiteX24415" fmla="*/ 7911032 w 22146938"/>
              <a:gd name="connsiteY24415" fmla="*/ 528932 h 4842513"/>
              <a:gd name="connsiteX24416" fmla="*/ 7926532 w 22146938"/>
              <a:gd name="connsiteY24416" fmla="*/ 518966 h 4842513"/>
              <a:gd name="connsiteX24417" fmla="*/ 5488824 w 22146938"/>
              <a:gd name="connsiteY24417" fmla="*/ 518965 h 4842513"/>
              <a:gd name="connsiteX24418" fmla="*/ 5501553 w 22146938"/>
              <a:gd name="connsiteY24418" fmla="*/ 534468 h 4842513"/>
              <a:gd name="connsiteX24419" fmla="*/ 5495742 w 22146938"/>
              <a:gd name="connsiteY24419" fmla="*/ 543050 h 4842513"/>
              <a:gd name="connsiteX24420" fmla="*/ 5494760 w 22146938"/>
              <a:gd name="connsiteY24420" fmla="*/ 543228 h 4842513"/>
              <a:gd name="connsiteX24421" fmla="*/ 5496428 w 22146938"/>
              <a:gd name="connsiteY24421" fmla="*/ 549418 h 4842513"/>
              <a:gd name="connsiteX24422" fmla="*/ 5478703 w 22146938"/>
              <a:gd name="connsiteY24422" fmla="*/ 561045 h 4842513"/>
              <a:gd name="connsiteX24423" fmla="*/ 5465413 w 22146938"/>
              <a:gd name="connsiteY24423" fmla="*/ 544435 h 4842513"/>
              <a:gd name="connsiteX24424" fmla="*/ 5471578 w 22146938"/>
              <a:gd name="connsiteY24424" fmla="*/ 535299 h 4842513"/>
              <a:gd name="connsiteX24425" fmla="*/ 5473728 w 22146938"/>
              <a:gd name="connsiteY24425" fmla="*/ 534835 h 4842513"/>
              <a:gd name="connsiteX24426" fmla="*/ 5472216 w 22146938"/>
              <a:gd name="connsiteY24426" fmla="*/ 529485 h 4842513"/>
              <a:gd name="connsiteX24427" fmla="*/ 5488824 w 22146938"/>
              <a:gd name="connsiteY24427" fmla="*/ 518965 h 4842513"/>
              <a:gd name="connsiteX24428" fmla="*/ 19196086 w 22146938"/>
              <a:gd name="connsiteY24428" fmla="*/ 518412 h 4842513"/>
              <a:gd name="connsiteX24429" fmla="*/ 19207162 w 22146938"/>
              <a:gd name="connsiteY24429" fmla="*/ 532254 h 4842513"/>
              <a:gd name="connsiteX24430" fmla="*/ 19192212 w 22146938"/>
              <a:gd name="connsiteY24430" fmla="*/ 541666 h 4842513"/>
              <a:gd name="connsiteX24431" fmla="*/ 19181138 w 22146938"/>
              <a:gd name="connsiteY24431" fmla="*/ 527824 h 4842513"/>
              <a:gd name="connsiteX24432" fmla="*/ 19196086 w 22146938"/>
              <a:gd name="connsiteY24432" fmla="*/ 518412 h 4842513"/>
              <a:gd name="connsiteX24433" fmla="*/ 5595177 w 22146938"/>
              <a:gd name="connsiteY24433" fmla="*/ 517305 h 4842513"/>
              <a:gd name="connsiteX24434" fmla="*/ 5607359 w 22146938"/>
              <a:gd name="connsiteY24434" fmla="*/ 532254 h 4842513"/>
              <a:gd name="connsiteX24435" fmla="*/ 5601752 w 22146938"/>
              <a:gd name="connsiteY24435" fmla="*/ 540629 h 4842513"/>
              <a:gd name="connsiteX24436" fmla="*/ 5597970 w 22146938"/>
              <a:gd name="connsiteY24436" fmla="*/ 541366 h 4842513"/>
              <a:gd name="connsiteX24437" fmla="*/ 5604622 w 22146938"/>
              <a:gd name="connsiteY24437" fmla="*/ 544989 h 4842513"/>
              <a:gd name="connsiteX24438" fmla="*/ 5607748 w 22146938"/>
              <a:gd name="connsiteY24438" fmla="*/ 555508 h 4842513"/>
              <a:gd name="connsiteX24439" fmla="*/ 5590028 w 22146938"/>
              <a:gd name="connsiteY24439" fmla="*/ 566582 h 4842513"/>
              <a:gd name="connsiteX24440" fmla="*/ 5576722 w 22146938"/>
              <a:gd name="connsiteY24440" fmla="*/ 550525 h 4842513"/>
              <a:gd name="connsiteX24441" fmla="*/ 5583094 w 22146938"/>
              <a:gd name="connsiteY24441" fmla="*/ 541459 h 4842513"/>
              <a:gd name="connsiteX24442" fmla="*/ 5587133 w 22146938"/>
              <a:gd name="connsiteY24442" fmla="*/ 540746 h 4842513"/>
              <a:gd name="connsiteX24443" fmla="*/ 5581119 w 22146938"/>
              <a:gd name="connsiteY24443" fmla="*/ 537376 h 4842513"/>
              <a:gd name="connsiteX24444" fmla="*/ 5578556 w 22146938"/>
              <a:gd name="connsiteY24444" fmla="*/ 527825 h 4842513"/>
              <a:gd name="connsiteX24445" fmla="*/ 5595177 w 22146938"/>
              <a:gd name="connsiteY24445" fmla="*/ 517305 h 4842513"/>
              <a:gd name="connsiteX24446" fmla="*/ 4061750 w 22146938"/>
              <a:gd name="connsiteY24446" fmla="*/ 517305 h 4842513"/>
              <a:gd name="connsiteX24447" fmla="*/ 4072824 w 22146938"/>
              <a:gd name="connsiteY24447" fmla="*/ 530593 h 4842513"/>
              <a:gd name="connsiteX24448" fmla="*/ 4058428 w 22146938"/>
              <a:gd name="connsiteY24448" fmla="*/ 540005 h 4842513"/>
              <a:gd name="connsiteX24449" fmla="*/ 4047357 w 22146938"/>
              <a:gd name="connsiteY24449" fmla="*/ 526717 h 4842513"/>
              <a:gd name="connsiteX24450" fmla="*/ 4061750 w 22146938"/>
              <a:gd name="connsiteY24450" fmla="*/ 517305 h 4842513"/>
              <a:gd name="connsiteX24451" fmla="*/ 5379702 w 22146938"/>
              <a:gd name="connsiteY24451" fmla="*/ 517304 h 4842513"/>
              <a:gd name="connsiteX24452" fmla="*/ 5392440 w 22146938"/>
              <a:gd name="connsiteY24452" fmla="*/ 532807 h 4842513"/>
              <a:gd name="connsiteX24453" fmla="*/ 5386552 w 22146938"/>
              <a:gd name="connsiteY24453" fmla="*/ 541459 h 4842513"/>
              <a:gd name="connsiteX24454" fmla="*/ 5377833 w 22146938"/>
              <a:gd name="connsiteY24454" fmla="*/ 543331 h 4842513"/>
              <a:gd name="connsiteX24455" fmla="*/ 5380661 w 22146938"/>
              <a:gd name="connsiteY24455" fmla="*/ 552740 h 4842513"/>
              <a:gd name="connsiteX24456" fmla="*/ 5362399 w 22146938"/>
              <a:gd name="connsiteY24456" fmla="*/ 564367 h 4842513"/>
              <a:gd name="connsiteX24457" fmla="*/ 5348545 w 22146938"/>
              <a:gd name="connsiteY24457" fmla="*/ 547757 h 4842513"/>
              <a:gd name="connsiteX24458" fmla="*/ 5354771 w 22146938"/>
              <a:gd name="connsiteY24458" fmla="*/ 538621 h 4842513"/>
              <a:gd name="connsiteX24459" fmla="*/ 5364858 w 22146938"/>
              <a:gd name="connsiteY24459" fmla="*/ 536539 h 4842513"/>
              <a:gd name="connsiteX24460" fmla="*/ 5362545 w 22146938"/>
              <a:gd name="connsiteY24460" fmla="*/ 528378 h 4842513"/>
              <a:gd name="connsiteX24461" fmla="*/ 5379702 w 22146938"/>
              <a:gd name="connsiteY24461" fmla="*/ 517304 h 4842513"/>
              <a:gd name="connsiteX24462" fmla="*/ 15614354 w 22146938"/>
              <a:gd name="connsiteY24462" fmla="*/ 516751 h 4842513"/>
              <a:gd name="connsiteX24463" fmla="*/ 15627088 w 22146938"/>
              <a:gd name="connsiteY24463" fmla="*/ 532254 h 4842513"/>
              <a:gd name="connsiteX24464" fmla="*/ 15610477 w 22146938"/>
              <a:gd name="connsiteY24464" fmla="*/ 542773 h 4842513"/>
              <a:gd name="connsiteX24465" fmla="*/ 15597744 w 22146938"/>
              <a:gd name="connsiteY24465" fmla="*/ 527271 h 4842513"/>
              <a:gd name="connsiteX24466" fmla="*/ 15614354 w 22146938"/>
              <a:gd name="connsiteY24466" fmla="*/ 516751 h 4842513"/>
              <a:gd name="connsiteX24467" fmla="*/ 15279932 w 22146938"/>
              <a:gd name="connsiteY24467" fmla="*/ 516197 h 4842513"/>
              <a:gd name="connsiteX24468" fmla="*/ 15293222 w 22146938"/>
              <a:gd name="connsiteY24468" fmla="*/ 532254 h 4842513"/>
              <a:gd name="connsiteX24469" fmla="*/ 15275503 w 22146938"/>
              <a:gd name="connsiteY24469" fmla="*/ 543327 h 4842513"/>
              <a:gd name="connsiteX24470" fmla="*/ 15262215 w 22146938"/>
              <a:gd name="connsiteY24470" fmla="*/ 527271 h 4842513"/>
              <a:gd name="connsiteX24471" fmla="*/ 15279932 w 22146938"/>
              <a:gd name="connsiteY24471" fmla="*/ 516197 h 4842513"/>
              <a:gd name="connsiteX24472" fmla="*/ 14256738 w 22146938"/>
              <a:gd name="connsiteY24472" fmla="*/ 516197 h 4842513"/>
              <a:gd name="connsiteX24473" fmla="*/ 14268920 w 22146938"/>
              <a:gd name="connsiteY24473" fmla="*/ 530592 h 4842513"/>
              <a:gd name="connsiteX24474" fmla="*/ 14252863 w 22146938"/>
              <a:gd name="connsiteY24474" fmla="*/ 540558 h 4842513"/>
              <a:gd name="connsiteX24475" fmla="*/ 14240682 w 22146938"/>
              <a:gd name="connsiteY24475" fmla="*/ 526163 h 4842513"/>
              <a:gd name="connsiteX24476" fmla="*/ 14256738 w 22146938"/>
              <a:gd name="connsiteY24476" fmla="*/ 516197 h 4842513"/>
              <a:gd name="connsiteX24477" fmla="*/ 6789143 w 22146938"/>
              <a:gd name="connsiteY24477" fmla="*/ 516197 h 4842513"/>
              <a:gd name="connsiteX24478" fmla="*/ 6800738 w 22146938"/>
              <a:gd name="connsiteY24478" fmla="*/ 530592 h 4842513"/>
              <a:gd name="connsiteX24479" fmla="*/ 6785252 w 22146938"/>
              <a:gd name="connsiteY24479" fmla="*/ 540558 h 4842513"/>
              <a:gd name="connsiteX24480" fmla="*/ 6773635 w 22146938"/>
              <a:gd name="connsiteY24480" fmla="*/ 526163 h 4842513"/>
              <a:gd name="connsiteX24481" fmla="*/ 6789143 w 22146938"/>
              <a:gd name="connsiteY24481" fmla="*/ 516197 h 4842513"/>
              <a:gd name="connsiteX24482" fmla="*/ 5267800 w 22146938"/>
              <a:gd name="connsiteY24482" fmla="*/ 516197 h 4842513"/>
              <a:gd name="connsiteX24483" fmla="*/ 5280539 w 22146938"/>
              <a:gd name="connsiteY24483" fmla="*/ 532254 h 4842513"/>
              <a:gd name="connsiteX24484" fmla="*/ 5263367 w 22146938"/>
              <a:gd name="connsiteY24484" fmla="*/ 543327 h 4842513"/>
              <a:gd name="connsiteX24485" fmla="*/ 5250644 w 22146938"/>
              <a:gd name="connsiteY24485" fmla="*/ 527271 h 4842513"/>
              <a:gd name="connsiteX24486" fmla="*/ 5267800 w 22146938"/>
              <a:gd name="connsiteY24486" fmla="*/ 516197 h 4842513"/>
              <a:gd name="connsiteX24487" fmla="*/ 4803870 w 22146938"/>
              <a:gd name="connsiteY24487" fmla="*/ 516197 h 4842513"/>
              <a:gd name="connsiteX24488" fmla="*/ 4816603 w 22146938"/>
              <a:gd name="connsiteY24488" fmla="*/ 531700 h 4842513"/>
              <a:gd name="connsiteX24489" fmla="*/ 4799435 w 22146938"/>
              <a:gd name="connsiteY24489" fmla="*/ 542774 h 4842513"/>
              <a:gd name="connsiteX24490" fmla="*/ 4786699 w 22146938"/>
              <a:gd name="connsiteY24490" fmla="*/ 527271 h 4842513"/>
              <a:gd name="connsiteX24491" fmla="*/ 4803870 w 22146938"/>
              <a:gd name="connsiteY24491" fmla="*/ 516197 h 4842513"/>
              <a:gd name="connsiteX24492" fmla="*/ 15653111 w 22146938"/>
              <a:gd name="connsiteY24492" fmla="*/ 515090 h 4842513"/>
              <a:gd name="connsiteX24493" fmla="*/ 15665845 w 22146938"/>
              <a:gd name="connsiteY24493" fmla="*/ 530593 h 4842513"/>
              <a:gd name="connsiteX24494" fmla="*/ 15648682 w 22146938"/>
              <a:gd name="connsiteY24494" fmla="*/ 541112 h 4842513"/>
              <a:gd name="connsiteX24495" fmla="*/ 15635947 w 22146938"/>
              <a:gd name="connsiteY24495" fmla="*/ 525610 h 4842513"/>
              <a:gd name="connsiteX24496" fmla="*/ 15653111 w 22146938"/>
              <a:gd name="connsiteY24496" fmla="*/ 515090 h 4842513"/>
              <a:gd name="connsiteX24497" fmla="*/ 15469844 w 22146938"/>
              <a:gd name="connsiteY24497" fmla="*/ 515090 h 4842513"/>
              <a:gd name="connsiteX24498" fmla="*/ 15481472 w 22146938"/>
              <a:gd name="connsiteY24498" fmla="*/ 529485 h 4842513"/>
              <a:gd name="connsiteX24499" fmla="*/ 15465414 w 22146938"/>
              <a:gd name="connsiteY24499" fmla="*/ 539451 h 4842513"/>
              <a:gd name="connsiteX24500" fmla="*/ 15453788 w 22146938"/>
              <a:gd name="connsiteY24500" fmla="*/ 525056 h 4842513"/>
              <a:gd name="connsiteX24501" fmla="*/ 15469844 w 22146938"/>
              <a:gd name="connsiteY24501" fmla="*/ 515090 h 4842513"/>
              <a:gd name="connsiteX24502" fmla="*/ 3727286 w 22146938"/>
              <a:gd name="connsiteY24502" fmla="*/ 515090 h 4842513"/>
              <a:gd name="connsiteX24503" fmla="*/ 3738912 w 22146938"/>
              <a:gd name="connsiteY24503" fmla="*/ 528932 h 4842513"/>
              <a:gd name="connsiteX24504" fmla="*/ 3723964 w 22146938"/>
              <a:gd name="connsiteY24504" fmla="*/ 538345 h 4842513"/>
              <a:gd name="connsiteX24505" fmla="*/ 3712337 w 22146938"/>
              <a:gd name="connsiteY24505" fmla="*/ 524503 h 4842513"/>
              <a:gd name="connsiteX24506" fmla="*/ 3727286 w 22146938"/>
              <a:gd name="connsiteY24506" fmla="*/ 515090 h 4842513"/>
              <a:gd name="connsiteX24507" fmla="*/ 5414541 w 22146938"/>
              <a:gd name="connsiteY24507" fmla="*/ 514536 h 4842513"/>
              <a:gd name="connsiteX24508" fmla="*/ 5427276 w 22146938"/>
              <a:gd name="connsiteY24508" fmla="*/ 530593 h 4842513"/>
              <a:gd name="connsiteX24509" fmla="*/ 5410101 w 22146938"/>
              <a:gd name="connsiteY24509" fmla="*/ 541667 h 4842513"/>
              <a:gd name="connsiteX24510" fmla="*/ 5397381 w 22146938"/>
              <a:gd name="connsiteY24510" fmla="*/ 525610 h 4842513"/>
              <a:gd name="connsiteX24511" fmla="*/ 5414541 w 22146938"/>
              <a:gd name="connsiteY24511" fmla="*/ 514536 h 4842513"/>
              <a:gd name="connsiteX24512" fmla="*/ 14772211 w 22146938"/>
              <a:gd name="connsiteY24512" fmla="*/ 513983 h 4842513"/>
              <a:gd name="connsiteX24513" fmla="*/ 14784946 w 22146938"/>
              <a:gd name="connsiteY24513" fmla="*/ 529485 h 4842513"/>
              <a:gd name="connsiteX24514" fmla="*/ 14767782 w 22146938"/>
              <a:gd name="connsiteY24514" fmla="*/ 540005 h 4842513"/>
              <a:gd name="connsiteX24515" fmla="*/ 14755047 w 22146938"/>
              <a:gd name="connsiteY24515" fmla="*/ 524502 h 4842513"/>
              <a:gd name="connsiteX24516" fmla="*/ 14772211 w 22146938"/>
              <a:gd name="connsiteY24516" fmla="*/ 513983 h 4842513"/>
              <a:gd name="connsiteX24517" fmla="*/ 6072006 w 22146938"/>
              <a:gd name="connsiteY24517" fmla="*/ 513983 h 4842513"/>
              <a:gd name="connsiteX24518" fmla="*/ 6084179 w 22146938"/>
              <a:gd name="connsiteY24518" fmla="*/ 528932 h 4842513"/>
              <a:gd name="connsiteX24519" fmla="*/ 6068127 w 22146938"/>
              <a:gd name="connsiteY24519" fmla="*/ 539452 h 4842513"/>
              <a:gd name="connsiteX24520" fmla="*/ 6055946 w 22146938"/>
              <a:gd name="connsiteY24520" fmla="*/ 524503 h 4842513"/>
              <a:gd name="connsiteX24521" fmla="*/ 6072006 w 22146938"/>
              <a:gd name="connsiteY24521" fmla="*/ 513983 h 4842513"/>
              <a:gd name="connsiteX24522" fmla="*/ 12608998 w 22146938"/>
              <a:gd name="connsiteY24522" fmla="*/ 513429 h 4842513"/>
              <a:gd name="connsiteX24523" fmla="*/ 12620624 w 22146938"/>
              <a:gd name="connsiteY24523" fmla="*/ 527824 h 4842513"/>
              <a:gd name="connsiteX24524" fmla="*/ 12605122 w 22146938"/>
              <a:gd name="connsiteY24524" fmla="*/ 537790 h 4842513"/>
              <a:gd name="connsiteX24525" fmla="*/ 12593495 w 22146938"/>
              <a:gd name="connsiteY24525" fmla="*/ 523395 h 4842513"/>
              <a:gd name="connsiteX24526" fmla="*/ 12608998 w 22146938"/>
              <a:gd name="connsiteY24526" fmla="*/ 513429 h 4842513"/>
              <a:gd name="connsiteX24527" fmla="*/ 19327862 w 22146938"/>
              <a:gd name="connsiteY24527" fmla="*/ 512875 h 4842513"/>
              <a:gd name="connsiteX24528" fmla="*/ 19338936 w 22146938"/>
              <a:gd name="connsiteY24528" fmla="*/ 526717 h 4842513"/>
              <a:gd name="connsiteX24529" fmla="*/ 19323986 w 22146938"/>
              <a:gd name="connsiteY24529" fmla="*/ 536130 h 4842513"/>
              <a:gd name="connsiteX24530" fmla="*/ 19312914 w 22146938"/>
              <a:gd name="connsiteY24530" fmla="*/ 522288 h 4842513"/>
              <a:gd name="connsiteX24531" fmla="*/ 19327862 w 22146938"/>
              <a:gd name="connsiteY24531" fmla="*/ 512875 h 4842513"/>
              <a:gd name="connsiteX24532" fmla="*/ 14948281 w 22146938"/>
              <a:gd name="connsiteY24532" fmla="*/ 512875 h 4842513"/>
              <a:gd name="connsiteX24533" fmla="*/ 14961016 w 22146938"/>
              <a:gd name="connsiteY24533" fmla="*/ 528378 h 4842513"/>
              <a:gd name="connsiteX24534" fmla="*/ 14943852 w 22146938"/>
              <a:gd name="connsiteY24534" fmla="*/ 539451 h 4842513"/>
              <a:gd name="connsiteX24535" fmla="*/ 14931117 w 22146938"/>
              <a:gd name="connsiteY24535" fmla="*/ 523948 h 4842513"/>
              <a:gd name="connsiteX24536" fmla="*/ 14948281 w 22146938"/>
              <a:gd name="connsiteY24536" fmla="*/ 512875 h 4842513"/>
              <a:gd name="connsiteX24537" fmla="*/ 13953325 w 22146938"/>
              <a:gd name="connsiteY24537" fmla="*/ 512875 h 4842513"/>
              <a:gd name="connsiteX24538" fmla="*/ 13964951 w 22146938"/>
              <a:gd name="connsiteY24538" fmla="*/ 527270 h 4842513"/>
              <a:gd name="connsiteX24539" fmla="*/ 13949448 w 22146938"/>
              <a:gd name="connsiteY24539" fmla="*/ 537236 h 4842513"/>
              <a:gd name="connsiteX24540" fmla="*/ 13937822 w 22146938"/>
              <a:gd name="connsiteY24540" fmla="*/ 522841 h 4842513"/>
              <a:gd name="connsiteX24541" fmla="*/ 13953325 w 22146938"/>
              <a:gd name="connsiteY24541" fmla="*/ 512875 h 4842513"/>
              <a:gd name="connsiteX24542" fmla="*/ 15371844 w 22146938"/>
              <a:gd name="connsiteY24542" fmla="*/ 511214 h 4842513"/>
              <a:gd name="connsiteX24543" fmla="*/ 15383470 w 22146938"/>
              <a:gd name="connsiteY24543" fmla="*/ 525056 h 4842513"/>
              <a:gd name="connsiteX24544" fmla="*/ 15368521 w 22146938"/>
              <a:gd name="connsiteY24544" fmla="*/ 534469 h 4842513"/>
              <a:gd name="connsiteX24545" fmla="*/ 15356895 w 22146938"/>
              <a:gd name="connsiteY24545" fmla="*/ 520627 h 4842513"/>
              <a:gd name="connsiteX24546" fmla="*/ 15371844 w 22146938"/>
              <a:gd name="connsiteY24546" fmla="*/ 511214 h 4842513"/>
              <a:gd name="connsiteX24547" fmla="*/ 7863457 w 22146938"/>
              <a:gd name="connsiteY24547" fmla="*/ 511214 h 4842513"/>
              <a:gd name="connsiteX24548" fmla="*/ 7875072 w 22146938"/>
              <a:gd name="connsiteY24548" fmla="*/ 525056 h 4842513"/>
              <a:gd name="connsiteX24549" fmla="*/ 7859576 w 22146938"/>
              <a:gd name="connsiteY24549" fmla="*/ 535022 h 4842513"/>
              <a:gd name="connsiteX24550" fmla="*/ 7847938 w 22146938"/>
              <a:gd name="connsiteY24550" fmla="*/ 521180 h 4842513"/>
              <a:gd name="connsiteX24551" fmla="*/ 7863457 w 22146938"/>
              <a:gd name="connsiteY24551" fmla="*/ 511214 h 4842513"/>
              <a:gd name="connsiteX24552" fmla="*/ 6435842 w 22146938"/>
              <a:gd name="connsiteY24552" fmla="*/ 511214 h 4842513"/>
              <a:gd name="connsiteX24553" fmla="*/ 6448024 w 22146938"/>
              <a:gd name="connsiteY24553" fmla="*/ 525609 h 4842513"/>
              <a:gd name="connsiteX24554" fmla="*/ 6431977 w 22146938"/>
              <a:gd name="connsiteY24554" fmla="*/ 535575 h 4842513"/>
              <a:gd name="connsiteX24555" fmla="*/ 6419770 w 22146938"/>
              <a:gd name="connsiteY24555" fmla="*/ 521180 h 4842513"/>
              <a:gd name="connsiteX24556" fmla="*/ 6435842 w 22146938"/>
              <a:gd name="connsiteY24556" fmla="*/ 511214 h 4842513"/>
              <a:gd name="connsiteX24557" fmla="*/ 2642354 w 22146938"/>
              <a:gd name="connsiteY24557" fmla="*/ 510107 h 4842513"/>
              <a:gd name="connsiteX24558" fmla="*/ 2648010 w 22146938"/>
              <a:gd name="connsiteY24558" fmla="*/ 513186 h 4842513"/>
              <a:gd name="connsiteX24559" fmla="*/ 2649592 w 22146938"/>
              <a:gd name="connsiteY24559" fmla="*/ 512875 h 4842513"/>
              <a:gd name="connsiteX24560" fmla="*/ 2662324 w 22146938"/>
              <a:gd name="connsiteY24560" fmla="*/ 528378 h 4842513"/>
              <a:gd name="connsiteX24561" fmla="*/ 2645162 w 22146938"/>
              <a:gd name="connsiteY24561" fmla="*/ 539452 h 4842513"/>
              <a:gd name="connsiteX24562" fmla="*/ 2643924 w 22146938"/>
              <a:gd name="connsiteY24562" fmla="*/ 538768 h 4842513"/>
              <a:gd name="connsiteX24563" fmla="*/ 2645016 w 22146938"/>
              <a:gd name="connsiteY24563" fmla="*/ 542382 h 4842513"/>
              <a:gd name="connsiteX24564" fmla="*/ 2652399 w 22146938"/>
              <a:gd name="connsiteY24564" fmla="*/ 541113 h 4842513"/>
              <a:gd name="connsiteX24565" fmla="*/ 2665133 w 22146938"/>
              <a:gd name="connsiteY24565" fmla="*/ 556616 h 4842513"/>
              <a:gd name="connsiteX24566" fmla="*/ 2647969 w 22146938"/>
              <a:gd name="connsiteY24566" fmla="*/ 567136 h 4842513"/>
              <a:gd name="connsiteX24567" fmla="*/ 2638073 w 22146938"/>
              <a:gd name="connsiteY24567" fmla="*/ 561668 h 4842513"/>
              <a:gd name="connsiteX24568" fmla="*/ 2635937 w 22146938"/>
              <a:gd name="connsiteY24568" fmla="*/ 554116 h 4842513"/>
              <a:gd name="connsiteX24569" fmla="*/ 2627918 w 22146938"/>
              <a:gd name="connsiteY24569" fmla="*/ 555508 h 4842513"/>
              <a:gd name="connsiteX24570" fmla="*/ 2614631 w 22146938"/>
              <a:gd name="connsiteY24570" fmla="*/ 539451 h 4842513"/>
              <a:gd name="connsiteX24571" fmla="*/ 2620583 w 22146938"/>
              <a:gd name="connsiteY24571" fmla="*/ 530593 h 4842513"/>
              <a:gd name="connsiteX24572" fmla="*/ 2627062 w 22146938"/>
              <a:gd name="connsiteY24572" fmla="*/ 529373 h 4842513"/>
              <a:gd name="connsiteX24573" fmla="*/ 2624637 w 22146938"/>
              <a:gd name="connsiteY24573" fmla="*/ 521181 h 4842513"/>
              <a:gd name="connsiteX24574" fmla="*/ 2642354 w 22146938"/>
              <a:gd name="connsiteY24574" fmla="*/ 510107 h 4842513"/>
              <a:gd name="connsiteX24575" fmla="*/ 12747849 w 22146938"/>
              <a:gd name="connsiteY24575" fmla="*/ 509999 h 4842513"/>
              <a:gd name="connsiteX24576" fmla="*/ 12759591 w 22146938"/>
              <a:gd name="connsiteY24576" fmla="*/ 524214 h 4842513"/>
              <a:gd name="connsiteX24577" fmla="*/ 12743999 w 22146938"/>
              <a:gd name="connsiteY24577" fmla="*/ 534054 h 4842513"/>
              <a:gd name="connsiteX24578" fmla="*/ 12732256 w 22146938"/>
              <a:gd name="connsiteY24578" fmla="*/ 519840 h 4842513"/>
              <a:gd name="connsiteX24579" fmla="*/ 12747849 w 22146938"/>
              <a:gd name="connsiteY24579" fmla="*/ 509999 h 4842513"/>
              <a:gd name="connsiteX24580" fmla="*/ 19459084 w 22146938"/>
              <a:gd name="connsiteY24580" fmla="*/ 509553 h 4842513"/>
              <a:gd name="connsiteX24581" fmla="*/ 19470158 w 22146938"/>
              <a:gd name="connsiteY24581" fmla="*/ 523395 h 4842513"/>
              <a:gd name="connsiteX24582" fmla="*/ 19455210 w 22146938"/>
              <a:gd name="connsiteY24582" fmla="*/ 532807 h 4842513"/>
              <a:gd name="connsiteX24583" fmla="*/ 19444134 w 22146938"/>
              <a:gd name="connsiteY24583" fmla="*/ 518965 h 4842513"/>
              <a:gd name="connsiteX24584" fmla="*/ 19459084 w 22146938"/>
              <a:gd name="connsiteY24584" fmla="*/ 509553 h 4842513"/>
              <a:gd name="connsiteX24585" fmla="*/ 7994615 w 22146938"/>
              <a:gd name="connsiteY24585" fmla="*/ 509553 h 4842513"/>
              <a:gd name="connsiteX24586" fmla="*/ 8006231 w 22146938"/>
              <a:gd name="connsiteY24586" fmla="*/ 523948 h 4842513"/>
              <a:gd name="connsiteX24587" fmla="*/ 8000765 w 22146938"/>
              <a:gd name="connsiteY24587" fmla="*/ 531838 h 4842513"/>
              <a:gd name="connsiteX24588" fmla="*/ 7996590 w 22146938"/>
              <a:gd name="connsiteY24588" fmla="*/ 532704 h 4842513"/>
              <a:gd name="connsiteX24589" fmla="*/ 8001161 w 22146938"/>
              <a:gd name="connsiteY24589" fmla="*/ 535230 h 4842513"/>
              <a:gd name="connsiteX24590" fmla="*/ 8003925 w 22146938"/>
              <a:gd name="connsiteY24590" fmla="*/ 544988 h 4842513"/>
              <a:gd name="connsiteX24591" fmla="*/ 7987881 w 22146938"/>
              <a:gd name="connsiteY24591" fmla="*/ 555508 h 4842513"/>
              <a:gd name="connsiteX24592" fmla="*/ 7975694 w 22146938"/>
              <a:gd name="connsiteY24592" fmla="*/ 540559 h 4842513"/>
              <a:gd name="connsiteX24593" fmla="*/ 7981228 w 22146938"/>
              <a:gd name="connsiteY24593" fmla="*/ 531977 h 4842513"/>
              <a:gd name="connsiteX24594" fmla="*/ 7985784 w 22146938"/>
              <a:gd name="connsiteY24594" fmla="*/ 531138 h 4842513"/>
              <a:gd name="connsiteX24595" fmla="*/ 7981599 w 22146938"/>
              <a:gd name="connsiteY24595" fmla="*/ 528793 h 4842513"/>
              <a:gd name="connsiteX24596" fmla="*/ 7979107 w 22146938"/>
              <a:gd name="connsiteY24596" fmla="*/ 519519 h 4842513"/>
              <a:gd name="connsiteX24597" fmla="*/ 7994615 w 22146938"/>
              <a:gd name="connsiteY24597" fmla="*/ 509553 h 4842513"/>
              <a:gd name="connsiteX24598" fmla="*/ 3846902 w 22146938"/>
              <a:gd name="connsiteY24598" fmla="*/ 509553 h 4842513"/>
              <a:gd name="connsiteX24599" fmla="*/ 3857976 w 22146938"/>
              <a:gd name="connsiteY24599" fmla="*/ 523395 h 4842513"/>
              <a:gd name="connsiteX24600" fmla="*/ 3843026 w 22146938"/>
              <a:gd name="connsiteY24600" fmla="*/ 532808 h 4842513"/>
              <a:gd name="connsiteX24601" fmla="*/ 3831954 w 22146938"/>
              <a:gd name="connsiteY24601" fmla="*/ 518966 h 4842513"/>
              <a:gd name="connsiteX24602" fmla="*/ 3846902 w 22146938"/>
              <a:gd name="connsiteY24602" fmla="*/ 509553 h 4842513"/>
              <a:gd name="connsiteX24603" fmla="*/ 15437178 w 22146938"/>
              <a:gd name="connsiteY24603" fmla="*/ 508446 h 4842513"/>
              <a:gd name="connsiteX24604" fmla="*/ 15448804 w 22146938"/>
              <a:gd name="connsiteY24604" fmla="*/ 522841 h 4842513"/>
              <a:gd name="connsiteX24605" fmla="*/ 15444527 w 22146938"/>
              <a:gd name="connsiteY24605" fmla="*/ 529014 h 4842513"/>
              <a:gd name="connsiteX24606" fmla="*/ 15445198 w 22146938"/>
              <a:gd name="connsiteY24606" fmla="*/ 531388 h 4842513"/>
              <a:gd name="connsiteX24607" fmla="*/ 15427703 w 22146938"/>
              <a:gd name="connsiteY24607" fmla="*/ 542604 h 4842513"/>
              <a:gd name="connsiteX24608" fmla="*/ 15414583 w 22146938"/>
              <a:gd name="connsiteY24608" fmla="*/ 526486 h 4842513"/>
              <a:gd name="connsiteX24609" fmla="*/ 15420614 w 22146938"/>
              <a:gd name="connsiteY24609" fmla="*/ 517540 h 4842513"/>
              <a:gd name="connsiteX24610" fmla="*/ 15422507 w 22146938"/>
              <a:gd name="connsiteY24610" fmla="*/ 517165 h 4842513"/>
              <a:gd name="connsiteX24611" fmla="*/ 15426934 w 22146938"/>
              <a:gd name="connsiteY24611" fmla="*/ 510522 h 4842513"/>
              <a:gd name="connsiteX24612" fmla="*/ 15437178 w 22146938"/>
              <a:gd name="connsiteY24612" fmla="*/ 508446 h 4842513"/>
              <a:gd name="connsiteX24613" fmla="*/ 7342380 w 22146938"/>
              <a:gd name="connsiteY24613" fmla="*/ 507892 h 4842513"/>
              <a:gd name="connsiteX24614" fmla="*/ 7353991 w 22146938"/>
              <a:gd name="connsiteY24614" fmla="*/ 521733 h 4842513"/>
              <a:gd name="connsiteX24615" fmla="*/ 7338535 w 22146938"/>
              <a:gd name="connsiteY24615" fmla="*/ 531700 h 4842513"/>
              <a:gd name="connsiteX24616" fmla="*/ 7326930 w 22146938"/>
              <a:gd name="connsiteY24616" fmla="*/ 517858 h 4842513"/>
              <a:gd name="connsiteX24617" fmla="*/ 7342380 w 22146938"/>
              <a:gd name="connsiteY24617" fmla="*/ 507892 h 4842513"/>
              <a:gd name="connsiteX24618" fmla="*/ 5699333 w 22146938"/>
              <a:gd name="connsiteY24618" fmla="*/ 507892 h 4842513"/>
              <a:gd name="connsiteX24619" fmla="*/ 5711504 w 22146938"/>
              <a:gd name="connsiteY24619" fmla="*/ 522841 h 4842513"/>
              <a:gd name="connsiteX24620" fmla="*/ 5695456 w 22146938"/>
              <a:gd name="connsiteY24620" fmla="*/ 533361 h 4842513"/>
              <a:gd name="connsiteX24621" fmla="*/ 5683278 w 22146938"/>
              <a:gd name="connsiteY24621" fmla="*/ 518412 h 4842513"/>
              <a:gd name="connsiteX24622" fmla="*/ 5699333 w 22146938"/>
              <a:gd name="connsiteY24622" fmla="*/ 507892 h 4842513"/>
              <a:gd name="connsiteX24623" fmla="*/ 5206441 w 22146938"/>
              <a:gd name="connsiteY24623" fmla="*/ 507339 h 4842513"/>
              <a:gd name="connsiteX24624" fmla="*/ 5216325 w 22146938"/>
              <a:gd name="connsiteY24624" fmla="*/ 512807 h 4842513"/>
              <a:gd name="connsiteX24625" fmla="*/ 5218427 w 22146938"/>
              <a:gd name="connsiteY24625" fmla="*/ 520215 h 4842513"/>
              <a:gd name="connsiteX24626" fmla="*/ 5223184 w 22146938"/>
              <a:gd name="connsiteY24626" fmla="*/ 522904 h 4842513"/>
              <a:gd name="connsiteX24627" fmla="*/ 5224112 w 22146938"/>
              <a:gd name="connsiteY24627" fmla="*/ 521527 h 4842513"/>
              <a:gd name="connsiteX24628" fmla="*/ 5235175 w 22146938"/>
              <a:gd name="connsiteY24628" fmla="*/ 519519 h 4842513"/>
              <a:gd name="connsiteX24629" fmla="*/ 5247914 w 22146938"/>
              <a:gd name="connsiteY24629" fmla="*/ 535022 h 4842513"/>
              <a:gd name="connsiteX24630" fmla="*/ 5230743 w 22146938"/>
              <a:gd name="connsiteY24630" fmla="*/ 546096 h 4842513"/>
              <a:gd name="connsiteX24631" fmla="*/ 5225043 w 22146938"/>
              <a:gd name="connsiteY24631" fmla="*/ 542938 h 4842513"/>
              <a:gd name="connsiteX24632" fmla="*/ 5223829 w 22146938"/>
              <a:gd name="connsiteY24632" fmla="*/ 544712 h 4842513"/>
              <a:gd name="connsiteX24633" fmla="*/ 5211791 w 22146938"/>
              <a:gd name="connsiteY24633" fmla="*/ 547203 h 4842513"/>
              <a:gd name="connsiteX24634" fmla="*/ 5201141 w 22146938"/>
              <a:gd name="connsiteY24634" fmla="*/ 541182 h 4842513"/>
              <a:gd name="connsiteX24635" fmla="*/ 5198035 w 22146938"/>
              <a:gd name="connsiteY24635" fmla="*/ 530856 h 4842513"/>
              <a:gd name="connsiteX24636" fmla="*/ 5196754 w 22146938"/>
              <a:gd name="connsiteY24636" fmla="*/ 530150 h 4842513"/>
              <a:gd name="connsiteX24637" fmla="*/ 5192018 w 22146938"/>
              <a:gd name="connsiteY24637" fmla="*/ 536986 h 4842513"/>
              <a:gd name="connsiteX24638" fmla="*/ 5180168 w 22146938"/>
              <a:gd name="connsiteY24638" fmla="*/ 539195 h 4842513"/>
              <a:gd name="connsiteX24639" fmla="*/ 5166494 w 22146938"/>
              <a:gd name="connsiteY24639" fmla="*/ 522991 h 4842513"/>
              <a:gd name="connsiteX24640" fmla="*/ 5184528 w 22146938"/>
              <a:gd name="connsiteY24640" fmla="*/ 511860 h 4842513"/>
              <a:gd name="connsiteX24641" fmla="*/ 5191328 w 22146938"/>
              <a:gd name="connsiteY24641" fmla="*/ 515589 h 4842513"/>
              <a:gd name="connsiteX24642" fmla="*/ 5195235 w 22146938"/>
              <a:gd name="connsiteY24642" fmla="*/ 509692 h 4842513"/>
              <a:gd name="connsiteX24643" fmla="*/ 5206441 w 22146938"/>
              <a:gd name="connsiteY24643" fmla="*/ 507339 h 4842513"/>
              <a:gd name="connsiteX24644" fmla="*/ 11174421 w 22146938"/>
              <a:gd name="connsiteY24644" fmla="*/ 506785 h 4842513"/>
              <a:gd name="connsiteX24645" fmla="*/ 11186049 w 22146938"/>
              <a:gd name="connsiteY24645" fmla="*/ 520626 h 4842513"/>
              <a:gd name="connsiteX24646" fmla="*/ 11170546 w 22146938"/>
              <a:gd name="connsiteY24646" fmla="*/ 530593 h 4842513"/>
              <a:gd name="connsiteX24647" fmla="*/ 11158919 w 22146938"/>
              <a:gd name="connsiteY24647" fmla="*/ 516751 h 4842513"/>
              <a:gd name="connsiteX24648" fmla="*/ 11174421 w 22146938"/>
              <a:gd name="connsiteY24648" fmla="*/ 506785 h 4842513"/>
              <a:gd name="connsiteX24649" fmla="*/ 15404510 w 22146938"/>
              <a:gd name="connsiteY24649" fmla="*/ 506231 h 4842513"/>
              <a:gd name="connsiteX24650" fmla="*/ 15416137 w 22146938"/>
              <a:gd name="connsiteY24650" fmla="*/ 520073 h 4842513"/>
              <a:gd name="connsiteX24651" fmla="*/ 15400634 w 22146938"/>
              <a:gd name="connsiteY24651" fmla="*/ 530039 h 4842513"/>
              <a:gd name="connsiteX24652" fmla="*/ 15389006 w 22146938"/>
              <a:gd name="connsiteY24652" fmla="*/ 516197 h 4842513"/>
              <a:gd name="connsiteX24653" fmla="*/ 15404510 w 22146938"/>
              <a:gd name="connsiteY24653" fmla="*/ 506231 h 4842513"/>
              <a:gd name="connsiteX24654" fmla="*/ 13535851 w 22146938"/>
              <a:gd name="connsiteY24654" fmla="*/ 506231 h 4842513"/>
              <a:gd name="connsiteX24655" fmla="*/ 13547479 w 22146938"/>
              <a:gd name="connsiteY24655" fmla="*/ 520073 h 4842513"/>
              <a:gd name="connsiteX24656" fmla="*/ 13532530 w 22146938"/>
              <a:gd name="connsiteY24656" fmla="*/ 529486 h 4842513"/>
              <a:gd name="connsiteX24657" fmla="*/ 13520902 w 22146938"/>
              <a:gd name="connsiteY24657" fmla="*/ 515644 h 4842513"/>
              <a:gd name="connsiteX24658" fmla="*/ 13535851 w 22146938"/>
              <a:gd name="connsiteY24658" fmla="*/ 506231 h 4842513"/>
              <a:gd name="connsiteX24659" fmla="*/ 8471905 w 22146938"/>
              <a:gd name="connsiteY24659" fmla="*/ 506231 h 4842513"/>
              <a:gd name="connsiteX24660" fmla="*/ 8484092 w 22146938"/>
              <a:gd name="connsiteY24660" fmla="*/ 520626 h 4842513"/>
              <a:gd name="connsiteX24661" fmla="*/ 8468034 w 22146938"/>
              <a:gd name="connsiteY24661" fmla="*/ 530592 h 4842513"/>
              <a:gd name="connsiteX24662" fmla="*/ 8455857 w 22146938"/>
              <a:gd name="connsiteY24662" fmla="*/ 516197 h 4842513"/>
              <a:gd name="connsiteX24663" fmla="*/ 8471905 w 22146938"/>
              <a:gd name="connsiteY24663" fmla="*/ 506231 h 4842513"/>
              <a:gd name="connsiteX24664" fmla="*/ 5456201 w 22146938"/>
              <a:gd name="connsiteY24664" fmla="*/ 506231 h 4842513"/>
              <a:gd name="connsiteX24665" fmla="*/ 5468390 w 22146938"/>
              <a:gd name="connsiteY24665" fmla="*/ 521180 h 4842513"/>
              <a:gd name="connsiteX24666" fmla="*/ 5462775 w 22146938"/>
              <a:gd name="connsiteY24666" fmla="*/ 529555 h 4842513"/>
              <a:gd name="connsiteX24667" fmla="*/ 5462614 w 22146938"/>
              <a:gd name="connsiteY24667" fmla="*/ 529588 h 4842513"/>
              <a:gd name="connsiteX24668" fmla="*/ 5463237 w 22146938"/>
              <a:gd name="connsiteY24668" fmla="*/ 531700 h 4842513"/>
              <a:gd name="connsiteX24669" fmla="*/ 5445529 w 22146938"/>
              <a:gd name="connsiteY24669" fmla="*/ 542774 h 4842513"/>
              <a:gd name="connsiteX24670" fmla="*/ 5432241 w 22146938"/>
              <a:gd name="connsiteY24670" fmla="*/ 526717 h 4842513"/>
              <a:gd name="connsiteX24671" fmla="*/ 5438193 w 22146938"/>
              <a:gd name="connsiteY24671" fmla="*/ 517651 h 4842513"/>
              <a:gd name="connsiteX24672" fmla="*/ 5439781 w 22146938"/>
              <a:gd name="connsiteY24672" fmla="*/ 517381 h 4842513"/>
              <a:gd name="connsiteX24673" fmla="*/ 5439604 w 22146938"/>
              <a:gd name="connsiteY24673" fmla="*/ 516751 h 4842513"/>
              <a:gd name="connsiteX24674" fmla="*/ 5456201 w 22146938"/>
              <a:gd name="connsiteY24674" fmla="*/ 506231 h 4842513"/>
              <a:gd name="connsiteX24675" fmla="*/ 3962637 w 22146938"/>
              <a:gd name="connsiteY24675" fmla="*/ 506231 h 4842513"/>
              <a:gd name="connsiteX24676" fmla="*/ 3973709 w 22146938"/>
              <a:gd name="connsiteY24676" fmla="*/ 519519 h 4842513"/>
              <a:gd name="connsiteX24677" fmla="*/ 3958762 w 22146938"/>
              <a:gd name="connsiteY24677" fmla="*/ 528932 h 4842513"/>
              <a:gd name="connsiteX24678" fmla="*/ 3947689 w 22146938"/>
              <a:gd name="connsiteY24678" fmla="*/ 515644 h 4842513"/>
              <a:gd name="connsiteX24679" fmla="*/ 3962637 w 22146938"/>
              <a:gd name="connsiteY24679" fmla="*/ 506231 h 4842513"/>
              <a:gd name="connsiteX24680" fmla="*/ 9612301 w 22146938"/>
              <a:gd name="connsiteY24680" fmla="*/ 505677 h 4842513"/>
              <a:gd name="connsiteX24681" fmla="*/ 9623928 w 22146938"/>
              <a:gd name="connsiteY24681" fmla="*/ 519519 h 4842513"/>
              <a:gd name="connsiteX24682" fmla="*/ 9621422 w 22146938"/>
              <a:gd name="connsiteY24682" fmla="*/ 523297 h 4842513"/>
              <a:gd name="connsiteX24683" fmla="*/ 9622887 w 22146938"/>
              <a:gd name="connsiteY24683" fmla="*/ 525055 h 4842513"/>
              <a:gd name="connsiteX24684" fmla="*/ 9617756 w 22146938"/>
              <a:gd name="connsiteY24684" fmla="*/ 532461 h 4842513"/>
              <a:gd name="connsiteX24685" fmla="*/ 9612219 w 22146938"/>
              <a:gd name="connsiteY24685" fmla="*/ 533659 h 4842513"/>
              <a:gd name="connsiteX24686" fmla="*/ 9616875 w 22146938"/>
              <a:gd name="connsiteY24686" fmla="*/ 536268 h 4842513"/>
              <a:gd name="connsiteX24687" fmla="*/ 9619372 w 22146938"/>
              <a:gd name="connsiteY24687" fmla="*/ 545542 h 4842513"/>
              <a:gd name="connsiteX24688" fmla="*/ 9603308 w 22146938"/>
              <a:gd name="connsiteY24688" fmla="*/ 555508 h 4842513"/>
              <a:gd name="connsiteX24689" fmla="*/ 9591680 w 22146938"/>
              <a:gd name="connsiteY24689" fmla="*/ 541113 h 4842513"/>
              <a:gd name="connsiteX24690" fmla="*/ 9597218 w 22146938"/>
              <a:gd name="connsiteY24690" fmla="*/ 533223 h 4842513"/>
              <a:gd name="connsiteX24691" fmla="*/ 9605999 w 22146938"/>
              <a:gd name="connsiteY24691" fmla="*/ 531490 h 4842513"/>
              <a:gd name="connsiteX24692" fmla="*/ 9597413 w 22146938"/>
              <a:gd name="connsiteY24692" fmla="*/ 521180 h 4842513"/>
              <a:gd name="connsiteX24693" fmla="*/ 9599639 w 22146938"/>
              <a:gd name="connsiteY24693" fmla="*/ 517819 h 4842513"/>
              <a:gd name="connsiteX24694" fmla="*/ 9597349 w 22146938"/>
              <a:gd name="connsiteY24694" fmla="*/ 515090 h 4842513"/>
              <a:gd name="connsiteX24695" fmla="*/ 9612301 w 22146938"/>
              <a:gd name="connsiteY24695" fmla="*/ 505677 h 4842513"/>
              <a:gd name="connsiteX24696" fmla="*/ 12883068 w 22146938"/>
              <a:gd name="connsiteY24696" fmla="*/ 505124 h 4842513"/>
              <a:gd name="connsiteX24697" fmla="*/ 12894694 w 22146938"/>
              <a:gd name="connsiteY24697" fmla="*/ 518965 h 4842513"/>
              <a:gd name="connsiteX24698" fmla="*/ 12879192 w 22146938"/>
              <a:gd name="connsiteY24698" fmla="*/ 528932 h 4842513"/>
              <a:gd name="connsiteX24699" fmla="*/ 12867564 w 22146938"/>
              <a:gd name="connsiteY24699" fmla="*/ 515090 h 4842513"/>
              <a:gd name="connsiteX24700" fmla="*/ 12883068 w 22146938"/>
              <a:gd name="connsiteY24700" fmla="*/ 505124 h 4842513"/>
              <a:gd name="connsiteX24701" fmla="*/ 19591412 w 22146938"/>
              <a:gd name="connsiteY24701" fmla="*/ 504016 h 4842513"/>
              <a:gd name="connsiteX24702" fmla="*/ 19602486 w 22146938"/>
              <a:gd name="connsiteY24702" fmla="*/ 517858 h 4842513"/>
              <a:gd name="connsiteX24703" fmla="*/ 19587538 w 22146938"/>
              <a:gd name="connsiteY24703" fmla="*/ 527271 h 4842513"/>
              <a:gd name="connsiteX24704" fmla="*/ 19576462 w 22146938"/>
              <a:gd name="connsiteY24704" fmla="*/ 513429 h 4842513"/>
              <a:gd name="connsiteX24705" fmla="*/ 19591412 w 22146938"/>
              <a:gd name="connsiteY24705" fmla="*/ 504016 h 4842513"/>
              <a:gd name="connsiteX24706" fmla="*/ 8271944 w 22146938"/>
              <a:gd name="connsiteY24706" fmla="*/ 504016 h 4842513"/>
              <a:gd name="connsiteX24707" fmla="*/ 8284130 w 22146938"/>
              <a:gd name="connsiteY24707" fmla="*/ 518965 h 4842513"/>
              <a:gd name="connsiteX24708" fmla="*/ 8268076 w 22146938"/>
              <a:gd name="connsiteY24708" fmla="*/ 529485 h 4842513"/>
              <a:gd name="connsiteX24709" fmla="*/ 8255891 w 22146938"/>
              <a:gd name="connsiteY24709" fmla="*/ 514536 h 4842513"/>
              <a:gd name="connsiteX24710" fmla="*/ 8271944 w 22146938"/>
              <a:gd name="connsiteY24710" fmla="*/ 504016 h 4842513"/>
              <a:gd name="connsiteX24711" fmla="*/ 8133507 w 22146938"/>
              <a:gd name="connsiteY24711" fmla="*/ 504016 h 4842513"/>
              <a:gd name="connsiteX24712" fmla="*/ 8145702 w 22146938"/>
              <a:gd name="connsiteY24712" fmla="*/ 518965 h 4842513"/>
              <a:gd name="connsiteX24713" fmla="*/ 8129639 w 22146938"/>
              <a:gd name="connsiteY24713" fmla="*/ 529485 h 4842513"/>
              <a:gd name="connsiteX24714" fmla="*/ 8117454 w 22146938"/>
              <a:gd name="connsiteY24714" fmla="*/ 514536 h 4842513"/>
              <a:gd name="connsiteX24715" fmla="*/ 8133507 w 22146938"/>
              <a:gd name="connsiteY24715" fmla="*/ 504016 h 4842513"/>
              <a:gd name="connsiteX24716" fmla="*/ 4661587 w 22146938"/>
              <a:gd name="connsiteY24716" fmla="*/ 503462 h 4842513"/>
              <a:gd name="connsiteX24717" fmla="*/ 4674319 w 22146938"/>
              <a:gd name="connsiteY24717" fmla="*/ 518965 h 4842513"/>
              <a:gd name="connsiteX24718" fmla="*/ 4657149 w 22146938"/>
              <a:gd name="connsiteY24718" fmla="*/ 530039 h 4842513"/>
              <a:gd name="connsiteX24719" fmla="*/ 4644411 w 22146938"/>
              <a:gd name="connsiteY24719" fmla="*/ 514536 h 4842513"/>
              <a:gd name="connsiteX24720" fmla="*/ 4661587 w 22146938"/>
              <a:gd name="connsiteY24720" fmla="*/ 503462 h 4842513"/>
              <a:gd name="connsiteX24721" fmla="*/ 3673783 w 22146938"/>
              <a:gd name="connsiteY24721" fmla="*/ 503462 h 4842513"/>
              <a:gd name="connsiteX24722" fmla="*/ 3687072 w 22146938"/>
              <a:gd name="connsiteY24722" fmla="*/ 519519 h 4842513"/>
              <a:gd name="connsiteX24723" fmla="*/ 3669353 w 22146938"/>
              <a:gd name="connsiteY24723" fmla="*/ 530592 h 4842513"/>
              <a:gd name="connsiteX24724" fmla="*/ 3656067 w 22146938"/>
              <a:gd name="connsiteY24724" fmla="*/ 514536 h 4842513"/>
              <a:gd name="connsiteX24725" fmla="*/ 3673783 w 22146938"/>
              <a:gd name="connsiteY24725" fmla="*/ 503462 h 4842513"/>
              <a:gd name="connsiteX24726" fmla="*/ 11648368 w 22146938"/>
              <a:gd name="connsiteY24726" fmla="*/ 501802 h 4842513"/>
              <a:gd name="connsiteX24727" fmla="*/ 11660549 w 22146938"/>
              <a:gd name="connsiteY24727" fmla="*/ 516197 h 4842513"/>
              <a:gd name="connsiteX24728" fmla="*/ 11644493 w 22146938"/>
              <a:gd name="connsiteY24728" fmla="*/ 526163 h 4842513"/>
              <a:gd name="connsiteX24729" fmla="*/ 11632311 w 22146938"/>
              <a:gd name="connsiteY24729" fmla="*/ 511768 h 4842513"/>
              <a:gd name="connsiteX24730" fmla="*/ 11648368 w 22146938"/>
              <a:gd name="connsiteY24730" fmla="*/ 501802 h 4842513"/>
              <a:gd name="connsiteX24731" fmla="*/ 10492150 w 22146938"/>
              <a:gd name="connsiteY24731" fmla="*/ 501248 h 4842513"/>
              <a:gd name="connsiteX24732" fmla="*/ 10503778 w 22146938"/>
              <a:gd name="connsiteY24732" fmla="*/ 515643 h 4842513"/>
              <a:gd name="connsiteX24733" fmla="*/ 10488278 w 22146938"/>
              <a:gd name="connsiteY24733" fmla="*/ 525609 h 4842513"/>
              <a:gd name="connsiteX24734" fmla="*/ 10476650 w 22146938"/>
              <a:gd name="connsiteY24734" fmla="*/ 511214 h 4842513"/>
              <a:gd name="connsiteX24735" fmla="*/ 10492150 w 22146938"/>
              <a:gd name="connsiteY24735" fmla="*/ 501248 h 4842513"/>
              <a:gd name="connsiteX24736" fmla="*/ 3216345 w 22146938"/>
              <a:gd name="connsiteY24736" fmla="*/ 501248 h 4842513"/>
              <a:gd name="connsiteX24737" fmla="*/ 3227419 w 22146938"/>
              <a:gd name="connsiteY24737" fmla="*/ 514537 h 4842513"/>
              <a:gd name="connsiteX24738" fmla="*/ 3222760 w 22146938"/>
              <a:gd name="connsiteY24738" fmla="*/ 521181 h 4842513"/>
              <a:gd name="connsiteX24739" fmla="*/ 3230833 w 22146938"/>
              <a:gd name="connsiteY24739" fmla="*/ 519519 h 4842513"/>
              <a:gd name="connsiteX24740" fmla="*/ 3244120 w 22146938"/>
              <a:gd name="connsiteY24740" fmla="*/ 535576 h 4842513"/>
              <a:gd name="connsiteX24741" fmla="*/ 3237962 w 22146938"/>
              <a:gd name="connsiteY24741" fmla="*/ 544642 h 4842513"/>
              <a:gd name="connsiteX24742" fmla="*/ 3230438 w 22146938"/>
              <a:gd name="connsiteY24742" fmla="*/ 545949 h 4842513"/>
              <a:gd name="connsiteX24743" fmla="*/ 3225560 w 22146938"/>
              <a:gd name="connsiteY24743" fmla="*/ 553086 h 4842513"/>
              <a:gd name="connsiteX24744" fmla="*/ 3215039 w 22146938"/>
              <a:gd name="connsiteY24744" fmla="*/ 554954 h 4842513"/>
              <a:gd name="connsiteX24745" fmla="*/ 3202861 w 22146938"/>
              <a:gd name="connsiteY24745" fmla="*/ 540559 h 4842513"/>
              <a:gd name="connsiteX24746" fmla="*/ 3208397 w 22146938"/>
              <a:gd name="connsiteY24746" fmla="*/ 532669 h 4842513"/>
              <a:gd name="connsiteX24747" fmla="*/ 3213422 w 22146938"/>
              <a:gd name="connsiteY24747" fmla="*/ 531678 h 4842513"/>
              <a:gd name="connsiteX24748" fmla="*/ 3213116 w 22146938"/>
              <a:gd name="connsiteY24748" fmla="*/ 530593 h 4842513"/>
              <a:gd name="connsiteX24749" fmla="*/ 3218547 w 22146938"/>
              <a:gd name="connsiteY24749" fmla="*/ 522699 h 4842513"/>
              <a:gd name="connsiteX24750" fmla="*/ 3212472 w 22146938"/>
              <a:gd name="connsiteY24750" fmla="*/ 523949 h 4842513"/>
              <a:gd name="connsiteX24751" fmla="*/ 3201397 w 22146938"/>
              <a:gd name="connsiteY24751" fmla="*/ 510661 h 4842513"/>
              <a:gd name="connsiteX24752" fmla="*/ 3216345 w 22146938"/>
              <a:gd name="connsiteY24752" fmla="*/ 501248 h 4842513"/>
              <a:gd name="connsiteX24753" fmla="*/ 5937467 w 22146938"/>
              <a:gd name="connsiteY24753" fmla="*/ 500694 h 4842513"/>
              <a:gd name="connsiteX24754" fmla="*/ 5949642 w 22146938"/>
              <a:gd name="connsiteY24754" fmla="*/ 515643 h 4842513"/>
              <a:gd name="connsiteX24755" fmla="*/ 5933598 w 22146938"/>
              <a:gd name="connsiteY24755" fmla="*/ 526163 h 4842513"/>
              <a:gd name="connsiteX24756" fmla="*/ 5921407 w 22146938"/>
              <a:gd name="connsiteY24756" fmla="*/ 511214 h 4842513"/>
              <a:gd name="connsiteX24757" fmla="*/ 5937467 w 22146938"/>
              <a:gd name="connsiteY24757" fmla="*/ 500694 h 4842513"/>
              <a:gd name="connsiteX24758" fmla="*/ 9747840 w 22146938"/>
              <a:gd name="connsiteY24758" fmla="*/ 500141 h 4842513"/>
              <a:gd name="connsiteX24759" fmla="*/ 9759469 w 22146938"/>
              <a:gd name="connsiteY24759" fmla="*/ 514536 h 4842513"/>
              <a:gd name="connsiteX24760" fmla="*/ 9743411 w 22146938"/>
              <a:gd name="connsiteY24760" fmla="*/ 524502 h 4842513"/>
              <a:gd name="connsiteX24761" fmla="*/ 9731784 w 22146938"/>
              <a:gd name="connsiteY24761" fmla="*/ 510107 h 4842513"/>
              <a:gd name="connsiteX24762" fmla="*/ 9747840 w 22146938"/>
              <a:gd name="connsiteY24762" fmla="*/ 500141 h 4842513"/>
              <a:gd name="connsiteX24763" fmla="*/ 14417304 w 22146938"/>
              <a:gd name="connsiteY24763" fmla="*/ 499587 h 4842513"/>
              <a:gd name="connsiteX24764" fmla="*/ 14429486 w 22146938"/>
              <a:gd name="connsiteY24764" fmla="*/ 514536 h 4842513"/>
              <a:gd name="connsiteX24765" fmla="*/ 14413429 w 22146938"/>
              <a:gd name="connsiteY24765" fmla="*/ 525056 h 4842513"/>
              <a:gd name="connsiteX24766" fmla="*/ 14401248 w 22146938"/>
              <a:gd name="connsiteY24766" fmla="*/ 510107 h 4842513"/>
              <a:gd name="connsiteX24767" fmla="*/ 14417304 w 22146938"/>
              <a:gd name="connsiteY24767" fmla="*/ 499587 h 4842513"/>
              <a:gd name="connsiteX24768" fmla="*/ 10652858 w 22146938"/>
              <a:gd name="connsiteY24768" fmla="*/ 499587 h 4842513"/>
              <a:gd name="connsiteX24769" fmla="*/ 10664485 w 22146938"/>
              <a:gd name="connsiteY24769" fmla="*/ 513429 h 4842513"/>
              <a:gd name="connsiteX24770" fmla="*/ 10649536 w 22146938"/>
              <a:gd name="connsiteY24770" fmla="*/ 522841 h 4842513"/>
              <a:gd name="connsiteX24771" fmla="*/ 10637909 w 22146938"/>
              <a:gd name="connsiteY24771" fmla="*/ 508999 h 4842513"/>
              <a:gd name="connsiteX24772" fmla="*/ 10652858 w 22146938"/>
              <a:gd name="connsiteY24772" fmla="*/ 499587 h 4842513"/>
              <a:gd name="connsiteX24773" fmla="*/ 10154285 w 22146938"/>
              <a:gd name="connsiteY24773" fmla="*/ 499587 h 4842513"/>
              <a:gd name="connsiteX24774" fmla="*/ 10165915 w 22146938"/>
              <a:gd name="connsiteY24774" fmla="*/ 513982 h 4842513"/>
              <a:gd name="connsiteX24775" fmla="*/ 10149857 w 22146938"/>
              <a:gd name="connsiteY24775" fmla="*/ 523948 h 4842513"/>
              <a:gd name="connsiteX24776" fmla="*/ 10138229 w 22146938"/>
              <a:gd name="connsiteY24776" fmla="*/ 509553 h 4842513"/>
              <a:gd name="connsiteX24777" fmla="*/ 10154285 w 22146938"/>
              <a:gd name="connsiteY24777" fmla="*/ 499587 h 4842513"/>
              <a:gd name="connsiteX24778" fmla="*/ 3461061 w 22146938"/>
              <a:gd name="connsiteY24778" fmla="*/ 499587 h 4842513"/>
              <a:gd name="connsiteX24779" fmla="*/ 3472134 w 22146938"/>
              <a:gd name="connsiteY24779" fmla="*/ 512875 h 4842513"/>
              <a:gd name="connsiteX24780" fmla="*/ 3457741 w 22146938"/>
              <a:gd name="connsiteY24780" fmla="*/ 522288 h 4842513"/>
              <a:gd name="connsiteX24781" fmla="*/ 3446668 w 22146938"/>
              <a:gd name="connsiteY24781" fmla="*/ 509000 h 4842513"/>
              <a:gd name="connsiteX24782" fmla="*/ 3461061 w 22146938"/>
              <a:gd name="connsiteY24782" fmla="*/ 499587 h 4842513"/>
              <a:gd name="connsiteX24783" fmla="*/ 2966082 w 22146938"/>
              <a:gd name="connsiteY24783" fmla="*/ 499033 h 4842513"/>
              <a:gd name="connsiteX24784" fmla="*/ 2977156 w 22146938"/>
              <a:gd name="connsiteY24784" fmla="*/ 512875 h 4842513"/>
              <a:gd name="connsiteX24785" fmla="*/ 2962208 w 22146938"/>
              <a:gd name="connsiteY24785" fmla="*/ 522287 h 4842513"/>
              <a:gd name="connsiteX24786" fmla="*/ 2951135 w 22146938"/>
              <a:gd name="connsiteY24786" fmla="*/ 508445 h 4842513"/>
              <a:gd name="connsiteX24787" fmla="*/ 2966082 w 22146938"/>
              <a:gd name="connsiteY24787" fmla="*/ 499033 h 4842513"/>
              <a:gd name="connsiteX24788" fmla="*/ 15183593 w 22146938"/>
              <a:gd name="connsiteY24788" fmla="*/ 498479 h 4842513"/>
              <a:gd name="connsiteX24789" fmla="*/ 15194667 w 22146938"/>
              <a:gd name="connsiteY24789" fmla="*/ 512321 h 4842513"/>
              <a:gd name="connsiteX24790" fmla="*/ 15179718 w 22146938"/>
              <a:gd name="connsiteY24790" fmla="*/ 521734 h 4842513"/>
              <a:gd name="connsiteX24791" fmla="*/ 15168644 w 22146938"/>
              <a:gd name="connsiteY24791" fmla="*/ 507892 h 4842513"/>
              <a:gd name="connsiteX24792" fmla="*/ 15183593 w 22146938"/>
              <a:gd name="connsiteY24792" fmla="*/ 498479 h 4842513"/>
              <a:gd name="connsiteX24793" fmla="*/ 4102338 w 22146938"/>
              <a:gd name="connsiteY24793" fmla="*/ 498479 h 4842513"/>
              <a:gd name="connsiteX24794" fmla="*/ 4115073 w 22146938"/>
              <a:gd name="connsiteY24794" fmla="*/ 514536 h 4842513"/>
              <a:gd name="connsiteX24795" fmla="*/ 4097909 w 22146938"/>
              <a:gd name="connsiteY24795" fmla="*/ 525610 h 4842513"/>
              <a:gd name="connsiteX24796" fmla="*/ 4087806 w 22146938"/>
              <a:gd name="connsiteY24796" fmla="*/ 520073 h 4842513"/>
              <a:gd name="connsiteX24797" fmla="*/ 4086836 w 22146938"/>
              <a:gd name="connsiteY24797" fmla="*/ 516194 h 4842513"/>
              <a:gd name="connsiteX24798" fmla="*/ 4082095 w 22146938"/>
              <a:gd name="connsiteY24798" fmla="*/ 523049 h 4842513"/>
              <a:gd name="connsiteX24799" fmla="*/ 4072823 w 22146938"/>
              <a:gd name="connsiteY24799" fmla="*/ 525056 h 4842513"/>
              <a:gd name="connsiteX24800" fmla="*/ 4061748 w 22146938"/>
              <a:gd name="connsiteY24800" fmla="*/ 511768 h 4842513"/>
              <a:gd name="connsiteX24801" fmla="*/ 4076143 w 22146938"/>
              <a:gd name="connsiteY24801" fmla="*/ 502355 h 4842513"/>
              <a:gd name="connsiteX24802" fmla="*/ 4086476 w 22146938"/>
              <a:gd name="connsiteY24802" fmla="*/ 514755 h 4842513"/>
              <a:gd name="connsiteX24803" fmla="*/ 4085175 w 22146938"/>
              <a:gd name="connsiteY24803" fmla="*/ 509553 h 4842513"/>
              <a:gd name="connsiteX24804" fmla="*/ 4102338 w 22146938"/>
              <a:gd name="connsiteY24804" fmla="*/ 498479 h 4842513"/>
              <a:gd name="connsiteX24805" fmla="*/ 15546805 w 22146938"/>
              <a:gd name="connsiteY24805" fmla="*/ 497372 h 4842513"/>
              <a:gd name="connsiteX24806" fmla="*/ 15559540 w 22146938"/>
              <a:gd name="connsiteY24806" fmla="*/ 512875 h 4842513"/>
              <a:gd name="connsiteX24807" fmla="*/ 15542377 w 22146938"/>
              <a:gd name="connsiteY24807" fmla="*/ 523949 h 4842513"/>
              <a:gd name="connsiteX24808" fmla="*/ 15529642 w 22146938"/>
              <a:gd name="connsiteY24808" fmla="*/ 508446 h 4842513"/>
              <a:gd name="connsiteX24809" fmla="*/ 15546805 w 22146938"/>
              <a:gd name="connsiteY24809" fmla="*/ 497372 h 4842513"/>
              <a:gd name="connsiteX24810" fmla="*/ 5065805 w 22146938"/>
              <a:gd name="connsiteY24810" fmla="*/ 497372 h 4842513"/>
              <a:gd name="connsiteX24811" fmla="*/ 5078533 w 22146938"/>
              <a:gd name="connsiteY24811" fmla="*/ 512875 h 4842513"/>
              <a:gd name="connsiteX24812" fmla="*/ 5061932 w 22146938"/>
              <a:gd name="connsiteY24812" fmla="*/ 523395 h 4842513"/>
              <a:gd name="connsiteX24813" fmla="*/ 5049193 w 22146938"/>
              <a:gd name="connsiteY24813" fmla="*/ 507892 h 4842513"/>
              <a:gd name="connsiteX24814" fmla="*/ 5065805 w 22146938"/>
              <a:gd name="connsiteY24814" fmla="*/ 497372 h 4842513"/>
              <a:gd name="connsiteX24815" fmla="*/ 10325991 w 22146938"/>
              <a:gd name="connsiteY24815" fmla="*/ 496819 h 4842513"/>
              <a:gd name="connsiteX24816" fmla="*/ 10337617 w 22146938"/>
              <a:gd name="connsiteY24816" fmla="*/ 511214 h 4842513"/>
              <a:gd name="connsiteX24817" fmla="*/ 10322111 w 22146938"/>
              <a:gd name="connsiteY24817" fmla="*/ 521180 h 4842513"/>
              <a:gd name="connsiteX24818" fmla="*/ 10310486 w 22146938"/>
              <a:gd name="connsiteY24818" fmla="*/ 506785 h 4842513"/>
              <a:gd name="connsiteX24819" fmla="*/ 10325991 w 22146938"/>
              <a:gd name="connsiteY24819" fmla="*/ 496819 h 4842513"/>
              <a:gd name="connsiteX24820" fmla="*/ 4186872 w 22146938"/>
              <a:gd name="connsiteY24820" fmla="*/ 495711 h 4842513"/>
              <a:gd name="connsiteX24821" fmla="*/ 4197942 w 22146938"/>
              <a:gd name="connsiteY24821" fmla="*/ 508999 h 4842513"/>
              <a:gd name="connsiteX24822" fmla="*/ 4183551 w 22146938"/>
              <a:gd name="connsiteY24822" fmla="*/ 518411 h 4842513"/>
              <a:gd name="connsiteX24823" fmla="*/ 4172477 w 22146938"/>
              <a:gd name="connsiteY24823" fmla="*/ 505123 h 4842513"/>
              <a:gd name="connsiteX24824" fmla="*/ 4186872 w 22146938"/>
              <a:gd name="connsiteY24824" fmla="*/ 495711 h 4842513"/>
              <a:gd name="connsiteX24825" fmla="*/ 5563120 w 22146938"/>
              <a:gd name="connsiteY24825" fmla="*/ 494604 h 4842513"/>
              <a:gd name="connsiteX24826" fmla="*/ 5575294 w 22146938"/>
              <a:gd name="connsiteY24826" fmla="*/ 509553 h 4842513"/>
              <a:gd name="connsiteX24827" fmla="*/ 5559244 w 22146938"/>
              <a:gd name="connsiteY24827" fmla="*/ 520073 h 4842513"/>
              <a:gd name="connsiteX24828" fmla="*/ 5547060 w 22146938"/>
              <a:gd name="connsiteY24828" fmla="*/ 505124 h 4842513"/>
              <a:gd name="connsiteX24829" fmla="*/ 5563120 w 22146938"/>
              <a:gd name="connsiteY24829" fmla="*/ 494604 h 4842513"/>
              <a:gd name="connsiteX24830" fmla="*/ 13015950 w 22146938"/>
              <a:gd name="connsiteY24830" fmla="*/ 494050 h 4842513"/>
              <a:gd name="connsiteX24831" fmla="*/ 13027576 w 22146938"/>
              <a:gd name="connsiteY24831" fmla="*/ 507892 h 4842513"/>
              <a:gd name="connsiteX24832" fmla="*/ 13012627 w 22146938"/>
              <a:gd name="connsiteY24832" fmla="*/ 517305 h 4842513"/>
              <a:gd name="connsiteX24833" fmla="*/ 13001001 w 22146938"/>
              <a:gd name="connsiteY24833" fmla="*/ 503463 h 4842513"/>
              <a:gd name="connsiteX24834" fmla="*/ 13015950 w 22146938"/>
              <a:gd name="connsiteY24834" fmla="*/ 494050 h 4842513"/>
              <a:gd name="connsiteX24835" fmla="*/ 13810476 w 22146938"/>
              <a:gd name="connsiteY24835" fmla="*/ 493497 h 4842513"/>
              <a:gd name="connsiteX24836" fmla="*/ 13822102 w 22146938"/>
              <a:gd name="connsiteY24836" fmla="*/ 507338 h 4842513"/>
              <a:gd name="connsiteX24837" fmla="*/ 13806600 w 22146938"/>
              <a:gd name="connsiteY24837" fmla="*/ 517305 h 4842513"/>
              <a:gd name="connsiteX24838" fmla="*/ 13794973 w 22146938"/>
              <a:gd name="connsiteY24838" fmla="*/ 503463 h 4842513"/>
              <a:gd name="connsiteX24839" fmla="*/ 13810476 w 22146938"/>
              <a:gd name="connsiteY24839" fmla="*/ 493497 h 4842513"/>
              <a:gd name="connsiteX24840" fmla="*/ 5318308 w 22146938"/>
              <a:gd name="connsiteY24840" fmla="*/ 493496 h 4842513"/>
              <a:gd name="connsiteX24841" fmla="*/ 5330508 w 22146938"/>
              <a:gd name="connsiteY24841" fmla="*/ 508445 h 4842513"/>
              <a:gd name="connsiteX24842" fmla="*/ 5327135 w 22146938"/>
              <a:gd name="connsiteY24842" fmla="*/ 513478 h 4842513"/>
              <a:gd name="connsiteX24843" fmla="*/ 5335303 w 22146938"/>
              <a:gd name="connsiteY24843" fmla="*/ 511768 h 4842513"/>
              <a:gd name="connsiteX24844" fmla="*/ 5340464 w 22146938"/>
              <a:gd name="connsiteY24844" fmla="*/ 514666 h 4842513"/>
              <a:gd name="connsiteX24845" fmla="*/ 5347628 w 22146938"/>
              <a:gd name="connsiteY24845" fmla="*/ 513429 h 4842513"/>
              <a:gd name="connsiteX24846" fmla="*/ 5360364 w 22146938"/>
              <a:gd name="connsiteY24846" fmla="*/ 528932 h 4842513"/>
              <a:gd name="connsiteX24847" fmla="*/ 5343746 w 22146938"/>
              <a:gd name="connsiteY24847" fmla="*/ 539452 h 4842513"/>
              <a:gd name="connsiteX24848" fmla="*/ 5340671 w 22146938"/>
              <a:gd name="connsiteY24848" fmla="*/ 537750 h 4842513"/>
              <a:gd name="connsiteX24849" fmla="*/ 5330866 w 22146938"/>
              <a:gd name="connsiteY24849" fmla="*/ 539452 h 4842513"/>
              <a:gd name="connsiteX24850" fmla="*/ 5317563 w 22146938"/>
              <a:gd name="connsiteY24850" fmla="*/ 522842 h 4842513"/>
              <a:gd name="connsiteX24851" fmla="*/ 5321362 w 22146938"/>
              <a:gd name="connsiteY24851" fmla="*/ 517507 h 4842513"/>
              <a:gd name="connsiteX24852" fmla="*/ 5313878 w 22146938"/>
              <a:gd name="connsiteY24852" fmla="*/ 518965 h 4842513"/>
              <a:gd name="connsiteX24853" fmla="*/ 5313316 w 22146938"/>
              <a:gd name="connsiteY24853" fmla="*/ 518651 h 4842513"/>
              <a:gd name="connsiteX24854" fmla="*/ 5315374 w 22146938"/>
              <a:gd name="connsiteY24854" fmla="*/ 525609 h 4842513"/>
              <a:gd name="connsiteX24855" fmla="*/ 5297658 w 22146938"/>
              <a:gd name="connsiteY24855" fmla="*/ 536683 h 4842513"/>
              <a:gd name="connsiteX24856" fmla="*/ 5284373 w 22146938"/>
              <a:gd name="connsiteY24856" fmla="*/ 520626 h 4842513"/>
              <a:gd name="connsiteX24857" fmla="*/ 5302086 w 22146938"/>
              <a:gd name="connsiteY24857" fmla="*/ 509552 h 4842513"/>
              <a:gd name="connsiteX24858" fmla="*/ 5303362 w 22146938"/>
              <a:gd name="connsiteY24858" fmla="*/ 510247 h 4842513"/>
              <a:gd name="connsiteX24859" fmla="*/ 5301691 w 22146938"/>
              <a:gd name="connsiteY24859" fmla="*/ 504016 h 4842513"/>
              <a:gd name="connsiteX24860" fmla="*/ 5318308 w 22146938"/>
              <a:gd name="connsiteY24860" fmla="*/ 493496 h 4842513"/>
              <a:gd name="connsiteX24861" fmla="*/ 19723742 w 22146938"/>
              <a:gd name="connsiteY24861" fmla="*/ 492943 h 4842513"/>
              <a:gd name="connsiteX24862" fmla="*/ 19734814 w 22146938"/>
              <a:gd name="connsiteY24862" fmla="*/ 506785 h 4842513"/>
              <a:gd name="connsiteX24863" fmla="*/ 19719866 w 22146938"/>
              <a:gd name="connsiteY24863" fmla="*/ 516197 h 4842513"/>
              <a:gd name="connsiteX24864" fmla="*/ 19708792 w 22146938"/>
              <a:gd name="connsiteY24864" fmla="*/ 502355 h 4842513"/>
              <a:gd name="connsiteX24865" fmla="*/ 19723742 w 22146938"/>
              <a:gd name="connsiteY24865" fmla="*/ 492943 h 4842513"/>
              <a:gd name="connsiteX24866" fmla="*/ 8534530 w 22146938"/>
              <a:gd name="connsiteY24866" fmla="*/ 492943 h 4842513"/>
              <a:gd name="connsiteX24867" fmla="*/ 8546162 w 22146938"/>
              <a:gd name="connsiteY24867" fmla="*/ 507338 h 4842513"/>
              <a:gd name="connsiteX24868" fmla="*/ 8530656 w 22146938"/>
              <a:gd name="connsiteY24868" fmla="*/ 517304 h 4842513"/>
              <a:gd name="connsiteX24869" fmla="*/ 8519033 w 22146938"/>
              <a:gd name="connsiteY24869" fmla="*/ 502909 h 4842513"/>
              <a:gd name="connsiteX24870" fmla="*/ 8534530 w 22146938"/>
              <a:gd name="connsiteY24870" fmla="*/ 492943 h 4842513"/>
              <a:gd name="connsiteX24871" fmla="*/ 3700786 w 22146938"/>
              <a:gd name="connsiteY24871" fmla="*/ 492389 h 4842513"/>
              <a:gd name="connsiteX24872" fmla="*/ 3711858 w 22146938"/>
              <a:gd name="connsiteY24872" fmla="*/ 505677 h 4842513"/>
              <a:gd name="connsiteX24873" fmla="*/ 3697463 w 22146938"/>
              <a:gd name="connsiteY24873" fmla="*/ 515090 h 4842513"/>
              <a:gd name="connsiteX24874" fmla="*/ 3686393 w 22146938"/>
              <a:gd name="connsiteY24874" fmla="*/ 501802 h 4842513"/>
              <a:gd name="connsiteX24875" fmla="*/ 3700786 w 22146938"/>
              <a:gd name="connsiteY24875" fmla="*/ 492389 h 4842513"/>
              <a:gd name="connsiteX24876" fmla="*/ 8866412 w 22146938"/>
              <a:gd name="connsiteY24876" fmla="*/ 491836 h 4842513"/>
              <a:gd name="connsiteX24877" fmla="*/ 8877494 w 22146938"/>
              <a:gd name="connsiteY24877" fmla="*/ 505124 h 4842513"/>
              <a:gd name="connsiteX24878" fmla="*/ 8863097 w 22146938"/>
              <a:gd name="connsiteY24878" fmla="*/ 514536 h 4842513"/>
              <a:gd name="connsiteX24879" fmla="*/ 8852016 w 22146938"/>
              <a:gd name="connsiteY24879" fmla="*/ 501248 h 4842513"/>
              <a:gd name="connsiteX24880" fmla="*/ 8866412 w 22146938"/>
              <a:gd name="connsiteY24880" fmla="*/ 491836 h 4842513"/>
              <a:gd name="connsiteX24881" fmla="*/ 10941877 w 22146938"/>
              <a:gd name="connsiteY24881" fmla="*/ 491282 h 4842513"/>
              <a:gd name="connsiteX24882" fmla="*/ 10952951 w 22146938"/>
              <a:gd name="connsiteY24882" fmla="*/ 505124 h 4842513"/>
              <a:gd name="connsiteX24883" fmla="*/ 10938002 w 22146938"/>
              <a:gd name="connsiteY24883" fmla="*/ 514536 h 4842513"/>
              <a:gd name="connsiteX24884" fmla="*/ 10926928 w 22146938"/>
              <a:gd name="connsiteY24884" fmla="*/ 500694 h 4842513"/>
              <a:gd name="connsiteX24885" fmla="*/ 10941877 w 22146938"/>
              <a:gd name="connsiteY24885" fmla="*/ 491282 h 4842513"/>
              <a:gd name="connsiteX24886" fmla="*/ 7006754 w 22146938"/>
              <a:gd name="connsiteY24886" fmla="*/ 491282 h 4842513"/>
              <a:gd name="connsiteX24887" fmla="*/ 7018385 w 22146938"/>
              <a:gd name="connsiteY24887" fmla="*/ 505677 h 4842513"/>
              <a:gd name="connsiteX24888" fmla="*/ 7002875 w 22146938"/>
              <a:gd name="connsiteY24888" fmla="*/ 515643 h 4842513"/>
              <a:gd name="connsiteX24889" fmla="*/ 6991242 w 22146938"/>
              <a:gd name="connsiteY24889" fmla="*/ 501248 h 4842513"/>
              <a:gd name="connsiteX24890" fmla="*/ 7006754 w 22146938"/>
              <a:gd name="connsiteY24890" fmla="*/ 491282 h 4842513"/>
              <a:gd name="connsiteX24891" fmla="*/ 6304005 w 22146938"/>
              <a:gd name="connsiteY24891" fmla="*/ 490728 h 4842513"/>
              <a:gd name="connsiteX24892" fmla="*/ 6316187 w 22146938"/>
              <a:gd name="connsiteY24892" fmla="*/ 505123 h 4842513"/>
              <a:gd name="connsiteX24893" fmla="*/ 6300132 w 22146938"/>
              <a:gd name="connsiteY24893" fmla="*/ 515089 h 4842513"/>
              <a:gd name="connsiteX24894" fmla="*/ 6287952 w 22146938"/>
              <a:gd name="connsiteY24894" fmla="*/ 500694 h 4842513"/>
              <a:gd name="connsiteX24895" fmla="*/ 6304005 w 22146938"/>
              <a:gd name="connsiteY24895" fmla="*/ 490728 h 4842513"/>
              <a:gd name="connsiteX24896" fmla="*/ 20210978 w 22146938"/>
              <a:gd name="connsiteY24896" fmla="*/ 490174 h 4842513"/>
              <a:gd name="connsiteX24897" fmla="*/ 20222602 w 22146938"/>
              <a:gd name="connsiteY24897" fmla="*/ 504016 h 4842513"/>
              <a:gd name="connsiteX24898" fmla="*/ 20207654 w 22146938"/>
              <a:gd name="connsiteY24898" fmla="*/ 513429 h 4842513"/>
              <a:gd name="connsiteX24899" fmla="*/ 20196028 w 22146938"/>
              <a:gd name="connsiteY24899" fmla="*/ 499587 h 4842513"/>
              <a:gd name="connsiteX24900" fmla="*/ 20210978 w 22146938"/>
              <a:gd name="connsiteY24900" fmla="*/ 490174 h 4842513"/>
              <a:gd name="connsiteX24901" fmla="*/ 5802365 w 22146938"/>
              <a:gd name="connsiteY24901" fmla="*/ 489067 h 4842513"/>
              <a:gd name="connsiteX24902" fmla="*/ 5814547 w 22146938"/>
              <a:gd name="connsiteY24902" fmla="*/ 504016 h 4842513"/>
              <a:gd name="connsiteX24903" fmla="*/ 5798490 w 22146938"/>
              <a:gd name="connsiteY24903" fmla="*/ 513982 h 4842513"/>
              <a:gd name="connsiteX24904" fmla="*/ 5786310 w 22146938"/>
              <a:gd name="connsiteY24904" fmla="*/ 499033 h 4842513"/>
              <a:gd name="connsiteX24905" fmla="*/ 5802365 w 22146938"/>
              <a:gd name="connsiteY24905" fmla="*/ 489067 h 4842513"/>
              <a:gd name="connsiteX24906" fmla="*/ 8815468 w 22146938"/>
              <a:gd name="connsiteY24906" fmla="*/ 488513 h 4842513"/>
              <a:gd name="connsiteX24907" fmla="*/ 8826541 w 22146938"/>
              <a:gd name="connsiteY24907" fmla="*/ 501801 h 4842513"/>
              <a:gd name="connsiteX24908" fmla="*/ 8811588 w 22146938"/>
              <a:gd name="connsiteY24908" fmla="*/ 511214 h 4842513"/>
              <a:gd name="connsiteX24909" fmla="*/ 8800512 w 22146938"/>
              <a:gd name="connsiteY24909" fmla="*/ 497926 h 4842513"/>
              <a:gd name="connsiteX24910" fmla="*/ 8815468 w 22146938"/>
              <a:gd name="connsiteY24910" fmla="*/ 488513 h 4842513"/>
              <a:gd name="connsiteX24911" fmla="*/ 12334927 w 22146938"/>
              <a:gd name="connsiteY24911" fmla="*/ 486853 h 4842513"/>
              <a:gd name="connsiteX24912" fmla="*/ 12347108 w 22146938"/>
              <a:gd name="connsiteY24912" fmla="*/ 501248 h 4842513"/>
              <a:gd name="connsiteX24913" fmla="*/ 12331052 w 22146938"/>
              <a:gd name="connsiteY24913" fmla="*/ 511214 h 4842513"/>
              <a:gd name="connsiteX24914" fmla="*/ 12318870 w 22146938"/>
              <a:gd name="connsiteY24914" fmla="*/ 496819 h 4842513"/>
              <a:gd name="connsiteX24915" fmla="*/ 12334927 w 22146938"/>
              <a:gd name="connsiteY24915" fmla="*/ 486853 h 4842513"/>
              <a:gd name="connsiteX24916" fmla="*/ 8594959 w 22146938"/>
              <a:gd name="connsiteY24916" fmla="*/ 486299 h 4842513"/>
              <a:gd name="connsiteX24917" fmla="*/ 8606586 w 22146938"/>
              <a:gd name="connsiteY24917" fmla="*/ 500694 h 4842513"/>
              <a:gd name="connsiteX24918" fmla="*/ 8591073 w 22146938"/>
              <a:gd name="connsiteY24918" fmla="*/ 510660 h 4842513"/>
              <a:gd name="connsiteX24919" fmla="*/ 8579451 w 22146938"/>
              <a:gd name="connsiteY24919" fmla="*/ 496265 h 4842513"/>
              <a:gd name="connsiteX24920" fmla="*/ 8594959 w 22146938"/>
              <a:gd name="connsiteY24920" fmla="*/ 486299 h 4842513"/>
              <a:gd name="connsiteX24921" fmla="*/ 4520951 w 22146938"/>
              <a:gd name="connsiteY24921" fmla="*/ 486298 h 4842513"/>
              <a:gd name="connsiteX24922" fmla="*/ 4533675 w 22146938"/>
              <a:gd name="connsiteY24922" fmla="*/ 501801 h 4842513"/>
              <a:gd name="connsiteX24923" fmla="*/ 4516517 w 22146938"/>
              <a:gd name="connsiteY24923" fmla="*/ 512875 h 4842513"/>
              <a:gd name="connsiteX24924" fmla="*/ 4503786 w 22146938"/>
              <a:gd name="connsiteY24924" fmla="*/ 497372 h 4842513"/>
              <a:gd name="connsiteX24925" fmla="*/ 4520951 w 22146938"/>
              <a:gd name="connsiteY24925" fmla="*/ 486298 h 4842513"/>
              <a:gd name="connsiteX24926" fmla="*/ 9658295 w 22146938"/>
              <a:gd name="connsiteY24926" fmla="*/ 485745 h 4842513"/>
              <a:gd name="connsiteX24927" fmla="*/ 9669377 w 22146938"/>
              <a:gd name="connsiteY24927" fmla="*/ 499587 h 4842513"/>
              <a:gd name="connsiteX24928" fmla="*/ 9659133 w 22146938"/>
              <a:gd name="connsiteY24928" fmla="*/ 506037 h 4842513"/>
              <a:gd name="connsiteX24929" fmla="*/ 9665652 w 22146938"/>
              <a:gd name="connsiteY24929" fmla="*/ 509691 h 4842513"/>
              <a:gd name="connsiteX24930" fmla="*/ 9668146 w 22146938"/>
              <a:gd name="connsiteY24930" fmla="*/ 518965 h 4842513"/>
              <a:gd name="connsiteX24931" fmla="*/ 9652645 w 22146938"/>
              <a:gd name="connsiteY24931" fmla="*/ 528931 h 4842513"/>
              <a:gd name="connsiteX24932" fmla="*/ 9641007 w 22146938"/>
              <a:gd name="connsiteY24932" fmla="*/ 514536 h 4842513"/>
              <a:gd name="connsiteX24933" fmla="*/ 9646474 w 22146938"/>
              <a:gd name="connsiteY24933" fmla="*/ 506646 h 4842513"/>
              <a:gd name="connsiteX24934" fmla="*/ 9651677 w 22146938"/>
              <a:gd name="connsiteY24934" fmla="*/ 505570 h 4842513"/>
              <a:gd name="connsiteX24935" fmla="*/ 9643350 w 22146938"/>
              <a:gd name="connsiteY24935" fmla="*/ 495158 h 4842513"/>
              <a:gd name="connsiteX24936" fmla="*/ 9658295 w 22146938"/>
              <a:gd name="connsiteY24936" fmla="*/ 485745 h 4842513"/>
              <a:gd name="connsiteX24937" fmla="*/ 3490785 w 22146938"/>
              <a:gd name="connsiteY24937" fmla="*/ 484638 h 4842513"/>
              <a:gd name="connsiteX24938" fmla="*/ 3502411 w 22146938"/>
              <a:gd name="connsiteY24938" fmla="*/ 499034 h 4842513"/>
              <a:gd name="connsiteX24939" fmla="*/ 3486355 w 22146938"/>
              <a:gd name="connsiteY24939" fmla="*/ 509000 h 4842513"/>
              <a:gd name="connsiteX24940" fmla="*/ 3474730 w 22146938"/>
              <a:gd name="connsiteY24940" fmla="*/ 494604 h 4842513"/>
              <a:gd name="connsiteX24941" fmla="*/ 3490785 w 22146938"/>
              <a:gd name="connsiteY24941" fmla="*/ 484638 h 4842513"/>
              <a:gd name="connsiteX24942" fmla="*/ 8762841 w 22146938"/>
              <a:gd name="connsiteY24942" fmla="*/ 484084 h 4842513"/>
              <a:gd name="connsiteX24943" fmla="*/ 8773910 w 22146938"/>
              <a:gd name="connsiteY24943" fmla="*/ 497926 h 4842513"/>
              <a:gd name="connsiteX24944" fmla="*/ 8758959 w 22146938"/>
              <a:gd name="connsiteY24944" fmla="*/ 507339 h 4842513"/>
              <a:gd name="connsiteX24945" fmla="*/ 8747895 w 22146938"/>
              <a:gd name="connsiteY24945" fmla="*/ 493497 h 4842513"/>
              <a:gd name="connsiteX24946" fmla="*/ 8762841 w 22146938"/>
              <a:gd name="connsiteY24946" fmla="*/ 484084 h 4842513"/>
              <a:gd name="connsiteX24947" fmla="*/ 7998569 w 22146938"/>
              <a:gd name="connsiteY24947" fmla="*/ 484084 h 4842513"/>
              <a:gd name="connsiteX24948" fmla="*/ 8010205 w 22146938"/>
              <a:gd name="connsiteY24948" fmla="*/ 497926 h 4842513"/>
              <a:gd name="connsiteX24949" fmla="*/ 7994692 w 22146938"/>
              <a:gd name="connsiteY24949" fmla="*/ 507892 h 4842513"/>
              <a:gd name="connsiteX24950" fmla="*/ 7983053 w 22146938"/>
              <a:gd name="connsiteY24950" fmla="*/ 494050 h 4842513"/>
              <a:gd name="connsiteX24951" fmla="*/ 7998569 w 22146938"/>
              <a:gd name="connsiteY24951" fmla="*/ 484084 h 4842513"/>
              <a:gd name="connsiteX24952" fmla="*/ 3617600 w 22146938"/>
              <a:gd name="connsiteY24952" fmla="*/ 483531 h 4842513"/>
              <a:gd name="connsiteX24953" fmla="*/ 3629228 w 22146938"/>
              <a:gd name="connsiteY24953" fmla="*/ 497926 h 4842513"/>
              <a:gd name="connsiteX24954" fmla="*/ 3613725 w 22146938"/>
              <a:gd name="connsiteY24954" fmla="*/ 507892 h 4842513"/>
              <a:gd name="connsiteX24955" fmla="*/ 3602100 w 22146938"/>
              <a:gd name="connsiteY24955" fmla="*/ 493497 h 4842513"/>
              <a:gd name="connsiteX24956" fmla="*/ 3617600 w 22146938"/>
              <a:gd name="connsiteY24956" fmla="*/ 483531 h 4842513"/>
              <a:gd name="connsiteX24957" fmla="*/ 15511370 w 22146938"/>
              <a:gd name="connsiteY24957" fmla="*/ 482977 h 4842513"/>
              <a:gd name="connsiteX24958" fmla="*/ 15524105 w 22146938"/>
              <a:gd name="connsiteY24958" fmla="*/ 498480 h 4842513"/>
              <a:gd name="connsiteX24959" fmla="*/ 15506941 w 22146938"/>
              <a:gd name="connsiteY24959" fmla="*/ 509000 h 4842513"/>
              <a:gd name="connsiteX24960" fmla="*/ 15494206 w 22146938"/>
              <a:gd name="connsiteY24960" fmla="*/ 493497 h 4842513"/>
              <a:gd name="connsiteX24961" fmla="*/ 15511370 w 22146938"/>
              <a:gd name="connsiteY24961" fmla="*/ 482977 h 4842513"/>
              <a:gd name="connsiteX24962" fmla="*/ 8064974 w 22146938"/>
              <a:gd name="connsiteY24962" fmla="*/ 482977 h 4842513"/>
              <a:gd name="connsiteX24963" fmla="*/ 8076611 w 22146938"/>
              <a:gd name="connsiteY24963" fmla="*/ 497372 h 4842513"/>
              <a:gd name="connsiteX24964" fmla="*/ 8072795 w 22146938"/>
              <a:gd name="connsiteY24964" fmla="*/ 503083 h 4842513"/>
              <a:gd name="connsiteX24965" fmla="*/ 8073766 w 22146938"/>
              <a:gd name="connsiteY24965" fmla="*/ 503601 h 4842513"/>
              <a:gd name="connsiteX24966" fmla="*/ 8076529 w 22146938"/>
              <a:gd name="connsiteY24966" fmla="*/ 512875 h 4842513"/>
              <a:gd name="connsiteX24967" fmla="*/ 8060463 w 22146938"/>
              <a:gd name="connsiteY24967" fmla="*/ 522841 h 4842513"/>
              <a:gd name="connsiteX24968" fmla="*/ 8048284 w 22146938"/>
              <a:gd name="connsiteY24968" fmla="*/ 508446 h 4842513"/>
              <a:gd name="connsiteX24969" fmla="*/ 8052571 w 22146938"/>
              <a:gd name="connsiteY24969" fmla="*/ 502556 h 4842513"/>
              <a:gd name="connsiteX24970" fmla="*/ 8051959 w 22146938"/>
              <a:gd name="connsiteY24970" fmla="*/ 502217 h 4842513"/>
              <a:gd name="connsiteX24971" fmla="*/ 8049472 w 22146938"/>
              <a:gd name="connsiteY24971" fmla="*/ 492943 h 4842513"/>
              <a:gd name="connsiteX24972" fmla="*/ 8064974 w 22146938"/>
              <a:gd name="connsiteY24972" fmla="*/ 482977 h 4842513"/>
              <a:gd name="connsiteX24973" fmla="*/ 8652580 w 22146938"/>
              <a:gd name="connsiteY24973" fmla="*/ 481870 h 4842513"/>
              <a:gd name="connsiteX24974" fmla="*/ 8664208 w 22146938"/>
              <a:gd name="connsiteY24974" fmla="*/ 495711 h 4842513"/>
              <a:gd name="connsiteX24975" fmla="*/ 8648695 w 22146938"/>
              <a:gd name="connsiteY24975" fmla="*/ 505678 h 4842513"/>
              <a:gd name="connsiteX24976" fmla="*/ 8637074 w 22146938"/>
              <a:gd name="connsiteY24976" fmla="*/ 491836 h 4842513"/>
              <a:gd name="connsiteX24977" fmla="*/ 8652580 w 22146938"/>
              <a:gd name="connsiteY24977" fmla="*/ 481870 h 4842513"/>
              <a:gd name="connsiteX24978" fmla="*/ 15215153 w 22146938"/>
              <a:gd name="connsiteY24978" fmla="*/ 481869 h 4842513"/>
              <a:gd name="connsiteX24979" fmla="*/ 15226227 w 22146938"/>
              <a:gd name="connsiteY24979" fmla="*/ 495711 h 4842513"/>
              <a:gd name="connsiteX24980" fmla="*/ 15211278 w 22146938"/>
              <a:gd name="connsiteY24980" fmla="*/ 505124 h 4842513"/>
              <a:gd name="connsiteX24981" fmla="*/ 15200204 w 22146938"/>
              <a:gd name="connsiteY24981" fmla="*/ 491282 h 4842513"/>
              <a:gd name="connsiteX24982" fmla="*/ 15215153 w 22146938"/>
              <a:gd name="connsiteY24982" fmla="*/ 481869 h 4842513"/>
              <a:gd name="connsiteX24983" fmla="*/ 11072545 w 22146938"/>
              <a:gd name="connsiteY24983" fmla="*/ 481869 h 4842513"/>
              <a:gd name="connsiteX24984" fmla="*/ 11083618 w 22146938"/>
              <a:gd name="connsiteY24984" fmla="*/ 495711 h 4842513"/>
              <a:gd name="connsiteX24985" fmla="*/ 11068669 w 22146938"/>
              <a:gd name="connsiteY24985" fmla="*/ 505124 h 4842513"/>
              <a:gd name="connsiteX24986" fmla="*/ 11057595 w 22146938"/>
              <a:gd name="connsiteY24986" fmla="*/ 491282 h 4842513"/>
              <a:gd name="connsiteX24987" fmla="*/ 11072545 w 22146938"/>
              <a:gd name="connsiteY24987" fmla="*/ 481869 h 4842513"/>
              <a:gd name="connsiteX24988" fmla="*/ 9886278 w 22146938"/>
              <a:gd name="connsiteY24988" fmla="*/ 481316 h 4842513"/>
              <a:gd name="connsiteX24989" fmla="*/ 9897905 w 22146938"/>
              <a:gd name="connsiteY24989" fmla="*/ 495711 h 4842513"/>
              <a:gd name="connsiteX24990" fmla="*/ 9881848 w 22146938"/>
              <a:gd name="connsiteY24990" fmla="*/ 505677 h 4842513"/>
              <a:gd name="connsiteX24991" fmla="*/ 9870216 w 22146938"/>
              <a:gd name="connsiteY24991" fmla="*/ 491282 h 4842513"/>
              <a:gd name="connsiteX24992" fmla="*/ 9886278 w 22146938"/>
              <a:gd name="connsiteY24992" fmla="*/ 481316 h 4842513"/>
              <a:gd name="connsiteX24993" fmla="*/ 10814531 w 22146938"/>
              <a:gd name="connsiteY24993" fmla="*/ 480762 h 4842513"/>
              <a:gd name="connsiteX24994" fmla="*/ 10825605 w 22146938"/>
              <a:gd name="connsiteY24994" fmla="*/ 494604 h 4842513"/>
              <a:gd name="connsiteX24995" fmla="*/ 10810656 w 22146938"/>
              <a:gd name="connsiteY24995" fmla="*/ 504016 h 4842513"/>
              <a:gd name="connsiteX24996" fmla="*/ 10799582 w 22146938"/>
              <a:gd name="connsiteY24996" fmla="*/ 490174 h 4842513"/>
              <a:gd name="connsiteX24997" fmla="*/ 10814531 w 22146938"/>
              <a:gd name="connsiteY24997" fmla="*/ 480762 h 4842513"/>
              <a:gd name="connsiteX24998" fmla="*/ 10021942 w 22146938"/>
              <a:gd name="connsiteY24998" fmla="*/ 480762 h 4842513"/>
              <a:gd name="connsiteX24999" fmla="*/ 10033572 w 22146938"/>
              <a:gd name="connsiteY24999" fmla="*/ 495157 h 4842513"/>
              <a:gd name="connsiteX25000" fmla="*/ 10017513 w 22146938"/>
              <a:gd name="connsiteY25000" fmla="*/ 505123 h 4842513"/>
              <a:gd name="connsiteX25001" fmla="*/ 10005885 w 22146938"/>
              <a:gd name="connsiteY25001" fmla="*/ 490728 h 4842513"/>
              <a:gd name="connsiteX25002" fmla="*/ 10021942 w 22146938"/>
              <a:gd name="connsiteY25002" fmla="*/ 480762 h 4842513"/>
              <a:gd name="connsiteX25003" fmla="*/ 8709098 w 22146938"/>
              <a:gd name="connsiteY25003" fmla="*/ 480762 h 4842513"/>
              <a:gd name="connsiteX25004" fmla="*/ 8720714 w 22146938"/>
              <a:gd name="connsiteY25004" fmla="*/ 494604 h 4842513"/>
              <a:gd name="connsiteX25005" fmla="*/ 8705769 w 22146938"/>
              <a:gd name="connsiteY25005" fmla="*/ 504017 h 4842513"/>
              <a:gd name="connsiteX25006" fmla="*/ 8694143 w 22146938"/>
              <a:gd name="connsiteY25006" fmla="*/ 490175 h 4842513"/>
              <a:gd name="connsiteX25007" fmla="*/ 8709098 w 22146938"/>
              <a:gd name="connsiteY25007" fmla="*/ 480762 h 4842513"/>
              <a:gd name="connsiteX25008" fmla="*/ 6661779 w 22146938"/>
              <a:gd name="connsiteY25008" fmla="*/ 480762 h 4842513"/>
              <a:gd name="connsiteX25009" fmla="*/ 6673413 w 22146938"/>
              <a:gd name="connsiteY25009" fmla="*/ 495158 h 4842513"/>
              <a:gd name="connsiteX25010" fmla="*/ 6657894 w 22146938"/>
              <a:gd name="connsiteY25010" fmla="*/ 505124 h 4842513"/>
              <a:gd name="connsiteX25011" fmla="*/ 6646263 w 22146938"/>
              <a:gd name="connsiteY25011" fmla="*/ 490728 h 4842513"/>
              <a:gd name="connsiteX25012" fmla="*/ 6661779 w 22146938"/>
              <a:gd name="connsiteY25012" fmla="*/ 480762 h 4842513"/>
              <a:gd name="connsiteX25013" fmla="*/ 4926259 w 22146938"/>
              <a:gd name="connsiteY25013" fmla="*/ 480762 h 4842513"/>
              <a:gd name="connsiteX25014" fmla="*/ 4939000 w 22146938"/>
              <a:gd name="connsiteY25014" fmla="*/ 496264 h 4842513"/>
              <a:gd name="connsiteX25015" fmla="*/ 4922381 w 22146938"/>
              <a:gd name="connsiteY25015" fmla="*/ 506784 h 4842513"/>
              <a:gd name="connsiteX25016" fmla="*/ 4909646 w 22146938"/>
              <a:gd name="connsiteY25016" fmla="*/ 491281 h 4842513"/>
              <a:gd name="connsiteX25017" fmla="*/ 4926259 w 22146938"/>
              <a:gd name="connsiteY25017" fmla="*/ 480762 h 4842513"/>
              <a:gd name="connsiteX25018" fmla="*/ 3361754 w 22146938"/>
              <a:gd name="connsiteY25018" fmla="*/ 480762 h 4842513"/>
              <a:gd name="connsiteX25019" fmla="*/ 3373932 w 22146938"/>
              <a:gd name="connsiteY25019" fmla="*/ 495157 h 4842513"/>
              <a:gd name="connsiteX25020" fmla="*/ 3357878 w 22146938"/>
              <a:gd name="connsiteY25020" fmla="*/ 505123 h 4842513"/>
              <a:gd name="connsiteX25021" fmla="*/ 3345698 w 22146938"/>
              <a:gd name="connsiteY25021" fmla="*/ 490728 h 4842513"/>
              <a:gd name="connsiteX25022" fmla="*/ 3361754 w 22146938"/>
              <a:gd name="connsiteY25022" fmla="*/ 480762 h 4842513"/>
              <a:gd name="connsiteX25023" fmla="*/ 13274516 w 22146938"/>
              <a:gd name="connsiteY25023" fmla="*/ 480208 h 4842513"/>
              <a:gd name="connsiteX25024" fmla="*/ 13285590 w 22146938"/>
              <a:gd name="connsiteY25024" fmla="*/ 494050 h 4842513"/>
              <a:gd name="connsiteX25025" fmla="*/ 13270641 w 22146938"/>
              <a:gd name="connsiteY25025" fmla="*/ 503463 h 4842513"/>
              <a:gd name="connsiteX25026" fmla="*/ 13259567 w 22146938"/>
              <a:gd name="connsiteY25026" fmla="*/ 489621 h 4842513"/>
              <a:gd name="connsiteX25027" fmla="*/ 13274516 w 22146938"/>
              <a:gd name="connsiteY25027" fmla="*/ 480208 h 4842513"/>
              <a:gd name="connsiteX25028" fmla="*/ 7676871 w 22146938"/>
              <a:gd name="connsiteY25028" fmla="*/ 480208 h 4842513"/>
              <a:gd name="connsiteX25029" fmla="*/ 7688508 w 22146938"/>
              <a:gd name="connsiteY25029" fmla="*/ 494050 h 4842513"/>
              <a:gd name="connsiteX25030" fmla="*/ 7673554 w 22146938"/>
              <a:gd name="connsiteY25030" fmla="*/ 503463 h 4842513"/>
              <a:gd name="connsiteX25031" fmla="*/ 7661932 w 22146938"/>
              <a:gd name="connsiteY25031" fmla="*/ 489621 h 4842513"/>
              <a:gd name="connsiteX25032" fmla="*/ 7676871 w 22146938"/>
              <a:gd name="connsiteY25032" fmla="*/ 480208 h 4842513"/>
              <a:gd name="connsiteX25033" fmla="*/ 14583961 w 22146938"/>
              <a:gd name="connsiteY25033" fmla="*/ 479655 h 4842513"/>
              <a:gd name="connsiteX25034" fmla="*/ 14596142 w 22146938"/>
              <a:gd name="connsiteY25034" fmla="*/ 494604 h 4842513"/>
              <a:gd name="connsiteX25035" fmla="*/ 14579532 w 22146938"/>
              <a:gd name="connsiteY25035" fmla="*/ 505124 h 4842513"/>
              <a:gd name="connsiteX25036" fmla="*/ 14567351 w 22146938"/>
              <a:gd name="connsiteY25036" fmla="*/ 490175 h 4842513"/>
              <a:gd name="connsiteX25037" fmla="*/ 14583961 w 22146938"/>
              <a:gd name="connsiteY25037" fmla="*/ 479655 h 4842513"/>
              <a:gd name="connsiteX25038" fmla="*/ 8340109 w 22146938"/>
              <a:gd name="connsiteY25038" fmla="*/ 479655 h 4842513"/>
              <a:gd name="connsiteX25039" fmla="*/ 8352295 w 22146938"/>
              <a:gd name="connsiteY25039" fmla="*/ 494050 h 4842513"/>
              <a:gd name="connsiteX25040" fmla="*/ 8336235 w 22146938"/>
              <a:gd name="connsiteY25040" fmla="*/ 504016 h 4842513"/>
              <a:gd name="connsiteX25041" fmla="*/ 8324057 w 22146938"/>
              <a:gd name="connsiteY25041" fmla="*/ 489621 h 4842513"/>
              <a:gd name="connsiteX25042" fmla="*/ 8340109 w 22146938"/>
              <a:gd name="connsiteY25042" fmla="*/ 479655 h 4842513"/>
              <a:gd name="connsiteX25043" fmla="*/ 7805906 w 22146938"/>
              <a:gd name="connsiteY25043" fmla="*/ 479101 h 4842513"/>
              <a:gd name="connsiteX25044" fmla="*/ 7817544 w 22146938"/>
              <a:gd name="connsiteY25044" fmla="*/ 492943 h 4842513"/>
              <a:gd name="connsiteX25045" fmla="*/ 7802586 w 22146938"/>
              <a:gd name="connsiteY25045" fmla="*/ 502356 h 4842513"/>
              <a:gd name="connsiteX25046" fmla="*/ 7790939 w 22146938"/>
              <a:gd name="connsiteY25046" fmla="*/ 488514 h 4842513"/>
              <a:gd name="connsiteX25047" fmla="*/ 7805906 w 22146938"/>
              <a:gd name="connsiteY25047" fmla="*/ 479101 h 4842513"/>
              <a:gd name="connsiteX25048" fmla="*/ 15102203 w 22146938"/>
              <a:gd name="connsiteY25048" fmla="*/ 479100 h 4842513"/>
              <a:gd name="connsiteX25049" fmla="*/ 15114937 w 22146938"/>
              <a:gd name="connsiteY25049" fmla="*/ 494603 h 4842513"/>
              <a:gd name="connsiteX25050" fmla="*/ 15097774 w 22146938"/>
              <a:gd name="connsiteY25050" fmla="*/ 505677 h 4842513"/>
              <a:gd name="connsiteX25051" fmla="*/ 15085039 w 22146938"/>
              <a:gd name="connsiteY25051" fmla="*/ 490174 h 4842513"/>
              <a:gd name="connsiteX25052" fmla="*/ 15102203 w 22146938"/>
              <a:gd name="connsiteY25052" fmla="*/ 479100 h 4842513"/>
              <a:gd name="connsiteX25053" fmla="*/ 15475381 w 22146938"/>
              <a:gd name="connsiteY25053" fmla="*/ 477994 h 4842513"/>
              <a:gd name="connsiteX25054" fmla="*/ 15488116 w 22146938"/>
              <a:gd name="connsiteY25054" fmla="*/ 493497 h 4842513"/>
              <a:gd name="connsiteX25055" fmla="*/ 15471506 w 22146938"/>
              <a:gd name="connsiteY25055" fmla="*/ 504016 h 4842513"/>
              <a:gd name="connsiteX25056" fmla="*/ 15458771 w 22146938"/>
              <a:gd name="connsiteY25056" fmla="*/ 488514 h 4842513"/>
              <a:gd name="connsiteX25057" fmla="*/ 15475381 w 22146938"/>
              <a:gd name="connsiteY25057" fmla="*/ 477994 h 4842513"/>
              <a:gd name="connsiteX25058" fmla="*/ 11535418 w 22146938"/>
              <a:gd name="connsiteY25058" fmla="*/ 477994 h 4842513"/>
              <a:gd name="connsiteX25059" fmla="*/ 11547045 w 22146938"/>
              <a:gd name="connsiteY25059" fmla="*/ 492389 h 4842513"/>
              <a:gd name="connsiteX25060" fmla="*/ 11531542 w 22146938"/>
              <a:gd name="connsiteY25060" fmla="*/ 502355 h 4842513"/>
              <a:gd name="connsiteX25061" fmla="*/ 11519916 w 22146938"/>
              <a:gd name="connsiteY25061" fmla="*/ 487960 h 4842513"/>
              <a:gd name="connsiteX25062" fmla="*/ 11535418 w 22146938"/>
              <a:gd name="connsiteY25062" fmla="*/ 477994 h 4842513"/>
              <a:gd name="connsiteX25063" fmla="*/ 6171144 w 22146938"/>
              <a:gd name="connsiteY25063" fmla="*/ 477993 h 4842513"/>
              <a:gd name="connsiteX25064" fmla="*/ 6183327 w 22146938"/>
              <a:gd name="connsiteY25064" fmla="*/ 492389 h 4842513"/>
              <a:gd name="connsiteX25065" fmla="*/ 6167268 w 22146938"/>
              <a:gd name="connsiteY25065" fmla="*/ 502355 h 4842513"/>
              <a:gd name="connsiteX25066" fmla="*/ 6155091 w 22146938"/>
              <a:gd name="connsiteY25066" fmla="*/ 487959 h 4842513"/>
              <a:gd name="connsiteX25067" fmla="*/ 6171144 w 22146938"/>
              <a:gd name="connsiteY25067" fmla="*/ 477993 h 4842513"/>
              <a:gd name="connsiteX25068" fmla="*/ 3741647 w 22146938"/>
              <a:gd name="connsiteY25068" fmla="*/ 477993 h 4842513"/>
              <a:gd name="connsiteX25069" fmla="*/ 3753272 w 22146938"/>
              <a:gd name="connsiteY25069" fmla="*/ 491835 h 4842513"/>
              <a:gd name="connsiteX25070" fmla="*/ 3737773 w 22146938"/>
              <a:gd name="connsiteY25070" fmla="*/ 501801 h 4842513"/>
              <a:gd name="connsiteX25071" fmla="*/ 3726144 w 22146938"/>
              <a:gd name="connsiteY25071" fmla="*/ 487959 h 4842513"/>
              <a:gd name="connsiteX25072" fmla="*/ 3741647 w 22146938"/>
              <a:gd name="connsiteY25072" fmla="*/ 477993 h 4842513"/>
              <a:gd name="connsiteX25073" fmla="*/ 5428017 w 22146938"/>
              <a:gd name="connsiteY25073" fmla="*/ 477440 h 4842513"/>
              <a:gd name="connsiteX25074" fmla="*/ 5440209 w 22146938"/>
              <a:gd name="connsiteY25074" fmla="*/ 492389 h 4842513"/>
              <a:gd name="connsiteX25075" fmla="*/ 5424143 w 22146938"/>
              <a:gd name="connsiteY25075" fmla="*/ 502909 h 4842513"/>
              <a:gd name="connsiteX25076" fmla="*/ 5411946 w 22146938"/>
              <a:gd name="connsiteY25076" fmla="*/ 487960 h 4842513"/>
              <a:gd name="connsiteX25077" fmla="*/ 5428017 w 22146938"/>
              <a:gd name="connsiteY25077" fmla="*/ 477440 h 4842513"/>
              <a:gd name="connsiteX25078" fmla="*/ 15439946 w 22146938"/>
              <a:gd name="connsiteY25078" fmla="*/ 476887 h 4842513"/>
              <a:gd name="connsiteX25079" fmla="*/ 15452126 w 22146938"/>
              <a:gd name="connsiteY25079" fmla="*/ 491836 h 4842513"/>
              <a:gd name="connsiteX25080" fmla="*/ 15435516 w 22146938"/>
              <a:gd name="connsiteY25080" fmla="*/ 502356 h 4842513"/>
              <a:gd name="connsiteX25081" fmla="*/ 15423335 w 22146938"/>
              <a:gd name="connsiteY25081" fmla="*/ 487406 h 4842513"/>
              <a:gd name="connsiteX25082" fmla="*/ 15439946 w 22146938"/>
              <a:gd name="connsiteY25082" fmla="*/ 476887 h 4842513"/>
              <a:gd name="connsiteX25083" fmla="*/ 5181019 w 22146938"/>
              <a:gd name="connsiteY25083" fmla="*/ 475226 h 4842513"/>
              <a:gd name="connsiteX25084" fmla="*/ 5193204 w 22146938"/>
              <a:gd name="connsiteY25084" fmla="*/ 490175 h 4842513"/>
              <a:gd name="connsiteX25085" fmla="*/ 5176583 w 22146938"/>
              <a:gd name="connsiteY25085" fmla="*/ 500695 h 4842513"/>
              <a:gd name="connsiteX25086" fmla="*/ 5164409 w 22146938"/>
              <a:gd name="connsiteY25086" fmla="*/ 485745 h 4842513"/>
              <a:gd name="connsiteX25087" fmla="*/ 5181019 w 22146938"/>
              <a:gd name="connsiteY25087" fmla="*/ 475226 h 4842513"/>
              <a:gd name="connsiteX25088" fmla="*/ 5668394 w 22146938"/>
              <a:gd name="connsiteY25088" fmla="*/ 475225 h 4842513"/>
              <a:gd name="connsiteX25089" fmla="*/ 5680573 w 22146938"/>
              <a:gd name="connsiteY25089" fmla="*/ 490174 h 4842513"/>
              <a:gd name="connsiteX25090" fmla="*/ 5664510 w 22146938"/>
              <a:gd name="connsiteY25090" fmla="*/ 500140 h 4842513"/>
              <a:gd name="connsiteX25091" fmla="*/ 5652323 w 22146938"/>
              <a:gd name="connsiteY25091" fmla="*/ 485191 h 4842513"/>
              <a:gd name="connsiteX25092" fmla="*/ 5668394 w 22146938"/>
              <a:gd name="connsiteY25092" fmla="*/ 475225 h 4842513"/>
              <a:gd name="connsiteX25093" fmla="*/ 3228846 w 22146938"/>
              <a:gd name="connsiteY25093" fmla="*/ 475225 h 4842513"/>
              <a:gd name="connsiteX25094" fmla="*/ 3241025 w 22146938"/>
              <a:gd name="connsiteY25094" fmla="*/ 490174 h 4842513"/>
              <a:gd name="connsiteX25095" fmla="*/ 3224971 w 22146938"/>
              <a:gd name="connsiteY25095" fmla="*/ 500694 h 4842513"/>
              <a:gd name="connsiteX25096" fmla="*/ 3212790 w 22146938"/>
              <a:gd name="connsiteY25096" fmla="*/ 485745 h 4842513"/>
              <a:gd name="connsiteX25097" fmla="*/ 3228846 w 22146938"/>
              <a:gd name="connsiteY25097" fmla="*/ 475225 h 4842513"/>
              <a:gd name="connsiteX25098" fmla="*/ 19858362 w 22146938"/>
              <a:gd name="connsiteY25098" fmla="*/ 475190 h 4842513"/>
              <a:gd name="connsiteX25099" fmla="*/ 19869644 w 22146938"/>
              <a:gd name="connsiteY25099" fmla="*/ 488771 h 4842513"/>
              <a:gd name="connsiteX25100" fmla="*/ 19854686 w 22146938"/>
              <a:gd name="connsiteY25100" fmla="*/ 498152 h 4842513"/>
              <a:gd name="connsiteX25101" fmla="*/ 19843404 w 22146938"/>
              <a:gd name="connsiteY25101" fmla="*/ 484569 h 4842513"/>
              <a:gd name="connsiteX25102" fmla="*/ 19858362 w 22146938"/>
              <a:gd name="connsiteY25102" fmla="*/ 475190 h 4842513"/>
              <a:gd name="connsiteX25103" fmla="*/ 11789556 w 22146938"/>
              <a:gd name="connsiteY25103" fmla="*/ 473564 h 4842513"/>
              <a:gd name="connsiteX25104" fmla="*/ 11801737 w 22146938"/>
              <a:gd name="connsiteY25104" fmla="*/ 487960 h 4842513"/>
              <a:gd name="connsiteX25105" fmla="*/ 11785681 w 22146938"/>
              <a:gd name="connsiteY25105" fmla="*/ 497926 h 4842513"/>
              <a:gd name="connsiteX25106" fmla="*/ 11773499 w 22146938"/>
              <a:gd name="connsiteY25106" fmla="*/ 483530 h 4842513"/>
              <a:gd name="connsiteX25107" fmla="*/ 11789556 w 22146938"/>
              <a:gd name="connsiteY25107" fmla="*/ 473564 h 4842513"/>
              <a:gd name="connsiteX25108" fmla="*/ 2950847 w 22146938"/>
              <a:gd name="connsiteY25108" fmla="*/ 473010 h 4842513"/>
              <a:gd name="connsiteX25109" fmla="*/ 2963581 w 22146938"/>
              <a:gd name="connsiteY25109" fmla="*/ 488513 h 4842513"/>
              <a:gd name="connsiteX25110" fmla="*/ 2957769 w 22146938"/>
              <a:gd name="connsiteY25110" fmla="*/ 497095 h 4842513"/>
              <a:gd name="connsiteX25111" fmla="*/ 2948864 w 22146938"/>
              <a:gd name="connsiteY25111" fmla="*/ 498694 h 4842513"/>
              <a:gd name="connsiteX25112" fmla="*/ 2950138 w 22146938"/>
              <a:gd name="connsiteY25112" fmla="*/ 502909 h 4842513"/>
              <a:gd name="connsiteX25113" fmla="*/ 2932422 w 22146938"/>
              <a:gd name="connsiteY25113" fmla="*/ 513982 h 4842513"/>
              <a:gd name="connsiteX25114" fmla="*/ 2919133 w 22146938"/>
              <a:gd name="connsiteY25114" fmla="*/ 497926 h 4842513"/>
              <a:gd name="connsiteX25115" fmla="*/ 2925501 w 22146938"/>
              <a:gd name="connsiteY25115" fmla="*/ 489275 h 4842513"/>
              <a:gd name="connsiteX25116" fmla="*/ 2935272 w 22146938"/>
              <a:gd name="connsiteY25116" fmla="*/ 487189 h 4842513"/>
              <a:gd name="connsiteX25117" fmla="*/ 2934238 w 22146938"/>
              <a:gd name="connsiteY25117" fmla="*/ 483530 h 4842513"/>
              <a:gd name="connsiteX25118" fmla="*/ 2950847 w 22146938"/>
              <a:gd name="connsiteY25118" fmla="*/ 473010 h 4842513"/>
              <a:gd name="connsiteX25119" fmla="*/ 13404630 w 22146938"/>
              <a:gd name="connsiteY25119" fmla="*/ 472456 h 4842513"/>
              <a:gd name="connsiteX25120" fmla="*/ 13415704 w 22146938"/>
              <a:gd name="connsiteY25120" fmla="*/ 486298 h 4842513"/>
              <a:gd name="connsiteX25121" fmla="*/ 13400755 w 22146938"/>
              <a:gd name="connsiteY25121" fmla="*/ 495711 h 4842513"/>
              <a:gd name="connsiteX25122" fmla="*/ 13389681 w 22146938"/>
              <a:gd name="connsiteY25122" fmla="*/ 481869 h 4842513"/>
              <a:gd name="connsiteX25123" fmla="*/ 13404630 w 22146938"/>
              <a:gd name="connsiteY25123" fmla="*/ 472456 h 4842513"/>
              <a:gd name="connsiteX25124" fmla="*/ 13672056 w 22146938"/>
              <a:gd name="connsiteY25124" fmla="*/ 471903 h 4842513"/>
              <a:gd name="connsiteX25125" fmla="*/ 13683682 w 22146938"/>
              <a:gd name="connsiteY25125" fmla="*/ 485745 h 4842513"/>
              <a:gd name="connsiteX25126" fmla="*/ 13668733 w 22146938"/>
              <a:gd name="connsiteY25126" fmla="*/ 495157 h 4842513"/>
              <a:gd name="connsiteX25127" fmla="*/ 13657107 w 22146938"/>
              <a:gd name="connsiteY25127" fmla="*/ 481315 h 4842513"/>
              <a:gd name="connsiteX25128" fmla="*/ 13672056 w 22146938"/>
              <a:gd name="connsiteY25128" fmla="*/ 471903 h 4842513"/>
              <a:gd name="connsiteX25129" fmla="*/ 3862370 w 22146938"/>
              <a:gd name="connsiteY25129" fmla="*/ 471903 h 4842513"/>
              <a:gd name="connsiteX25130" fmla="*/ 3873997 w 22146938"/>
              <a:gd name="connsiteY25130" fmla="*/ 485745 h 4842513"/>
              <a:gd name="connsiteX25131" fmla="*/ 3859049 w 22146938"/>
              <a:gd name="connsiteY25131" fmla="*/ 495158 h 4842513"/>
              <a:gd name="connsiteX25132" fmla="*/ 3847423 w 22146938"/>
              <a:gd name="connsiteY25132" fmla="*/ 481316 h 4842513"/>
              <a:gd name="connsiteX25133" fmla="*/ 3862370 w 22146938"/>
              <a:gd name="connsiteY25133" fmla="*/ 471903 h 4842513"/>
              <a:gd name="connsiteX25134" fmla="*/ 3092614 w 22146938"/>
              <a:gd name="connsiteY25134" fmla="*/ 470796 h 4842513"/>
              <a:gd name="connsiteX25135" fmla="*/ 3104795 w 22146938"/>
              <a:gd name="connsiteY25135" fmla="*/ 485745 h 4842513"/>
              <a:gd name="connsiteX25136" fmla="*/ 3099189 w 22146938"/>
              <a:gd name="connsiteY25136" fmla="*/ 494120 h 4842513"/>
              <a:gd name="connsiteX25137" fmla="*/ 3088901 w 22146938"/>
              <a:gd name="connsiteY25137" fmla="*/ 496126 h 4842513"/>
              <a:gd name="connsiteX25138" fmla="*/ 3095399 w 22146938"/>
              <a:gd name="connsiteY25138" fmla="*/ 499795 h 4842513"/>
              <a:gd name="connsiteX25139" fmla="*/ 3098513 w 22146938"/>
              <a:gd name="connsiteY25139" fmla="*/ 510107 h 4842513"/>
              <a:gd name="connsiteX25140" fmla="*/ 3080797 w 22146938"/>
              <a:gd name="connsiteY25140" fmla="*/ 521180 h 4842513"/>
              <a:gd name="connsiteX25141" fmla="*/ 3067508 w 22146938"/>
              <a:gd name="connsiteY25141" fmla="*/ 505124 h 4842513"/>
              <a:gd name="connsiteX25142" fmla="*/ 3073460 w 22146938"/>
              <a:gd name="connsiteY25142" fmla="*/ 496473 h 4842513"/>
              <a:gd name="connsiteX25143" fmla="*/ 3084456 w 22146938"/>
              <a:gd name="connsiteY25143" fmla="*/ 494209 h 4842513"/>
              <a:gd name="connsiteX25144" fmla="*/ 3078773 w 22146938"/>
              <a:gd name="connsiteY25144" fmla="*/ 491075 h 4842513"/>
              <a:gd name="connsiteX25145" fmla="*/ 3076005 w 22146938"/>
              <a:gd name="connsiteY25145" fmla="*/ 481316 h 4842513"/>
              <a:gd name="connsiteX25146" fmla="*/ 3092614 w 22146938"/>
              <a:gd name="connsiteY25146" fmla="*/ 470796 h 4842513"/>
              <a:gd name="connsiteX25147" fmla="*/ 4204585 w 22146938"/>
              <a:gd name="connsiteY25147" fmla="*/ 470242 h 4842513"/>
              <a:gd name="connsiteX25148" fmla="*/ 4215658 w 22146938"/>
              <a:gd name="connsiteY25148" fmla="*/ 483530 h 4842513"/>
              <a:gd name="connsiteX25149" fmla="*/ 4201263 w 22146938"/>
              <a:gd name="connsiteY25149" fmla="*/ 492942 h 4842513"/>
              <a:gd name="connsiteX25150" fmla="*/ 4190191 w 22146938"/>
              <a:gd name="connsiteY25150" fmla="*/ 479654 h 4842513"/>
              <a:gd name="connsiteX25151" fmla="*/ 4204585 w 22146938"/>
              <a:gd name="connsiteY25151" fmla="*/ 470242 h 4842513"/>
              <a:gd name="connsiteX25152" fmla="*/ 13147725 w 22146938"/>
              <a:gd name="connsiteY25152" fmla="*/ 469689 h 4842513"/>
              <a:gd name="connsiteX25153" fmla="*/ 13158799 w 22146938"/>
              <a:gd name="connsiteY25153" fmla="*/ 483531 h 4842513"/>
              <a:gd name="connsiteX25154" fmla="*/ 13143848 w 22146938"/>
              <a:gd name="connsiteY25154" fmla="*/ 492943 h 4842513"/>
              <a:gd name="connsiteX25155" fmla="*/ 13132775 w 22146938"/>
              <a:gd name="connsiteY25155" fmla="*/ 479101 h 4842513"/>
              <a:gd name="connsiteX25156" fmla="*/ 13147725 w 22146938"/>
              <a:gd name="connsiteY25156" fmla="*/ 469689 h 4842513"/>
              <a:gd name="connsiteX25157" fmla="*/ 9795509 w 22146938"/>
              <a:gd name="connsiteY25157" fmla="*/ 469689 h 4842513"/>
              <a:gd name="connsiteX25158" fmla="*/ 9807138 w 22146938"/>
              <a:gd name="connsiteY25158" fmla="*/ 484084 h 4842513"/>
              <a:gd name="connsiteX25159" fmla="*/ 9791631 w 22146938"/>
              <a:gd name="connsiteY25159" fmla="*/ 494050 h 4842513"/>
              <a:gd name="connsiteX25160" fmla="*/ 9780002 w 22146938"/>
              <a:gd name="connsiteY25160" fmla="*/ 479655 h 4842513"/>
              <a:gd name="connsiteX25161" fmla="*/ 9795509 w 22146938"/>
              <a:gd name="connsiteY25161" fmla="*/ 469689 h 4842513"/>
              <a:gd name="connsiteX25162" fmla="*/ 4312634 w 22146938"/>
              <a:gd name="connsiteY25162" fmla="*/ 469688 h 4842513"/>
              <a:gd name="connsiteX25163" fmla="*/ 4323719 w 22146938"/>
              <a:gd name="connsiteY25163" fmla="*/ 482976 h 4842513"/>
              <a:gd name="connsiteX25164" fmla="*/ 4309324 w 22146938"/>
              <a:gd name="connsiteY25164" fmla="*/ 492389 h 4842513"/>
              <a:gd name="connsiteX25165" fmla="*/ 4298249 w 22146938"/>
              <a:gd name="connsiteY25165" fmla="*/ 479101 h 4842513"/>
              <a:gd name="connsiteX25166" fmla="*/ 4312634 w 22146938"/>
              <a:gd name="connsiteY25166" fmla="*/ 469688 h 4842513"/>
              <a:gd name="connsiteX25167" fmla="*/ 11422469 w 22146938"/>
              <a:gd name="connsiteY25167" fmla="*/ 469135 h 4842513"/>
              <a:gd name="connsiteX25168" fmla="*/ 11434096 w 22146938"/>
              <a:gd name="connsiteY25168" fmla="*/ 483530 h 4842513"/>
              <a:gd name="connsiteX25169" fmla="*/ 11418593 w 22146938"/>
              <a:gd name="connsiteY25169" fmla="*/ 493496 h 4842513"/>
              <a:gd name="connsiteX25170" fmla="*/ 11406965 w 22146938"/>
              <a:gd name="connsiteY25170" fmla="*/ 479101 h 4842513"/>
              <a:gd name="connsiteX25171" fmla="*/ 11422469 w 22146938"/>
              <a:gd name="connsiteY25171" fmla="*/ 469135 h 4842513"/>
              <a:gd name="connsiteX25172" fmla="*/ 6038277 w 22146938"/>
              <a:gd name="connsiteY25172" fmla="*/ 468581 h 4842513"/>
              <a:gd name="connsiteX25173" fmla="*/ 6050456 w 22146938"/>
              <a:gd name="connsiteY25173" fmla="*/ 482976 h 4842513"/>
              <a:gd name="connsiteX25174" fmla="*/ 6034399 w 22146938"/>
              <a:gd name="connsiteY25174" fmla="*/ 492942 h 4842513"/>
              <a:gd name="connsiteX25175" fmla="*/ 6022220 w 22146938"/>
              <a:gd name="connsiteY25175" fmla="*/ 478547 h 4842513"/>
              <a:gd name="connsiteX25176" fmla="*/ 6038277 w 22146938"/>
              <a:gd name="connsiteY25176" fmla="*/ 468581 h 4842513"/>
              <a:gd name="connsiteX25177" fmla="*/ 4093848 w 22146938"/>
              <a:gd name="connsiteY25177" fmla="*/ 468581 h 4842513"/>
              <a:gd name="connsiteX25178" fmla="*/ 4104919 w 22146938"/>
              <a:gd name="connsiteY25178" fmla="*/ 481869 h 4842513"/>
              <a:gd name="connsiteX25179" fmla="*/ 4089972 w 22146938"/>
              <a:gd name="connsiteY25179" fmla="*/ 491282 h 4842513"/>
              <a:gd name="connsiteX25180" fmla="*/ 4078898 w 22146938"/>
              <a:gd name="connsiteY25180" fmla="*/ 477994 h 4842513"/>
              <a:gd name="connsiteX25181" fmla="*/ 4093848 w 22146938"/>
              <a:gd name="connsiteY25181" fmla="*/ 468581 h 4842513"/>
              <a:gd name="connsiteX25182" fmla="*/ 15340284 w 22146938"/>
              <a:gd name="connsiteY25182" fmla="*/ 468028 h 4842513"/>
              <a:gd name="connsiteX25183" fmla="*/ 15351910 w 22146938"/>
              <a:gd name="connsiteY25183" fmla="*/ 482423 h 4842513"/>
              <a:gd name="connsiteX25184" fmla="*/ 15335854 w 22146938"/>
              <a:gd name="connsiteY25184" fmla="*/ 492389 h 4842513"/>
              <a:gd name="connsiteX25185" fmla="*/ 15324227 w 22146938"/>
              <a:gd name="connsiteY25185" fmla="*/ 477994 h 4842513"/>
              <a:gd name="connsiteX25186" fmla="*/ 15340284 w 22146938"/>
              <a:gd name="connsiteY25186" fmla="*/ 468028 h 4842513"/>
              <a:gd name="connsiteX25187" fmla="*/ 15246712 w 22146938"/>
              <a:gd name="connsiteY25187" fmla="*/ 468027 h 4842513"/>
              <a:gd name="connsiteX25188" fmla="*/ 15248313 w 22146938"/>
              <a:gd name="connsiteY25188" fmla="*/ 469933 h 4842513"/>
              <a:gd name="connsiteX25189" fmla="*/ 15252803 w 22146938"/>
              <a:gd name="connsiteY25189" fmla="*/ 469134 h 4842513"/>
              <a:gd name="connsiteX25190" fmla="*/ 15265538 w 22146938"/>
              <a:gd name="connsiteY25190" fmla="*/ 484637 h 4842513"/>
              <a:gd name="connsiteX25191" fmla="*/ 15248374 w 22146938"/>
              <a:gd name="connsiteY25191" fmla="*/ 495711 h 4842513"/>
              <a:gd name="connsiteX25192" fmla="*/ 15238477 w 22146938"/>
              <a:gd name="connsiteY25192" fmla="*/ 490244 h 4842513"/>
              <a:gd name="connsiteX25193" fmla="*/ 15236425 w 22146938"/>
              <a:gd name="connsiteY25193" fmla="*/ 482989 h 4842513"/>
              <a:gd name="connsiteX25194" fmla="*/ 15231763 w 22146938"/>
              <a:gd name="connsiteY25194" fmla="*/ 477439 h 4842513"/>
              <a:gd name="connsiteX25195" fmla="*/ 15241354 w 22146938"/>
              <a:gd name="connsiteY25195" fmla="*/ 471401 h 4842513"/>
              <a:gd name="connsiteX25196" fmla="*/ 15241522 w 22146938"/>
              <a:gd name="connsiteY25196" fmla="*/ 471142 h 4842513"/>
              <a:gd name="connsiteX25197" fmla="*/ 15241861 w 22146938"/>
              <a:gd name="connsiteY25197" fmla="*/ 471081 h 4842513"/>
              <a:gd name="connsiteX25198" fmla="*/ 7218891 w 22146938"/>
              <a:gd name="connsiteY25198" fmla="*/ 467474 h 4842513"/>
              <a:gd name="connsiteX25199" fmla="*/ 7230519 w 22146938"/>
              <a:gd name="connsiteY25199" fmla="*/ 481316 h 4842513"/>
              <a:gd name="connsiteX25200" fmla="*/ 7215016 w 22146938"/>
              <a:gd name="connsiteY25200" fmla="*/ 491282 h 4842513"/>
              <a:gd name="connsiteX25201" fmla="*/ 7203385 w 22146938"/>
              <a:gd name="connsiteY25201" fmla="*/ 477440 h 4842513"/>
              <a:gd name="connsiteX25202" fmla="*/ 7218891 w 22146938"/>
              <a:gd name="connsiteY25202" fmla="*/ 467474 h 4842513"/>
              <a:gd name="connsiteX25203" fmla="*/ 7936586 w 22146938"/>
              <a:gd name="connsiteY25203" fmla="*/ 467473 h 4842513"/>
              <a:gd name="connsiteX25204" fmla="*/ 7948199 w 22146938"/>
              <a:gd name="connsiteY25204" fmla="*/ 481315 h 4842513"/>
              <a:gd name="connsiteX25205" fmla="*/ 7933264 w 22146938"/>
              <a:gd name="connsiteY25205" fmla="*/ 490728 h 4842513"/>
              <a:gd name="connsiteX25206" fmla="*/ 7921631 w 22146938"/>
              <a:gd name="connsiteY25206" fmla="*/ 476886 h 4842513"/>
              <a:gd name="connsiteX25207" fmla="*/ 7936586 w 22146938"/>
              <a:gd name="connsiteY25207" fmla="*/ 467473 h 4842513"/>
              <a:gd name="connsiteX25208" fmla="*/ 2801288 w 22146938"/>
              <a:gd name="connsiteY25208" fmla="*/ 467473 h 4842513"/>
              <a:gd name="connsiteX25209" fmla="*/ 2814021 w 22146938"/>
              <a:gd name="connsiteY25209" fmla="*/ 482976 h 4842513"/>
              <a:gd name="connsiteX25210" fmla="*/ 2809610 w 22146938"/>
              <a:gd name="connsiteY25210" fmla="*/ 489464 h 4842513"/>
              <a:gd name="connsiteX25211" fmla="*/ 2813298 w 22146938"/>
              <a:gd name="connsiteY25211" fmla="*/ 491535 h 4842513"/>
              <a:gd name="connsiteX25212" fmla="*/ 2816136 w 22146938"/>
              <a:gd name="connsiteY25212" fmla="*/ 501505 h 4842513"/>
              <a:gd name="connsiteX25213" fmla="*/ 2799276 w 22146938"/>
              <a:gd name="connsiteY25213" fmla="*/ 512262 h 4842513"/>
              <a:gd name="connsiteX25214" fmla="*/ 2797908 w 22146938"/>
              <a:gd name="connsiteY25214" fmla="*/ 511494 h 4842513"/>
              <a:gd name="connsiteX25215" fmla="*/ 2798993 w 22146938"/>
              <a:gd name="connsiteY25215" fmla="*/ 515089 h 4842513"/>
              <a:gd name="connsiteX25216" fmla="*/ 2781276 w 22146938"/>
              <a:gd name="connsiteY25216" fmla="*/ 526163 h 4842513"/>
              <a:gd name="connsiteX25217" fmla="*/ 2767989 w 22146938"/>
              <a:gd name="connsiteY25217" fmla="*/ 510106 h 4842513"/>
              <a:gd name="connsiteX25218" fmla="*/ 2785707 w 22146938"/>
              <a:gd name="connsiteY25218" fmla="*/ 499033 h 4842513"/>
              <a:gd name="connsiteX25219" fmla="*/ 2787555 w 22146938"/>
              <a:gd name="connsiteY25219" fmla="*/ 500077 h 4842513"/>
              <a:gd name="connsiteX25220" fmla="*/ 2786615 w 22146938"/>
              <a:gd name="connsiteY25220" fmla="*/ 496778 h 4842513"/>
              <a:gd name="connsiteX25221" fmla="*/ 2788822 w 22146938"/>
              <a:gd name="connsiteY25221" fmla="*/ 493517 h 4842513"/>
              <a:gd name="connsiteX25222" fmla="*/ 2781663 w 22146938"/>
              <a:gd name="connsiteY25222" fmla="*/ 489621 h 4842513"/>
              <a:gd name="connsiteX25223" fmla="*/ 2778549 w 22146938"/>
              <a:gd name="connsiteY25223" fmla="*/ 479101 h 4842513"/>
              <a:gd name="connsiteX25224" fmla="*/ 2796265 w 22146938"/>
              <a:gd name="connsiteY25224" fmla="*/ 468027 h 4842513"/>
              <a:gd name="connsiteX25225" fmla="*/ 2796957 w 22146938"/>
              <a:gd name="connsiteY25225" fmla="*/ 468403 h 4842513"/>
              <a:gd name="connsiteX25226" fmla="*/ 7550602 w 22146938"/>
              <a:gd name="connsiteY25226" fmla="*/ 466920 h 4842513"/>
              <a:gd name="connsiteX25227" fmla="*/ 7562235 w 22146938"/>
              <a:gd name="connsiteY25227" fmla="*/ 480762 h 4842513"/>
              <a:gd name="connsiteX25228" fmla="*/ 7547279 w 22146938"/>
              <a:gd name="connsiteY25228" fmla="*/ 490174 h 4842513"/>
              <a:gd name="connsiteX25229" fmla="*/ 7535663 w 22146938"/>
              <a:gd name="connsiteY25229" fmla="*/ 476332 h 4842513"/>
              <a:gd name="connsiteX25230" fmla="*/ 7550602 w 22146938"/>
              <a:gd name="connsiteY25230" fmla="*/ 466920 h 4842513"/>
              <a:gd name="connsiteX25231" fmla="*/ 12200938 w 22146938"/>
              <a:gd name="connsiteY25231" fmla="*/ 465813 h 4842513"/>
              <a:gd name="connsiteX25232" fmla="*/ 12213119 w 22146938"/>
              <a:gd name="connsiteY25232" fmla="*/ 480208 h 4842513"/>
              <a:gd name="connsiteX25233" fmla="*/ 12197062 w 22146938"/>
              <a:gd name="connsiteY25233" fmla="*/ 490174 h 4842513"/>
              <a:gd name="connsiteX25234" fmla="*/ 12184881 w 22146938"/>
              <a:gd name="connsiteY25234" fmla="*/ 475779 h 4842513"/>
              <a:gd name="connsiteX25235" fmla="*/ 12200938 w 22146938"/>
              <a:gd name="connsiteY25235" fmla="*/ 465813 h 4842513"/>
              <a:gd name="connsiteX25236" fmla="*/ 9703729 w 22146938"/>
              <a:gd name="connsiteY25236" fmla="*/ 465813 h 4842513"/>
              <a:gd name="connsiteX25237" fmla="*/ 9714808 w 22146938"/>
              <a:gd name="connsiteY25237" fmla="*/ 479101 h 4842513"/>
              <a:gd name="connsiteX25238" fmla="*/ 9711094 w 22146938"/>
              <a:gd name="connsiteY25238" fmla="*/ 484388 h 4842513"/>
              <a:gd name="connsiteX25239" fmla="*/ 9713110 w 22146938"/>
              <a:gd name="connsiteY25239" fmla="*/ 485510 h 4842513"/>
              <a:gd name="connsiteX25240" fmla="*/ 9715754 w 22146938"/>
              <a:gd name="connsiteY25240" fmla="*/ 494654 h 4842513"/>
              <a:gd name="connsiteX25241" fmla="*/ 9700160 w 22146938"/>
              <a:gd name="connsiteY25241" fmla="*/ 504495 h 4842513"/>
              <a:gd name="connsiteX25242" fmla="*/ 9688415 w 22146938"/>
              <a:gd name="connsiteY25242" fmla="*/ 490280 h 4842513"/>
              <a:gd name="connsiteX25243" fmla="*/ 9693781 w 22146938"/>
              <a:gd name="connsiteY25243" fmla="*/ 482417 h 4842513"/>
              <a:gd name="connsiteX25244" fmla="*/ 9694638 w 22146938"/>
              <a:gd name="connsiteY25244" fmla="*/ 482251 h 4842513"/>
              <a:gd name="connsiteX25245" fmla="*/ 9688781 w 22146938"/>
              <a:gd name="connsiteY25245" fmla="*/ 475225 h 4842513"/>
              <a:gd name="connsiteX25246" fmla="*/ 9703729 w 22146938"/>
              <a:gd name="connsiteY25246" fmla="*/ 465813 h 4842513"/>
              <a:gd name="connsiteX25247" fmla="*/ 8404942 w 22146938"/>
              <a:gd name="connsiteY25247" fmla="*/ 464706 h 4842513"/>
              <a:gd name="connsiteX25248" fmla="*/ 8416587 w 22146938"/>
              <a:gd name="connsiteY25248" fmla="*/ 479101 h 4842513"/>
              <a:gd name="connsiteX25249" fmla="*/ 8401080 w 22146938"/>
              <a:gd name="connsiteY25249" fmla="*/ 489067 h 4842513"/>
              <a:gd name="connsiteX25250" fmla="*/ 8389440 w 22146938"/>
              <a:gd name="connsiteY25250" fmla="*/ 474672 h 4842513"/>
              <a:gd name="connsiteX25251" fmla="*/ 8404942 w 22146938"/>
              <a:gd name="connsiteY25251" fmla="*/ 464706 h 4842513"/>
              <a:gd name="connsiteX25252" fmla="*/ 14754330 w 22146938"/>
              <a:gd name="connsiteY25252" fmla="*/ 464332 h 4842513"/>
              <a:gd name="connsiteX25253" fmla="*/ 14766990 w 22146938"/>
              <a:gd name="connsiteY25253" fmla="*/ 479817 h 4842513"/>
              <a:gd name="connsiteX25254" fmla="*/ 14750128 w 22146938"/>
              <a:gd name="connsiteY25254" fmla="*/ 490573 h 4842513"/>
              <a:gd name="connsiteX25255" fmla="*/ 14737468 w 22146938"/>
              <a:gd name="connsiteY25255" fmla="*/ 475090 h 4842513"/>
              <a:gd name="connsiteX25256" fmla="*/ 14754330 w 22146938"/>
              <a:gd name="connsiteY25256" fmla="*/ 464332 h 4842513"/>
              <a:gd name="connsiteX25257" fmla="*/ 11312286 w 22146938"/>
              <a:gd name="connsiteY25257" fmla="*/ 464152 h 4842513"/>
              <a:gd name="connsiteX25258" fmla="*/ 11323913 w 22146938"/>
              <a:gd name="connsiteY25258" fmla="*/ 477994 h 4842513"/>
              <a:gd name="connsiteX25259" fmla="*/ 11308411 w 22146938"/>
              <a:gd name="connsiteY25259" fmla="*/ 487960 h 4842513"/>
              <a:gd name="connsiteX25260" fmla="*/ 11296784 w 22146938"/>
              <a:gd name="connsiteY25260" fmla="*/ 474118 h 4842513"/>
              <a:gd name="connsiteX25261" fmla="*/ 11312286 w 22146938"/>
              <a:gd name="connsiteY25261" fmla="*/ 464152 h 4842513"/>
              <a:gd name="connsiteX25262" fmla="*/ 15309278 w 22146938"/>
              <a:gd name="connsiteY25262" fmla="*/ 461937 h 4842513"/>
              <a:gd name="connsiteX25263" fmla="*/ 15320906 w 22146938"/>
              <a:gd name="connsiteY25263" fmla="*/ 476332 h 4842513"/>
              <a:gd name="connsiteX25264" fmla="*/ 15305402 w 22146938"/>
              <a:gd name="connsiteY25264" fmla="*/ 486298 h 4842513"/>
              <a:gd name="connsiteX25265" fmla="*/ 15293775 w 22146938"/>
              <a:gd name="connsiteY25265" fmla="*/ 471903 h 4842513"/>
              <a:gd name="connsiteX25266" fmla="*/ 15309278 w 22146938"/>
              <a:gd name="connsiteY25266" fmla="*/ 461937 h 4842513"/>
              <a:gd name="connsiteX25267" fmla="*/ 14927241 w 22146938"/>
              <a:gd name="connsiteY25267" fmla="*/ 461937 h 4842513"/>
              <a:gd name="connsiteX25268" fmla="*/ 14939976 w 22146938"/>
              <a:gd name="connsiteY25268" fmla="*/ 477440 h 4842513"/>
              <a:gd name="connsiteX25269" fmla="*/ 14922812 w 22146938"/>
              <a:gd name="connsiteY25269" fmla="*/ 487959 h 4842513"/>
              <a:gd name="connsiteX25270" fmla="*/ 14910077 w 22146938"/>
              <a:gd name="connsiteY25270" fmla="*/ 472457 h 4842513"/>
              <a:gd name="connsiteX25271" fmla="*/ 14927241 w 22146938"/>
              <a:gd name="connsiteY25271" fmla="*/ 461937 h 4842513"/>
              <a:gd name="connsiteX25272" fmla="*/ 10198076 w 22146938"/>
              <a:gd name="connsiteY25272" fmla="*/ 461937 h 4842513"/>
              <a:gd name="connsiteX25273" fmla="*/ 10209701 w 22146938"/>
              <a:gd name="connsiteY25273" fmla="*/ 476332 h 4842513"/>
              <a:gd name="connsiteX25274" fmla="*/ 10194203 w 22146938"/>
              <a:gd name="connsiteY25274" fmla="*/ 486298 h 4842513"/>
              <a:gd name="connsiteX25275" fmla="*/ 10182573 w 22146938"/>
              <a:gd name="connsiteY25275" fmla="*/ 471903 h 4842513"/>
              <a:gd name="connsiteX25276" fmla="*/ 10198076 w 22146938"/>
              <a:gd name="connsiteY25276" fmla="*/ 461937 h 4842513"/>
              <a:gd name="connsiteX25277" fmla="*/ 3532606 w 22146938"/>
              <a:gd name="connsiteY25277" fmla="*/ 461936 h 4842513"/>
              <a:gd name="connsiteX25278" fmla="*/ 3545894 w 22146938"/>
              <a:gd name="connsiteY25278" fmla="*/ 477993 h 4842513"/>
              <a:gd name="connsiteX25279" fmla="*/ 3528177 w 22146938"/>
              <a:gd name="connsiteY25279" fmla="*/ 489067 h 4842513"/>
              <a:gd name="connsiteX25280" fmla="*/ 3514889 w 22146938"/>
              <a:gd name="connsiteY25280" fmla="*/ 473010 h 4842513"/>
              <a:gd name="connsiteX25281" fmla="*/ 3532606 w 22146938"/>
              <a:gd name="connsiteY25281" fmla="*/ 461936 h 4842513"/>
              <a:gd name="connsiteX25282" fmla="*/ 15278272 w 22146938"/>
              <a:gd name="connsiteY25282" fmla="*/ 460830 h 4842513"/>
              <a:gd name="connsiteX25283" fmla="*/ 15289899 w 22146938"/>
              <a:gd name="connsiteY25283" fmla="*/ 474671 h 4842513"/>
              <a:gd name="connsiteX25284" fmla="*/ 15274396 w 22146938"/>
              <a:gd name="connsiteY25284" fmla="*/ 484638 h 4842513"/>
              <a:gd name="connsiteX25285" fmla="*/ 15262770 w 22146938"/>
              <a:gd name="connsiteY25285" fmla="*/ 470796 h 4842513"/>
              <a:gd name="connsiteX25286" fmla="*/ 15278272 w 22146938"/>
              <a:gd name="connsiteY25286" fmla="*/ 460830 h 4842513"/>
              <a:gd name="connsiteX25287" fmla="*/ 11928137 w 22146938"/>
              <a:gd name="connsiteY25287" fmla="*/ 460677 h 4842513"/>
              <a:gd name="connsiteX25288" fmla="*/ 11939793 w 22146938"/>
              <a:gd name="connsiteY25288" fmla="*/ 475438 h 4842513"/>
              <a:gd name="connsiteX25289" fmla="*/ 11924113 w 22146938"/>
              <a:gd name="connsiteY25289" fmla="*/ 485825 h 4842513"/>
              <a:gd name="connsiteX25290" fmla="*/ 11912458 w 22146938"/>
              <a:gd name="connsiteY25290" fmla="*/ 471064 h 4842513"/>
              <a:gd name="connsiteX25291" fmla="*/ 11928137 w 22146938"/>
              <a:gd name="connsiteY25291" fmla="*/ 460677 h 4842513"/>
              <a:gd name="connsiteX25292" fmla="*/ 12065287 w 22146938"/>
              <a:gd name="connsiteY25292" fmla="*/ 460276 h 4842513"/>
              <a:gd name="connsiteX25293" fmla="*/ 12077468 w 22146938"/>
              <a:gd name="connsiteY25293" fmla="*/ 474671 h 4842513"/>
              <a:gd name="connsiteX25294" fmla="*/ 12061411 w 22146938"/>
              <a:gd name="connsiteY25294" fmla="*/ 484637 h 4842513"/>
              <a:gd name="connsiteX25295" fmla="*/ 12049230 w 22146938"/>
              <a:gd name="connsiteY25295" fmla="*/ 470242 h 4842513"/>
              <a:gd name="connsiteX25296" fmla="*/ 12065287 w 22146938"/>
              <a:gd name="connsiteY25296" fmla="*/ 460276 h 4842513"/>
              <a:gd name="connsiteX25297" fmla="*/ 10528835 w 22146938"/>
              <a:gd name="connsiteY25297" fmla="*/ 460276 h 4842513"/>
              <a:gd name="connsiteX25298" fmla="*/ 10540462 w 22146938"/>
              <a:gd name="connsiteY25298" fmla="*/ 474118 h 4842513"/>
              <a:gd name="connsiteX25299" fmla="*/ 10525513 w 22146938"/>
              <a:gd name="connsiteY25299" fmla="*/ 483531 h 4842513"/>
              <a:gd name="connsiteX25300" fmla="*/ 10515910 w 22146938"/>
              <a:gd name="connsiteY25300" fmla="*/ 469689 h 4842513"/>
              <a:gd name="connsiteX25301" fmla="*/ 10528835 w 22146938"/>
              <a:gd name="connsiteY25301" fmla="*/ 460276 h 4842513"/>
              <a:gd name="connsiteX25302" fmla="*/ 5904844 w 22146938"/>
              <a:gd name="connsiteY25302" fmla="*/ 459722 h 4842513"/>
              <a:gd name="connsiteX25303" fmla="*/ 5917021 w 22146938"/>
              <a:gd name="connsiteY25303" fmla="*/ 474117 h 4842513"/>
              <a:gd name="connsiteX25304" fmla="*/ 5900973 w 22146938"/>
              <a:gd name="connsiteY25304" fmla="*/ 484083 h 4842513"/>
              <a:gd name="connsiteX25305" fmla="*/ 5888790 w 22146938"/>
              <a:gd name="connsiteY25305" fmla="*/ 469688 h 4842513"/>
              <a:gd name="connsiteX25306" fmla="*/ 5904844 w 22146938"/>
              <a:gd name="connsiteY25306" fmla="*/ 459722 h 4842513"/>
              <a:gd name="connsiteX25307" fmla="*/ 4381425 w 22146938"/>
              <a:gd name="connsiteY25307" fmla="*/ 459722 h 4842513"/>
              <a:gd name="connsiteX25308" fmla="*/ 4394156 w 22146938"/>
              <a:gd name="connsiteY25308" fmla="*/ 475225 h 4842513"/>
              <a:gd name="connsiteX25309" fmla="*/ 4376996 w 22146938"/>
              <a:gd name="connsiteY25309" fmla="*/ 486298 h 4842513"/>
              <a:gd name="connsiteX25310" fmla="*/ 4364263 w 22146938"/>
              <a:gd name="connsiteY25310" fmla="*/ 470795 h 4842513"/>
              <a:gd name="connsiteX25311" fmla="*/ 4381425 w 22146938"/>
              <a:gd name="connsiteY25311" fmla="*/ 459722 h 4842513"/>
              <a:gd name="connsiteX25312" fmla="*/ 10367009 w 22146938"/>
              <a:gd name="connsiteY25312" fmla="*/ 459168 h 4842513"/>
              <a:gd name="connsiteX25313" fmla="*/ 10378635 w 22146938"/>
              <a:gd name="connsiteY25313" fmla="*/ 473563 h 4842513"/>
              <a:gd name="connsiteX25314" fmla="*/ 10363136 w 22146938"/>
              <a:gd name="connsiteY25314" fmla="*/ 483530 h 4842513"/>
              <a:gd name="connsiteX25315" fmla="*/ 10351504 w 22146938"/>
              <a:gd name="connsiteY25315" fmla="*/ 469134 h 4842513"/>
              <a:gd name="connsiteX25316" fmla="*/ 10367009 w 22146938"/>
              <a:gd name="connsiteY25316" fmla="*/ 459168 h 4842513"/>
              <a:gd name="connsiteX25317" fmla="*/ 4788391 w 22146938"/>
              <a:gd name="connsiteY25317" fmla="*/ 458615 h 4842513"/>
              <a:gd name="connsiteX25318" fmla="*/ 4801134 w 22146938"/>
              <a:gd name="connsiteY25318" fmla="*/ 474118 h 4842513"/>
              <a:gd name="connsiteX25319" fmla="*/ 4784524 w 22146938"/>
              <a:gd name="connsiteY25319" fmla="*/ 484638 h 4842513"/>
              <a:gd name="connsiteX25320" fmla="*/ 4771788 w 22146938"/>
              <a:gd name="connsiteY25320" fmla="*/ 469135 h 4842513"/>
              <a:gd name="connsiteX25321" fmla="*/ 4788391 w 22146938"/>
              <a:gd name="connsiteY25321" fmla="*/ 458615 h 4842513"/>
              <a:gd name="connsiteX25322" fmla="*/ 8133141 w 22146938"/>
              <a:gd name="connsiteY25322" fmla="*/ 457508 h 4842513"/>
              <a:gd name="connsiteX25323" fmla="*/ 8144778 w 22146938"/>
              <a:gd name="connsiteY25323" fmla="*/ 471349 h 4842513"/>
              <a:gd name="connsiteX25324" fmla="*/ 8140019 w 22146938"/>
              <a:gd name="connsiteY25324" fmla="*/ 478498 h 4842513"/>
              <a:gd name="connsiteX25325" fmla="*/ 8143306 w 22146938"/>
              <a:gd name="connsiteY25325" fmla="*/ 480346 h 4842513"/>
              <a:gd name="connsiteX25326" fmla="*/ 8145793 w 22146938"/>
              <a:gd name="connsiteY25326" fmla="*/ 489620 h 4842513"/>
              <a:gd name="connsiteX25327" fmla="*/ 8130287 w 22146938"/>
              <a:gd name="connsiteY25327" fmla="*/ 499586 h 4842513"/>
              <a:gd name="connsiteX25328" fmla="*/ 8118662 w 22146938"/>
              <a:gd name="connsiteY25328" fmla="*/ 485191 h 4842513"/>
              <a:gd name="connsiteX25329" fmla="*/ 8123406 w 22146938"/>
              <a:gd name="connsiteY25329" fmla="*/ 477996 h 4842513"/>
              <a:gd name="connsiteX25330" fmla="*/ 8120338 w 22146938"/>
              <a:gd name="connsiteY25330" fmla="*/ 476264 h 4842513"/>
              <a:gd name="connsiteX25331" fmla="*/ 8117634 w 22146938"/>
              <a:gd name="connsiteY25331" fmla="*/ 467474 h 4842513"/>
              <a:gd name="connsiteX25332" fmla="*/ 8133141 w 22146938"/>
              <a:gd name="connsiteY25332" fmla="*/ 457508 h 4842513"/>
              <a:gd name="connsiteX25333" fmla="*/ 12482759 w 22146938"/>
              <a:gd name="connsiteY25333" fmla="*/ 456954 h 4842513"/>
              <a:gd name="connsiteX25334" fmla="*/ 12494387 w 22146938"/>
              <a:gd name="connsiteY25334" fmla="*/ 471349 h 4842513"/>
              <a:gd name="connsiteX25335" fmla="*/ 12478883 w 22146938"/>
              <a:gd name="connsiteY25335" fmla="*/ 481315 h 4842513"/>
              <a:gd name="connsiteX25336" fmla="*/ 12467256 w 22146938"/>
              <a:gd name="connsiteY25336" fmla="*/ 466920 h 4842513"/>
              <a:gd name="connsiteX25337" fmla="*/ 12482759 w 22146938"/>
              <a:gd name="connsiteY25337" fmla="*/ 456954 h 4842513"/>
              <a:gd name="connsiteX25338" fmla="*/ 8467018 w 22146938"/>
              <a:gd name="connsiteY25338" fmla="*/ 456954 h 4842513"/>
              <a:gd name="connsiteX25339" fmla="*/ 8478649 w 22146938"/>
              <a:gd name="connsiteY25339" fmla="*/ 471349 h 4842513"/>
              <a:gd name="connsiteX25340" fmla="*/ 8463142 w 22146938"/>
              <a:gd name="connsiteY25340" fmla="*/ 481315 h 4842513"/>
              <a:gd name="connsiteX25341" fmla="*/ 8451516 w 22146938"/>
              <a:gd name="connsiteY25341" fmla="*/ 466920 h 4842513"/>
              <a:gd name="connsiteX25342" fmla="*/ 8467018 w 22146938"/>
              <a:gd name="connsiteY25342" fmla="*/ 456954 h 4842513"/>
              <a:gd name="connsiteX25343" fmla="*/ 3963928 w 22146938"/>
              <a:gd name="connsiteY25343" fmla="*/ 456953 h 4842513"/>
              <a:gd name="connsiteX25344" fmla="*/ 3974032 w 22146938"/>
              <a:gd name="connsiteY25344" fmla="*/ 462491 h 4842513"/>
              <a:gd name="connsiteX25345" fmla="*/ 3975629 w 22146938"/>
              <a:gd name="connsiteY25345" fmla="*/ 468880 h 4842513"/>
              <a:gd name="connsiteX25346" fmla="*/ 3979773 w 22146938"/>
              <a:gd name="connsiteY25346" fmla="*/ 468027 h 4842513"/>
              <a:gd name="connsiteX25347" fmla="*/ 3990845 w 22146938"/>
              <a:gd name="connsiteY25347" fmla="*/ 481869 h 4842513"/>
              <a:gd name="connsiteX25348" fmla="*/ 3975897 w 22146938"/>
              <a:gd name="connsiteY25348" fmla="*/ 491282 h 4842513"/>
              <a:gd name="connsiteX25349" fmla="*/ 3968671 w 22146938"/>
              <a:gd name="connsiteY25349" fmla="*/ 482250 h 4842513"/>
              <a:gd name="connsiteX25350" fmla="*/ 3959499 w 22146938"/>
              <a:gd name="connsiteY25350" fmla="*/ 484084 h 4842513"/>
              <a:gd name="connsiteX25351" fmla="*/ 3946765 w 22146938"/>
              <a:gd name="connsiteY25351" fmla="*/ 468027 h 4842513"/>
              <a:gd name="connsiteX25352" fmla="*/ 3963928 w 22146938"/>
              <a:gd name="connsiteY25352" fmla="*/ 456953 h 4842513"/>
              <a:gd name="connsiteX25353" fmla="*/ 5534939 w 22146938"/>
              <a:gd name="connsiteY25353" fmla="*/ 456400 h 4842513"/>
              <a:gd name="connsiteX25354" fmla="*/ 5547122 w 22146938"/>
              <a:gd name="connsiteY25354" fmla="*/ 471349 h 4842513"/>
              <a:gd name="connsiteX25355" fmla="*/ 5531068 w 22146938"/>
              <a:gd name="connsiteY25355" fmla="*/ 481315 h 4842513"/>
              <a:gd name="connsiteX25356" fmla="*/ 5518874 w 22146938"/>
              <a:gd name="connsiteY25356" fmla="*/ 466366 h 4842513"/>
              <a:gd name="connsiteX25357" fmla="*/ 5534939 w 22146938"/>
              <a:gd name="connsiteY25357" fmla="*/ 456400 h 4842513"/>
              <a:gd name="connsiteX25358" fmla="*/ 14097056 w 22146938"/>
              <a:gd name="connsiteY25358" fmla="*/ 455389 h 4842513"/>
              <a:gd name="connsiteX25359" fmla="*/ 14108797 w 22146938"/>
              <a:gd name="connsiteY25359" fmla="*/ 469605 h 4842513"/>
              <a:gd name="connsiteX25360" fmla="*/ 14093204 w 22146938"/>
              <a:gd name="connsiteY25360" fmla="*/ 479443 h 4842513"/>
              <a:gd name="connsiteX25361" fmla="*/ 14081462 w 22146938"/>
              <a:gd name="connsiteY25361" fmla="*/ 465228 h 4842513"/>
              <a:gd name="connsiteX25362" fmla="*/ 14097056 w 22146938"/>
              <a:gd name="connsiteY25362" fmla="*/ 455389 h 4842513"/>
              <a:gd name="connsiteX25363" fmla="*/ 6532711 w 22146938"/>
              <a:gd name="connsiteY25363" fmla="*/ 454739 h 4842513"/>
              <a:gd name="connsiteX25364" fmla="*/ 6544348 w 22146938"/>
              <a:gd name="connsiteY25364" fmla="*/ 469134 h 4842513"/>
              <a:gd name="connsiteX25365" fmla="*/ 6528881 w 22146938"/>
              <a:gd name="connsiteY25365" fmla="*/ 479100 h 4842513"/>
              <a:gd name="connsiteX25366" fmla="*/ 6517241 w 22146938"/>
              <a:gd name="connsiteY25366" fmla="*/ 464705 h 4842513"/>
              <a:gd name="connsiteX25367" fmla="*/ 6532711 w 22146938"/>
              <a:gd name="connsiteY25367" fmla="*/ 454739 h 4842513"/>
              <a:gd name="connsiteX25368" fmla="*/ 15369075 w 22146938"/>
              <a:gd name="connsiteY25368" fmla="*/ 454186 h 4842513"/>
              <a:gd name="connsiteX25369" fmla="*/ 15381810 w 22146938"/>
              <a:gd name="connsiteY25369" fmla="*/ 469689 h 4842513"/>
              <a:gd name="connsiteX25370" fmla="*/ 15376872 w 22146938"/>
              <a:gd name="connsiteY25370" fmla="*/ 476892 h 4842513"/>
              <a:gd name="connsiteX25371" fmla="*/ 15381255 w 22146938"/>
              <a:gd name="connsiteY25371" fmla="*/ 479309 h 4842513"/>
              <a:gd name="connsiteX25372" fmla="*/ 15383748 w 22146938"/>
              <a:gd name="connsiteY25372" fmla="*/ 488095 h 4842513"/>
              <a:gd name="connsiteX25373" fmla="*/ 15389353 w 22146938"/>
              <a:gd name="connsiteY25373" fmla="*/ 479654 h 4842513"/>
              <a:gd name="connsiteX25374" fmla="*/ 15400634 w 22146938"/>
              <a:gd name="connsiteY25374" fmla="*/ 477439 h 4842513"/>
              <a:gd name="connsiteX25375" fmla="*/ 15401097 w 22146938"/>
              <a:gd name="connsiteY25375" fmla="*/ 477695 h 4842513"/>
              <a:gd name="connsiteX25376" fmla="*/ 15405064 w 22146938"/>
              <a:gd name="connsiteY25376" fmla="*/ 476886 h 4842513"/>
              <a:gd name="connsiteX25377" fmla="*/ 15417245 w 22146938"/>
              <a:gd name="connsiteY25377" fmla="*/ 491835 h 4842513"/>
              <a:gd name="connsiteX25378" fmla="*/ 15411708 w 22146938"/>
              <a:gd name="connsiteY25378" fmla="*/ 500210 h 4842513"/>
              <a:gd name="connsiteX25379" fmla="*/ 15407899 w 22146938"/>
              <a:gd name="connsiteY25379" fmla="*/ 500987 h 4842513"/>
              <a:gd name="connsiteX25380" fmla="*/ 15407486 w 22146938"/>
              <a:gd name="connsiteY25380" fmla="*/ 501594 h 4842513"/>
              <a:gd name="connsiteX25381" fmla="*/ 15396205 w 22146938"/>
              <a:gd name="connsiteY25381" fmla="*/ 504016 h 4842513"/>
              <a:gd name="connsiteX25382" fmla="*/ 15386308 w 22146938"/>
              <a:gd name="connsiteY25382" fmla="*/ 498549 h 4842513"/>
              <a:gd name="connsiteX25383" fmla="*/ 15383743 w 22146938"/>
              <a:gd name="connsiteY25383" fmla="*/ 489478 h 4842513"/>
              <a:gd name="connsiteX25384" fmla="*/ 15378487 w 22146938"/>
              <a:gd name="connsiteY25384" fmla="*/ 497165 h 4842513"/>
              <a:gd name="connsiteX25385" fmla="*/ 15367968 w 22146938"/>
              <a:gd name="connsiteY25385" fmla="*/ 499033 h 4842513"/>
              <a:gd name="connsiteX25386" fmla="*/ 15355786 w 22146938"/>
              <a:gd name="connsiteY25386" fmla="*/ 484084 h 4842513"/>
              <a:gd name="connsiteX25387" fmla="*/ 15360221 w 22146938"/>
              <a:gd name="connsiteY25387" fmla="*/ 477764 h 4842513"/>
              <a:gd name="connsiteX25388" fmla="*/ 15354749 w 22146938"/>
              <a:gd name="connsiteY25388" fmla="*/ 474741 h 4842513"/>
              <a:gd name="connsiteX25389" fmla="*/ 15351911 w 22146938"/>
              <a:gd name="connsiteY25389" fmla="*/ 464706 h 4842513"/>
              <a:gd name="connsiteX25390" fmla="*/ 15369075 w 22146938"/>
              <a:gd name="connsiteY25390" fmla="*/ 454186 h 4842513"/>
              <a:gd name="connsiteX25391" fmla="*/ 5293448 w 22146938"/>
              <a:gd name="connsiteY25391" fmla="*/ 453632 h 4842513"/>
              <a:gd name="connsiteX25392" fmla="*/ 5305614 w 22146938"/>
              <a:gd name="connsiteY25392" fmla="*/ 468581 h 4842513"/>
              <a:gd name="connsiteX25393" fmla="*/ 5289569 w 22146938"/>
              <a:gd name="connsiteY25393" fmla="*/ 479101 h 4842513"/>
              <a:gd name="connsiteX25394" fmla="*/ 5277390 w 22146938"/>
              <a:gd name="connsiteY25394" fmla="*/ 464152 h 4842513"/>
              <a:gd name="connsiteX25395" fmla="*/ 5293448 w 22146938"/>
              <a:gd name="connsiteY25395" fmla="*/ 453632 h 4842513"/>
              <a:gd name="connsiteX25396" fmla="*/ 8747908 w 22146938"/>
              <a:gd name="connsiteY25396" fmla="*/ 453631 h 4842513"/>
              <a:gd name="connsiteX25397" fmla="*/ 8758974 w 22146938"/>
              <a:gd name="connsiteY25397" fmla="*/ 466919 h 4842513"/>
              <a:gd name="connsiteX25398" fmla="*/ 8744583 w 22146938"/>
              <a:gd name="connsiteY25398" fmla="*/ 476332 h 4842513"/>
              <a:gd name="connsiteX25399" fmla="*/ 8733505 w 22146938"/>
              <a:gd name="connsiteY25399" fmla="*/ 463044 h 4842513"/>
              <a:gd name="connsiteX25400" fmla="*/ 8747908 w 22146938"/>
              <a:gd name="connsiteY25400" fmla="*/ 453631 h 4842513"/>
              <a:gd name="connsiteX25401" fmla="*/ 20350502 w 22146938"/>
              <a:gd name="connsiteY25401" fmla="*/ 453078 h 4842513"/>
              <a:gd name="connsiteX25402" fmla="*/ 20362130 w 22146938"/>
              <a:gd name="connsiteY25402" fmla="*/ 466920 h 4842513"/>
              <a:gd name="connsiteX25403" fmla="*/ 20347180 w 22146938"/>
              <a:gd name="connsiteY25403" fmla="*/ 476333 h 4842513"/>
              <a:gd name="connsiteX25404" fmla="*/ 20335554 w 22146938"/>
              <a:gd name="connsiteY25404" fmla="*/ 462491 h 4842513"/>
              <a:gd name="connsiteX25405" fmla="*/ 20350502 w 22146938"/>
              <a:gd name="connsiteY25405" fmla="*/ 453078 h 4842513"/>
              <a:gd name="connsiteX25406" fmla="*/ 14248987 w 22146938"/>
              <a:gd name="connsiteY25406" fmla="*/ 453078 h 4842513"/>
              <a:gd name="connsiteX25407" fmla="*/ 14260615 w 22146938"/>
              <a:gd name="connsiteY25407" fmla="*/ 467473 h 4842513"/>
              <a:gd name="connsiteX25408" fmla="*/ 14245111 w 22146938"/>
              <a:gd name="connsiteY25408" fmla="*/ 477439 h 4842513"/>
              <a:gd name="connsiteX25409" fmla="*/ 14233484 w 22146938"/>
              <a:gd name="connsiteY25409" fmla="*/ 463044 h 4842513"/>
              <a:gd name="connsiteX25410" fmla="*/ 14248987 w 22146938"/>
              <a:gd name="connsiteY25410" fmla="*/ 453078 h 4842513"/>
              <a:gd name="connsiteX25411" fmla="*/ 11205981 w 22146938"/>
              <a:gd name="connsiteY25411" fmla="*/ 453078 h 4842513"/>
              <a:gd name="connsiteX25412" fmla="*/ 11217054 w 22146938"/>
              <a:gd name="connsiteY25412" fmla="*/ 466920 h 4842513"/>
              <a:gd name="connsiteX25413" fmla="*/ 11202105 w 22146938"/>
              <a:gd name="connsiteY25413" fmla="*/ 476333 h 4842513"/>
              <a:gd name="connsiteX25414" fmla="*/ 11191031 w 22146938"/>
              <a:gd name="connsiteY25414" fmla="*/ 462491 h 4842513"/>
              <a:gd name="connsiteX25415" fmla="*/ 11205981 w 22146938"/>
              <a:gd name="connsiteY25415" fmla="*/ 453078 h 4842513"/>
              <a:gd name="connsiteX25416" fmla="*/ 10689954 w 22146938"/>
              <a:gd name="connsiteY25416" fmla="*/ 453078 h 4842513"/>
              <a:gd name="connsiteX25417" fmla="*/ 10701028 w 22146938"/>
              <a:gd name="connsiteY25417" fmla="*/ 466920 h 4842513"/>
              <a:gd name="connsiteX25418" fmla="*/ 10686079 w 22146938"/>
              <a:gd name="connsiteY25418" fmla="*/ 476333 h 4842513"/>
              <a:gd name="connsiteX25419" fmla="*/ 10675005 w 22146938"/>
              <a:gd name="connsiteY25419" fmla="*/ 462491 h 4842513"/>
              <a:gd name="connsiteX25420" fmla="*/ 10689954 w 22146938"/>
              <a:gd name="connsiteY25420" fmla="*/ 453078 h 4842513"/>
              <a:gd name="connsiteX25421" fmla="*/ 8695296 w 22146938"/>
              <a:gd name="connsiteY25421" fmla="*/ 452525 h 4842513"/>
              <a:gd name="connsiteX25422" fmla="*/ 8706373 w 22146938"/>
              <a:gd name="connsiteY25422" fmla="*/ 465813 h 4842513"/>
              <a:gd name="connsiteX25423" fmla="*/ 8691419 w 22146938"/>
              <a:gd name="connsiteY25423" fmla="*/ 475225 h 4842513"/>
              <a:gd name="connsiteX25424" fmla="*/ 8680347 w 22146938"/>
              <a:gd name="connsiteY25424" fmla="*/ 461937 h 4842513"/>
              <a:gd name="connsiteX25425" fmla="*/ 8695296 w 22146938"/>
              <a:gd name="connsiteY25425" fmla="*/ 452525 h 4842513"/>
              <a:gd name="connsiteX25426" fmla="*/ 8526859 w 22146938"/>
              <a:gd name="connsiteY25426" fmla="*/ 450864 h 4842513"/>
              <a:gd name="connsiteX25427" fmla="*/ 8538489 w 22146938"/>
              <a:gd name="connsiteY25427" fmla="*/ 464706 h 4842513"/>
              <a:gd name="connsiteX25428" fmla="*/ 8522988 w 22146938"/>
              <a:gd name="connsiteY25428" fmla="*/ 474672 h 4842513"/>
              <a:gd name="connsiteX25429" fmla="*/ 8511358 w 22146938"/>
              <a:gd name="connsiteY25429" fmla="*/ 460830 h 4842513"/>
              <a:gd name="connsiteX25430" fmla="*/ 8526859 w 22146938"/>
              <a:gd name="connsiteY25430" fmla="*/ 450864 h 4842513"/>
              <a:gd name="connsiteX25431" fmla="*/ 5045358 w 22146938"/>
              <a:gd name="connsiteY25431" fmla="*/ 450864 h 4842513"/>
              <a:gd name="connsiteX25432" fmla="*/ 5057529 w 22146938"/>
              <a:gd name="connsiteY25432" fmla="*/ 465813 h 4842513"/>
              <a:gd name="connsiteX25433" fmla="*/ 5040943 w 22146938"/>
              <a:gd name="connsiteY25433" fmla="*/ 476333 h 4842513"/>
              <a:gd name="connsiteX25434" fmla="*/ 5028757 w 22146938"/>
              <a:gd name="connsiteY25434" fmla="*/ 461384 h 4842513"/>
              <a:gd name="connsiteX25435" fmla="*/ 5045358 w 22146938"/>
              <a:gd name="connsiteY25435" fmla="*/ 450864 h 4842513"/>
              <a:gd name="connsiteX25436" fmla="*/ 8067842 w 22146938"/>
              <a:gd name="connsiteY25436" fmla="*/ 450863 h 4842513"/>
              <a:gd name="connsiteX25437" fmla="*/ 8079475 w 22146938"/>
              <a:gd name="connsiteY25437" fmla="*/ 464705 h 4842513"/>
              <a:gd name="connsiteX25438" fmla="*/ 8064509 w 22146938"/>
              <a:gd name="connsiteY25438" fmla="*/ 474118 h 4842513"/>
              <a:gd name="connsiteX25439" fmla="*/ 8052871 w 22146938"/>
              <a:gd name="connsiteY25439" fmla="*/ 460276 h 4842513"/>
              <a:gd name="connsiteX25440" fmla="*/ 8067842 w 22146938"/>
              <a:gd name="connsiteY25440" fmla="*/ 450863 h 4842513"/>
              <a:gd name="connsiteX25441" fmla="*/ 13537513 w 22146938"/>
              <a:gd name="connsiteY25441" fmla="*/ 449756 h 4842513"/>
              <a:gd name="connsiteX25442" fmla="*/ 13548587 w 22146938"/>
              <a:gd name="connsiteY25442" fmla="*/ 463598 h 4842513"/>
              <a:gd name="connsiteX25443" fmla="*/ 13533638 w 22146938"/>
              <a:gd name="connsiteY25443" fmla="*/ 473011 h 4842513"/>
              <a:gd name="connsiteX25444" fmla="*/ 13522564 w 22146938"/>
              <a:gd name="connsiteY25444" fmla="*/ 459169 h 4842513"/>
              <a:gd name="connsiteX25445" fmla="*/ 13537513 w 22146938"/>
              <a:gd name="connsiteY25445" fmla="*/ 449756 h 4842513"/>
              <a:gd name="connsiteX25446" fmla="*/ 8641016 w 22146938"/>
              <a:gd name="connsiteY25446" fmla="*/ 449202 h 4842513"/>
              <a:gd name="connsiteX25447" fmla="*/ 8652087 w 22146938"/>
              <a:gd name="connsiteY25447" fmla="*/ 463044 h 4842513"/>
              <a:gd name="connsiteX25448" fmla="*/ 8637141 w 22146938"/>
              <a:gd name="connsiteY25448" fmla="*/ 472457 h 4842513"/>
              <a:gd name="connsiteX25449" fmla="*/ 8626062 w 22146938"/>
              <a:gd name="connsiteY25449" fmla="*/ 458615 h 4842513"/>
              <a:gd name="connsiteX25450" fmla="*/ 8641016 w 22146938"/>
              <a:gd name="connsiteY25450" fmla="*/ 449202 h 4842513"/>
              <a:gd name="connsiteX25451" fmla="*/ 13949657 w 22146938"/>
              <a:gd name="connsiteY25451" fmla="*/ 448162 h 4842513"/>
              <a:gd name="connsiteX25452" fmla="*/ 13961398 w 22146938"/>
              <a:gd name="connsiteY25452" fmla="*/ 462378 h 4842513"/>
              <a:gd name="connsiteX25453" fmla="*/ 13945805 w 22146938"/>
              <a:gd name="connsiteY25453" fmla="*/ 472216 h 4842513"/>
              <a:gd name="connsiteX25454" fmla="*/ 13934063 w 22146938"/>
              <a:gd name="connsiteY25454" fmla="*/ 458001 h 4842513"/>
              <a:gd name="connsiteX25455" fmla="*/ 13949657 w 22146938"/>
              <a:gd name="connsiteY25455" fmla="*/ 448162 h 4842513"/>
              <a:gd name="connsiteX25456" fmla="*/ 8585049 w 22146938"/>
              <a:gd name="connsiteY25456" fmla="*/ 448095 h 4842513"/>
              <a:gd name="connsiteX25457" fmla="*/ 8596691 w 22146938"/>
              <a:gd name="connsiteY25457" fmla="*/ 461937 h 4842513"/>
              <a:gd name="connsiteX25458" fmla="*/ 8581736 w 22146938"/>
              <a:gd name="connsiteY25458" fmla="*/ 471349 h 4842513"/>
              <a:gd name="connsiteX25459" fmla="*/ 8570097 w 22146938"/>
              <a:gd name="connsiteY25459" fmla="*/ 457507 h 4842513"/>
              <a:gd name="connsiteX25460" fmla="*/ 8585049 w 22146938"/>
              <a:gd name="connsiteY25460" fmla="*/ 448095 h 4842513"/>
              <a:gd name="connsiteX25461" fmla="*/ 6882163 w 22146938"/>
              <a:gd name="connsiteY25461" fmla="*/ 448095 h 4842513"/>
              <a:gd name="connsiteX25462" fmla="*/ 6893813 w 22146938"/>
              <a:gd name="connsiteY25462" fmla="*/ 462490 h 4842513"/>
              <a:gd name="connsiteX25463" fmla="*/ 6878273 w 22146938"/>
              <a:gd name="connsiteY25463" fmla="*/ 472456 h 4842513"/>
              <a:gd name="connsiteX25464" fmla="*/ 6866638 w 22146938"/>
              <a:gd name="connsiteY25464" fmla="*/ 458061 h 4842513"/>
              <a:gd name="connsiteX25465" fmla="*/ 6882163 w 22146938"/>
              <a:gd name="connsiteY25465" fmla="*/ 448095 h 4842513"/>
              <a:gd name="connsiteX25466" fmla="*/ 9932837 w 22146938"/>
              <a:gd name="connsiteY25466" fmla="*/ 447542 h 4842513"/>
              <a:gd name="connsiteX25467" fmla="*/ 9944463 w 22146938"/>
              <a:gd name="connsiteY25467" fmla="*/ 461937 h 4842513"/>
              <a:gd name="connsiteX25468" fmla="*/ 9928960 w 22146938"/>
              <a:gd name="connsiteY25468" fmla="*/ 471903 h 4842513"/>
              <a:gd name="connsiteX25469" fmla="*/ 9917332 w 22146938"/>
              <a:gd name="connsiteY25469" fmla="*/ 457508 h 4842513"/>
              <a:gd name="connsiteX25470" fmla="*/ 9932837 w 22146938"/>
              <a:gd name="connsiteY25470" fmla="*/ 447542 h 4842513"/>
              <a:gd name="connsiteX25471" fmla="*/ 5771963 w 22146938"/>
              <a:gd name="connsiteY25471" fmla="*/ 447542 h 4842513"/>
              <a:gd name="connsiteX25472" fmla="*/ 5784138 w 22146938"/>
              <a:gd name="connsiteY25472" fmla="*/ 461937 h 4842513"/>
              <a:gd name="connsiteX25473" fmla="*/ 5768091 w 22146938"/>
              <a:gd name="connsiteY25473" fmla="*/ 471903 h 4842513"/>
              <a:gd name="connsiteX25474" fmla="*/ 5755915 w 22146938"/>
              <a:gd name="connsiteY25474" fmla="*/ 457508 h 4842513"/>
              <a:gd name="connsiteX25475" fmla="*/ 5771963 w 22146938"/>
              <a:gd name="connsiteY25475" fmla="*/ 447542 h 4842513"/>
              <a:gd name="connsiteX25476" fmla="*/ 19993382 w 22146938"/>
              <a:gd name="connsiteY25476" fmla="*/ 447541 h 4842513"/>
              <a:gd name="connsiteX25477" fmla="*/ 20004456 w 22146938"/>
              <a:gd name="connsiteY25477" fmla="*/ 461383 h 4842513"/>
              <a:gd name="connsiteX25478" fmla="*/ 19989506 w 22146938"/>
              <a:gd name="connsiteY25478" fmla="*/ 470796 h 4842513"/>
              <a:gd name="connsiteX25479" fmla="*/ 19978434 w 22146938"/>
              <a:gd name="connsiteY25479" fmla="*/ 456954 h 4842513"/>
              <a:gd name="connsiteX25480" fmla="*/ 19993382 w 22146938"/>
              <a:gd name="connsiteY25480" fmla="*/ 447541 h 4842513"/>
              <a:gd name="connsiteX25481" fmla="*/ 12624501 w 22146938"/>
              <a:gd name="connsiteY25481" fmla="*/ 445327 h 4842513"/>
              <a:gd name="connsiteX25482" fmla="*/ 12636127 w 22146938"/>
              <a:gd name="connsiteY25482" fmla="*/ 459722 h 4842513"/>
              <a:gd name="connsiteX25483" fmla="*/ 12620624 w 22146938"/>
              <a:gd name="connsiteY25483" fmla="*/ 469688 h 4842513"/>
              <a:gd name="connsiteX25484" fmla="*/ 12608998 w 22146938"/>
              <a:gd name="connsiteY25484" fmla="*/ 455293 h 4842513"/>
              <a:gd name="connsiteX25485" fmla="*/ 12624501 w 22146938"/>
              <a:gd name="connsiteY25485" fmla="*/ 445327 h 4842513"/>
              <a:gd name="connsiteX25486" fmla="*/ 12893587 w 22146938"/>
              <a:gd name="connsiteY25486" fmla="*/ 445326 h 4842513"/>
              <a:gd name="connsiteX25487" fmla="*/ 12905215 w 22146938"/>
              <a:gd name="connsiteY25487" fmla="*/ 459168 h 4842513"/>
              <a:gd name="connsiteX25488" fmla="*/ 12890266 w 22146938"/>
              <a:gd name="connsiteY25488" fmla="*/ 468581 h 4842513"/>
              <a:gd name="connsiteX25489" fmla="*/ 12878638 w 22146938"/>
              <a:gd name="connsiteY25489" fmla="*/ 454739 h 4842513"/>
              <a:gd name="connsiteX25490" fmla="*/ 12893587 w 22146938"/>
              <a:gd name="connsiteY25490" fmla="*/ 445326 h 4842513"/>
              <a:gd name="connsiteX25491" fmla="*/ 12760705 w 22146938"/>
              <a:gd name="connsiteY25491" fmla="*/ 444220 h 4842513"/>
              <a:gd name="connsiteX25492" fmla="*/ 12772332 w 22146938"/>
              <a:gd name="connsiteY25492" fmla="*/ 458061 h 4842513"/>
              <a:gd name="connsiteX25493" fmla="*/ 12756829 w 22146938"/>
              <a:gd name="connsiteY25493" fmla="*/ 468028 h 4842513"/>
              <a:gd name="connsiteX25494" fmla="*/ 12745201 w 22146938"/>
              <a:gd name="connsiteY25494" fmla="*/ 454186 h 4842513"/>
              <a:gd name="connsiteX25495" fmla="*/ 12760705 w 22146938"/>
              <a:gd name="connsiteY25495" fmla="*/ 444220 h 4842513"/>
              <a:gd name="connsiteX25496" fmla="*/ 10066844 w 22146938"/>
              <a:gd name="connsiteY25496" fmla="*/ 444220 h 4842513"/>
              <a:gd name="connsiteX25497" fmla="*/ 10078470 w 22146938"/>
              <a:gd name="connsiteY25497" fmla="*/ 458615 h 4842513"/>
              <a:gd name="connsiteX25498" fmla="*/ 10062965 w 22146938"/>
              <a:gd name="connsiteY25498" fmla="*/ 468581 h 4842513"/>
              <a:gd name="connsiteX25499" fmla="*/ 10051339 w 22146938"/>
              <a:gd name="connsiteY25499" fmla="*/ 454186 h 4842513"/>
              <a:gd name="connsiteX25500" fmla="*/ 10066844 w 22146938"/>
              <a:gd name="connsiteY25500" fmla="*/ 444220 h 4842513"/>
              <a:gd name="connsiteX25501" fmla="*/ 4438880 w 22146938"/>
              <a:gd name="connsiteY25501" fmla="*/ 443666 h 4842513"/>
              <a:gd name="connsiteX25502" fmla="*/ 4449955 w 22146938"/>
              <a:gd name="connsiteY25502" fmla="*/ 456954 h 4842513"/>
              <a:gd name="connsiteX25503" fmla="*/ 4435550 w 22146938"/>
              <a:gd name="connsiteY25503" fmla="*/ 466366 h 4842513"/>
              <a:gd name="connsiteX25504" fmla="*/ 4424484 w 22146938"/>
              <a:gd name="connsiteY25504" fmla="*/ 453078 h 4842513"/>
              <a:gd name="connsiteX25505" fmla="*/ 4438880 w 22146938"/>
              <a:gd name="connsiteY25505" fmla="*/ 443666 h 4842513"/>
              <a:gd name="connsiteX25506" fmla="*/ 14406231 w 22146938"/>
              <a:gd name="connsiteY25506" fmla="*/ 443112 h 4842513"/>
              <a:gd name="connsiteX25507" fmla="*/ 14418413 w 22146938"/>
              <a:gd name="connsiteY25507" fmla="*/ 457508 h 4842513"/>
              <a:gd name="connsiteX25508" fmla="*/ 14402356 w 22146938"/>
              <a:gd name="connsiteY25508" fmla="*/ 467474 h 4842513"/>
              <a:gd name="connsiteX25509" fmla="*/ 14390175 w 22146938"/>
              <a:gd name="connsiteY25509" fmla="*/ 453078 h 4842513"/>
              <a:gd name="connsiteX25510" fmla="*/ 14406231 w 22146938"/>
              <a:gd name="connsiteY25510" fmla="*/ 443112 h 4842513"/>
              <a:gd name="connsiteX25511" fmla="*/ 9748029 w 22146938"/>
              <a:gd name="connsiteY25511" fmla="*/ 443112 h 4842513"/>
              <a:gd name="connsiteX25512" fmla="*/ 9759104 w 22146938"/>
              <a:gd name="connsiteY25512" fmla="*/ 456400 h 4842513"/>
              <a:gd name="connsiteX25513" fmla="*/ 9755702 w 22146938"/>
              <a:gd name="connsiteY25513" fmla="*/ 461314 h 4842513"/>
              <a:gd name="connsiteX25514" fmla="*/ 9761809 w 22146938"/>
              <a:gd name="connsiteY25514" fmla="*/ 468581 h 4842513"/>
              <a:gd name="connsiteX25515" fmla="*/ 9746860 w 22146938"/>
              <a:gd name="connsiteY25515" fmla="*/ 477994 h 4842513"/>
              <a:gd name="connsiteX25516" fmla="*/ 9735234 w 22146938"/>
              <a:gd name="connsiteY25516" fmla="*/ 464152 h 4842513"/>
              <a:gd name="connsiteX25517" fmla="*/ 9738928 w 22146938"/>
              <a:gd name="connsiteY25517" fmla="*/ 458879 h 4842513"/>
              <a:gd name="connsiteX25518" fmla="*/ 9733634 w 22146938"/>
              <a:gd name="connsiteY25518" fmla="*/ 452525 h 4842513"/>
              <a:gd name="connsiteX25519" fmla="*/ 9748029 w 22146938"/>
              <a:gd name="connsiteY25519" fmla="*/ 443112 h 4842513"/>
              <a:gd name="connsiteX25520" fmla="*/ 3755453 w 22146938"/>
              <a:gd name="connsiteY25520" fmla="*/ 442558 h 4842513"/>
              <a:gd name="connsiteX25521" fmla="*/ 3767080 w 22146938"/>
              <a:gd name="connsiteY25521" fmla="*/ 456953 h 4842513"/>
              <a:gd name="connsiteX25522" fmla="*/ 3751579 w 22146938"/>
              <a:gd name="connsiteY25522" fmla="*/ 466919 h 4842513"/>
              <a:gd name="connsiteX25523" fmla="*/ 3739952 w 22146938"/>
              <a:gd name="connsiteY25523" fmla="*/ 452524 h 4842513"/>
              <a:gd name="connsiteX25524" fmla="*/ 3755453 w 22146938"/>
              <a:gd name="connsiteY25524" fmla="*/ 442558 h 4842513"/>
              <a:gd name="connsiteX25525" fmla="*/ 3630854 w 22146938"/>
              <a:gd name="connsiteY25525" fmla="*/ 442558 h 4842513"/>
              <a:gd name="connsiteX25526" fmla="*/ 3642479 w 22146938"/>
              <a:gd name="connsiteY25526" fmla="*/ 456953 h 4842513"/>
              <a:gd name="connsiteX25527" fmla="*/ 3626424 w 22146938"/>
              <a:gd name="connsiteY25527" fmla="*/ 466919 h 4842513"/>
              <a:gd name="connsiteX25528" fmla="*/ 3614798 w 22146938"/>
              <a:gd name="connsiteY25528" fmla="*/ 452524 h 4842513"/>
              <a:gd name="connsiteX25529" fmla="*/ 3630854 w 22146938"/>
              <a:gd name="connsiteY25529" fmla="*/ 442558 h 4842513"/>
              <a:gd name="connsiteX25530" fmla="*/ 15336407 w 22146938"/>
              <a:gd name="connsiteY25530" fmla="*/ 440898 h 4842513"/>
              <a:gd name="connsiteX25531" fmla="*/ 15349142 w 22146938"/>
              <a:gd name="connsiteY25531" fmla="*/ 456400 h 4842513"/>
              <a:gd name="connsiteX25532" fmla="*/ 15332532 w 22146938"/>
              <a:gd name="connsiteY25532" fmla="*/ 466920 h 4842513"/>
              <a:gd name="connsiteX25533" fmla="*/ 15319797 w 22146938"/>
              <a:gd name="connsiteY25533" fmla="*/ 451417 h 4842513"/>
              <a:gd name="connsiteX25534" fmla="*/ 15336407 w 22146938"/>
              <a:gd name="connsiteY25534" fmla="*/ 440898 h 4842513"/>
              <a:gd name="connsiteX25535" fmla="*/ 9842064 w 22146938"/>
              <a:gd name="connsiteY25535" fmla="*/ 440897 h 4842513"/>
              <a:gd name="connsiteX25536" fmla="*/ 9853692 w 22146938"/>
              <a:gd name="connsiteY25536" fmla="*/ 454739 h 4842513"/>
              <a:gd name="connsiteX25537" fmla="*/ 9838191 w 22146938"/>
              <a:gd name="connsiteY25537" fmla="*/ 464705 h 4842513"/>
              <a:gd name="connsiteX25538" fmla="*/ 9826560 w 22146938"/>
              <a:gd name="connsiteY25538" fmla="*/ 450863 h 4842513"/>
              <a:gd name="connsiteX25539" fmla="*/ 9842064 w 22146938"/>
              <a:gd name="connsiteY25539" fmla="*/ 440897 h 4842513"/>
              <a:gd name="connsiteX25540" fmla="*/ 3587844 w 22146938"/>
              <a:gd name="connsiteY25540" fmla="*/ 440897 h 4842513"/>
              <a:gd name="connsiteX25541" fmla="*/ 3598917 w 22146938"/>
              <a:gd name="connsiteY25541" fmla="*/ 454185 h 4842513"/>
              <a:gd name="connsiteX25542" fmla="*/ 3584521 w 22146938"/>
              <a:gd name="connsiteY25542" fmla="*/ 463598 h 4842513"/>
              <a:gd name="connsiteX25543" fmla="*/ 3573449 w 22146938"/>
              <a:gd name="connsiteY25543" fmla="*/ 450310 h 4842513"/>
              <a:gd name="connsiteX25544" fmla="*/ 3587844 w 22146938"/>
              <a:gd name="connsiteY25544" fmla="*/ 440897 h 4842513"/>
              <a:gd name="connsiteX25545" fmla="*/ 8266590 w 22146938"/>
              <a:gd name="connsiteY25545" fmla="*/ 439790 h 4842513"/>
              <a:gd name="connsiteX25546" fmla="*/ 8278212 w 22146938"/>
              <a:gd name="connsiteY25546" fmla="*/ 453632 h 4842513"/>
              <a:gd name="connsiteX25547" fmla="*/ 8273664 w 22146938"/>
              <a:gd name="connsiteY25547" fmla="*/ 460461 h 4842513"/>
              <a:gd name="connsiteX25548" fmla="*/ 8280152 w 22146938"/>
              <a:gd name="connsiteY25548" fmla="*/ 464076 h 4842513"/>
              <a:gd name="connsiteX25549" fmla="*/ 8282798 w 22146938"/>
              <a:gd name="connsiteY25549" fmla="*/ 473221 h 4842513"/>
              <a:gd name="connsiteX25550" fmla="*/ 8267205 w 22146938"/>
              <a:gd name="connsiteY25550" fmla="*/ 483059 h 4842513"/>
              <a:gd name="connsiteX25551" fmla="*/ 8255456 w 22146938"/>
              <a:gd name="connsiteY25551" fmla="*/ 468844 h 4842513"/>
              <a:gd name="connsiteX25552" fmla="*/ 8260062 w 22146938"/>
              <a:gd name="connsiteY25552" fmla="*/ 462097 h 4842513"/>
              <a:gd name="connsiteX25553" fmla="*/ 8253782 w 22146938"/>
              <a:gd name="connsiteY25553" fmla="*/ 458546 h 4842513"/>
              <a:gd name="connsiteX25554" fmla="*/ 8251089 w 22146938"/>
              <a:gd name="connsiteY25554" fmla="*/ 449756 h 4842513"/>
              <a:gd name="connsiteX25555" fmla="*/ 8266590 w 22146938"/>
              <a:gd name="connsiteY25555" fmla="*/ 439790 h 4842513"/>
              <a:gd name="connsiteX25556" fmla="*/ 13023701 w 22146938"/>
              <a:gd name="connsiteY25556" fmla="*/ 439789 h 4842513"/>
              <a:gd name="connsiteX25557" fmla="*/ 13034775 w 22146938"/>
              <a:gd name="connsiteY25557" fmla="*/ 453631 h 4842513"/>
              <a:gd name="connsiteX25558" fmla="*/ 13019826 w 22146938"/>
              <a:gd name="connsiteY25558" fmla="*/ 463044 h 4842513"/>
              <a:gd name="connsiteX25559" fmla="*/ 13008752 w 22146938"/>
              <a:gd name="connsiteY25559" fmla="*/ 449202 h 4842513"/>
              <a:gd name="connsiteX25560" fmla="*/ 13023701 w 22146938"/>
              <a:gd name="connsiteY25560" fmla="*/ 439789 h 4842513"/>
              <a:gd name="connsiteX25561" fmla="*/ 6402094 w 22146938"/>
              <a:gd name="connsiteY25561" fmla="*/ 438683 h 4842513"/>
              <a:gd name="connsiteX25562" fmla="*/ 6413728 w 22146938"/>
              <a:gd name="connsiteY25562" fmla="*/ 453078 h 4842513"/>
              <a:gd name="connsiteX25563" fmla="*/ 6398236 w 22146938"/>
              <a:gd name="connsiteY25563" fmla="*/ 463044 h 4842513"/>
              <a:gd name="connsiteX25564" fmla="*/ 6386603 w 22146938"/>
              <a:gd name="connsiteY25564" fmla="*/ 448649 h 4842513"/>
              <a:gd name="connsiteX25565" fmla="*/ 6402094 w 22146938"/>
              <a:gd name="connsiteY25565" fmla="*/ 438683 h 4842513"/>
              <a:gd name="connsiteX25566" fmla="*/ 10975652 w 22146938"/>
              <a:gd name="connsiteY25566" fmla="*/ 438682 h 4842513"/>
              <a:gd name="connsiteX25567" fmla="*/ 10986725 w 22146938"/>
              <a:gd name="connsiteY25567" fmla="*/ 452524 h 4842513"/>
              <a:gd name="connsiteX25568" fmla="*/ 10971776 w 22146938"/>
              <a:gd name="connsiteY25568" fmla="*/ 461937 h 4842513"/>
              <a:gd name="connsiteX25569" fmla="*/ 10960702 w 22146938"/>
              <a:gd name="connsiteY25569" fmla="*/ 448095 h 4842513"/>
              <a:gd name="connsiteX25570" fmla="*/ 10975652 w 22146938"/>
              <a:gd name="connsiteY25570" fmla="*/ 438682 h 4842513"/>
              <a:gd name="connsiteX25571" fmla="*/ 4333121 w 22146938"/>
              <a:gd name="connsiteY25571" fmla="*/ 438682 h 4842513"/>
              <a:gd name="connsiteX25572" fmla="*/ 4344201 w 22146938"/>
              <a:gd name="connsiteY25572" fmla="*/ 451971 h 4842513"/>
              <a:gd name="connsiteX25573" fmla="*/ 4329802 w 22146938"/>
              <a:gd name="connsiteY25573" fmla="*/ 461383 h 4842513"/>
              <a:gd name="connsiteX25574" fmla="*/ 4318728 w 22146938"/>
              <a:gd name="connsiteY25574" fmla="*/ 448095 h 4842513"/>
              <a:gd name="connsiteX25575" fmla="*/ 4333121 w 22146938"/>
              <a:gd name="connsiteY25575" fmla="*/ 438682 h 4842513"/>
              <a:gd name="connsiteX25576" fmla="*/ 3503483 w 22146938"/>
              <a:gd name="connsiteY25576" fmla="*/ 438682 h 4842513"/>
              <a:gd name="connsiteX25577" fmla="*/ 3515663 w 22146938"/>
              <a:gd name="connsiteY25577" fmla="*/ 453631 h 4842513"/>
              <a:gd name="connsiteX25578" fmla="*/ 3499607 w 22146938"/>
              <a:gd name="connsiteY25578" fmla="*/ 463597 h 4842513"/>
              <a:gd name="connsiteX25579" fmla="*/ 3487428 w 22146938"/>
              <a:gd name="connsiteY25579" fmla="*/ 448648 h 4842513"/>
              <a:gd name="connsiteX25580" fmla="*/ 3503483 w 22146938"/>
              <a:gd name="connsiteY25580" fmla="*/ 438682 h 4842513"/>
              <a:gd name="connsiteX25581" fmla="*/ 7426013 w 22146938"/>
              <a:gd name="connsiteY25581" fmla="*/ 438128 h 4842513"/>
              <a:gd name="connsiteX25582" fmla="*/ 7437652 w 22146938"/>
              <a:gd name="connsiteY25582" fmla="*/ 451970 h 4842513"/>
              <a:gd name="connsiteX25583" fmla="*/ 7422691 w 22146938"/>
              <a:gd name="connsiteY25583" fmla="*/ 461383 h 4842513"/>
              <a:gd name="connsiteX25584" fmla="*/ 7411057 w 22146938"/>
              <a:gd name="connsiteY25584" fmla="*/ 447541 h 4842513"/>
              <a:gd name="connsiteX25585" fmla="*/ 7426013 w 22146938"/>
              <a:gd name="connsiteY25585" fmla="*/ 438128 h 4842513"/>
              <a:gd name="connsiteX25586" fmla="*/ 3877841 w 22146938"/>
              <a:gd name="connsiteY25586" fmla="*/ 437575 h 4842513"/>
              <a:gd name="connsiteX25587" fmla="*/ 3889467 w 22146938"/>
              <a:gd name="connsiteY25587" fmla="*/ 451416 h 4842513"/>
              <a:gd name="connsiteX25588" fmla="*/ 3873964 w 22146938"/>
              <a:gd name="connsiteY25588" fmla="*/ 461383 h 4842513"/>
              <a:gd name="connsiteX25589" fmla="*/ 3862338 w 22146938"/>
              <a:gd name="connsiteY25589" fmla="*/ 447541 h 4842513"/>
              <a:gd name="connsiteX25590" fmla="*/ 3877841 w 22146938"/>
              <a:gd name="connsiteY25590" fmla="*/ 437575 h 4842513"/>
              <a:gd name="connsiteX25591" fmla="*/ 8398388 w 22146938"/>
              <a:gd name="connsiteY25591" fmla="*/ 436468 h 4842513"/>
              <a:gd name="connsiteX25592" fmla="*/ 8410030 w 22146938"/>
              <a:gd name="connsiteY25592" fmla="*/ 450310 h 4842513"/>
              <a:gd name="connsiteX25593" fmla="*/ 8394525 w 22146938"/>
              <a:gd name="connsiteY25593" fmla="*/ 460276 h 4842513"/>
              <a:gd name="connsiteX25594" fmla="*/ 8382894 w 22146938"/>
              <a:gd name="connsiteY25594" fmla="*/ 446434 h 4842513"/>
              <a:gd name="connsiteX25595" fmla="*/ 8398388 w 22146938"/>
              <a:gd name="connsiteY25595" fmla="*/ 436468 h 4842513"/>
              <a:gd name="connsiteX25596" fmla="*/ 11676606 w 22146938"/>
              <a:gd name="connsiteY25596" fmla="*/ 434807 h 4842513"/>
              <a:gd name="connsiteX25597" fmla="*/ 11688233 w 22146938"/>
              <a:gd name="connsiteY25597" fmla="*/ 449203 h 4842513"/>
              <a:gd name="connsiteX25598" fmla="*/ 11672730 w 22146938"/>
              <a:gd name="connsiteY25598" fmla="*/ 459169 h 4842513"/>
              <a:gd name="connsiteX25599" fmla="*/ 11661104 w 22146938"/>
              <a:gd name="connsiteY25599" fmla="*/ 444773 h 4842513"/>
              <a:gd name="connsiteX25600" fmla="*/ 11676606 w 22146938"/>
              <a:gd name="connsiteY25600" fmla="*/ 434807 h 4842513"/>
              <a:gd name="connsiteX25601" fmla="*/ 8199620 w 22146938"/>
              <a:gd name="connsiteY25601" fmla="*/ 434806 h 4842513"/>
              <a:gd name="connsiteX25602" fmla="*/ 8211262 w 22146938"/>
              <a:gd name="connsiteY25602" fmla="*/ 448648 h 4842513"/>
              <a:gd name="connsiteX25603" fmla="*/ 8206069 w 22146938"/>
              <a:gd name="connsiteY25603" fmla="*/ 456469 h 4842513"/>
              <a:gd name="connsiteX25604" fmla="*/ 8202826 w 22146938"/>
              <a:gd name="connsiteY25604" fmla="*/ 456998 h 4842513"/>
              <a:gd name="connsiteX25605" fmla="*/ 8210903 w 22146938"/>
              <a:gd name="connsiteY25605" fmla="*/ 461521 h 4842513"/>
              <a:gd name="connsiteX25606" fmla="*/ 8213390 w 22146938"/>
              <a:gd name="connsiteY25606" fmla="*/ 470795 h 4842513"/>
              <a:gd name="connsiteX25607" fmla="*/ 8208126 w 22146938"/>
              <a:gd name="connsiteY25607" fmla="*/ 478685 h 4842513"/>
              <a:gd name="connsiteX25608" fmla="*/ 8207847 w 22146938"/>
              <a:gd name="connsiteY25608" fmla="*/ 478741 h 4842513"/>
              <a:gd name="connsiteX25609" fmla="*/ 8213854 w 22146938"/>
              <a:gd name="connsiteY25609" fmla="*/ 482007 h 4842513"/>
              <a:gd name="connsiteX25610" fmla="*/ 8216629 w 22146938"/>
              <a:gd name="connsiteY25610" fmla="*/ 491282 h 4842513"/>
              <a:gd name="connsiteX25611" fmla="*/ 8200572 w 22146938"/>
              <a:gd name="connsiteY25611" fmla="*/ 501248 h 4842513"/>
              <a:gd name="connsiteX25612" fmla="*/ 8188395 w 22146938"/>
              <a:gd name="connsiteY25612" fmla="*/ 486852 h 4842513"/>
              <a:gd name="connsiteX25613" fmla="*/ 8193916 w 22146938"/>
              <a:gd name="connsiteY25613" fmla="*/ 478755 h 4842513"/>
              <a:gd name="connsiteX25614" fmla="*/ 8194212 w 22146938"/>
              <a:gd name="connsiteY25614" fmla="*/ 478703 h 4842513"/>
              <a:gd name="connsiteX25615" fmla="*/ 8188738 w 22146938"/>
              <a:gd name="connsiteY25615" fmla="*/ 475640 h 4842513"/>
              <a:gd name="connsiteX25616" fmla="*/ 8186258 w 22146938"/>
              <a:gd name="connsiteY25616" fmla="*/ 466366 h 4842513"/>
              <a:gd name="connsiteX25617" fmla="*/ 8191507 w 22146938"/>
              <a:gd name="connsiteY25617" fmla="*/ 458476 h 4842513"/>
              <a:gd name="connsiteX25618" fmla="*/ 8195916 w 22146938"/>
              <a:gd name="connsiteY25618" fmla="*/ 457586 h 4842513"/>
              <a:gd name="connsiteX25619" fmla="*/ 8184682 w 22146938"/>
              <a:gd name="connsiteY25619" fmla="*/ 444219 h 4842513"/>
              <a:gd name="connsiteX25620" fmla="*/ 8199620 w 22146938"/>
              <a:gd name="connsiteY25620" fmla="*/ 434806 h 4842513"/>
              <a:gd name="connsiteX25621" fmla="*/ 15303741 w 22146938"/>
              <a:gd name="connsiteY25621" fmla="*/ 434253 h 4842513"/>
              <a:gd name="connsiteX25622" fmla="*/ 15315922 w 22146938"/>
              <a:gd name="connsiteY25622" fmla="*/ 449202 h 4842513"/>
              <a:gd name="connsiteX25623" fmla="*/ 15299312 w 22146938"/>
              <a:gd name="connsiteY25623" fmla="*/ 459722 h 4842513"/>
              <a:gd name="connsiteX25624" fmla="*/ 15287131 w 22146938"/>
              <a:gd name="connsiteY25624" fmla="*/ 444773 h 4842513"/>
              <a:gd name="connsiteX25625" fmla="*/ 15303741 w 22146938"/>
              <a:gd name="connsiteY25625" fmla="*/ 434253 h 4842513"/>
              <a:gd name="connsiteX25626" fmla="*/ 15092790 w 22146938"/>
              <a:gd name="connsiteY25626" fmla="*/ 433699 h 4842513"/>
              <a:gd name="connsiteX25627" fmla="*/ 15103864 w 22146938"/>
              <a:gd name="connsiteY25627" fmla="*/ 447541 h 4842513"/>
              <a:gd name="connsiteX25628" fmla="*/ 15088915 w 22146938"/>
              <a:gd name="connsiteY25628" fmla="*/ 456954 h 4842513"/>
              <a:gd name="connsiteX25629" fmla="*/ 15087970 w 22146938"/>
              <a:gd name="connsiteY25629" fmla="*/ 455773 h 4842513"/>
              <a:gd name="connsiteX25630" fmla="*/ 15084693 w 22146938"/>
              <a:gd name="connsiteY25630" fmla="*/ 460553 h 4842513"/>
              <a:gd name="connsiteX25631" fmla="*/ 15073411 w 22146938"/>
              <a:gd name="connsiteY25631" fmla="*/ 462490 h 4842513"/>
              <a:gd name="connsiteX25632" fmla="*/ 15064007 w 22146938"/>
              <a:gd name="connsiteY25632" fmla="*/ 457295 h 4842513"/>
              <a:gd name="connsiteX25633" fmla="*/ 15073412 w 22146938"/>
              <a:gd name="connsiteY25633" fmla="*/ 468580 h 4842513"/>
              <a:gd name="connsiteX25634" fmla="*/ 15058463 w 22146938"/>
              <a:gd name="connsiteY25634" fmla="*/ 477993 h 4842513"/>
              <a:gd name="connsiteX25635" fmla="*/ 15047389 w 22146938"/>
              <a:gd name="connsiteY25635" fmla="*/ 464705 h 4842513"/>
              <a:gd name="connsiteX25636" fmla="*/ 15062338 w 22146938"/>
              <a:gd name="connsiteY25636" fmla="*/ 455292 h 4842513"/>
              <a:gd name="connsiteX25637" fmla="*/ 15063378 w 22146938"/>
              <a:gd name="connsiteY25637" fmla="*/ 456541 h 4842513"/>
              <a:gd name="connsiteX25638" fmla="*/ 15060678 w 22146938"/>
              <a:gd name="connsiteY25638" fmla="*/ 446988 h 4842513"/>
              <a:gd name="connsiteX25639" fmla="*/ 15077841 w 22146938"/>
              <a:gd name="connsiteY25639" fmla="*/ 436468 h 4842513"/>
              <a:gd name="connsiteX25640" fmla="*/ 15081198 w 22146938"/>
              <a:gd name="connsiteY25640" fmla="*/ 438323 h 4842513"/>
              <a:gd name="connsiteX25641" fmla="*/ 15083032 w 22146938"/>
              <a:gd name="connsiteY25641" fmla="*/ 435707 h 4842513"/>
              <a:gd name="connsiteX25642" fmla="*/ 15092790 w 22146938"/>
              <a:gd name="connsiteY25642" fmla="*/ 433699 h 4842513"/>
              <a:gd name="connsiteX25643" fmla="*/ 4650531 w 22146938"/>
              <a:gd name="connsiteY25643" fmla="*/ 433146 h 4842513"/>
              <a:gd name="connsiteX25644" fmla="*/ 4663278 w 22146938"/>
              <a:gd name="connsiteY25644" fmla="*/ 448649 h 4842513"/>
              <a:gd name="connsiteX25645" fmla="*/ 4646656 w 22146938"/>
              <a:gd name="connsiteY25645" fmla="*/ 459169 h 4842513"/>
              <a:gd name="connsiteX25646" fmla="*/ 4633935 w 22146938"/>
              <a:gd name="connsiteY25646" fmla="*/ 443666 h 4842513"/>
              <a:gd name="connsiteX25647" fmla="*/ 4650531 w 22146938"/>
              <a:gd name="connsiteY25647" fmla="*/ 433146 h 4842513"/>
              <a:gd name="connsiteX25648" fmla="*/ 13808814 w 22146938"/>
              <a:gd name="connsiteY25648" fmla="*/ 433145 h 4842513"/>
              <a:gd name="connsiteX25649" fmla="*/ 13820442 w 22146938"/>
              <a:gd name="connsiteY25649" fmla="*/ 446987 h 4842513"/>
              <a:gd name="connsiteX25650" fmla="*/ 13805491 w 22146938"/>
              <a:gd name="connsiteY25650" fmla="*/ 456400 h 4842513"/>
              <a:gd name="connsiteX25651" fmla="*/ 13793865 w 22146938"/>
              <a:gd name="connsiteY25651" fmla="*/ 442558 h 4842513"/>
              <a:gd name="connsiteX25652" fmla="*/ 13808814 w 22146938"/>
              <a:gd name="connsiteY25652" fmla="*/ 433145 h 4842513"/>
              <a:gd name="connsiteX25653" fmla="*/ 3996902 w 22146938"/>
              <a:gd name="connsiteY25653" fmla="*/ 432038 h 4842513"/>
              <a:gd name="connsiteX25654" fmla="*/ 4008528 w 22146938"/>
              <a:gd name="connsiteY25654" fmla="*/ 445880 h 4842513"/>
              <a:gd name="connsiteX25655" fmla="*/ 3993581 w 22146938"/>
              <a:gd name="connsiteY25655" fmla="*/ 455293 h 4842513"/>
              <a:gd name="connsiteX25656" fmla="*/ 3981955 w 22146938"/>
              <a:gd name="connsiteY25656" fmla="*/ 441451 h 4842513"/>
              <a:gd name="connsiteX25657" fmla="*/ 3996902 w 22146938"/>
              <a:gd name="connsiteY25657" fmla="*/ 432038 h 4842513"/>
              <a:gd name="connsiteX25658" fmla="*/ 6270269 w 22146938"/>
              <a:gd name="connsiteY25658" fmla="*/ 430378 h 4842513"/>
              <a:gd name="connsiteX25659" fmla="*/ 6281897 w 22146938"/>
              <a:gd name="connsiteY25659" fmla="*/ 444773 h 4842513"/>
              <a:gd name="connsiteX25660" fmla="*/ 6266402 w 22146938"/>
              <a:gd name="connsiteY25660" fmla="*/ 454739 h 4842513"/>
              <a:gd name="connsiteX25661" fmla="*/ 6254778 w 22146938"/>
              <a:gd name="connsiteY25661" fmla="*/ 440344 h 4842513"/>
              <a:gd name="connsiteX25662" fmla="*/ 6270269 w 22146938"/>
              <a:gd name="connsiteY25662" fmla="*/ 430378 h 4842513"/>
              <a:gd name="connsiteX25663" fmla="*/ 15271627 w 22146938"/>
              <a:gd name="connsiteY25663" fmla="*/ 429824 h 4842513"/>
              <a:gd name="connsiteX25664" fmla="*/ 15283808 w 22146938"/>
              <a:gd name="connsiteY25664" fmla="*/ 444773 h 4842513"/>
              <a:gd name="connsiteX25665" fmla="*/ 15267752 w 22146938"/>
              <a:gd name="connsiteY25665" fmla="*/ 455293 h 4842513"/>
              <a:gd name="connsiteX25666" fmla="*/ 15255571 w 22146938"/>
              <a:gd name="connsiteY25666" fmla="*/ 440344 h 4842513"/>
              <a:gd name="connsiteX25667" fmla="*/ 15271627 w 22146938"/>
              <a:gd name="connsiteY25667" fmla="*/ 429824 h 4842513"/>
              <a:gd name="connsiteX25668" fmla="*/ 10849966 w 22146938"/>
              <a:gd name="connsiteY25668" fmla="*/ 429824 h 4842513"/>
              <a:gd name="connsiteX25669" fmla="*/ 10861040 w 22146938"/>
              <a:gd name="connsiteY25669" fmla="*/ 443666 h 4842513"/>
              <a:gd name="connsiteX25670" fmla="*/ 10846091 w 22146938"/>
              <a:gd name="connsiteY25670" fmla="*/ 453078 h 4842513"/>
              <a:gd name="connsiteX25671" fmla="*/ 10835017 w 22146938"/>
              <a:gd name="connsiteY25671" fmla="*/ 439236 h 4842513"/>
              <a:gd name="connsiteX25672" fmla="*/ 10849966 w 22146938"/>
              <a:gd name="connsiteY25672" fmla="*/ 429824 h 4842513"/>
              <a:gd name="connsiteX25673" fmla="*/ 8458798 w 22146938"/>
              <a:gd name="connsiteY25673" fmla="*/ 429824 h 4842513"/>
              <a:gd name="connsiteX25674" fmla="*/ 8470421 w 22146938"/>
              <a:gd name="connsiteY25674" fmla="*/ 443666 h 4842513"/>
              <a:gd name="connsiteX25675" fmla="*/ 8455470 w 22146938"/>
              <a:gd name="connsiteY25675" fmla="*/ 453078 h 4842513"/>
              <a:gd name="connsiteX25676" fmla="*/ 8443855 w 22146938"/>
              <a:gd name="connsiteY25676" fmla="*/ 439236 h 4842513"/>
              <a:gd name="connsiteX25677" fmla="*/ 8458798 w 22146938"/>
              <a:gd name="connsiteY25677" fmla="*/ 429824 h 4842513"/>
              <a:gd name="connsiteX25678" fmla="*/ 4112642 w 22146938"/>
              <a:gd name="connsiteY25678" fmla="*/ 429824 h 4842513"/>
              <a:gd name="connsiteX25679" fmla="*/ 4123716 w 22146938"/>
              <a:gd name="connsiteY25679" fmla="*/ 443666 h 4842513"/>
              <a:gd name="connsiteX25680" fmla="*/ 4108768 w 22146938"/>
              <a:gd name="connsiteY25680" fmla="*/ 453078 h 4842513"/>
              <a:gd name="connsiteX25681" fmla="*/ 4097696 w 22146938"/>
              <a:gd name="connsiteY25681" fmla="*/ 439236 h 4842513"/>
              <a:gd name="connsiteX25682" fmla="*/ 4112642 w 22146938"/>
              <a:gd name="connsiteY25682" fmla="*/ 429824 h 4842513"/>
              <a:gd name="connsiteX25683" fmla="*/ 3390875 w 22146938"/>
              <a:gd name="connsiteY25683" fmla="*/ 429823 h 4842513"/>
              <a:gd name="connsiteX25684" fmla="*/ 3404163 w 22146938"/>
              <a:gd name="connsiteY25684" fmla="*/ 445880 h 4842513"/>
              <a:gd name="connsiteX25685" fmla="*/ 3386446 w 22146938"/>
              <a:gd name="connsiteY25685" fmla="*/ 456953 h 4842513"/>
              <a:gd name="connsiteX25686" fmla="*/ 3380514 w 22146938"/>
              <a:gd name="connsiteY25686" fmla="*/ 453725 h 4842513"/>
              <a:gd name="connsiteX25687" fmla="*/ 3379433 w 22146938"/>
              <a:gd name="connsiteY25687" fmla="*/ 455362 h 4842513"/>
              <a:gd name="connsiteX25688" fmla="*/ 3368915 w 22146938"/>
              <a:gd name="connsiteY25688" fmla="*/ 457507 h 4842513"/>
              <a:gd name="connsiteX25689" fmla="*/ 3359502 w 22146938"/>
              <a:gd name="connsiteY25689" fmla="*/ 452317 h 4842513"/>
              <a:gd name="connsiteX25690" fmla="*/ 3359120 w 22146938"/>
              <a:gd name="connsiteY25690" fmla="*/ 450969 h 4842513"/>
              <a:gd name="connsiteX25691" fmla="*/ 3354073 w 22146938"/>
              <a:gd name="connsiteY25691" fmla="*/ 458269 h 4842513"/>
              <a:gd name="connsiteX25692" fmla="*/ 3344799 w 22146938"/>
              <a:gd name="connsiteY25692" fmla="*/ 460276 h 4842513"/>
              <a:gd name="connsiteX25693" fmla="*/ 3333726 w 22146938"/>
              <a:gd name="connsiteY25693" fmla="*/ 446988 h 4842513"/>
              <a:gd name="connsiteX25694" fmla="*/ 3348120 w 22146938"/>
              <a:gd name="connsiteY25694" fmla="*/ 437575 h 4842513"/>
              <a:gd name="connsiteX25695" fmla="*/ 3359037 w 22146938"/>
              <a:gd name="connsiteY25695" fmla="*/ 450676 h 4842513"/>
              <a:gd name="connsiteX25696" fmla="*/ 3356735 w 22146938"/>
              <a:gd name="connsiteY25696" fmla="*/ 442558 h 4842513"/>
              <a:gd name="connsiteX25697" fmla="*/ 3372790 w 22146938"/>
              <a:gd name="connsiteY25697" fmla="*/ 432038 h 4842513"/>
              <a:gd name="connsiteX25698" fmla="*/ 3377476 w 22146938"/>
              <a:gd name="connsiteY25698" fmla="*/ 434622 h 4842513"/>
              <a:gd name="connsiteX25699" fmla="*/ 3379111 w 22146938"/>
              <a:gd name="connsiteY25699" fmla="*/ 432246 h 4842513"/>
              <a:gd name="connsiteX25700" fmla="*/ 3390875 w 22146938"/>
              <a:gd name="connsiteY25700" fmla="*/ 429823 h 4842513"/>
              <a:gd name="connsiteX25701" fmla="*/ 14569012 w 22146938"/>
              <a:gd name="connsiteY25701" fmla="*/ 429270 h 4842513"/>
              <a:gd name="connsiteX25702" fmla="*/ 14581193 w 22146938"/>
              <a:gd name="connsiteY25702" fmla="*/ 444219 h 4842513"/>
              <a:gd name="connsiteX25703" fmla="*/ 14565137 w 22146938"/>
              <a:gd name="connsiteY25703" fmla="*/ 454739 h 4842513"/>
              <a:gd name="connsiteX25704" fmla="*/ 14552955 w 22146938"/>
              <a:gd name="connsiteY25704" fmla="*/ 439790 h 4842513"/>
              <a:gd name="connsiteX25705" fmla="*/ 14569012 w 22146938"/>
              <a:gd name="connsiteY25705" fmla="*/ 429270 h 4842513"/>
              <a:gd name="connsiteX25706" fmla="*/ 13278946 w 22146938"/>
              <a:gd name="connsiteY25706" fmla="*/ 429270 h 4842513"/>
              <a:gd name="connsiteX25707" fmla="*/ 13290020 w 22146938"/>
              <a:gd name="connsiteY25707" fmla="*/ 442558 h 4842513"/>
              <a:gd name="connsiteX25708" fmla="*/ 13275071 w 22146938"/>
              <a:gd name="connsiteY25708" fmla="*/ 451970 h 4842513"/>
              <a:gd name="connsiteX25709" fmla="*/ 13263997 w 22146938"/>
              <a:gd name="connsiteY25709" fmla="*/ 438682 h 4842513"/>
              <a:gd name="connsiteX25710" fmla="*/ 13278946 w 22146938"/>
              <a:gd name="connsiteY25710" fmla="*/ 429270 h 4842513"/>
              <a:gd name="connsiteX25711" fmla="*/ 5403156 w 22146938"/>
              <a:gd name="connsiteY25711" fmla="*/ 429270 h 4842513"/>
              <a:gd name="connsiteX25712" fmla="*/ 5415333 w 22146938"/>
              <a:gd name="connsiteY25712" fmla="*/ 444219 h 4842513"/>
              <a:gd name="connsiteX25713" fmla="*/ 5399277 w 22146938"/>
              <a:gd name="connsiteY25713" fmla="*/ 454185 h 4842513"/>
              <a:gd name="connsiteX25714" fmla="*/ 5387103 w 22146938"/>
              <a:gd name="connsiteY25714" fmla="*/ 439236 h 4842513"/>
              <a:gd name="connsiteX25715" fmla="*/ 5403156 w 22146938"/>
              <a:gd name="connsiteY25715" fmla="*/ 429270 h 4842513"/>
              <a:gd name="connsiteX25716" fmla="*/ 5640748 w 22146938"/>
              <a:gd name="connsiteY25716" fmla="*/ 428717 h 4842513"/>
              <a:gd name="connsiteX25717" fmla="*/ 5652934 w 22146938"/>
              <a:gd name="connsiteY25717" fmla="*/ 443112 h 4842513"/>
              <a:gd name="connsiteX25718" fmla="*/ 5636878 w 22146938"/>
              <a:gd name="connsiteY25718" fmla="*/ 453078 h 4842513"/>
              <a:gd name="connsiteX25719" fmla="*/ 5624701 w 22146938"/>
              <a:gd name="connsiteY25719" fmla="*/ 438683 h 4842513"/>
              <a:gd name="connsiteX25720" fmla="*/ 5640748 w 22146938"/>
              <a:gd name="connsiteY25720" fmla="*/ 428717 h 4842513"/>
              <a:gd name="connsiteX25721" fmla="*/ 9796177 w 22146938"/>
              <a:gd name="connsiteY25721" fmla="*/ 428716 h 4842513"/>
              <a:gd name="connsiteX25722" fmla="*/ 9807250 w 22146938"/>
              <a:gd name="connsiteY25722" fmla="*/ 442558 h 4842513"/>
              <a:gd name="connsiteX25723" fmla="*/ 9792307 w 22146938"/>
              <a:gd name="connsiteY25723" fmla="*/ 451971 h 4842513"/>
              <a:gd name="connsiteX25724" fmla="*/ 9781226 w 22146938"/>
              <a:gd name="connsiteY25724" fmla="*/ 438129 h 4842513"/>
              <a:gd name="connsiteX25725" fmla="*/ 9796177 w 22146938"/>
              <a:gd name="connsiteY25725" fmla="*/ 428716 h 4842513"/>
              <a:gd name="connsiteX25726" fmla="*/ 11104658 w 22146938"/>
              <a:gd name="connsiteY25726" fmla="*/ 428162 h 4842513"/>
              <a:gd name="connsiteX25727" fmla="*/ 11115732 w 22146938"/>
              <a:gd name="connsiteY25727" fmla="*/ 442004 h 4842513"/>
              <a:gd name="connsiteX25728" fmla="*/ 11100783 w 22146938"/>
              <a:gd name="connsiteY25728" fmla="*/ 451417 h 4842513"/>
              <a:gd name="connsiteX25729" fmla="*/ 11089709 w 22146938"/>
              <a:gd name="connsiteY25729" fmla="*/ 437575 h 4842513"/>
              <a:gd name="connsiteX25730" fmla="*/ 11104658 w 22146938"/>
              <a:gd name="connsiteY25730" fmla="*/ 428162 h 4842513"/>
              <a:gd name="connsiteX25731" fmla="*/ 8516968 w 22146938"/>
              <a:gd name="connsiteY25731" fmla="*/ 426502 h 4842513"/>
              <a:gd name="connsiteX25732" fmla="*/ 8528043 w 22146938"/>
              <a:gd name="connsiteY25732" fmla="*/ 440344 h 4842513"/>
              <a:gd name="connsiteX25733" fmla="*/ 8513086 w 22146938"/>
              <a:gd name="connsiteY25733" fmla="*/ 449756 h 4842513"/>
              <a:gd name="connsiteX25734" fmla="*/ 8502009 w 22146938"/>
              <a:gd name="connsiteY25734" fmla="*/ 435914 h 4842513"/>
              <a:gd name="connsiteX25735" fmla="*/ 8516968 w 22146938"/>
              <a:gd name="connsiteY25735" fmla="*/ 426502 h 4842513"/>
              <a:gd name="connsiteX25736" fmla="*/ 8329753 w 22146938"/>
              <a:gd name="connsiteY25736" fmla="*/ 426501 h 4842513"/>
              <a:gd name="connsiteX25737" fmla="*/ 8341391 w 22146938"/>
              <a:gd name="connsiteY25737" fmla="*/ 440343 h 4842513"/>
              <a:gd name="connsiteX25738" fmla="*/ 8336915 w 22146938"/>
              <a:gd name="connsiteY25738" fmla="*/ 447079 h 4842513"/>
              <a:gd name="connsiteX25739" fmla="*/ 8344911 w 22146938"/>
              <a:gd name="connsiteY25739" fmla="*/ 451555 h 4842513"/>
              <a:gd name="connsiteX25740" fmla="*/ 8347393 w 22146938"/>
              <a:gd name="connsiteY25740" fmla="*/ 460829 h 4842513"/>
              <a:gd name="connsiteX25741" fmla="*/ 8331902 w 22146938"/>
              <a:gd name="connsiteY25741" fmla="*/ 470795 h 4842513"/>
              <a:gd name="connsiteX25742" fmla="*/ 8320270 w 22146938"/>
              <a:gd name="connsiteY25742" fmla="*/ 456400 h 4842513"/>
              <a:gd name="connsiteX25743" fmla="*/ 8325468 w 22146938"/>
              <a:gd name="connsiteY25743" fmla="*/ 448601 h 4842513"/>
              <a:gd name="connsiteX25744" fmla="*/ 8314809 w 22146938"/>
              <a:gd name="connsiteY25744" fmla="*/ 435914 h 4842513"/>
              <a:gd name="connsiteX25745" fmla="*/ 8329753 w 22146938"/>
              <a:gd name="connsiteY25745" fmla="*/ 426501 h 4842513"/>
              <a:gd name="connsiteX25746" fmla="*/ 7880139 w 22146938"/>
              <a:gd name="connsiteY25746" fmla="*/ 425948 h 4842513"/>
              <a:gd name="connsiteX25747" fmla="*/ 7891235 w 22146938"/>
              <a:gd name="connsiteY25747" fmla="*/ 439790 h 4842513"/>
              <a:gd name="connsiteX25748" fmla="*/ 7876257 w 22146938"/>
              <a:gd name="connsiteY25748" fmla="*/ 449202 h 4842513"/>
              <a:gd name="connsiteX25749" fmla="*/ 7865193 w 22146938"/>
              <a:gd name="connsiteY25749" fmla="*/ 435360 h 4842513"/>
              <a:gd name="connsiteX25750" fmla="*/ 7880139 w 22146938"/>
              <a:gd name="connsiteY25750" fmla="*/ 425948 h 4842513"/>
              <a:gd name="connsiteX25751" fmla="*/ 6137972 w 22146938"/>
              <a:gd name="connsiteY25751" fmla="*/ 425395 h 4842513"/>
              <a:gd name="connsiteX25752" fmla="*/ 6149592 w 22146938"/>
              <a:gd name="connsiteY25752" fmla="*/ 439790 h 4842513"/>
              <a:gd name="connsiteX25753" fmla="*/ 6134092 w 22146938"/>
              <a:gd name="connsiteY25753" fmla="*/ 449756 h 4842513"/>
              <a:gd name="connsiteX25754" fmla="*/ 6122458 w 22146938"/>
              <a:gd name="connsiteY25754" fmla="*/ 435361 h 4842513"/>
              <a:gd name="connsiteX25755" fmla="*/ 6137972 w 22146938"/>
              <a:gd name="connsiteY25755" fmla="*/ 425395 h 4842513"/>
              <a:gd name="connsiteX25756" fmla="*/ 10240202 w 22146938"/>
              <a:gd name="connsiteY25756" fmla="*/ 424841 h 4842513"/>
              <a:gd name="connsiteX25757" fmla="*/ 10251828 w 22146938"/>
              <a:gd name="connsiteY25757" fmla="*/ 439236 h 4842513"/>
              <a:gd name="connsiteX25758" fmla="*/ 10236327 w 22146938"/>
              <a:gd name="connsiteY25758" fmla="*/ 449202 h 4842513"/>
              <a:gd name="connsiteX25759" fmla="*/ 10224699 w 22146938"/>
              <a:gd name="connsiteY25759" fmla="*/ 434807 h 4842513"/>
              <a:gd name="connsiteX25760" fmla="*/ 10240202 w 22146938"/>
              <a:gd name="connsiteY25760" fmla="*/ 424841 h 4842513"/>
              <a:gd name="connsiteX25761" fmla="*/ 8573472 w 22146938"/>
              <a:gd name="connsiteY25761" fmla="*/ 424840 h 4842513"/>
              <a:gd name="connsiteX25762" fmla="*/ 8584555 w 22146938"/>
              <a:gd name="connsiteY25762" fmla="*/ 438128 h 4842513"/>
              <a:gd name="connsiteX25763" fmla="*/ 8569591 w 22146938"/>
              <a:gd name="connsiteY25763" fmla="*/ 447541 h 4842513"/>
              <a:gd name="connsiteX25764" fmla="*/ 8558508 w 22146938"/>
              <a:gd name="connsiteY25764" fmla="*/ 434253 h 4842513"/>
              <a:gd name="connsiteX25765" fmla="*/ 8573472 w 22146938"/>
              <a:gd name="connsiteY25765" fmla="*/ 424840 h 4842513"/>
              <a:gd name="connsiteX25766" fmla="*/ 8007507 w 22146938"/>
              <a:gd name="connsiteY25766" fmla="*/ 424840 h 4842513"/>
              <a:gd name="connsiteX25767" fmla="*/ 8018578 w 22146938"/>
              <a:gd name="connsiteY25767" fmla="*/ 438682 h 4842513"/>
              <a:gd name="connsiteX25768" fmla="*/ 8003620 w 22146938"/>
              <a:gd name="connsiteY25768" fmla="*/ 448095 h 4842513"/>
              <a:gd name="connsiteX25769" fmla="*/ 7992558 w 22146938"/>
              <a:gd name="connsiteY25769" fmla="*/ 434253 h 4842513"/>
              <a:gd name="connsiteX25770" fmla="*/ 8007507 w 22146938"/>
              <a:gd name="connsiteY25770" fmla="*/ 424840 h 4842513"/>
              <a:gd name="connsiteX25771" fmla="*/ 2952986 w 22146938"/>
              <a:gd name="connsiteY25771" fmla="*/ 424287 h 4842513"/>
              <a:gd name="connsiteX25772" fmla="*/ 2965719 w 22146938"/>
              <a:gd name="connsiteY25772" fmla="*/ 439790 h 4842513"/>
              <a:gd name="connsiteX25773" fmla="*/ 2961431 w 22146938"/>
              <a:gd name="connsiteY25773" fmla="*/ 446096 h 4842513"/>
              <a:gd name="connsiteX25774" fmla="*/ 2962920 w 22146938"/>
              <a:gd name="connsiteY25774" fmla="*/ 446919 h 4842513"/>
              <a:gd name="connsiteX25775" fmla="*/ 2965758 w 22146938"/>
              <a:gd name="connsiteY25775" fmla="*/ 456954 h 4842513"/>
              <a:gd name="connsiteX25776" fmla="*/ 2948594 w 22146938"/>
              <a:gd name="connsiteY25776" fmla="*/ 467474 h 4842513"/>
              <a:gd name="connsiteX25777" fmla="*/ 2938698 w 22146938"/>
              <a:gd name="connsiteY25777" fmla="*/ 462006 h 4842513"/>
              <a:gd name="connsiteX25778" fmla="*/ 2937695 w 22146938"/>
              <a:gd name="connsiteY25778" fmla="*/ 458458 h 4842513"/>
              <a:gd name="connsiteX25779" fmla="*/ 2933914 w 22146938"/>
              <a:gd name="connsiteY25779" fmla="*/ 456400 h 4842513"/>
              <a:gd name="connsiteX25780" fmla="*/ 2930799 w 22146938"/>
              <a:gd name="connsiteY25780" fmla="*/ 445880 h 4842513"/>
              <a:gd name="connsiteX25781" fmla="*/ 2936446 w 22146938"/>
              <a:gd name="connsiteY25781" fmla="*/ 437568 h 4842513"/>
              <a:gd name="connsiteX25782" fmla="*/ 2935822 w 22146938"/>
              <a:gd name="connsiteY25782" fmla="*/ 435361 h 4842513"/>
              <a:gd name="connsiteX25783" fmla="*/ 2952986 w 22146938"/>
              <a:gd name="connsiteY25783" fmla="*/ 424287 h 4842513"/>
              <a:gd name="connsiteX25784" fmla="*/ 5160584 w 22146938"/>
              <a:gd name="connsiteY25784" fmla="*/ 423180 h 4842513"/>
              <a:gd name="connsiteX25785" fmla="*/ 5172763 w 22146938"/>
              <a:gd name="connsiteY25785" fmla="*/ 438129 h 4842513"/>
              <a:gd name="connsiteX25786" fmla="*/ 5156706 w 22146938"/>
              <a:gd name="connsiteY25786" fmla="*/ 448649 h 4842513"/>
              <a:gd name="connsiteX25787" fmla="*/ 5144525 w 22146938"/>
              <a:gd name="connsiteY25787" fmla="*/ 433700 h 4842513"/>
              <a:gd name="connsiteX25788" fmla="*/ 5160584 w 22146938"/>
              <a:gd name="connsiteY25788" fmla="*/ 423180 h 4842513"/>
              <a:gd name="connsiteX25789" fmla="*/ 8628855 w 22146938"/>
              <a:gd name="connsiteY25789" fmla="*/ 422072 h 4842513"/>
              <a:gd name="connsiteX25790" fmla="*/ 8639926 w 22146938"/>
              <a:gd name="connsiteY25790" fmla="*/ 435360 h 4842513"/>
              <a:gd name="connsiteX25791" fmla="*/ 8625529 w 22146938"/>
              <a:gd name="connsiteY25791" fmla="*/ 444772 h 4842513"/>
              <a:gd name="connsiteX25792" fmla="*/ 8614456 w 22146938"/>
              <a:gd name="connsiteY25792" fmla="*/ 431484 h 4842513"/>
              <a:gd name="connsiteX25793" fmla="*/ 8628855 w 22146938"/>
              <a:gd name="connsiteY25793" fmla="*/ 422072 h 4842513"/>
              <a:gd name="connsiteX25794" fmla="*/ 7095969 w 22146938"/>
              <a:gd name="connsiteY25794" fmla="*/ 421519 h 4842513"/>
              <a:gd name="connsiteX25795" fmla="*/ 7107585 w 22146938"/>
              <a:gd name="connsiteY25795" fmla="*/ 435360 h 4842513"/>
              <a:gd name="connsiteX25796" fmla="*/ 7092071 w 22146938"/>
              <a:gd name="connsiteY25796" fmla="*/ 445327 h 4842513"/>
              <a:gd name="connsiteX25797" fmla="*/ 7080453 w 22146938"/>
              <a:gd name="connsiteY25797" fmla="*/ 431485 h 4842513"/>
              <a:gd name="connsiteX25798" fmla="*/ 7095969 w 22146938"/>
              <a:gd name="connsiteY25798" fmla="*/ 421519 h 4842513"/>
              <a:gd name="connsiteX25799" fmla="*/ 4244119 w 22146938"/>
              <a:gd name="connsiteY25799" fmla="*/ 421518 h 4842513"/>
              <a:gd name="connsiteX25800" fmla="*/ 4256850 w 22146938"/>
              <a:gd name="connsiteY25800" fmla="*/ 437021 h 4842513"/>
              <a:gd name="connsiteX25801" fmla="*/ 4239688 w 22146938"/>
              <a:gd name="connsiteY25801" fmla="*/ 448095 h 4842513"/>
              <a:gd name="connsiteX25802" fmla="*/ 4235652 w 22146938"/>
              <a:gd name="connsiteY25802" fmla="*/ 445867 h 4842513"/>
              <a:gd name="connsiteX25803" fmla="*/ 4235662 w 22146938"/>
              <a:gd name="connsiteY25803" fmla="*/ 445880 h 4842513"/>
              <a:gd name="connsiteX25804" fmla="*/ 4220628 w 22146938"/>
              <a:gd name="connsiteY25804" fmla="*/ 455293 h 4842513"/>
              <a:gd name="connsiteX25805" fmla="*/ 4209554 w 22146938"/>
              <a:gd name="connsiteY25805" fmla="*/ 442005 h 4842513"/>
              <a:gd name="connsiteX25806" fmla="*/ 4224502 w 22146938"/>
              <a:gd name="connsiteY25806" fmla="*/ 432592 h 4842513"/>
              <a:gd name="connsiteX25807" fmla="*/ 4228190 w 22146938"/>
              <a:gd name="connsiteY25807" fmla="*/ 436977 h 4842513"/>
              <a:gd name="connsiteX25808" fmla="*/ 4226952 w 22146938"/>
              <a:gd name="connsiteY25808" fmla="*/ 432592 h 4842513"/>
              <a:gd name="connsiteX25809" fmla="*/ 4244119 w 22146938"/>
              <a:gd name="connsiteY25809" fmla="*/ 421518 h 4842513"/>
              <a:gd name="connsiteX25810" fmla="*/ 13407399 w 22146938"/>
              <a:gd name="connsiteY25810" fmla="*/ 420965 h 4842513"/>
              <a:gd name="connsiteX25811" fmla="*/ 13418473 w 22146938"/>
              <a:gd name="connsiteY25811" fmla="*/ 434253 h 4842513"/>
              <a:gd name="connsiteX25812" fmla="*/ 13403524 w 22146938"/>
              <a:gd name="connsiteY25812" fmla="*/ 443666 h 4842513"/>
              <a:gd name="connsiteX25813" fmla="*/ 13392450 w 22146938"/>
              <a:gd name="connsiteY25813" fmla="*/ 430378 h 4842513"/>
              <a:gd name="connsiteX25814" fmla="*/ 13407399 w 22146938"/>
              <a:gd name="connsiteY25814" fmla="*/ 420965 h 4842513"/>
              <a:gd name="connsiteX25815" fmla="*/ 6005648 w 22146938"/>
              <a:gd name="connsiteY25815" fmla="*/ 420965 h 4842513"/>
              <a:gd name="connsiteX25816" fmla="*/ 6017280 w 22146938"/>
              <a:gd name="connsiteY25816" fmla="*/ 435360 h 4842513"/>
              <a:gd name="connsiteX25817" fmla="*/ 6001774 w 22146938"/>
              <a:gd name="connsiteY25817" fmla="*/ 445326 h 4842513"/>
              <a:gd name="connsiteX25818" fmla="*/ 5990146 w 22146938"/>
              <a:gd name="connsiteY25818" fmla="*/ 430931 h 4842513"/>
              <a:gd name="connsiteX25819" fmla="*/ 6005648 w 22146938"/>
              <a:gd name="connsiteY25819" fmla="*/ 420965 h 4842513"/>
              <a:gd name="connsiteX25820" fmla="*/ 4910234 w 22146938"/>
              <a:gd name="connsiteY25820" fmla="*/ 420965 h 4842513"/>
              <a:gd name="connsiteX25821" fmla="*/ 4922422 w 22146938"/>
              <a:gd name="connsiteY25821" fmla="*/ 435914 h 4842513"/>
              <a:gd name="connsiteX25822" fmla="*/ 4905807 w 22146938"/>
              <a:gd name="connsiteY25822" fmla="*/ 446434 h 4842513"/>
              <a:gd name="connsiteX25823" fmla="*/ 4893625 w 22146938"/>
              <a:gd name="connsiteY25823" fmla="*/ 431485 h 4842513"/>
              <a:gd name="connsiteX25824" fmla="*/ 4910234 w 22146938"/>
              <a:gd name="connsiteY25824" fmla="*/ 420965 h 4842513"/>
              <a:gd name="connsiteX25825" fmla="*/ 14905648 w 22146938"/>
              <a:gd name="connsiteY25825" fmla="*/ 420411 h 4842513"/>
              <a:gd name="connsiteX25826" fmla="*/ 14918382 w 22146938"/>
              <a:gd name="connsiteY25826" fmla="*/ 435914 h 4842513"/>
              <a:gd name="connsiteX25827" fmla="*/ 14901771 w 22146938"/>
              <a:gd name="connsiteY25827" fmla="*/ 446433 h 4842513"/>
              <a:gd name="connsiteX25828" fmla="*/ 14889038 w 22146938"/>
              <a:gd name="connsiteY25828" fmla="*/ 430931 h 4842513"/>
              <a:gd name="connsiteX25829" fmla="*/ 14905648 w 22146938"/>
              <a:gd name="connsiteY25829" fmla="*/ 420411 h 4842513"/>
              <a:gd name="connsiteX25830" fmla="*/ 13153623 w 22146938"/>
              <a:gd name="connsiteY25830" fmla="*/ 420031 h 4842513"/>
              <a:gd name="connsiteX25831" fmla="*/ 13164906 w 22146938"/>
              <a:gd name="connsiteY25831" fmla="*/ 433612 h 4842513"/>
              <a:gd name="connsiteX25832" fmla="*/ 13149946 w 22146938"/>
              <a:gd name="connsiteY25832" fmla="*/ 442993 h 4842513"/>
              <a:gd name="connsiteX25833" fmla="*/ 13138664 w 22146938"/>
              <a:gd name="connsiteY25833" fmla="*/ 429410 h 4842513"/>
              <a:gd name="connsiteX25834" fmla="*/ 13153623 w 22146938"/>
              <a:gd name="connsiteY25834" fmla="*/ 420031 h 4842513"/>
              <a:gd name="connsiteX25835" fmla="*/ 7754321 w 22146938"/>
              <a:gd name="connsiteY25835" fmla="*/ 419306 h 4842513"/>
              <a:gd name="connsiteX25836" fmla="*/ 7765618 w 22146938"/>
              <a:gd name="connsiteY25836" fmla="*/ 432887 h 4842513"/>
              <a:gd name="connsiteX25837" fmla="*/ 7750641 w 22146938"/>
              <a:gd name="connsiteY25837" fmla="*/ 442268 h 4842513"/>
              <a:gd name="connsiteX25838" fmla="*/ 7739378 w 22146938"/>
              <a:gd name="connsiteY25838" fmla="*/ 428688 h 4842513"/>
              <a:gd name="connsiteX25839" fmla="*/ 7754321 w 22146938"/>
              <a:gd name="connsiteY25839" fmla="*/ 419306 h 4842513"/>
              <a:gd name="connsiteX25840" fmla="*/ 14735668 w 22146938"/>
              <a:gd name="connsiteY25840" fmla="*/ 419304 h 4842513"/>
              <a:gd name="connsiteX25841" fmla="*/ 14747850 w 22146938"/>
              <a:gd name="connsiteY25841" fmla="*/ 434253 h 4842513"/>
              <a:gd name="connsiteX25842" fmla="*/ 14731240 w 22146938"/>
              <a:gd name="connsiteY25842" fmla="*/ 444773 h 4842513"/>
              <a:gd name="connsiteX25843" fmla="*/ 14719058 w 22146938"/>
              <a:gd name="connsiteY25843" fmla="*/ 429824 h 4842513"/>
              <a:gd name="connsiteX25844" fmla="*/ 14735668 w 22146938"/>
              <a:gd name="connsiteY25844" fmla="*/ 419304 h 4842513"/>
              <a:gd name="connsiteX25845" fmla="*/ 8135989 w 22146938"/>
              <a:gd name="connsiteY25845" fmla="*/ 419303 h 4842513"/>
              <a:gd name="connsiteX25846" fmla="*/ 8147066 w 22146938"/>
              <a:gd name="connsiteY25846" fmla="*/ 433145 h 4842513"/>
              <a:gd name="connsiteX25847" fmla="*/ 8132109 w 22146938"/>
              <a:gd name="connsiteY25847" fmla="*/ 442558 h 4842513"/>
              <a:gd name="connsiteX25848" fmla="*/ 8121042 w 22146938"/>
              <a:gd name="connsiteY25848" fmla="*/ 428716 h 4842513"/>
              <a:gd name="connsiteX25849" fmla="*/ 8135989 w 22146938"/>
              <a:gd name="connsiteY25849" fmla="*/ 419303 h 4842513"/>
              <a:gd name="connsiteX25850" fmla="*/ 10407474 w 22146938"/>
              <a:gd name="connsiteY25850" fmla="*/ 418750 h 4842513"/>
              <a:gd name="connsiteX25851" fmla="*/ 10419099 w 22146938"/>
              <a:gd name="connsiteY25851" fmla="*/ 432592 h 4842513"/>
              <a:gd name="connsiteX25852" fmla="*/ 10404148 w 22146938"/>
              <a:gd name="connsiteY25852" fmla="*/ 442004 h 4842513"/>
              <a:gd name="connsiteX25853" fmla="*/ 10392522 w 22146938"/>
              <a:gd name="connsiteY25853" fmla="*/ 428162 h 4842513"/>
              <a:gd name="connsiteX25854" fmla="*/ 10407474 w 22146938"/>
              <a:gd name="connsiteY25854" fmla="*/ 418750 h 4842513"/>
              <a:gd name="connsiteX25855" fmla="*/ 15123242 w 22146938"/>
              <a:gd name="connsiteY25855" fmla="*/ 417089 h 4842513"/>
              <a:gd name="connsiteX25856" fmla="*/ 15134870 w 22146938"/>
              <a:gd name="connsiteY25856" fmla="*/ 430931 h 4842513"/>
              <a:gd name="connsiteX25857" fmla="*/ 15119921 w 22146938"/>
              <a:gd name="connsiteY25857" fmla="*/ 440344 h 4842513"/>
              <a:gd name="connsiteX25858" fmla="*/ 15108293 w 22146938"/>
              <a:gd name="connsiteY25858" fmla="*/ 426502 h 4842513"/>
              <a:gd name="connsiteX25859" fmla="*/ 15123242 w 22146938"/>
              <a:gd name="connsiteY25859" fmla="*/ 417089 h 4842513"/>
              <a:gd name="connsiteX25860" fmla="*/ 13671502 w 22146938"/>
              <a:gd name="connsiteY25860" fmla="*/ 417089 h 4842513"/>
              <a:gd name="connsiteX25861" fmla="*/ 13682576 w 22146938"/>
              <a:gd name="connsiteY25861" fmla="*/ 430931 h 4842513"/>
              <a:gd name="connsiteX25862" fmla="*/ 13667627 w 22146938"/>
              <a:gd name="connsiteY25862" fmla="*/ 440343 h 4842513"/>
              <a:gd name="connsiteX25863" fmla="*/ 13656553 w 22146938"/>
              <a:gd name="connsiteY25863" fmla="*/ 426501 h 4842513"/>
              <a:gd name="connsiteX25864" fmla="*/ 13671502 w 22146938"/>
              <a:gd name="connsiteY25864" fmla="*/ 417089 h 4842513"/>
              <a:gd name="connsiteX25865" fmla="*/ 11563656 w 22146938"/>
              <a:gd name="connsiteY25865" fmla="*/ 416536 h 4842513"/>
              <a:gd name="connsiteX25866" fmla="*/ 11575284 w 22146938"/>
              <a:gd name="connsiteY25866" fmla="*/ 430931 h 4842513"/>
              <a:gd name="connsiteX25867" fmla="*/ 11559780 w 22146938"/>
              <a:gd name="connsiteY25867" fmla="*/ 440897 h 4842513"/>
              <a:gd name="connsiteX25868" fmla="*/ 11548153 w 22146938"/>
              <a:gd name="connsiteY25868" fmla="*/ 426502 h 4842513"/>
              <a:gd name="connsiteX25869" fmla="*/ 11563656 w 22146938"/>
              <a:gd name="connsiteY25869" fmla="*/ 416536 h 4842513"/>
              <a:gd name="connsiteX25870" fmla="*/ 12354306 w 22146938"/>
              <a:gd name="connsiteY25870" fmla="*/ 416535 h 4842513"/>
              <a:gd name="connsiteX25871" fmla="*/ 12365932 w 22146938"/>
              <a:gd name="connsiteY25871" fmla="*/ 430931 h 4842513"/>
              <a:gd name="connsiteX25872" fmla="*/ 12350430 w 22146938"/>
              <a:gd name="connsiteY25872" fmla="*/ 440897 h 4842513"/>
              <a:gd name="connsiteX25873" fmla="*/ 12338803 w 22146938"/>
              <a:gd name="connsiteY25873" fmla="*/ 426501 h 4842513"/>
              <a:gd name="connsiteX25874" fmla="*/ 12354306 w 22146938"/>
              <a:gd name="connsiteY25874" fmla="*/ 416535 h 4842513"/>
              <a:gd name="connsiteX25875" fmla="*/ 10567591 w 22146938"/>
              <a:gd name="connsiteY25875" fmla="*/ 415428 h 4842513"/>
              <a:gd name="connsiteX25876" fmla="*/ 10578665 w 22146938"/>
              <a:gd name="connsiteY25876" fmla="*/ 429270 h 4842513"/>
              <a:gd name="connsiteX25877" fmla="*/ 10563716 w 22146938"/>
              <a:gd name="connsiteY25877" fmla="*/ 438682 h 4842513"/>
              <a:gd name="connsiteX25878" fmla="*/ 10552642 w 22146938"/>
              <a:gd name="connsiteY25878" fmla="*/ 424840 h 4842513"/>
              <a:gd name="connsiteX25879" fmla="*/ 10567591 w 22146938"/>
              <a:gd name="connsiteY25879" fmla="*/ 415428 h 4842513"/>
              <a:gd name="connsiteX25880" fmla="*/ 8391277 w 22146938"/>
              <a:gd name="connsiteY25880" fmla="*/ 415428 h 4842513"/>
              <a:gd name="connsiteX25881" fmla="*/ 8402338 w 22146938"/>
              <a:gd name="connsiteY25881" fmla="*/ 429270 h 4842513"/>
              <a:gd name="connsiteX25882" fmla="*/ 8387395 w 22146938"/>
              <a:gd name="connsiteY25882" fmla="*/ 438683 h 4842513"/>
              <a:gd name="connsiteX25883" fmla="*/ 8376313 w 22146938"/>
              <a:gd name="connsiteY25883" fmla="*/ 424841 h 4842513"/>
              <a:gd name="connsiteX25884" fmla="*/ 8391277 w 22146938"/>
              <a:gd name="connsiteY25884" fmla="*/ 415428 h 4842513"/>
              <a:gd name="connsiteX25885" fmla="*/ 9978282 w 22146938"/>
              <a:gd name="connsiteY25885" fmla="*/ 414875 h 4842513"/>
              <a:gd name="connsiteX25886" fmla="*/ 9989914 w 22146938"/>
              <a:gd name="connsiteY25886" fmla="*/ 428717 h 4842513"/>
              <a:gd name="connsiteX25887" fmla="*/ 9974408 w 22146938"/>
              <a:gd name="connsiteY25887" fmla="*/ 438683 h 4842513"/>
              <a:gd name="connsiteX25888" fmla="*/ 9962778 w 22146938"/>
              <a:gd name="connsiteY25888" fmla="*/ 424841 h 4842513"/>
              <a:gd name="connsiteX25889" fmla="*/ 9978282 w 22146938"/>
              <a:gd name="connsiteY25889" fmla="*/ 414875 h 4842513"/>
              <a:gd name="connsiteX25890" fmla="*/ 6755961 w 22146938"/>
              <a:gd name="connsiteY25890" fmla="*/ 414875 h 4842513"/>
              <a:gd name="connsiteX25891" fmla="*/ 6767581 w 22146938"/>
              <a:gd name="connsiteY25891" fmla="*/ 429270 h 4842513"/>
              <a:gd name="connsiteX25892" fmla="*/ 6752052 w 22146938"/>
              <a:gd name="connsiteY25892" fmla="*/ 439236 h 4842513"/>
              <a:gd name="connsiteX25893" fmla="*/ 6740441 w 22146938"/>
              <a:gd name="connsiteY25893" fmla="*/ 424841 h 4842513"/>
              <a:gd name="connsiteX25894" fmla="*/ 6755961 w 22146938"/>
              <a:gd name="connsiteY25894" fmla="*/ 414875 h 4842513"/>
              <a:gd name="connsiteX25895" fmla="*/ 8263891 w 22146938"/>
              <a:gd name="connsiteY25895" fmla="*/ 414321 h 4842513"/>
              <a:gd name="connsiteX25896" fmla="*/ 8274978 w 22146938"/>
              <a:gd name="connsiteY25896" fmla="*/ 428163 h 4842513"/>
              <a:gd name="connsiteX25897" fmla="*/ 8260018 w 22146938"/>
              <a:gd name="connsiteY25897" fmla="*/ 437575 h 4842513"/>
              <a:gd name="connsiteX25898" fmla="*/ 8248948 w 22146938"/>
              <a:gd name="connsiteY25898" fmla="*/ 423733 h 4842513"/>
              <a:gd name="connsiteX25899" fmla="*/ 8263891 w 22146938"/>
              <a:gd name="connsiteY25899" fmla="*/ 414321 h 4842513"/>
              <a:gd name="connsiteX25900" fmla="*/ 20130138 w 22146938"/>
              <a:gd name="connsiteY25900" fmla="*/ 413767 h 4842513"/>
              <a:gd name="connsiteX25901" fmla="*/ 20141214 w 22146938"/>
              <a:gd name="connsiteY25901" fmla="*/ 427609 h 4842513"/>
              <a:gd name="connsiteX25902" fmla="*/ 20126264 w 22146938"/>
              <a:gd name="connsiteY25902" fmla="*/ 437021 h 4842513"/>
              <a:gd name="connsiteX25903" fmla="*/ 20115190 w 22146938"/>
              <a:gd name="connsiteY25903" fmla="*/ 423179 h 4842513"/>
              <a:gd name="connsiteX25904" fmla="*/ 20130138 w 22146938"/>
              <a:gd name="connsiteY25904" fmla="*/ 413767 h 4842513"/>
              <a:gd name="connsiteX25905" fmla="*/ 3824966 w 22146938"/>
              <a:gd name="connsiteY25905" fmla="*/ 413767 h 4842513"/>
              <a:gd name="connsiteX25906" fmla="*/ 3837700 w 22146938"/>
              <a:gd name="connsiteY25906" fmla="*/ 429824 h 4842513"/>
              <a:gd name="connsiteX25907" fmla="*/ 3820536 w 22146938"/>
              <a:gd name="connsiteY25907" fmla="*/ 440898 h 4842513"/>
              <a:gd name="connsiteX25908" fmla="*/ 3807802 w 22146938"/>
              <a:gd name="connsiteY25908" fmla="*/ 424841 h 4842513"/>
              <a:gd name="connsiteX25909" fmla="*/ 3824966 w 22146938"/>
              <a:gd name="connsiteY25909" fmla="*/ 413767 h 4842513"/>
              <a:gd name="connsiteX25910" fmla="*/ 3245821 w 22146938"/>
              <a:gd name="connsiteY25910" fmla="*/ 413766 h 4842513"/>
              <a:gd name="connsiteX25911" fmla="*/ 3259107 w 22146938"/>
              <a:gd name="connsiteY25911" fmla="*/ 429823 h 4842513"/>
              <a:gd name="connsiteX25912" fmla="*/ 3253156 w 22146938"/>
              <a:gd name="connsiteY25912" fmla="*/ 438890 h 4842513"/>
              <a:gd name="connsiteX25913" fmla="*/ 3249518 w 22146938"/>
              <a:gd name="connsiteY25913" fmla="*/ 439511 h 4842513"/>
              <a:gd name="connsiteX25914" fmla="*/ 3250399 w 22146938"/>
              <a:gd name="connsiteY25914" fmla="*/ 442558 h 4842513"/>
              <a:gd name="connsiteX25915" fmla="*/ 3233792 w 22146938"/>
              <a:gd name="connsiteY25915" fmla="*/ 453078 h 4842513"/>
              <a:gd name="connsiteX25916" fmla="*/ 3221612 w 22146938"/>
              <a:gd name="connsiteY25916" fmla="*/ 438129 h 4842513"/>
              <a:gd name="connsiteX25917" fmla="*/ 3227217 w 22146938"/>
              <a:gd name="connsiteY25917" fmla="*/ 429547 h 4842513"/>
              <a:gd name="connsiteX25918" fmla="*/ 3229384 w 22146938"/>
              <a:gd name="connsiteY25918" fmla="*/ 429165 h 4842513"/>
              <a:gd name="connsiteX25919" fmla="*/ 3228103 w 22146938"/>
              <a:gd name="connsiteY25919" fmla="*/ 424840 h 4842513"/>
              <a:gd name="connsiteX25920" fmla="*/ 3245821 w 22146938"/>
              <a:gd name="connsiteY25920" fmla="*/ 413766 h 4842513"/>
              <a:gd name="connsiteX25921" fmla="*/ 5874423 w 22146938"/>
              <a:gd name="connsiteY25921" fmla="*/ 411553 h 4842513"/>
              <a:gd name="connsiteX25922" fmla="*/ 5886058 w 22146938"/>
              <a:gd name="connsiteY25922" fmla="*/ 425948 h 4842513"/>
              <a:gd name="connsiteX25923" fmla="*/ 5870565 w 22146938"/>
              <a:gd name="connsiteY25923" fmla="*/ 435914 h 4842513"/>
              <a:gd name="connsiteX25924" fmla="*/ 5858933 w 22146938"/>
              <a:gd name="connsiteY25924" fmla="*/ 421519 h 4842513"/>
              <a:gd name="connsiteX25925" fmla="*/ 5874423 w 22146938"/>
              <a:gd name="connsiteY25925" fmla="*/ 411553 h 4842513"/>
              <a:gd name="connsiteX25926" fmla="*/ 11451814 w 22146938"/>
              <a:gd name="connsiteY25926" fmla="*/ 410999 h 4842513"/>
              <a:gd name="connsiteX25927" fmla="*/ 11463440 w 22146938"/>
              <a:gd name="connsiteY25927" fmla="*/ 424840 h 4842513"/>
              <a:gd name="connsiteX25928" fmla="*/ 11447938 w 22146938"/>
              <a:gd name="connsiteY25928" fmla="*/ 434807 h 4842513"/>
              <a:gd name="connsiteX25929" fmla="*/ 11436310 w 22146938"/>
              <a:gd name="connsiteY25929" fmla="*/ 420965 h 4842513"/>
              <a:gd name="connsiteX25930" fmla="*/ 11451814 w 22146938"/>
              <a:gd name="connsiteY25930" fmla="*/ 410999 h 4842513"/>
              <a:gd name="connsiteX25931" fmla="*/ 9887511 w 22146938"/>
              <a:gd name="connsiteY25931" fmla="*/ 410445 h 4842513"/>
              <a:gd name="connsiteX25932" fmla="*/ 9899141 w 22146938"/>
              <a:gd name="connsiteY25932" fmla="*/ 424287 h 4842513"/>
              <a:gd name="connsiteX25933" fmla="*/ 9884189 w 22146938"/>
              <a:gd name="connsiteY25933" fmla="*/ 433700 h 4842513"/>
              <a:gd name="connsiteX25934" fmla="*/ 9872558 w 22146938"/>
              <a:gd name="connsiteY25934" fmla="*/ 419858 h 4842513"/>
              <a:gd name="connsiteX25935" fmla="*/ 9887511 w 22146938"/>
              <a:gd name="connsiteY25935" fmla="*/ 410445 h 4842513"/>
              <a:gd name="connsiteX25936" fmla="*/ 10110627 w 22146938"/>
              <a:gd name="connsiteY25936" fmla="*/ 409338 h 4842513"/>
              <a:gd name="connsiteX25937" fmla="*/ 10122258 w 22146938"/>
              <a:gd name="connsiteY25937" fmla="*/ 423180 h 4842513"/>
              <a:gd name="connsiteX25938" fmla="*/ 10106752 w 22146938"/>
              <a:gd name="connsiteY25938" fmla="*/ 433146 h 4842513"/>
              <a:gd name="connsiteX25939" fmla="*/ 10095123 w 22146938"/>
              <a:gd name="connsiteY25939" fmla="*/ 419304 h 4842513"/>
              <a:gd name="connsiteX25940" fmla="*/ 10110627 w 22146938"/>
              <a:gd name="connsiteY25940" fmla="*/ 409338 h 4842513"/>
              <a:gd name="connsiteX25941" fmla="*/ 4566229 w 22146938"/>
              <a:gd name="connsiteY25941" fmla="*/ 409338 h 4842513"/>
              <a:gd name="connsiteX25942" fmla="*/ 4577305 w 22146938"/>
              <a:gd name="connsiteY25942" fmla="*/ 422626 h 4842513"/>
              <a:gd name="connsiteX25943" fmla="*/ 4562914 w 22146938"/>
              <a:gd name="connsiteY25943" fmla="*/ 432038 h 4842513"/>
              <a:gd name="connsiteX25944" fmla="*/ 4551829 w 22146938"/>
              <a:gd name="connsiteY25944" fmla="*/ 418750 h 4842513"/>
              <a:gd name="connsiteX25945" fmla="*/ 4566229 w 22146938"/>
              <a:gd name="connsiteY25945" fmla="*/ 409338 h 4842513"/>
              <a:gd name="connsiteX25946" fmla="*/ 11342740 w 22146938"/>
              <a:gd name="connsiteY25946" fmla="*/ 408230 h 4842513"/>
              <a:gd name="connsiteX25947" fmla="*/ 11353813 w 22146938"/>
              <a:gd name="connsiteY25947" fmla="*/ 422072 h 4842513"/>
              <a:gd name="connsiteX25948" fmla="*/ 11338864 w 22146938"/>
              <a:gd name="connsiteY25948" fmla="*/ 431484 h 4842513"/>
              <a:gd name="connsiteX25949" fmla="*/ 11327790 w 22146938"/>
              <a:gd name="connsiteY25949" fmla="*/ 417642 h 4842513"/>
              <a:gd name="connsiteX25950" fmla="*/ 11342740 w 22146938"/>
              <a:gd name="connsiteY25950" fmla="*/ 408230 h 4842513"/>
              <a:gd name="connsiteX25951" fmla="*/ 8450537 w 22146938"/>
              <a:gd name="connsiteY25951" fmla="*/ 406569 h 4842513"/>
              <a:gd name="connsiteX25952" fmla="*/ 8461613 w 22146938"/>
              <a:gd name="connsiteY25952" fmla="*/ 419857 h 4842513"/>
              <a:gd name="connsiteX25953" fmla="*/ 8446666 w 22146938"/>
              <a:gd name="connsiteY25953" fmla="*/ 429270 h 4842513"/>
              <a:gd name="connsiteX25954" fmla="*/ 8435589 w 22146938"/>
              <a:gd name="connsiteY25954" fmla="*/ 415982 h 4842513"/>
              <a:gd name="connsiteX25955" fmla="*/ 8450537 w 22146938"/>
              <a:gd name="connsiteY25955" fmla="*/ 406569 h 4842513"/>
              <a:gd name="connsiteX25956" fmla="*/ 15052926 w 22146938"/>
              <a:gd name="connsiteY25956" fmla="*/ 404355 h 4842513"/>
              <a:gd name="connsiteX25957" fmla="*/ 15065660 w 22146938"/>
              <a:gd name="connsiteY25957" fmla="*/ 419857 h 4842513"/>
              <a:gd name="connsiteX25958" fmla="*/ 15049050 w 22146938"/>
              <a:gd name="connsiteY25958" fmla="*/ 430377 h 4842513"/>
              <a:gd name="connsiteX25959" fmla="*/ 15036315 w 22146938"/>
              <a:gd name="connsiteY25959" fmla="*/ 414874 h 4842513"/>
              <a:gd name="connsiteX25960" fmla="*/ 15052926 w 22146938"/>
              <a:gd name="connsiteY25960" fmla="*/ 404355 h 4842513"/>
              <a:gd name="connsiteX25961" fmla="*/ 11816686 w 22146938"/>
              <a:gd name="connsiteY25961" fmla="*/ 403801 h 4842513"/>
              <a:gd name="connsiteX25962" fmla="*/ 11828313 w 22146938"/>
              <a:gd name="connsiteY25962" fmla="*/ 418196 h 4842513"/>
              <a:gd name="connsiteX25963" fmla="*/ 11812810 w 22146938"/>
              <a:gd name="connsiteY25963" fmla="*/ 428162 h 4842513"/>
              <a:gd name="connsiteX25964" fmla="*/ 11801183 w 22146938"/>
              <a:gd name="connsiteY25964" fmla="*/ 413767 h 4842513"/>
              <a:gd name="connsiteX25965" fmla="*/ 11816686 w 22146938"/>
              <a:gd name="connsiteY25965" fmla="*/ 403801 h 4842513"/>
              <a:gd name="connsiteX25966" fmla="*/ 10727051 w 22146938"/>
              <a:gd name="connsiteY25966" fmla="*/ 403247 h 4842513"/>
              <a:gd name="connsiteX25967" fmla="*/ 10738124 w 22146938"/>
              <a:gd name="connsiteY25967" fmla="*/ 417089 h 4842513"/>
              <a:gd name="connsiteX25968" fmla="*/ 10723175 w 22146938"/>
              <a:gd name="connsiteY25968" fmla="*/ 426502 h 4842513"/>
              <a:gd name="connsiteX25969" fmla="*/ 10712101 w 22146938"/>
              <a:gd name="connsiteY25969" fmla="*/ 412660 h 4842513"/>
              <a:gd name="connsiteX25970" fmla="*/ 10727051 w 22146938"/>
              <a:gd name="connsiteY25970" fmla="*/ 403247 h 4842513"/>
              <a:gd name="connsiteX25971" fmla="*/ 9840506 w 22146938"/>
              <a:gd name="connsiteY25971" fmla="*/ 401033 h 4842513"/>
              <a:gd name="connsiteX25972" fmla="*/ 9851583 w 22146938"/>
              <a:gd name="connsiteY25972" fmla="*/ 414875 h 4842513"/>
              <a:gd name="connsiteX25973" fmla="*/ 9836627 w 22146938"/>
              <a:gd name="connsiteY25973" fmla="*/ 424287 h 4842513"/>
              <a:gd name="connsiteX25974" fmla="*/ 9825554 w 22146938"/>
              <a:gd name="connsiteY25974" fmla="*/ 410445 h 4842513"/>
              <a:gd name="connsiteX25975" fmla="*/ 9840506 w 22146938"/>
              <a:gd name="connsiteY25975" fmla="*/ 401033 h 4842513"/>
              <a:gd name="connsiteX25976" fmla="*/ 5510625 w 22146938"/>
              <a:gd name="connsiteY25976" fmla="*/ 401033 h 4842513"/>
              <a:gd name="connsiteX25977" fmla="*/ 5522809 w 22146938"/>
              <a:gd name="connsiteY25977" fmla="*/ 415428 h 4842513"/>
              <a:gd name="connsiteX25978" fmla="*/ 5506750 w 22146938"/>
              <a:gd name="connsiteY25978" fmla="*/ 425394 h 4842513"/>
              <a:gd name="connsiteX25979" fmla="*/ 5494571 w 22146938"/>
              <a:gd name="connsiteY25979" fmla="*/ 410999 h 4842513"/>
              <a:gd name="connsiteX25980" fmla="*/ 5510625 w 22146938"/>
              <a:gd name="connsiteY25980" fmla="*/ 401033 h 4842513"/>
              <a:gd name="connsiteX25981" fmla="*/ 14942701 w 22146938"/>
              <a:gd name="connsiteY25981" fmla="*/ 400848 h 4842513"/>
              <a:gd name="connsiteX25982" fmla="*/ 14953986 w 22146938"/>
              <a:gd name="connsiteY25982" fmla="*/ 414428 h 4842513"/>
              <a:gd name="connsiteX25983" fmla="*/ 14939029 w 22146938"/>
              <a:gd name="connsiteY25983" fmla="*/ 423813 h 4842513"/>
              <a:gd name="connsiteX25984" fmla="*/ 14927743 w 22146938"/>
              <a:gd name="connsiteY25984" fmla="*/ 410232 h 4842513"/>
              <a:gd name="connsiteX25985" fmla="*/ 14942701 w 22146938"/>
              <a:gd name="connsiteY25985" fmla="*/ 400848 h 4842513"/>
              <a:gd name="connsiteX25986" fmla="*/ 7630389 w 22146938"/>
              <a:gd name="connsiteY25986" fmla="*/ 399925 h 4842513"/>
              <a:gd name="connsiteX25987" fmla="*/ 7641455 w 22146938"/>
              <a:gd name="connsiteY25987" fmla="*/ 413767 h 4842513"/>
              <a:gd name="connsiteX25988" fmla="*/ 7626521 w 22146938"/>
              <a:gd name="connsiteY25988" fmla="*/ 423179 h 4842513"/>
              <a:gd name="connsiteX25989" fmla="*/ 7615447 w 22146938"/>
              <a:gd name="connsiteY25989" fmla="*/ 409337 h 4842513"/>
              <a:gd name="connsiteX25990" fmla="*/ 7630389 w 22146938"/>
              <a:gd name="connsiteY25990" fmla="*/ 399925 h 4842513"/>
              <a:gd name="connsiteX25991" fmla="*/ 15166983 w 22146938"/>
              <a:gd name="connsiteY25991" fmla="*/ 399372 h 4842513"/>
              <a:gd name="connsiteX25992" fmla="*/ 15176395 w 22146938"/>
              <a:gd name="connsiteY25992" fmla="*/ 404770 h 4842513"/>
              <a:gd name="connsiteX25993" fmla="*/ 15178136 w 22146938"/>
              <a:gd name="connsiteY25993" fmla="*/ 410774 h 4842513"/>
              <a:gd name="connsiteX25994" fmla="*/ 15182487 w 22146938"/>
              <a:gd name="connsiteY25994" fmla="*/ 409892 h 4842513"/>
              <a:gd name="connsiteX25995" fmla="*/ 15191067 w 22146938"/>
              <a:gd name="connsiteY25995" fmla="*/ 414703 h 4842513"/>
              <a:gd name="connsiteX25996" fmla="*/ 15195774 w 22146938"/>
              <a:gd name="connsiteY25996" fmla="*/ 413767 h 4842513"/>
              <a:gd name="connsiteX25997" fmla="*/ 15204285 w 22146938"/>
              <a:gd name="connsiteY25997" fmla="*/ 418469 h 4842513"/>
              <a:gd name="connsiteX25998" fmla="*/ 15211277 w 22146938"/>
              <a:gd name="connsiteY25998" fmla="*/ 417089 h 4842513"/>
              <a:gd name="connsiteX25999" fmla="*/ 15222903 w 22146938"/>
              <a:gd name="connsiteY25999" fmla="*/ 431484 h 4842513"/>
              <a:gd name="connsiteX26000" fmla="*/ 15219064 w 22146938"/>
              <a:gd name="connsiteY26000" fmla="*/ 436954 h 4842513"/>
              <a:gd name="connsiteX26001" fmla="*/ 15225119 w 22146938"/>
              <a:gd name="connsiteY26001" fmla="*/ 435914 h 4842513"/>
              <a:gd name="connsiteX26002" fmla="*/ 15225492 w 22146938"/>
              <a:gd name="connsiteY26002" fmla="*/ 436120 h 4842513"/>
              <a:gd name="connsiteX26003" fmla="*/ 15225119 w 22146938"/>
              <a:gd name="connsiteY26003" fmla="*/ 434806 h 4842513"/>
              <a:gd name="connsiteX26004" fmla="*/ 15241175 w 22146938"/>
              <a:gd name="connsiteY26004" fmla="*/ 424840 h 4842513"/>
              <a:gd name="connsiteX26005" fmla="*/ 15253356 w 22146938"/>
              <a:gd name="connsiteY26005" fmla="*/ 439789 h 4842513"/>
              <a:gd name="connsiteX26006" fmla="*/ 15247819 w 22146938"/>
              <a:gd name="connsiteY26006" fmla="*/ 447887 h 4842513"/>
              <a:gd name="connsiteX26007" fmla="*/ 15237380 w 22146938"/>
              <a:gd name="connsiteY26007" fmla="*/ 449741 h 4842513"/>
              <a:gd name="connsiteX26008" fmla="*/ 15237854 w 22146938"/>
              <a:gd name="connsiteY26008" fmla="*/ 451417 h 4842513"/>
              <a:gd name="connsiteX26009" fmla="*/ 15220690 w 22146938"/>
              <a:gd name="connsiteY26009" fmla="*/ 461937 h 4842513"/>
              <a:gd name="connsiteX26010" fmla="*/ 15207955 w 22146938"/>
              <a:gd name="connsiteY26010" fmla="*/ 446434 h 4842513"/>
              <a:gd name="connsiteX26011" fmla="*/ 15212079 w 22146938"/>
              <a:gd name="connsiteY26011" fmla="*/ 440418 h 4842513"/>
              <a:gd name="connsiteX26012" fmla="*/ 15206847 w 22146938"/>
              <a:gd name="connsiteY26012" fmla="*/ 441450 h 4842513"/>
              <a:gd name="connsiteX26013" fmla="*/ 15200979 w 22146938"/>
              <a:gd name="connsiteY26013" fmla="*/ 438161 h 4842513"/>
              <a:gd name="connsiteX26014" fmla="*/ 15191899 w 22146938"/>
              <a:gd name="connsiteY26014" fmla="*/ 439790 h 4842513"/>
              <a:gd name="connsiteX26015" fmla="*/ 15182002 w 22146938"/>
              <a:gd name="connsiteY26015" fmla="*/ 434323 h 4842513"/>
              <a:gd name="connsiteX26016" fmla="*/ 15181796 w 22146938"/>
              <a:gd name="connsiteY26016" fmla="*/ 433594 h 4842513"/>
              <a:gd name="connsiteX26017" fmla="*/ 15178610 w 22146938"/>
              <a:gd name="connsiteY26017" fmla="*/ 434253 h 4842513"/>
              <a:gd name="connsiteX26018" fmla="*/ 15169475 w 22146938"/>
              <a:gd name="connsiteY26018" fmla="*/ 429132 h 4842513"/>
              <a:gd name="connsiteX26019" fmla="*/ 15168035 w 22146938"/>
              <a:gd name="connsiteY26019" fmla="*/ 423772 h 4842513"/>
              <a:gd name="connsiteX26020" fmla="*/ 15163401 w 22146938"/>
              <a:gd name="connsiteY26020" fmla="*/ 424676 h 4842513"/>
              <a:gd name="connsiteX26021" fmla="*/ 15159508 w 22146938"/>
              <a:gd name="connsiteY26021" fmla="*/ 430516 h 4842513"/>
              <a:gd name="connsiteX26022" fmla="*/ 15149266 w 22146938"/>
              <a:gd name="connsiteY26022" fmla="*/ 432592 h 4842513"/>
              <a:gd name="connsiteX26023" fmla="*/ 15137638 w 22146938"/>
              <a:gd name="connsiteY26023" fmla="*/ 418750 h 4842513"/>
              <a:gd name="connsiteX26024" fmla="*/ 15150537 w 22146938"/>
              <a:gd name="connsiteY26024" fmla="*/ 410459 h 4842513"/>
              <a:gd name="connsiteX26025" fmla="*/ 15150373 w 22146938"/>
              <a:gd name="connsiteY26025" fmla="*/ 409892 h 4842513"/>
              <a:gd name="connsiteX26026" fmla="*/ 15166983 w 22146938"/>
              <a:gd name="connsiteY26026" fmla="*/ 399372 h 4842513"/>
              <a:gd name="connsiteX26027" fmla="*/ 13538067 w 22146938"/>
              <a:gd name="connsiteY26027" fmla="*/ 399371 h 4842513"/>
              <a:gd name="connsiteX26028" fmla="*/ 13549141 w 22146938"/>
              <a:gd name="connsiteY26028" fmla="*/ 412659 h 4842513"/>
              <a:gd name="connsiteX26029" fmla="*/ 13534190 w 22146938"/>
              <a:gd name="connsiteY26029" fmla="*/ 422072 h 4842513"/>
              <a:gd name="connsiteX26030" fmla="*/ 13523117 w 22146938"/>
              <a:gd name="connsiteY26030" fmla="*/ 408784 h 4842513"/>
              <a:gd name="connsiteX26031" fmla="*/ 13538067 w 22146938"/>
              <a:gd name="connsiteY26031" fmla="*/ 399371 h 4842513"/>
              <a:gd name="connsiteX26032" fmla="*/ 4514336 w 22146938"/>
              <a:gd name="connsiteY26032" fmla="*/ 398818 h 4842513"/>
              <a:gd name="connsiteX26033" fmla="*/ 4527079 w 22146938"/>
              <a:gd name="connsiteY26033" fmla="*/ 414321 h 4842513"/>
              <a:gd name="connsiteX26034" fmla="*/ 4510463 w 22146938"/>
              <a:gd name="connsiteY26034" fmla="*/ 424840 h 4842513"/>
              <a:gd name="connsiteX26035" fmla="*/ 4497729 w 22146938"/>
              <a:gd name="connsiteY26035" fmla="*/ 409338 h 4842513"/>
              <a:gd name="connsiteX26036" fmla="*/ 4514336 w 22146938"/>
              <a:gd name="connsiteY26036" fmla="*/ 398818 h 4842513"/>
              <a:gd name="connsiteX26037" fmla="*/ 4463057 w 22146938"/>
              <a:gd name="connsiteY26037" fmla="*/ 398338 h 4842513"/>
              <a:gd name="connsiteX26038" fmla="*/ 4473797 w 22146938"/>
              <a:gd name="connsiteY26038" fmla="*/ 411831 h 4842513"/>
              <a:gd name="connsiteX26039" fmla="*/ 4459383 w 22146938"/>
              <a:gd name="connsiteY26039" fmla="*/ 421300 h 4842513"/>
              <a:gd name="connsiteX26040" fmla="*/ 4448650 w 22146938"/>
              <a:gd name="connsiteY26040" fmla="*/ 407807 h 4842513"/>
              <a:gd name="connsiteX26041" fmla="*/ 4463057 w 22146938"/>
              <a:gd name="connsiteY26041" fmla="*/ 398338 h 4842513"/>
              <a:gd name="connsiteX26042" fmla="*/ 11236986 w 22146938"/>
              <a:gd name="connsiteY26042" fmla="*/ 398264 h 4842513"/>
              <a:gd name="connsiteX26043" fmla="*/ 11248060 w 22146938"/>
              <a:gd name="connsiteY26043" fmla="*/ 412106 h 4842513"/>
              <a:gd name="connsiteX26044" fmla="*/ 11233111 w 22146938"/>
              <a:gd name="connsiteY26044" fmla="*/ 421518 h 4842513"/>
              <a:gd name="connsiteX26045" fmla="*/ 11222037 w 22146938"/>
              <a:gd name="connsiteY26045" fmla="*/ 407676 h 4842513"/>
              <a:gd name="connsiteX26046" fmla="*/ 11236986 w 22146938"/>
              <a:gd name="connsiteY26046" fmla="*/ 398264 h 4842513"/>
              <a:gd name="connsiteX26047" fmla="*/ 7304241 w 22146938"/>
              <a:gd name="connsiteY26047" fmla="*/ 397710 h 4842513"/>
              <a:gd name="connsiteX26048" fmla="*/ 7315333 w 22146938"/>
              <a:gd name="connsiteY26048" fmla="*/ 411552 h 4842513"/>
              <a:gd name="connsiteX26049" fmla="*/ 7300345 w 22146938"/>
              <a:gd name="connsiteY26049" fmla="*/ 420965 h 4842513"/>
              <a:gd name="connsiteX26050" fmla="*/ 7289285 w 22146938"/>
              <a:gd name="connsiteY26050" fmla="*/ 407123 h 4842513"/>
              <a:gd name="connsiteX26051" fmla="*/ 7304241 w 22146938"/>
              <a:gd name="connsiteY26051" fmla="*/ 397710 h 4842513"/>
              <a:gd name="connsiteX26052" fmla="*/ 8508676 w 22146938"/>
              <a:gd name="connsiteY26052" fmla="*/ 396603 h 4842513"/>
              <a:gd name="connsiteX26053" fmla="*/ 8519753 w 22146938"/>
              <a:gd name="connsiteY26053" fmla="*/ 409891 h 4842513"/>
              <a:gd name="connsiteX26054" fmla="*/ 8505345 w 22146938"/>
              <a:gd name="connsiteY26054" fmla="*/ 419303 h 4842513"/>
              <a:gd name="connsiteX26055" fmla="*/ 8494280 w 22146938"/>
              <a:gd name="connsiteY26055" fmla="*/ 406015 h 4842513"/>
              <a:gd name="connsiteX26056" fmla="*/ 8508676 w 22146938"/>
              <a:gd name="connsiteY26056" fmla="*/ 396603 h 4842513"/>
              <a:gd name="connsiteX26057" fmla="*/ 8326026 w 22146938"/>
              <a:gd name="connsiteY26057" fmla="*/ 396263 h 4842513"/>
              <a:gd name="connsiteX26058" fmla="*/ 8337296 w 22146938"/>
              <a:gd name="connsiteY26058" fmla="*/ 409843 h 4842513"/>
              <a:gd name="connsiteX26059" fmla="*/ 8322349 w 22146938"/>
              <a:gd name="connsiteY26059" fmla="*/ 419224 h 4842513"/>
              <a:gd name="connsiteX26060" fmla="*/ 8311060 w 22146938"/>
              <a:gd name="connsiteY26060" fmla="*/ 405644 h 4842513"/>
              <a:gd name="connsiteX26061" fmla="*/ 8326026 w 22146938"/>
              <a:gd name="connsiteY26061" fmla="*/ 396263 h 4842513"/>
              <a:gd name="connsiteX26062" fmla="*/ 12222531 w 22146938"/>
              <a:gd name="connsiteY26062" fmla="*/ 395496 h 4842513"/>
              <a:gd name="connsiteX26063" fmla="*/ 12234159 w 22146938"/>
              <a:gd name="connsiteY26063" fmla="*/ 409891 h 4842513"/>
              <a:gd name="connsiteX26064" fmla="*/ 12218655 w 22146938"/>
              <a:gd name="connsiteY26064" fmla="*/ 419857 h 4842513"/>
              <a:gd name="connsiteX26065" fmla="*/ 12207028 w 22146938"/>
              <a:gd name="connsiteY26065" fmla="*/ 405462 h 4842513"/>
              <a:gd name="connsiteX26066" fmla="*/ 12222531 w 22146938"/>
              <a:gd name="connsiteY26066" fmla="*/ 395496 h 4842513"/>
              <a:gd name="connsiteX26067" fmla="*/ 5272455 w 22146938"/>
              <a:gd name="connsiteY26067" fmla="*/ 394942 h 4842513"/>
              <a:gd name="connsiteX26068" fmla="*/ 5284643 w 22146938"/>
              <a:gd name="connsiteY26068" fmla="*/ 409891 h 4842513"/>
              <a:gd name="connsiteX26069" fmla="*/ 5268583 w 22146938"/>
              <a:gd name="connsiteY26069" fmla="*/ 419857 h 4842513"/>
              <a:gd name="connsiteX26070" fmla="*/ 5256404 w 22146938"/>
              <a:gd name="connsiteY26070" fmla="*/ 404908 h 4842513"/>
              <a:gd name="connsiteX26071" fmla="*/ 5272455 w 22146938"/>
              <a:gd name="connsiteY26071" fmla="*/ 394942 h 4842513"/>
              <a:gd name="connsiteX26072" fmla="*/ 3771477 w 22146938"/>
              <a:gd name="connsiteY26072" fmla="*/ 394942 h 4842513"/>
              <a:gd name="connsiteX26073" fmla="*/ 3783102 w 22146938"/>
              <a:gd name="connsiteY26073" fmla="*/ 409338 h 4842513"/>
              <a:gd name="connsiteX26074" fmla="*/ 3767048 w 22146938"/>
              <a:gd name="connsiteY26074" fmla="*/ 419304 h 4842513"/>
              <a:gd name="connsiteX26075" fmla="*/ 3755420 w 22146938"/>
              <a:gd name="connsiteY26075" fmla="*/ 404908 h 4842513"/>
              <a:gd name="connsiteX26076" fmla="*/ 3771477 w 22146938"/>
              <a:gd name="connsiteY26076" fmla="*/ 394942 h 4842513"/>
              <a:gd name="connsiteX26077" fmla="*/ 14091744 w 22146938"/>
              <a:gd name="connsiteY26077" fmla="*/ 394389 h 4842513"/>
              <a:gd name="connsiteX26078" fmla="*/ 14103370 w 22146938"/>
              <a:gd name="connsiteY26078" fmla="*/ 408230 h 4842513"/>
              <a:gd name="connsiteX26079" fmla="*/ 14087867 w 22146938"/>
              <a:gd name="connsiteY26079" fmla="*/ 418197 h 4842513"/>
              <a:gd name="connsiteX26080" fmla="*/ 14076240 w 22146938"/>
              <a:gd name="connsiteY26080" fmla="*/ 404355 h 4842513"/>
              <a:gd name="connsiteX26081" fmla="*/ 14091744 w 22146938"/>
              <a:gd name="connsiteY26081" fmla="*/ 394389 h 4842513"/>
              <a:gd name="connsiteX26082" fmla="*/ 5744325 w 22146938"/>
              <a:gd name="connsiteY26082" fmla="*/ 394389 h 4842513"/>
              <a:gd name="connsiteX26083" fmla="*/ 5755948 w 22146938"/>
              <a:gd name="connsiteY26083" fmla="*/ 408784 h 4842513"/>
              <a:gd name="connsiteX26084" fmla="*/ 5740448 w 22146938"/>
              <a:gd name="connsiteY26084" fmla="*/ 418750 h 4842513"/>
              <a:gd name="connsiteX26085" fmla="*/ 5728821 w 22146938"/>
              <a:gd name="connsiteY26085" fmla="*/ 404355 h 4842513"/>
              <a:gd name="connsiteX26086" fmla="*/ 5744325 w 22146938"/>
              <a:gd name="connsiteY26086" fmla="*/ 394389 h 4842513"/>
              <a:gd name="connsiteX26087" fmla="*/ 3894968 w 22146938"/>
              <a:gd name="connsiteY26087" fmla="*/ 394389 h 4842513"/>
              <a:gd name="connsiteX26088" fmla="*/ 3906595 w 22146938"/>
              <a:gd name="connsiteY26088" fmla="*/ 408784 h 4842513"/>
              <a:gd name="connsiteX26089" fmla="*/ 3891095 w 22146938"/>
              <a:gd name="connsiteY26089" fmla="*/ 418750 h 4842513"/>
              <a:gd name="connsiteX26090" fmla="*/ 3879469 w 22146938"/>
              <a:gd name="connsiteY26090" fmla="*/ 404355 h 4842513"/>
              <a:gd name="connsiteX26091" fmla="*/ 3894968 w 22146938"/>
              <a:gd name="connsiteY26091" fmla="*/ 394389 h 4842513"/>
              <a:gd name="connsiteX26092" fmla="*/ 12902446 w 22146938"/>
              <a:gd name="connsiteY26092" fmla="*/ 393281 h 4842513"/>
              <a:gd name="connsiteX26093" fmla="*/ 12913520 w 22146938"/>
              <a:gd name="connsiteY26093" fmla="*/ 407123 h 4842513"/>
              <a:gd name="connsiteX26094" fmla="*/ 12898571 w 22146938"/>
              <a:gd name="connsiteY26094" fmla="*/ 416535 h 4842513"/>
              <a:gd name="connsiteX26095" fmla="*/ 12887497 w 22146938"/>
              <a:gd name="connsiteY26095" fmla="*/ 402693 h 4842513"/>
              <a:gd name="connsiteX26096" fmla="*/ 12902446 w 22146938"/>
              <a:gd name="connsiteY26096" fmla="*/ 393281 h 4842513"/>
              <a:gd name="connsiteX26097" fmla="*/ 14241237 w 22146938"/>
              <a:gd name="connsiteY26097" fmla="*/ 392728 h 4842513"/>
              <a:gd name="connsiteX26098" fmla="*/ 14252863 w 22146938"/>
              <a:gd name="connsiteY26098" fmla="*/ 407123 h 4842513"/>
              <a:gd name="connsiteX26099" fmla="*/ 14237360 w 22146938"/>
              <a:gd name="connsiteY26099" fmla="*/ 417089 h 4842513"/>
              <a:gd name="connsiteX26100" fmla="*/ 14225733 w 22146938"/>
              <a:gd name="connsiteY26100" fmla="*/ 402694 h 4842513"/>
              <a:gd name="connsiteX26101" fmla="*/ 14241237 w 22146938"/>
              <a:gd name="connsiteY26101" fmla="*/ 392728 h 4842513"/>
              <a:gd name="connsiteX26102" fmla="*/ 13030344 w 22146938"/>
              <a:gd name="connsiteY26102" fmla="*/ 392727 h 4842513"/>
              <a:gd name="connsiteX26103" fmla="*/ 13041418 w 22146938"/>
              <a:gd name="connsiteY26103" fmla="*/ 406015 h 4842513"/>
              <a:gd name="connsiteX26104" fmla="*/ 13026469 w 22146938"/>
              <a:gd name="connsiteY26104" fmla="*/ 415428 h 4842513"/>
              <a:gd name="connsiteX26105" fmla="*/ 13015395 w 22146938"/>
              <a:gd name="connsiteY26105" fmla="*/ 402140 h 4842513"/>
              <a:gd name="connsiteX26106" fmla="*/ 13030344 w 22146938"/>
              <a:gd name="connsiteY26106" fmla="*/ 392727 h 4842513"/>
              <a:gd name="connsiteX26107" fmla="*/ 6628027 w 22146938"/>
              <a:gd name="connsiteY26107" fmla="*/ 391620 h 4842513"/>
              <a:gd name="connsiteX26108" fmla="*/ 6639653 w 22146938"/>
              <a:gd name="connsiteY26108" fmla="*/ 406015 h 4842513"/>
              <a:gd name="connsiteX26109" fmla="*/ 6624144 w 22146938"/>
              <a:gd name="connsiteY26109" fmla="*/ 415981 h 4842513"/>
              <a:gd name="connsiteX26110" fmla="*/ 6612495 w 22146938"/>
              <a:gd name="connsiteY26110" fmla="*/ 401586 h 4842513"/>
              <a:gd name="connsiteX26111" fmla="*/ 6628027 w 22146938"/>
              <a:gd name="connsiteY26111" fmla="*/ 391620 h 4842513"/>
              <a:gd name="connsiteX26112" fmla="*/ 13946679 w 22146938"/>
              <a:gd name="connsiteY26112" fmla="*/ 391066 h 4842513"/>
              <a:gd name="connsiteX26113" fmla="*/ 13958307 w 22146938"/>
              <a:gd name="connsiteY26113" fmla="*/ 404908 h 4842513"/>
              <a:gd name="connsiteX26114" fmla="*/ 13943358 w 22146938"/>
              <a:gd name="connsiteY26114" fmla="*/ 414320 h 4842513"/>
              <a:gd name="connsiteX26115" fmla="*/ 13931730 w 22146938"/>
              <a:gd name="connsiteY26115" fmla="*/ 400478 h 4842513"/>
              <a:gd name="connsiteX26116" fmla="*/ 13946679 w 22146938"/>
              <a:gd name="connsiteY26116" fmla="*/ 391066 h 4842513"/>
              <a:gd name="connsiteX26117" fmla="*/ 11953444 w 22146938"/>
              <a:gd name="connsiteY26117" fmla="*/ 390513 h 4842513"/>
              <a:gd name="connsiteX26118" fmla="*/ 11965071 w 22146938"/>
              <a:gd name="connsiteY26118" fmla="*/ 404908 h 4842513"/>
              <a:gd name="connsiteX26119" fmla="*/ 11949568 w 22146938"/>
              <a:gd name="connsiteY26119" fmla="*/ 414874 h 4842513"/>
              <a:gd name="connsiteX26120" fmla="*/ 11937942 w 22146938"/>
              <a:gd name="connsiteY26120" fmla="*/ 400479 h 4842513"/>
              <a:gd name="connsiteX26121" fmla="*/ 11953444 w 22146938"/>
              <a:gd name="connsiteY26121" fmla="*/ 390513 h 4842513"/>
              <a:gd name="connsiteX26122" fmla="*/ 3645767 w 22146938"/>
              <a:gd name="connsiteY26122" fmla="*/ 390513 h 4842513"/>
              <a:gd name="connsiteX26123" fmla="*/ 3657948 w 22146938"/>
              <a:gd name="connsiteY26123" fmla="*/ 405462 h 4842513"/>
              <a:gd name="connsiteX26124" fmla="*/ 3641892 w 22146938"/>
              <a:gd name="connsiteY26124" fmla="*/ 415428 h 4842513"/>
              <a:gd name="connsiteX26125" fmla="*/ 3629712 w 22146938"/>
              <a:gd name="connsiteY26125" fmla="*/ 400479 h 4842513"/>
              <a:gd name="connsiteX26126" fmla="*/ 3645767 w 22146938"/>
              <a:gd name="connsiteY26126" fmla="*/ 390513 h 4842513"/>
              <a:gd name="connsiteX26127" fmla="*/ 12088542 w 22146938"/>
              <a:gd name="connsiteY26127" fmla="*/ 389959 h 4842513"/>
              <a:gd name="connsiteX26128" fmla="*/ 12100168 w 22146938"/>
              <a:gd name="connsiteY26128" fmla="*/ 404354 h 4842513"/>
              <a:gd name="connsiteX26129" fmla="*/ 12084666 w 22146938"/>
              <a:gd name="connsiteY26129" fmla="*/ 414320 h 4842513"/>
              <a:gd name="connsiteX26130" fmla="*/ 12073039 w 22146938"/>
              <a:gd name="connsiteY26130" fmla="*/ 399925 h 4842513"/>
              <a:gd name="connsiteX26131" fmla="*/ 12088542 w 22146938"/>
              <a:gd name="connsiteY26131" fmla="*/ 389959 h 4842513"/>
              <a:gd name="connsiteX26132" fmla="*/ 4015141 w 22146938"/>
              <a:gd name="connsiteY26132" fmla="*/ 389959 h 4842513"/>
              <a:gd name="connsiteX26133" fmla="*/ 4026766 w 22146938"/>
              <a:gd name="connsiteY26133" fmla="*/ 403801 h 4842513"/>
              <a:gd name="connsiteX26134" fmla="*/ 4011265 w 22146938"/>
              <a:gd name="connsiteY26134" fmla="*/ 413767 h 4842513"/>
              <a:gd name="connsiteX26135" fmla="*/ 3999639 w 22146938"/>
              <a:gd name="connsiteY26135" fmla="*/ 399925 h 4842513"/>
              <a:gd name="connsiteX26136" fmla="*/ 4015141 w 22146938"/>
              <a:gd name="connsiteY26136" fmla="*/ 389959 h 4842513"/>
              <a:gd name="connsiteX26137" fmla="*/ 12499924 w 22146938"/>
              <a:gd name="connsiteY26137" fmla="*/ 389406 h 4842513"/>
              <a:gd name="connsiteX26138" fmla="*/ 12511550 w 22146938"/>
              <a:gd name="connsiteY26138" fmla="*/ 403801 h 4842513"/>
              <a:gd name="connsiteX26139" fmla="*/ 12496047 w 22146938"/>
              <a:gd name="connsiteY26139" fmla="*/ 413767 h 4842513"/>
              <a:gd name="connsiteX26140" fmla="*/ 12484421 w 22146938"/>
              <a:gd name="connsiteY26140" fmla="*/ 399372 h 4842513"/>
              <a:gd name="connsiteX26141" fmla="*/ 12499924 w 22146938"/>
              <a:gd name="connsiteY26141" fmla="*/ 389406 h 4842513"/>
              <a:gd name="connsiteX26142" fmla="*/ 8201896 w 22146938"/>
              <a:gd name="connsiteY26142" fmla="*/ 389405 h 4842513"/>
              <a:gd name="connsiteX26143" fmla="*/ 8212969 w 22146938"/>
              <a:gd name="connsiteY26143" fmla="*/ 402693 h 4842513"/>
              <a:gd name="connsiteX26144" fmla="*/ 8198023 w 22146938"/>
              <a:gd name="connsiteY26144" fmla="*/ 412105 h 4842513"/>
              <a:gd name="connsiteX26145" fmla="*/ 8186940 w 22146938"/>
              <a:gd name="connsiteY26145" fmla="*/ 398817 h 4842513"/>
              <a:gd name="connsiteX26146" fmla="*/ 8201896 w 22146938"/>
              <a:gd name="connsiteY26146" fmla="*/ 389405 h 4842513"/>
              <a:gd name="connsiteX26147" fmla="*/ 4356366 w 22146938"/>
              <a:gd name="connsiteY26147" fmla="*/ 388852 h 4842513"/>
              <a:gd name="connsiteX26148" fmla="*/ 4367433 w 22146938"/>
              <a:gd name="connsiteY26148" fmla="*/ 402140 h 4842513"/>
              <a:gd name="connsiteX26149" fmla="*/ 4352492 w 22146938"/>
              <a:gd name="connsiteY26149" fmla="*/ 411552 h 4842513"/>
              <a:gd name="connsiteX26150" fmla="*/ 4341425 w 22146938"/>
              <a:gd name="connsiteY26150" fmla="*/ 398264 h 4842513"/>
              <a:gd name="connsiteX26151" fmla="*/ 4356366 w 22146938"/>
              <a:gd name="connsiteY26151" fmla="*/ 388852 h 4842513"/>
              <a:gd name="connsiteX26152" fmla="*/ 15137638 w 22146938"/>
              <a:gd name="connsiteY26152" fmla="*/ 388298 h 4842513"/>
              <a:gd name="connsiteX26153" fmla="*/ 15149819 w 22146938"/>
              <a:gd name="connsiteY26153" fmla="*/ 403247 h 4842513"/>
              <a:gd name="connsiteX26154" fmla="*/ 15133763 w 22146938"/>
              <a:gd name="connsiteY26154" fmla="*/ 413767 h 4842513"/>
              <a:gd name="connsiteX26155" fmla="*/ 15121582 w 22146938"/>
              <a:gd name="connsiteY26155" fmla="*/ 398818 h 4842513"/>
              <a:gd name="connsiteX26156" fmla="*/ 15137638 w 22146938"/>
              <a:gd name="connsiteY26156" fmla="*/ 388298 h 4842513"/>
              <a:gd name="connsiteX26157" fmla="*/ 4775687 w 22146938"/>
              <a:gd name="connsiteY26157" fmla="*/ 388156 h 4842513"/>
              <a:gd name="connsiteX26158" fmla="*/ 4787886 w 22146938"/>
              <a:gd name="connsiteY26158" fmla="*/ 403005 h 4842513"/>
              <a:gd name="connsiteX26159" fmla="*/ 4771667 w 22146938"/>
              <a:gd name="connsiteY26159" fmla="*/ 413304 h 4842513"/>
              <a:gd name="connsiteX26160" fmla="*/ 4759464 w 22146938"/>
              <a:gd name="connsiteY26160" fmla="*/ 398456 h 4842513"/>
              <a:gd name="connsiteX26161" fmla="*/ 4775687 w 22146938"/>
              <a:gd name="connsiteY26161" fmla="*/ 388156 h 4842513"/>
              <a:gd name="connsiteX26162" fmla="*/ 14395712 w 22146938"/>
              <a:gd name="connsiteY26162" fmla="*/ 387745 h 4842513"/>
              <a:gd name="connsiteX26163" fmla="*/ 14407340 w 22146938"/>
              <a:gd name="connsiteY26163" fmla="*/ 402140 h 4842513"/>
              <a:gd name="connsiteX26164" fmla="*/ 14391836 w 22146938"/>
              <a:gd name="connsiteY26164" fmla="*/ 412106 h 4842513"/>
              <a:gd name="connsiteX26165" fmla="*/ 14380209 w 22146938"/>
              <a:gd name="connsiteY26165" fmla="*/ 397711 h 4842513"/>
              <a:gd name="connsiteX26166" fmla="*/ 14395712 w 22146938"/>
              <a:gd name="connsiteY26166" fmla="*/ 387745 h 4842513"/>
              <a:gd name="connsiteX26167" fmla="*/ 5028260 w 22146938"/>
              <a:gd name="connsiteY26167" fmla="*/ 386637 h 4842513"/>
              <a:gd name="connsiteX26168" fmla="*/ 5040439 w 22146938"/>
              <a:gd name="connsiteY26168" fmla="*/ 401586 h 4842513"/>
              <a:gd name="connsiteX26169" fmla="*/ 5024383 w 22146938"/>
              <a:gd name="connsiteY26169" fmla="*/ 412106 h 4842513"/>
              <a:gd name="connsiteX26170" fmla="*/ 5012201 w 22146938"/>
              <a:gd name="connsiteY26170" fmla="*/ 397157 h 4842513"/>
              <a:gd name="connsiteX26171" fmla="*/ 5028260 w 22146938"/>
              <a:gd name="connsiteY26171" fmla="*/ 386637 h 4842513"/>
              <a:gd name="connsiteX26172" fmla="*/ 3104129 w 22146938"/>
              <a:gd name="connsiteY26172" fmla="*/ 386636 h 4842513"/>
              <a:gd name="connsiteX26173" fmla="*/ 3116861 w 22146938"/>
              <a:gd name="connsiteY26173" fmla="*/ 402139 h 4842513"/>
              <a:gd name="connsiteX26174" fmla="*/ 3114006 w 22146938"/>
              <a:gd name="connsiteY26174" fmla="*/ 406339 h 4842513"/>
              <a:gd name="connsiteX26175" fmla="*/ 3115793 w 22146938"/>
              <a:gd name="connsiteY26175" fmla="*/ 412660 h 4842513"/>
              <a:gd name="connsiteX26176" fmla="*/ 3109910 w 22146938"/>
              <a:gd name="connsiteY26176" fmla="*/ 421242 h 4842513"/>
              <a:gd name="connsiteX26177" fmla="*/ 3108862 w 22146938"/>
              <a:gd name="connsiteY26177" fmla="*/ 421422 h 4842513"/>
              <a:gd name="connsiteX26178" fmla="*/ 3111841 w 22146938"/>
              <a:gd name="connsiteY26178" fmla="*/ 431484 h 4842513"/>
              <a:gd name="connsiteX26179" fmla="*/ 3109017 w 22146938"/>
              <a:gd name="connsiteY26179" fmla="*/ 435785 h 4842513"/>
              <a:gd name="connsiteX26180" fmla="*/ 3111054 w 22146938"/>
              <a:gd name="connsiteY26180" fmla="*/ 442986 h 4842513"/>
              <a:gd name="connsiteX26181" fmla="*/ 3113925 w 22146938"/>
              <a:gd name="connsiteY26181" fmla="*/ 446434 h 4842513"/>
              <a:gd name="connsiteX26182" fmla="*/ 3098979 w 22146938"/>
              <a:gd name="connsiteY26182" fmla="*/ 455846 h 4842513"/>
              <a:gd name="connsiteX26183" fmla="*/ 3097631 w 22146938"/>
              <a:gd name="connsiteY26183" fmla="*/ 454230 h 4842513"/>
              <a:gd name="connsiteX26184" fmla="*/ 3094792 w 22146938"/>
              <a:gd name="connsiteY26184" fmla="*/ 454739 h 4842513"/>
              <a:gd name="connsiteX26185" fmla="*/ 3082058 w 22146938"/>
              <a:gd name="connsiteY26185" fmla="*/ 439236 h 4842513"/>
              <a:gd name="connsiteX26186" fmla="*/ 3083818 w 22146938"/>
              <a:gd name="connsiteY26186" fmla="*/ 436574 h 4842513"/>
              <a:gd name="connsiteX26187" fmla="*/ 3080836 w 22146938"/>
              <a:gd name="connsiteY26187" fmla="*/ 426501 h 4842513"/>
              <a:gd name="connsiteX26188" fmla="*/ 3087203 w 22146938"/>
              <a:gd name="connsiteY26188" fmla="*/ 417435 h 4842513"/>
              <a:gd name="connsiteX26189" fmla="*/ 3088587 w 22146938"/>
              <a:gd name="connsiteY26189" fmla="*/ 417190 h 4842513"/>
              <a:gd name="connsiteX26190" fmla="*/ 3085897 w 22146938"/>
              <a:gd name="connsiteY26190" fmla="*/ 407677 h 4842513"/>
              <a:gd name="connsiteX26191" fmla="*/ 3088648 w 22146938"/>
              <a:gd name="connsiteY26191" fmla="*/ 403663 h 4842513"/>
              <a:gd name="connsiteX26192" fmla="*/ 3086965 w 22146938"/>
              <a:gd name="connsiteY26192" fmla="*/ 397710 h 4842513"/>
              <a:gd name="connsiteX26193" fmla="*/ 3104129 w 22146938"/>
              <a:gd name="connsiteY26193" fmla="*/ 386636 h 4842513"/>
              <a:gd name="connsiteX26194" fmla="*/ 14883501 w 22146938"/>
              <a:gd name="connsiteY26194" fmla="*/ 386083 h 4842513"/>
              <a:gd name="connsiteX26195" fmla="*/ 14895681 w 22146938"/>
              <a:gd name="connsiteY26195" fmla="*/ 401032 h 4842513"/>
              <a:gd name="connsiteX26196" fmla="*/ 14879071 w 22146938"/>
              <a:gd name="connsiteY26196" fmla="*/ 411552 h 4842513"/>
              <a:gd name="connsiteX26197" fmla="*/ 14866890 w 22146938"/>
              <a:gd name="connsiteY26197" fmla="*/ 396603 h 4842513"/>
              <a:gd name="connsiteX26198" fmla="*/ 14883501 w 22146938"/>
              <a:gd name="connsiteY26198" fmla="*/ 386083 h 4842513"/>
              <a:gd name="connsiteX26199" fmla="*/ 12772885 w 22146938"/>
              <a:gd name="connsiteY26199" fmla="*/ 386083 h 4842513"/>
              <a:gd name="connsiteX26200" fmla="*/ 12783959 w 22146938"/>
              <a:gd name="connsiteY26200" fmla="*/ 399925 h 4842513"/>
              <a:gd name="connsiteX26201" fmla="*/ 12769010 w 22146938"/>
              <a:gd name="connsiteY26201" fmla="*/ 409338 h 4842513"/>
              <a:gd name="connsiteX26202" fmla="*/ 12757936 w 22146938"/>
              <a:gd name="connsiteY26202" fmla="*/ 395496 h 4842513"/>
              <a:gd name="connsiteX26203" fmla="*/ 12772885 w 22146938"/>
              <a:gd name="connsiteY26203" fmla="*/ 386083 h 4842513"/>
              <a:gd name="connsiteX26204" fmla="*/ 10282328 w 22146938"/>
              <a:gd name="connsiteY26204" fmla="*/ 385529 h 4842513"/>
              <a:gd name="connsiteX26205" fmla="*/ 10293955 w 22146938"/>
              <a:gd name="connsiteY26205" fmla="*/ 399371 h 4842513"/>
              <a:gd name="connsiteX26206" fmla="*/ 10279006 w 22146938"/>
              <a:gd name="connsiteY26206" fmla="*/ 408784 h 4842513"/>
              <a:gd name="connsiteX26207" fmla="*/ 10267377 w 22146938"/>
              <a:gd name="connsiteY26207" fmla="*/ 394942 h 4842513"/>
              <a:gd name="connsiteX26208" fmla="*/ 10282328 w 22146938"/>
              <a:gd name="connsiteY26208" fmla="*/ 385529 h 4842513"/>
              <a:gd name="connsiteX26209" fmla="*/ 11009426 w 22146938"/>
              <a:gd name="connsiteY26209" fmla="*/ 384976 h 4842513"/>
              <a:gd name="connsiteX26210" fmla="*/ 11020499 w 22146938"/>
              <a:gd name="connsiteY26210" fmla="*/ 398264 h 4842513"/>
              <a:gd name="connsiteX26211" fmla="*/ 11006104 w 22146938"/>
              <a:gd name="connsiteY26211" fmla="*/ 407677 h 4842513"/>
              <a:gd name="connsiteX26212" fmla="*/ 10995030 w 22146938"/>
              <a:gd name="connsiteY26212" fmla="*/ 394389 h 4842513"/>
              <a:gd name="connsiteX26213" fmla="*/ 11009426 w 22146938"/>
              <a:gd name="connsiteY26213" fmla="*/ 384976 h 4842513"/>
              <a:gd name="connsiteX26214" fmla="*/ 3517290 w 22146938"/>
              <a:gd name="connsiteY26214" fmla="*/ 384976 h 4842513"/>
              <a:gd name="connsiteX26215" fmla="*/ 3529470 w 22146938"/>
              <a:gd name="connsiteY26215" fmla="*/ 399925 h 4842513"/>
              <a:gd name="connsiteX26216" fmla="*/ 3513413 w 22146938"/>
              <a:gd name="connsiteY26216" fmla="*/ 410445 h 4842513"/>
              <a:gd name="connsiteX26217" fmla="*/ 3501233 w 22146938"/>
              <a:gd name="connsiteY26217" fmla="*/ 395496 h 4842513"/>
              <a:gd name="connsiteX26218" fmla="*/ 3517290 w 22146938"/>
              <a:gd name="connsiteY26218" fmla="*/ 384976 h 4842513"/>
              <a:gd name="connsiteX26219" fmla="*/ 8076741 w 22146938"/>
              <a:gd name="connsiteY26219" fmla="*/ 383314 h 4842513"/>
              <a:gd name="connsiteX26220" fmla="*/ 8087814 w 22146938"/>
              <a:gd name="connsiteY26220" fmla="*/ 396602 h 4842513"/>
              <a:gd name="connsiteX26221" fmla="*/ 8072862 w 22146938"/>
              <a:gd name="connsiteY26221" fmla="*/ 406015 h 4842513"/>
              <a:gd name="connsiteX26222" fmla="*/ 8061782 w 22146938"/>
              <a:gd name="connsiteY26222" fmla="*/ 392727 h 4842513"/>
              <a:gd name="connsiteX26223" fmla="*/ 8076741 w 22146938"/>
              <a:gd name="connsiteY26223" fmla="*/ 383314 h 4842513"/>
              <a:gd name="connsiteX26224" fmla="*/ 4246704 w 22146938"/>
              <a:gd name="connsiteY26224" fmla="*/ 383314 h 4842513"/>
              <a:gd name="connsiteX26225" fmla="*/ 4257774 w 22146938"/>
              <a:gd name="connsiteY26225" fmla="*/ 397156 h 4842513"/>
              <a:gd name="connsiteX26226" fmla="*/ 4242830 w 22146938"/>
              <a:gd name="connsiteY26226" fmla="*/ 406569 h 4842513"/>
              <a:gd name="connsiteX26227" fmla="*/ 4231754 w 22146938"/>
              <a:gd name="connsiteY26227" fmla="*/ 392727 h 4842513"/>
              <a:gd name="connsiteX26228" fmla="*/ 4246704 w 22146938"/>
              <a:gd name="connsiteY26228" fmla="*/ 383314 h 4842513"/>
              <a:gd name="connsiteX26229" fmla="*/ 14554616 w 22146938"/>
              <a:gd name="connsiteY26229" fmla="*/ 382207 h 4842513"/>
              <a:gd name="connsiteX26230" fmla="*/ 14566797 w 22146938"/>
              <a:gd name="connsiteY26230" fmla="*/ 396603 h 4842513"/>
              <a:gd name="connsiteX26231" fmla="*/ 14550741 w 22146938"/>
              <a:gd name="connsiteY26231" fmla="*/ 406569 h 4842513"/>
              <a:gd name="connsiteX26232" fmla="*/ 14538560 w 22146938"/>
              <a:gd name="connsiteY26232" fmla="*/ 392173 h 4842513"/>
              <a:gd name="connsiteX26233" fmla="*/ 14554616 w 22146938"/>
              <a:gd name="connsiteY26233" fmla="*/ 382207 h 4842513"/>
              <a:gd name="connsiteX26234" fmla="*/ 12638896 w 22146938"/>
              <a:gd name="connsiteY26234" fmla="*/ 381654 h 4842513"/>
              <a:gd name="connsiteX26235" fmla="*/ 12650523 w 22146938"/>
              <a:gd name="connsiteY26235" fmla="*/ 395496 h 4842513"/>
              <a:gd name="connsiteX26236" fmla="*/ 12635020 w 22146938"/>
              <a:gd name="connsiteY26236" fmla="*/ 405462 h 4842513"/>
              <a:gd name="connsiteX26237" fmla="*/ 12623393 w 22146938"/>
              <a:gd name="connsiteY26237" fmla="*/ 391620 h 4842513"/>
              <a:gd name="connsiteX26238" fmla="*/ 12638896 w 22146938"/>
              <a:gd name="connsiteY26238" fmla="*/ 381654 h 4842513"/>
              <a:gd name="connsiteX26239" fmla="*/ 13806600 w 22146938"/>
              <a:gd name="connsiteY26239" fmla="*/ 381100 h 4842513"/>
              <a:gd name="connsiteX26240" fmla="*/ 13817674 w 22146938"/>
              <a:gd name="connsiteY26240" fmla="*/ 394942 h 4842513"/>
              <a:gd name="connsiteX26241" fmla="*/ 13802723 w 22146938"/>
              <a:gd name="connsiteY26241" fmla="*/ 404355 h 4842513"/>
              <a:gd name="connsiteX26242" fmla="*/ 13791650 w 22146938"/>
              <a:gd name="connsiteY26242" fmla="*/ 390513 h 4842513"/>
              <a:gd name="connsiteX26243" fmla="*/ 13806600 w 22146938"/>
              <a:gd name="connsiteY26243" fmla="*/ 381100 h 4842513"/>
              <a:gd name="connsiteX26244" fmla="*/ 3384379 w 22146938"/>
              <a:gd name="connsiteY26244" fmla="*/ 381100 h 4842513"/>
              <a:gd name="connsiteX26245" fmla="*/ 3396561 w 22146938"/>
              <a:gd name="connsiteY26245" fmla="*/ 396049 h 4842513"/>
              <a:gd name="connsiteX26246" fmla="*/ 3379951 w 22146938"/>
              <a:gd name="connsiteY26246" fmla="*/ 406569 h 4842513"/>
              <a:gd name="connsiteX26247" fmla="*/ 3367772 w 22146938"/>
              <a:gd name="connsiteY26247" fmla="*/ 391620 h 4842513"/>
              <a:gd name="connsiteX26248" fmla="*/ 3384379 w 22146938"/>
              <a:gd name="connsiteY26248" fmla="*/ 381100 h 4842513"/>
              <a:gd name="connsiteX26249" fmla="*/ 15026902 w 22146938"/>
              <a:gd name="connsiteY26249" fmla="*/ 380546 h 4842513"/>
              <a:gd name="connsiteX26250" fmla="*/ 15039083 w 22146938"/>
              <a:gd name="connsiteY26250" fmla="*/ 395495 h 4842513"/>
              <a:gd name="connsiteX26251" fmla="*/ 15022473 w 22146938"/>
              <a:gd name="connsiteY26251" fmla="*/ 406015 h 4842513"/>
              <a:gd name="connsiteX26252" fmla="*/ 15010292 w 22146938"/>
              <a:gd name="connsiteY26252" fmla="*/ 391066 h 4842513"/>
              <a:gd name="connsiteX26253" fmla="*/ 15026902 w 22146938"/>
              <a:gd name="connsiteY26253" fmla="*/ 380546 h 4842513"/>
              <a:gd name="connsiteX26254" fmla="*/ 10022623 w 22146938"/>
              <a:gd name="connsiteY26254" fmla="*/ 380546 h 4842513"/>
              <a:gd name="connsiteX26255" fmla="*/ 10034252 w 22146938"/>
              <a:gd name="connsiteY26255" fmla="*/ 394388 h 4842513"/>
              <a:gd name="connsiteX26256" fmla="*/ 10019303 w 22146938"/>
              <a:gd name="connsiteY26256" fmla="*/ 403801 h 4842513"/>
              <a:gd name="connsiteX26257" fmla="*/ 10007667 w 22146938"/>
              <a:gd name="connsiteY26257" fmla="*/ 389959 h 4842513"/>
              <a:gd name="connsiteX26258" fmla="*/ 10022623 w 22146938"/>
              <a:gd name="connsiteY26258" fmla="*/ 380546 h 4842513"/>
              <a:gd name="connsiteX26259" fmla="*/ 14717142 w 22146938"/>
              <a:gd name="connsiteY26259" fmla="*/ 380265 h 4842513"/>
              <a:gd name="connsiteX26260" fmla="*/ 14729344 w 22146938"/>
              <a:gd name="connsiteY26260" fmla="*/ 395116 h 4842513"/>
              <a:gd name="connsiteX26261" fmla="*/ 14713116 w 22146938"/>
              <a:gd name="connsiteY26261" fmla="*/ 405415 h 4842513"/>
              <a:gd name="connsiteX26262" fmla="*/ 14700915 w 22146938"/>
              <a:gd name="connsiteY26262" fmla="*/ 390564 h 4842513"/>
              <a:gd name="connsiteX26263" fmla="*/ 14717142 w 22146938"/>
              <a:gd name="connsiteY26263" fmla="*/ 380265 h 4842513"/>
              <a:gd name="connsiteX26264" fmla="*/ 6973012 w 22146938"/>
              <a:gd name="connsiteY26264" fmla="*/ 379993 h 4842513"/>
              <a:gd name="connsiteX26265" fmla="*/ 6984626 w 22146938"/>
              <a:gd name="connsiteY26265" fmla="*/ 393835 h 4842513"/>
              <a:gd name="connsiteX26266" fmla="*/ 6969126 w 22146938"/>
              <a:gd name="connsiteY26266" fmla="*/ 403801 h 4842513"/>
              <a:gd name="connsiteX26267" fmla="*/ 6957505 w 22146938"/>
              <a:gd name="connsiteY26267" fmla="*/ 389959 h 4842513"/>
              <a:gd name="connsiteX26268" fmla="*/ 6973012 w 22146938"/>
              <a:gd name="connsiteY26268" fmla="*/ 379993 h 4842513"/>
              <a:gd name="connsiteX26269" fmla="*/ 6498512 w 22146938"/>
              <a:gd name="connsiteY26269" fmla="*/ 379439 h 4842513"/>
              <a:gd name="connsiteX26270" fmla="*/ 6510129 w 22146938"/>
              <a:gd name="connsiteY26270" fmla="*/ 393834 h 4842513"/>
              <a:gd name="connsiteX26271" fmla="*/ 6494634 w 22146938"/>
              <a:gd name="connsiteY26271" fmla="*/ 403800 h 4842513"/>
              <a:gd name="connsiteX26272" fmla="*/ 6483018 w 22146938"/>
              <a:gd name="connsiteY26272" fmla="*/ 389405 h 4842513"/>
              <a:gd name="connsiteX26273" fmla="*/ 6498512 w 22146938"/>
              <a:gd name="connsiteY26273" fmla="*/ 379439 h 4842513"/>
              <a:gd name="connsiteX26274" fmla="*/ 9932398 w 22146938"/>
              <a:gd name="connsiteY26274" fmla="*/ 378331 h 4842513"/>
              <a:gd name="connsiteX26275" fmla="*/ 9943480 w 22146938"/>
              <a:gd name="connsiteY26275" fmla="*/ 392173 h 4842513"/>
              <a:gd name="connsiteX26276" fmla="*/ 9928524 w 22146938"/>
              <a:gd name="connsiteY26276" fmla="*/ 401586 h 4842513"/>
              <a:gd name="connsiteX26277" fmla="*/ 9917451 w 22146938"/>
              <a:gd name="connsiteY26277" fmla="*/ 387744 h 4842513"/>
              <a:gd name="connsiteX26278" fmla="*/ 9932398 w 22146938"/>
              <a:gd name="connsiteY26278" fmla="*/ 378331 h 4842513"/>
              <a:gd name="connsiteX26279" fmla="*/ 15109400 w 22146938"/>
              <a:gd name="connsiteY26279" fmla="*/ 377778 h 4842513"/>
              <a:gd name="connsiteX26280" fmla="*/ 15121582 w 22146938"/>
              <a:gd name="connsiteY26280" fmla="*/ 392727 h 4842513"/>
              <a:gd name="connsiteX26281" fmla="*/ 15105525 w 22146938"/>
              <a:gd name="connsiteY26281" fmla="*/ 402693 h 4842513"/>
              <a:gd name="connsiteX26282" fmla="*/ 15093344 w 22146938"/>
              <a:gd name="connsiteY26282" fmla="*/ 387744 h 4842513"/>
              <a:gd name="connsiteX26283" fmla="*/ 15109400 w 22146938"/>
              <a:gd name="connsiteY26283" fmla="*/ 377778 h 4842513"/>
              <a:gd name="connsiteX26284" fmla="*/ 4107357 w 22146938"/>
              <a:gd name="connsiteY26284" fmla="*/ 377777 h 4842513"/>
              <a:gd name="connsiteX26285" fmla="*/ 4117253 w 22146938"/>
              <a:gd name="connsiteY26285" fmla="*/ 383245 h 4842513"/>
              <a:gd name="connsiteX26286" fmla="*/ 4119484 w 22146938"/>
              <a:gd name="connsiteY26286" fmla="*/ 391137 h 4842513"/>
              <a:gd name="connsiteX26287" fmla="*/ 4122784 w 22146938"/>
              <a:gd name="connsiteY26287" fmla="*/ 386430 h 4842513"/>
              <a:gd name="connsiteX26288" fmla="*/ 4132542 w 22146938"/>
              <a:gd name="connsiteY26288" fmla="*/ 384422 h 4842513"/>
              <a:gd name="connsiteX26289" fmla="*/ 4144167 w 22146938"/>
              <a:gd name="connsiteY26289" fmla="*/ 398264 h 4842513"/>
              <a:gd name="connsiteX26290" fmla="*/ 4129220 w 22146938"/>
              <a:gd name="connsiteY26290" fmla="*/ 407677 h 4842513"/>
              <a:gd name="connsiteX26291" fmla="*/ 4118766 w 22146938"/>
              <a:gd name="connsiteY26291" fmla="*/ 395230 h 4842513"/>
              <a:gd name="connsiteX26292" fmla="*/ 4114208 w 22146938"/>
              <a:gd name="connsiteY26292" fmla="*/ 401932 h 4842513"/>
              <a:gd name="connsiteX26293" fmla="*/ 4102927 w 22146938"/>
              <a:gd name="connsiteY26293" fmla="*/ 404354 h 4842513"/>
              <a:gd name="connsiteX26294" fmla="*/ 4090194 w 22146938"/>
              <a:gd name="connsiteY26294" fmla="*/ 388851 h 4842513"/>
              <a:gd name="connsiteX26295" fmla="*/ 4107357 w 22146938"/>
              <a:gd name="connsiteY26295" fmla="*/ 377777 h 4842513"/>
              <a:gd name="connsiteX26296" fmla="*/ 14972089 w 22146938"/>
              <a:gd name="connsiteY26296" fmla="*/ 377224 h 4842513"/>
              <a:gd name="connsiteX26297" fmla="*/ 14983163 w 22146938"/>
              <a:gd name="connsiteY26297" fmla="*/ 391066 h 4842513"/>
              <a:gd name="connsiteX26298" fmla="*/ 14968212 w 22146938"/>
              <a:gd name="connsiteY26298" fmla="*/ 400479 h 4842513"/>
              <a:gd name="connsiteX26299" fmla="*/ 14957139 w 22146938"/>
              <a:gd name="connsiteY26299" fmla="*/ 386637 h 4842513"/>
              <a:gd name="connsiteX26300" fmla="*/ 14972089 w 22146938"/>
              <a:gd name="connsiteY26300" fmla="*/ 377224 h 4842513"/>
              <a:gd name="connsiteX26301" fmla="*/ 3685448 w 22146938"/>
              <a:gd name="connsiteY26301" fmla="*/ 377224 h 4842513"/>
              <a:gd name="connsiteX26302" fmla="*/ 3698183 w 22146938"/>
              <a:gd name="connsiteY26302" fmla="*/ 393281 h 4842513"/>
              <a:gd name="connsiteX26303" fmla="*/ 3681019 w 22146938"/>
              <a:gd name="connsiteY26303" fmla="*/ 404355 h 4842513"/>
              <a:gd name="connsiteX26304" fmla="*/ 3668285 w 22146938"/>
              <a:gd name="connsiteY26304" fmla="*/ 388298 h 4842513"/>
              <a:gd name="connsiteX26305" fmla="*/ 3685448 w 22146938"/>
              <a:gd name="connsiteY26305" fmla="*/ 377224 h 4842513"/>
              <a:gd name="connsiteX26306" fmla="*/ 20267452 w 22146938"/>
              <a:gd name="connsiteY26306" fmla="*/ 376671 h 4842513"/>
              <a:gd name="connsiteX26307" fmla="*/ 20278526 w 22146938"/>
              <a:gd name="connsiteY26307" fmla="*/ 390513 h 4842513"/>
              <a:gd name="connsiteX26308" fmla="*/ 20263578 w 22146938"/>
              <a:gd name="connsiteY26308" fmla="*/ 399925 h 4842513"/>
              <a:gd name="connsiteX26309" fmla="*/ 20252502 w 22146938"/>
              <a:gd name="connsiteY26309" fmla="*/ 386083 h 4842513"/>
              <a:gd name="connsiteX26310" fmla="*/ 20267452 w 22146938"/>
              <a:gd name="connsiteY26310" fmla="*/ 376671 h 4842513"/>
              <a:gd name="connsiteX26311" fmla="*/ 8387395 w 22146938"/>
              <a:gd name="connsiteY26311" fmla="*/ 376671 h 4842513"/>
              <a:gd name="connsiteX26312" fmla="*/ 8398471 w 22146938"/>
              <a:gd name="connsiteY26312" fmla="*/ 389959 h 4842513"/>
              <a:gd name="connsiteX26313" fmla="*/ 8384097 w 22146938"/>
              <a:gd name="connsiteY26313" fmla="*/ 399371 h 4842513"/>
              <a:gd name="connsiteX26314" fmla="*/ 8373007 w 22146938"/>
              <a:gd name="connsiteY26314" fmla="*/ 386083 h 4842513"/>
              <a:gd name="connsiteX26315" fmla="*/ 8387395 w 22146938"/>
              <a:gd name="connsiteY26315" fmla="*/ 376671 h 4842513"/>
              <a:gd name="connsiteX26316" fmla="*/ 10884849 w 22146938"/>
              <a:gd name="connsiteY26316" fmla="*/ 376670 h 4842513"/>
              <a:gd name="connsiteX26317" fmla="*/ 10895922 w 22146938"/>
              <a:gd name="connsiteY26317" fmla="*/ 389958 h 4842513"/>
              <a:gd name="connsiteX26318" fmla="*/ 10881527 w 22146938"/>
              <a:gd name="connsiteY26318" fmla="*/ 399371 h 4842513"/>
              <a:gd name="connsiteX26319" fmla="*/ 10870453 w 22146938"/>
              <a:gd name="connsiteY26319" fmla="*/ 386083 h 4842513"/>
              <a:gd name="connsiteX26320" fmla="*/ 10884849 w 22146938"/>
              <a:gd name="connsiteY26320" fmla="*/ 376670 h 4842513"/>
              <a:gd name="connsiteX26321" fmla="*/ 6367818 w 22146938"/>
              <a:gd name="connsiteY26321" fmla="*/ 375564 h 4842513"/>
              <a:gd name="connsiteX26322" fmla="*/ 6379445 w 22146938"/>
              <a:gd name="connsiteY26322" fmla="*/ 389959 h 4842513"/>
              <a:gd name="connsiteX26323" fmla="*/ 6363935 w 22146938"/>
              <a:gd name="connsiteY26323" fmla="*/ 399925 h 4842513"/>
              <a:gd name="connsiteX26324" fmla="*/ 6352298 w 22146938"/>
              <a:gd name="connsiteY26324" fmla="*/ 385530 h 4842513"/>
              <a:gd name="connsiteX26325" fmla="*/ 6367818 w 22146938"/>
              <a:gd name="connsiteY26325" fmla="*/ 375564 h 4842513"/>
              <a:gd name="connsiteX26326" fmla="*/ 6236546 w 22146938"/>
              <a:gd name="connsiteY26326" fmla="*/ 375564 h 4842513"/>
              <a:gd name="connsiteX26327" fmla="*/ 6248170 w 22146938"/>
              <a:gd name="connsiteY26327" fmla="*/ 389959 h 4842513"/>
              <a:gd name="connsiteX26328" fmla="*/ 6232668 w 22146938"/>
              <a:gd name="connsiteY26328" fmla="*/ 399925 h 4842513"/>
              <a:gd name="connsiteX26329" fmla="*/ 6221037 w 22146938"/>
              <a:gd name="connsiteY26329" fmla="*/ 385530 h 4842513"/>
              <a:gd name="connsiteX26330" fmla="*/ 6236546 w 22146938"/>
              <a:gd name="connsiteY26330" fmla="*/ 375564 h 4842513"/>
              <a:gd name="connsiteX26331" fmla="*/ 6105342 w 22146938"/>
              <a:gd name="connsiteY26331" fmla="*/ 375010 h 4842513"/>
              <a:gd name="connsiteX26332" fmla="*/ 6116963 w 22146938"/>
              <a:gd name="connsiteY26332" fmla="*/ 389405 h 4842513"/>
              <a:gd name="connsiteX26333" fmla="*/ 6101468 w 22146938"/>
              <a:gd name="connsiteY26333" fmla="*/ 399371 h 4842513"/>
              <a:gd name="connsiteX26334" fmla="*/ 6089843 w 22146938"/>
              <a:gd name="connsiteY26334" fmla="*/ 384976 h 4842513"/>
              <a:gd name="connsiteX26335" fmla="*/ 6105342 w 22146938"/>
              <a:gd name="connsiteY26335" fmla="*/ 375010 h 4842513"/>
              <a:gd name="connsiteX26336" fmla="*/ 7952685 w 22146938"/>
              <a:gd name="connsiteY26336" fmla="*/ 374456 h 4842513"/>
              <a:gd name="connsiteX26337" fmla="*/ 7963765 w 22146938"/>
              <a:gd name="connsiteY26337" fmla="*/ 387744 h 4842513"/>
              <a:gd name="connsiteX26338" fmla="*/ 7948809 w 22146938"/>
              <a:gd name="connsiteY26338" fmla="*/ 397156 h 4842513"/>
              <a:gd name="connsiteX26339" fmla="*/ 7937745 w 22146938"/>
              <a:gd name="connsiteY26339" fmla="*/ 383868 h 4842513"/>
              <a:gd name="connsiteX26340" fmla="*/ 7952685 w 22146938"/>
              <a:gd name="connsiteY26340" fmla="*/ 374456 h 4842513"/>
              <a:gd name="connsiteX26341" fmla="*/ 11136772 w 22146938"/>
              <a:gd name="connsiteY26341" fmla="*/ 373902 h 4842513"/>
              <a:gd name="connsiteX26342" fmla="*/ 11147845 w 22146938"/>
              <a:gd name="connsiteY26342" fmla="*/ 387190 h 4842513"/>
              <a:gd name="connsiteX26343" fmla="*/ 11133450 w 22146938"/>
              <a:gd name="connsiteY26343" fmla="*/ 396602 h 4842513"/>
              <a:gd name="connsiteX26344" fmla="*/ 11122376 w 22146938"/>
              <a:gd name="connsiteY26344" fmla="*/ 383314 h 4842513"/>
              <a:gd name="connsiteX26345" fmla="*/ 11136772 w 22146938"/>
              <a:gd name="connsiteY26345" fmla="*/ 373902 h 4842513"/>
              <a:gd name="connsiteX26346" fmla="*/ 10447377 w 22146938"/>
              <a:gd name="connsiteY26346" fmla="*/ 373902 h 4842513"/>
              <a:gd name="connsiteX26347" fmla="*/ 10458451 w 22146938"/>
              <a:gd name="connsiteY26347" fmla="*/ 387744 h 4842513"/>
              <a:gd name="connsiteX26348" fmla="*/ 10443502 w 22146938"/>
              <a:gd name="connsiteY26348" fmla="*/ 397156 h 4842513"/>
              <a:gd name="connsiteX26349" fmla="*/ 10432429 w 22146938"/>
              <a:gd name="connsiteY26349" fmla="*/ 383314 h 4842513"/>
              <a:gd name="connsiteX26350" fmla="*/ 10447377 w 22146938"/>
              <a:gd name="connsiteY26350" fmla="*/ 373902 h 4842513"/>
              <a:gd name="connsiteX26351" fmla="*/ 10153859 w 22146938"/>
              <a:gd name="connsiteY26351" fmla="*/ 371687 h 4842513"/>
              <a:gd name="connsiteX26352" fmla="*/ 10165491 w 22146938"/>
              <a:gd name="connsiteY26352" fmla="*/ 385529 h 4842513"/>
              <a:gd name="connsiteX26353" fmla="*/ 10150537 w 22146938"/>
              <a:gd name="connsiteY26353" fmla="*/ 394942 h 4842513"/>
              <a:gd name="connsiteX26354" fmla="*/ 10138908 w 22146938"/>
              <a:gd name="connsiteY26354" fmla="*/ 381100 h 4842513"/>
              <a:gd name="connsiteX26355" fmla="*/ 10153859 w 22146938"/>
              <a:gd name="connsiteY26355" fmla="*/ 371687 h 4842513"/>
              <a:gd name="connsiteX26356" fmla="*/ 3477669 w 22146938"/>
              <a:gd name="connsiteY26356" fmla="*/ 371134 h 4842513"/>
              <a:gd name="connsiteX26357" fmla="*/ 3488742 w 22146938"/>
              <a:gd name="connsiteY26357" fmla="*/ 384422 h 4842513"/>
              <a:gd name="connsiteX26358" fmla="*/ 3474350 w 22146938"/>
              <a:gd name="connsiteY26358" fmla="*/ 393834 h 4842513"/>
              <a:gd name="connsiteX26359" fmla="*/ 3463277 w 22146938"/>
              <a:gd name="connsiteY26359" fmla="*/ 380546 h 4842513"/>
              <a:gd name="connsiteX26360" fmla="*/ 3477669 w 22146938"/>
              <a:gd name="connsiteY26360" fmla="*/ 371134 h 4842513"/>
              <a:gd name="connsiteX26361" fmla="*/ 11704289 w 22146938"/>
              <a:gd name="connsiteY26361" fmla="*/ 370581 h 4842513"/>
              <a:gd name="connsiteX26362" fmla="*/ 11715916 w 22146938"/>
              <a:gd name="connsiteY26362" fmla="*/ 384976 h 4842513"/>
              <a:gd name="connsiteX26363" fmla="*/ 11700413 w 22146938"/>
              <a:gd name="connsiteY26363" fmla="*/ 394942 h 4842513"/>
              <a:gd name="connsiteX26364" fmla="*/ 11688787 w 22146938"/>
              <a:gd name="connsiteY26364" fmla="*/ 380547 h 4842513"/>
              <a:gd name="connsiteX26365" fmla="*/ 11704289 w 22146938"/>
              <a:gd name="connsiteY26365" fmla="*/ 370581 h 4842513"/>
              <a:gd name="connsiteX26366" fmla="*/ 9884809 w 22146938"/>
              <a:gd name="connsiteY26366" fmla="*/ 370580 h 4842513"/>
              <a:gd name="connsiteX26367" fmla="*/ 9895885 w 22146938"/>
              <a:gd name="connsiteY26367" fmla="*/ 383868 h 4842513"/>
              <a:gd name="connsiteX26368" fmla="*/ 9881477 w 22146938"/>
              <a:gd name="connsiteY26368" fmla="*/ 393281 h 4842513"/>
              <a:gd name="connsiteX26369" fmla="*/ 9870412 w 22146938"/>
              <a:gd name="connsiteY26369" fmla="*/ 379993 h 4842513"/>
              <a:gd name="connsiteX26370" fmla="*/ 9884809 w 22146938"/>
              <a:gd name="connsiteY26370" fmla="*/ 370580 h 4842513"/>
              <a:gd name="connsiteX26371" fmla="*/ 13670395 w 22146938"/>
              <a:gd name="connsiteY26371" fmla="*/ 369473 h 4842513"/>
              <a:gd name="connsiteX26372" fmla="*/ 13681469 w 22146938"/>
              <a:gd name="connsiteY26372" fmla="*/ 382761 h 4842513"/>
              <a:gd name="connsiteX26373" fmla="*/ 13666520 w 22146938"/>
              <a:gd name="connsiteY26373" fmla="*/ 392174 h 4842513"/>
              <a:gd name="connsiteX26374" fmla="*/ 13655446 w 22146938"/>
              <a:gd name="connsiteY26374" fmla="*/ 378886 h 4842513"/>
              <a:gd name="connsiteX26375" fmla="*/ 13670395 w 22146938"/>
              <a:gd name="connsiteY26375" fmla="*/ 369473 h 4842513"/>
              <a:gd name="connsiteX26376" fmla="*/ 5975238 w 22146938"/>
              <a:gd name="connsiteY26376" fmla="*/ 369473 h 4842513"/>
              <a:gd name="connsiteX26377" fmla="*/ 5986861 w 22146938"/>
              <a:gd name="connsiteY26377" fmla="*/ 383868 h 4842513"/>
              <a:gd name="connsiteX26378" fmla="*/ 5971364 w 22146938"/>
              <a:gd name="connsiteY26378" fmla="*/ 393834 h 4842513"/>
              <a:gd name="connsiteX26379" fmla="*/ 5959734 w 22146938"/>
              <a:gd name="connsiteY26379" fmla="*/ 379439 h 4842513"/>
              <a:gd name="connsiteX26380" fmla="*/ 5975238 w 22146938"/>
              <a:gd name="connsiteY26380" fmla="*/ 369473 h 4842513"/>
              <a:gd name="connsiteX26381" fmla="*/ 7508010 w 22146938"/>
              <a:gd name="connsiteY26381" fmla="*/ 368919 h 4842513"/>
              <a:gd name="connsiteX26382" fmla="*/ 7519066 w 22146938"/>
              <a:gd name="connsiteY26382" fmla="*/ 382761 h 4842513"/>
              <a:gd name="connsiteX26383" fmla="*/ 7504144 w 22146938"/>
              <a:gd name="connsiteY26383" fmla="*/ 392173 h 4842513"/>
              <a:gd name="connsiteX26384" fmla="*/ 7493068 w 22146938"/>
              <a:gd name="connsiteY26384" fmla="*/ 378331 h 4842513"/>
              <a:gd name="connsiteX26385" fmla="*/ 7508010 w 22146938"/>
              <a:gd name="connsiteY26385" fmla="*/ 368919 h 4842513"/>
              <a:gd name="connsiteX26386" fmla="*/ 5615870 w 22146938"/>
              <a:gd name="connsiteY26386" fmla="*/ 367812 h 4842513"/>
              <a:gd name="connsiteX26387" fmla="*/ 5627502 w 22146938"/>
              <a:gd name="connsiteY26387" fmla="*/ 382207 h 4842513"/>
              <a:gd name="connsiteX26388" fmla="*/ 5612006 w 22146938"/>
              <a:gd name="connsiteY26388" fmla="*/ 392173 h 4842513"/>
              <a:gd name="connsiteX26389" fmla="*/ 5600374 w 22146938"/>
              <a:gd name="connsiteY26389" fmla="*/ 377778 h 4842513"/>
              <a:gd name="connsiteX26390" fmla="*/ 5615870 w 22146938"/>
              <a:gd name="connsiteY26390" fmla="*/ 367812 h 4842513"/>
              <a:gd name="connsiteX26391" fmla="*/ 15083007 w 22146938"/>
              <a:gd name="connsiteY26391" fmla="*/ 367316 h 4842513"/>
              <a:gd name="connsiteX26392" fmla="*/ 15094748 w 22146938"/>
              <a:gd name="connsiteY26392" fmla="*/ 381532 h 4842513"/>
              <a:gd name="connsiteX26393" fmla="*/ 15079155 w 22146938"/>
              <a:gd name="connsiteY26393" fmla="*/ 391370 h 4842513"/>
              <a:gd name="connsiteX26394" fmla="*/ 15067413 w 22146938"/>
              <a:gd name="connsiteY26394" fmla="*/ 377155 h 4842513"/>
              <a:gd name="connsiteX26395" fmla="*/ 15083007 w 22146938"/>
              <a:gd name="connsiteY26395" fmla="*/ 367316 h 4842513"/>
              <a:gd name="connsiteX26396" fmla="*/ 10605795 w 22146938"/>
              <a:gd name="connsiteY26396" fmla="*/ 366150 h 4842513"/>
              <a:gd name="connsiteX26397" fmla="*/ 10616869 w 22146938"/>
              <a:gd name="connsiteY26397" fmla="*/ 379992 h 4842513"/>
              <a:gd name="connsiteX26398" fmla="*/ 10601920 w 22146938"/>
              <a:gd name="connsiteY26398" fmla="*/ 389405 h 4842513"/>
              <a:gd name="connsiteX26399" fmla="*/ 10590846 w 22146938"/>
              <a:gd name="connsiteY26399" fmla="*/ 375563 h 4842513"/>
              <a:gd name="connsiteX26400" fmla="*/ 10605795 w 22146938"/>
              <a:gd name="connsiteY26400" fmla="*/ 366150 h 4842513"/>
              <a:gd name="connsiteX26401" fmla="*/ 5382166 w 22146938"/>
              <a:gd name="connsiteY26401" fmla="*/ 364490 h 4842513"/>
              <a:gd name="connsiteX26402" fmla="*/ 5394351 w 22146938"/>
              <a:gd name="connsiteY26402" fmla="*/ 378885 h 4842513"/>
              <a:gd name="connsiteX26403" fmla="*/ 5378291 w 22146938"/>
              <a:gd name="connsiteY26403" fmla="*/ 388851 h 4842513"/>
              <a:gd name="connsiteX26404" fmla="*/ 5366122 w 22146938"/>
              <a:gd name="connsiteY26404" fmla="*/ 374456 h 4842513"/>
              <a:gd name="connsiteX26405" fmla="*/ 5382166 w 22146938"/>
              <a:gd name="connsiteY26405" fmla="*/ 364490 h 4842513"/>
              <a:gd name="connsiteX26406" fmla="*/ 15000880 w 22146938"/>
              <a:gd name="connsiteY26406" fmla="*/ 360061 h 4842513"/>
              <a:gd name="connsiteX26407" fmla="*/ 15002135 w 22146938"/>
              <a:gd name="connsiteY26407" fmla="*/ 361555 h 4842513"/>
              <a:gd name="connsiteX26408" fmla="*/ 15010846 w 22146938"/>
              <a:gd name="connsiteY26408" fmla="*/ 366359 h 4842513"/>
              <a:gd name="connsiteX26409" fmla="*/ 15013615 w 22146938"/>
              <a:gd name="connsiteY26409" fmla="*/ 376117 h 4842513"/>
              <a:gd name="connsiteX26410" fmla="*/ 14997558 w 22146938"/>
              <a:gd name="connsiteY26410" fmla="*/ 386637 h 4842513"/>
              <a:gd name="connsiteX26411" fmla="*/ 14985377 w 22146938"/>
              <a:gd name="connsiteY26411" fmla="*/ 371688 h 4842513"/>
              <a:gd name="connsiteX26412" fmla="*/ 14986440 w 22146938"/>
              <a:gd name="connsiteY26412" fmla="*/ 370080 h 4842513"/>
              <a:gd name="connsiteX26413" fmla="*/ 14985931 w 22146938"/>
              <a:gd name="connsiteY26413" fmla="*/ 369473 h 4842513"/>
              <a:gd name="connsiteX26414" fmla="*/ 14987491 w 22146938"/>
              <a:gd name="connsiteY26414" fmla="*/ 368491 h 4842513"/>
              <a:gd name="connsiteX26415" fmla="*/ 14990913 w 22146938"/>
              <a:gd name="connsiteY26415" fmla="*/ 363314 h 4842513"/>
              <a:gd name="connsiteX26416" fmla="*/ 14998014 w 22146938"/>
              <a:gd name="connsiteY26416" fmla="*/ 361866 h 4842513"/>
              <a:gd name="connsiteX26417" fmla="*/ 8266122 w 22146938"/>
              <a:gd name="connsiteY26417" fmla="*/ 359506 h 4842513"/>
              <a:gd name="connsiteX26418" fmla="*/ 8277198 w 22146938"/>
              <a:gd name="connsiteY26418" fmla="*/ 372794 h 4842513"/>
              <a:gd name="connsiteX26419" fmla="*/ 8262813 w 22146938"/>
              <a:gd name="connsiteY26419" fmla="*/ 382207 h 4842513"/>
              <a:gd name="connsiteX26420" fmla="*/ 8251729 w 22146938"/>
              <a:gd name="connsiteY26420" fmla="*/ 368919 h 4842513"/>
              <a:gd name="connsiteX26421" fmla="*/ 8266122 w 22146938"/>
              <a:gd name="connsiteY26421" fmla="*/ 359506 h 4842513"/>
              <a:gd name="connsiteX26422" fmla="*/ 7829775 w 22146938"/>
              <a:gd name="connsiteY26422" fmla="*/ 358399 h 4842513"/>
              <a:gd name="connsiteX26423" fmla="*/ 7840845 w 22146938"/>
              <a:gd name="connsiteY26423" fmla="*/ 371687 h 4842513"/>
              <a:gd name="connsiteX26424" fmla="*/ 7825892 w 22146938"/>
              <a:gd name="connsiteY26424" fmla="*/ 381100 h 4842513"/>
              <a:gd name="connsiteX26425" fmla="*/ 7814817 w 22146938"/>
              <a:gd name="connsiteY26425" fmla="*/ 367812 h 4842513"/>
              <a:gd name="connsiteX26426" fmla="*/ 7829775 w 22146938"/>
              <a:gd name="connsiteY26426" fmla="*/ 358399 h 4842513"/>
              <a:gd name="connsiteX26427" fmla="*/ 4696342 w 22146938"/>
              <a:gd name="connsiteY26427" fmla="*/ 358399 h 4842513"/>
              <a:gd name="connsiteX26428" fmla="*/ 4707416 w 22146938"/>
              <a:gd name="connsiteY26428" fmla="*/ 371688 h 4842513"/>
              <a:gd name="connsiteX26429" fmla="*/ 4693020 w 22146938"/>
              <a:gd name="connsiteY26429" fmla="*/ 381100 h 4842513"/>
              <a:gd name="connsiteX26430" fmla="*/ 4681956 w 22146938"/>
              <a:gd name="connsiteY26430" fmla="*/ 367812 h 4842513"/>
              <a:gd name="connsiteX26431" fmla="*/ 4696342 w 22146938"/>
              <a:gd name="connsiteY26431" fmla="*/ 358399 h 4842513"/>
              <a:gd name="connsiteX26432" fmla="*/ 14861354 w 22146938"/>
              <a:gd name="connsiteY26432" fmla="*/ 356738 h 4842513"/>
              <a:gd name="connsiteX26433" fmla="*/ 14873535 w 22146938"/>
              <a:gd name="connsiteY26433" fmla="*/ 371687 h 4842513"/>
              <a:gd name="connsiteX26434" fmla="*/ 14857478 w 22146938"/>
              <a:gd name="connsiteY26434" fmla="*/ 382207 h 4842513"/>
              <a:gd name="connsiteX26435" fmla="*/ 14845297 w 22146938"/>
              <a:gd name="connsiteY26435" fmla="*/ 367258 h 4842513"/>
              <a:gd name="connsiteX26436" fmla="*/ 14861354 w 22146938"/>
              <a:gd name="connsiteY26436" fmla="*/ 356738 h 4842513"/>
              <a:gd name="connsiteX26437" fmla="*/ 11591894 w 22146938"/>
              <a:gd name="connsiteY26437" fmla="*/ 356185 h 4842513"/>
              <a:gd name="connsiteX26438" fmla="*/ 11603520 w 22146938"/>
              <a:gd name="connsiteY26438" fmla="*/ 370027 h 4842513"/>
              <a:gd name="connsiteX26439" fmla="*/ 11588017 w 22146938"/>
              <a:gd name="connsiteY26439" fmla="*/ 379993 h 4842513"/>
              <a:gd name="connsiteX26440" fmla="*/ 11576390 w 22146938"/>
              <a:gd name="connsiteY26440" fmla="*/ 366151 h 4842513"/>
              <a:gd name="connsiteX26441" fmla="*/ 11591894 w 22146938"/>
              <a:gd name="connsiteY26441" fmla="*/ 356185 h 4842513"/>
              <a:gd name="connsiteX26442" fmla="*/ 5846228 w 22146938"/>
              <a:gd name="connsiteY26442" fmla="*/ 355631 h 4842513"/>
              <a:gd name="connsiteX26443" fmla="*/ 5857864 w 22146938"/>
              <a:gd name="connsiteY26443" fmla="*/ 370026 h 4842513"/>
              <a:gd name="connsiteX26444" fmla="*/ 5842349 w 22146938"/>
              <a:gd name="connsiteY26444" fmla="*/ 379992 h 4842513"/>
              <a:gd name="connsiteX26445" fmla="*/ 5830735 w 22146938"/>
              <a:gd name="connsiteY26445" fmla="*/ 365597 h 4842513"/>
              <a:gd name="connsiteX26446" fmla="*/ 5846228 w 22146938"/>
              <a:gd name="connsiteY26446" fmla="*/ 355631 h 4842513"/>
              <a:gd name="connsiteX26447" fmla="*/ 4379804 w 22146938"/>
              <a:gd name="connsiteY26447" fmla="*/ 355631 h 4842513"/>
              <a:gd name="connsiteX26448" fmla="*/ 4392533 w 22146938"/>
              <a:gd name="connsiteY26448" fmla="*/ 371134 h 4842513"/>
              <a:gd name="connsiteX26449" fmla="*/ 4375931 w 22146938"/>
              <a:gd name="connsiteY26449" fmla="*/ 381654 h 4842513"/>
              <a:gd name="connsiteX26450" fmla="*/ 4363192 w 22146938"/>
              <a:gd name="connsiteY26450" fmla="*/ 366151 h 4842513"/>
              <a:gd name="connsiteX26451" fmla="*/ 4379804 w 22146938"/>
              <a:gd name="connsiteY26451" fmla="*/ 355631 h 4842513"/>
              <a:gd name="connsiteX26452" fmla="*/ 5142931 w 22146938"/>
              <a:gd name="connsiteY26452" fmla="*/ 354524 h 4842513"/>
              <a:gd name="connsiteX26453" fmla="*/ 5155098 w 22146938"/>
              <a:gd name="connsiteY26453" fmla="*/ 369473 h 4842513"/>
              <a:gd name="connsiteX26454" fmla="*/ 5139046 w 22146938"/>
              <a:gd name="connsiteY26454" fmla="*/ 379439 h 4842513"/>
              <a:gd name="connsiteX26455" fmla="*/ 5126862 w 22146938"/>
              <a:gd name="connsiteY26455" fmla="*/ 364490 h 4842513"/>
              <a:gd name="connsiteX26456" fmla="*/ 5142931 w 22146938"/>
              <a:gd name="connsiteY26456" fmla="*/ 354524 h 4842513"/>
              <a:gd name="connsiteX26457" fmla="*/ 3252542 w 22146938"/>
              <a:gd name="connsiteY26457" fmla="*/ 353970 h 4842513"/>
              <a:gd name="connsiteX26458" fmla="*/ 3265275 w 22146938"/>
              <a:gd name="connsiteY26458" fmla="*/ 369472 h 4842513"/>
              <a:gd name="connsiteX26459" fmla="*/ 3264642 w 22146938"/>
              <a:gd name="connsiteY26459" fmla="*/ 370395 h 4842513"/>
              <a:gd name="connsiteX26460" fmla="*/ 3265790 w 22146938"/>
              <a:gd name="connsiteY26460" fmla="*/ 374456 h 4842513"/>
              <a:gd name="connsiteX26461" fmla="*/ 3259908 w 22146938"/>
              <a:gd name="connsiteY26461" fmla="*/ 383108 h 4842513"/>
              <a:gd name="connsiteX26462" fmla="*/ 3249974 w 22146938"/>
              <a:gd name="connsiteY26462" fmla="*/ 385241 h 4842513"/>
              <a:gd name="connsiteX26463" fmla="*/ 3256384 w 22146938"/>
              <a:gd name="connsiteY26463" fmla="*/ 388783 h 4842513"/>
              <a:gd name="connsiteX26464" fmla="*/ 3259223 w 22146938"/>
              <a:gd name="connsiteY26464" fmla="*/ 398817 h 4842513"/>
              <a:gd name="connsiteX26465" fmla="*/ 3242613 w 22146938"/>
              <a:gd name="connsiteY26465" fmla="*/ 409337 h 4842513"/>
              <a:gd name="connsiteX26466" fmla="*/ 3229879 w 22146938"/>
              <a:gd name="connsiteY26466" fmla="*/ 393834 h 4842513"/>
              <a:gd name="connsiteX26467" fmla="*/ 3235485 w 22146938"/>
              <a:gd name="connsiteY26467" fmla="*/ 385668 h 4842513"/>
              <a:gd name="connsiteX26468" fmla="*/ 3245140 w 22146938"/>
              <a:gd name="connsiteY26468" fmla="*/ 383604 h 4842513"/>
              <a:gd name="connsiteX26469" fmla="*/ 3243803 w 22146938"/>
              <a:gd name="connsiteY26469" fmla="*/ 382865 h 4842513"/>
              <a:gd name="connsiteX26470" fmla="*/ 3243347 w 22146938"/>
              <a:gd name="connsiteY26470" fmla="*/ 383523 h 4842513"/>
              <a:gd name="connsiteX26471" fmla="*/ 3234074 w 22146938"/>
              <a:gd name="connsiteY26471" fmla="*/ 385529 h 4842513"/>
              <a:gd name="connsiteX26472" fmla="*/ 3223001 w 22146938"/>
              <a:gd name="connsiteY26472" fmla="*/ 372241 h 4842513"/>
              <a:gd name="connsiteX26473" fmla="*/ 3235844 w 22146938"/>
              <a:gd name="connsiteY26473" fmla="*/ 363843 h 4842513"/>
              <a:gd name="connsiteX26474" fmla="*/ 3241261 w 22146938"/>
              <a:gd name="connsiteY26474" fmla="*/ 356323 h 4842513"/>
              <a:gd name="connsiteX26475" fmla="*/ 3252542 w 22146938"/>
              <a:gd name="connsiteY26475" fmla="*/ 353970 h 4842513"/>
              <a:gd name="connsiteX26476" fmla="*/ 3544270 w 22146938"/>
              <a:gd name="connsiteY26476" fmla="*/ 353969 h 4842513"/>
              <a:gd name="connsiteX26477" fmla="*/ 3557005 w 22146938"/>
              <a:gd name="connsiteY26477" fmla="*/ 370026 h 4842513"/>
              <a:gd name="connsiteX26478" fmla="*/ 3539842 w 22146938"/>
              <a:gd name="connsiteY26478" fmla="*/ 381100 h 4842513"/>
              <a:gd name="connsiteX26479" fmla="*/ 3527107 w 22146938"/>
              <a:gd name="connsiteY26479" fmla="*/ 365043 h 4842513"/>
              <a:gd name="connsiteX26480" fmla="*/ 3544270 w 22146938"/>
              <a:gd name="connsiteY26480" fmla="*/ 353969 h 4842513"/>
              <a:gd name="connsiteX26481" fmla="*/ 11480604 w 22146938"/>
              <a:gd name="connsiteY26481" fmla="*/ 353416 h 4842513"/>
              <a:gd name="connsiteX26482" fmla="*/ 11491678 w 22146938"/>
              <a:gd name="connsiteY26482" fmla="*/ 367258 h 4842513"/>
              <a:gd name="connsiteX26483" fmla="*/ 11476729 w 22146938"/>
              <a:gd name="connsiteY26483" fmla="*/ 376671 h 4842513"/>
              <a:gd name="connsiteX26484" fmla="*/ 11465655 w 22146938"/>
              <a:gd name="connsiteY26484" fmla="*/ 362829 h 4842513"/>
              <a:gd name="connsiteX26485" fmla="*/ 11480604 w 22146938"/>
              <a:gd name="connsiteY26485" fmla="*/ 353416 h 4842513"/>
              <a:gd name="connsiteX26486" fmla="*/ 15029117 w 22146938"/>
              <a:gd name="connsiteY26486" fmla="*/ 352863 h 4842513"/>
              <a:gd name="connsiteX26487" fmla="*/ 15038045 w 22146938"/>
              <a:gd name="connsiteY26487" fmla="*/ 357915 h 4842513"/>
              <a:gd name="connsiteX26488" fmla="*/ 15040456 w 22146938"/>
              <a:gd name="connsiteY26488" fmla="*/ 365768 h 4842513"/>
              <a:gd name="connsiteX26489" fmla="*/ 15045659 w 22146938"/>
              <a:gd name="connsiteY26489" fmla="*/ 358261 h 4842513"/>
              <a:gd name="connsiteX26490" fmla="*/ 15055694 w 22146938"/>
              <a:gd name="connsiteY26490" fmla="*/ 356185 h 4842513"/>
              <a:gd name="connsiteX26491" fmla="*/ 15067321 w 22146938"/>
              <a:gd name="connsiteY26491" fmla="*/ 370580 h 4842513"/>
              <a:gd name="connsiteX26492" fmla="*/ 15051818 w 22146938"/>
              <a:gd name="connsiteY26492" fmla="*/ 380546 h 4842513"/>
              <a:gd name="connsiteX26493" fmla="*/ 15042682 w 22146938"/>
              <a:gd name="connsiteY26493" fmla="*/ 375425 h 4842513"/>
              <a:gd name="connsiteX26494" fmla="*/ 15040456 w 22146938"/>
              <a:gd name="connsiteY26494" fmla="*/ 367138 h 4842513"/>
              <a:gd name="connsiteX26495" fmla="*/ 15035484 w 22146938"/>
              <a:gd name="connsiteY26495" fmla="*/ 374595 h 4842513"/>
              <a:gd name="connsiteX26496" fmla="*/ 15025241 w 22146938"/>
              <a:gd name="connsiteY26496" fmla="*/ 376671 h 4842513"/>
              <a:gd name="connsiteX26497" fmla="*/ 15013615 w 22146938"/>
              <a:gd name="connsiteY26497" fmla="*/ 362829 h 4842513"/>
              <a:gd name="connsiteX26498" fmla="*/ 15029117 w 22146938"/>
              <a:gd name="connsiteY26498" fmla="*/ 352863 h 4842513"/>
              <a:gd name="connsiteX26499" fmla="*/ 11372083 w 22146938"/>
              <a:gd name="connsiteY26499" fmla="*/ 352309 h 4842513"/>
              <a:gd name="connsiteX26500" fmla="*/ 11383157 w 22146938"/>
              <a:gd name="connsiteY26500" fmla="*/ 366151 h 4842513"/>
              <a:gd name="connsiteX26501" fmla="*/ 11368208 w 22146938"/>
              <a:gd name="connsiteY26501" fmla="*/ 375564 h 4842513"/>
              <a:gd name="connsiteX26502" fmla="*/ 11357134 w 22146938"/>
              <a:gd name="connsiteY26502" fmla="*/ 361722 h 4842513"/>
              <a:gd name="connsiteX26503" fmla="*/ 11372083 w 22146938"/>
              <a:gd name="connsiteY26503" fmla="*/ 352309 h 4842513"/>
              <a:gd name="connsiteX26504" fmla="*/ 7182937 w 22146938"/>
              <a:gd name="connsiteY26504" fmla="*/ 352309 h 4842513"/>
              <a:gd name="connsiteX26505" fmla="*/ 7194009 w 22146938"/>
              <a:gd name="connsiteY26505" fmla="*/ 366151 h 4842513"/>
              <a:gd name="connsiteX26506" fmla="*/ 7179063 w 22146938"/>
              <a:gd name="connsiteY26506" fmla="*/ 375564 h 4842513"/>
              <a:gd name="connsiteX26507" fmla="*/ 7167978 w 22146938"/>
              <a:gd name="connsiteY26507" fmla="*/ 361722 h 4842513"/>
              <a:gd name="connsiteX26508" fmla="*/ 7182937 w 22146938"/>
              <a:gd name="connsiteY26508" fmla="*/ 352309 h 4842513"/>
              <a:gd name="connsiteX26509" fmla="*/ 10763040 w 22146938"/>
              <a:gd name="connsiteY26509" fmla="*/ 351201 h 4842513"/>
              <a:gd name="connsiteX26510" fmla="*/ 10774113 w 22146938"/>
              <a:gd name="connsiteY26510" fmla="*/ 364489 h 4842513"/>
              <a:gd name="connsiteX26511" fmla="*/ 10759718 w 22146938"/>
              <a:gd name="connsiteY26511" fmla="*/ 373902 h 4842513"/>
              <a:gd name="connsiteX26512" fmla="*/ 10748644 w 22146938"/>
              <a:gd name="connsiteY26512" fmla="*/ 360614 h 4842513"/>
              <a:gd name="connsiteX26513" fmla="*/ 10763040 w 22146938"/>
              <a:gd name="connsiteY26513" fmla="*/ 351201 h 4842513"/>
              <a:gd name="connsiteX26514" fmla="*/ 12910197 w 22146938"/>
              <a:gd name="connsiteY26514" fmla="*/ 350094 h 4842513"/>
              <a:gd name="connsiteX26515" fmla="*/ 12921271 w 22146938"/>
              <a:gd name="connsiteY26515" fmla="*/ 363382 h 4842513"/>
              <a:gd name="connsiteX26516" fmla="*/ 12906322 w 22146938"/>
              <a:gd name="connsiteY26516" fmla="*/ 372794 h 4842513"/>
              <a:gd name="connsiteX26517" fmla="*/ 12895248 w 22146938"/>
              <a:gd name="connsiteY26517" fmla="*/ 359506 h 4842513"/>
              <a:gd name="connsiteX26518" fmla="*/ 12910197 w 22146938"/>
              <a:gd name="connsiteY26518" fmla="*/ 350094 h 4842513"/>
              <a:gd name="connsiteX26519" fmla="*/ 12373131 w 22146938"/>
              <a:gd name="connsiteY26519" fmla="*/ 349541 h 4842513"/>
              <a:gd name="connsiteX26520" fmla="*/ 12384758 w 22146938"/>
              <a:gd name="connsiteY26520" fmla="*/ 363936 h 4842513"/>
              <a:gd name="connsiteX26521" fmla="*/ 12369255 w 22146938"/>
              <a:gd name="connsiteY26521" fmla="*/ 373902 h 4842513"/>
              <a:gd name="connsiteX26522" fmla="*/ 12357628 w 22146938"/>
              <a:gd name="connsiteY26522" fmla="*/ 359507 h 4842513"/>
              <a:gd name="connsiteX26523" fmla="*/ 12373131 w 22146938"/>
              <a:gd name="connsiteY26523" fmla="*/ 349541 h 4842513"/>
              <a:gd name="connsiteX26524" fmla="*/ 6847877 w 22146938"/>
              <a:gd name="connsiteY26524" fmla="*/ 347880 h 4842513"/>
              <a:gd name="connsiteX26525" fmla="*/ 6859493 w 22146938"/>
              <a:gd name="connsiteY26525" fmla="*/ 361722 h 4842513"/>
              <a:gd name="connsiteX26526" fmla="*/ 6843998 w 22146938"/>
              <a:gd name="connsiteY26526" fmla="*/ 371688 h 4842513"/>
              <a:gd name="connsiteX26527" fmla="*/ 6832361 w 22146938"/>
              <a:gd name="connsiteY26527" fmla="*/ 357846 h 4842513"/>
              <a:gd name="connsiteX26528" fmla="*/ 6847877 w 22146938"/>
              <a:gd name="connsiteY26528" fmla="*/ 347880 h 4842513"/>
              <a:gd name="connsiteX26529" fmla="*/ 4896438 w 22146938"/>
              <a:gd name="connsiteY26529" fmla="*/ 347879 h 4842513"/>
              <a:gd name="connsiteX26530" fmla="*/ 4908622 w 22146938"/>
              <a:gd name="connsiteY26530" fmla="*/ 362828 h 4842513"/>
              <a:gd name="connsiteX26531" fmla="*/ 4892559 w 22146938"/>
              <a:gd name="connsiteY26531" fmla="*/ 373348 h 4842513"/>
              <a:gd name="connsiteX26532" fmla="*/ 4880388 w 22146938"/>
              <a:gd name="connsiteY26532" fmla="*/ 358399 h 4842513"/>
              <a:gd name="connsiteX26533" fmla="*/ 4896438 w 22146938"/>
              <a:gd name="connsiteY26533" fmla="*/ 347879 h 4842513"/>
              <a:gd name="connsiteX26534" fmla="*/ 4642260 w 22146938"/>
              <a:gd name="connsiteY26534" fmla="*/ 346772 h 4842513"/>
              <a:gd name="connsiteX26535" fmla="*/ 4654453 w 22146938"/>
              <a:gd name="connsiteY26535" fmla="*/ 361721 h 4842513"/>
              <a:gd name="connsiteX26536" fmla="*/ 4637846 w 22146938"/>
              <a:gd name="connsiteY26536" fmla="*/ 372241 h 4842513"/>
              <a:gd name="connsiteX26537" fmla="*/ 4625668 w 22146938"/>
              <a:gd name="connsiteY26537" fmla="*/ 357292 h 4842513"/>
              <a:gd name="connsiteX26538" fmla="*/ 4642260 w 22146938"/>
              <a:gd name="connsiteY26538" fmla="*/ 346772 h 4842513"/>
              <a:gd name="connsiteX26539" fmla="*/ 11267439 w 22146938"/>
              <a:gd name="connsiteY26539" fmla="*/ 344004 h 4842513"/>
              <a:gd name="connsiteX26540" fmla="*/ 11278512 w 22146938"/>
              <a:gd name="connsiteY26540" fmla="*/ 357292 h 4842513"/>
              <a:gd name="connsiteX26541" fmla="*/ 11264117 w 22146938"/>
              <a:gd name="connsiteY26541" fmla="*/ 366704 h 4842513"/>
              <a:gd name="connsiteX26542" fmla="*/ 11253043 w 22146938"/>
              <a:gd name="connsiteY26542" fmla="*/ 353416 h 4842513"/>
              <a:gd name="connsiteX26543" fmla="*/ 11267439 w 22146938"/>
              <a:gd name="connsiteY26543" fmla="*/ 344004 h 4842513"/>
              <a:gd name="connsiteX26544" fmla="*/ 14976518 w 22146938"/>
              <a:gd name="connsiteY26544" fmla="*/ 343450 h 4842513"/>
              <a:gd name="connsiteX26545" fmla="*/ 14988700 w 22146938"/>
              <a:gd name="connsiteY26545" fmla="*/ 357845 h 4842513"/>
              <a:gd name="connsiteX26546" fmla="*/ 14972643 w 22146938"/>
              <a:gd name="connsiteY26546" fmla="*/ 367811 h 4842513"/>
              <a:gd name="connsiteX26547" fmla="*/ 14960462 w 22146938"/>
              <a:gd name="connsiteY26547" fmla="*/ 353416 h 4842513"/>
              <a:gd name="connsiteX26548" fmla="*/ 14976518 w 22146938"/>
              <a:gd name="connsiteY26548" fmla="*/ 343450 h 4842513"/>
              <a:gd name="connsiteX26549" fmla="*/ 10066409 w 22146938"/>
              <a:gd name="connsiteY26549" fmla="*/ 343450 h 4842513"/>
              <a:gd name="connsiteX26550" fmla="*/ 10077482 w 22146938"/>
              <a:gd name="connsiteY26550" fmla="*/ 357292 h 4842513"/>
              <a:gd name="connsiteX26551" fmla="*/ 10062531 w 22146938"/>
              <a:gd name="connsiteY26551" fmla="*/ 366705 h 4842513"/>
              <a:gd name="connsiteX26552" fmla="*/ 10051459 w 22146938"/>
              <a:gd name="connsiteY26552" fmla="*/ 352863 h 4842513"/>
              <a:gd name="connsiteX26553" fmla="*/ 10066409 w 22146938"/>
              <a:gd name="connsiteY26553" fmla="*/ 343450 h 4842513"/>
              <a:gd name="connsiteX26554" fmla="*/ 9976725 w 22146938"/>
              <a:gd name="connsiteY26554" fmla="*/ 343450 h 4842513"/>
              <a:gd name="connsiteX26555" fmla="*/ 9987801 w 22146938"/>
              <a:gd name="connsiteY26555" fmla="*/ 357292 h 4842513"/>
              <a:gd name="connsiteX26556" fmla="*/ 9972847 w 22146938"/>
              <a:gd name="connsiteY26556" fmla="*/ 366704 h 4842513"/>
              <a:gd name="connsiteX26557" fmla="*/ 9961782 w 22146938"/>
              <a:gd name="connsiteY26557" fmla="*/ 352862 h 4842513"/>
              <a:gd name="connsiteX26558" fmla="*/ 9976725 w 22146938"/>
              <a:gd name="connsiteY26558" fmla="*/ 343450 h 4842513"/>
              <a:gd name="connsiteX26559" fmla="*/ 14699126 w 22146938"/>
              <a:gd name="connsiteY26559" fmla="*/ 342897 h 4842513"/>
              <a:gd name="connsiteX26560" fmla="*/ 14711307 w 22146938"/>
              <a:gd name="connsiteY26560" fmla="*/ 357292 h 4842513"/>
              <a:gd name="connsiteX26561" fmla="*/ 14695251 w 22146938"/>
              <a:gd name="connsiteY26561" fmla="*/ 367258 h 4842513"/>
              <a:gd name="connsiteX26562" fmla="*/ 14683069 w 22146938"/>
              <a:gd name="connsiteY26562" fmla="*/ 352863 h 4842513"/>
              <a:gd name="connsiteX26563" fmla="*/ 14699126 w 22146938"/>
              <a:gd name="connsiteY26563" fmla="*/ 342897 h 4842513"/>
              <a:gd name="connsiteX26564" fmla="*/ 8144308 w 22146938"/>
              <a:gd name="connsiteY26564" fmla="*/ 342897 h 4842513"/>
              <a:gd name="connsiteX26565" fmla="*/ 8155371 w 22146938"/>
              <a:gd name="connsiteY26565" fmla="*/ 356185 h 4842513"/>
              <a:gd name="connsiteX26566" fmla="*/ 8140980 w 22146938"/>
              <a:gd name="connsiteY26566" fmla="*/ 365597 h 4842513"/>
              <a:gd name="connsiteX26567" fmla="*/ 8129904 w 22146938"/>
              <a:gd name="connsiteY26567" fmla="*/ 352309 h 4842513"/>
              <a:gd name="connsiteX26568" fmla="*/ 8144308 w 22146938"/>
              <a:gd name="connsiteY26568" fmla="*/ 342897 h 4842513"/>
              <a:gd name="connsiteX26569" fmla="*/ 14085099 w 22146938"/>
              <a:gd name="connsiteY26569" fmla="*/ 342896 h 4842513"/>
              <a:gd name="connsiteX26570" fmla="*/ 14096727 w 22146938"/>
              <a:gd name="connsiteY26570" fmla="*/ 356738 h 4842513"/>
              <a:gd name="connsiteX26571" fmla="*/ 14081778 w 22146938"/>
              <a:gd name="connsiteY26571" fmla="*/ 366151 h 4842513"/>
              <a:gd name="connsiteX26572" fmla="*/ 14070150 w 22146938"/>
              <a:gd name="connsiteY26572" fmla="*/ 352309 h 4842513"/>
              <a:gd name="connsiteX26573" fmla="*/ 14085099 w 22146938"/>
              <a:gd name="connsiteY26573" fmla="*/ 342896 h 4842513"/>
              <a:gd name="connsiteX26574" fmla="*/ 13941697 w 22146938"/>
              <a:gd name="connsiteY26574" fmla="*/ 342342 h 4842513"/>
              <a:gd name="connsiteX26575" fmla="*/ 13952771 w 22146938"/>
              <a:gd name="connsiteY26575" fmla="*/ 356184 h 4842513"/>
              <a:gd name="connsiteX26576" fmla="*/ 13937822 w 22146938"/>
              <a:gd name="connsiteY26576" fmla="*/ 365597 h 4842513"/>
              <a:gd name="connsiteX26577" fmla="*/ 13926748 w 22146938"/>
              <a:gd name="connsiteY26577" fmla="*/ 351755 h 4842513"/>
              <a:gd name="connsiteX26578" fmla="*/ 13941697 w 22146938"/>
              <a:gd name="connsiteY26578" fmla="*/ 342342 h 4842513"/>
              <a:gd name="connsiteX26579" fmla="*/ 10323898 w 22146938"/>
              <a:gd name="connsiteY26579" fmla="*/ 341789 h 4842513"/>
              <a:gd name="connsiteX26580" fmla="*/ 10334968 w 22146938"/>
              <a:gd name="connsiteY26580" fmla="*/ 355631 h 4842513"/>
              <a:gd name="connsiteX26581" fmla="*/ 10320020 w 22146938"/>
              <a:gd name="connsiteY26581" fmla="*/ 365044 h 4842513"/>
              <a:gd name="connsiteX26582" fmla="*/ 10308946 w 22146938"/>
              <a:gd name="connsiteY26582" fmla="*/ 351202 h 4842513"/>
              <a:gd name="connsiteX26583" fmla="*/ 10323898 w 22146938"/>
              <a:gd name="connsiteY26583" fmla="*/ 341789 h 4842513"/>
              <a:gd name="connsiteX26584" fmla="*/ 4595017 w 22146938"/>
              <a:gd name="connsiteY26584" fmla="*/ 341789 h 4842513"/>
              <a:gd name="connsiteX26585" fmla="*/ 4606092 w 22146938"/>
              <a:gd name="connsiteY26585" fmla="*/ 355077 h 4842513"/>
              <a:gd name="connsiteX26586" fmla="*/ 4591697 w 22146938"/>
              <a:gd name="connsiteY26586" fmla="*/ 364489 h 4842513"/>
              <a:gd name="connsiteX26587" fmla="*/ 4580626 w 22146938"/>
              <a:gd name="connsiteY26587" fmla="*/ 351201 h 4842513"/>
              <a:gd name="connsiteX26588" fmla="*/ 4595017 w 22146938"/>
              <a:gd name="connsiteY26588" fmla="*/ 341789 h 4842513"/>
              <a:gd name="connsiteX26589" fmla="*/ 14232931 w 22146938"/>
              <a:gd name="connsiteY26589" fmla="*/ 339021 h 4842513"/>
              <a:gd name="connsiteX26590" fmla="*/ 14244557 w 22146938"/>
              <a:gd name="connsiteY26590" fmla="*/ 352863 h 4842513"/>
              <a:gd name="connsiteX26591" fmla="*/ 14229054 w 22146938"/>
              <a:gd name="connsiteY26591" fmla="*/ 362829 h 4842513"/>
              <a:gd name="connsiteX26592" fmla="*/ 14217427 w 22146938"/>
              <a:gd name="connsiteY26592" fmla="*/ 348987 h 4842513"/>
              <a:gd name="connsiteX26593" fmla="*/ 14232931 w 22146938"/>
              <a:gd name="connsiteY26593" fmla="*/ 339021 h 4842513"/>
              <a:gd name="connsiteX26594" fmla="*/ 11842156 w 22146938"/>
              <a:gd name="connsiteY26594" fmla="*/ 338467 h 4842513"/>
              <a:gd name="connsiteX26595" fmla="*/ 11853782 w 22146938"/>
              <a:gd name="connsiteY26595" fmla="*/ 352862 h 4842513"/>
              <a:gd name="connsiteX26596" fmla="*/ 11838280 w 22146938"/>
              <a:gd name="connsiteY26596" fmla="*/ 362828 h 4842513"/>
              <a:gd name="connsiteX26597" fmla="*/ 11826653 w 22146938"/>
              <a:gd name="connsiteY26597" fmla="*/ 348433 h 4842513"/>
              <a:gd name="connsiteX26598" fmla="*/ 11842156 w 22146938"/>
              <a:gd name="connsiteY26598" fmla="*/ 338467 h 4842513"/>
              <a:gd name="connsiteX26599" fmla="*/ 14540222 w 22146938"/>
              <a:gd name="connsiteY26599" fmla="*/ 336806 h 4842513"/>
              <a:gd name="connsiteX26600" fmla="*/ 14551848 w 22146938"/>
              <a:gd name="connsiteY26600" fmla="*/ 351201 h 4842513"/>
              <a:gd name="connsiteX26601" fmla="*/ 14536345 w 22146938"/>
              <a:gd name="connsiteY26601" fmla="*/ 361167 h 4842513"/>
              <a:gd name="connsiteX26602" fmla="*/ 14524719 w 22146938"/>
              <a:gd name="connsiteY26602" fmla="*/ 346772 h 4842513"/>
              <a:gd name="connsiteX26603" fmla="*/ 14540222 w 22146938"/>
              <a:gd name="connsiteY26603" fmla="*/ 336806 h 4842513"/>
              <a:gd name="connsiteX26604" fmla="*/ 13802723 w 22146938"/>
              <a:gd name="connsiteY26604" fmla="*/ 336806 h 4842513"/>
              <a:gd name="connsiteX26605" fmla="*/ 13813797 w 22146938"/>
              <a:gd name="connsiteY26605" fmla="*/ 350094 h 4842513"/>
              <a:gd name="connsiteX26606" fmla="*/ 13798848 w 22146938"/>
              <a:gd name="connsiteY26606" fmla="*/ 359507 h 4842513"/>
              <a:gd name="connsiteX26607" fmla="*/ 13787774 w 22146938"/>
              <a:gd name="connsiteY26607" fmla="*/ 346219 h 4842513"/>
              <a:gd name="connsiteX26608" fmla="*/ 13802723 w 22146938"/>
              <a:gd name="connsiteY26608" fmla="*/ 336806 h 4842513"/>
              <a:gd name="connsiteX26609" fmla="*/ 3970608 w 22146938"/>
              <a:gd name="connsiteY26609" fmla="*/ 336806 h 4842513"/>
              <a:gd name="connsiteX26610" fmla="*/ 3983342 w 22146938"/>
              <a:gd name="connsiteY26610" fmla="*/ 352309 h 4842513"/>
              <a:gd name="connsiteX26611" fmla="*/ 3966179 w 22146938"/>
              <a:gd name="connsiteY26611" fmla="*/ 363382 h 4842513"/>
              <a:gd name="connsiteX26612" fmla="*/ 3953446 w 22146938"/>
              <a:gd name="connsiteY26612" fmla="*/ 347879 h 4842513"/>
              <a:gd name="connsiteX26613" fmla="*/ 3970608 w 22146938"/>
              <a:gd name="connsiteY26613" fmla="*/ 336806 h 4842513"/>
              <a:gd name="connsiteX26614" fmla="*/ 12783405 w 22146938"/>
              <a:gd name="connsiteY26614" fmla="*/ 336252 h 4842513"/>
              <a:gd name="connsiteX26615" fmla="*/ 12794479 w 22146938"/>
              <a:gd name="connsiteY26615" fmla="*/ 350094 h 4842513"/>
              <a:gd name="connsiteX26616" fmla="*/ 12779530 w 22146938"/>
              <a:gd name="connsiteY26616" fmla="*/ 359506 h 4842513"/>
              <a:gd name="connsiteX26617" fmla="*/ 12768456 w 22146938"/>
              <a:gd name="connsiteY26617" fmla="*/ 345664 h 4842513"/>
              <a:gd name="connsiteX26618" fmla="*/ 12783405 w 22146938"/>
              <a:gd name="connsiteY26618" fmla="*/ 336252 h 4842513"/>
              <a:gd name="connsiteX26619" fmla="*/ 14385192 w 22146938"/>
              <a:gd name="connsiteY26619" fmla="*/ 335699 h 4842513"/>
              <a:gd name="connsiteX26620" fmla="*/ 14396818 w 22146938"/>
              <a:gd name="connsiteY26620" fmla="*/ 350094 h 4842513"/>
              <a:gd name="connsiteX26621" fmla="*/ 14381315 w 22146938"/>
              <a:gd name="connsiteY26621" fmla="*/ 360060 h 4842513"/>
              <a:gd name="connsiteX26622" fmla="*/ 14369689 w 22146938"/>
              <a:gd name="connsiteY26622" fmla="*/ 345665 h 4842513"/>
              <a:gd name="connsiteX26623" fmla="*/ 14385192 w 22146938"/>
              <a:gd name="connsiteY26623" fmla="*/ 335699 h 4842513"/>
              <a:gd name="connsiteX26624" fmla="*/ 3914313 w 22146938"/>
              <a:gd name="connsiteY26624" fmla="*/ 335145 h 4842513"/>
              <a:gd name="connsiteX26625" fmla="*/ 3925939 w 22146938"/>
              <a:gd name="connsiteY26625" fmla="*/ 349540 h 4842513"/>
              <a:gd name="connsiteX26626" fmla="*/ 3909884 w 22146938"/>
              <a:gd name="connsiteY26626" fmla="*/ 359506 h 4842513"/>
              <a:gd name="connsiteX26627" fmla="*/ 3898258 w 22146938"/>
              <a:gd name="connsiteY26627" fmla="*/ 345111 h 4842513"/>
              <a:gd name="connsiteX26628" fmla="*/ 3914313 w 22146938"/>
              <a:gd name="connsiteY26628" fmla="*/ 335145 h 4842513"/>
              <a:gd name="connsiteX26629" fmla="*/ 7708494 w 22146938"/>
              <a:gd name="connsiteY26629" fmla="*/ 334038 h 4842513"/>
              <a:gd name="connsiteX26630" fmla="*/ 7719578 w 22146938"/>
              <a:gd name="connsiteY26630" fmla="*/ 347326 h 4842513"/>
              <a:gd name="connsiteX26631" fmla="*/ 7704623 w 22146938"/>
              <a:gd name="connsiteY26631" fmla="*/ 356738 h 4842513"/>
              <a:gd name="connsiteX26632" fmla="*/ 7693540 w 22146938"/>
              <a:gd name="connsiteY26632" fmla="*/ 343450 h 4842513"/>
              <a:gd name="connsiteX26633" fmla="*/ 7708494 w 22146938"/>
              <a:gd name="connsiteY26633" fmla="*/ 334038 h 4842513"/>
              <a:gd name="connsiteX26634" fmla="*/ 4036145 w 22146938"/>
              <a:gd name="connsiteY26634" fmla="*/ 333484 h 4842513"/>
              <a:gd name="connsiteX26635" fmla="*/ 4047771 w 22146938"/>
              <a:gd name="connsiteY26635" fmla="*/ 347879 h 4842513"/>
              <a:gd name="connsiteX26636" fmla="*/ 4032270 w 22146938"/>
              <a:gd name="connsiteY26636" fmla="*/ 357845 h 4842513"/>
              <a:gd name="connsiteX26637" fmla="*/ 4020644 w 22146938"/>
              <a:gd name="connsiteY26637" fmla="*/ 343450 h 4842513"/>
              <a:gd name="connsiteX26638" fmla="*/ 4036145 w 22146938"/>
              <a:gd name="connsiteY26638" fmla="*/ 333484 h 4842513"/>
              <a:gd name="connsiteX26639" fmla="*/ 3790266 w 22146938"/>
              <a:gd name="connsiteY26639" fmla="*/ 332931 h 4842513"/>
              <a:gd name="connsiteX26640" fmla="*/ 3802445 w 22146938"/>
              <a:gd name="connsiteY26640" fmla="*/ 347880 h 4842513"/>
              <a:gd name="connsiteX26641" fmla="*/ 3786390 w 22146938"/>
              <a:gd name="connsiteY26641" fmla="*/ 357846 h 4842513"/>
              <a:gd name="connsiteX26642" fmla="*/ 3774211 w 22146938"/>
              <a:gd name="connsiteY26642" fmla="*/ 342897 h 4842513"/>
              <a:gd name="connsiteX26643" fmla="*/ 3790266 w 22146938"/>
              <a:gd name="connsiteY26643" fmla="*/ 332931 h 4842513"/>
              <a:gd name="connsiteX26644" fmla="*/ 5489082 w 22146938"/>
              <a:gd name="connsiteY26644" fmla="*/ 331270 h 4842513"/>
              <a:gd name="connsiteX26645" fmla="*/ 5500711 w 22146938"/>
              <a:gd name="connsiteY26645" fmla="*/ 345665 h 4842513"/>
              <a:gd name="connsiteX26646" fmla="*/ 5485215 w 22146938"/>
              <a:gd name="connsiteY26646" fmla="*/ 355631 h 4842513"/>
              <a:gd name="connsiteX26647" fmla="*/ 5473590 w 22146938"/>
              <a:gd name="connsiteY26647" fmla="*/ 341236 h 4842513"/>
              <a:gd name="connsiteX26648" fmla="*/ 5489082 w 22146938"/>
              <a:gd name="connsiteY26648" fmla="*/ 331270 h 4842513"/>
              <a:gd name="connsiteX26649" fmla="*/ 5719445 w 22146938"/>
              <a:gd name="connsiteY26649" fmla="*/ 330716 h 4842513"/>
              <a:gd name="connsiteX26650" fmla="*/ 5731074 w 22146938"/>
              <a:gd name="connsiteY26650" fmla="*/ 345111 h 4842513"/>
              <a:gd name="connsiteX26651" fmla="*/ 5715565 w 22146938"/>
              <a:gd name="connsiteY26651" fmla="*/ 355077 h 4842513"/>
              <a:gd name="connsiteX26652" fmla="*/ 5703943 w 22146938"/>
              <a:gd name="connsiteY26652" fmla="*/ 340682 h 4842513"/>
              <a:gd name="connsiteX26653" fmla="*/ 5719445 w 22146938"/>
              <a:gd name="connsiteY26653" fmla="*/ 330716 h 4842513"/>
              <a:gd name="connsiteX26654" fmla="*/ 10197097 w 22146938"/>
              <a:gd name="connsiteY26654" fmla="*/ 330162 h 4842513"/>
              <a:gd name="connsiteX26655" fmla="*/ 10208167 w 22146938"/>
              <a:gd name="connsiteY26655" fmla="*/ 344004 h 4842513"/>
              <a:gd name="connsiteX26656" fmla="*/ 10193216 w 22146938"/>
              <a:gd name="connsiteY26656" fmla="*/ 353417 h 4842513"/>
              <a:gd name="connsiteX26657" fmla="*/ 10182141 w 22146938"/>
              <a:gd name="connsiteY26657" fmla="*/ 339575 h 4842513"/>
              <a:gd name="connsiteX26658" fmla="*/ 10197097 w 22146938"/>
              <a:gd name="connsiteY26658" fmla="*/ 330162 h 4842513"/>
              <a:gd name="connsiteX26659" fmla="*/ 3662895 w 22146938"/>
              <a:gd name="connsiteY26659" fmla="*/ 329608 h 4842513"/>
              <a:gd name="connsiteX26660" fmla="*/ 3675073 w 22146938"/>
              <a:gd name="connsiteY26660" fmla="*/ 344557 h 4842513"/>
              <a:gd name="connsiteX26661" fmla="*/ 3659019 w 22146938"/>
              <a:gd name="connsiteY26661" fmla="*/ 355077 h 4842513"/>
              <a:gd name="connsiteX26662" fmla="*/ 3646839 w 22146938"/>
              <a:gd name="connsiteY26662" fmla="*/ 340128 h 4842513"/>
              <a:gd name="connsiteX26663" fmla="*/ 3662895 w 22146938"/>
              <a:gd name="connsiteY26663" fmla="*/ 329608 h 4842513"/>
              <a:gd name="connsiteX26664" fmla="*/ 12243037 w 22146938"/>
              <a:gd name="connsiteY26664" fmla="*/ 329595 h 4842513"/>
              <a:gd name="connsiteX26665" fmla="*/ 12254780 w 22146938"/>
              <a:gd name="connsiteY26665" fmla="*/ 343809 h 4842513"/>
              <a:gd name="connsiteX26666" fmla="*/ 12239188 w 22146938"/>
              <a:gd name="connsiteY26666" fmla="*/ 353649 h 4842513"/>
              <a:gd name="connsiteX26667" fmla="*/ 12227445 w 22146938"/>
              <a:gd name="connsiteY26667" fmla="*/ 339435 h 4842513"/>
              <a:gd name="connsiteX26668" fmla="*/ 12243037 w 22146938"/>
              <a:gd name="connsiteY26668" fmla="*/ 329595 h 4842513"/>
              <a:gd name="connsiteX26669" fmla="*/ 3531438 w 22146938"/>
              <a:gd name="connsiteY26669" fmla="*/ 329531 h 4842513"/>
              <a:gd name="connsiteX26670" fmla="*/ 3543640 w 22146938"/>
              <a:gd name="connsiteY26670" fmla="*/ 344380 h 4842513"/>
              <a:gd name="connsiteX26671" fmla="*/ 3527415 w 22146938"/>
              <a:gd name="connsiteY26671" fmla="*/ 354679 h 4842513"/>
              <a:gd name="connsiteX26672" fmla="*/ 3515214 w 22146938"/>
              <a:gd name="connsiteY26672" fmla="*/ 339831 h 4842513"/>
              <a:gd name="connsiteX26673" fmla="*/ 3531438 w 22146938"/>
              <a:gd name="connsiteY26673" fmla="*/ 329531 h 4842513"/>
              <a:gd name="connsiteX26674" fmla="*/ 4490916 w 22146938"/>
              <a:gd name="connsiteY26674" fmla="*/ 328501 h 4842513"/>
              <a:gd name="connsiteX26675" fmla="*/ 4501993 w 22146938"/>
              <a:gd name="connsiteY26675" fmla="*/ 341789 h 4842513"/>
              <a:gd name="connsiteX26676" fmla="*/ 4487045 w 22146938"/>
              <a:gd name="connsiteY26676" fmla="*/ 351201 h 4842513"/>
              <a:gd name="connsiteX26677" fmla="*/ 4475957 w 22146938"/>
              <a:gd name="connsiteY26677" fmla="*/ 337913 h 4842513"/>
              <a:gd name="connsiteX26678" fmla="*/ 4490916 w 22146938"/>
              <a:gd name="connsiteY26678" fmla="*/ 328501 h 4842513"/>
              <a:gd name="connsiteX26679" fmla="*/ 7387842 w 22146938"/>
              <a:gd name="connsiteY26679" fmla="*/ 327947 h 4842513"/>
              <a:gd name="connsiteX26680" fmla="*/ 7398914 w 22146938"/>
              <a:gd name="connsiteY26680" fmla="*/ 341789 h 4842513"/>
              <a:gd name="connsiteX26681" fmla="*/ 7383953 w 22146938"/>
              <a:gd name="connsiteY26681" fmla="*/ 351202 h 4842513"/>
              <a:gd name="connsiteX26682" fmla="*/ 7372877 w 22146938"/>
              <a:gd name="connsiteY26682" fmla="*/ 337360 h 4842513"/>
              <a:gd name="connsiteX26683" fmla="*/ 7387842 w 22146938"/>
              <a:gd name="connsiteY26683" fmla="*/ 327947 h 4842513"/>
              <a:gd name="connsiteX26684" fmla="*/ 6721130 w 22146938"/>
              <a:gd name="connsiteY26684" fmla="*/ 327947 h 4842513"/>
              <a:gd name="connsiteX26685" fmla="*/ 6732734 w 22146938"/>
              <a:gd name="connsiteY26685" fmla="*/ 341789 h 4842513"/>
              <a:gd name="connsiteX26686" fmla="*/ 6717229 w 22146938"/>
              <a:gd name="connsiteY26686" fmla="*/ 351755 h 4842513"/>
              <a:gd name="connsiteX26687" fmla="*/ 6705625 w 22146938"/>
              <a:gd name="connsiteY26687" fmla="*/ 337913 h 4842513"/>
              <a:gd name="connsiteX26688" fmla="*/ 6721130 w 22146938"/>
              <a:gd name="connsiteY26688" fmla="*/ 327947 h 4842513"/>
              <a:gd name="connsiteX26689" fmla="*/ 6202818 w 22146938"/>
              <a:gd name="connsiteY26689" fmla="*/ 327947 h 4842513"/>
              <a:gd name="connsiteX26690" fmla="*/ 6214438 w 22146938"/>
              <a:gd name="connsiteY26690" fmla="*/ 341789 h 4842513"/>
              <a:gd name="connsiteX26691" fmla="*/ 6198936 w 22146938"/>
              <a:gd name="connsiteY26691" fmla="*/ 351755 h 4842513"/>
              <a:gd name="connsiteX26692" fmla="*/ 6187311 w 22146938"/>
              <a:gd name="connsiteY26692" fmla="*/ 337913 h 4842513"/>
              <a:gd name="connsiteX26693" fmla="*/ 6202818 w 22146938"/>
              <a:gd name="connsiteY26693" fmla="*/ 327947 h 4842513"/>
              <a:gd name="connsiteX26694" fmla="*/ 4154654 w 22146938"/>
              <a:gd name="connsiteY26694" fmla="*/ 327947 h 4842513"/>
              <a:gd name="connsiteX26695" fmla="*/ 4166281 w 22146938"/>
              <a:gd name="connsiteY26695" fmla="*/ 341789 h 4842513"/>
              <a:gd name="connsiteX26696" fmla="*/ 4150780 w 22146938"/>
              <a:gd name="connsiteY26696" fmla="*/ 351755 h 4842513"/>
              <a:gd name="connsiteX26697" fmla="*/ 4139152 w 22146938"/>
              <a:gd name="connsiteY26697" fmla="*/ 337913 h 4842513"/>
              <a:gd name="connsiteX26698" fmla="*/ 4154654 w 22146938"/>
              <a:gd name="connsiteY26698" fmla="*/ 327947 h 4842513"/>
              <a:gd name="connsiteX26699" fmla="*/ 12515980 w 22146938"/>
              <a:gd name="connsiteY26699" fmla="*/ 326840 h 4842513"/>
              <a:gd name="connsiteX26700" fmla="*/ 12527607 w 22146938"/>
              <a:gd name="connsiteY26700" fmla="*/ 340682 h 4842513"/>
              <a:gd name="connsiteX26701" fmla="*/ 12512104 w 22146938"/>
              <a:gd name="connsiteY26701" fmla="*/ 350648 h 4842513"/>
              <a:gd name="connsiteX26702" fmla="*/ 12500476 w 22146938"/>
              <a:gd name="connsiteY26702" fmla="*/ 336806 h 4842513"/>
              <a:gd name="connsiteX26703" fmla="*/ 12515980 w 22146938"/>
              <a:gd name="connsiteY26703" fmla="*/ 326840 h 4842513"/>
              <a:gd name="connsiteX26704" fmla="*/ 6073820 w 22146938"/>
              <a:gd name="connsiteY26704" fmla="*/ 326840 h 4842513"/>
              <a:gd name="connsiteX26705" fmla="*/ 6085446 w 22146938"/>
              <a:gd name="connsiteY26705" fmla="*/ 340682 h 4842513"/>
              <a:gd name="connsiteX26706" fmla="*/ 6069941 w 22146938"/>
              <a:gd name="connsiteY26706" fmla="*/ 350648 h 4842513"/>
              <a:gd name="connsiteX26707" fmla="*/ 6058316 w 22146938"/>
              <a:gd name="connsiteY26707" fmla="*/ 336806 h 4842513"/>
              <a:gd name="connsiteX26708" fmla="*/ 6073820 w 22146938"/>
              <a:gd name="connsiteY26708" fmla="*/ 326840 h 4842513"/>
              <a:gd name="connsiteX26709" fmla="*/ 14952156 w 22146938"/>
              <a:gd name="connsiteY26709" fmla="*/ 326286 h 4842513"/>
              <a:gd name="connsiteX26710" fmla="*/ 14963784 w 22146938"/>
              <a:gd name="connsiteY26710" fmla="*/ 340681 h 4842513"/>
              <a:gd name="connsiteX26711" fmla="*/ 14947726 w 22146938"/>
              <a:gd name="connsiteY26711" fmla="*/ 350647 h 4842513"/>
              <a:gd name="connsiteX26712" fmla="*/ 14936100 w 22146938"/>
              <a:gd name="connsiteY26712" fmla="*/ 336252 h 4842513"/>
              <a:gd name="connsiteX26713" fmla="*/ 14952156 w 22146938"/>
              <a:gd name="connsiteY26713" fmla="*/ 326286 h 4842513"/>
              <a:gd name="connsiteX26714" fmla="*/ 12652184 w 22146938"/>
              <a:gd name="connsiteY26714" fmla="*/ 325179 h 4842513"/>
              <a:gd name="connsiteX26715" fmla="*/ 12663258 w 22146938"/>
              <a:gd name="connsiteY26715" fmla="*/ 339021 h 4842513"/>
              <a:gd name="connsiteX26716" fmla="*/ 12648307 w 22146938"/>
              <a:gd name="connsiteY26716" fmla="*/ 348433 h 4842513"/>
              <a:gd name="connsiteX26717" fmla="*/ 12637234 w 22146938"/>
              <a:gd name="connsiteY26717" fmla="*/ 334591 h 4842513"/>
              <a:gd name="connsiteX26718" fmla="*/ 12652184 w 22146938"/>
              <a:gd name="connsiteY26718" fmla="*/ 325179 h 4842513"/>
              <a:gd name="connsiteX26719" fmla="*/ 10487271 w 22146938"/>
              <a:gd name="connsiteY26719" fmla="*/ 325178 h 4842513"/>
              <a:gd name="connsiteX26720" fmla="*/ 10498343 w 22146938"/>
              <a:gd name="connsiteY26720" fmla="*/ 339020 h 4842513"/>
              <a:gd name="connsiteX26721" fmla="*/ 10483390 w 22146938"/>
              <a:gd name="connsiteY26721" fmla="*/ 348433 h 4842513"/>
              <a:gd name="connsiteX26722" fmla="*/ 10472321 w 22146938"/>
              <a:gd name="connsiteY26722" fmla="*/ 334591 h 4842513"/>
              <a:gd name="connsiteX26723" fmla="*/ 10487271 w 22146938"/>
              <a:gd name="connsiteY26723" fmla="*/ 325178 h 4842513"/>
              <a:gd name="connsiteX26724" fmla="*/ 11977252 w 22146938"/>
              <a:gd name="connsiteY26724" fmla="*/ 324072 h 4842513"/>
              <a:gd name="connsiteX26725" fmla="*/ 11988879 w 22146938"/>
              <a:gd name="connsiteY26725" fmla="*/ 338467 h 4842513"/>
              <a:gd name="connsiteX26726" fmla="*/ 11973376 w 22146938"/>
              <a:gd name="connsiteY26726" fmla="*/ 348433 h 4842513"/>
              <a:gd name="connsiteX26727" fmla="*/ 11961749 w 22146938"/>
              <a:gd name="connsiteY26727" fmla="*/ 334038 h 4842513"/>
              <a:gd name="connsiteX26728" fmla="*/ 11977252 w 22146938"/>
              <a:gd name="connsiteY26728" fmla="*/ 324072 h 4842513"/>
              <a:gd name="connsiteX26729" fmla="*/ 6332964 w 22146938"/>
              <a:gd name="connsiteY26729" fmla="*/ 324072 h 4842513"/>
              <a:gd name="connsiteX26730" fmla="*/ 6344599 w 22146938"/>
              <a:gd name="connsiteY26730" fmla="*/ 337914 h 4842513"/>
              <a:gd name="connsiteX26731" fmla="*/ 6329096 w 22146938"/>
              <a:gd name="connsiteY26731" fmla="*/ 347880 h 4842513"/>
              <a:gd name="connsiteX26732" fmla="*/ 6317407 w 22146938"/>
              <a:gd name="connsiteY26732" fmla="*/ 334038 h 4842513"/>
              <a:gd name="connsiteX26733" fmla="*/ 6332964 w 22146938"/>
              <a:gd name="connsiteY26733" fmla="*/ 324072 h 4842513"/>
              <a:gd name="connsiteX26734" fmla="*/ 8023592 w 22146938"/>
              <a:gd name="connsiteY26734" fmla="*/ 324071 h 4842513"/>
              <a:gd name="connsiteX26735" fmla="*/ 8034649 w 22146938"/>
              <a:gd name="connsiteY26735" fmla="*/ 337359 h 4842513"/>
              <a:gd name="connsiteX26736" fmla="*/ 8020263 w 22146938"/>
              <a:gd name="connsiteY26736" fmla="*/ 346772 h 4842513"/>
              <a:gd name="connsiteX26737" fmla="*/ 8009179 w 22146938"/>
              <a:gd name="connsiteY26737" fmla="*/ 333484 h 4842513"/>
              <a:gd name="connsiteX26738" fmla="*/ 8023592 w 22146938"/>
              <a:gd name="connsiteY26738" fmla="*/ 324071 h 4842513"/>
              <a:gd name="connsiteX26739" fmla="*/ 12110689 w 22146938"/>
              <a:gd name="connsiteY26739" fmla="*/ 323518 h 4842513"/>
              <a:gd name="connsiteX26740" fmla="*/ 12122315 w 22146938"/>
              <a:gd name="connsiteY26740" fmla="*/ 337913 h 4842513"/>
              <a:gd name="connsiteX26741" fmla="*/ 12106813 w 22146938"/>
              <a:gd name="connsiteY26741" fmla="*/ 347879 h 4842513"/>
              <a:gd name="connsiteX26742" fmla="*/ 12095186 w 22146938"/>
              <a:gd name="connsiteY26742" fmla="*/ 333484 h 4842513"/>
              <a:gd name="connsiteX26743" fmla="*/ 12110689 w 22146938"/>
              <a:gd name="connsiteY26743" fmla="*/ 323518 h 4842513"/>
              <a:gd name="connsiteX26744" fmla="*/ 5254256 w 22146938"/>
              <a:gd name="connsiteY26744" fmla="*/ 322411 h 4842513"/>
              <a:gd name="connsiteX26745" fmla="*/ 5266425 w 22146938"/>
              <a:gd name="connsiteY26745" fmla="*/ 336806 h 4842513"/>
              <a:gd name="connsiteX26746" fmla="*/ 5250373 w 22146938"/>
              <a:gd name="connsiteY26746" fmla="*/ 346772 h 4842513"/>
              <a:gd name="connsiteX26747" fmla="*/ 5238192 w 22146938"/>
              <a:gd name="connsiteY26747" fmla="*/ 332377 h 4842513"/>
              <a:gd name="connsiteX26748" fmla="*/ 5254256 w 22146938"/>
              <a:gd name="connsiteY26748" fmla="*/ 322411 h 4842513"/>
              <a:gd name="connsiteX26749" fmla="*/ 4271027 w 22146938"/>
              <a:gd name="connsiteY26749" fmla="*/ 322410 h 4842513"/>
              <a:gd name="connsiteX26750" fmla="*/ 4282654 w 22146938"/>
              <a:gd name="connsiteY26750" fmla="*/ 336252 h 4842513"/>
              <a:gd name="connsiteX26751" fmla="*/ 4267701 w 22146938"/>
              <a:gd name="connsiteY26751" fmla="*/ 345665 h 4842513"/>
              <a:gd name="connsiteX26752" fmla="*/ 4256080 w 22146938"/>
              <a:gd name="connsiteY26752" fmla="*/ 331823 h 4842513"/>
              <a:gd name="connsiteX26753" fmla="*/ 4271027 w 22146938"/>
              <a:gd name="connsiteY26753" fmla="*/ 322410 h 4842513"/>
              <a:gd name="connsiteX26754" fmla="*/ 4382903 w 22146938"/>
              <a:gd name="connsiteY26754" fmla="*/ 321303 h 4842513"/>
              <a:gd name="connsiteX26755" fmla="*/ 4393983 w 22146938"/>
              <a:gd name="connsiteY26755" fmla="*/ 335145 h 4842513"/>
              <a:gd name="connsiteX26756" fmla="*/ 4379039 w 22146938"/>
              <a:gd name="connsiteY26756" fmla="*/ 344557 h 4842513"/>
              <a:gd name="connsiteX26757" fmla="*/ 4367962 w 22146938"/>
              <a:gd name="connsiteY26757" fmla="*/ 330715 h 4842513"/>
              <a:gd name="connsiteX26758" fmla="*/ 4382903 w 22146938"/>
              <a:gd name="connsiteY26758" fmla="*/ 321303 h 4842513"/>
              <a:gd name="connsiteX26759" fmla="*/ 14851387 w 22146938"/>
              <a:gd name="connsiteY26759" fmla="*/ 320196 h 4842513"/>
              <a:gd name="connsiteX26760" fmla="*/ 14862461 w 22146938"/>
              <a:gd name="connsiteY26760" fmla="*/ 334038 h 4842513"/>
              <a:gd name="connsiteX26761" fmla="*/ 14850962 w 22146938"/>
              <a:gd name="connsiteY26761" fmla="*/ 341278 h 4842513"/>
              <a:gd name="connsiteX26762" fmla="*/ 14851941 w 22146938"/>
              <a:gd name="connsiteY26762" fmla="*/ 344557 h 4842513"/>
              <a:gd name="connsiteX26763" fmla="*/ 14835885 w 22146938"/>
              <a:gd name="connsiteY26763" fmla="*/ 354523 h 4842513"/>
              <a:gd name="connsiteX26764" fmla="*/ 14829637 w 22146938"/>
              <a:gd name="connsiteY26764" fmla="*/ 351124 h 4842513"/>
              <a:gd name="connsiteX26765" fmla="*/ 14834777 w 22146938"/>
              <a:gd name="connsiteY26765" fmla="*/ 357291 h 4842513"/>
              <a:gd name="connsiteX26766" fmla="*/ 14819828 w 22146938"/>
              <a:gd name="connsiteY26766" fmla="*/ 366704 h 4842513"/>
              <a:gd name="connsiteX26767" fmla="*/ 14808754 w 22146938"/>
              <a:gd name="connsiteY26767" fmla="*/ 353416 h 4842513"/>
              <a:gd name="connsiteX26768" fmla="*/ 14823703 w 22146938"/>
              <a:gd name="connsiteY26768" fmla="*/ 344003 h 4842513"/>
              <a:gd name="connsiteX26769" fmla="*/ 14825507 w 22146938"/>
              <a:gd name="connsiteY26769" fmla="*/ 346168 h 4842513"/>
              <a:gd name="connsiteX26770" fmla="*/ 14823704 w 22146938"/>
              <a:gd name="connsiteY26770" fmla="*/ 340128 h 4842513"/>
              <a:gd name="connsiteX26771" fmla="*/ 14829241 w 22146938"/>
              <a:gd name="connsiteY26771" fmla="*/ 332238 h 4842513"/>
              <a:gd name="connsiteX26772" fmla="*/ 14837274 w 22146938"/>
              <a:gd name="connsiteY26772" fmla="*/ 330653 h 4842513"/>
              <a:gd name="connsiteX26773" fmla="*/ 14836438 w 22146938"/>
              <a:gd name="connsiteY26773" fmla="*/ 329608 h 4842513"/>
              <a:gd name="connsiteX26774" fmla="*/ 14851387 w 22146938"/>
              <a:gd name="connsiteY26774" fmla="*/ 320196 h 4842513"/>
              <a:gd name="connsiteX26775" fmla="*/ 6463117 w 22146938"/>
              <a:gd name="connsiteY26775" fmla="*/ 319642 h 4842513"/>
              <a:gd name="connsiteX26776" fmla="*/ 6474770 w 22146938"/>
              <a:gd name="connsiteY26776" fmla="*/ 333484 h 4842513"/>
              <a:gd name="connsiteX26777" fmla="*/ 6459248 w 22146938"/>
              <a:gd name="connsiteY26777" fmla="*/ 343450 h 4842513"/>
              <a:gd name="connsiteX26778" fmla="*/ 6447602 w 22146938"/>
              <a:gd name="connsiteY26778" fmla="*/ 329608 h 4842513"/>
              <a:gd name="connsiteX26779" fmla="*/ 6463117 w 22146938"/>
              <a:gd name="connsiteY26779" fmla="*/ 319642 h 4842513"/>
              <a:gd name="connsiteX26780" fmla="*/ 6593150 w 22146938"/>
              <a:gd name="connsiteY26780" fmla="*/ 319089 h 4842513"/>
              <a:gd name="connsiteX26781" fmla="*/ 6604791 w 22146938"/>
              <a:gd name="connsiteY26781" fmla="*/ 332930 h 4842513"/>
              <a:gd name="connsiteX26782" fmla="*/ 6589288 w 22146938"/>
              <a:gd name="connsiteY26782" fmla="*/ 342897 h 4842513"/>
              <a:gd name="connsiteX26783" fmla="*/ 6577651 w 22146938"/>
              <a:gd name="connsiteY26783" fmla="*/ 329055 h 4842513"/>
              <a:gd name="connsiteX26784" fmla="*/ 6593150 w 22146938"/>
              <a:gd name="connsiteY26784" fmla="*/ 319089 h 4842513"/>
              <a:gd name="connsiteX26785" fmla="*/ 3400916 w 22146938"/>
              <a:gd name="connsiteY26785" fmla="*/ 318535 h 4842513"/>
              <a:gd name="connsiteX26786" fmla="*/ 3413651 w 22146938"/>
              <a:gd name="connsiteY26786" fmla="*/ 334037 h 4842513"/>
              <a:gd name="connsiteX26787" fmla="*/ 3407767 w 22146938"/>
              <a:gd name="connsiteY26787" fmla="*/ 342619 h 4842513"/>
              <a:gd name="connsiteX26788" fmla="*/ 3405141 w 22146938"/>
              <a:gd name="connsiteY26788" fmla="*/ 343070 h 4842513"/>
              <a:gd name="connsiteX26789" fmla="*/ 3407433 w 22146938"/>
              <a:gd name="connsiteY26789" fmla="*/ 351172 h 4842513"/>
              <a:gd name="connsiteX26790" fmla="*/ 3410429 w 22146938"/>
              <a:gd name="connsiteY26790" fmla="*/ 352794 h 4842513"/>
              <a:gd name="connsiteX26791" fmla="*/ 3413059 w 22146938"/>
              <a:gd name="connsiteY26791" fmla="*/ 362829 h 4842513"/>
              <a:gd name="connsiteX26792" fmla="*/ 3395896 w 22146938"/>
              <a:gd name="connsiteY26792" fmla="*/ 373903 h 4842513"/>
              <a:gd name="connsiteX26793" fmla="*/ 3383161 w 22146938"/>
              <a:gd name="connsiteY26793" fmla="*/ 358400 h 4842513"/>
              <a:gd name="connsiteX26794" fmla="*/ 3383384 w 22146938"/>
              <a:gd name="connsiteY26794" fmla="*/ 358074 h 4842513"/>
              <a:gd name="connsiteX26795" fmla="*/ 3381092 w 22146938"/>
              <a:gd name="connsiteY26795" fmla="*/ 356807 h 4842513"/>
              <a:gd name="connsiteX26796" fmla="*/ 3378254 w 22146938"/>
              <a:gd name="connsiteY26796" fmla="*/ 346772 h 4842513"/>
              <a:gd name="connsiteX26797" fmla="*/ 3383860 w 22146938"/>
              <a:gd name="connsiteY26797" fmla="*/ 338190 h 4842513"/>
              <a:gd name="connsiteX26798" fmla="*/ 3386219 w 22146938"/>
              <a:gd name="connsiteY26798" fmla="*/ 337775 h 4842513"/>
              <a:gd name="connsiteX26799" fmla="*/ 3383754 w 22146938"/>
              <a:gd name="connsiteY26799" fmla="*/ 329054 h 4842513"/>
              <a:gd name="connsiteX26800" fmla="*/ 3400916 w 22146938"/>
              <a:gd name="connsiteY26800" fmla="*/ 318535 h 4842513"/>
              <a:gd name="connsiteX26801" fmla="*/ 5945932 w 22146938"/>
              <a:gd name="connsiteY26801" fmla="*/ 315767 h 4842513"/>
              <a:gd name="connsiteX26802" fmla="*/ 5957554 w 22146938"/>
              <a:gd name="connsiteY26802" fmla="*/ 329609 h 4842513"/>
              <a:gd name="connsiteX26803" fmla="*/ 5942047 w 22146938"/>
              <a:gd name="connsiteY26803" fmla="*/ 339575 h 4842513"/>
              <a:gd name="connsiteX26804" fmla="*/ 5930431 w 22146938"/>
              <a:gd name="connsiteY26804" fmla="*/ 325733 h 4842513"/>
              <a:gd name="connsiteX26805" fmla="*/ 5945932 w 22146938"/>
              <a:gd name="connsiteY26805" fmla="*/ 315767 h 4842513"/>
              <a:gd name="connsiteX26806" fmla="*/ 10643445 w 22146938"/>
              <a:gd name="connsiteY26806" fmla="*/ 314105 h 4842513"/>
              <a:gd name="connsiteX26807" fmla="*/ 10654519 w 22146938"/>
              <a:gd name="connsiteY26807" fmla="*/ 327393 h 4842513"/>
              <a:gd name="connsiteX26808" fmla="*/ 10640123 w 22146938"/>
              <a:gd name="connsiteY26808" fmla="*/ 336806 h 4842513"/>
              <a:gd name="connsiteX26809" fmla="*/ 10629049 w 22146938"/>
              <a:gd name="connsiteY26809" fmla="*/ 323518 h 4842513"/>
              <a:gd name="connsiteX26810" fmla="*/ 10643445 w 22146938"/>
              <a:gd name="connsiteY26810" fmla="*/ 314105 h 4842513"/>
              <a:gd name="connsiteX26811" fmla="*/ 5013918 w 22146938"/>
              <a:gd name="connsiteY26811" fmla="*/ 311891 h 4842513"/>
              <a:gd name="connsiteX26812" fmla="*/ 5026093 w 22146938"/>
              <a:gd name="connsiteY26812" fmla="*/ 326840 h 4842513"/>
              <a:gd name="connsiteX26813" fmla="*/ 5010040 w 22146938"/>
              <a:gd name="connsiteY26813" fmla="*/ 336806 h 4842513"/>
              <a:gd name="connsiteX26814" fmla="*/ 4997851 w 22146938"/>
              <a:gd name="connsiteY26814" fmla="*/ 321857 h 4842513"/>
              <a:gd name="connsiteX26815" fmla="*/ 5013918 w 22146938"/>
              <a:gd name="connsiteY26815" fmla="*/ 311891 h 4842513"/>
              <a:gd name="connsiteX26816" fmla="*/ 7061125 w 22146938"/>
              <a:gd name="connsiteY26816" fmla="*/ 311337 h 4842513"/>
              <a:gd name="connsiteX26817" fmla="*/ 7072198 w 22146938"/>
              <a:gd name="connsiteY26817" fmla="*/ 325179 h 4842513"/>
              <a:gd name="connsiteX26818" fmla="*/ 7057232 w 22146938"/>
              <a:gd name="connsiteY26818" fmla="*/ 334592 h 4842513"/>
              <a:gd name="connsiteX26819" fmla="*/ 7046162 w 22146938"/>
              <a:gd name="connsiteY26819" fmla="*/ 320750 h 4842513"/>
              <a:gd name="connsiteX26820" fmla="*/ 7061125 w 22146938"/>
              <a:gd name="connsiteY26820" fmla="*/ 311337 h 4842513"/>
              <a:gd name="connsiteX26821" fmla="*/ 4245261 w 22146938"/>
              <a:gd name="connsiteY26821" fmla="*/ 310783 h 4842513"/>
              <a:gd name="connsiteX26822" fmla="*/ 4257996 w 22146938"/>
              <a:gd name="connsiteY26822" fmla="*/ 326286 h 4842513"/>
              <a:gd name="connsiteX26823" fmla="*/ 4241388 w 22146938"/>
              <a:gd name="connsiteY26823" fmla="*/ 336806 h 4842513"/>
              <a:gd name="connsiteX26824" fmla="*/ 4228650 w 22146938"/>
              <a:gd name="connsiteY26824" fmla="*/ 321303 h 4842513"/>
              <a:gd name="connsiteX26825" fmla="*/ 4245261 w 22146938"/>
              <a:gd name="connsiteY26825" fmla="*/ 310783 h 4842513"/>
              <a:gd name="connsiteX26826" fmla="*/ 14928348 w 22146938"/>
              <a:gd name="connsiteY26826" fmla="*/ 310230 h 4842513"/>
              <a:gd name="connsiteX26827" fmla="*/ 14939975 w 22146938"/>
              <a:gd name="connsiteY26827" fmla="*/ 324625 h 4842513"/>
              <a:gd name="connsiteX26828" fmla="*/ 14924472 w 22146938"/>
              <a:gd name="connsiteY26828" fmla="*/ 334591 h 4842513"/>
              <a:gd name="connsiteX26829" fmla="*/ 14912845 w 22146938"/>
              <a:gd name="connsiteY26829" fmla="*/ 320196 h 4842513"/>
              <a:gd name="connsiteX26830" fmla="*/ 14928348 w 22146938"/>
              <a:gd name="connsiteY26830" fmla="*/ 310230 h 4842513"/>
              <a:gd name="connsiteX26831" fmla="*/ 11730313 w 22146938"/>
              <a:gd name="connsiteY26831" fmla="*/ 308569 h 4842513"/>
              <a:gd name="connsiteX26832" fmla="*/ 11741939 w 22146938"/>
              <a:gd name="connsiteY26832" fmla="*/ 322411 h 4842513"/>
              <a:gd name="connsiteX26833" fmla="*/ 11726436 w 22146938"/>
              <a:gd name="connsiteY26833" fmla="*/ 332377 h 4842513"/>
              <a:gd name="connsiteX26834" fmla="*/ 11714809 w 22146938"/>
              <a:gd name="connsiteY26834" fmla="*/ 318535 h 4842513"/>
              <a:gd name="connsiteX26835" fmla="*/ 11730313 w 22146938"/>
              <a:gd name="connsiteY26835" fmla="*/ 308569 h 4842513"/>
              <a:gd name="connsiteX26836" fmla="*/ 14681409 w 22146938"/>
              <a:gd name="connsiteY26836" fmla="*/ 307461 h 4842513"/>
              <a:gd name="connsiteX26837" fmla="*/ 14693035 w 22146938"/>
              <a:gd name="connsiteY26837" fmla="*/ 321856 h 4842513"/>
              <a:gd name="connsiteX26838" fmla="*/ 14676979 w 22146938"/>
              <a:gd name="connsiteY26838" fmla="*/ 331822 h 4842513"/>
              <a:gd name="connsiteX26839" fmla="*/ 14665352 w 22146938"/>
              <a:gd name="connsiteY26839" fmla="*/ 317427 h 4842513"/>
              <a:gd name="connsiteX26840" fmla="*/ 14681409 w 22146938"/>
              <a:gd name="connsiteY26840" fmla="*/ 307461 h 4842513"/>
              <a:gd name="connsiteX26841" fmla="*/ 3832200 w 22146938"/>
              <a:gd name="connsiteY26841" fmla="*/ 306353 h 4842513"/>
              <a:gd name="connsiteX26842" fmla="*/ 3844933 w 22146938"/>
              <a:gd name="connsiteY26842" fmla="*/ 321856 h 4842513"/>
              <a:gd name="connsiteX26843" fmla="*/ 3827770 w 22146938"/>
              <a:gd name="connsiteY26843" fmla="*/ 332930 h 4842513"/>
              <a:gd name="connsiteX26844" fmla="*/ 3815036 w 22146938"/>
              <a:gd name="connsiteY26844" fmla="*/ 317427 h 4842513"/>
              <a:gd name="connsiteX26845" fmla="*/ 3832200 w 22146938"/>
              <a:gd name="connsiteY26845" fmla="*/ 306353 h 4842513"/>
              <a:gd name="connsiteX26846" fmla="*/ 10019916 w 22146938"/>
              <a:gd name="connsiteY26846" fmla="*/ 305800 h 4842513"/>
              <a:gd name="connsiteX26847" fmla="*/ 10030988 w 22146938"/>
              <a:gd name="connsiteY26847" fmla="*/ 319088 h 4842513"/>
              <a:gd name="connsiteX26848" fmla="*/ 10016596 w 22146938"/>
              <a:gd name="connsiteY26848" fmla="*/ 328501 h 4842513"/>
              <a:gd name="connsiteX26849" fmla="*/ 10005520 w 22146938"/>
              <a:gd name="connsiteY26849" fmla="*/ 315213 h 4842513"/>
              <a:gd name="connsiteX26850" fmla="*/ 10019916 w 22146938"/>
              <a:gd name="connsiteY26850" fmla="*/ 305800 h 4842513"/>
              <a:gd name="connsiteX26851" fmla="*/ 14818720 w 22146938"/>
              <a:gd name="connsiteY26851" fmla="*/ 304693 h 4842513"/>
              <a:gd name="connsiteX26852" fmla="*/ 14830347 w 22146938"/>
              <a:gd name="connsiteY26852" fmla="*/ 319088 h 4842513"/>
              <a:gd name="connsiteX26853" fmla="*/ 14814291 w 22146938"/>
              <a:gd name="connsiteY26853" fmla="*/ 329054 h 4842513"/>
              <a:gd name="connsiteX26854" fmla="*/ 14802664 w 22146938"/>
              <a:gd name="connsiteY26854" fmla="*/ 314659 h 4842513"/>
              <a:gd name="connsiteX26855" fmla="*/ 14818720 w 22146938"/>
              <a:gd name="connsiteY26855" fmla="*/ 304693 h 4842513"/>
              <a:gd name="connsiteX26856" fmla="*/ 14878517 w 22146938"/>
              <a:gd name="connsiteY26856" fmla="*/ 304692 h 4842513"/>
              <a:gd name="connsiteX26857" fmla="*/ 14890145 w 22146938"/>
              <a:gd name="connsiteY26857" fmla="*/ 318534 h 4842513"/>
              <a:gd name="connsiteX26858" fmla="*/ 14875196 w 22146938"/>
              <a:gd name="connsiteY26858" fmla="*/ 327947 h 4842513"/>
              <a:gd name="connsiteX26859" fmla="*/ 14863568 w 22146938"/>
              <a:gd name="connsiteY26859" fmla="*/ 314105 h 4842513"/>
              <a:gd name="connsiteX26860" fmla="*/ 14878517 w 22146938"/>
              <a:gd name="connsiteY26860" fmla="*/ 304692 h 4842513"/>
              <a:gd name="connsiteX26861" fmla="*/ 4765781 w 22146938"/>
              <a:gd name="connsiteY26861" fmla="*/ 303032 h 4842513"/>
              <a:gd name="connsiteX26862" fmla="*/ 4777962 w 22146938"/>
              <a:gd name="connsiteY26862" fmla="*/ 317981 h 4842513"/>
              <a:gd name="connsiteX26863" fmla="*/ 4761909 w 22146938"/>
              <a:gd name="connsiteY26863" fmla="*/ 328501 h 4842513"/>
              <a:gd name="connsiteX26864" fmla="*/ 4749729 w 22146938"/>
              <a:gd name="connsiteY26864" fmla="*/ 313552 h 4842513"/>
              <a:gd name="connsiteX26865" fmla="*/ 4765781 w 22146938"/>
              <a:gd name="connsiteY26865" fmla="*/ 303032 h 4842513"/>
              <a:gd name="connsiteX26866" fmla="*/ 13935606 w 22146938"/>
              <a:gd name="connsiteY26866" fmla="*/ 303031 h 4842513"/>
              <a:gd name="connsiteX26867" fmla="*/ 13946680 w 22146938"/>
              <a:gd name="connsiteY26867" fmla="*/ 316319 h 4842513"/>
              <a:gd name="connsiteX26868" fmla="*/ 13931731 w 22146938"/>
              <a:gd name="connsiteY26868" fmla="*/ 325732 h 4842513"/>
              <a:gd name="connsiteX26869" fmla="*/ 13920657 w 22146938"/>
              <a:gd name="connsiteY26869" fmla="*/ 312444 h 4842513"/>
              <a:gd name="connsiteX26870" fmla="*/ 13935606 w 22146938"/>
              <a:gd name="connsiteY26870" fmla="*/ 303031 h 4842513"/>
              <a:gd name="connsiteX26871" fmla="*/ 10110176 w 22146938"/>
              <a:gd name="connsiteY26871" fmla="*/ 302478 h 4842513"/>
              <a:gd name="connsiteX26872" fmla="*/ 10121253 w 22146938"/>
              <a:gd name="connsiteY26872" fmla="*/ 316320 h 4842513"/>
              <a:gd name="connsiteX26873" fmla="*/ 10106299 w 22146938"/>
              <a:gd name="connsiteY26873" fmla="*/ 325732 h 4842513"/>
              <a:gd name="connsiteX26874" fmla="*/ 10095224 w 22146938"/>
              <a:gd name="connsiteY26874" fmla="*/ 311890 h 4842513"/>
              <a:gd name="connsiteX26875" fmla="*/ 10110176 w 22146938"/>
              <a:gd name="connsiteY26875" fmla="*/ 302478 h 4842513"/>
              <a:gd name="connsiteX26876" fmla="*/ 14903987 w 22146938"/>
              <a:gd name="connsiteY26876" fmla="*/ 301371 h 4842513"/>
              <a:gd name="connsiteX26877" fmla="*/ 14915613 w 22146938"/>
              <a:gd name="connsiteY26877" fmla="*/ 315213 h 4842513"/>
              <a:gd name="connsiteX26878" fmla="*/ 14900111 w 22146938"/>
              <a:gd name="connsiteY26878" fmla="*/ 325179 h 4842513"/>
              <a:gd name="connsiteX26879" fmla="*/ 14888483 w 22146938"/>
              <a:gd name="connsiteY26879" fmla="*/ 311337 h 4842513"/>
              <a:gd name="connsiteX26880" fmla="*/ 14903987 w 22146938"/>
              <a:gd name="connsiteY26880" fmla="*/ 301371 h 4842513"/>
              <a:gd name="connsiteX26881" fmla="*/ 14077347 w 22146938"/>
              <a:gd name="connsiteY26881" fmla="*/ 300817 h 4842513"/>
              <a:gd name="connsiteX26882" fmla="*/ 14088421 w 22146938"/>
              <a:gd name="connsiteY26882" fmla="*/ 314659 h 4842513"/>
              <a:gd name="connsiteX26883" fmla="*/ 14073472 w 22146938"/>
              <a:gd name="connsiteY26883" fmla="*/ 324072 h 4842513"/>
              <a:gd name="connsiteX26884" fmla="*/ 14062398 w 22146938"/>
              <a:gd name="connsiteY26884" fmla="*/ 310230 h 4842513"/>
              <a:gd name="connsiteX26885" fmla="*/ 14077347 w 22146938"/>
              <a:gd name="connsiteY26885" fmla="*/ 300817 h 4842513"/>
              <a:gd name="connsiteX26886" fmla="*/ 4510497 w 22146938"/>
              <a:gd name="connsiteY26886" fmla="*/ 300264 h 4842513"/>
              <a:gd name="connsiteX26887" fmla="*/ 4522680 w 22146938"/>
              <a:gd name="connsiteY26887" fmla="*/ 315213 h 4842513"/>
              <a:gd name="connsiteX26888" fmla="*/ 4506066 w 22146938"/>
              <a:gd name="connsiteY26888" fmla="*/ 325733 h 4842513"/>
              <a:gd name="connsiteX26889" fmla="*/ 4493887 w 22146938"/>
              <a:gd name="connsiteY26889" fmla="*/ 310783 h 4842513"/>
              <a:gd name="connsiteX26890" fmla="*/ 4510497 w 22146938"/>
              <a:gd name="connsiteY26890" fmla="*/ 300264 h 4842513"/>
              <a:gd name="connsiteX26891" fmla="*/ 7903427 w 22146938"/>
              <a:gd name="connsiteY26891" fmla="*/ 300263 h 4842513"/>
              <a:gd name="connsiteX26892" fmla="*/ 7914488 w 22146938"/>
              <a:gd name="connsiteY26892" fmla="*/ 313551 h 4842513"/>
              <a:gd name="connsiteX26893" fmla="*/ 7900104 w 22146938"/>
              <a:gd name="connsiteY26893" fmla="*/ 322964 h 4842513"/>
              <a:gd name="connsiteX26894" fmla="*/ 7889017 w 22146938"/>
              <a:gd name="connsiteY26894" fmla="*/ 309676 h 4842513"/>
              <a:gd name="connsiteX26895" fmla="*/ 7903427 w 22146938"/>
              <a:gd name="connsiteY26895" fmla="*/ 300263 h 4842513"/>
              <a:gd name="connsiteX26896" fmla="*/ 7588321 w 22146938"/>
              <a:gd name="connsiteY26896" fmla="*/ 300263 h 4842513"/>
              <a:gd name="connsiteX26897" fmla="*/ 7599395 w 22146938"/>
              <a:gd name="connsiteY26897" fmla="*/ 313551 h 4842513"/>
              <a:gd name="connsiteX26898" fmla="*/ 7584448 w 22146938"/>
              <a:gd name="connsiteY26898" fmla="*/ 322963 h 4842513"/>
              <a:gd name="connsiteX26899" fmla="*/ 7573370 w 22146938"/>
              <a:gd name="connsiteY26899" fmla="*/ 309675 h 4842513"/>
              <a:gd name="connsiteX26900" fmla="*/ 7588321 w 22146938"/>
              <a:gd name="connsiteY26900" fmla="*/ 300263 h 4842513"/>
              <a:gd name="connsiteX26901" fmla="*/ 11401222 w 22146938"/>
              <a:gd name="connsiteY26901" fmla="*/ 298885 h 4842513"/>
              <a:gd name="connsiteX26902" fmla="*/ 11412505 w 22146938"/>
              <a:gd name="connsiteY26902" fmla="*/ 312466 h 4842513"/>
              <a:gd name="connsiteX26903" fmla="*/ 11397545 w 22146938"/>
              <a:gd name="connsiteY26903" fmla="*/ 321847 h 4842513"/>
              <a:gd name="connsiteX26904" fmla="*/ 11386263 w 22146938"/>
              <a:gd name="connsiteY26904" fmla="*/ 308264 h 4842513"/>
              <a:gd name="connsiteX26905" fmla="*/ 11401222 w 22146938"/>
              <a:gd name="connsiteY26905" fmla="*/ 298885 h 4842513"/>
              <a:gd name="connsiteX26906" fmla="*/ 11619023 w 22146938"/>
              <a:gd name="connsiteY26906" fmla="*/ 298049 h 4842513"/>
              <a:gd name="connsiteX26907" fmla="*/ 11630097 w 22146938"/>
              <a:gd name="connsiteY26907" fmla="*/ 311891 h 4842513"/>
              <a:gd name="connsiteX26908" fmla="*/ 11615148 w 22146938"/>
              <a:gd name="connsiteY26908" fmla="*/ 321303 h 4842513"/>
              <a:gd name="connsiteX26909" fmla="*/ 11604074 w 22146938"/>
              <a:gd name="connsiteY26909" fmla="*/ 307461 h 4842513"/>
              <a:gd name="connsiteX26910" fmla="*/ 11619023 w 22146938"/>
              <a:gd name="connsiteY26910" fmla="*/ 298049 h 4842513"/>
              <a:gd name="connsiteX26911" fmla="*/ 11508288 w 22146938"/>
              <a:gd name="connsiteY26911" fmla="*/ 298049 h 4842513"/>
              <a:gd name="connsiteX26912" fmla="*/ 11519362 w 22146938"/>
              <a:gd name="connsiteY26912" fmla="*/ 311891 h 4842513"/>
              <a:gd name="connsiteX26913" fmla="*/ 11504413 w 22146938"/>
              <a:gd name="connsiteY26913" fmla="*/ 321303 h 4842513"/>
              <a:gd name="connsiteX26914" fmla="*/ 11493339 w 22146938"/>
              <a:gd name="connsiteY26914" fmla="*/ 307461 h 4842513"/>
              <a:gd name="connsiteX26915" fmla="*/ 11508288 w 22146938"/>
              <a:gd name="connsiteY26915" fmla="*/ 298049 h 4842513"/>
              <a:gd name="connsiteX26916" fmla="*/ 12791710 w 22146938"/>
              <a:gd name="connsiteY26916" fmla="*/ 296941 h 4842513"/>
              <a:gd name="connsiteX26917" fmla="*/ 12802784 w 22146938"/>
              <a:gd name="connsiteY26917" fmla="*/ 310229 h 4842513"/>
              <a:gd name="connsiteX26918" fmla="*/ 12787835 w 22146938"/>
              <a:gd name="connsiteY26918" fmla="*/ 319641 h 4842513"/>
              <a:gd name="connsiteX26919" fmla="*/ 12776761 w 22146938"/>
              <a:gd name="connsiteY26919" fmla="*/ 306353 h 4842513"/>
              <a:gd name="connsiteX26920" fmla="*/ 12791710 w 22146938"/>
              <a:gd name="connsiteY26920" fmla="*/ 296941 h 4842513"/>
              <a:gd name="connsiteX26921" fmla="*/ 5594323 w 22146938"/>
              <a:gd name="connsiteY26921" fmla="*/ 295281 h 4842513"/>
              <a:gd name="connsiteX26922" fmla="*/ 5605955 w 22146938"/>
              <a:gd name="connsiteY26922" fmla="*/ 309676 h 4842513"/>
              <a:gd name="connsiteX26923" fmla="*/ 5590442 w 22146938"/>
              <a:gd name="connsiteY26923" fmla="*/ 319642 h 4842513"/>
              <a:gd name="connsiteX26924" fmla="*/ 5578804 w 22146938"/>
              <a:gd name="connsiteY26924" fmla="*/ 305247 h 4842513"/>
              <a:gd name="connsiteX26925" fmla="*/ 5594323 w 22146938"/>
              <a:gd name="connsiteY26925" fmla="*/ 295281 h 4842513"/>
              <a:gd name="connsiteX26926" fmla="*/ 14223518 w 22146938"/>
              <a:gd name="connsiteY26926" fmla="*/ 295280 h 4842513"/>
              <a:gd name="connsiteX26927" fmla="*/ 14235146 w 22146938"/>
              <a:gd name="connsiteY26927" fmla="*/ 309122 h 4842513"/>
              <a:gd name="connsiteX26928" fmla="*/ 14220197 w 22146938"/>
              <a:gd name="connsiteY26928" fmla="*/ 318534 h 4842513"/>
              <a:gd name="connsiteX26929" fmla="*/ 14208569 w 22146938"/>
              <a:gd name="connsiteY26929" fmla="*/ 304692 h 4842513"/>
              <a:gd name="connsiteX26930" fmla="*/ 14223518 w 22146938"/>
              <a:gd name="connsiteY26930" fmla="*/ 295280 h 4842513"/>
              <a:gd name="connsiteX26931" fmla="*/ 10365447 w 22146938"/>
              <a:gd name="connsiteY26931" fmla="*/ 294173 h 4842513"/>
              <a:gd name="connsiteX26932" fmla="*/ 10376523 w 22146938"/>
              <a:gd name="connsiteY26932" fmla="*/ 308015 h 4842513"/>
              <a:gd name="connsiteX26933" fmla="*/ 10361577 w 22146938"/>
              <a:gd name="connsiteY26933" fmla="*/ 317427 h 4842513"/>
              <a:gd name="connsiteX26934" fmla="*/ 10350501 w 22146938"/>
              <a:gd name="connsiteY26934" fmla="*/ 303585 h 4842513"/>
              <a:gd name="connsiteX26935" fmla="*/ 10365447 w 22146938"/>
              <a:gd name="connsiteY26935" fmla="*/ 294173 h 4842513"/>
              <a:gd name="connsiteX26936" fmla="*/ 14526380 w 22146938"/>
              <a:gd name="connsiteY26936" fmla="*/ 293619 h 4842513"/>
              <a:gd name="connsiteX26937" fmla="*/ 14538006 w 22146938"/>
              <a:gd name="connsiteY26937" fmla="*/ 308014 h 4842513"/>
              <a:gd name="connsiteX26938" fmla="*/ 14522503 w 22146938"/>
              <a:gd name="connsiteY26938" fmla="*/ 317980 h 4842513"/>
              <a:gd name="connsiteX26939" fmla="*/ 14510877 w 22146938"/>
              <a:gd name="connsiteY26939" fmla="*/ 303585 h 4842513"/>
              <a:gd name="connsiteX26940" fmla="*/ 14526380 w 22146938"/>
              <a:gd name="connsiteY26940" fmla="*/ 293619 h 4842513"/>
              <a:gd name="connsiteX26941" fmla="*/ 5820242 w 22146938"/>
              <a:gd name="connsiteY26941" fmla="*/ 293066 h 4842513"/>
              <a:gd name="connsiteX26942" fmla="*/ 5831875 w 22146938"/>
              <a:gd name="connsiteY26942" fmla="*/ 306908 h 4842513"/>
              <a:gd name="connsiteX26943" fmla="*/ 5816364 w 22146938"/>
              <a:gd name="connsiteY26943" fmla="*/ 316874 h 4842513"/>
              <a:gd name="connsiteX26944" fmla="*/ 5804743 w 22146938"/>
              <a:gd name="connsiteY26944" fmla="*/ 303032 h 4842513"/>
              <a:gd name="connsiteX26945" fmla="*/ 5820242 w 22146938"/>
              <a:gd name="connsiteY26945" fmla="*/ 293066 h 4842513"/>
              <a:gd name="connsiteX26946" fmla="*/ 3542684 w 22146938"/>
              <a:gd name="connsiteY26946" fmla="*/ 292512 h 4842513"/>
              <a:gd name="connsiteX26947" fmla="*/ 3552580 w 22146938"/>
              <a:gd name="connsiteY26947" fmla="*/ 297980 h 4842513"/>
              <a:gd name="connsiteX26948" fmla="*/ 3552964 w 22146938"/>
              <a:gd name="connsiteY26948" fmla="*/ 299335 h 4842513"/>
              <a:gd name="connsiteX26949" fmla="*/ 3557526 w 22146938"/>
              <a:gd name="connsiteY26949" fmla="*/ 301856 h 4842513"/>
              <a:gd name="connsiteX26950" fmla="*/ 3560363 w 22146938"/>
              <a:gd name="connsiteY26950" fmla="*/ 311890 h 4842513"/>
              <a:gd name="connsiteX26951" fmla="*/ 3543201 w 22146938"/>
              <a:gd name="connsiteY26951" fmla="*/ 322410 h 4842513"/>
              <a:gd name="connsiteX26952" fmla="*/ 3533304 w 22146938"/>
              <a:gd name="connsiteY26952" fmla="*/ 316943 h 4842513"/>
              <a:gd name="connsiteX26953" fmla="*/ 3532818 w 22146938"/>
              <a:gd name="connsiteY26953" fmla="*/ 315224 h 4842513"/>
              <a:gd name="connsiteX26954" fmla="*/ 3528914 w 22146938"/>
              <a:gd name="connsiteY26954" fmla="*/ 313067 h 4842513"/>
              <a:gd name="connsiteX26955" fmla="*/ 3526076 w 22146938"/>
              <a:gd name="connsiteY26955" fmla="*/ 303031 h 4842513"/>
              <a:gd name="connsiteX26956" fmla="*/ 3542684 w 22146938"/>
              <a:gd name="connsiteY26956" fmla="*/ 292512 h 4842513"/>
              <a:gd name="connsiteX26957" fmla="*/ 14704109 w 22146938"/>
              <a:gd name="connsiteY26957" fmla="*/ 291405 h 4842513"/>
              <a:gd name="connsiteX26958" fmla="*/ 14715183 w 22146938"/>
              <a:gd name="connsiteY26958" fmla="*/ 304693 h 4842513"/>
              <a:gd name="connsiteX26959" fmla="*/ 14700234 w 22146938"/>
              <a:gd name="connsiteY26959" fmla="*/ 314105 h 4842513"/>
              <a:gd name="connsiteX26960" fmla="*/ 14689160 w 22146938"/>
              <a:gd name="connsiteY26960" fmla="*/ 300817 h 4842513"/>
              <a:gd name="connsiteX26961" fmla="*/ 14704109 w 22146938"/>
              <a:gd name="connsiteY26961" fmla="*/ 291405 h 4842513"/>
              <a:gd name="connsiteX26962" fmla="*/ 4829221 w 22146938"/>
              <a:gd name="connsiteY26962" fmla="*/ 291405 h 4842513"/>
              <a:gd name="connsiteX26963" fmla="*/ 4840301 w 22146938"/>
              <a:gd name="connsiteY26963" fmla="*/ 304693 h 4842513"/>
              <a:gd name="connsiteX26964" fmla="*/ 4825897 w 22146938"/>
              <a:gd name="connsiteY26964" fmla="*/ 314105 h 4842513"/>
              <a:gd name="connsiteX26965" fmla="*/ 4814832 w 22146938"/>
              <a:gd name="connsiteY26965" fmla="*/ 300817 h 4842513"/>
              <a:gd name="connsiteX26966" fmla="*/ 4829221 w 22146938"/>
              <a:gd name="connsiteY26966" fmla="*/ 291405 h 4842513"/>
              <a:gd name="connsiteX26967" fmla="*/ 14373565 w 22146938"/>
              <a:gd name="connsiteY26967" fmla="*/ 290297 h 4842513"/>
              <a:gd name="connsiteX26968" fmla="*/ 14385192 w 22146938"/>
              <a:gd name="connsiteY26968" fmla="*/ 304139 h 4842513"/>
              <a:gd name="connsiteX26969" fmla="*/ 14369689 w 22146938"/>
              <a:gd name="connsiteY26969" fmla="*/ 314105 h 4842513"/>
              <a:gd name="connsiteX26970" fmla="*/ 14358061 w 22146938"/>
              <a:gd name="connsiteY26970" fmla="*/ 300263 h 4842513"/>
              <a:gd name="connsiteX26971" fmla="*/ 14373565 w 22146938"/>
              <a:gd name="connsiteY26971" fmla="*/ 290297 h 4842513"/>
              <a:gd name="connsiteX26972" fmla="*/ 3369161 w 22146938"/>
              <a:gd name="connsiteY26972" fmla="*/ 290297 h 4842513"/>
              <a:gd name="connsiteX26973" fmla="*/ 3380234 w 22146938"/>
              <a:gd name="connsiteY26973" fmla="*/ 303585 h 4842513"/>
              <a:gd name="connsiteX26974" fmla="*/ 3365839 w 22146938"/>
              <a:gd name="connsiteY26974" fmla="*/ 312997 h 4842513"/>
              <a:gd name="connsiteX26975" fmla="*/ 3354766 w 22146938"/>
              <a:gd name="connsiteY26975" fmla="*/ 299709 h 4842513"/>
              <a:gd name="connsiteX26976" fmla="*/ 3369161 w 22146938"/>
              <a:gd name="connsiteY26976" fmla="*/ 290297 h 4842513"/>
              <a:gd name="connsiteX26977" fmla="*/ 5363392 w 22146938"/>
              <a:gd name="connsiteY26977" fmla="*/ 288083 h 4842513"/>
              <a:gd name="connsiteX26978" fmla="*/ 5375017 w 22146938"/>
              <a:gd name="connsiteY26978" fmla="*/ 302478 h 4842513"/>
              <a:gd name="connsiteX26979" fmla="*/ 5359522 w 22146938"/>
              <a:gd name="connsiteY26979" fmla="*/ 312444 h 4842513"/>
              <a:gd name="connsiteX26980" fmla="*/ 5347872 w 22146938"/>
              <a:gd name="connsiteY26980" fmla="*/ 298049 h 4842513"/>
              <a:gd name="connsiteX26981" fmla="*/ 5363392 w 22146938"/>
              <a:gd name="connsiteY26981" fmla="*/ 288083 h 4842513"/>
              <a:gd name="connsiteX26982" fmla="*/ 12390848 w 22146938"/>
              <a:gd name="connsiteY26982" fmla="*/ 287529 h 4842513"/>
              <a:gd name="connsiteX26983" fmla="*/ 12402475 w 22146938"/>
              <a:gd name="connsiteY26983" fmla="*/ 301371 h 4842513"/>
              <a:gd name="connsiteX26984" fmla="*/ 12386972 w 22146938"/>
              <a:gd name="connsiteY26984" fmla="*/ 311337 h 4842513"/>
              <a:gd name="connsiteX26985" fmla="*/ 12375346 w 22146938"/>
              <a:gd name="connsiteY26985" fmla="*/ 297495 h 4842513"/>
              <a:gd name="connsiteX26986" fmla="*/ 12390848 w 22146938"/>
              <a:gd name="connsiteY26986" fmla="*/ 287529 h 4842513"/>
              <a:gd name="connsiteX26987" fmla="*/ 10239750 w 22146938"/>
              <a:gd name="connsiteY26987" fmla="*/ 285314 h 4842513"/>
              <a:gd name="connsiteX26988" fmla="*/ 10250824 w 22146938"/>
              <a:gd name="connsiteY26988" fmla="*/ 299156 h 4842513"/>
              <a:gd name="connsiteX26989" fmla="*/ 10235874 w 22146938"/>
              <a:gd name="connsiteY26989" fmla="*/ 308568 h 4842513"/>
              <a:gd name="connsiteX26990" fmla="*/ 10224800 w 22146938"/>
              <a:gd name="connsiteY26990" fmla="*/ 294726 h 4842513"/>
              <a:gd name="connsiteX26991" fmla="*/ 10239750 w 22146938"/>
              <a:gd name="connsiteY26991" fmla="*/ 285314 h 4842513"/>
              <a:gd name="connsiteX26992" fmla="*/ 7268269 w 22146938"/>
              <a:gd name="connsiteY26992" fmla="*/ 283099 h 4842513"/>
              <a:gd name="connsiteX26993" fmla="*/ 7279340 w 22146938"/>
              <a:gd name="connsiteY26993" fmla="*/ 296941 h 4842513"/>
              <a:gd name="connsiteX26994" fmla="*/ 7264394 w 22146938"/>
              <a:gd name="connsiteY26994" fmla="*/ 306354 h 4842513"/>
              <a:gd name="connsiteX26995" fmla="*/ 7253301 w 22146938"/>
              <a:gd name="connsiteY26995" fmla="*/ 292512 h 4842513"/>
              <a:gd name="connsiteX26996" fmla="*/ 7268269 w 22146938"/>
              <a:gd name="connsiteY26996" fmla="*/ 283099 h 4842513"/>
              <a:gd name="connsiteX26997" fmla="*/ 14798234 w 22146938"/>
              <a:gd name="connsiteY26997" fmla="*/ 280885 h 4842513"/>
              <a:gd name="connsiteX26998" fmla="*/ 14809861 w 22146938"/>
              <a:gd name="connsiteY26998" fmla="*/ 295280 h 4842513"/>
              <a:gd name="connsiteX26999" fmla="*/ 14794358 w 22146938"/>
              <a:gd name="connsiteY26999" fmla="*/ 305246 h 4842513"/>
              <a:gd name="connsiteX27000" fmla="*/ 14782731 w 22146938"/>
              <a:gd name="connsiteY27000" fmla="*/ 290851 h 4842513"/>
              <a:gd name="connsiteX27001" fmla="*/ 14798234 w 22146938"/>
              <a:gd name="connsiteY27001" fmla="*/ 280885 h 4842513"/>
              <a:gd name="connsiteX27002" fmla="*/ 6938201 w 22146938"/>
              <a:gd name="connsiteY27002" fmla="*/ 280884 h 4842513"/>
              <a:gd name="connsiteX27003" fmla="*/ 6949250 w 22146938"/>
              <a:gd name="connsiteY27003" fmla="*/ 294726 h 4842513"/>
              <a:gd name="connsiteX27004" fmla="*/ 6934322 w 22146938"/>
              <a:gd name="connsiteY27004" fmla="*/ 304139 h 4842513"/>
              <a:gd name="connsiteX27005" fmla="*/ 6923262 w 22146938"/>
              <a:gd name="connsiteY27005" fmla="*/ 290297 h 4842513"/>
              <a:gd name="connsiteX27006" fmla="*/ 6938201 w 22146938"/>
              <a:gd name="connsiteY27006" fmla="*/ 280884 h 4842513"/>
              <a:gd name="connsiteX27007" fmla="*/ 6170183 w 22146938"/>
              <a:gd name="connsiteY27007" fmla="*/ 280331 h 4842513"/>
              <a:gd name="connsiteX27008" fmla="*/ 6181253 w 22146938"/>
              <a:gd name="connsiteY27008" fmla="*/ 294173 h 4842513"/>
              <a:gd name="connsiteX27009" fmla="*/ 6166311 w 22146938"/>
              <a:gd name="connsiteY27009" fmla="*/ 303586 h 4842513"/>
              <a:gd name="connsiteX27010" fmla="*/ 6155240 w 22146938"/>
              <a:gd name="connsiteY27010" fmla="*/ 289744 h 4842513"/>
              <a:gd name="connsiteX27011" fmla="*/ 6170183 w 22146938"/>
              <a:gd name="connsiteY27011" fmla="*/ 280331 h 4842513"/>
              <a:gd name="connsiteX27012" fmla="*/ 5127476 w 22146938"/>
              <a:gd name="connsiteY27012" fmla="*/ 277563 h 4842513"/>
              <a:gd name="connsiteX27013" fmla="*/ 5139668 w 22146938"/>
              <a:gd name="connsiteY27013" fmla="*/ 291958 h 4842513"/>
              <a:gd name="connsiteX27014" fmla="*/ 5123602 w 22146938"/>
              <a:gd name="connsiteY27014" fmla="*/ 301924 h 4842513"/>
              <a:gd name="connsiteX27015" fmla="*/ 5111423 w 22146938"/>
              <a:gd name="connsiteY27015" fmla="*/ 287529 h 4842513"/>
              <a:gd name="connsiteX27016" fmla="*/ 5127476 w 22146938"/>
              <a:gd name="connsiteY27016" fmla="*/ 277563 h 4842513"/>
              <a:gd name="connsiteX27017" fmla="*/ 12664365 w 22146938"/>
              <a:gd name="connsiteY27017" fmla="*/ 277562 h 4842513"/>
              <a:gd name="connsiteX27018" fmla="*/ 12675439 w 22146938"/>
              <a:gd name="connsiteY27018" fmla="*/ 291404 h 4842513"/>
              <a:gd name="connsiteX27019" fmla="*/ 12660490 w 22146938"/>
              <a:gd name="connsiteY27019" fmla="*/ 300817 h 4842513"/>
              <a:gd name="connsiteX27020" fmla="*/ 12649416 w 22146938"/>
              <a:gd name="connsiteY27020" fmla="*/ 286975 h 4842513"/>
              <a:gd name="connsiteX27021" fmla="*/ 12664365 w 22146938"/>
              <a:gd name="connsiteY27021" fmla="*/ 277562 h 4842513"/>
              <a:gd name="connsiteX27022" fmla="*/ 6298065 w 22146938"/>
              <a:gd name="connsiteY27022" fmla="*/ 277562 h 4842513"/>
              <a:gd name="connsiteX27023" fmla="*/ 6309142 w 22146938"/>
              <a:gd name="connsiteY27023" fmla="*/ 291404 h 4842513"/>
              <a:gd name="connsiteX27024" fmla="*/ 6294195 w 22146938"/>
              <a:gd name="connsiteY27024" fmla="*/ 300817 h 4842513"/>
              <a:gd name="connsiteX27025" fmla="*/ 6283119 w 22146938"/>
              <a:gd name="connsiteY27025" fmla="*/ 286975 h 4842513"/>
              <a:gd name="connsiteX27026" fmla="*/ 6298065 w 22146938"/>
              <a:gd name="connsiteY27026" fmla="*/ 277562 h 4842513"/>
              <a:gd name="connsiteX27027" fmla="*/ 11867071 w 22146938"/>
              <a:gd name="connsiteY27027" fmla="*/ 275902 h 4842513"/>
              <a:gd name="connsiteX27028" fmla="*/ 11878697 w 22146938"/>
              <a:gd name="connsiteY27028" fmla="*/ 289743 h 4842513"/>
              <a:gd name="connsiteX27029" fmla="*/ 11863195 w 22146938"/>
              <a:gd name="connsiteY27029" fmla="*/ 299710 h 4842513"/>
              <a:gd name="connsiteX27030" fmla="*/ 11851567 w 22146938"/>
              <a:gd name="connsiteY27030" fmla="*/ 285868 h 4842513"/>
              <a:gd name="connsiteX27031" fmla="*/ 11867071 w 22146938"/>
              <a:gd name="connsiteY27031" fmla="*/ 275902 h 4842513"/>
              <a:gd name="connsiteX27032" fmla="*/ 14664245 w 22146938"/>
              <a:gd name="connsiteY27032" fmla="*/ 274241 h 4842513"/>
              <a:gd name="connsiteX27033" fmla="*/ 14675873 w 22146938"/>
              <a:gd name="connsiteY27033" fmla="*/ 288636 h 4842513"/>
              <a:gd name="connsiteX27034" fmla="*/ 14660369 w 22146938"/>
              <a:gd name="connsiteY27034" fmla="*/ 298602 h 4842513"/>
              <a:gd name="connsiteX27035" fmla="*/ 14648742 w 22146938"/>
              <a:gd name="connsiteY27035" fmla="*/ 284207 h 4842513"/>
              <a:gd name="connsiteX27036" fmla="*/ 14664245 w 22146938"/>
              <a:gd name="connsiteY27036" fmla="*/ 274241 h 4842513"/>
              <a:gd name="connsiteX27037" fmla="*/ 10524405 w 22146938"/>
              <a:gd name="connsiteY27037" fmla="*/ 273687 h 4842513"/>
              <a:gd name="connsiteX27038" fmla="*/ 10535479 w 22146938"/>
              <a:gd name="connsiteY27038" fmla="*/ 286975 h 4842513"/>
              <a:gd name="connsiteX27039" fmla="*/ 10521083 w 22146938"/>
              <a:gd name="connsiteY27039" fmla="*/ 296388 h 4842513"/>
              <a:gd name="connsiteX27040" fmla="*/ 10512186 w 22146938"/>
              <a:gd name="connsiteY27040" fmla="*/ 283100 h 4842513"/>
              <a:gd name="connsiteX27041" fmla="*/ 10524405 w 22146938"/>
              <a:gd name="connsiteY27041" fmla="*/ 273687 h 4842513"/>
              <a:gd name="connsiteX27042" fmla="*/ 6043959 w 22146938"/>
              <a:gd name="connsiteY27042" fmla="*/ 273133 h 4842513"/>
              <a:gd name="connsiteX27043" fmla="*/ 6055039 w 22146938"/>
              <a:gd name="connsiteY27043" fmla="*/ 286975 h 4842513"/>
              <a:gd name="connsiteX27044" fmla="*/ 6040085 w 22146938"/>
              <a:gd name="connsiteY27044" fmla="*/ 296388 h 4842513"/>
              <a:gd name="connsiteX27045" fmla="*/ 6029012 w 22146938"/>
              <a:gd name="connsiteY27045" fmla="*/ 282546 h 4842513"/>
              <a:gd name="connsiteX27046" fmla="*/ 6043959 w 22146938"/>
              <a:gd name="connsiteY27046" fmla="*/ 273133 h 4842513"/>
              <a:gd name="connsiteX27047" fmla="*/ 4110161 w 22146938"/>
              <a:gd name="connsiteY27047" fmla="*/ 273133 h 4842513"/>
              <a:gd name="connsiteX27048" fmla="*/ 4122895 w 22146938"/>
              <a:gd name="connsiteY27048" fmla="*/ 288636 h 4842513"/>
              <a:gd name="connsiteX27049" fmla="*/ 4106287 w 22146938"/>
              <a:gd name="connsiteY27049" fmla="*/ 299155 h 4842513"/>
              <a:gd name="connsiteX27050" fmla="*/ 4093552 w 22146938"/>
              <a:gd name="connsiteY27050" fmla="*/ 283653 h 4842513"/>
              <a:gd name="connsiteX27051" fmla="*/ 4110161 w 22146938"/>
              <a:gd name="connsiteY27051" fmla="*/ 273133 h 4842513"/>
              <a:gd name="connsiteX27052" fmla="*/ 3809055 w 22146938"/>
              <a:gd name="connsiteY27052" fmla="*/ 272026 h 4842513"/>
              <a:gd name="connsiteX27053" fmla="*/ 3821234 w 22146938"/>
              <a:gd name="connsiteY27053" fmla="*/ 286975 h 4842513"/>
              <a:gd name="connsiteX27054" fmla="*/ 3805180 w 22146938"/>
              <a:gd name="connsiteY27054" fmla="*/ 297495 h 4842513"/>
              <a:gd name="connsiteX27055" fmla="*/ 3792999 w 22146938"/>
              <a:gd name="connsiteY27055" fmla="*/ 282545 h 4842513"/>
              <a:gd name="connsiteX27056" fmla="*/ 3809055 w 22146938"/>
              <a:gd name="connsiteY27056" fmla="*/ 272026 h 4842513"/>
              <a:gd name="connsiteX27057" fmla="*/ 14729578 w 22146938"/>
              <a:gd name="connsiteY27057" fmla="*/ 270918 h 4842513"/>
              <a:gd name="connsiteX27058" fmla="*/ 14740652 w 22146938"/>
              <a:gd name="connsiteY27058" fmla="*/ 284760 h 4842513"/>
              <a:gd name="connsiteX27059" fmla="*/ 14725703 w 22146938"/>
              <a:gd name="connsiteY27059" fmla="*/ 294173 h 4842513"/>
              <a:gd name="connsiteX27060" fmla="*/ 14714629 w 22146938"/>
              <a:gd name="connsiteY27060" fmla="*/ 280331 h 4842513"/>
              <a:gd name="connsiteX27061" fmla="*/ 14729578 w 22146938"/>
              <a:gd name="connsiteY27061" fmla="*/ 270918 h 4842513"/>
              <a:gd name="connsiteX27062" fmla="*/ 12530928 w 22146938"/>
              <a:gd name="connsiteY27062" fmla="*/ 270918 h 4842513"/>
              <a:gd name="connsiteX27063" fmla="*/ 12542002 w 22146938"/>
              <a:gd name="connsiteY27063" fmla="*/ 284760 h 4842513"/>
              <a:gd name="connsiteX27064" fmla="*/ 12527053 w 22146938"/>
              <a:gd name="connsiteY27064" fmla="*/ 294173 h 4842513"/>
              <a:gd name="connsiteX27065" fmla="*/ 12515979 w 22146938"/>
              <a:gd name="connsiteY27065" fmla="*/ 280331 h 4842513"/>
              <a:gd name="connsiteX27066" fmla="*/ 12530928 w 22146938"/>
              <a:gd name="connsiteY27066" fmla="*/ 270918 h 4842513"/>
              <a:gd name="connsiteX27067" fmla="*/ 4730114 w 22146938"/>
              <a:gd name="connsiteY27067" fmla="*/ 270364 h 4842513"/>
              <a:gd name="connsiteX27068" fmla="*/ 4741188 w 22146938"/>
              <a:gd name="connsiteY27068" fmla="*/ 283652 h 4842513"/>
              <a:gd name="connsiteX27069" fmla="*/ 4726799 w 22146938"/>
              <a:gd name="connsiteY27069" fmla="*/ 293065 h 4842513"/>
              <a:gd name="connsiteX27070" fmla="*/ 4715728 w 22146938"/>
              <a:gd name="connsiteY27070" fmla="*/ 279777 h 4842513"/>
              <a:gd name="connsiteX27071" fmla="*/ 4730114 w 22146938"/>
              <a:gd name="connsiteY27071" fmla="*/ 270364 h 4842513"/>
              <a:gd name="connsiteX27072" fmla="*/ 7784388 w 22146938"/>
              <a:gd name="connsiteY27072" fmla="*/ 270188 h 4842513"/>
              <a:gd name="connsiteX27073" fmla="*/ 7795123 w 22146938"/>
              <a:gd name="connsiteY27073" fmla="*/ 283681 h 4842513"/>
              <a:gd name="connsiteX27074" fmla="*/ 7780712 w 22146938"/>
              <a:gd name="connsiteY27074" fmla="*/ 293152 h 4842513"/>
              <a:gd name="connsiteX27075" fmla="*/ 7769986 w 22146938"/>
              <a:gd name="connsiteY27075" fmla="*/ 279659 h 4842513"/>
              <a:gd name="connsiteX27076" fmla="*/ 7784388 w 22146938"/>
              <a:gd name="connsiteY27076" fmla="*/ 270188 h 4842513"/>
              <a:gd name="connsiteX27077" fmla="*/ 6427717 w 22146938"/>
              <a:gd name="connsiteY27077" fmla="*/ 269811 h 4842513"/>
              <a:gd name="connsiteX27078" fmla="*/ 6438804 w 22146938"/>
              <a:gd name="connsiteY27078" fmla="*/ 283653 h 4842513"/>
              <a:gd name="connsiteX27079" fmla="*/ 6423837 w 22146938"/>
              <a:gd name="connsiteY27079" fmla="*/ 293065 h 4842513"/>
              <a:gd name="connsiteX27080" fmla="*/ 6412752 w 22146938"/>
              <a:gd name="connsiteY27080" fmla="*/ 279223 h 4842513"/>
              <a:gd name="connsiteX27081" fmla="*/ 6427717 w 22146938"/>
              <a:gd name="connsiteY27081" fmla="*/ 269811 h 4842513"/>
              <a:gd name="connsiteX27082" fmla="*/ 3935317 w 22146938"/>
              <a:gd name="connsiteY27082" fmla="*/ 269811 h 4842513"/>
              <a:gd name="connsiteX27083" fmla="*/ 3947497 w 22146938"/>
              <a:gd name="connsiteY27083" fmla="*/ 284760 h 4842513"/>
              <a:gd name="connsiteX27084" fmla="*/ 3931443 w 22146938"/>
              <a:gd name="connsiteY27084" fmla="*/ 294726 h 4842513"/>
              <a:gd name="connsiteX27085" fmla="*/ 3919261 w 22146938"/>
              <a:gd name="connsiteY27085" fmla="*/ 279777 h 4842513"/>
              <a:gd name="connsiteX27086" fmla="*/ 3935317 w 22146938"/>
              <a:gd name="connsiteY27086" fmla="*/ 269811 h 4842513"/>
              <a:gd name="connsiteX27087" fmla="*/ 14069042 w 22146938"/>
              <a:gd name="connsiteY27087" fmla="*/ 269258 h 4842513"/>
              <a:gd name="connsiteX27088" fmla="*/ 14080116 w 22146938"/>
              <a:gd name="connsiteY27088" fmla="*/ 282546 h 4842513"/>
              <a:gd name="connsiteX27089" fmla="*/ 14065167 w 22146938"/>
              <a:gd name="connsiteY27089" fmla="*/ 291958 h 4842513"/>
              <a:gd name="connsiteX27090" fmla="*/ 14054093 w 22146938"/>
              <a:gd name="connsiteY27090" fmla="*/ 278670 h 4842513"/>
              <a:gd name="connsiteX27091" fmla="*/ 14069042 w 22146938"/>
              <a:gd name="connsiteY27091" fmla="*/ 269258 h 4842513"/>
              <a:gd name="connsiteX27092" fmla="*/ 4058811 w 22146938"/>
              <a:gd name="connsiteY27092" fmla="*/ 268150 h 4842513"/>
              <a:gd name="connsiteX27093" fmla="*/ 4070437 w 22146938"/>
              <a:gd name="connsiteY27093" fmla="*/ 282545 h 4842513"/>
              <a:gd name="connsiteX27094" fmla="*/ 4054383 w 22146938"/>
              <a:gd name="connsiteY27094" fmla="*/ 292511 h 4842513"/>
              <a:gd name="connsiteX27095" fmla="*/ 4042756 w 22146938"/>
              <a:gd name="connsiteY27095" fmla="*/ 278116 h 4842513"/>
              <a:gd name="connsiteX27096" fmla="*/ 4058811 w 22146938"/>
              <a:gd name="connsiteY27096" fmla="*/ 268150 h 4842513"/>
              <a:gd name="connsiteX27097" fmla="*/ 12262396 w 22146938"/>
              <a:gd name="connsiteY27097" fmla="*/ 267043 h 4842513"/>
              <a:gd name="connsiteX27098" fmla="*/ 12274023 w 22146938"/>
              <a:gd name="connsiteY27098" fmla="*/ 280885 h 4842513"/>
              <a:gd name="connsiteX27099" fmla="*/ 12258520 w 22146938"/>
              <a:gd name="connsiteY27099" fmla="*/ 290851 h 4842513"/>
              <a:gd name="connsiteX27100" fmla="*/ 12246892 w 22146938"/>
              <a:gd name="connsiteY27100" fmla="*/ 277009 h 4842513"/>
              <a:gd name="connsiteX27101" fmla="*/ 12262396 w 22146938"/>
              <a:gd name="connsiteY27101" fmla="*/ 267043 h 4842513"/>
              <a:gd name="connsiteX27102" fmla="*/ 4885416 w 22146938"/>
              <a:gd name="connsiteY27102" fmla="*/ 264275 h 4842513"/>
              <a:gd name="connsiteX27103" fmla="*/ 4897595 w 22146938"/>
              <a:gd name="connsiteY27103" fmla="*/ 279224 h 4842513"/>
              <a:gd name="connsiteX27104" fmla="*/ 4881541 w 22146938"/>
              <a:gd name="connsiteY27104" fmla="*/ 289190 h 4842513"/>
              <a:gd name="connsiteX27105" fmla="*/ 4869364 w 22146938"/>
              <a:gd name="connsiteY27105" fmla="*/ 274241 h 4842513"/>
              <a:gd name="connsiteX27106" fmla="*/ 4885416 w 22146938"/>
              <a:gd name="connsiteY27106" fmla="*/ 264275 h 4842513"/>
              <a:gd name="connsiteX27107" fmla="*/ 4178981 w 22146938"/>
              <a:gd name="connsiteY27107" fmla="*/ 263721 h 4842513"/>
              <a:gd name="connsiteX27108" fmla="*/ 4190608 w 22146938"/>
              <a:gd name="connsiteY27108" fmla="*/ 278116 h 4842513"/>
              <a:gd name="connsiteX27109" fmla="*/ 4175108 w 22146938"/>
              <a:gd name="connsiteY27109" fmla="*/ 288082 h 4842513"/>
              <a:gd name="connsiteX27110" fmla="*/ 4163481 w 22146938"/>
              <a:gd name="connsiteY27110" fmla="*/ 273687 h 4842513"/>
              <a:gd name="connsiteX27111" fmla="*/ 4178981 w 22146938"/>
              <a:gd name="connsiteY27111" fmla="*/ 263721 h 4842513"/>
              <a:gd name="connsiteX27112" fmla="*/ 6812474 w 22146938"/>
              <a:gd name="connsiteY27112" fmla="*/ 263167 h 4842513"/>
              <a:gd name="connsiteX27113" fmla="*/ 6823543 w 22146938"/>
              <a:gd name="connsiteY27113" fmla="*/ 277009 h 4842513"/>
              <a:gd name="connsiteX27114" fmla="*/ 6808592 w 22146938"/>
              <a:gd name="connsiteY27114" fmla="*/ 286422 h 4842513"/>
              <a:gd name="connsiteX27115" fmla="*/ 6797546 w 22146938"/>
              <a:gd name="connsiteY27115" fmla="*/ 272580 h 4842513"/>
              <a:gd name="connsiteX27116" fmla="*/ 6812474 w 22146938"/>
              <a:gd name="connsiteY27116" fmla="*/ 263167 h 4842513"/>
              <a:gd name="connsiteX27117" fmla="*/ 14212998 w 22146938"/>
              <a:gd name="connsiteY27117" fmla="*/ 262613 h 4842513"/>
              <a:gd name="connsiteX27118" fmla="*/ 14224072 w 22146938"/>
              <a:gd name="connsiteY27118" fmla="*/ 276455 h 4842513"/>
              <a:gd name="connsiteX27119" fmla="*/ 14209123 w 22146938"/>
              <a:gd name="connsiteY27119" fmla="*/ 285868 h 4842513"/>
              <a:gd name="connsiteX27120" fmla="*/ 14198049 w 22146938"/>
              <a:gd name="connsiteY27120" fmla="*/ 272026 h 4842513"/>
              <a:gd name="connsiteX27121" fmla="*/ 14212998 w 22146938"/>
              <a:gd name="connsiteY27121" fmla="*/ 262613 h 4842513"/>
              <a:gd name="connsiteX27122" fmla="*/ 14753940 w 22146938"/>
              <a:gd name="connsiteY27122" fmla="*/ 261506 h 4842513"/>
              <a:gd name="connsiteX27123" fmla="*/ 14762930 w 22146938"/>
              <a:gd name="connsiteY27123" fmla="*/ 272208 h 4842513"/>
              <a:gd name="connsiteX27124" fmla="*/ 14766606 w 22146938"/>
              <a:gd name="connsiteY27124" fmla="*/ 266904 h 4842513"/>
              <a:gd name="connsiteX27125" fmla="*/ 14776642 w 22146938"/>
              <a:gd name="connsiteY27125" fmla="*/ 264828 h 4842513"/>
              <a:gd name="connsiteX27126" fmla="*/ 14788268 w 22146938"/>
              <a:gd name="connsiteY27126" fmla="*/ 278669 h 4842513"/>
              <a:gd name="connsiteX27127" fmla="*/ 14772766 w 22146938"/>
              <a:gd name="connsiteY27127" fmla="*/ 288636 h 4842513"/>
              <a:gd name="connsiteX27128" fmla="*/ 14763838 w 22146938"/>
              <a:gd name="connsiteY27128" fmla="*/ 283583 h 4842513"/>
              <a:gd name="connsiteX27129" fmla="*/ 14762656 w 22146938"/>
              <a:gd name="connsiteY27129" fmla="*/ 279735 h 4842513"/>
              <a:gd name="connsiteX27130" fmla="*/ 14760377 w 22146938"/>
              <a:gd name="connsiteY27130" fmla="*/ 283169 h 4842513"/>
              <a:gd name="connsiteX27131" fmla="*/ 14750619 w 22146938"/>
              <a:gd name="connsiteY27131" fmla="*/ 284761 h 4842513"/>
              <a:gd name="connsiteX27132" fmla="*/ 14738991 w 22146938"/>
              <a:gd name="connsiteY27132" fmla="*/ 270919 h 4842513"/>
              <a:gd name="connsiteX27133" fmla="*/ 14753940 w 22146938"/>
              <a:gd name="connsiteY27133" fmla="*/ 261506 h 4842513"/>
              <a:gd name="connsiteX27134" fmla="*/ 12000506 w 22146938"/>
              <a:gd name="connsiteY27134" fmla="*/ 261506 h 4842513"/>
              <a:gd name="connsiteX27135" fmla="*/ 12012133 w 22146938"/>
              <a:gd name="connsiteY27135" fmla="*/ 275348 h 4842513"/>
              <a:gd name="connsiteX27136" fmla="*/ 11996630 w 22146938"/>
              <a:gd name="connsiteY27136" fmla="*/ 285314 h 4842513"/>
              <a:gd name="connsiteX27137" fmla="*/ 11985004 w 22146938"/>
              <a:gd name="connsiteY27137" fmla="*/ 271472 h 4842513"/>
              <a:gd name="connsiteX27138" fmla="*/ 12000506 w 22146938"/>
              <a:gd name="connsiteY27138" fmla="*/ 261506 h 4842513"/>
              <a:gd name="connsiteX27139" fmla="*/ 12132282 w 22146938"/>
              <a:gd name="connsiteY27139" fmla="*/ 260953 h 4842513"/>
              <a:gd name="connsiteX27140" fmla="*/ 12143909 w 22146938"/>
              <a:gd name="connsiteY27140" fmla="*/ 274794 h 4842513"/>
              <a:gd name="connsiteX27141" fmla="*/ 12128406 w 22146938"/>
              <a:gd name="connsiteY27141" fmla="*/ 284761 h 4842513"/>
              <a:gd name="connsiteX27142" fmla="*/ 12116778 w 22146938"/>
              <a:gd name="connsiteY27142" fmla="*/ 270919 h 4842513"/>
              <a:gd name="connsiteX27143" fmla="*/ 12132282 w 22146938"/>
              <a:gd name="connsiteY27143" fmla="*/ 260953 h 4842513"/>
              <a:gd name="connsiteX27144" fmla="*/ 6556649 w 22146938"/>
              <a:gd name="connsiteY27144" fmla="*/ 260952 h 4842513"/>
              <a:gd name="connsiteX27145" fmla="*/ 6567722 w 22146938"/>
              <a:gd name="connsiteY27145" fmla="*/ 274794 h 4842513"/>
              <a:gd name="connsiteX27146" fmla="*/ 6552786 w 22146938"/>
              <a:gd name="connsiteY27146" fmla="*/ 284207 h 4842513"/>
              <a:gd name="connsiteX27147" fmla="*/ 6541725 w 22146938"/>
              <a:gd name="connsiteY27147" fmla="*/ 270365 h 4842513"/>
              <a:gd name="connsiteX27148" fmla="*/ 6556649 w 22146938"/>
              <a:gd name="connsiteY27148" fmla="*/ 260952 h 4842513"/>
              <a:gd name="connsiteX27149" fmla="*/ 3688844 w 22146938"/>
              <a:gd name="connsiteY27149" fmla="*/ 260399 h 4842513"/>
              <a:gd name="connsiteX27150" fmla="*/ 3701577 w 22146938"/>
              <a:gd name="connsiteY27150" fmla="*/ 275902 h 4842513"/>
              <a:gd name="connsiteX27151" fmla="*/ 3695764 w 22146938"/>
              <a:gd name="connsiteY27151" fmla="*/ 284483 h 4842513"/>
              <a:gd name="connsiteX27152" fmla="*/ 3688282 w 22146938"/>
              <a:gd name="connsiteY27152" fmla="*/ 285826 h 4842513"/>
              <a:gd name="connsiteX27153" fmla="*/ 3690146 w 22146938"/>
              <a:gd name="connsiteY27153" fmla="*/ 292258 h 4842513"/>
              <a:gd name="connsiteX27154" fmla="*/ 3691575 w 22146938"/>
              <a:gd name="connsiteY27154" fmla="*/ 291959 h 4842513"/>
              <a:gd name="connsiteX27155" fmla="*/ 3704308 w 22146938"/>
              <a:gd name="connsiteY27155" fmla="*/ 307461 h 4842513"/>
              <a:gd name="connsiteX27156" fmla="*/ 3687145 w 22146938"/>
              <a:gd name="connsiteY27156" fmla="*/ 317981 h 4842513"/>
              <a:gd name="connsiteX27157" fmla="*/ 3677250 w 22146938"/>
              <a:gd name="connsiteY27157" fmla="*/ 312514 h 4842513"/>
              <a:gd name="connsiteX27158" fmla="*/ 3674833 w 22146938"/>
              <a:gd name="connsiteY27158" fmla="*/ 303964 h 4842513"/>
              <a:gd name="connsiteX27159" fmla="*/ 3673931 w 22146938"/>
              <a:gd name="connsiteY27159" fmla="*/ 304139 h 4842513"/>
              <a:gd name="connsiteX27160" fmla="*/ 3661751 w 22146938"/>
              <a:gd name="connsiteY27160" fmla="*/ 289190 h 4842513"/>
              <a:gd name="connsiteX27161" fmla="*/ 3667356 w 22146938"/>
              <a:gd name="connsiteY27161" fmla="*/ 280608 h 4842513"/>
              <a:gd name="connsiteX27162" fmla="*/ 3674613 w 22146938"/>
              <a:gd name="connsiteY27162" fmla="*/ 279330 h 4842513"/>
              <a:gd name="connsiteX27163" fmla="*/ 3672235 w 22146938"/>
              <a:gd name="connsiteY27163" fmla="*/ 270919 h 4842513"/>
              <a:gd name="connsiteX27164" fmla="*/ 3688844 w 22146938"/>
              <a:gd name="connsiteY27164" fmla="*/ 260399 h 4842513"/>
              <a:gd name="connsiteX27165" fmla="*/ 5696789 w 22146938"/>
              <a:gd name="connsiteY27165" fmla="*/ 259292 h 4842513"/>
              <a:gd name="connsiteX27166" fmla="*/ 5708405 w 22146938"/>
              <a:gd name="connsiteY27166" fmla="*/ 273133 h 4842513"/>
              <a:gd name="connsiteX27167" fmla="*/ 5692919 w 22146938"/>
              <a:gd name="connsiteY27167" fmla="*/ 283100 h 4842513"/>
              <a:gd name="connsiteX27168" fmla="*/ 5681284 w 22146938"/>
              <a:gd name="connsiteY27168" fmla="*/ 269258 h 4842513"/>
              <a:gd name="connsiteX27169" fmla="*/ 5696789 w 22146938"/>
              <a:gd name="connsiteY27169" fmla="*/ 259292 h 4842513"/>
              <a:gd name="connsiteX27170" fmla="*/ 14511430 w 22146938"/>
              <a:gd name="connsiteY27170" fmla="*/ 258737 h 4842513"/>
              <a:gd name="connsiteX27171" fmla="*/ 14523057 w 22146938"/>
              <a:gd name="connsiteY27171" fmla="*/ 272579 h 4842513"/>
              <a:gd name="connsiteX27172" fmla="*/ 14507554 w 22146938"/>
              <a:gd name="connsiteY27172" fmla="*/ 282545 h 4842513"/>
              <a:gd name="connsiteX27173" fmla="*/ 14495928 w 22146938"/>
              <a:gd name="connsiteY27173" fmla="*/ 268703 h 4842513"/>
              <a:gd name="connsiteX27174" fmla="*/ 14511430 w 22146938"/>
              <a:gd name="connsiteY27174" fmla="*/ 258737 h 4842513"/>
              <a:gd name="connsiteX27175" fmla="*/ 10152814 w 22146938"/>
              <a:gd name="connsiteY27175" fmla="*/ 258737 h 4842513"/>
              <a:gd name="connsiteX27176" fmla="*/ 10163885 w 22146938"/>
              <a:gd name="connsiteY27176" fmla="*/ 272025 h 4842513"/>
              <a:gd name="connsiteX27177" fmla="*/ 10149487 w 22146938"/>
              <a:gd name="connsiteY27177" fmla="*/ 281438 h 4842513"/>
              <a:gd name="connsiteX27178" fmla="*/ 10138422 w 22146938"/>
              <a:gd name="connsiteY27178" fmla="*/ 268150 h 4842513"/>
              <a:gd name="connsiteX27179" fmla="*/ 10152814 w 22146938"/>
              <a:gd name="connsiteY27179" fmla="*/ 258737 h 4842513"/>
              <a:gd name="connsiteX27180" fmla="*/ 7469265 w 22146938"/>
              <a:gd name="connsiteY27180" fmla="*/ 258737 h 4842513"/>
              <a:gd name="connsiteX27181" fmla="*/ 7480338 w 22146938"/>
              <a:gd name="connsiteY27181" fmla="*/ 272025 h 4842513"/>
              <a:gd name="connsiteX27182" fmla="*/ 7465392 w 22146938"/>
              <a:gd name="connsiteY27182" fmla="*/ 281438 h 4842513"/>
              <a:gd name="connsiteX27183" fmla="*/ 7454313 w 22146938"/>
              <a:gd name="connsiteY27183" fmla="*/ 268150 h 4842513"/>
              <a:gd name="connsiteX27184" fmla="*/ 7469265 w 22146938"/>
              <a:gd name="connsiteY27184" fmla="*/ 258737 h 4842513"/>
              <a:gd name="connsiteX27185" fmla="*/ 6685716 w 22146938"/>
              <a:gd name="connsiteY27185" fmla="*/ 257630 h 4842513"/>
              <a:gd name="connsiteX27186" fmla="*/ 6696813 w 22146938"/>
              <a:gd name="connsiteY27186" fmla="*/ 271472 h 4842513"/>
              <a:gd name="connsiteX27187" fmla="*/ 6681853 w 22146938"/>
              <a:gd name="connsiteY27187" fmla="*/ 280884 h 4842513"/>
              <a:gd name="connsiteX27188" fmla="*/ 6670766 w 22146938"/>
              <a:gd name="connsiteY27188" fmla="*/ 267042 h 4842513"/>
              <a:gd name="connsiteX27189" fmla="*/ 6685716 w 22146938"/>
              <a:gd name="connsiteY27189" fmla="*/ 257630 h 4842513"/>
              <a:gd name="connsiteX27190" fmla="*/ 14360830 w 22146938"/>
              <a:gd name="connsiteY27190" fmla="*/ 256523 h 4842513"/>
              <a:gd name="connsiteX27191" fmla="*/ 14372458 w 22146938"/>
              <a:gd name="connsiteY27191" fmla="*/ 270365 h 4842513"/>
              <a:gd name="connsiteX27192" fmla="*/ 14357509 w 22146938"/>
              <a:gd name="connsiteY27192" fmla="*/ 279777 h 4842513"/>
              <a:gd name="connsiteX27193" fmla="*/ 14345881 w 22146938"/>
              <a:gd name="connsiteY27193" fmla="*/ 265935 h 4842513"/>
              <a:gd name="connsiteX27194" fmla="*/ 14360830 w 22146938"/>
              <a:gd name="connsiteY27194" fmla="*/ 256523 h 4842513"/>
              <a:gd name="connsiteX27195" fmla="*/ 4296461 w 22146938"/>
              <a:gd name="connsiteY27195" fmla="*/ 256523 h 4842513"/>
              <a:gd name="connsiteX27196" fmla="*/ 4308091 w 22146938"/>
              <a:gd name="connsiteY27196" fmla="*/ 270364 h 4842513"/>
              <a:gd name="connsiteX27197" fmla="*/ 4292587 w 22146938"/>
              <a:gd name="connsiteY27197" fmla="*/ 280331 h 4842513"/>
              <a:gd name="connsiteX27198" fmla="*/ 4280960 w 22146938"/>
              <a:gd name="connsiteY27198" fmla="*/ 266489 h 4842513"/>
              <a:gd name="connsiteX27199" fmla="*/ 4296461 w 22146938"/>
              <a:gd name="connsiteY27199" fmla="*/ 256523 h 4842513"/>
              <a:gd name="connsiteX27200" fmla="*/ 4378172 w 22146938"/>
              <a:gd name="connsiteY27200" fmla="*/ 255969 h 4842513"/>
              <a:gd name="connsiteX27201" fmla="*/ 4390357 w 22146938"/>
              <a:gd name="connsiteY27201" fmla="*/ 270918 h 4842513"/>
              <a:gd name="connsiteX27202" fmla="*/ 4373747 w 22146938"/>
              <a:gd name="connsiteY27202" fmla="*/ 281438 h 4842513"/>
              <a:gd name="connsiteX27203" fmla="*/ 4361564 w 22146938"/>
              <a:gd name="connsiteY27203" fmla="*/ 266489 h 4842513"/>
              <a:gd name="connsiteX27204" fmla="*/ 4378172 w 22146938"/>
              <a:gd name="connsiteY27204" fmla="*/ 255969 h 4842513"/>
              <a:gd name="connsiteX27205" fmla="*/ 4636231 w 22146938"/>
              <a:gd name="connsiteY27205" fmla="*/ 254308 h 4842513"/>
              <a:gd name="connsiteX27206" fmla="*/ 4648396 w 22146938"/>
              <a:gd name="connsiteY27206" fmla="*/ 269257 h 4842513"/>
              <a:gd name="connsiteX27207" fmla="*/ 4632362 w 22146938"/>
              <a:gd name="connsiteY27207" fmla="*/ 279777 h 4842513"/>
              <a:gd name="connsiteX27208" fmla="*/ 4627843 w 22146938"/>
              <a:gd name="connsiteY27208" fmla="*/ 277287 h 4842513"/>
              <a:gd name="connsiteX27209" fmla="*/ 4623802 w 22146938"/>
              <a:gd name="connsiteY27209" fmla="*/ 278117 h 4842513"/>
              <a:gd name="connsiteX27210" fmla="*/ 4612721 w 22146938"/>
              <a:gd name="connsiteY27210" fmla="*/ 264275 h 4842513"/>
              <a:gd name="connsiteX27211" fmla="*/ 4627696 w 22146938"/>
              <a:gd name="connsiteY27211" fmla="*/ 254862 h 4842513"/>
              <a:gd name="connsiteX27212" fmla="*/ 4628460 w 22146938"/>
              <a:gd name="connsiteY27212" fmla="*/ 255832 h 4842513"/>
              <a:gd name="connsiteX27213" fmla="*/ 5919393 w 22146938"/>
              <a:gd name="connsiteY27213" fmla="*/ 253201 h 4842513"/>
              <a:gd name="connsiteX27214" fmla="*/ 5930464 w 22146938"/>
              <a:gd name="connsiteY27214" fmla="*/ 267043 h 4842513"/>
              <a:gd name="connsiteX27215" fmla="*/ 5915511 w 22146938"/>
              <a:gd name="connsiteY27215" fmla="*/ 276455 h 4842513"/>
              <a:gd name="connsiteX27216" fmla="*/ 5904438 w 22146938"/>
              <a:gd name="connsiteY27216" fmla="*/ 262613 h 4842513"/>
              <a:gd name="connsiteX27217" fmla="*/ 5919393 w 22146938"/>
              <a:gd name="connsiteY27217" fmla="*/ 253201 h 4842513"/>
              <a:gd name="connsiteX27218" fmla="*/ 5470301 w 22146938"/>
              <a:gd name="connsiteY27218" fmla="*/ 253201 h 4842513"/>
              <a:gd name="connsiteX27219" fmla="*/ 5481929 w 22146938"/>
              <a:gd name="connsiteY27219" fmla="*/ 267596 h 4842513"/>
              <a:gd name="connsiteX27220" fmla="*/ 5466423 w 22146938"/>
              <a:gd name="connsiteY27220" fmla="*/ 277563 h 4842513"/>
              <a:gd name="connsiteX27221" fmla="*/ 5454783 w 22146938"/>
              <a:gd name="connsiteY27221" fmla="*/ 263167 h 4842513"/>
              <a:gd name="connsiteX27222" fmla="*/ 5470301 w 22146938"/>
              <a:gd name="connsiteY27222" fmla="*/ 253201 h 4842513"/>
              <a:gd name="connsiteX27223" fmla="*/ 14582854 w 22146938"/>
              <a:gd name="connsiteY27223" fmla="*/ 250986 h 4842513"/>
              <a:gd name="connsiteX27224" fmla="*/ 14593928 w 22146938"/>
              <a:gd name="connsiteY27224" fmla="*/ 264274 h 4842513"/>
              <a:gd name="connsiteX27225" fmla="*/ 14578979 w 22146938"/>
              <a:gd name="connsiteY27225" fmla="*/ 273686 h 4842513"/>
              <a:gd name="connsiteX27226" fmla="*/ 14567905 w 22146938"/>
              <a:gd name="connsiteY27226" fmla="*/ 260398 h 4842513"/>
              <a:gd name="connsiteX27227" fmla="*/ 14582854 w 22146938"/>
              <a:gd name="connsiteY27227" fmla="*/ 250986 h 4842513"/>
              <a:gd name="connsiteX27228" fmla="*/ 11755781 w 22146938"/>
              <a:gd name="connsiteY27228" fmla="*/ 249878 h 4842513"/>
              <a:gd name="connsiteX27229" fmla="*/ 11766855 w 22146938"/>
              <a:gd name="connsiteY27229" fmla="*/ 263720 h 4842513"/>
              <a:gd name="connsiteX27230" fmla="*/ 11751906 w 22146938"/>
              <a:gd name="connsiteY27230" fmla="*/ 273133 h 4842513"/>
              <a:gd name="connsiteX27231" fmla="*/ 11740832 w 22146938"/>
              <a:gd name="connsiteY27231" fmla="*/ 259291 h 4842513"/>
              <a:gd name="connsiteX27232" fmla="*/ 11755781 w 22146938"/>
              <a:gd name="connsiteY27232" fmla="*/ 249878 h 4842513"/>
              <a:gd name="connsiteX27233" fmla="*/ 4410567 w 22146938"/>
              <a:gd name="connsiteY27233" fmla="*/ 249325 h 4842513"/>
              <a:gd name="connsiteX27234" fmla="*/ 4422182 w 22146938"/>
              <a:gd name="connsiteY27234" fmla="*/ 263167 h 4842513"/>
              <a:gd name="connsiteX27235" fmla="*/ 4407244 w 22146938"/>
              <a:gd name="connsiteY27235" fmla="*/ 272580 h 4842513"/>
              <a:gd name="connsiteX27236" fmla="*/ 4395603 w 22146938"/>
              <a:gd name="connsiteY27236" fmla="*/ 258738 h 4842513"/>
              <a:gd name="connsiteX27237" fmla="*/ 4410567 w 22146938"/>
              <a:gd name="connsiteY27237" fmla="*/ 249325 h 4842513"/>
              <a:gd name="connsiteX27238" fmla="*/ 3972858 w 22146938"/>
              <a:gd name="connsiteY27238" fmla="*/ 249325 h 4842513"/>
              <a:gd name="connsiteX27239" fmla="*/ 3985593 w 22146938"/>
              <a:gd name="connsiteY27239" fmla="*/ 264828 h 4842513"/>
              <a:gd name="connsiteX27240" fmla="*/ 3968983 w 22146938"/>
              <a:gd name="connsiteY27240" fmla="*/ 275348 h 4842513"/>
              <a:gd name="connsiteX27241" fmla="*/ 3956249 w 22146938"/>
              <a:gd name="connsiteY27241" fmla="*/ 259845 h 4842513"/>
              <a:gd name="connsiteX27242" fmla="*/ 3972858 w 22146938"/>
              <a:gd name="connsiteY27242" fmla="*/ 249325 h 4842513"/>
              <a:gd name="connsiteX27243" fmla="*/ 4521337 w 22146938"/>
              <a:gd name="connsiteY27243" fmla="*/ 247664 h 4842513"/>
              <a:gd name="connsiteX27244" fmla="*/ 4532407 w 22146938"/>
              <a:gd name="connsiteY27244" fmla="*/ 261506 h 4842513"/>
              <a:gd name="connsiteX27245" fmla="*/ 4517451 w 22146938"/>
              <a:gd name="connsiteY27245" fmla="*/ 270919 h 4842513"/>
              <a:gd name="connsiteX27246" fmla="*/ 4506388 w 22146938"/>
              <a:gd name="connsiteY27246" fmla="*/ 257077 h 4842513"/>
              <a:gd name="connsiteX27247" fmla="*/ 4521337 w 22146938"/>
              <a:gd name="connsiteY27247" fmla="*/ 247664 h 4842513"/>
              <a:gd name="connsiteX27248" fmla="*/ 11535418 w 22146938"/>
              <a:gd name="connsiteY27248" fmla="*/ 246003 h 4842513"/>
              <a:gd name="connsiteX27249" fmla="*/ 11546492 w 22146938"/>
              <a:gd name="connsiteY27249" fmla="*/ 259291 h 4842513"/>
              <a:gd name="connsiteX27250" fmla="*/ 11531543 w 22146938"/>
              <a:gd name="connsiteY27250" fmla="*/ 268703 h 4842513"/>
              <a:gd name="connsiteX27251" fmla="*/ 11520469 w 22146938"/>
              <a:gd name="connsiteY27251" fmla="*/ 255415 h 4842513"/>
              <a:gd name="connsiteX27252" fmla="*/ 11535418 w 22146938"/>
              <a:gd name="connsiteY27252" fmla="*/ 246003 h 4842513"/>
              <a:gd name="connsiteX27253" fmla="*/ 10405871 w 22146938"/>
              <a:gd name="connsiteY27253" fmla="*/ 243788 h 4842513"/>
              <a:gd name="connsiteX27254" fmla="*/ 10416947 w 22146938"/>
              <a:gd name="connsiteY27254" fmla="*/ 257076 h 4842513"/>
              <a:gd name="connsiteX27255" fmla="*/ 10402545 w 22146938"/>
              <a:gd name="connsiteY27255" fmla="*/ 266489 h 4842513"/>
              <a:gd name="connsiteX27256" fmla="*/ 10391473 w 22146938"/>
              <a:gd name="connsiteY27256" fmla="*/ 253201 h 4842513"/>
              <a:gd name="connsiteX27257" fmla="*/ 10405871 w 22146938"/>
              <a:gd name="connsiteY27257" fmla="*/ 243788 h 4842513"/>
              <a:gd name="connsiteX27258" fmla="*/ 5238241 w 22146938"/>
              <a:gd name="connsiteY27258" fmla="*/ 243235 h 4842513"/>
              <a:gd name="connsiteX27259" fmla="*/ 5249866 w 22146938"/>
              <a:gd name="connsiteY27259" fmla="*/ 257631 h 4842513"/>
              <a:gd name="connsiteX27260" fmla="*/ 5234363 w 22146938"/>
              <a:gd name="connsiteY27260" fmla="*/ 267597 h 4842513"/>
              <a:gd name="connsiteX27261" fmla="*/ 5222746 w 22146938"/>
              <a:gd name="connsiteY27261" fmla="*/ 253201 h 4842513"/>
              <a:gd name="connsiteX27262" fmla="*/ 5238241 w 22146938"/>
              <a:gd name="connsiteY27262" fmla="*/ 243235 h 4842513"/>
              <a:gd name="connsiteX27263" fmla="*/ 11645046 w 22146938"/>
              <a:gd name="connsiteY27263" fmla="*/ 243234 h 4842513"/>
              <a:gd name="connsiteX27264" fmla="*/ 11656120 w 22146938"/>
              <a:gd name="connsiteY27264" fmla="*/ 257076 h 4842513"/>
              <a:gd name="connsiteX27265" fmla="*/ 11641171 w 22146938"/>
              <a:gd name="connsiteY27265" fmla="*/ 266489 h 4842513"/>
              <a:gd name="connsiteX27266" fmla="*/ 11630097 w 22146938"/>
              <a:gd name="connsiteY27266" fmla="*/ 252647 h 4842513"/>
              <a:gd name="connsiteX27267" fmla="*/ 11645046 w 22146938"/>
              <a:gd name="connsiteY27267" fmla="*/ 243234 h 4842513"/>
              <a:gd name="connsiteX27268" fmla="*/ 7148090 w 22146938"/>
              <a:gd name="connsiteY27268" fmla="*/ 242681 h 4842513"/>
              <a:gd name="connsiteX27269" fmla="*/ 7159163 w 22146938"/>
              <a:gd name="connsiteY27269" fmla="*/ 256523 h 4842513"/>
              <a:gd name="connsiteX27270" fmla="*/ 7144216 w 22146938"/>
              <a:gd name="connsiteY27270" fmla="*/ 265936 h 4842513"/>
              <a:gd name="connsiteX27271" fmla="*/ 7133140 w 22146938"/>
              <a:gd name="connsiteY27271" fmla="*/ 252094 h 4842513"/>
              <a:gd name="connsiteX27272" fmla="*/ 7148090 w 22146938"/>
              <a:gd name="connsiteY27272" fmla="*/ 242681 h 4842513"/>
              <a:gd name="connsiteX27273" fmla="*/ 14200817 w 22146938"/>
              <a:gd name="connsiteY27273" fmla="*/ 241020 h 4842513"/>
              <a:gd name="connsiteX27274" fmla="*/ 14211891 w 22146938"/>
              <a:gd name="connsiteY27274" fmla="*/ 254308 h 4842513"/>
              <a:gd name="connsiteX27275" fmla="*/ 14196942 w 22146938"/>
              <a:gd name="connsiteY27275" fmla="*/ 263721 h 4842513"/>
              <a:gd name="connsiteX27276" fmla="*/ 14185868 w 22146938"/>
              <a:gd name="connsiteY27276" fmla="*/ 250433 h 4842513"/>
              <a:gd name="connsiteX27277" fmla="*/ 14200817 w 22146938"/>
              <a:gd name="connsiteY27277" fmla="*/ 241020 h 4842513"/>
              <a:gd name="connsiteX27278" fmla="*/ 12674331 w 22146938"/>
              <a:gd name="connsiteY27278" fmla="*/ 241020 h 4842513"/>
              <a:gd name="connsiteX27279" fmla="*/ 12685405 w 22146938"/>
              <a:gd name="connsiteY27279" fmla="*/ 254308 h 4842513"/>
              <a:gd name="connsiteX27280" fmla="*/ 12670454 w 22146938"/>
              <a:gd name="connsiteY27280" fmla="*/ 263721 h 4842513"/>
              <a:gd name="connsiteX27281" fmla="*/ 12659381 w 22146938"/>
              <a:gd name="connsiteY27281" fmla="*/ 250433 h 4842513"/>
              <a:gd name="connsiteX27282" fmla="*/ 12674331 w 22146938"/>
              <a:gd name="connsiteY27282" fmla="*/ 241020 h 4842513"/>
              <a:gd name="connsiteX27283" fmla="*/ 10281831 w 22146938"/>
              <a:gd name="connsiteY27283" fmla="*/ 237698 h 4842513"/>
              <a:gd name="connsiteX27284" fmla="*/ 10292906 w 22146938"/>
              <a:gd name="connsiteY27284" fmla="*/ 250986 h 4842513"/>
              <a:gd name="connsiteX27285" fmla="*/ 10278511 w 22146938"/>
              <a:gd name="connsiteY27285" fmla="*/ 260398 h 4842513"/>
              <a:gd name="connsiteX27286" fmla="*/ 10267440 w 22146938"/>
              <a:gd name="connsiteY27286" fmla="*/ 247110 h 4842513"/>
              <a:gd name="connsiteX27287" fmla="*/ 10281831 w 22146938"/>
              <a:gd name="connsiteY27287" fmla="*/ 237698 h 4842513"/>
              <a:gd name="connsiteX27288" fmla="*/ 14626594 w 22146938"/>
              <a:gd name="connsiteY27288" fmla="*/ 237144 h 4842513"/>
              <a:gd name="connsiteX27289" fmla="*/ 14638181 w 22146938"/>
              <a:gd name="connsiteY27289" fmla="*/ 250937 h 4842513"/>
              <a:gd name="connsiteX27290" fmla="*/ 14645973 w 22146938"/>
              <a:gd name="connsiteY27290" fmla="*/ 249325 h 4842513"/>
              <a:gd name="connsiteX27291" fmla="*/ 14657600 w 22146938"/>
              <a:gd name="connsiteY27291" fmla="*/ 263167 h 4842513"/>
              <a:gd name="connsiteX27292" fmla="*/ 14642097 w 22146938"/>
              <a:gd name="connsiteY27292" fmla="*/ 273133 h 4842513"/>
              <a:gd name="connsiteX27293" fmla="*/ 14630469 w 22146938"/>
              <a:gd name="connsiteY27293" fmla="*/ 259291 h 4842513"/>
              <a:gd name="connsiteX27294" fmla="*/ 14630521 w 22146938"/>
              <a:gd name="connsiteY27294" fmla="*/ 259216 h 4842513"/>
              <a:gd name="connsiteX27295" fmla="*/ 14623273 w 22146938"/>
              <a:gd name="connsiteY27295" fmla="*/ 260398 h 4842513"/>
              <a:gd name="connsiteX27296" fmla="*/ 14616412 w 22146938"/>
              <a:gd name="connsiteY27296" fmla="*/ 252230 h 4842513"/>
              <a:gd name="connsiteX27297" fmla="*/ 14601679 w 22146938"/>
              <a:gd name="connsiteY27297" fmla="*/ 261506 h 4842513"/>
              <a:gd name="connsiteX27298" fmla="*/ 14590605 w 22146938"/>
              <a:gd name="connsiteY27298" fmla="*/ 247664 h 4842513"/>
              <a:gd name="connsiteX27299" fmla="*/ 14605554 w 22146938"/>
              <a:gd name="connsiteY27299" fmla="*/ 238252 h 4842513"/>
              <a:gd name="connsiteX27300" fmla="*/ 14612012 w 22146938"/>
              <a:gd name="connsiteY27300" fmla="*/ 246324 h 4842513"/>
              <a:gd name="connsiteX27301" fmla="*/ 3823967 w 22146938"/>
              <a:gd name="connsiteY27301" fmla="*/ 236037 h 4842513"/>
              <a:gd name="connsiteX27302" fmla="*/ 3833378 w 22146938"/>
              <a:gd name="connsiteY27302" fmla="*/ 241435 h 4842513"/>
              <a:gd name="connsiteX27303" fmla="*/ 3834790 w 22146938"/>
              <a:gd name="connsiteY27303" fmla="*/ 246307 h 4842513"/>
              <a:gd name="connsiteX27304" fmla="*/ 3842133 w 22146938"/>
              <a:gd name="connsiteY27304" fmla="*/ 250363 h 4842513"/>
              <a:gd name="connsiteX27305" fmla="*/ 3844970 w 22146938"/>
              <a:gd name="connsiteY27305" fmla="*/ 260399 h 4842513"/>
              <a:gd name="connsiteX27306" fmla="*/ 3828361 w 22146938"/>
              <a:gd name="connsiteY27306" fmla="*/ 270919 h 4842513"/>
              <a:gd name="connsiteX27307" fmla="*/ 3818464 w 22146938"/>
              <a:gd name="connsiteY27307" fmla="*/ 265451 h 4842513"/>
              <a:gd name="connsiteX27308" fmla="*/ 3816926 w 22146938"/>
              <a:gd name="connsiteY27308" fmla="*/ 260007 h 4842513"/>
              <a:gd name="connsiteX27309" fmla="*/ 3810126 w 22146938"/>
              <a:gd name="connsiteY27309" fmla="*/ 256108 h 4842513"/>
              <a:gd name="connsiteX27310" fmla="*/ 3807358 w 22146938"/>
              <a:gd name="connsiteY27310" fmla="*/ 246557 h 4842513"/>
              <a:gd name="connsiteX27311" fmla="*/ 3823967 w 22146938"/>
              <a:gd name="connsiteY27311" fmla="*/ 236037 h 4842513"/>
              <a:gd name="connsiteX27312" fmla="*/ 7665856 w 22146938"/>
              <a:gd name="connsiteY27312" fmla="*/ 234376 h 4842513"/>
              <a:gd name="connsiteX27313" fmla="*/ 7676920 w 22146938"/>
              <a:gd name="connsiteY27313" fmla="*/ 247664 h 4842513"/>
              <a:gd name="connsiteX27314" fmla="*/ 7662521 w 22146938"/>
              <a:gd name="connsiteY27314" fmla="*/ 257076 h 4842513"/>
              <a:gd name="connsiteX27315" fmla="*/ 7651447 w 22146938"/>
              <a:gd name="connsiteY27315" fmla="*/ 243788 h 4842513"/>
              <a:gd name="connsiteX27316" fmla="*/ 7665856 w 22146938"/>
              <a:gd name="connsiteY27316" fmla="*/ 234376 h 4842513"/>
              <a:gd name="connsiteX27317" fmla="*/ 12407458 w 22146938"/>
              <a:gd name="connsiteY27317" fmla="*/ 232161 h 4842513"/>
              <a:gd name="connsiteX27318" fmla="*/ 12418532 w 22146938"/>
              <a:gd name="connsiteY27318" fmla="*/ 246003 h 4842513"/>
              <a:gd name="connsiteX27319" fmla="*/ 12403583 w 22146938"/>
              <a:gd name="connsiteY27319" fmla="*/ 255416 h 4842513"/>
              <a:gd name="connsiteX27320" fmla="*/ 12392509 w 22146938"/>
              <a:gd name="connsiteY27320" fmla="*/ 241574 h 4842513"/>
              <a:gd name="connsiteX27321" fmla="*/ 12407458 w 22146938"/>
              <a:gd name="connsiteY27321" fmla="*/ 232161 h 4842513"/>
              <a:gd name="connsiteX27322" fmla="*/ 5000836 w 22146938"/>
              <a:gd name="connsiteY27322" fmla="*/ 229034 h 4842513"/>
              <a:gd name="connsiteX27323" fmla="*/ 5012485 w 22146938"/>
              <a:gd name="connsiteY27323" fmla="*/ 243794 h 4842513"/>
              <a:gd name="connsiteX27324" fmla="*/ 4996808 w 22146938"/>
              <a:gd name="connsiteY27324" fmla="*/ 254182 h 4842513"/>
              <a:gd name="connsiteX27325" fmla="*/ 4985157 w 22146938"/>
              <a:gd name="connsiteY27325" fmla="*/ 239423 h 4842513"/>
              <a:gd name="connsiteX27326" fmla="*/ 5000836 w 22146938"/>
              <a:gd name="connsiteY27326" fmla="*/ 229034 h 4842513"/>
              <a:gd name="connsiteX27327" fmla="*/ 6265441 w 22146938"/>
              <a:gd name="connsiteY27327" fmla="*/ 228286 h 4842513"/>
              <a:gd name="connsiteX27328" fmla="*/ 6276506 w 22146938"/>
              <a:gd name="connsiteY27328" fmla="*/ 242128 h 4842513"/>
              <a:gd name="connsiteX27329" fmla="*/ 6261562 w 22146938"/>
              <a:gd name="connsiteY27329" fmla="*/ 251540 h 4842513"/>
              <a:gd name="connsiteX27330" fmla="*/ 6250490 w 22146938"/>
              <a:gd name="connsiteY27330" fmla="*/ 237698 h 4842513"/>
              <a:gd name="connsiteX27331" fmla="*/ 6265441 w 22146938"/>
              <a:gd name="connsiteY27331" fmla="*/ 228286 h 4842513"/>
              <a:gd name="connsiteX27332" fmla="*/ 14330931 w 22146938"/>
              <a:gd name="connsiteY27332" fmla="*/ 226071 h 4842513"/>
              <a:gd name="connsiteX27333" fmla="*/ 14339935 w 22146938"/>
              <a:gd name="connsiteY27333" fmla="*/ 236874 h 4842513"/>
              <a:gd name="connsiteX27334" fmla="*/ 14346988 w 22146938"/>
              <a:gd name="connsiteY27334" fmla="*/ 235483 h 4842513"/>
              <a:gd name="connsiteX27335" fmla="*/ 14358062 w 22146938"/>
              <a:gd name="connsiteY27335" fmla="*/ 249325 h 4842513"/>
              <a:gd name="connsiteX27336" fmla="*/ 14343113 w 22146938"/>
              <a:gd name="connsiteY27336" fmla="*/ 258738 h 4842513"/>
              <a:gd name="connsiteX27337" fmla="*/ 14333997 w 22146938"/>
              <a:gd name="connsiteY27337" fmla="*/ 247343 h 4842513"/>
              <a:gd name="connsiteX27338" fmla="*/ 14327056 w 22146938"/>
              <a:gd name="connsiteY27338" fmla="*/ 248771 h 4842513"/>
              <a:gd name="connsiteX27339" fmla="*/ 14315982 w 22146938"/>
              <a:gd name="connsiteY27339" fmla="*/ 235483 h 4842513"/>
              <a:gd name="connsiteX27340" fmla="*/ 14330931 w 22146938"/>
              <a:gd name="connsiteY27340" fmla="*/ 226071 h 4842513"/>
              <a:gd name="connsiteX27341" fmla="*/ 14477656 w 22146938"/>
              <a:gd name="connsiteY27341" fmla="*/ 226070 h 4842513"/>
              <a:gd name="connsiteX27342" fmla="*/ 14486626 w 22146938"/>
              <a:gd name="connsiteY27342" fmla="*/ 237282 h 4842513"/>
              <a:gd name="connsiteX27343" fmla="*/ 14495373 w 22146938"/>
              <a:gd name="connsiteY27343" fmla="*/ 235483 h 4842513"/>
              <a:gd name="connsiteX27344" fmla="*/ 14507001 w 22146938"/>
              <a:gd name="connsiteY27344" fmla="*/ 249325 h 4842513"/>
              <a:gd name="connsiteX27345" fmla="*/ 14492050 w 22146938"/>
              <a:gd name="connsiteY27345" fmla="*/ 258738 h 4842513"/>
              <a:gd name="connsiteX27346" fmla="*/ 14480559 w 22146938"/>
              <a:gd name="connsiteY27346" fmla="*/ 245057 h 4842513"/>
              <a:gd name="connsiteX27347" fmla="*/ 14473781 w 22146938"/>
              <a:gd name="connsiteY27347" fmla="*/ 249325 h 4842513"/>
              <a:gd name="connsiteX27348" fmla="*/ 14468524 w 22146938"/>
              <a:gd name="connsiteY27348" fmla="*/ 242753 h 4842513"/>
              <a:gd name="connsiteX27349" fmla="*/ 14464160 w 22146938"/>
              <a:gd name="connsiteY27349" fmla="*/ 248979 h 4842513"/>
              <a:gd name="connsiteX27350" fmla="*/ 14454402 w 22146938"/>
              <a:gd name="connsiteY27350" fmla="*/ 250986 h 4842513"/>
              <a:gd name="connsiteX27351" fmla="*/ 14443328 w 22146938"/>
              <a:gd name="connsiteY27351" fmla="*/ 237698 h 4842513"/>
              <a:gd name="connsiteX27352" fmla="*/ 14458277 w 22146938"/>
              <a:gd name="connsiteY27352" fmla="*/ 228285 h 4842513"/>
              <a:gd name="connsiteX27353" fmla="*/ 14463424 w 22146938"/>
              <a:gd name="connsiteY27353" fmla="*/ 234460 h 4842513"/>
              <a:gd name="connsiteX27354" fmla="*/ 14467897 w 22146938"/>
              <a:gd name="connsiteY27354" fmla="*/ 228077 h 4842513"/>
              <a:gd name="connsiteX27355" fmla="*/ 14477656 w 22146938"/>
              <a:gd name="connsiteY27355" fmla="*/ 226070 h 4842513"/>
              <a:gd name="connsiteX27356" fmla="*/ 12544217 w 22146938"/>
              <a:gd name="connsiteY27356" fmla="*/ 224963 h 4842513"/>
              <a:gd name="connsiteX27357" fmla="*/ 12555291 w 22146938"/>
              <a:gd name="connsiteY27357" fmla="*/ 238805 h 4842513"/>
              <a:gd name="connsiteX27358" fmla="*/ 12540340 w 22146938"/>
              <a:gd name="connsiteY27358" fmla="*/ 248218 h 4842513"/>
              <a:gd name="connsiteX27359" fmla="*/ 12529267 w 22146938"/>
              <a:gd name="connsiteY27359" fmla="*/ 234376 h 4842513"/>
              <a:gd name="connsiteX27360" fmla="*/ 12544217 w 22146938"/>
              <a:gd name="connsiteY27360" fmla="*/ 224963 h 4842513"/>
              <a:gd name="connsiteX27361" fmla="*/ 6139779 w 22146938"/>
              <a:gd name="connsiteY27361" fmla="*/ 224963 h 4842513"/>
              <a:gd name="connsiteX27362" fmla="*/ 6150846 w 22146938"/>
              <a:gd name="connsiteY27362" fmla="*/ 238805 h 4842513"/>
              <a:gd name="connsiteX27363" fmla="*/ 6135903 w 22146938"/>
              <a:gd name="connsiteY27363" fmla="*/ 248217 h 4842513"/>
              <a:gd name="connsiteX27364" fmla="*/ 6124822 w 22146938"/>
              <a:gd name="connsiteY27364" fmla="*/ 234375 h 4842513"/>
              <a:gd name="connsiteX27365" fmla="*/ 6139779 w 22146938"/>
              <a:gd name="connsiteY27365" fmla="*/ 224963 h 4842513"/>
              <a:gd name="connsiteX27366" fmla="*/ 6392865 w 22146938"/>
              <a:gd name="connsiteY27366" fmla="*/ 221641 h 4842513"/>
              <a:gd name="connsiteX27367" fmla="*/ 6403938 w 22146938"/>
              <a:gd name="connsiteY27367" fmla="*/ 235483 h 4842513"/>
              <a:gd name="connsiteX27368" fmla="*/ 6388987 w 22146938"/>
              <a:gd name="connsiteY27368" fmla="*/ 244896 h 4842513"/>
              <a:gd name="connsiteX27369" fmla="*/ 6377913 w 22146938"/>
              <a:gd name="connsiteY27369" fmla="*/ 231054 h 4842513"/>
              <a:gd name="connsiteX27370" fmla="*/ 6392865 w 22146938"/>
              <a:gd name="connsiteY27370" fmla="*/ 221641 h 4842513"/>
              <a:gd name="connsiteX27371" fmla="*/ 4244189 w 22146938"/>
              <a:gd name="connsiteY27371" fmla="*/ 221641 h 4842513"/>
              <a:gd name="connsiteX27372" fmla="*/ 4256370 w 22146938"/>
              <a:gd name="connsiteY27372" fmla="*/ 236590 h 4842513"/>
              <a:gd name="connsiteX27373" fmla="*/ 4239764 w 22146938"/>
              <a:gd name="connsiteY27373" fmla="*/ 247110 h 4842513"/>
              <a:gd name="connsiteX27374" fmla="*/ 4227575 w 22146938"/>
              <a:gd name="connsiteY27374" fmla="*/ 232161 h 4842513"/>
              <a:gd name="connsiteX27375" fmla="*/ 4244189 w 22146938"/>
              <a:gd name="connsiteY27375" fmla="*/ 221641 h 4842513"/>
              <a:gd name="connsiteX27376" fmla="*/ 5797035 w 22146938"/>
              <a:gd name="connsiteY27376" fmla="*/ 221087 h 4842513"/>
              <a:gd name="connsiteX27377" fmla="*/ 5808099 w 22146938"/>
              <a:gd name="connsiteY27377" fmla="*/ 234929 h 4842513"/>
              <a:gd name="connsiteX27378" fmla="*/ 5793149 w 22146938"/>
              <a:gd name="connsiteY27378" fmla="*/ 244342 h 4842513"/>
              <a:gd name="connsiteX27379" fmla="*/ 5782083 w 22146938"/>
              <a:gd name="connsiteY27379" fmla="*/ 230500 h 4842513"/>
              <a:gd name="connsiteX27380" fmla="*/ 5797035 w 22146938"/>
              <a:gd name="connsiteY27380" fmla="*/ 221087 h 4842513"/>
              <a:gd name="connsiteX27381" fmla="*/ 11890879 w 22146938"/>
              <a:gd name="connsiteY27381" fmla="*/ 217766 h 4842513"/>
              <a:gd name="connsiteX27382" fmla="*/ 11901953 w 22146938"/>
              <a:gd name="connsiteY27382" fmla="*/ 231608 h 4842513"/>
              <a:gd name="connsiteX27383" fmla="*/ 11887002 w 22146938"/>
              <a:gd name="connsiteY27383" fmla="*/ 241020 h 4842513"/>
              <a:gd name="connsiteX27384" fmla="*/ 11875929 w 22146938"/>
              <a:gd name="connsiteY27384" fmla="*/ 227178 h 4842513"/>
              <a:gd name="connsiteX27385" fmla="*/ 11890879 w 22146938"/>
              <a:gd name="connsiteY27385" fmla="*/ 217766 h 4842513"/>
              <a:gd name="connsiteX27386" fmla="*/ 5574418 w 22146938"/>
              <a:gd name="connsiteY27386" fmla="*/ 217766 h 4842513"/>
              <a:gd name="connsiteX27387" fmla="*/ 5586049 w 22146938"/>
              <a:gd name="connsiteY27387" fmla="*/ 231608 h 4842513"/>
              <a:gd name="connsiteX27388" fmla="*/ 5570545 w 22146938"/>
              <a:gd name="connsiteY27388" fmla="*/ 241574 h 4842513"/>
              <a:gd name="connsiteX27389" fmla="*/ 5558920 w 22146938"/>
              <a:gd name="connsiteY27389" fmla="*/ 227732 h 4842513"/>
              <a:gd name="connsiteX27390" fmla="*/ 5574418 w 22146938"/>
              <a:gd name="connsiteY27390" fmla="*/ 217766 h 4842513"/>
              <a:gd name="connsiteX27391" fmla="*/ 4757524 w 22146938"/>
              <a:gd name="connsiteY27391" fmla="*/ 215551 h 4842513"/>
              <a:gd name="connsiteX27392" fmla="*/ 4769705 w 22146938"/>
              <a:gd name="connsiteY27392" fmla="*/ 230500 h 4842513"/>
              <a:gd name="connsiteX27393" fmla="*/ 4753651 w 22146938"/>
              <a:gd name="connsiteY27393" fmla="*/ 240466 h 4842513"/>
              <a:gd name="connsiteX27394" fmla="*/ 4741469 w 22146938"/>
              <a:gd name="connsiteY27394" fmla="*/ 225517 h 4842513"/>
              <a:gd name="connsiteX27395" fmla="*/ 4757524 w 22146938"/>
              <a:gd name="connsiteY27395" fmla="*/ 215551 h 4842513"/>
              <a:gd name="connsiteX27396" fmla="*/ 4963241 w 22146938"/>
              <a:gd name="connsiteY27396" fmla="*/ 215550 h 4842513"/>
              <a:gd name="connsiteX27397" fmla="*/ 4974317 w 22146938"/>
              <a:gd name="connsiteY27397" fmla="*/ 228838 h 4842513"/>
              <a:gd name="connsiteX27398" fmla="*/ 4959908 w 22146938"/>
              <a:gd name="connsiteY27398" fmla="*/ 238251 h 4842513"/>
              <a:gd name="connsiteX27399" fmla="*/ 4948834 w 22146938"/>
              <a:gd name="connsiteY27399" fmla="*/ 224963 h 4842513"/>
              <a:gd name="connsiteX27400" fmla="*/ 4963241 w 22146938"/>
              <a:gd name="connsiteY27400" fmla="*/ 215550 h 4842513"/>
              <a:gd name="connsiteX27401" fmla="*/ 7351315 w 22146938"/>
              <a:gd name="connsiteY27401" fmla="*/ 214443 h 4842513"/>
              <a:gd name="connsiteX27402" fmla="*/ 7362361 w 22146938"/>
              <a:gd name="connsiteY27402" fmla="*/ 227731 h 4842513"/>
              <a:gd name="connsiteX27403" fmla="*/ 7347453 w 22146938"/>
              <a:gd name="connsiteY27403" fmla="*/ 237144 h 4842513"/>
              <a:gd name="connsiteX27404" fmla="*/ 7336396 w 22146938"/>
              <a:gd name="connsiteY27404" fmla="*/ 223856 h 4842513"/>
              <a:gd name="connsiteX27405" fmla="*/ 7351315 w 22146938"/>
              <a:gd name="connsiteY27405" fmla="*/ 214443 h 4842513"/>
              <a:gd name="connsiteX27406" fmla="*/ 7026247 w 22146938"/>
              <a:gd name="connsiteY27406" fmla="*/ 212782 h 4842513"/>
              <a:gd name="connsiteX27407" fmla="*/ 7037332 w 22146938"/>
              <a:gd name="connsiteY27407" fmla="*/ 226624 h 4842513"/>
              <a:gd name="connsiteX27408" fmla="*/ 7022381 w 22146938"/>
              <a:gd name="connsiteY27408" fmla="*/ 236037 h 4842513"/>
              <a:gd name="connsiteX27409" fmla="*/ 7011299 w 22146938"/>
              <a:gd name="connsiteY27409" fmla="*/ 222195 h 4842513"/>
              <a:gd name="connsiteX27410" fmla="*/ 7026247 w 22146938"/>
              <a:gd name="connsiteY27410" fmla="*/ 212782 h 4842513"/>
              <a:gd name="connsiteX27411" fmla="*/ 12280667 w 22146938"/>
              <a:gd name="connsiteY27411" fmla="*/ 211675 h 4842513"/>
              <a:gd name="connsiteX27412" fmla="*/ 12291741 w 22146938"/>
              <a:gd name="connsiteY27412" fmla="*/ 225517 h 4842513"/>
              <a:gd name="connsiteX27413" fmla="*/ 12276792 w 22146938"/>
              <a:gd name="connsiteY27413" fmla="*/ 234929 h 4842513"/>
              <a:gd name="connsiteX27414" fmla="*/ 12265718 w 22146938"/>
              <a:gd name="connsiteY27414" fmla="*/ 221087 h 4842513"/>
              <a:gd name="connsiteX27415" fmla="*/ 12280667 w 22146938"/>
              <a:gd name="connsiteY27415" fmla="*/ 211675 h 4842513"/>
              <a:gd name="connsiteX27416" fmla="*/ 4080370 w 22146938"/>
              <a:gd name="connsiteY27416" fmla="*/ 211675 h 4842513"/>
              <a:gd name="connsiteX27417" fmla="*/ 4092549 w 22146938"/>
              <a:gd name="connsiteY27417" fmla="*/ 226624 h 4842513"/>
              <a:gd name="connsiteX27418" fmla="*/ 4076493 w 22146938"/>
              <a:gd name="connsiteY27418" fmla="*/ 236590 h 4842513"/>
              <a:gd name="connsiteX27419" fmla="*/ 4064313 w 22146938"/>
              <a:gd name="connsiteY27419" fmla="*/ 221641 h 4842513"/>
              <a:gd name="connsiteX27420" fmla="*/ 4080370 w 22146938"/>
              <a:gd name="connsiteY27420" fmla="*/ 211675 h 4842513"/>
              <a:gd name="connsiteX27421" fmla="*/ 4505556 w 22146938"/>
              <a:gd name="connsiteY27421" fmla="*/ 211122 h 4842513"/>
              <a:gd name="connsiteX27422" fmla="*/ 4517739 w 22146938"/>
              <a:gd name="connsiteY27422" fmla="*/ 226071 h 4842513"/>
              <a:gd name="connsiteX27423" fmla="*/ 4501680 w 22146938"/>
              <a:gd name="connsiteY27423" fmla="*/ 236591 h 4842513"/>
              <a:gd name="connsiteX27424" fmla="*/ 4489505 w 22146938"/>
              <a:gd name="connsiteY27424" fmla="*/ 221642 h 4842513"/>
              <a:gd name="connsiteX27425" fmla="*/ 4505556 w 22146938"/>
              <a:gd name="connsiteY27425" fmla="*/ 211122 h 4842513"/>
              <a:gd name="connsiteX27426" fmla="*/ 6520745 w 22146938"/>
              <a:gd name="connsiteY27426" fmla="*/ 210014 h 4842513"/>
              <a:gd name="connsiteX27427" fmla="*/ 6531781 w 22146938"/>
              <a:gd name="connsiteY27427" fmla="*/ 223856 h 4842513"/>
              <a:gd name="connsiteX27428" fmla="*/ 6516890 w 22146938"/>
              <a:gd name="connsiteY27428" fmla="*/ 233268 h 4842513"/>
              <a:gd name="connsiteX27429" fmla="*/ 6505811 w 22146938"/>
              <a:gd name="connsiteY27429" fmla="*/ 219426 h 4842513"/>
              <a:gd name="connsiteX27430" fmla="*/ 6520745 w 22146938"/>
              <a:gd name="connsiteY27430" fmla="*/ 210014 h 4842513"/>
              <a:gd name="connsiteX27431" fmla="*/ 3967357 w 22146938"/>
              <a:gd name="connsiteY27431" fmla="*/ 210014 h 4842513"/>
              <a:gd name="connsiteX27432" fmla="*/ 3979538 w 22146938"/>
              <a:gd name="connsiteY27432" fmla="*/ 224963 h 4842513"/>
              <a:gd name="connsiteX27433" fmla="*/ 3973932 w 22146938"/>
              <a:gd name="connsiteY27433" fmla="*/ 233337 h 4842513"/>
              <a:gd name="connsiteX27434" fmla="*/ 3965961 w 22146938"/>
              <a:gd name="connsiteY27434" fmla="*/ 234892 h 4842513"/>
              <a:gd name="connsiteX27435" fmla="*/ 3966286 w 22146938"/>
              <a:gd name="connsiteY27435" fmla="*/ 236037 h 4842513"/>
              <a:gd name="connsiteX27436" fmla="*/ 3950231 w 22146938"/>
              <a:gd name="connsiteY27436" fmla="*/ 246557 h 4842513"/>
              <a:gd name="connsiteX27437" fmla="*/ 3938050 w 22146938"/>
              <a:gd name="connsiteY27437" fmla="*/ 231607 h 4842513"/>
              <a:gd name="connsiteX27438" fmla="*/ 3943588 w 22146938"/>
              <a:gd name="connsiteY27438" fmla="*/ 223440 h 4842513"/>
              <a:gd name="connsiteX27439" fmla="*/ 3951105 w 22146938"/>
              <a:gd name="connsiteY27439" fmla="*/ 221759 h 4842513"/>
              <a:gd name="connsiteX27440" fmla="*/ 3950749 w 22146938"/>
              <a:gd name="connsiteY27440" fmla="*/ 220533 h 4842513"/>
              <a:gd name="connsiteX27441" fmla="*/ 3967357 w 22146938"/>
              <a:gd name="connsiteY27441" fmla="*/ 210014 h 4842513"/>
              <a:gd name="connsiteX27442" fmla="*/ 6016314 w 22146938"/>
              <a:gd name="connsiteY27442" fmla="*/ 208353 h 4842513"/>
              <a:gd name="connsiteX27443" fmla="*/ 6027382 w 22146938"/>
              <a:gd name="connsiteY27443" fmla="*/ 222195 h 4842513"/>
              <a:gd name="connsiteX27444" fmla="*/ 6012431 w 22146938"/>
              <a:gd name="connsiteY27444" fmla="*/ 231608 h 4842513"/>
              <a:gd name="connsiteX27445" fmla="*/ 6001359 w 22146938"/>
              <a:gd name="connsiteY27445" fmla="*/ 217766 h 4842513"/>
              <a:gd name="connsiteX27446" fmla="*/ 6016314 w 22146938"/>
              <a:gd name="connsiteY27446" fmla="*/ 208353 h 4842513"/>
              <a:gd name="connsiteX27447" fmla="*/ 5346808 w 22146938"/>
              <a:gd name="connsiteY27447" fmla="*/ 208353 h 4842513"/>
              <a:gd name="connsiteX27448" fmla="*/ 5358448 w 22146938"/>
              <a:gd name="connsiteY27448" fmla="*/ 222748 h 4842513"/>
              <a:gd name="connsiteX27449" fmla="*/ 5342924 w 22146938"/>
              <a:gd name="connsiteY27449" fmla="*/ 232714 h 4842513"/>
              <a:gd name="connsiteX27450" fmla="*/ 5331308 w 22146938"/>
              <a:gd name="connsiteY27450" fmla="*/ 218319 h 4842513"/>
              <a:gd name="connsiteX27451" fmla="*/ 5346808 w 22146938"/>
              <a:gd name="connsiteY27451" fmla="*/ 208353 h 4842513"/>
              <a:gd name="connsiteX27452" fmla="*/ 4202202 w 22146938"/>
              <a:gd name="connsiteY27452" fmla="*/ 204478 h 4842513"/>
              <a:gd name="connsiteX27453" fmla="*/ 4213827 w 22146938"/>
              <a:gd name="connsiteY27453" fmla="*/ 218873 h 4842513"/>
              <a:gd name="connsiteX27454" fmla="*/ 4197772 w 22146938"/>
              <a:gd name="connsiteY27454" fmla="*/ 228839 h 4842513"/>
              <a:gd name="connsiteX27455" fmla="*/ 4186147 w 22146938"/>
              <a:gd name="connsiteY27455" fmla="*/ 214444 h 4842513"/>
              <a:gd name="connsiteX27456" fmla="*/ 4202202 w 22146938"/>
              <a:gd name="connsiteY27456" fmla="*/ 204478 h 4842513"/>
              <a:gd name="connsiteX27457" fmla="*/ 12152214 w 22146938"/>
              <a:gd name="connsiteY27457" fmla="*/ 204477 h 4842513"/>
              <a:gd name="connsiteX27458" fmla="*/ 12163288 w 22146938"/>
              <a:gd name="connsiteY27458" fmla="*/ 218319 h 4842513"/>
              <a:gd name="connsiteX27459" fmla="*/ 12148339 w 22146938"/>
              <a:gd name="connsiteY27459" fmla="*/ 227732 h 4842513"/>
              <a:gd name="connsiteX27460" fmla="*/ 12137265 w 22146938"/>
              <a:gd name="connsiteY27460" fmla="*/ 213890 h 4842513"/>
              <a:gd name="connsiteX27461" fmla="*/ 12152214 w 22146938"/>
              <a:gd name="connsiteY27461" fmla="*/ 204477 h 4842513"/>
              <a:gd name="connsiteX27462" fmla="*/ 12022653 w 22146938"/>
              <a:gd name="connsiteY27462" fmla="*/ 203923 h 4842513"/>
              <a:gd name="connsiteX27463" fmla="*/ 12033727 w 22146938"/>
              <a:gd name="connsiteY27463" fmla="*/ 217765 h 4842513"/>
              <a:gd name="connsiteX27464" fmla="*/ 12018778 w 22146938"/>
              <a:gd name="connsiteY27464" fmla="*/ 227178 h 4842513"/>
              <a:gd name="connsiteX27465" fmla="*/ 12007704 w 22146938"/>
              <a:gd name="connsiteY27465" fmla="*/ 213336 h 4842513"/>
              <a:gd name="connsiteX27466" fmla="*/ 12022653 w 22146938"/>
              <a:gd name="connsiteY27466" fmla="*/ 203923 h 4842513"/>
              <a:gd name="connsiteX27467" fmla="*/ 6649179 w 22146938"/>
              <a:gd name="connsiteY27467" fmla="*/ 198387 h 4842513"/>
              <a:gd name="connsiteX27468" fmla="*/ 6660273 w 22146938"/>
              <a:gd name="connsiteY27468" fmla="*/ 212229 h 4842513"/>
              <a:gd name="connsiteX27469" fmla="*/ 6645322 w 22146938"/>
              <a:gd name="connsiteY27469" fmla="*/ 221642 h 4842513"/>
              <a:gd name="connsiteX27470" fmla="*/ 6634228 w 22146938"/>
              <a:gd name="connsiteY27470" fmla="*/ 207800 h 4842513"/>
              <a:gd name="connsiteX27471" fmla="*/ 6649179 w 22146938"/>
              <a:gd name="connsiteY27471" fmla="*/ 198387 h 4842513"/>
              <a:gd name="connsiteX27472" fmla="*/ 11780144 w 22146938"/>
              <a:gd name="connsiteY27472" fmla="*/ 196172 h 4842513"/>
              <a:gd name="connsiteX27473" fmla="*/ 11791218 w 22146938"/>
              <a:gd name="connsiteY27473" fmla="*/ 210014 h 4842513"/>
              <a:gd name="connsiteX27474" fmla="*/ 11776267 w 22146938"/>
              <a:gd name="connsiteY27474" fmla="*/ 219427 h 4842513"/>
              <a:gd name="connsiteX27475" fmla="*/ 11765194 w 22146938"/>
              <a:gd name="connsiteY27475" fmla="*/ 205585 h 4842513"/>
              <a:gd name="connsiteX27476" fmla="*/ 11780144 w 22146938"/>
              <a:gd name="connsiteY27476" fmla="*/ 196172 h 4842513"/>
              <a:gd name="connsiteX27477" fmla="*/ 6902224 w 22146938"/>
              <a:gd name="connsiteY27477" fmla="*/ 196172 h 4842513"/>
              <a:gd name="connsiteX27478" fmla="*/ 6913295 w 22146938"/>
              <a:gd name="connsiteY27478" fmla="*/ 210014 h 4842513"/>
              <a:gd name="connsiteX27479" fmla="*/ 6898349 w 22146938"/>
              <a:gd name="connsiteY27479" fmla="*/ 219427 h 4842513"/>
              <a:gd name="connsiteX27480" fmla="*/ 6887268 w 22146938"/>
              <a:gd name="connsiteY27480" fmla="*/ 205585 h 4842513"/>
              <a:gd name="connsiteX27481" fmla="*/ 6902224 w 22146938"/>
              <a:gd name="connsiteY27481" fmla="*/ 196172 h 4842513"/>
              <a:gd name="connsiteX27482" fmla="*/ 4321334 w 22146938"/>
              <a:gd name="connsiteY27482" fmla="*/ 196172 h 4842513"/>
              <a:gd name="connsiteX27483" fmla="*/ 4332957 w 22146938"/>
              <a:gd name="connsiteY27483" fmla="*/ 210567 h 4842513"/>
              <a:gd name="connsiteX27484" fmla="*/ 4317458 w 22146938"/>
              <a:gd name="connsiteY27484" fmla="*/ 220533 h 4842513"/>
              <a:gd name="connsiteX27485" fmla="*/ 4305830 w 22146938"/>
              <a:gd name="connsiteY27485" fmla="*/ 206138 h 4842513"/>
              <a:gd name="connsiteX27486" fmla="*/ 4321334 w 22146938"/>
              <a:gd name="connsiteY27486" fmla="*/ 196172 h 4842513"/>
              <a:gd name="connsiteX27487" fmla="*/ 5113687 w 22146938"/>
              <a:gd name="connsiteY27487" fmla="*/ 195065 h 4842513"/>
              <a:gd name="connsiteX27488" fmla="*/ 5125309 w 22146938"/>
              <a:gd name="connsiteY27488" fmla="*/ 209460 h 4842513"/>
              <a:gd name="connsiteX27489" fmla="*/ 5109822 w 22146938"/>
              <a:gd name="connsiteY27489" fmla="*/ 219426 h 4842513"/>
              <a:gd name="connsiteX27490" fmla="*/ 5098190 w 22146938"/>
              <a:gd name="connsiteY27490" fmla="*/ 205031 h 4842513"/>
              <a:gd name="connsiteX27491" fmla="*/ 5113687 w 22146938"/>
              <a:gd name="connsiteY27491" fmla="*/ 195065 h 4842513"/>
              <a:gd name="connsiteX27492" fmla="*/ 11669281 w 22146938"/>
              <a:gd name="connsiteY27492" fmla="*/ 193145 h 4842513"/>
              <a:gd name="connsiteX27493" fmla="*/ 11680564 w 22146938"/>
              <a:gd name="connsiteY27493" fmla="*/ 206728 h 4842513"/>
              <a:gd name="connsiteX27494" fmla="*/ 11665605 w 22146938"/>
              <a:gd name="connsiteY27494" fmla="*/ 216108 h 4842513"/>
              <a:gd name="connsiteX27495" fmla="*/ 11654322 w 22146938"/>
              <a:gd name="connsiteY27495" fmla="*/ 202526 h 4842513"/>
              <a:gd name="connsiteX27496" fmla="*/ 11669281 w 22146938"/>
              <a:gd name="connsiteY27496" fmla="*/ 193145 h 4842513"/>
              <a:gd name="connsiteX27497" fmla="*/ 6776118 w 22146938"/>
              <a:gd name="connsiteY27497" fmla="*/ 192867 h 4842513"/>
              <a:gd name="connsiteX27498" fmla="*/ 6787374 w 22146938"/>
              <a:gd name="connsiteY27498" fmla="*/ 206447 h 4842513"/>
              <a:gd name="connsiteX27499" fmla="*/ 6772438 w 22146938"/>
              <a:gd name="connsiteY27499" fmla="*/ 215828 h 4842513"/>
              <a:gd name="connsiteX27500" fmla="*/ 6761133 w 22146938"/>
              <a:gd name="connsiteY27500" fmla="*/ 202248 h 4842513"/>
              <a:gd name="connsiteX27501" fmla="*/ 6776118 w 22146938"/>
              <a:gd name="connsiteY27501" fmla="*/ 192867 h 4842513"/>
              <a:gd name="connsiteX27502" fmla="*/ 7548991 w 22146938"/>
              <a:gd name="connsiteY27502" fmla="*/ 192850 h 4842513"/>
              <a:gd name="connsiteX27503" fmla="*/ 7560077 w 22146938"/>
              <a:gd name="connsiteY27503" fmla="*/ 206138 h 4842513"/>
              <a:gd name="connsiteX27504" fmla="*/ 7545663 w 22146938"/>
              <a:gd name="connsiteY27504" fmla="*/ 215550 h 4842513"/>
              <a:gd name="connsiteX27505" fmla="*/ 7534602 w 22146938"/>
              <a:gd name="connsiteY27505" fmla="*/ 202262 h 4842513"/>
              <a:gd name="connsiteX27506" fmla="*/ 7548991 w 22146938"/>
              <a:gd name="connsiteY27506" fmla="*/ 192850 h 4842513"/>
              <a:gd name="connsiteX27507" fmla="*/ 12555291 w 22146938"/>
              <a:gd name="connsiteY27507" fmla="*/ 190081 h 4842513"/>
              <a:gd name="connsiteX27508" fmla="*/ 12566365 w 22146938"/>
              <a:gd name="connsiteY27508" fmla="*/ 203369 h 4842513"/>
              <a:gd name="connsiteX27509" fmla="*/ 12551414 w 22146938"/>
              <a:gd name="connsiteY27509" fmla="*/ 212782 h 4842513"/>
              <a:gd name="connsiteX27510" fmla="*/ 12540341 w 22146938"/>
              <a:gd name="connsiteY27510" fmla="*/ 199494 h 4842513"/>
              <a:gd name="connsiteX27511" fmla="*/ 12555291 w 22146938"/>
              <a:gd name="connsiteY27511" fmla="*/ 190081 h 4842513"/>
              <a:gd name="connsiteX27512" fmla="*/ 12422408 w 22146938"/>
              <a:gd name="connsiteY27512" fmla="*/ 186206 h 4842513"/>
              <a:gd name="connsiteX27513" fmla="*/ 12433482 w 22146938"/>
              <a:gd name="connsiteY27513" fmla="*/ 200048 h 4842513"/>
              <a:gd name="connsiteX27514" fmla="*/ 12418531 w 22146938"/>
              <a:gd name="connsiteY27514" fmla="*/ 209461 h 4842513"/>
              <a:gd name="connsiteX27515" fmla="*/ 12407458 w 22146938"/>
              <a:gd name="connsiteY27515" fmla="*/ 195619 h 4842513"/>
              <a:gd name="connsiteX27516" fmla="*/ 12422408 w 22146938"/>
              <a:gd name="connsiteY27516" fmla="*/ 186206 h 4842513"/>
              <a:gd name="connsiteX27517" fmla="*/ 4437649 w 22146938"/>
              <a:gd name="connsiteY27517" fmla="*/ 186206 h 4842513"/>
              <a:gd name="connsiteX27518" fmla="*/ 4449284 w 22146938"/>
              <a:gd name="connsiteY27518" fmla="*/ 200048 h 4842513"/>
              <a:gd name="connsiteX27519" fmla="*/ 4433769 w 22146938"/>
              <a:gd name="connsiteY27519" fmla="*/ 210014 h 4842513"/>
              <a:gd name="connsiteX27520" fmla="*/ 4422150 w 22146938"/>
              <a:gd name="connsiteY27520" fmla="*/ 196172 h 4842513"/>
              <a:gd name="connsiteX27521" fmla="*/ 4437649 w 22146938"/>
              <a:gd name="connsiteY27521" fmla="*/ 186206 h 4842513"/>
              <a:gd name="connsiteX27522" fmla="*/ 4096944 w 22146938"/>
              <a:gd name="connsiteY27522" fmla="*/ 185653 h 4842513"/>
              <a:gd name="connsiteX27523" fmla="*/ 4109123 w 22146938"/>
              <a:gd name="connsiteY27523" fmla="*/ 200602 h 4842513"/>
              <a:gd name="connsiteX27524" fmla="*/ 4105993 w 22146938"/>
              <a:gd name="connsiteY27524" fmla="*/ 205338 h 4842513"/>
              <a:gd name="connsiteX27525" fmla="*/ 4107428 w 22146938"/>
              <a:gd name="connsiteY27525" fmla="*/ 205031 h 4842513"/>
              <a:gd name="connsiteX27526" fmla="*/ 4119608 w 22146938"/>
              <a:gd name="connsiteY27526" fmla="*/ 219980 h 4842513"/>
              <a:gd name="connsiteX27527" fmla="*/ 4102999 w 22146938"/>
              <a:gd name="connsiteY27527" fmla="*/ 230500 h 4842513"/>
              <a:gd name="connsiteX27528" fmla="*/ 4090819 w 22146938"/>
              <a:gd name="connsiteY27528" fmla="*/ 215550 h 4842513"/>
              <a:gd name="connsiteX27529" fmla="*/ 4093987 w 22146938"/>
              <a:gd name="connsiteY27529" fmla="*/ 210934 h 4842513"/>
              <a:gd name="connsiteX27530" fmla="*/ 4093067 w 22146938"/>
              <a:gd name="connsiteY27530" fmla="*/ 211122 h 4842513"/>
              <a:gd name="connsiteX27531" fmla="*/ 4080888 w 22146938"/>
              <a:gd name="connsiteY27531" fmla="*/ 196172 h 4842513"/>
              <a:gd name="connsiteX27532" fmla="*/ 4096944 w 22146938"/>
              <a:gd name="connsiteY27532" fmla="*/ 185653 h 4842513"/>
              <a:gd name="connsiteX27533" fmla="*/ 4372675 w 22146938"/>
              <a:gd name="connsiteY27533" fmla="*/ 181223 h 4842513"/>
              <a:gd name="connsiteX27534" fmla="*/ 4384854 w 22146938"/>
              <a:gd name="connsiteY27534" fmla="*/ 196172 h 4842513"/>
              <a:gd name="connsiteX27535" fmla="*/ 4368796 w 22146938"/>
              <a:gd name="connsiteY27535" fmla="*/ 206692 h 4842513"/>
              <a:gd name="connsiteX27536" fmla="*/ 4356618 w 22146938"/>
              <a:gd name="connsiteY27536" fmla="*/ 191743 h 4842513"/>
              <a:gd name="connsiteX27537" fmla="*/ 4372675 w 22146938"/>
              <a:gd name="connsiteY27537" fmla="*/ 181223 h 4842513"/>
              <a:gd name="connsiteX27538" fmla="*/ 5675804 w 22146938"/>
              <a:gd name="connsiteY27538" fmla="*/ 180669 h 4842513"/>
              <a:gd name="connsiteX27539" fmla="*/ 5686867 w 22146938"/>
              <a:gd name="connsiteY27539" fmla="*/ 194511 h 4842513"/>
              <a:gd name="connsiteX27540" fmla="*/ 5671928 w 22146938"/>
              <a:gd name="connsiteY27540" fmla="*/ 203924 h 4842513"/>
              <a:gd name="connsiteX27541" fmla="*/ 5660841 w 22146938"/>
              <a:gd name="connsiteY27541" fmla="*/ 190082 h 4842513"/>
              <a:gd name="connsiteX27542" fmla="*/ 5675804 w 22146938"/>
              <a:gd name="connsiteY27542" fmla="*/ 180669 h 4842513"/>
              <a:gd name="connsiteX27543" fmla="*/ 4874958 w 22146938"/>
              <a:gd name="connsiteY27543" fmla="*/ 180669 h 4842513"/>
              <a:gd name="connsiteX27544" fmla="*/ 4887138 w 22146938"/>
              <a:gd name="connsiteY27544" fmla="*/ 195064 h 4842513"/>
              <a:gd name="connsiteX27545" fmla="*/ 4881601 w 22146938"/>
              <a:gd name="connsiteY27545" fmla="*/ 202954 h 4842513"/>
              <a:gd name="connsiteX27546" fmla="*/ 4875706 w 22146938"/>
              <a:gd name="connsiteY27546" fmla="*/ 204118 h 4842513"/>
              <a:gd name="connsiteX27547" fmla="*/ 4877393 w 22146938"/>
              <a:gd name="connsiteY27547" fmla="*/ 206138 h 4842513"/>
              <a:gd name="connsiteX27548" fmla="*/ 4862992 w 22146938"/>
              <a:gd name="connsiteY27548" fmla="*/ 215551 h 4842513"/>
              <a:gd name="connsiteX27549" fmla="*/ 4851923 w 22146938"/>
              <a:gd name="connsiteY27549" fmla="*/ 202263 h 4842513"/>
              <a:gd name="connsiteX27550" fmla="*/ 4856836 w 22146938"/>
              <a:gd name="connsiteY27550" fmla="*/ 194857 h 4842513"/>
              <a:gd name="connsiteX27551" fmla="*/ 4860040 w 22146938"/>
              <a:gd name="connsiteY27551" fmla="*/ 194178 h 4842513"/>
              <a:gd name="connsiteX27552" fmla="*/ 4858904 w 22146938"/>
              <a:gd name="connsiteY27552" fmla="*/ 190635 h 4842513"/>
              <a:gd name="connsiteX27553" fmla="*/ 4874958 w 22146938"/>
              <a:gd name="connsiteY27553" fmla="*/ 180669 h 4842513"/>
              <a:gd name="connsiteX27554" fmla="*/ 5894813 w 22146938"/>
              <a:gd name="connsiteY27554" fmla="*/ 179867 h 4842513"/>
              <a:gd name="connsiteX27555" fmla="*/ 5906103 w 22146938"/>
              <a:gd name="connsiteY27555" fmla="*/ 193446 h 4842513"/>
              <a:gd name="connsiteX27556" fmla="*/ 5891142 w 22146938"/>
              <a:gd name="connsiteY27556" fmla="*/ 202828 h 4842513"/>
              <a:gd name="connsiteX27557" fmla="*/ 5879851 w 22146938"/>
              <a:gd name="connsiteY27557" fmla="*/ 189247 h 4842513"/>
              <a:gd name="connsiteX27558" fmla="*/ 5894813 w 22146938"/>
              <a:gd name="connsiteY27558" fmla="*/ 179867 h 4842513"/>
              <a:gd name="connsiteX27559" fmla="*/ 4765529 w 22146938"/>
              <a:gd name="connsiteY27559" fmla="*/ 177900 h 4842513"/>
              <a:gd name="connsiteX27560" fmla="*/ 4776612 w 22146938"/>
              <a:gd name="connsiteY27560" fmla="*/ 191742 h 4842513"/>
              <a:gd name="connsiteX27561" fmla="*/ 4761660 w 22146938"/>
              <a:gd name="connsiteY27561" fmla="*/ 201155 h 4842513"/>
              <a:gd name="connsiteX27562" fmla="*/ 4750589 w 22146938"/>
              <a:gd name="connsiteY27562" fmla="*/ 187313 h 4842513"/>
              <a:gd name="connsiteX27563" fmla="*/ 4765529 w 22146938"/>
              <a:gd name="connsiteY27563" fmla="*/ 177900 h 4842513"/>
              <a:gd name="connsiteX27564" fmla="*/ 4550641 w 22146938"/>
              <a:gd name="connsiteY27564" fmla="*/ 176240 h 4842513"/>
              <a:gd name="connsiteX27565" fmla="*/ 4562277 w 22146938"/>
              <a:gd name="connsiteY27565" fmla="*/ 190082 h 4842513"/>
              <a:gd name="connsiteX27566" fmla="*/ 4547323 w 22146938"/>
              <a:gd name="connsiteY27566" fmla="*/ 199494 h 4842513"/>
              <a:gd name="connsiteX27567" fmla="*/ 4535699 w 22146938"/>
              <a:gd name="connsiteY27567" fmla="*/ 185652 h 4842513"/>
              <a:gd name="connsiteX27568" fmla="*/ 4550641 w 22146938"/>
              <a:gd name="connsiteY27568" fmla="*/ 176240 h 4842513"/>
              <a:gd name="connsiteX27569" fmla="*/ 7232822 w 22146938"/>
              <a:gd name="connsiteY27569" fmla="*/ 174578 h 4842513"/>
              <a:gd name="connsiteX27570" fmla="*/ 7243902 w 22146938"/>
              <a:gd name="connsiteY27570" fmla="*/ 187866 h 4842513"/>
              <a:gd name="connsiteX27571" fmla="*/ 7228946 w 22146938"/>
              <a:gd name="connsiteY27571" fmla="*/ 197279 h 4842513"/>
              <a:gd name="connsiteX27572" fmla="*/ 7217877 w 22146938"/>
              <a:gd name="connsiteY27572" fmla="*/ 183991 h 4842513"/>
              <a:gd name="connsiteX27573" fmla="*/ 7232822 w 22146938"/>
              <a:gd name="connsiteY27573" fmla="*/ 174578 h 4842513"/>
              <a:gd name="connsiteX27574" fmla="*/ 4628268 w 22146938"/>
              <a:gd name="connsiteY27574" fmla="*/ 173908 h 4842513"/>
              <a:gd name="connsiteX27575" fmla="*/ 4640465 w 22146938"/>
              <a:gd name="connsiteY27575" fmla="*/ 188758 h 4842513"/>
              <a:gd name="connsiteX27576" fmla="*/ 4624241 w 22146938"/>
              <a:gd name="connsiteY27576" fmla="*/ 199056 h 4842513"/>
              <a:gd name="connsiteX27577" fmla="*/ 4612028 w 22146938"/>
              <a:gd name="connsiteY27577" fmla="*/ 184206 h 4842513"/>
              <a:gd name="connsiteX27578" fmla="*/ 4628268 w 22146938"/>
              <a:gd name="connsiteY27578" fmla="*/ 173908 h 4842513"/>
              <a:gd name="connsiteX27579" fmla="*/ 5452063 w 22146938"/>
              <a:gd name="connsiteY27579" fmla="*/ 173471 h 4842513"/>
              <a:gd name="connsiteX27580" fmla="*/ 5463692 w 22146938"/>
              <a:gd name="connsiteY27580" fmla="*/ 187313 h 4842513"/>
              <a:gd name="connsiteX27581" fmla="*/ 5448192 w 22146938"/>
              <a:gd name="connsiteY27581" fmla="*/ 196726 h 4842513"/>
              <a:gd name="connsiteX27582" fmla="*/ 5436568 w 22146938"/>
              <a:gd name="connsiteY27582" fmla="*/ 182884 h 4842513"/>
              <a:gd name="connsiteX27583" fmla="*/ 5452063 w 22146938"/>
              <a:gd name="connsiteY27583" fmla="*/ 173471 h 4842513"/>
              <a:gd name="connsiteX27584" fmla="*/ 4660315 w 22146938"/>
              <a:gd name="connsiteY27584" fmla="*/ 172364 h 4842513"/>
              <a:gd name="connsiteX27585" fmla="*/ 4671390 w 22146938"/>
              <a:gd name="connsiteY27585" fmla="*/ 186206 h 4842513"/>
              <a:gd name="connsiteX27586" fmla="*/ 4656443 w 22146938"/>
              <a:gd name="connsiteY27586" fmla="*/ 195618 h 4842513"/>
              <a:gd name="connsiteX27587" fmla="*/ 4645358 w 22146938"/>
              <a:gd name="connsiteY27587" fmla="*/ 181776 h 4842513"/>
              <a:gd name="connsiteX27588" fmla="*/ 4660315 w 22146938"/>
              <a:gd name="connsiteY27588" fmla="*/ 172364 h 4842513"/>
              <a:gd name="connsiteX27589" fmla="*/ 6234455 w 22146938"/>
              <a:gd name="connsiteY27589" fmla="*/ 171810 h 4842513"/>
              <a:gd name="connsiteX27590" fmla="*/ 6245531 w 22146938"/>
              <a:gd name="connsiteY27590" fmla="*/ 185098 h 4842513"/>
              <a:gd name="connsiteX27591" fmla="*/ 6230579 w 22146938"/>
              <a:gd name="connsiteY27591" fmla="*/ 194511 h 4842513"/>
              <a:gd name="connsiteX27592" fmla="*/ 6219507 w 22146938"/>
              <a:gd name="connsiteY27592" fmla="*/ 181223 h 4842513"/>
              <a:gd name="connsiteX27593" fmla="*/ 6234455 w 22146938"/>
              <a:gd name="connsiteY27593" fmla="*/ 171810 h 4842513"/>
              <a:gd name="connsiteX27594" fmla="*/ 6359638 w 22146938"/>
              <a:gd name="connsiteY27594" fmla="*/ 170703 h 4842513"/>
              <a:gd name="connsiteX27595" fmla="*/ 6370708 w 22146938"/>
              <a:gd name="connsiteY27595" fmla="*/ 183991 h 4842513"/>
              <a:gd name="connsiteX27596" fmla="*/ 6355766 w 22146938"/>
              <a:gd name="connsiteY27596" fmla="*/ 193404 h 4842513"/>
              <a:gd name="connsiteX27597" fmla="*/ 6344686 w 22146938"/>
              <a:gd name="connsiteY27597" fmla="*/ 180116 h 4842513"/>
              <a:gd name="connsiteX27598" fmla="*/ 6359638 w 22146938"/>
              <a:gd name="connsiteY27598" fmla="*/ 170703 h 4842513"/>
              <a:gd name="connsiteX27599" fmla="*/ 4222653 w 22146938"/>
              <a:gd name="connsiteY27599" fmla="*/ 168488 h 4842513"/>
              <a:gd name="connsiteX27600" fmla="*/ 4230879 w 22146938"/>
              <a:gd name="connsiteY27600" fmla="*/ 173016 h 4842513"/>
              <a:gd name="connsiteX27601" fmla="*/ 4237026 w 22146938"/>
              <a:gd name="connsiteY27601" fmla="*/ 171810 h 4842513"/>
              <a:gd name="connsiteX27602" fmla="*/ 4249207 w 22146938"/>
              <a:gd name="connsiteY27602" fmla="*/ 186759 h 4842513"/>
              <a:gd name="connsiteX27603" fmla="*/ 4233151 w 22146938"/>
              <a:gd name="connsiteY27603" fmla="*/ 197279 h 4842513"/>
              <a:gd name="connsiteX27604" fmla="*/ 4224324 w 22146938"/>
              <a:gd name="connsiteY27604" fmla="*/ 192418 h 4842513"/>
              <a:gd name="connsiteX27605" fmla="*/ 4218777 w 22146938"/>
              <a:gd name="connsiteY27605" fmla="*/ 193403 h 4842513"/>
              <a:gd name="connsiteX27606" fmla="*/ 4206597 w 22146938"/>
              <a:gd name="connsiteY27606" fmla="*/ 178454 h 4842513"/>
              <a:gd name="connsiteX27607" fmla="*/ 4222653 w 22146938"/>
              <a:gd name="connsiteY27607" fmla="*/ 168488 h 4842513"/>
              <a:gd name="connsiteX27608" fmla="*/ 11913026 w 22146938"/>
              <a:gd name="connsiteY27608" fmla="*/ 165720 h 4842513"/>
              <a:gd name="connsiteX27609" fmla="*/ 11924100 w 22146938"/>
              <a:gd name="connsiteY27609" fmla="*/ 179562 h 4842513"/>
              <a:gd name="connsiteX27610" fmla="*/ 11909149 w 22146938"/>
              <a:gd name="connsiteY27610" fmla="*/ 188974 h 4842513"/>
              <a:gd name="connsiteX27611" fmla="*/ 11898076 w 22146938"/>
              <a:gd name="connsiteY27611" fmla="*/ 175132 h 4842513"/>
              <a:gd name="connsiteX27612" fmla="*/ 11913026 w 22146938"/>
              <a:gd name="connsiteY27612" fmla="*/ 165720 h 4842513"/>
              <a:gd name="connsiteX27613" fmla="*/ 12297277 w 22146938"/>
              <a:gd name="connsiteY27613" fmla="*/ 164613 h 4842513"/>
              <a:gd name="connsiteX27614" fmla="*/ 12308351 w 22146938"/>
              <a:gd name="connsiteY27614" fmla="*/ 178455 h 4842513"/>
              <a:gd name="connsiteX27615" fmla="*/ 12293402 w 22146938"/>
              <a:gd name="connsiteY27615" fmla="*/ 187867 h 4842513"/>
              <a:gd name="connsiteX27616" fmla="*/ 12282328 w 22146938"/>
              <a:gd name="connsiteY27616" fmla="*/ 174025 h 4842513"/>
              <a:gd name="connsiteX27617" fmla="*/ 12297277 w 22146938"/>
              <a:gd name="connsiteY27617" fmla="*/ 164613 h 4842513"/>
              <a:gd name="connsiteX27618" fmla="*/ 5223337 w 22146938"/>
              <a:gd name="connsiteY27618" fmla="*/ 161291 h 4842513"/>
              <a:gd name="connsiteX27619" fmla="*/ 5234953 w 22146938"/>
              <a:gd name="connsiteY27619" fmla="*/ 175686 h 4842513"/>
              <a:gd name="connsiteX27620" fmla="*/ 5219465 w 22146938"/>
              <a:gd name="connsiteY27620" fmla="*/ 185652 h 4842513"/>
              <a:gd name="connsiteX27621" fmla="*/ 5207846 w 22146938"/>
              <a:gd name="connsiteY27621" fmla="*/ 171257 h 4842513"/>
              <a:gd name="connsiteX27622" fmla="*/ 5223337 w 22146938"/>
              <a:gd name="connsiteY27622" fmla="*/ 161291 h 4842513"/>
              <a:gd name="connsiteX27623" fmla="*/ 6485917 w 22146938"/>
              <a:gd name="connsiteY27623" fmla="*/ 160183 h 4842513"/>
              <a:gd name="connsiteX27624" fmla="*/ 6496976 w 22146938"/>
              <a:gd name="connsiteY27624" fmla="*/ 173471 h 4842513"/>
              <a:gd name="connsiteX27625" fmla="*/ 6482039 w 22146938"/>
              <a:gd name="connsiteY27625" fmla="*/ 182883 h 4842513"/>
              <a:gd name="connsiteX27626" fmla="*/ 6470970 w 22146938"/>
              <a:gd name="connsiteY27626" fmla="*/ 169595 h 4842513"/>
              <a:gd name="connsiteX27627" fmla="*/ 6485917 w 22146938"/>
              <a:gd name="connsiteY27627" fmla="*/ 160183 h 4842513"/>
              <a:gd name="connsiteX27628" fmla="*/ 6112109 w 22146938"/>
              <a:gd name="connsiteY27628" fmla="*/ 160183 h 4842513"/>
              <a:gd name="connsiteX27629" fmla="*/ 6123178 w 22146938"/>
              <a:gd name="connsiteY27629" fmla="*/ 173471 h 4842513"/>
              <a:gd name="connsiteX27630" fmla="*/ 6108790 w 22146938"/>
              <a:gd name="connsiteY27630" fmla="*/ 182884 h 4842513"/>
              <a:gd name="connsiteX27631" fmla="*/ 6097718 w 22146938"/>
              <a:gd name="connsiteY27631" fmla="*/ 169596 h 4842513"/>
              <a:gd name="connsiteX27632" fmla="*/ 6112109 w 22146938"/>
              <a:gd name="connsiteY27632" fmla="*/ 160183 h 4842513"/>
              <a:gd name="connsiteX27633" fmla="*/ 12170486 w 22146938"/>
              <a:gd name="connsiteY27633" fmla="*/ 156308 h 4842513"/>
              <a:gd name="connsiteX27634" fmla="*/ 12181560 w 22146938"/>
              <a:gd name="connsiteY27634" fmla="*/ 170150 h 4842513"/>
              <a:gd name="connsiteX27635" fmla="*/ 12166609 w 22146938"/>
              <a:gd name="connsiteY27635" fmla="*/ 179562 h 4842513"/>
              <a:gd name="connsiteX27636" fmla="*/ 12155536 w 22146938"/>
              <a:gd name="connsiteY27636" fmla="*/ 165720 h 4842513"/>
              <a:gd name="connsiteX27637" fmla="*/ 12170486 w 22146938"/>
              <a:gd name="connsiteY27637" fmla="*/ 156308 h 4842513"/>
              <a:gd name="connsiteX27638" fmla="*/ 12043140 w 22146938"/>
              <a:gd name="connsiteY27638" fmla="*/ 153539 h 4842513"/>
              <a:gd name="connsiteX27639" fmla="*/ 12054214 w 22146938"/>
              <a:gd name="connsiteY27639" fmla="*/ 167381 h 4842513"/>
              <a:gd name="connsiteX27640" fmla="*/ 12039263 w 22146938"/>
              <a:gd name="connsiteY27640" fmla="*/ 176794 h 4842513"/>
              <a:gd name="connsiteX27641" fmla="*/ 12028190 w 22146938"/>
              <a:gd name="connsiteY27641" fmla="*/ 162952 h 4842513"/>
              <a:gd name="connsiteX27642" fmla="*/ 12043140 w 22146938"/>
              <a:gd name="connsiteY27642" fmla="*/ 153539 h 4842513"/>
              <a:gd name="connsiteX27643" fmla="*/ 12435142 w 22146938"/>
              <a:gd name="connsiteY27643" fmla="*/ 151878 h 4842513"/>
              <a:gd name="connsiteX27644" fmla="*/ 12446216 w 22146938"/>
              <a:gd name="connsiteY27644" fmla="*/ 165166 h 4842513"/>
              <a:gd name="connsiteX27645" fmla="*/ 12431267 w 22146938"/>
              <a:gd name="connsiteY27645" fmla="*/ 174578 h 4842513"/>
              <a:gd name="connsiteX27646" fmla="*/ 12420193 w 22146938"/>
              <a:gd name="connsiteY27646" fmla="*/ 161290 h 4842513"/>
              <a:gd name="connsiteX27647" fmla="*/ 12435142 w 22146938"/>
              <a:gd name="connsiteY27647" fmla="*/ 151878 h 4842513"/>
              <a:gd name="connsiteX27648" fmla="*/ 11803398 w 22146938"/>
              <a:gd name="connsiteY27648" fmla="*/ 149663 h 4842513"/>
              <a:gd name="connsiteX27649" fmla="*/ 11814472 w 22146938"/>
              <a:gd name="connsiteY27649" fmla="*/ 162951 h 4842513"/>
              <a:gd name="connsiteX27650" fmla="*/ 11799523 w 22146938"/>
              <a:gd name="connsiteY27650" fmla="*/ 172363 h 4842513"/>
              <a:gd name="connsiteX27651" fmla="*/ 11788449 w 22146938"/>
              <a:gd name="connsiteY27651" fmla="*/ 159075 h 4842513"/>
              <a:gd name="connsiteX27652" fmla="*/ 11803398 w 22146938"/>
              <a:gd name="connsiteY27652" fmla="*/ 149663 h 4842513"/>
              <a:gd name="connsiteX27653" fmla="*/ 7432164 w 22146938"/>
              <a:gd name="connsiteY27653" fmla="*/ 149110 h 4842513"/>
              <a:gd name="connsiteX27654" fmla="*/ 7443238 w 22146938"/>
              <a:gd name="connsiteY27654" fmla="*/ 162398 h 4842513"/>
              <a:gd name="connsiteX27655" fmla="*/ 7428832 w 22146938"/>
              <a:gd name="connsiteY27655" fmla="*/ 171810 h 4842513"/>
              <a:gd name="connsiteX27656" fmla="*/ 7417756 w 22146938"/>
              <a:gd name="connsiteY27656" fmla="*/ 158522 h 4842513"/>
              <a:gd name="connsiteX27657" fmla="*/ 7432164 w 22146938"/>
              <a:gd name="connsiteY27657" fmla="*/ 149110 h 4842513"/>
              <a:gd name="connsiteX27658" fmla="*/ 4989108 w 22146938"/>
              <a:gd name="connsiteY27658" fmla="*/ 149110 h 4842513"/>
              <a:gd name="connsiteX27659" fmla="*/ 5000735 w 22146938"/>
              <a:gd name="connsiteY27659" fmla="*/ 163506 h 4842513"/>
              <a:gd name="connsiteX27660" fmla="*/ 4985232 w 22146938"/>
              <a:gd name="connsiteY27660" fmla="*/ 173472 h 4842513"/>
              <a:gd name="connsiteX27661" fmla="*/ 4973604 w 22146938"/>
              <a:gd name="connsiteY27661" fmla="*/ 159076 h 4842513"/>
              <a:gd name="connsiteX27662" fmla="*/ 4989108 w 22146938"/>
              <a:gd name="connsiteY27662" fmla="*/ 149110 h 4842513"/>
              <a:gd name="connsiteX27663" fmla="*/ 4496738 w 22146938"/>
              <a:gd name="connsiteY27663" fmla="*/ 149110 h 4842513"/>
              <a:gd name="connsiteX27664" fmla="*/ 4508918 w 22146938"/>
              <a:gd name="connsiteY27664" fmla="*/ 164059 h 4842513"/>
              <a:gd name="connsiteX27665" fmla="*/ 4492870 w 22146938"/>
              <a:gd name="connsiteY27665" fmla="*/ 174025 h 4842513"/>
              <a:gd name="connsiteX27666" fmla="*/ 4480684 w 22146938"/>
              <a:gd name="connsiteY27666" fmla="*/ 159076 h 4842513"/>
              <a:gd name="connsiteX27667" fmla="*/ 4496738 w 22146938"/>
              <a:gd name="connsiteY27667" fmla="*/ 149110 h 4842513"/>
              <a:gd name="connsiteX27668" fmla="*/ 4361644 w 22146938"/>
              <a:gd name="connsiteY27668" fmla="*/ 146342 h 4842513"/>
              <a:gd name="connsiteX27669" fmla="*/ 4373823 w 22146938"/>
              <a:gd name="connsiteY27669" fmla="*/ 161291 h 4842513"/>
              <a:gd name="connsiteX27670" fmla="*/ 4357770 w 22146938"/>
              <a:gd name="connsiteY27670" fmla="*/ 171257 h 4842513"/>
              <a:gd name="connsiteX27671" fmla="*/ 4354805 w 22146938"/>
              <a:gd name="connsiteY27671" fmla="*/ 169623 h 4842513"/>
              <a:gd name="connsiteX27672" fmla="*/ 4350058 w 22146938"/>
              <a:gd name="connsiteY27672" fmla="*/ 176378 h 4842513"/>
              <a:gd name="connsiteX27673" fmla="*/ 4339553 w 22146938"/>
              <a:gd name="connsiteY27673" fmla="*/ 178454 h 4842513"/>
              <a:gd name="connsiteX27674" fmla="*/ 4327917 w 22146938"/>
              <a:gd name="connsiteY27674" fmla="*/ 164059 h 4842513"/>
              <a:gd name="connsiteX27675" fmla="*/ 4343980 w 22146938"/>
              <a:gd name="connsiteY27675" fmla="*/ 154093 h 4842513"/>
              <a:gd name="connsiteX27676" fmla="*/ 4346249 w 22146938"/>
              <a:gd name="connsiteY27676" fmla="*/ 155367 h 4842513"/>
              <a:gd name="connsiteX27677" fmla="*/ 4351122 w 22146938"/>
              <a:gd name="connsiteY27677" fmla="*/ 148418 h 4842513"/>
              <a:gd name="connsiteX27678" fmla="*/ 4361644 w 22146938"/>
              <a:gd name="connsiteY27678" fmla="*/ 146342 h 4842513"/>
              <a:gd name="connsiteX27679" fmla="*/ 7112094 w 22146938"/>
              <a:gd name="connsiteY27679" fmla="*/ 145234 h 4842513"/>
              <a:gd name="connsiteX27680" fmla="*/ 7123178 w 22146938"/>
              <a:gd name="connsiteY27680" fmla="*/ 158522 h 4842513"/>
              <a:gd name="connsiteX27681" fmla="*/ 7108229 w 22146938"/>
              <a:gd name="connsiteY27681" fmla="*/ 167934 h 4842513"/>
              <a:gd name="connsiteX27682" fmla="*/ 7097158 w 22146938"/>
              <a:gd name="connsiteY27682" fmla="*/ 154646 h 4842513"/>
              <a:gd name="connsiteX27683" fmla="*/ 7112094 w 22146938"/>
              <a:gd name="connsiteY27683" fmla="*/ 145234 h 4842513"/>
              <a:gd name="connsiteX27684" fmla="*/ 6612628 w 22146938"/>
              <a:gd name="connsiteY27684" fmla="*/ 145234 h 4842513"/>
              <a:gd name="connsiteX27685" fmla="*/ 6623707 w 22146938"/>
              <a:gd name="connsiteY27685" fmla="*/ 158522 h 4842513"/>
              <a:gd name="connsiteX27686" fmla="*/ 6608751 w 22146938"/>
              <a:gd name="connsiteY27686" fmla="*/ 167935 h 4842513"/>
              <a:gd name="connsiteX27687" fmla="*/ 6597676 w 22146938"/>
              <a:gd name="connsiteY27687" fmla="*/ 154647 h 4842513"/>
              <a:gd name="connsiteX27688" fmla="*/ 6612628 w 22146938"/>
              <a:gd name="connsiteY27688" fmla="*/ 145234 h 4842513"/>
              <a:gd name="connsiteX27689" fmla="*/ 5775477 w 22146938"/>
              <a:gd name="connsiteY27689" fmla="*/ 142466 h 4842513"/>
              <a:gd name="connsiteX27690" fmla="*/ 5786542 w 22146938"/>
              <a:gd name="connsiteY27690" fmla="*/ 156308 h 4842513"/>
              <a:gd name="connsiteX27691" fmla="*/ 5771598 w 22146938"/>
              <a:gd name="connsiteY27691" fmla="*/ 165720 h 4842513"/>
              <a:gd name="connsiteX27692" fmla="*/ 5760524 w 22146938"/>
              <a:gd name="connsiteY27692" fmla="*/ 151878 h 4842513"/>
              <a:gd name="connsiteX27693" fmla="*/ 5775477 w 22146938"/>
              <a:gd name="connsiteY27693" fmla="*/ 142466 h 4842513"/>
              <a:gd name="connsiteX27694" fmla="*/ 4747062 w 22146938"/>
              <a:gd name="connsiteY27694" fmla="*/ 142466 h 4842513"/>
              <a:gd name="connsiteX27695" fmla="*/ 4758687 w 22146938"/>
              <a:gd name="connsiteY27695" fmla="*/ 156861 h 4842513"/>
              <a:gd name="connsiteX27696" fmla="*/ 4742627 w 22146938"/>
              <a:gd name="connsiteY27696" fmla="*/ 166827 h 4842513"/>
              <a:gd name="connsiteX27697" fmla="*/ 4731006 w 22146938"/>
              <a:gd name="connsiteY27697" fmla="*/ 152432 h 4842513"/>
              <a:gd name="connsiteX27698" fmla="*/ 4747062 w 22146938"/>
              <a:gd name="connsiteY27698" fmla="*/ 142466 h 4842513"/>
              <a:gd name="connsiteX27699" fmla="*/ 4461967 w 22146938"/>
              <a:gd name="connsiteY27699" fmla="*/ 140805 h 4842513"/>
              <a:gd name="connsiteX27700" fmla="*/ 4473594 w 22146938"/>
              <a:gd name="connsiteY27700" fmla="*/ 155200 h 4842513"/>
              <a:gd name="connsiteX27701" fmla="*/ 4458088 w 22146938"/>
              <a:gd name="connsiteY27701" fmla="*/ 165166 h 4842513"/>
              <a:gd name="connsiteX27702" fmla="*/ 4446462 w 22146938"/>
              <a:gd name="connsiteY27702" fmla="*/ 150771 h 4842513"/>
              <a:gd name="connsiteX27703" fmla="*/ 4461967 w 22146938"/>
              <a:gd name="connsiteY27703" fmla="*/ 140805 h 4842513"/>
              <a:gd name="connsiteX27704" fmla="*/ 5555075 w 22146938"/>
              <a:gd name="connsiteY27704" fmla="*/ 138589 h 4842513"/>
              <a:gd name="connsiteX27705" fmla="*/ 5566146 w 22146938"/>
              <a:gd name="connsiteY27705" fmla="*/ 152431 h 4842513"/>
              <a:gd name="connsiteX27706" fmla="*/ 5551199 w 22146938"/>
              <a:gd name="connsiteY27706" fmla="*/ 161844 h 4842513"/>
              <a:gd name="connsiteX27707" fmla="*/ 5540124 w 22146938"/>
              <a:gd name="connsiteY27707" fmla="*/ 148002 h 4842513"/>
              <a:gd name="connsiteX27708" fmla="*/ 5555075 w 22146938"/>
              <a:gd name="connsiteY27708" fmla="*/ 138589 h 4842513"/>
              <a:gd name="connsiteX27709" fmla="*/ 5991420 w 22146938"/>
              <a:gd name="connsiteY27709" fmla="*/ 135821 h 4842513"/>
              <a:gd name="connsiteX27710" fmla="*/ 6002490 w 22146938"/>
              <a:gd name="connsiteY27710" fmla="*/ 149109 h 4842513"/>
              <a:gd name="connsiteX27711" fmla="*/ 5988101 w 22146938"/>
              <a:gd name="connsiteY27711" fmla="*/ 158522 h 4842513"/>
              <a:gd name="connsiteX27712" fmla="*/ 5977024 w 22146938"/>
              <a:gd name="connsiteY27712" fmla="*/ 145234 h 4842513"/>
              <a:gd name="connsiteX27713" fmla="*/ 5991420 w 22146938"/>
              <a:gd name="connsiteY27713" fmla="*/ 135821 h 4842513"/>
              <a:gd name="connsiteX27714" fmla="*/ 6739509 w 22146938"/>
              <a:gd name="connsiteY27714" fmla="*/ 131901 h 4842513"/>
              <a:gd name="connsiteX27715" fmla="*/ 6750793 w 22146938"/>
              <a:gd name="connsiteY27715" fmla="*/ 145480 h 4842513"/>
              <a:gd name="connsiteX27716" fmla="*/ 6735829 w 22146938"/>
              <a:gd name="connsiteY27716" fmla="*/ 154862 h 4842513"/>
              <a:gd name="connsiteX27717" fmla="*/ 6724551 w 22146938"/>
              <a:gd name="connsiteY27717" fmla="*/ 141281 h 4842513"/>
              <a:gd name="connsiteX27718" fmla="*/ 6739509 w 22146938"/>
              <a:gd name="connsiteY27718" fmla="*/ 131901 h 4842513"/>
              <a:gd name="connsiteX27719" fmla="*/ 5330233 w 22146938"/>
              <a:gd name="connsiteY27719" fmla="*/ 128624 h 4842513"/>
              <a:gd name="connsiteX27720" fmla="*/ 5341860 w 22146938"/>
              <a:gd name="connsiteY27720" fmla="*/ 142466 h 4842513"/>
              <a:gd name="connsiteX27721" fmla="*/ 5326362 w 22146938"/>
              <a:gd name="connsiteY27721" fmla="*/ 151878 h 4842513"/>
              <a:gd name="connsiteX27722" fmla="*/ 5314721 w 22146938"/>
              <a:gd name="connsiteY27722" fmla="*/ 138036 h 4842513"/>
              <a:gd name="connsiteX27723" fmla="*/ 5330233 w 22146938"/>
              <a:gd name="connsiteY27723" fmla="*/ 128624 h 4842513"/>
              <a:gd name="connsiteX27724" fmla="*/ 12312226 w 22146938"/>
              <a:gd name="connsiteY27724" fmla="*/ 128623 h 4842513"/>
              <a:gd name="connsiteX27725" fmla="*/ 12323300 w 22146938"/>
              <a:gd name="connsiteY27725" fmla="*/ 141911 h 4842513"/>
              <a:gd name="connsiteX27726" fmla="*/ 12308351 w 22146938"/>
              <a:gd name="connsiteY27726" fmla="*/ 151324 h 4842513"/>
              <a:gd name="connsiteX27727" fmla="*/ 12297277 w 22146938"/>
              <a:gd name="connsiteY27727" fmla="*/ 138036 h 4842513"/>
              <a:gd name="connsiteX27728" fmla="*/ 12312226 w 22146938"/>
              <a:gd name="connsiteY27728" fmla="*/ 128623 h 4842513"/>
              <a:gd name="connsiteX27729" fmla="*/ 6989700 w 22146938"/>
              <a:gd name="connsiteY27729" fmla="*/ 128070 h 4842513"/>
              <a:gd name="connsiteX27730" fmla="*/ 7000777 w 22146938"/>
              <a:gd name="connsiteY27730" fmla="*/ 141358 h 4842513"/>
              <a:gd name="connsiteX27731" fmla="*/ 6985821 w 22146938"/>
              <a:gd name="connsiteY27731" fmla="*/ 150771 h 4842513"/>
              <a:gd name="connsiteX27732" fmla="*/ 6974745 w 22146938"/>
              <a:gd name="connsiteY27732" fmla="*/ 137483 h 4842513"/>
              <a:gd name="connsiteX27733" fmla="*/ 6989700 w 22146938"/>
              <a:gd name="connsiteY27733" fmla="*/ 128070 h 4842513"/>
              <a:gd name="connsiteX27734" fmla="*/ 4577183 w 22146938"/>
              <a:gd name="connsiteY27734" fmla="*/ 126963 h 4842513"/>
              <a:gd name="connsiteX27735" fmla="*/ 4588816 w 22146938"/>
              <a:gd name="connsiteY27735" fmla="*/ 140804 h 4842513"/>
              <a:gd name="connsiteX27736" fmla="*/ 4573305 w 22146938"/>
              <a:gd name="connsiteY27736" fmla="*/ 150771 h 4842513"/>
              <a:gd name="connsiteX27737" fmla="*/ 4561683 w 22146938"/>
              <a:gd name="connsiteY27737" fmla="*/ 136929 h 4842513"/>
              <a:gd name="connsiteX27738" fmla="*/ 4577183 w 22146938"/>
              <a:gd name="connsiteY27738" fmla="*/ 126963 h 4842513"/>
              <a:gd name="connsiteX27739" fmla="*/ 4482395 w 22146938"/>
              <a:gd name="connsiteY27739" fmla="*/ 125302 h 4842513"/>
              <a:gd name="connsiteX27740" fmla="*/ 4494021 w 22146938"/>
              <a:gd name="connsiteY27740" fmla="*/ 139697 h 4842513"/>
              <a:gd name="connsiteX27741" fmla="*/ 4477967 w 22146938"/>
              <a:gd name="connsiteY27741" fmla="*/ 149663 h 4842513"/>
              <a:gd name="connsiteX27742" fmla="*/ 4466336 w 22146938"/>
              <a:gd name="connsiteY27742" fmla="*/ 135268 h 4842513"/>
              <a:gd name="connsiteX27743" fmla="*/ 4482395 w 22146938"/>
              <a:gd name="connsiteY27743" fmla="*/ 125302 h 4842513"/>
              <a:gd name="connsiteX27744" fmla="*/ 6865665 w 22146938"/>
              <a:gd name="connsiteY27744" fmla="*/ 124748 h 4842513"/>
              <a:gd name="connsiteX27745" fmla="*/ 6876735 w 22146938"/>
              <a:gd name="connsiteY27745" fmla="*/ 138036 h 4842513"/>
              <a:gd name="connsiteX27746" fmla="*/ 6861794 w 22146938"/>
              <a:gd name="connsiteY27746" fmla="*/ 147448 h 4842513"/>
              <a:gd name="connsiteX27747" fmla="*/ 6850717 w 22146938"/>
              <a:gd name="connsiteY27747" fmla="*/ 134160 h 4842513"/>
              <a:gd name="connsiteX27748" fmla="*/ 6865665 w 22146938"/>
              <a:gd name="connsiteY27748" fmla="*/ 124748 h 4842513"/>
              <a:gd name="connsiteX27749" fmla="*/ 11934065 w 22146938"/>
              <a:gd name="connsiteY27749" fmla="*/ 121980 h 4842513"/>
              <a:gd name="connsiteX27750" fmla="*/ 11945139 w 22146938"/>
              <a:gd name="connsiteY27750" fmla="*/ 135268 h 4842513"/>
              <a:gd name="connsiteX27751" fmla="*/ 11930190 w 22146938"/>
              <a:gd name="connsiteY27751" fmla="*/ 144680 h 4842513"/>
              <a:gd name="connsiteX27752" fmla="*/ 11919116 w 22146938"/>
              <a:gd name="connsiteY27752" fmla="*/ 131392 h 4842513"/>
              <a:gd name="connsiteX27753" fmla="*/ 11934065 w 22146938"/>
              <a:gd name="connsiteY27753" fmla="*/ 121980 h 4842513"/>
              <a:gd name="connsiteX27754" fmla="*/ 5001453 w 22146938"/>
              <a:gd name="connsiteY27754" fmla="*/ 120318 h 4842513"/>
              <a:gd name="connsiteX27755" fmla="*/ 5012524 w 22146938"/>
              <a:gd name="connsiteY27755" fmla="*/ 133606 h 4842513"/>
              <a:gd name="connsiteX27756" fmla="*/ 4998124 w 22146938"/>
              <a:gd name="connsiteY27756" fmla="*/ 143019 h 4842513"/>
              <a:gd name="connsiteX27757" fmla="*/ 4987052 w 22146938"/>
              <a:gd name="connsiteY27757" fmla="*/ 129731 h 4842513"/>
              <a:gd name="connsiteX27758" fmla="*/ 5001453 w 22146938"/>
              <a:gd name="connsiteY27758" fmla="*/ 120318 h 4842513"/>
              <a:gd name="connsiteX27759" fmla="*/ 12187096 w 22146938"/>
              <a:gd name="connsiteY27759" fmla="*/ 117550 h 4842513"/>
              <a:gd name="connsiteX27760" fmla="*/ 12198170 w 22146938"/>
              <a:gd name="connsiteY27760" fmla="*/ 130838 h 4842513"/>
              <a:gd name="connsiteX27761" fmla="*/ 12183219 w 22146938"/>
              <a:gd name="connsiteY27761" fmla="*/ 140251 h 4842513"/>
              <a:gd name="connsiteX27762" fmla="*/ 12172146 w 22146938"/>
              <a:gd name="connsiteY27762" fmla="*/ 126963 h 4842513"/>
              <a:gd name="connsiteX27763" fmla="*/ 12187096 w 22146938"/>
              <a:gd name="connsiteY27763" fmla="*/ 117550 h 4842513"/>
              <a:gd name="connsiteX27764" fmla="*/ 5099886 w 22146938"/>
              <a:gd name="connsiteY27764" fmla="*/ 117550 h 4842513"/>
              <a:gd name="connsiteX27765" fmla="*/ 5111505 w 22146938"/>
              <a:gd name="connsiteY27765" fmla="*/ 131945 h 4842513"/>
              <a:gd name="connsiteX27766" fmla="*/ 5106259 w 22146938"/>
              <a:gd name="connsiteY27766" fmla="*/ 139835 h 4842513"/>
              <a:gd name="connsiteX27767" fmla="*/ 5097462 w 22146938"/>
              <a:gd name="connsiteY27767" fmla="*/ 141617 h 4842513"/>
              <a:gd name="connsiteX27768" fmla="*/ 5108309 w 22146938"/>
              <a:gd name="connsiteY27768" fmla="*/ 154646 h 4842513"/>
              <a:gd name="connsiteX27769" fmla="*/ 5093911 w 22146938"/>
              <a:gd name="connsiteY27769" fmla="*/ 164059 h 4842513"/>
              <a:gd name="connsiteX27770" fmla="*/ 5082838 w 22146938"/>
              <a:gd name="connsiteY27770" fmla="*/ 150771 h 4842513"/>
              <a:gd name="connsiteX27771" fmla="*/ 5087953 w 22146938"/>
              <a:gd name="connsiteY27771" fmla="*/ 143365 h 4842513"/>
              <a:gd name="connsiteX27772" fmla="*/ 5095654 w 22146938"/>
              <a:gd name="connsiteY27772" fmla="*/ 141703 h 4842513"/>
              <a:gd name="connsiteX27773" fmla="*/ 5087069 w 22146938"/>
              <a:gd name="connsiteY27773" fmla="*/ 136790 h 4842513"/>
              <a:gd name="connsiteX27774" fmla="*/ 5084373 w 22146938"/>
              <a:gd name="connsiteY27774" fmla="*/ 127516 h 4842513"/>
              <a:gd name="connsiteX27775" fmla="*/ 5099886 w 22146938"/>
              <a:gd name="connsiteY27775" fmla="*/ 117550 h 4842513"/>
              <a:gd name="connsiteX27776" fmla="*/ 6327512 w 22146938"/>
              <a:gd name="connsiteY27776" fmla="*/ 115889 h 4842513"/>
              <a:gd name="connsiteX27777" fmla="*/ 6338598 w 22146938"/>
              <a:gd name="connsiteY27777" fmla="*/ 129177 h 4842513"/>
              <a:gd name="connsiteX27778" fmla="*/ 6324198 w 22146938"/>
              <a:gd name="connsiteY27778" fmla="*/ 138589 h 4842513"/>
              <a:gd name="connsiteX27779" fmla="*/ 6313079 w 22146938"/>
              <a:gd name="connsiteY27779" fmla="*/ 125301 h 4842513"/>
              <a:gd name="connsiteX27780" fmla="*/ 6327512 w 22146938"/>
              <a:gd name="connsiteY27780" fmla="*/ 115889 h 4842513"/>
              <a:gd name="connsiteX27781" fmla="*/ 4862280 w 22146938"/>
              <a:gd name="connsiteY27781" fmla="*/ 113675 h 4842513"/>
              <a:gd name="connsiteX27782" fmla="*/ 4873907 w 22146938"/>
              <a:gd name="connsiteY27782" fmla="*/ 128070 h 4842513"/>
              <a:gd name="connsiteX27783" fmla="*/ 4858394 w 22146938"/>
              <a:gd name="connsiteY27783" fmla="*/ 138036 h 4842513"/>
              <a:gd name="connsiteX27784" fmla="*/ 4846776 w 22146938"/>
              <a:gd name="connsiteY27784" fmla="*/ 123641 h 4842513"/>
              <a:gd name="connsiteX27785" fmla="*/ 4862280 w 22146938"/>
              <a:gd name="connsiteY27785" fmla="*/ 113675 h 4842513"/>
              <a:gd name="connsiteX27786" fmla="*/ 4689620 w 22146938"/>
              <a:gd name="connsiteY27786" fmla="*/ 113674 h 4842513"/>
              <a:gd name="connsiteX27787" fmla="*/ 4701244 w 22146938"/>
              <a:gd name="connsiteY27787" fmla="*/ 127516 h 4842513"/>
              <a:gd name="connsiteX27788" fmla="*/ 4686298 w 22146938"/>
              <a:gd name="connsiteY27788" fmla="*/ 136929 h 4842513"/>
              <a:gd name="connsiteX27789" fmla="*/ 4674677 w 22146938"/>
              <a:gd name="connsiteY27789" fmla="*/ 123087 h 4842513"/>
              <a:gd name="connsiteX27790" fmla="*/ 4689620 w 22146938"/>
              <a:gd name="connsiteY27790" fmla="*/ 113674 h 4842513"/>
              <a:gd name="connsiteX27791" fmla="*/ 12061965 w 22146938"/>
              <a:gd name="connsiteY27791" fmla="*/ 112567 h 4842513"/>
              <a:gd name="connsiteX27792" fmla="*/ 12073039 w 22146938"/>
              <a:gd name="connsiteY27792" fmla="*/ 125855 h 4842513"/>
              <a:gd name="connsiteX27793" fmla="*/ 12058090 w 22146938"/>
              <a:gd name="connsiteY27793" fmla="*/ 135268 h 4842513"/>
              <a:gd name="connsiteX27794" fmla="*/ 12047016 w 22146938"/>
              <a:gd name="connsiteY27794" fmla="*/ 121980 h 4842513"/>
              <a:gd name="connsiteX27795" fmla="*/ 12061965 w 22146938"/>
              <a:gd name="connsiteY27795" fmla="*/ 112567 h 4842513"/>
              <a:gd name="connsiteX27796" fmla="*/ 6205668 w 22146938"/>
              <a:gd name="connsiteY27796" fmla="*/ 110352 h 4842513"/>
              <a:gd name="connsiteX27797" fmla="*/ 6216745 w 22146938"/>
              <a:gd name="connsiteY27797" fmla="*/ 123640 h 4842513"/>
              <a:gd name="connsiteX27798" fmla="*/ 6202351 w 22146938"/>
              <a:gd name="connsiteY27798" fmla="*/ 133052 h 4842513"/>
              <a:gd name="connsiteX27799" fmla="*/ 6191281 w 22146938"/>
              <a:gd name="connsiteY27799" fmla="*/ 119764 h 4842513"/>
              <a:gd name="connsiteX27800" fmla="*/ 6205668 w 22146938"/>
              <a:gd name="connsiteY27800" fmla="*/ 110352 h 4842513"/>
              <a:gd name="connsiteX27801" fmla="*/ 7314824 w 22146938"/>
              <a:gd name="connsiteY27801" fmla="*/ 109245 h 4842513"/>
              <a:gd name="connsiteX27802" fmla="*/ 7325915 w 22146938"/>
              <a:gd name="connsiteY27802" fmla="*/ 122533 h 4842513"/>
              <a:gd name="connsiteX27803" fmla="*/ 7311498 w 22146938"/>
              <a:gd name="connsiteY27803" fmla="*/ 131945 h 4842513"/>
              <a:gd name="connsiteX27804" fmla="*/ 7300413 w 22146938"/>
              <a:gd name="connsiteY27804" fmla="*/ 118657 h 4842513"/>
              <a:gd name="connsiteX27805" fmla="*/ 7314824 w 22146938"/>
              <a:gd name="connsiteY27805" fmla="*/ 109245 h 4842513"/>
              <a:gd name="connsiteX27806" fmla="*/ 6451582 w 22146938"/>
              <a:gd name="connsiteY27806" fmla="*/ 109245 h 4842513"/>
              <a:gd name="connsiteX27807" fmla="*/ 6462663 w 22146938"/>
              <a:gd name="connsiteY27807" fmla="*/ 122533 h 4842513"/>
              <a:gd name="connsiteX27808" fmla="*/ 6448253 w 22146938"/>
              <a:gd name="connsiteY27808" fmla="*/ 131946 h 4842513"/>
              <a:gd name="connsiteX27809" fmla="*/ 6437195 w 22146938"/>
              <a:gd name="connsiteY27809" fmla="*/ 118658 h 4842513"/>
              <a:gd name="connsiteX27810" fmla="*/ 6451582 w 22146938"/>
              <a:gd name="connsiteY27810" fmla="*/ 109245 h 4842513"/>
              <a:gd name="connsiteX27811" fmla="*/ 4901736 w 22146938"/>
              <a:gd name="connsiteY27811" fmla="*/ 108138 h 4842513"/>
              <a:gd name="connsiteX27812" fmla="*/ 4912811 w 22146938"/>
              <a:gd name="connsiteY27812" fmla="*/ 121980 h 4842513"/>
              <a:gd name="connsiteX27813" fmla="*/ 4897850 w 22146938"/>
              <a:gd name="connsiteY27813" fmla="*/ 131392 h 4842513"/>
              <a:gd name="connsiteX27814" fmla="*/ 4886780 w 22146938"/>
              <a:gd name="connsiteY27814" fmla="*/ 117550 h 4842513"/>
              <a:gd name="connsiteX27815" fmla="*/ 4901736 w 22146938"/>
              <a:gd name="connsiteY27815" fmla="*/ 108138 h 4842513"/>
              <a:gd name="connsiteX27816" fmla="*/ 4599283 w 22146938"/>
              <a:gd name="connsiteY27816" fmla="*/ 106477 h 4842513"/>
              <a:gd name="connsiteX27817" fmla="*/ 4610906 w 22146938"/>
              <a:gd name="connsiteY27817" fmla="*/ 120872 h 4842513"/>
              <a:gd name="connsiteX27818" fmla="*/ 4609123 w 22146938"/>
              <a:gd name="connsiteY27818" fmla="*/ 123441 h 4842513"/>
              <a:gd name="connsiteX27819" fmla="*/ 4616383 w 22146938"/>
              <a:gd name="connsiteY27819" fmla="*/ 121980 h 4842513"/>
              <a:gd name="connsiteX27820" fmla="*/ 4628024 w 22146938"/>
              <a:gd name="connsiteY27820" fmla="*/ 136375 h 4842513"/>
              <a:gd name="connsiteX27821" fmla="*/ 4611951 w 22146938"/>
              <a:gd name="connsiteY27821" fmla="*/ 146341 h 4842513"/>
              <a:gd name="connsiteX27822" fmla="*/ 4600327 w 22146938"/>
              <a:gd name="connsiteY27822" fmla="*/ 131946 h 4842513"/>
              <a:gd name="connsiteX27823" fmla="*/ 4602148 w 22146938"/>
              <a:gd name="connsiteY27823" fmla="*/ 129442 h 4842513"/>
              <a:gd name="connsiteX27824" fmla="*/ 4595408 w 22146938"/>
              <a:gd name="connsiteY27824" fmla="*/ 130838 h 4842513"/>
              <a:gd name="connsiteX27825" fmla="*/ 4583774 w 22146938"/>
              <a:gd name="connsiteY27825" fmla="*/ 116443 h 4842513"/>
              <a:gd name="connsiteX27826" fmla="*/ 4599283 w 22146938"/>
              <a:gd name="connsiteY27826" fmla="*/ 106477 h 4842513"/>
              <a:gd name="connsiteX27827" fmla="*/ 4797614 w 22146938"/>
              <a:gd name="connsiteY27827" fmla="*/ 105923 h 4842513"/>
              <a:gd name="connsiteX27828" fmla="*/ 4808700 w 22146938"/>
              <a:gd name="connsiteY27828" fmla="*/ 119765 h 4842513"/>
              <a:gd name="connsiteX27829" fmla="*/ 4793742 w 22146938"/>
              <a:gd name="connsiteY27829" fmla="*/ 129178 h 4842513"/>
              <a:gd name="connsiteX27830" fmla="*/ 4782666 w 22146938"/>
              <a:gd name="connsiteY27830" fmla="*/ 115336 h 4842513"/>
              <a:gd name="connsiteX27831" fmla="*/ 4797614 w 22146938"/>
              <a:gd name="connsiteY27831" fmla="*/ 105923 h 4842513"/>
              <a:gd name="connsiteX27832" fmla="*/ 5872378 w 22146938"/>
              <a:gd name="connsiteY27832" fmla="*/ 103155 h 4842513"/>
              <a:gd name="connsiteX27833" fmla="*/ 5883458 w 22146938"/>
              <a:gd name="connsiteY27833" fmla="*/ 116443 h 4842513"/>
              <a:gd name="connsiteX27834" fmla="*/ 5869067 w 22146938"/>
              <a:gd name="connsiteY27834" fmla="*/ 125855 h 4842513"/>
              <a:gd name="connsiteX27835" fmla="*/ 5857986 w 22146938"/>
              <a:gd name="connsiteY27835" fmla="*/ 112567 h 4842513"/>
              <a:gd name="connsiteX27836" fmla="*/ 5872378 w 22146938"/>
              <a:gd name="connsiteY27836" fmla="*/ 103155 h 4842513"/>
              <a:gd name="connsiteX27837" fmla="*/ 5655893 w 22146938"/>
              <a:gd name="connsiteY27837" fmla="*/ 103155 h 4842513"/>
              <a:gd name="connsiteX27838" fmla="*/ 5666969 w 22146938"/>
              <a:gd name="connsiteY27838" fmla="*/ 116997 h 4842513"/>
              <a:gd name="connsiteX27839" fmla="*/ 5652014 w 22146938"/>
              <a:gd name="connsiteY27839" fmla="*/ 126409 h 4842513"/>
              <a:gd name="connsiteX27840" fmla="*/ 5640947 w 22146938"/>
              <a:gd name="connsiteY27840" fmla="*/ 112567 h 4842513"/>
              <a:gd name="connsiteX27841" fmla="*/ 5655893 w 22146938"/>
              <a:gd name="connsiteY27841" fmla="*/ 103155 h 4842513"/>
              <a:gd name="connsiteX27842" fmla="*/ 5434943 w 22146938"/>
              <a:gd name="connsiteY27842" fmla="*/ 95956 h 4842513"/>
              <a:gd name="connsiteX27843" fmla="*/ 5446012 w 22146938"/>
              <a:gd name="connsiteY27843" fmla="*/ 109798 h 4842513"/>
              <a:gd name="connsiteX27844" fmla="*/ 5431064 w 22146938"/>
              <a:gd name="connsiteY27844" fmla="*/ 119211 h 4842513"/>
              <a:gd name="connsiteX27845" fmla="*/ 5419980 w 22146938"/>
              <a:gd name="connsiteY27845" fmla="*/ 105369 h 4842513"/>
              <a:gd name="connsiteX27846" fmla="*/ 5434943 w 22146938"/>
              <a:gd name="connsiteY27846" fmla="*/ 95956 h 4842513"/>
              <a:gd name="connsiteX27847" fmla="*/ 6577171 w 22146938"/>
              <a:gd name="connsiteY27847" fmla="*/ 94849 h 4842513"/>
              <a:gd name="connsiteX27848" fmla="*/ 6588244 w 22146938"/>
              <a:gd name="connsiteY27848" fmla="*/ 108137 h 4842513"/>
              <a:gd name="connsiteX27849" fmla="*/ 6573872 w 22146938"/>
              <a:gd name="connsiteY27849" fmla="*/ 117550 h 4842513"/>
              <a:gd name="connsiteX27850" fmla="*/ 6562783 w 22146938"/>
              <a:gd name="connsiteY27850" fmla="*/ 104262 h 4842513"/>
              <a:gd name="connsiteX27851" fmla="*/ 6577171 w 22146938"/>
              <a:gd name="connsiteY27851" fmla="*/ 94849 h 4842513"/>
              <a:gd name="connsiteX27852" fmla="*/ 6085541 w 22146938"/>
              <a:gd name="connsiteY27852" fmla="*/ 92081 h 4842513"/>
              <a:gd name="connsiteX27853" fmla="*/ 6096607 w 22146938"/>
              <a:gd name="connsiteY27853" fmla="*/ 105369 h 4842513"/>
              <a:gd name="connsiteX27854" fmla="*/ 6082220 w 22146938"/>
              <a:gd name="connsiteY27854" fmla="*/ 114781 h 4842513"/>
              <a:gd name="connsiteX27855" fmla="*/ 6071146 w 22146938"/>
              <a:gd name="connsiteY27855" fmla="*/ 101493 h 4842513"/>
              <a:gd name="connsiteX27856" fmla="*/ 6085541 w 22146938"/>
              <a:gd name="connsiteY27856" fmla="*/ 92081 h 4842513"/>
              <a:gd name="connsiteX27857" fmla="*/ 4713936 w 22146938"/>
              <a:gd name="connsiteY27857" fmla="*/ 88205 h 4842513"/>
              <a:gd name="connsiteX27858" fmla="*/ 4722866 w 22146938"/>
              <a:gd name="connsiteY27858" fmla="*/ 93326 h 4842513"/>
              <a:gd name="connsiteX27859" fmla="*/ 4724608 w 22146938"/>
              <a:gd name="connsiteY27859" fmla="*/ 99297 h 4842513"/>
              <a:gd name="connsiteX27860" fmla="*/ 4732724 w 22146938"/>
              <a:gd name="connsiteY27860" fmla="*/ 97618 h 4842513"/>
              <a:gd name="connsiteX27861" fmla="*/ 4744342 w 22146938"/>
              <a:gd name="connsiteY27861" fmla="*/ 112013 h 4842513"/>
              <a:gd name="connsiteX27862" fmla="*/ 4728846 w 22146938"/>
              <a:gd name="connsiteY27862" fmla="*/ 121979 h 4842513"/>
              <a:gd name="connsiteX27863" fmla="*/ 4719706 w 22146938"/>
              <a:gd name="connsiteY27863" fmla="*/ 116858 h 4842513"/>
              <a:gd name="connsiteX27864" fmla="*/ 4718118 w 22146938"/>
              <a:gd name="connsiteY27864" fmla="*/ 110933 h 4842513"/>
              <a:gd name="connsiteX27865" fmla="*/ 4710065 w 22146938"/>
              <a:gd name="connsiteY27865" fmla="*/ 112566 h 4842513"/>
              <a:gd name="connsiteX27866" fmla="*/ 4698439 w 22146938"/>
              <a:gd name="connsiteY27866" fmla="*/ 98171 h 4842513"/>
              <a:gd name="connsiteX27867" fmla="*/ 4713936 w 22146938"/>
              <a:gd name="connsiteY27867" fmla="*/ 88205 h 4842513"/>
              <a:gd name="connsiteX27868" fmla="*/ 5208435 w 22146938"/>
              <a:gd name="connsiteY27868" fmla="*/ 87652 h 4842513"/>
              <a:gd name="connsiteX27869" fmla="*/ 5220040 w 22146938"/>
              <a:gd name="connsiteY27869" fmla="*/ 101494 h 4842513"/>
              <a:gd name="connsiteX27870" fmla="*/ 5205111 w 22146938"/>
              <a:gd name="connsiteY27870" fmla="*/ 110906 h 4842513"/>
              <a:gd name="connsiteX27871" fmla="*/ 5193473 w 22146938"/>
              <a:gd name="connsiteY27871" fmla="*/ 97064 h 4842513"/>
              <a:gd name="connsiteX27872" fmla="*/ 5208435 w 22146938"/>
              <a:gd name="connsiteY27872" fmla="*/ 87652 h 4842513"/>
              <a:gd name="connsiteX27873" fmla="*/ 4974751 w 22146938"/>
              <a:gd name="connsiteY27873" fmla="*/ 85991 h 4842513"/>
              <a:gd name="connsiteX27874" fmla="*/ 4986378 w 22146938"/>
              <a:gd name="connsiteY27874" fmla="*/ 100386 h 4842513"/>
              <a:gd name="connsiteX27875" fmla="*/ 4970871 w 22146938"/>
              <a:gd name="connsiteY27875" fmla="*/ 110352 h 4842513"/>
              <a:gd name="connsiteX27876" fmla="*/ 4959230 w 22146938"/>
              <a:gd name="connsiteY27876" fmla="*/ 95957 h 4842513"/>
              <a:gd name="connsiteX27877" fmla="*/ 4974751 w 22146938"/>
              <a:gd name="connsiteY27877" fmla="*/ 85991 h 4842513"/>
              <a:gd name="connsiteX27878" fmla="*/ 7196267 w 22146938"/>
              <a:gd name="connsiteY27878" fmla="*/ 78792 h 4842513"/>
              <a:gd name="connsiteX27879" fmla="*/ 7207340 w 22146938"/>
              <a:gd name="connsiteY27879" fmla="*/ 92080 h 4842513"/>
              <a:gd name="connsiteX27880" fmla="*/ 7192938 w 22146938"/>
              <a:gd name="connsiteY27880" fmla="*/ 101493 h 4842513"/>
              <a:gd name="connsiteX27881" fmla="*/ 7181877 w 22146938"/>
              <a:gd name="connsiteY27881" fmla="*/ 88205 h 4842513"/>
              <a:gd name="connsiteX27882" fmla="*/ 7196267 w 22146938"/>
              <a:gd name="connsiteY27882" fmla="*/ 78792 h 4842513"/>
              <a:gd name="connsiteX27883" fmla="*/ 6702946 w 22146938"/>
              <a:gd name="connsiteY27883" fmla="*/ 77686 h 4842513"/>
              <a:gd name="connsiteX27884" fmla="*/ 6714013 w 22146938"/>
              <a:gd name="connsiteY27884" fmla="*/ 90974 h 4842513"/>
              <a:gd name="connsiteX27885" fmla="*/ 6699610 w 22146938"/>
              <a:gd name="connsiteY27885" fmla="*/ 100386 h 4842513"/>
              <a:gd name="connsiteX27886" fmla="*/ 6688521 w 22146938"/>
              <a:gd name="connsiteY27886" fmla="*/ 87098 h 4842513"/>
              <a:gd name="connsiteX27887" fmla="*/ 6702946 w 22146938"/>
              <a:gd name="connsiteY27887" fmla="*/ 77686 h 4842513"/>
              <a:gd name="connsiteX27888" fmla="*/ 5230099 w 22146938"/>
              <a:gd name="connsiteY27888" fmla="*/ 77131 h 4842513"/>
              <a:gd name="connsiteX27889" fmla="*/ 5241169 w 22146938"/>
              <a:gd name="connsiteY27889" fmla="*/ 90419 h 4842513"/>
              <a:gd name="connsiteX27890" fmla="*/ 5226785 w 22146938"/>
              <a:gd name="connsiteY27890" fmla="*/ 99832 h 4842513"/>
              <a:gd name="connsiteX27891" fmla="*/ 5215714 w 22146938"/>
              <a:gd name="connsiteY27891" fmla="*/ 86544 h 4842513"/>
              <a:gd name="connsiteX27892" fmla="*/ 5230099 w 22146938"/>
              <a:gd name="connsiteY27892" fmla="*/ 77131 h 4842513"/>
              <a:gd name="connsiteX27893" fmla="*/ 4824706 w 22146938"/>
              <a:gd name="connsiteY27893" fmla="*/ 70487 h 4842513"/>
              <a:gd name="connsiteX27894" fmla="*/ 4833224 w 22146938"/>
              <a:gd name="connsiteY27894" fmla="*/ 80628 h 4842513"/>
              <a:gd name="connsiteX27895" fmla="*/ 4836025 w 22146938"/>
              <a:gd name="connsiteY27895" fmla="*/ 76440 h 4842513"/>
              <a:gd name="connsiteX27896" fmla="*/ 4846267 w 22146938"/>
              <a:gd name="connsiteY27896" fmla="*/ 74364 h 4842513"/>
              <a:gd name="connsiteX27897" fmla="*/ 4857890 w 22146938"/>
              <a:gd name="connsiteY27897" fmla="*/ 88759 h 4842513"/>
              <a:gd name="connsiteX27898" fmla="*/ 4842389 w 22146938"/>
              <a:gd name="connsiteY27898" fmla="*/ 98725 h 4842513"/>
              <a:gd name="connsiteX27899" fmla="*/ 4833464 w 22146938"/>
              <a:gd name="connsiteY27899" fmla="*/ 93604 h 4842513"/>
              <a:gd name="connsiteX27900" fmla="*/ 4832462 w 22146938"/>
              <a:gd name="connsiteY27900" fmla="*/ 90169 h 4842513"/>
              <a:gd name="connsiteX27901" fmla="*/ 4831151 w 22146938"/>
              <a:gd name="connsiteY27901" fmla="*/ 92150 h 4842513"/>
              <a:gd name="connsiteX27902" fmla="*/ 4821381 w 22146938"/>
              <a:gd name="connsiteY27902" fmla="*/ 93742 h 4842513"/>
              <a:gd name="connsiteX27903" fmla="*/ 4809765 w 22146938"/>
              <a:gd name="connsiteY27903" fmla="*/ 79900 h 4842513"/>
              <a:gd name="connsiteX27904" fmla="*/ 4824706 w 22146938"/>
              <a:gd name="connsiteY27904" fmla="*/ 70487 h 4842513"/>
              <a:gd name="connsiteX27905" fmla="*/ 5753899 w 22146938"/>
              <a:gd name="connsiteY27905" fmla="*/ 68273 h 4842513"/>
              <a:gd name="connsiteX27906" fmla="*/ 5764967 w 22146938"/>
              <a:gd name="connsiteY27906" fmla="*/ 81561 h 4842513"/>
              <a:gd name="connsiteX27907" fmla="*/ 5750584 w 22146938"/>
              <a:gd name="connsiteY27907" fmla="*/ 90974 h 4842513"/>
              <a:gd name="connsiteX27908" fmla="*/ 5739501 w 22146938"/>
              <a:gd name="connsiteY27908" fmla="*/ 77686 h 4842513"/>
              <a:gd name="connsiteX27909" fmla="*/ 5753899 w 22146938"/>
              <a:gd name="connsiteY27909" fmla="*/ 68273 h 4842513"/>
              <a:gd name="connsiteX27910" fmla="*/ 5967058 w 22146938"/>
              <a:gd name="connsiteY27910" fmla="*/ 64950 h 4842513"/>
              <a:gd name="connsiteX27911" fmla="*/ 5978137 w 22146938"/>
              <a:gd name="connsiteY27911" fmla="*/ 78238 h 4842513"/>
              <a:gd name="connsiteX27912" fmla="*/ 5963738 w 22146938"/>
              <a:gd name="connsiteY27912" fmla="*/ 87651 h 4842513"/>
              <a:gd name="connsiteX27913" fmla="*/ 5952666 w 22146938"/>
              <a:gd name="connsiteY27913" fmla="*/ 74363 h 4842513"/>
              <a:gd name="connsiteX27914" fmla="*/ 5967058 w 22146938"/>
              <a:gd name="connsiteY27914" fmla="*/ 64950 h 4842513"/>
              <a:gd name="connsiteX27915" fmla="*/ 5536287 w 22146938"/>
              <a:gd name="connsiteY27915" fmla="*/ 64950 h 4842513"/>
              <a:gd name="connsiteX27916" fmla="*/ 5547357 w 22146938"/>
              <a:gd name="connsiteY27916" fmla="*/ 78792 h 4842513"/>
              <a:gd name="connsiteX27917" fmla="*/ 5532419 w 22146938"/>
              <a:gd name="connsiteY27917" fmla="*/ 88205 h 4842513"/>
              <a:gd name="connsiteX27918" fmla="*/ 5521336 w 22146938"/>
              <a:gd name="connsiteY27918" fmla="*/ 74363 h 4842513"/>
              <a:gd name="connsiteX27919" fmla="*/ 5536287 w 22146938"/>
              <a:gd name="connsiteY27919" fmla="*/ 64950 h 4842513"/>
              <a:gd name="connsiteX27920" fmla="*/ 6828582 w 22146938"/>
              <a:gd name="connsiteY27920" fmla="*/ 62736 h 4842513"/>
              <a:gd name="connsiteX27921" fmla="*/ 6839639 w 22146938"/>
              <a:gd name="connsiteY27921" fmla="*/ 76024 h 4842513"/>
              <a:gd name="connsiteX27922" fmla="*/ 6825250 w 22146938"/>
              <a:gd name="connsiteY27922" fmla="*/ 85437 h 4842513"/>
              <a:gd name="connsiteX27923" fmla="*/ 6814182 w 22146938"/>
              <a:gd name="connsiteY27923" fmla="*/ 72149 h 4842513"/>
              <a:gd name="connsiteX27924" fmla="*/ 6828582 w 22146938"/>
              <a:gd name="connsiteY27924" fmla="*/ 62736 h 4842513"/>
              <a:gd name="connsiteX27925" fmla="*/ 7075561 w 22146938"/>
              <a:gd name="connsiteY27925" fmla="*/ 61075 h 4842513"/>
              <a:gd name="connsiteX27926" fmla="*/ 7086619 w 22146938"/>
              <a:gd name="connsiteY27926" fmla="*/ 74363 h 4842513"/>
              <a:gd name="connsiteX27927" fmla="*/ 7072238 w 22146938"/>
              <a:gd name="connsiteY27927" fmla="*/ 83775 h 4842513"/>
              <a:gd name="connsiteX27928" fmla="*/ 7061155 w 22146938"/>
              <a:gd name="connsiteY27928" fmla="*/ 70487 h 4842513"/>
              <a:gd name="connsiteX27929" fmla="*/ 7075561 w 22146938"/>
              <a:gd name="connsiteY27929" fmla="*/ 61075 h 4842513"/>
              <a:gd name="connsiteX27930" fmla="*/ 5134882 w 22146938"/>
              <a:gd name="connsiteY27930" fmla="*/ 61075 h 4842513"/>
              <a:gd name="connsiteX27931" fmla="*/ 5145959 w 22146938"/>
              <a:gd name="connsiteY27931" fmla="*/ 74363 h 4842513"/>
              <a:gd name="connsiteX27932" fmla="*/ 5131559 w 22146938"/>
              <a:gd name="connsiteY27932" fmla="*/ 83776 h 4842513"/>
              <a:gd name="connsiteX27933" fmla="*/ 5120484 w 22146938"/>
              <a:gd name="connsiteY27933" fmla="*/ 70488 h 4842513"/>
              <a:gd name="connsiteX27934" fmla="*/ 5134882 w 22146938"/>
              <a:gd name="connsiteY27934" fmla="*/ 61075 h 4842513"/>
              <a:gd name="connsiteX27935" fmla="*/ 5083856 w 22146938"/>
              <a:gd name="connsiteY27935" fmla="*/ 59414 h 4842513"/>
              <a:gd name="connsiteX27936" fmla="*/ 5095498 w 22146938"/>
              <a:gd name="connsiteY27936" fmla="*/ 73256 h 4842513"/>
              <a:gd name="connsiteX27937" fmla="*/ 5080534 w 22146938"/>
              <a:gd name="connsiteY27937" fmla="*/ 82669 h 4842513"/>
              <a:gd name="connsiteX27938" fmla="*/ 5068893 w 22146938"/>
              <a:gd name="connsiteY27938" fmla="*/ 68827 h 4842513"/>
              <a:gd name="connsiteX27939" fmla="*/ 5083856 w 22146938"/>
              <a:gd name="connsiteY27939" fmla="*/ 59414 h 4842513"/>
              <a:gd name="connsiteX27940" fmla="*/ 5313651 w 22146938"/>
              <a:gd name="connsiteY27940" fmla="*/ 58861 h 4842513"/>
              <a:gd name="connsiteX27941" fmla="*/ 5324732 w 22146938"/>
              <a:gd name="connsiteY27941" fmla="*/ 72703 h 4842513"/>
              <a:gd name="connsiteX27942" fmla="*/ 5309759 w 22146938"/>
              <a:gd name="connsiteY27942" fmla="*/ 82115 h 4842513"/>
              <a:gd name="connsiteX27943" fmla="*/ 5298693 w 22146938"/>
              <a:gd name="connsiteY27943" fmla="*/ 68273 h 4842513"/>
              <a:gd name="connsiteX27944" fmla="*/ 5313651 w 22146938"/>
              <a:gd name="connsiteY27944" fmla="*/ 58861 h 4842513"/>
              <a:gd name="connsiteX27945" fmla="*/ 4932159 w 22146938"/>
              <a:gd name="connsiteY27945" fmla="*/ 58306 h 4842513"/>
              <a:gd name="connsiteX27946" fmla="*/ 4943238 w 22146938"/>
              <a:gd name="connsiteY27946" fmla="*/ 72148 h 4842513"/>
              <a:gd name="connsiteX27947" fmla="*/ 4928281 w 22146938"/>
              <a:gd name="connsiteY27947" fmla="*/ 81561 h 4842513"/>
              <a:gd name="connsiteX27948" fmla="*/ 4917201 w 22146938"/>
              <a:gd name="connsiteY27948" fmla="*/ 67719 h 4842513"/>
              <a:gd name="connsiteX27949" fmla="*/ 4932159 w 22146938"/>
              <a:gd name="connsiteY27949" fmla="*/ 58306 h 4842513"/>
              <a:gd name="connsiteX27950" fmla="*/ 6953162 w 22146938"/>
              <a:gd name="connsiteY27950" fmla="*/ 56092 h 4842513"/>
              <a:gd name="connsiteX27951" fmla="*/ 6964227 w 22146938"/>
              <a:gd name="connsiteY27951" fmla="*/ 69380 h 4842513"/>
              <a:gd name="connsiteX27952" fmla="*/ 6949846 w 22146938"/>
              <a:gd name="connsiteY27952" fmla="*/ 78793 h 4842513"/>
              <a:gd name="connsiteX27953" fmla="*/ 6938791 w 22146938"/>
              <a:gd name="connsiteY27953" fmla="*/ 65505 h 4842513"/>
              <a:gd name="connsiteX27954" fmla="*/ 6953162 w 22146938"/>
              <a:gd name="connsiteY27954" fmla="*/ 56092 h 4842513"/>
              <a:gd name="connsiteX27955" fmla="*/ 5035761 w 22146938"/>
              <a:gd name="connsiteY27955" fmla="*/ 54431 h 4842513"/>
              <a:gd name="connsiteX27956" fmla="*/ 5046834 w 22146938"/>
              <a:gd name="connsiteY27956" fmla="*/ 68273 h 4842513"/>
              <a:gd name="connsiteX27957" fmla="*/ 5031891 w 22146938"/>
              <a:gd name="connsiteY27957" fmla="*/ 77686 h 4842513"/>
              <a:gd name="connsiteX27958" fmla="*/ 5020817 w 22146938"/>
              <a:gd name="connsiteY27958" fmla="*/ 63844 h 4842513"/>
              <a:gd name="connsiteX27959" fmla="*/ 5035761 w 22146938"/>
              <a:gd name="connsiteY27959" fmla="*/ 54431 h 4842513"/>
              <a:gd name="connsiteX27960" fmla="*/ 4956505 w 22146938"/>
              <a:gd name="connsiteY27960" fmla="*/ 52216 h 4842513"/>
              <a:gd name="connsiteX27961" fmla="*/ 4968143 w 22146938"/>
              <a:gd name="connsiteY27961" fmla="*/ 66058 h 4842513"/>
              <a:gd name="connsiteX27962" fmla="*/ 4953174 w 22146938"/>
              <a:gd name="connsiteY27962" fmla="*/ 75471 h 4842513"/>
              <a:gd name="connsiteX27963" fmla="*/ 4941543 w 22146938"/>
              <a:gd name="connsiteY27963" fmla="*/ 61629 h 4842513"/>
              <a:gd name="connsiteX27964" fmla="*/ 4956505 w 22146938"/>
              <a:gd name="connsiteY27964" fmla="*/ 52216 h 4842513"/>
              <a:gd name="connsiteX27965" fmla="*/ 5634872 w 22146938"/>
              <a:gd name="connsiteY27965" fmla="*/ 36713 h 4842513"/>
              <a:gd name="connsiteX27966" fmla="*/ 5645937 w 22146938"/>
              <a:gd name="connsiteY27966" fmla="*/ 50001 h 4842513"/>
              <a:gd name="connsiteX27967" fmla="*/ 5631540 w 22146938"/>
              <a:gd name="connsiteY27967" fmla="*/ 59413 h 4842513"/>
              <a:gd name="connsiteX27968" fmla="*/ 5620481 w 22146938"/>
              <a:gd name="connsiteY27968" fmla="*/ 46125 h 4842513"/>
              <a:gd name="connsiteX27969" fmla="*/ 5634872 w 22146938"/>
              <a:gd name="connsiteY27969" fmla="*/ 36713 h 4842513"/>
              <a:gd name="connsiteX27970" fmla="*/ 5849130 w 22146938"/>
              <a:gd name="connsiteY27970" fmla="*/ 36159 h 4842513"/>
              <a:gd name="connsiteX27971" fmla="*/ 5860204 w 22146938"/>
              <a:gd name="connsiteY27971" fmla="*/ 49447 h 4842513"/>
              <a:gd name="connsiteX27972" fmla="*/ 5845804 w 22146938"/>
              <a:gd name="connsiteY27972" fmla="*/ 58860 h 4842513"/>
              <a:gd name="connsiteX27973" fmla="*/ 5834730 w 22146938"/>
              <a:gd name="connsiteY27973" fmla="*/ 45572 h 4842513"/>
              <a:gd name="connsiteX27974" fmla="*/ 5849130 w 22146938"/>
              <a:gd name="connsiteY27974" fmla="*/ 36159 h 4842513"/>
              <a:gd name="connsiteX27975" fmla="*/ 5189641 w 22146938"/>
              <a:gd name="connsiteY27975" fmla="*/ 36159 h 4842513"/>
              <a:gd name="connsiteX27976" fmla="*/ 5200726 w 22146938"/>
              <a:gd name="connsiteY27976" fmla="*/ 50001 h 4842513"/>
              <a:gd name="connsiteX27977" fmla="*/ 5185780 w 22146938"/>
              <a:gd name="connsiteY27977" fmla="*/ 59414 h 4842513"/>
              <a:gd name="connsiteX27978" fmla="*/ 5174700 w 22146938"/>
              <a:gd name="connsiteY27978" fmla="*/ 45572 h 4842513"/>
              <a:gd name="connsiteX27979" fmla="*/ 5189641 w 22146938"/>
              <a:gd name="connsiteY27979" fmla="*/ 36159 h 4842513"/>
              <a:gd name="connsiteX27980" fmla="*/ 5062850 w 22146938"/>
              <a:gd name="connsiteY27980" fmla="*/ 34498 h 4842513"/>
              <a:gd name="connsiteX27981" fmla="*/ 5073915 w 22146938"/>
              <a:gd name="connsiteY27981" fmla="*/ 48340 h 4842513"/>
              <a:gd name="connsiteX27982" fmla="*/ 5058967 w 22146938"/>
              <a:gd name="connsiteY27982" fmla="*/ 57753 h 4842513"/>
              <a:gd name="connsiteX27983" fmla="*/ 5047907 w 22146938"/>
              <a:gd name="connsiteY27983" fmla="*/ 43911 h 4842513"/>
              <a:gd name="connsiteX27984" fmla="*/ 5062850 w 22146938"/>
              <a:gd name="connsiteY27984" fmla="*/ 34498 h 4842513"/>
              <a:gd name="connsiteX27985" fmla="*/ 5415587 w 22146938"/>
              <a:gd name="connsiteY27985" fmla="*/ 33945 h 4842513"/>
              <a:gd name="connsiteX27986" fmla="*/ 5426673 w 22146938"/>
              <a:gd name="connsiteY27986" fmla="*/ 47787 h 4842513"/>
              <a:gd name="connsiteX27987" fmla="*/ 5411700 w 22146938"/>
              <a:gd name="connsiteY27987" fmla="*/ 57200 h 4842513"/>
              <a:gd name="connsiteX27988" fmla="*/ 5400630 w 22146938"/>
              <a:gd name="connsiteY27988" fmla="*/ 43358 h 4842513"/>
              <a:gd name="connsiteX27989" fmla="*/ 5415587 w 22146938"/>
              <a:gd name="connsiteY27989" fmla="*/ 33945 h 4842513"/>
              <a:gd name="connsiteX27990" fmla="*/ 5359718 w 22146938"/>
              <a:gd name="connsiteY27990" fmla="*/ 30585 h 4842513"/>
              <a:gd name="connsiteX27991" fmla="*/ 5370465 w 22146938"/>
              <a:gd name="connsiteY27991" fmla="*/ 44080 h 4842513"/>
              <a:gd name="connsiteX27992" fmla="*/ 5356031 w 22146938"/>
              <a:gd name="connsiteY27992" fmla="*/ 53547 h 4842513"/>
              <a:gd name="connsiteX27993" fmla="*/ 5345304 w 22146938"/>
              <a:gd name="connsiteY27993" fmla="*/ 40053 h 4842513"/>
              <a:gd name="connsiteX27994" fmla="*/ 5359718 w 22146938"/>
              <a:gd name="connsiteY27994" fmla="*/ 30585 h 4842513"/>
              <a:gd name="connsiteX27995" fmla="*/ 5165877 w 22146938"/>
              <a:gd name="connsiteY27995" fmla="*/ 23978 h 4842513"/>
              <a:gd name="connsiteX27996" fmla="*/ 5176951 w 22146938"/>
              <a:gd name="connsiteY27996" fmla="*/ 37820 h 4842513"/>
              <a:gd name="connsiteX27997" fmla="*/ 5162000 w 22146938"/>
              <a:gd name="connsiteY27997" fmla="*/ 47233 h 4842513"/>
              <a:gd name="connsiteX27998" fmla="*/ 5150926 w 22146938"/>
              <a:gd name="connsiteY27998" fmla="*/ 33391 h 4842513"/>
              <a:gd name="connsiteX27999" fmla="*/ 5165877 w 22146938"/>
              <a:gd name="connsiteY27999" fmla="*/ 23978 h 4842513"/>
              <a:gd name="connsiteX28000" fmla="*/ 5264977 w 22146938"/>
              <a:gd name="connsiteY28000" fmla="*/ 22872 h 4842513"/>
              <a:gd name="connsiteX28001" fmla="*/ 5276046 w 22146938"/>
              <a:gd name="connsiteY28001" fmla="*/ 36160 h 4842513"/>
              <a:gd name="connsiteX28002" fmla="*/ 5261659 w 22146938"/>
              <a:gd name="connsiteY28002" fmla="*/ 45572 h 4842513"/>
              <a:gd name="connsiteX28003" fmla="*/ 5250590 w 22146938"/>
              <a:gd name="connsiteY28003" fmla="*/ 32284 h 4842513"/>
              <a:gd name="connsiteX28004" fmla="*/ 5264977 w 22146938"/>
              <a:gd name="connsiteY28004" fmla="*/ 22872 h 4842513"/>
              <a:gd name="connsiteX28005" fmla="*/ 5292644 w 22146938"/>
              <a:gd name="connsiteY28005" fmla="*/ 18442 h 4842513"/>
              <a:gd name="connsiteX28006" fmla="*/ 5303699 w 22146938"/>
              <a:gd name="connsiteY28006" fmla="*/ 32284 h 4842513"/>
              <a:gd name="connsiteX28007" fmla="*/ 5288768 w 22146938"/>
              <a:gd name="connsiteY28007" fmla="*/ 41696 h 4842513"/>
              <a:gd name="connsiteX28008" fmla="*/ 5277700 w 22146938"/>
              <a:gd name="connsiteY28008" fmla="*/ 27854 h 4842513"/>
              <a:gd name="connsiteX28009" fmla="*/ 5292644 w 22146938"/>
              <a:gd name="connsiteY28009" fmla="*/ 18442 h 4842513"/>
              <a:gd name="connsiteX28010" fmla="*/ 5514149 w 22146938"/>
              <a:gd name="connsiteY28010" fmla="*/ 14012 h 4842513"/>
              <a:gd name="connsiteX28011" fmla="*/ 5525234 w 22146938"/>
              <a:gd name="connsiteY28011" fmla="*/ 27300 h 4842513"/>
              <a:gd name="connsiteX28012" fmla="*/ 5510837 w 22146938"/>
              <a:gd name="connsiteY28012" fmla="*/ 36713 h 4842513"/>
              <a:gd name="connsiteX28013" fmla="*/ 5499767 w 22146938"/>
              <a:gd name="connsiteY28013" fmla="*/ 23425 h 4842513"/>
              <a:gd name="connsiteX28014" fmla="*/ 5514149 w 22146938"/>
              <a:gd name="connsiteY28014" fmla="*/ 14012 h 4842513"/>
              <a:gd name="connsiteX28015" fmla="*/ 5730097 w 22146938"/>
              <a:gd name="connsiteY28015" fmla="*/ 12905 h 4842513"/>
              <a:gd name="connsiteX28016" fmla="*/ 5741168 w 22146938"/>
              <a:gd name="connsiteY28016" fmla="*/ 26193 h 4842513"/>
              <a:gd name="connsiteX28017" fmla="*/ 5726777 w 22146938"/>
              <a:gd name="connsiteY28017" fmla="*/ 35605 h 4842513"/>
              <a:gd name="connsiteX28018" fmla="*/ 5715694 w 22146938"/>
              <a:gd name="connsiteY28018" fmla="*/ 22317 h 4842513"/>
              <a:gd name="connsiteX28019" fmla="*/ 5730097 w 22146938"/>
              <a:gd name="connsiteY28019" fmla="*/ 12905 h 4842513"/>
              <a:gd name="connsiteX28020" fmla="*/ 5391237 w 22146938"/>
              <a:gd name="connsiteY28020" fmla="*/ 7922 h 4842513"/>
              <a:gd name="connsiteX28021" fmla="*/ 5402311 w 22146938"/>
              <a:gd name="connsiteY28021" fmla="*/ 21210 h 4842513"/>
              <a:gd name="connsiteX28022" fmla="*/ 5387918 w 22146938"/>
              <a:gd name="connsiteY28022" fmla="*/ 30622 h 4842513"/>
              <a:gd name="connsiteX28023" fmla="*/ 5376843 w 22146938"/>
              <a:gd name="connsiteY28023" fmla="*/ 17334 h 4842513"/>
              <a:gd name="connsiteX28024" fmla="*/ 5391237 w 22146938"/>
              <a:gd name="connsiteY28024" fmla="*/ 7922 h 4842513"/>
              <a:gd name="connsiteX28025" fmla="*/ 5486489 w 22146938"/>
              <a:gd name="connsiteY28025" fmla="*/ 5153 h 4842513"/>
              <a:gd name="connsiteX28026" fmla="*/ 5497554 w 22146938"/>
              <a:gd name="connsiteY28026" fmla="*/ 18441 h 4842513"/>
              <a:gd name="connsiteX28027" fmla="*/ 5483159 w 22146938"/>
              <a:gd name="connsiteY28027" fmla="*/ 27854 h 4842513"/>
              <a:gd name="connsiteX28028" fmla="*/ 5472088 w 22146938"/>
              <a:gd name="connsiteY28028" fmla="*/ 14566 h 4842513"/>
              <a:gd name="connsiteX28029" fmla="*/ 5486489 w 22146938"/>
              <a:gd name="connsiteY28029" fmla="*/ 5153 h 4842513"/>
              <a:gd name="connsiteX28030" fmla="*/ 5609959 w 22146938"/>
              <a:gd name="connsiteY28030" fmla="*/ 170 h 4842513"/>
              <a:gd name="connsiteX28031" fmla="*/ 5621022 w 22146938"/>
              <a:gd name="connsiteY28031" fmla="*/ 13458 h 4842513"/>
              <a:gd name="connsiteX28032" fmla="*/ 5606628 w 22146938"/>
              <a:gd name="connsiteY28032" fmla="*/ 22871 h 4842513"/>
              <a:gd name="connsiteX28033" fmla="*/ 5595550 w 22146938"/>
              <a:gd name="connsiteY28033" fmla="*/ 9583 h 4842513"/>
              <a:gd name="connsiteX28034" fmla="*/ 5609959 w 22146938"/>
              <a:gd name="connsiteY28034" fmla="*/ 170 h 484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  <a:cxn ang="0">
                <a:pos x="connsiteX19271" y="connsiteY19271"/>
              </a:cxn>
              <a:cxn ang="0">
                <a:pos x="connsiteX19272" y="connsiteY19272"/>
              </a:cxn>
              <a:cxn ang="0">
                <a:pos x="connsiteX19273" y="connsiteY19273"/>
              </a:cxn>
              <a:cxn ang="0">
                <a:pos x="connsiteX19274" y="connsiteY19274"/>
              </a:cxn>
              <a:cxn ang="0">
                <a:pos x="connsiteX19275" y="connsiteY19275"/>
              </a:cxn>
              <a:cxn ang="0">
                <a:pos x="connsiteX19276" y="connsiteY19276"/>
              </a:cxn>
              <a:cxn ang="0">
                <a:pos x="connsiteX19277" y="connsiteY19277"/>
              </a:cxn>
              <a:cxn ang="0">
                <a:pos x="connsiteX19278" y="connsiteY19278"/>
              </a:cxn>
              <a:cxn ang="0">
                <a:pos x="connsiteX19279" y="connsiteY19279"/>
              </a:cxn>
              <a:cxn ang="0">
                <a:pos x="connsiteX19280" y="connsiteY19280"/>
              </a:cxn>
              <a:cxn ang="0">
                <a:pos x="connsiteX19281" y="connsiteY19281"/>
              </a:cxn>
              <a:cxn ang="0">
                <a:pos x="connsiteX19282" y="connsiteY19282"/>
              </a:cxn>
              <a:cxn ang="0">
                <a:pos x="connsiteX19283" y="connsiteY19283"/>
              </a:cxn>
              <a:cxn ang="0">
                <a:pos x="connsiteX19284" y="connsiteY19284"/>
              </a:cxn>
              <a:cxn ang="0">
                <a:pos x="connsiteX19285" y="connsiteY19285"/>
              </a:cxn>
              <a:cxn ang="0">
                <a:pos x="connsiteX19286" y="connsiteY19286"/>
              </a:cxn>
              <a:cxn ang="0">
                <a:pos x="connsiteX19287" y="connsiteY19287"/>
              </a:cxn>
              <a:cxn ang="0">
                <a:pos x="connsiteX19288" y="connsiteY19288"/>
              </a:cxn>
              <a:cxn ang="0">
                <a:pos x="connsiteX19289" y="connsiteY19289"/>
              </a:cxn>
              <a:cxn ang="0">
                <a:pos x="connsiteX19290" y="connsiteY19290"/>
              </a:cxn>
              <a:cxn ang="0">
                <a:pos x="connsiteX19291" y="connsiteY19291"/>
              </a:cxn>
              <a:cxn ang="0">
                <a:pos x="connsiteX19292" y="connsiteY19292"/>
              </a:cxn>
              <a:cxn ang="0">
                <a:pos x="connsiteX19293" y="connsiteY19293"/>
              </a:cxn>
              <a:cxn ang="0">
                <a:pos x="connsiteX19294" y="connsiteY19294"/>
              </a:cxn>
              <a:cxn ang="0">
                <a:pos x="connsiteX19295" y="connsiteY19295"/>
              </a:cxn>
              <a:cxn ang="0">
                <a:pos x="connsiteX19296" y="connsiteY19296"/>
              </a:cxn>
              <a:cxn ang="0">
                <a:pos x="connsiteX19297" y="connsiteY19297"/>
              </a:cxn>
              <a:cxn ang="0">
                <a:pos x="connsiteX19298" y="connsiteY19298"/>
              </a:cxn>
              <a:cxn ang="0">
                <a:pos x="connsiteX19299" y="connsiteY19299"/>
              </a:cxn>
              <a:cxn ang="0">
                <a:pos x="connsiteX19300" y="connsiteY19300"/>
              </a:cxn>
              <a:cxn ang="0">
                <a:pos x="connsiteX19301" y="connsiteY19301"/>
              </a:cxn>
              <a:cxn ang="0">
                <a:pos x="connsiteX19302" y="connsiteY19302"/>
              </a:cxn>
              <a:cxn ang="0">
                <a:pos x="connsiteX19303" y="connsiteY19303"/>
              </a:cxn>
              <a:cxn ang="0">
                <a:pos x="connsiteX19304" y="connsiteY19304"/>
              </a:cxn>
              <a:cxn ang="0">
                <a:pos x="connsiteX19305" y="connsiteY19305"/>
              </a:cxn>
              <a:cxn ang="0">
                <a:pos x="connsiteX19306" y="connsiteY19306"/>
              </a:cxn>
              <a:cxn ang="0">
                <a:pos x="connsiteX19307" y="connsiteY19307"/>
              </a:cxn>
              <a:cxn ang="0">
                <a:pos x="connsiteX19308" y="connsiteY19308"/>
              </a:cxn>
              <a:cxn ang="0">
                <a:pos x="connsiteX19309" y="connsiteY19309"/>
              </a:cxn>
              <a:cxn ang="0">
                <a:pos x="connsiteX19310" y="connsiteY19310"/>
              </a:cxn>
              <a:cxn ang="0">
                <a:pos x="connsiteX19311" y="connsiteY19311"/>
              </a:cxn>
              <a:cxn ang="0">
                <a:pos x="connsiteX19312" y="connsiteY19312"/>
              </a:cxn>
              <a:cxn ang="0">
                <a:pos x="connsiteX19313" y="connsiteY19313"/>
              </a:cxn>
              <a:cxn ang="0">
                <a:pos x="connsiteX19314" y="connsiteY19314"/>
              </a:cxn>
              <a:cxn ang="0">
                <a:pos x="connsiteX19315" y="connsiteY19315"/>
              </a:cxn>
              <a:cxn ang="0">
                <a:pos x="connsiteX19316" y="connsiteY19316"/>
              </a:cxn>
              <a:cxn ang="0">
                <a:pos x="connsiteX19317" y="connsiteY19317"/>
              </a:cxn>
              <a:cxn ang="0">
                <a:pos x="connsiteX19318" y="connsiteY19318"/>
              </a:cxn>
              <a:cxn ang="0">
                <a:pos x="connsiteX19319" y="connsiteY19319"/>
              </a:cxn>
              <a:cxn ang="0">
                <a:pos x="connsiteX19320" y="connsiteY19320"/>
              </a:cxn>
              <a:cxn ang="0">
                <a:pos x="connsiteX19321" y="connsiteY19321"/>
              </a:cxn>
              <a:cxn ang="0">
                <a:pos x="connsiteX19322" y="connsiteY19322"/>
              </a:cxn>
              <a:cxn ang="0">
                <a:pos x="connsiteX19323" y="connsiteY19323"/>
              </a:cxn>
              <a:cxn ang="0">
                <a:pos x="connsiteX19324" y="connsiteY19324"/>
              </a:cxn>
              <a:cxn ang="0">
                <a:pos x="connsiteX19325" y="connsiteY19325"/>
              </a:cxn>
              <a:cxn ang="0">
                <a:pos x="connsiteX19326" y="connsiteY19326"/>
              </a:cxn>
              <a:cxn ang="0">
                <a:pos x="connsiteX19327" y="connsiteY19327"/>
              </a:cxn>
              <a:cxn ang="0">
                <a:pos x="connsiteX19328" y="connsiteY19328"/>
              </a:cxn>
              <a:cxn ang="0">
                <a:pos x="connsiteX19329" y="connsiteY19329"/>
              </a:cxn>
              <a:cxn ang="0">
                <a:pos x="connsiteX19330" y="connsiteY19330"/>
              </a:cxn>
              <a:cxn ang="0">
                <a:pos x="connsiteX19331" y="connsiteY19331"/>
              </a:cxn>
              <a:cxn ang="0">
                <a:pos x="connsiteX19332" y="connsiteY19332"/>
              </a:cxn>
              <a:cxn ang="0">
                <a:pos x="connsiteX19333" y="connsiteY19333"/>
              </a:cxn>
              <a:cxn ang="0">
                <a:pos x="connsiteX19334" y="connsiteY19334"/>
              </a:cxn>
              <a:cxn ang="0">
                <a:pos x="connsiteX19335" y="connsiteY19335"/>
              </a:cxn>
              <a:cxn ang="0">
                <a:pos x="connsiteX19336" y="connsiteY19336"/>
              </a:cxn>
              <a:cxn ang="0">
                <a:pos x="connsiteX19337" y="connsiteY19337"/>
              </a:cxn>
              <a:cxn ang="0">
                <a:pos x="connsiteX19338" y="connsiteY19338"/>
              </a:cxn>
              <a:cxn ang="0">
                <a:pos x="connsiteX19339" y="connsiteY19339"/>
              </a:cxn>
              <a:cxn ang="0">
                <a:pos x="connsiteX19340" y="connsiteY19340"/>
              </a:cxn>
              <a:cxn ang="0">
                <a:pos x="connsiteX19341" y="connsiteY19341"/>
              </a:cxn>
              <a:cxn ang="0">
                <a:pos x="connsiteX19342" y="connsiteY19342"/>
              </a:cxn>
              <a:cxn ang="0">
                <a:pos x="connsiteX19343" y="connsiteY19343"/>
              </a:cxn>
              <a:cxn ang="0">
                <a:pos x="connsiteX19344" y="connsiteY19344"/>
              </a:cxn>
              <a:cxn ang="0">
                <a:pos x="connsiteX19345" y="connsiteY19345"/>
              </a:cxn>
              <a:cxn ang="0">
                <a:pos x="connsiteX19346" y="connsiteY19346"/>
              </a:cxn>
              <a:cxn ang="0">
                <a:pos x="connsiteX19347" y="connsiteY19347"/>
              </a:cxn>
              <a:cxn ang="0">
                <a:pos x="connsiteX19348" y="connsiteY19348"/>
              </a:cxn>
              <a:cxn ang="0">
                <a:pos x="connsiteX19349" y="connsiteY19349"/>
              </a:cxn>
              <a:cxn ang="0">
                <a:pos x="connsiteX19350" y="connsiteY19350"/>
              </a:cxn>
              <a:cxn ang="0">
                <a:pos x="connsiteX19351" y="connsiteY19351"/>
              </a:cxn>
              <a:cxn ang="0">
                <a:pos x="connsiteX19352" y="connsiteY19352"/>
              </a:cxn>
              <a:cxn ang="0">
                <a:pos x="connsiteX19353" y="connsiteY19353"/>
              </a:cxn>
              <a:cxn ang="0">
                <a:pos x="connsiteX19354" y="connsiteY19354"/>
              </a:cxn>
              <a:cxn ang="0">
                <a:pos x="connsiteX19355" y="connsiteY19355"/>
              </a:cxn>
              <a:cxn ang="0">
                <a:pos x="connsiteX19356" y="connsiteY19356"/>
              </a:cxn>
              <a:cxn ang="0">
                <a:pos x="connsiteX19357" y="connsiteY19357"/>
              </a:cxn>
              <a:cxn ang="0">
                <a:pos x="connsiteX19358" y="connsiteY19358"/>
              </a:cxn>
              <a:cxn ang="0">
                <a:pos x="connsiteX19359" y="connsiteY19359"/>
              </a:cxn>
              <a:cxn ang="0">
                <a:pos x="connsiteX19360" y="connsiteY19360"/>
              </a:cxn>
              <a:cxn ang="0">
                <a:pos x="connsiteX19361" y="connsiteY19361"/>
              </a:cxn>
              <a:cxn ang="0">
                <a:pos x="connsiteX19362" y="connsiteY19362"/>
              </a:cxn>
              <a:cxn ang="0">
                <a:pos x="connsiteX19363" y="connsiteY19363"/>
              </a:cxn>
              <a:cxn ang="0">
                <a:pos x="connsiteX19364" y="connsiteY19364"/>
              </a:cxn>
              <a:cxn ang="0">
                <a:pos x="connsiteX19365" y="connsiteY19365"/>
              </a:cxn>
              <a:cxn ang="0">
                <a:pos x="connsiteX19366" y="connsiteY19366"/>
              </a:cxn>
              <a:cxn ang="0">
                <a:pos x="connsiteX19367" y="connsiteY19367"/>
              </a:cxn>
              <a:cxn ang="0">
                <a:pos x="connsiteX19368" y="connsiteY19368"/>
              </a:cxn>
              <a:cxn ang="0">
                <a:pos x="connsiteX19369" y="connsiteY19369"/>
              </a:cxn>
              <a:cxn ang="0">
                <a:pos x="connsiteX19370" y="connsiteY19370"/>
              </a:cxn>
              <a:cxn ang="0">
                <a:pos x="connsiteX19371" y="connsiteY19371"/>
              </a:cxn>
              <a:cxn ang="0">
                <a:pos x="connsiteX19372" y="connsiteY19372"/>
              </a:cxn>
              <a:cxn ang="0">
                <a:pos x="connsiteX19373" y="connsiteY19373"/>
              </a:cxn>
              <a:cxn ang="0">
                <a:pos x="connsiteX19374" y="connsiteY19374"/>
              </a:cxn>
              <a:cxn ang="0">
                <a:pos x="connsiteX19375" y="connsiteY19375"/>
              </a:cxn>
              <a:cxn ang="0">
                <a:pos x="connsiteX19376" y="connsiteY19376"/>
              </a:cxn>
              <a:cxn ang="0">
                <a:pos x="connsiteX19377" y="connsiteY19377"/>
              </a:cxn>
              <a:cxn ang="0">
                <a:pos x="connsiteX19378" y="connsiteY19378"/>
              </a:cxn>
              <a:cxn ang="0">
                <a:pos x="connsiteX19379" y="connsiteY19379"/>
              </a:cxn>
              <a:cxn ang="0">
                <a:pos x="connsiteX19380" y="connsiteY19380"/>
              </a:cxn>
              <a:cxn ang="0">
                <a:pos x="connsiteX19381" y="connsiteY19381"/>
              </a:cxn>
              <a:cxn ang="0">
                <a:pos x="connsiteX19382" y="connsiteY19382"/>
              </a:cxn>
              <a:cxn ang="0">
                <a:pos x="connsiteX19383" y="connsiteY19383"/>
              </a:cxn>
              <a:cxn ang="0">
                <a:pos x="connsiteX19384" y="connsiteY19384"/>
              </a:cxn>
              <a:cxn ang="0">
                <a:pos x="connsiteX19385" y="connsiteY19385"/>
              </a:cxn>
              <a:cxn ang="0">
                <a:pos x="connsiteX19386" y="connsiteY19386"/>
              </a:cxn>
              <a:cxn ang="0">
                <a:pos x="connsiteX19387" y="connsiteY19387"/>
              </a:cxn>
              <a:cxn ang="0">
                <a:pos x="connsiteX19388" y="connsiteY19388"/>
              </a:cxn>
              <a:cxn ang="0">
                <a:pos x="connsiteX19389" y="connsiteY19389"/>
              </a:cxn>
              <a:cxn ang="0">
                <a:pos x="connsiteX19390" y="connsiteY19390"/>
              </a:cxn>
              <a:cxn ang="0">
                <a:pos x="connsiteX19391" y="connsiteY19391"/>
              </a:cxn>
              <a:cxn ang="0">
                <a:pos x="connsiteX19392" y="connsiteY19392"/>
              </a:cxn>
              <a:cxn ang="0">
                <a:pos x="connsiteX19393" y="connsiteY19393"/>
              </a:cxn>
              <a:cxn ang="0">
                <a:pos x="connsiteX19394" y="connsiteY19394"/>
              </a:cxn>
              <a:cxn ang="0">
                <a:pos x="connsiteX19395" y="connsiteY19395"/>
              </a:cxn>
              <a:cxn ang="0">
                <a:pos x="connsiteX19396" y="connsiteY19396"/>
              </a:cxn>
              <a:cxn ang="0">
                <a:pos x="connsiteX19397" y="connsiteY19397"/>
              </a:cxn>
              <a:cxn ang="0">
                <a:pos x="connsiteX19398" y="connsiteY19398"/>
              </a:cxn>
              <a:cxn ang="0">
                <a:pos x="connsiteX19399" y="connsiteY19399"/>
              </a:cxn>
              <a:cxn ang="0">
                <a:pos x="connsiteX19400" y="connsiteY19400"/>
              </a:cxn>
              <a:cxn ang="0">
                <a:pos x="connsiteX19401" y="connsiteY19401"/>
              </a:cxn>
              <a:cxn ang="0">
                <a:pos x="connsiteX19402" y="connsiteY19402"/>
              </a:cxn>
              <a:cxn ang="0">
                <a:pos x="connsiteX19403" y="connsiteY19403"/>
              </a:cxn>
              <a:cxn ang="0">
                <a:pos x="connsiteX19404" y="connsiteY19404"/>
              </a:cxn>
              <a:cxn ang="0">
                <a:pos x="connsiteX19405" y="connsiteY19405"/>
              </a:cxn>
              <a:cxn ang="0">
                <a:pos x="connsiteX19406" y="connsiteY19406"/>
              </a:cxn>
              <a:cxn ang="0">
                <a:pos x="connsiteX19407" y="connsiteY19407"/>
              </a:cxn>
              <a:cxn ang="0">
                <a:pos x="connsiteX19408" y="connsiteY19408"/>
              </a:cxn>
              <a:cxn ang="0">
                <a:pos x="connsiteX19409" y="connsiteY19409"/>
              </a:cxn>
              <a:cxn ang="0">
                <a:pos x="connsiteX19410" y="connsiteY19410"/>
              </a:cxn>
              <a:cxn ang="0">
                <a:pos x="connsiteX19411" y="connsiteY19411"/>
              </a:cxn>
              <a:cxn ang="0">
                <a:pos x="connsiteX19412" y="connsiteY19412"/>
              </a:cxn>
              <a:cxn ang="0">
                <a:pos x="connsiteX19413" y="connsiteY19413"/>
              </a:cxn>
              <a:cxn ang="0">
                <a:pos x="connsiteX19414" y="connsiteY19414"/>
              </a:cxn>
              <a:cxn ang="0">
                <a:pos x="connsiteX19415" y="connsiteY19415"/>
              </a:cxn>
              <a:cxn ang="0">
                <a:pos x="connsiteX19416" y="connsiteY19416"/>
              </a:cxn>
              <a:cxn ang="0">
                <a:pos x="connsiteX19417" y="connsiteY19417"/>
              </a:cxn>
              <a:cxn ang="0">
                <a:pos x="connsiteX19418" y="connsiteY19418"/>
              </a:cxn>
              <a:cxn ang="0">
                <a:pos x="connsiteX19419" y="connsiteY19419"/>
              </a:cxn>
              <a:cxn ang="0">
                <a:pos x="connsiteX19420" y="connsiteY19420"/>
              </a:cxn>
              <a:cxn ang="0">
                <a:pos x="connsiteX19421" y="connsiteY19421"/>
              </a:cxn>
              <a:cxn ang="0">
                <a:pos x="connsiteX19422" y="connsiteY19422"/>
              </a:cxn>
              <a:cxn ang="0">
                <a:pos x="connsiteX19423" y="connsiteY19423"/>
              </a:cxn>
              <a:cxn ang="0">
                <a:pos x="connsiteX19424" y="connsiteY19424"/>
              </a:cxn>
              <a:cxn ang="0">
                <a:pos x="connsiteX19425" y="connsiteY19425"/>
              </a:cxn>
              <a:cxn ang="0">
                <a:pos x="connsiteX19426" y="connsiteY19426"/>
              </a:cxn>
              <a:cxn ang="0">
                <a:pos x="connsiteX19427" y="connsiteY19427"/>
              </a:cxn>
              <a:cxn ang="0">
                <a:pos x="connsiteX19428" y="connsiteY19428"/>
              </a:cxn>
              <a:cxn ang="0">
                <a:pos x="connsiteX19429" y="connsiteY19429"/>
              </a:cxn>
              <a:cxn ang="0">
                <a:pos x="connsiteX19430" y="connsiteY19430"/>
              </a:cxn>
              <a:cxn ang="0">
                <a:pos x="connsiteX19431" y="connsiteY19431"/>
              </a:cxn>
              <a:cxn ang="0">
                <a:pos x="connsiteX19432" y="connsiteY19432"/>
              </a:cxn>
              <a:cxn ang="0">
                <a:pos x="connsiteX19433" y="connsiteY19433"/>
              </a:cxn>
              <a:cxn ang="0">
                <a:pos x="connsiteX19434" y="connsiteY19434"/>
              </a:cxn>
              <a:cxn ang="0">
                <a:pos x="connsiteX19435" y="connsiteY19435"/>
              </a:cxn>
              <a:cxn ang="0">
                <a:pos x="connsiteX19436" y="connsiteY19436"/>
              </a:cxn>
              <a:cxn ang="0">
                <a:pos x="connsiteX19437" y="connsiteY19437"/>
              </a:cxn>
              <a:cxn ang="0">
                <a:pos x="connsiteX19438" y="connsiteY19438"/>
              </a:cxn>
              <a:cxn ang="0">
                <a:pos x="connsiteX19439" y="connsiteY19439"/>
              </a:cxn>
              <a:cxn ang="0">
                <a:pos x="connsiteX19440" y="connsiteY19440"/>
              </a:cxn>
              <a:cxn ang="0">
                <a:pos x="connsiteX19441" y="connsiteY19441"/>
              </a:cxn>
              <a:cxn ang="0">
                <a:pos x="connsiteX19442" y="connsiteY19442"/>
              </a:cxn>
              <a:cxn ang="0">
                <a:pos x="connsiteX19443" y="connsiteY19443"/>
              </a:cxn>
              <a:cxn ang="0">
                <a:pos x="connsiteX19444" y="connsiteY19444"/>
              </a:cxn>
              <a:cxn ang="0">
                <a:pos x="connsiteX19445" y="connsiteY19445"/>
              </a:cxn>
              <a:cxn ang="0">
                <a:pos x="connsiteX19446" y="connsiteY19446"/>
              </a:cxn>
              <a:cxn ang="0">
                <a:pos x="connsiteX19447" y="connsiteY19447"/>
              </a:cxn>
              <a:cxn ang="0">
                <a:pos x="connsiteX19448" y="connsiteY19448"/>
              </a:cxn>
              <a:cxn ang="0">
                <a:pos x="connsiteX19449" y="connsiteY19449"/>
              </a:cxn>
              <a:cxn ang="0">
                <a:pos x="connsiteX19450" y="connsiteY19450"/>
              </a:cxn>
              <a:cxn ang="0">
                <a:pos x="connsiteX19451" y="connsiteY19451"/>
              </a:cxn>
              <a:cxn ang="0">
                <a:pos x="connsiteX19452" y="connsiteY19452"/>
              </a:cxn>
              <a:cxn ang="0">
                <a:pos x="connsiteX19453" y="connsiteY19453"/>
              </a:cxn>
              <a:cxn ang="0">
                <a:pos x="connsiteX19454" y="connsiteY19454"/>
              </a:cxn>
              <a:cxn ang="0">
                <a:pos x="connsiteX19455" y="connsiteY19455"/>
              </a:cxn>
              <a:cxn ang="0">
                <a:pos x="connsiteX19456" y="connsiteY19456"/>
              </a:cxn>
              <a:cxn ang="0">
                <a:pos x="connsiteX19457" y="connsiteY19457"/>
              </a:cxn>
              <a:cxn ang="0">
                <a:pos x="connsiteX19458" y="connsiteY19458"/>
              </a:cxn>
              <a:cxn ang="0">
                <a:pos x="connsiteX19459" y="connsiteY19459"/>
              </a:cxn>
              <a:cxn ang="0">
                <a:pos x="connsiteX19460" y="connsiteY19460"/>
              </a:cxn>
              <a:cxn ang="0">
                <a:pos x="connsiteX19461" y="connsiteY19461"/>
              </a:cxn>
              <a:cxn ang="0">
                <a:pos x="connsiteX19462" y="connsiteY19462"/>
              </a:cxn>
              <a:cxn ang="0">
                <a:pos x="connsiteX19463" y="connsiteY19463"/>
              </a:cxn>
              <a:cxn ang="0">
                <a:pos x="connsiteX19464" y="connsiteY19464"/>
              </a:cxn>
              <a:cxn ang="0">
                <a:pos x="connsiteX19465" y="connsiteY19465"/>
              </a:cxn>
              <a:cxn ang="0">
                <a:pos x="connsiteX19466" y="connsiteY19466"/>
              </a:cxn>
              <a:cxn ang="0">
                <a:pos x="connsiteX19467" y="connsiteY19467"/>
              </a:cxn>
              <a:cxn ang="0">
                <a:pos x="connsiteX19468" y="connsiteY19468"/>
              </a:cxn>
              <a:cxn ang="0">
                <a:pos x="connsiteX19469" y="connsiteY19469"/>
              </a:cxn>
              <a:cxn ang="0">
                <a:pos x="connsiteX19470" y="connsiteY19470"/>
              </a:cxn>
              <a:cxn ang="0">
                <a:pos x="connsiteX19471" y="connsiteY19471"/>
              </a:cxn>
              <a:cxn ang="0">
                <a:pos x="connsiteX19472" y="connsiteY19472"/>
              </a:cxn>
              <a:cxn ang="0">
                <a:pos x="connsiteX19473" y="connsiteY19473"/>
              </a:cxn>
              <a:cxn ang="0">
                <a:pos x="connsiteX19474" y="connsiteY19474"/>
              </a:cxn>
              <a:cxn ang="0">
                <a:pos x="connsiteX19475" y="connsiteY19475"/>
              </a:cxn>
              <a:cxn ang="0">
                <a:pos x="connsiteX19476" y="connsiteY19476"/>
              </a:cxn>
              <a:cxn ang="0">
                <a:pos x="connsiteX19477" y="connsiteY19477"/>
              </a:cxn>
              <a:cxn ang="0">
                <a:pos x="connsiteX19478" y="connsiteY19478"/>
              </a:cxn>
              <a:cxn ang="0">
                <a:pos x="connsiteX19479" y="connsiteY19479"/>
              </a:cxn>
              <a:cxn ang="0">
                <a:pos x="connsiteX19480" y="connsiteY19480"/>
              </a:cxn>
              <a:cxn ang="0">
                <a:pos x="connsiteX19481" y="connsiteY19481"/>
              </a:cxn>
              <a:cxn ang="0">
                <a:pos x="connsiteX19482" y="connsiteY19482"/>
              </a:cxn>
              <a:cxn ang="0">
                <a:pos x="connsiteX19483" y="connsiteY19483"/>
              </a:cxn>
              <a:cxn ang="0">
                <a:pos x="connsiteX19484" y="connsiteY19484"/>
              </a:cxn>
              <a:cxn ang="0">
                <a:pos x="connsiteX19485" y="connsiteY19485"/>
              </a:cxn>
              <a:cxn ang="0">
                <a:pos x="connsiteX19486" y="connsiteY19486"/>
              </a:cxn>
              <a:cxn ang="0">
                <a:pos x="connsiteX19487" y="connsiteY19487"/>
              </a:cxn>
              <a:cxn ang="0">
                <a:pos x="connsiteX19488" y="connsiteY19488"/>
              </a:cxn>
              <a:cxn ang="0">
                <a:pos x="connsiteX19489" y="connsiteY19489"/>
              </a:cxn>
              <a:cxn ang="0">
                <a:pos x="connsiteX19490" y="connsiteY19490"/>
              </a:cxn>
              <a:cxn ang="0">
                <a:pos x="connsiteX19491" y="connsiteY19491"/>
              </a:cxn>
              <a:cxn ang="0">
                <a:pos x="connsiteX19492" y="connsiteY19492"/>
              </a:cxn>
              <a:cxn ang="0">
                <a:pos x="connsiteX19493" y="connsiteY19493"/>
              </a:cxn>
              <a:cxn ang="0">
                <a:pos x="connsiteX19494" y="connsiteY19494"/>
              </a:cxn>
              <a:cxn ang="0">
                <a:pos x="connsiteX19495" y="connsiteY19495"/>
              </a:cxn>
              <a:cxn ang="0">
                <a:pos x="connsiteX19496" y="connsiteY19496"/>
              </a:cxn>
              <a:cxn ang="0">
                <a:pos x="connsiteX19497" y="connsiteY19497"/>
              </a:cxn>
              <a:cxn ang="0">
                <a:pos x="connsiteX19498" y="connsiteY19498"/>
              </a:cxn>
              <a:cxn ang="0">
                <a:pos x="connsiteX19499" y="connsiteY19499"/>
              </a:cxn>
              <a:cxn ang="0">
                <a:pos x="connsiteX19500" y="connsiteY19500"/>
              </a:cxn>
              <a:cxn ang="0">
                <a:pos x="connsiteX19501" y="connsiteY19501"/>
              </a:cxn>
              <a:cxn ang="0">
                <a:pos x="connsiteX19502" y="connsiteY19502"/>
              </a:cxn>
              <a:cxn ang="0">
                <a:pos x="connsiteX19503" y="connsiteY19503"/>
              </a:cxn>
              <a:cxn ang="0">
                <a:pos x="connsiteX19504" y="connsiteY19504"/>
              </a:cxn>
              <a:cxn ang="0">
                <a:pos x="connsiteX19505" y="connsiteY19505"/>
              </a:cxn>
              <a:cxn ang="0">
                <a:pos x="connsiteX19506" y="connsiteY19506"/>
              </a:cxn>
              <a:cxn ang="0">
                <a:pos x="connsiteX19507" y="connsiteY19507"/>
              </a:cxn>
              <a:cxn ang="0">
                <a:pos x="connsiteX19508" y="connsiteY19508"/>
              </a:cxn>
              <a:cxn ang="0">
                <a:pos x="connsiteX19509" y="connsiteY19509"/>
              </a:cxn>
              <a:cxn ang="0">
                <a:pos x="connsiteX19510" y="connsiteY19510"/>
              </a:cxn>
              <a:cxn ang="0">
                <a:pos x="connsiteX19511" y="connsiteY19511"/>
              </a:cxn>
              <a:cxn ang="0">
                <a:pos x="connsiteX19512" y="connsiteY19512"/>
              </a:cxn>
              <a:cxn ang="0">
                <a:pos x="connsiteX19513" y="connsiteY19513"/>
              </a:cxn>
              <a:cxn ang="0">
                <a:pos x="connsiteX19514" y="connsiteY19514"/>
              </a:cxn>
              <a:cxn ang="0">
                <a:pos x="connsiteX19515" y="connsiteY19515"/>
              </a:cxn>
              <a:cxn ang="0">
                <a:pos x="connsiteX19516" y="connsiteY19516"/>
              </a:cxn>
              <a:cxn ang="0">
                <a:pos x="connsiteX19517" y="connsiteY19517"/>
              </a:cxn>
              <a:cxn ang="0">
                <a:pos x="connsiteX19518" y="connsiteY19518"/>
              </a:cxn>
              <a:cxn ang="0">
                <a:pos x="connsiteX19519" y="connsiteY19519"/>
              </a:cxn>
              <a:cxn ang="0">
                <a:pos x="connsiteX19520" y="connsiteY19520"/>
              </a:cxn>
              <a:cxn ang="0">
                <a:pos x="connsiteX19521" y="connsiteY19521"/>
              </a:cxn>
              <a:cxn ang="0">
                <a:pos x="connsiteX19522" y="connsiteY19522"/>
              </a:cxn>
              <a:cxn ang="0">
                <a:pos x="connsiteX19523" y="connsiteY19523"/>
              </a:cxn>
              <a:cxn ang="0">
                <a:pos x="connsiteX19524" y="connsiteY19524"/>
              </a:cxn>
              <a:cxn ang="0">
                <a:pos x="connsiteX19525" y="connsiteY19525"/>
              </a:cxn>
              <a:cxn ang="0">
                <a:pos x="connsiteX19526" y="connsiteY19526"/>
              </a:cxn>
              <a:cxn ang="0">
                <a:pos x="connsiteX19527" y="connsiteY19527"/>
              </a:cxn>
              <a:cxn ang="0">
                <a:pos x="connsiteX19528" y="connsiteY19528"/>
              </a:cxn>
              <a:cxn ang="0">
                <a:pos x="connsiteX19529" y="connsiteY19529"/>
              </a:cxn>
              <a:cxn ang="0">
                <a:pos x="connsiteX19530" y="connsiteY19530"/>
              </a:cxn>
              <a:cxn ang="0">
                <a:pos x="connsiteX19531" y="connsiteY19531"/>
              </a:cxn>
              <a:cxn ang="0">
                <a:pos x="connsiteX19532" y="connsiteY19532"/>
              </a:cxn>
              <a:cxn ang="0">
                <a:pos x="connsiteX19533" y="connsiteY19533"/>
              </a:cxn>
              <a:cxn ang="0">
                <a:pos x="connsiteX19534" y="connsiteY19534"/>
              </a:cxn>
              <a:cxn ang="0">
                <a:pos x="connsiteX19535" y="connsiteY19535"/>
              </a:cxn>
              <a:cxn ang="0">
                <a:pos x="connsiteX19536" y="connsiteY19536"/>
              </a:cxn>
              <a:cxn ang="0">
                <a:pos x="connsiteX19537" y="connsiteY19537"/>
              </a:cxn>
              <a:cxn ang="0">
                <a:pos x="connsiteX19538" y="connsiteY19538"/>
              </a:cxn>
              <a:cxn ang="0">
                <a:pos x="connsiteX19539" y="connsiteY19539"/>
              </a:cxn>
              <a:cxn ang="0">
                <a:pos x="connsiteX19540" y="connsiteY19540"/>
              </a:cxn>
              <a:cxn ang="0">
                <a:pos x="connsiteX19541" y="connsiteY19541"/>
              </a:cxn>
              <a:cxn ang="0">
                <a:pos x="connsiteX19542" y="connsiteY19542"/>
              </a:cxn>
              <a:cxn ang="0">
                <a:pos x="connsiteX19543" y="connsiteY19543"/>
              </a:cxn>
              <a:cxn ang="0">
                <a:pos x="connsiteX19544" y="connsiteY19544"/>
              </a:cxn>
              <a:cxn ang="0">
                <a:pos x="connsiteX19545" y="connsiteY19545"/>
              </a:cxn>
              <a:cxn ang="0">
                <a:pos x="connsiteX19546" y="connsiteY19546"/>
              </a:cxn>
              <a:cxn ang="0">
                <a:pos x="connsiteX19547" y="connsiteY19547"/>
              </a:cxn>
              <a:cxn ang="0">
                <a:pos x="connsiteX19548" y="connsiteY19548"/>
              </a:cxn>
              <a:cxn ang="0">
                <a:pos x="connsiteX19549" y="connsiteY19549"/>
              </a:cxn>
              <a:cxn ang="0">
                <a:pos x="connsiteX19550" y="connsiteY19550"/>
              </a:cxn>
              <a:cxn ang="0">
                <a:pos x="connsiteX19551" y="connsiteY19551"/>
              </a:cxn>
              <a:cxn ang="0">
                <a:pos x="connsiteX19552" y="connsiteY19552"/>
              </a:cxn>
              <a:cxn ang="0">
                <a:pos x="connsiteX19553" y="connsiteY19553"/>
              </a:cxn>
              <a:cxn ang="0">
                <a:pos x="connsiteX19554" y="connsiteY19554"/>
              </a:cxn>
              <a:cxn ang="0">
                <a:pos x="connsiteX19555" y="connsiteY19555"/>
              </a:cxn>
              <a:cxn ang="0">
                <a:pos x="connsiteX19556" y="connsiteY19556"/>
              </a:cxn>
              <a:cxn ang="0">
                <a:pos x="connsiteX19557" y="connsiteY19557"/>
              </a:cxn>
              <a:cxn ang="0">
                <a:pos x="connsiteX19558" y="connsiteY19558"/>
              </a:cxn>
              <a:cxn ang="0">
                <a:pos x="connsiteX19559" y="connsiteY19559"/>
              </a:cxn>
              <a:cxn ang="0">
                <a:pos x="connsiteX19560" y="connsiteY19560"/>
              </a:cxn>
              <a:cxn ang="0">
                <a:pos x="connsiteX19561" y="connsiteY19561"/>
              </a:cxn>
              <a:cxn ang="0">
                <a:pos x="connsiteX19562" y="connsiteY19562"/>
              </a:cxn>
              <a:cxn ang="0">
                <a:pos x="connsiteX19563" y="connsiteY19563"/>
              </a:cxn>
              <a:cxn ang="0">
                <a:pos x="connsiteX19564" y="connsiteY19564"/>
              </a:cxn>
              <a:cxn ang="0">
                <a:pos x="connsiteX19565" y="connsiteY19565"/>
              </a:cxn>
              <a:cxn ang="0">
                <a:pos x="connsiteX19566" y="connsiteY19566"/>
              </a:cxn>
              <a:cxn ang="0">
                <a:pos x="connsiteX19567" y="connsiteY19567"/>
              </a:cxn>
              <a:cxn ang="0">
                <a:pos x="connsiteX19568" y="connsiteY19568"/>
              </a:cxn>
              <a:cxn ang="0">
                <a:pos x="connsiteX19569" y="connsiteY19569"/>
              </a:cxn>
              <a:cxn ang="0">
                <a:pos x="connsiteX19570" y="connsiteY19570"/>
              </a:cxn>
              <a:cxn ang="0">
                <a:pos x="connsiteX19571" y="connsiteY19571"/>
              </a:cxn>
              <a:cxn ang="0">
                <a:pos x="connsiteX19572" y="connsiteY19572"/>
              </a:cxn>
              <a:cxn ang="0">
                <a:pos x="connsiteX19573" y="connsiteY19573"/>
              </a:cxn>
              <a:cxn ang="0">
                <a:pos x="connsiteX19574" y="connsiteY19574"/>
              </a:cxn>
              <a:cxn ang="0">
                <a:pos x="connsiteX19575" y="connsiteY19575"/>
              </a:cxn>
              <a:cxn ang="0">
                <a:pos x="connsiteX19576" y="connsiteY19576"/>
              </a:cxn>
              <a:cxn ang="0">
                <a:pos x="connsiteX19577" y="connsiteY19577"/>
              </a:cxn>
              <a:cxn ang="0">
                <a:pos x="connsiteX19578" y="connsiteY19578"/>
              </a:cxn>
              <a:cxn ang="0">
                <a:pos x="connsiteX19579" y="connsiteY19579"/>
              </a:cxn>
              <a:cxn ang="0">
                <a:pos x="connsiteX19580" y="connsiteY19580"/>
              </a:cxn>
              <a:cxn ang="0">
                <a:pos x="connsiteX19581" y="connsiteY19581"/>
              </a:cxn>
              <a:cxn ang="0">
                <a:pos x="connsiteX19582" y="connsiteY19582"/>
              </a:cxn>
              <a:cxn ang="0">
                <a:pos x="connsiteX19583" y="connsiteY19583"/>
              </a:cxn>
              <a:cxn ang="0">
                <a:pos x="connsiteX19584" y="connsiteY19584"/>
              </a:cxn>
              <a:cxn ang="0">
                <a:pos x="connsiteX19585" y="connsiteY19585"/>
              </a:cxn>
              <a:cxn ang="0">
                <a:pos x="connsiteX19586" y="connsiteY19586"/>
              </a:cxn>
              <a:cxn ang="0">
                <a:pos x="connsiteX19587" y="connsiteY19587"/>
              </a:cxn>
              <a:cxn ang="0">
                <a:pos x="connsiteX19588" y="connsiteY19588"/>
              </a:cxn>
              <a:cxn ang="0">
                <a:pos x="connsiteX19589" y="connsiteY19589"/>
              </a:cxn>
              <a:cxn ang="0">
                <a:pos x="connsiteX19590" y="connsiteY19590"/>
              </a:cxn>
              <a:cxn ang="0">
                <a:pos x="connsiteX19591" y="connsiteY19591"/>
              </a:cxn>
              <a:cxn ang="0">
                <a:pos x="connsiteX19592" y="connsiteY19592"/>
              </a:cxn>
              <a:cxn ang="0">
                <a:pos x="connsiteX19593" y="connsiteY19593"/>
              </a:cxn>
              <a:cxn ang="0">
                <a:pos x="connsiteX19594" y="connsiteY19594"/>
              </a:cxn>
              <a:cxn ang="0">
                <a:pos x="connsiteX19595" y="connsiteY19595"/>
              </a:cxn>
              <a:cxn ang="0">
                <a:pos x="connsiteX19596" y="connsiteY19596"/>
              </a:cxn>
              <a:cxn ang="0">
                <a:pos x="connsiteX19597" y="connsiteY19597"/>
              </a:cxn>
              <a:cxn ang="0">
                <a:pos x="connsiteX19598" y="connsiteY19598"/>
              </a:cxn>
              <a:cxn ang="0">
                <a:pos x="connsiteX19599" y="connsiteY19599"/>
              </a:cxn>
              <a:cxn ang="0">
                <a:pos x="connsiteX19600" y="connsiteY19600"/>
              </a:cxn>
              <a:cxn ang="0">
                <a:pos x="connsiteX19601" y="connsiteY19601"/>
              </a:cxn>
              <a:cxn ang="0">
                <a:pos x="connsiteX19602" y="connsiteY19602"/>
              </a:cxn>
              <a:cxn ang="0">
                <a:pos x="connsiteX19603" y="connsiteY19603"/>
              </a:cxn>
              <a:cxn ang="0">
                <a:pos x="connsiteX19604" y="connsiteY19604"/>
              </a:cxn>
              <a:cxn ang="0">
                <a:pos x="connsiteX19605" y="connsiteY19605"/>
              </a:cxn>
              <a:cxn ang="0">
                <a:pos x="connsiteX19606" y="connsiteY19606"/>
              </a:cxn>
              <a:cxn ang="0">
                <a:pos x="connsiteX19607" y="connsiteY19607"/>
              </a:cxn>
              <a:cxn ang="0">
                <a:pos x="connsiteX19608" y="connsiteY19608"/>
              </a:cxn>
              <a:cxn ang="0">
                <a:pos x="connsiteX19609" y="connsiteY19609"/>
              </a:cxn>
              <a:cxn ang="0">
                <a:pos x="connsiteX19610" y="connsiteY19610"/>
              </a:cxn>
              <a:cxn ang="0">
                <a:pos x="connsiteX19611" y="connsiteY19611"/>
              </a:cxn>
              <a:cxn ang="0">
                <a:pos x="connsiteX19612" y="connsiteY19612"/>
              </a:cxn>
              <a:cxn ang="0">
                <a:pos x="connsiteX19613" y="connsiteY19613"/>
              </a:cxn>
              <a:cxn ang="0">
                <a:pos x="connsiteX19614" y="connsiteY19614"/>
              </a:cxn>
              <a:cxn ang="0">
                <a:pos x="connsiteX19615" y="connsiteY19615"/>
              </a:cxn>
              <a:cxn ang="0">
                <a:pos x="connsiteX19616" y="connsiteY19616"/>
              </a:cxn>
              <a:cxn ang="0">
                <a:pos x="connsiteX19617" y="connsiteY19617"/>
              </a:cxn>
              <a:cxn ang="0">
                <a:pos x="connsiteX19618" y="connsiteY19618"/>
              </a:cxn>
              <a:cxn ang="0">
                <a:pos x="connsiteX19619" y="connsiteY19619"/>
              </a:cxn>
              <a:cxn ang="0">
                <a:pos x="connsiteX19620" y="connsiteY19620"/>
              </a:cxn>
              <a:cxn ang="0">
                <a:pos x="connsiteX19621" y="connsiteY19621"/>
              </a:cxn>
              <a:cxn ang="0">
                <a:pos x="connsiteX19622" y="connsiteY19622"/>
              </a:cxn>
              <a:cxn ang="0">
                <a:pos x="connsiteX19623" y="connsiteY19623"/>
              </a:cxn>
              <a:cxn ang="0">
                <a:pos x="connsiteX19624" y="connsiteY19624"/>
              </a:cxn>
              <a:cxn ang="0">
                <a:pos x="connsiteX19625" y="connsiteY19625"/>
              </a:cxn>
              <a:cxn ang="0">
                <a:pos x="connsiteX19626" y="connsiteY19626"/>
              </a:cxn>
              <a:cxn ang="0">
                <a:pos x="connsiteX19627" y="connsiteY19627"/>
              </a:cxn>
              <a:cxn ang="0">
                <a:pos x="connsiteX19628" y="connsiteY19628"/>
              </a:cxn>
              <a:cxn ang="0">
                <a:pos x="connsiteX19629" y="connsiteY19629"/>
              </a:cxn>
              <a:cxn ang="0">
                <a:pos x="connsiteX19630" y="connsiteY19630"/>
              </a:cxn>
              <a:cxn ang="0">
                <a:pos x="connsiteX19631" y="connsiteY19631"/>
              </a:cxn>
              <a:cxn ang="0">
                <a:pos x="connsiteX19632" y="connsiteY19632"/>
              </a:cxn>
              <a:cxn ang="0">
                <a:pos x="connsiteX19633" y="connsiteY19633"/>
              </a:cxn>
              <a:cxn ang="0">
                <a:pos x="connsiteX19634" y="connsiteY19634"/>
              </a:cxn>
              <a:cxn ang="0">
                <a:pos x="connsiteX19635" y="connsiteY19635"/>
              </a:cxn>
              <a:cxn ang="0">
                <a:pos x="connsiteX19636" y="connsiteY19636"/>
              </a:cxn>
              <a:cxn ang="0">
                <a:pos x="connsiteX19637" y="connsiteY19637"/>
              </a:cxn>
              <a:cxn ang="0">
                <a:pos x="connsiteX19638" y="connsiteY19638"/>
              </a:cxn>
              <a:cxn ang="0">
                <a:pos x="connsiteX19639" y="connsiteY19639"/>
              </a:cxn>
              <a:cxn ang="0">
                <a:pos x="connsiteX19640" y="connsiteY19640"/>
              </a:cxn>
              <a:cxn ang="0">
                <a:pos x="connsiteX19641" y="connsiteY19641"/>
              </a:cxn>
              <a:cxn ang="0">
                <a:pos x="connsiteX19642" y="connsiteY19642"/>
              </a:cxn>
              <a:cxn ang="0">
                <a:pos x="connsiteX19643" y="connsiteY19643"/>
              </a:cxn>
              <a:cxn ang="0">
                <a:pos x="connsiteX19644" y="connsiteY19644"/>
              </a:cxn>
              <a:cxn ang="0">
                <a:pos x="connsiteX19645" y="connsiteY19645"/>
              </a:cxn>
              <a:cxn ang="0">
                <a:pos x="connsiteX19646" y="connsiteY19646"/>
              </a:cxn>
              <a:cxn ang="0">
                <a:pos x="connsiteX19647" y="connsiteY19647"/>
              </a:cxn>
              <a:cxn ang="0">
                <a:pos x="connsiteX19648" y="connsiteY19648"/>
              </a:cxn>
              <a:cxn ang="0">
                <a:pos x="connsiteX19649" y="connsiteY19649"/>
              </a:cxn>
              <a:cxn ang="0">
                <a:pos x="connsiteX19650" y="connsiteY19650"/>
              </a:cxn>
              <a:cxn ang="0">
                <a:pos x="connsiteX19651" y="connsiteY19651"/>
              </a:cxn>
              <a:cxn ang="0">
                <a:pos x="connsiteX19652" y="connsiteY19652"/>
              </a:cxn>
              <a:cxn ang="0">
                <a:pos x="connsiteX19653" y="connsiteY19653"/>
              </a:cxn>
              <a:cxn ang="0">
                <a:pos x="connsiteX19654" y="connsiteY19654"/>
              </a:cxn>
              <a:cxn ang="0">
                <a:pos x="connsiteX19655" y="connsiteY19655"/>
              </a:cxn>
              <a:cxn ang="0">
                <a:pos x="connsiteX19656" y="connsiteY19656"/>
              </a:cxn>
              <a:cxn ang="0">
                <a:pos x="connsiteX19657" y="connsiteY19657"/>
              </a:cxn>
              <a:cxn ang="0">
                <a:pos x="connsiteX19658" y="connsiteY19658"/>
              </a:cxn>
              <a:cxn ang="0">
                <a:pos x="connsiteX19659" y="connsiteY19659"/>
              </a:cxn>
              <a:cxn ang="0">
                <a:pos x="connsiteX19660" y="connsiteY19660"/>
              </a:cxn>
              <a:cxn ang="0">
                <a:pos x="connsiteX19661" y="connsiteY19661"/>
              </a:cxn>
              <a:cxn ang="0">
                <a:pos x="connsiteX19662" y="connsiteY19662"/>
              </a:cxn>
              <a:cxn ang="0">
                <a:pos x="connsiteX19663" y="connsiteY19663"/>
              </a:cxn>
              <a:cxn ang="0">
                <a:pos x="connsiteX19664" y="connsiteY19664"/>
              </a:cxn>
              <a:cxn ang="0">
                <a:pos x="connsiteX19665" y="connsiteY19665"/>
              </a:cxn>
              <a:cxn ang="0">
                <a:pos x="connsiteX19666" y="connsiteY19666"/>
              </a:cxn>
              <a:cxn ang="0">
                <a:pos x="connsiteX19667" y="connsiteY19667"/>
              </a:cxn>
              <a:cxn ang="0">
                <a:pos x="connsiteX19668" y="connsiteY19668"/>
              </a:cxn>
              <a:cxn ang="0">
                <a:pos x="connsiteX19669" y="connsiteY19669"/>
              </a:cxn>
              <a:cxn ang="0">
                <a:pos x="connsiteX19670" y="connsiteY19670"/>
              </a:cxn>
              <a:cxn ang="0">
                <a:pos x="connsiteX19671" y="connsiteY19671"/>
              </a:cxn>
              <a:cxn ang="0">
                <a:pos x="connsiteX19672" y="connsiteY19672"/>
              </a:cxn>
              <a:cxn ang="0">
                <a:pos x="connsiteX19673" y="connsiteY19673"/>
              </a:cxn>
              <a:cxn ang="0">
                <a:pos x="connsiteX19674" y="connsiteY19674"/>
              </a:cxn>
              <a:cxn ang="0">
                <a:pos x="connsiteX19675" y="connsiteY19675"/>
              </a:cxn>
              <a:cxn ang="0">
                <a:pos x="connsiteX19676" y="connsiteY19676"/>
              </a:cxn>
              <a:cxn ang="0">
                <a:pos x="connsiteX19677" y="connsiteY19677"/>
              </a:cxn>
              <a:cxn ang="0">
                <a:pos x="connsiteX19678" y="connsiteY19678"/>
              </a:cxn>
              <a:cxn ang="0">
                <a:pos x="connsiteX19679" y="connsiteY19679"/>
              </a:cxn>
              <a:cxn ang="0">
                <a:pos x="connsiteX19680" y="connsiteY19680"/>
              </a:cxn>
              <a:cxn ang="0">
                <a:pos x="connsiteX19681" y="connsiteY19681"/>
              </a:cxn>
              <a:cxn ang="0">
                <a:pos x="connsiteX19682" y="connsiteY19682"/>
              </a:cxn>
              <a:cxn ang="0">
                <a:pos x="connsiteX19683" y="connsiteY19683"/>
              </a:cxn>
              <a:cxn ang="0">
                <a:pos x="connsiteX19684" y="connsiteY19684"/>
              </a:cxn>
              <a:cxn ang="0">
                <a:pos x="connsiteX19685" y="connsiteY19685"/>
              </a:cxn>
              <a:cxn ang="0">
                <a:pos x="connsiteX19686" y="connsiteY19686"/>
              </a:cxn>
              <a:cxn ang="0">
                <a:pos x="connsiteX19687" y="connsiteY19687"/>
              </a:cxn>
              <a:cxn ang="0">
                <a:pos x="connsiteX19688" y="connsiteY19688"/>
              </a:cxn>
              <a:cxn ang="0">
                <a:pos x="connsiteX19689" y="connsiteY19689"/>
              </a:cxn>
              <a:cxn ang="0">
                <a:pos x="connsiteX19690" y="connsiteY19690"/>
              </a:cxn>
              <a:cxn ang="0">
                <a:pos x="connsiteX19691" y="connsiteY19691"/>
              </a:cxn>
              <a:cxn ang="0">
                <a:pos x="connsiteX19692" y="connsiteY19692"/>
              </a:cxn>
              <a:cxn ang="0">
                <a:pos x="connsiteX19693" y="connsiteY19693"/>
              </a:cxn>
              <a:cxn ang="0">
                <a:pos x="connsiteX19694" y="connsiteY19694"/>
              </a:cxn>
              <a:cxn ang="0">
                <a:pos x="connsiteX19695" y="connsiteY19695"/>
              </a:cxn>
              <a:cxn ang="0">
                <a:pos x="connsiteX19696" y="connsiteY19696"/>
              </a:cxn>
              <a:cxn ang="0">
                <a:pos x="connsiteX19697" y="connsiteY19697"/>
              </a:cxn>
              <a:cxn ang="0">
                <a:pos x="connsiteX19698" y="connsiteY19698"/>
              </a:cxn>
              <a:cxn ang="0">
                <a:pos x="connsiteX19699" y="connsiteY19699"/>
              </a:cxn>
              <a:cxn ang="0">
                <a:pos x="connsiteX19700" y="connsiteY19700"/>
              </a:cxn>
              <a:cxn ang="0">
                <a:pos x="connsiteX19701" y="connsiteY19701"/>
              </a:cxn>
              <a:cxn ang="0">
                <a:pos x="connsiteX19702" y="connsiteY19702"/>
              </a:cxn>
              <a:cxn ang="0">
                <a:pos x="connsiteX19703" y="connsiteY19703"/>
              </a:cxn>
              <a:cxn ang="0">
                <a:pos x="connsiteX19704" y="connsiteY19704"/>
              </a:cxn>
              <a:cxn ang="0">
                <a:pos x="connsiteX19705" y="connsiteY19705"/>
              </a:cxn>
              <a:cxn ang="0">
                <a:pos x="connsiteX19706" y="connsiteY19706"/>
              </a:cxn>
              <a:cxn ang="0">
                <a:pos x="connsiteX19707" y="connsiteY19707"/>
              </a:cxn>
              <a:cxn ang="0">
                <a:pos x="connsiteX19708" y="connsiteY19708"/>
              </a:cxn>
              <a:cxn ang="0">
                <a:pos x="connsiteX19709" y="connsiteY19709"/>
              </a:cxn>
              <a:cxn ang="0">
                <a:pos x="connsiteX19710" y="connsiteY19710"/>
              </a:cxn>
              <a:cxn ang="0">
                <a:pos x="connsiteX19711" y="connsiteY19711"/>
              </a:cxn>
              <a:cxn ang="0">
                <a:pos x="connsiteX19712" y="connsiteY19712"/>
              </a:cxn>
              <a:cxn ang="0">
                <a:pos x="connsiteX19713" y="connsiteY19713"/>
              </a:cxn>
              <a:cxn ang="0">
                <a:pos x="connsiteX19714" y="connsiteY19714"/>
              </a:cxn>
              <a:cxn ang="0">
                <a:pos x="connsiteX19715" y="connsiteY19715"/>
              </a:cxn>
              <a:cxn ang="0">
                <a:pos x="connsiteX19716" y="connsiteY19716"/>
              </a:cxn>
              <a:cxn ang="0">
                <a:pos x="connsiteX19717" y="connsiteY19717"/>
              </a:cxn>
              <a:cxn ang="0">
                <a:pos x="connsiteX19718" y="connsiteY19718"/>
              </a:cxn>
              <a:cxn ang="0">
                <a:pos x="connsiteX19719" y="connsiteY19719"/>
              </a:cxn>
              <a:cxn ang="0">
                <a:pos x="connsiteX19720" y="connsiteY19720"/>
              </a:cxn>
              <a:cxn ang="0">
                <a:pos x="connsiteX19721" y="connsiteY19721"/>
              </a:cxn>
              <a:cxn ang="0">
                <a:pos x="connsiteX19722" y="connsiteY19722"/>
              </a:cxn>
              <a:cxn ang="0">
                <a:pos x="connsiteX19723" y="connsiteY19723"/>
              </a:cxn>
              <a:cxn ang="0">
                <a:pos x="connsiteX19724" y="connsiteY19724"/>
              </a:cxn>
              <a:cxn ang="0">
                <a:pos x="connsiteX19725" y="connsiteY19725"/>
              </a:cxn>
              <a:cxn ang="0">
                <a:pos x="connsiteX19726" y="connsiteY19726"/>
              </a:cxn>
              <a:cxn ang="0">
                <a:pos x="connsiteX19727" y="connsiteY19727"/>
              </a:cxn>
              <a:cxn ang="0">
                <a:pos x="connsiteX19728" y="connsiteY19728"/>
              </a:cxn>
              <a:cxn ang="0">
                <a:pos x="connsiteX19729" y="connsiteY19729"/>
              </a:cxn>
              <a:cxn ang="0">
                <a:pos x="connsiteX19730" y="connsiteY19730"/>
              </a:cxn>
              <a:cxn ang="0">
                <a:pos x="connsiteX19731" y="connsiteY19731"/>
              </a:cxn>
              <a:cxn ang="0">
                <a:pos x="connsiteX19732" y="connsiteY19732"/>
              </a:cxn>
              <a:cxn ang="0">
                <a:pos x="connsiteX19733" y="connsiteY19733"/>
              </a:cxn>
              <a:cxn ang="0">
                <a:pos x="connsiteX19734" y="connsiteY19734"/>
              </a:cxn>
              <a:cxn ang="0">
                <a:pos x="connsiteX19735" y="connsiteY19735"/>
              </a:cxn>
              <a:cxn ang="0">
                <a:pos x="connsiteX19736" y="connsiteY19736"/>
              </a:cxn>
              <a:cxn ang="0">
                <a:pos x="connsiteX19737" y="connsiteY19737"/>
              </a:cxn>
              <a:cxn ang="0">
                <a:pos x="connsiteX19738" y="connsiteY19738"/>
              </a:cxn>
              <a:cxn ang="0">
                <a:pos x="connsiteX19739" y="connsiteY19739"/>
              </a:cxn>
              <a:cxn ang="0">
                <a:pos x="connsiteX19740" y="connsiteY19740"/>
              </a:cxn>
              <a:cxn ang="0">
                <a:pos x="connsiteX19741" y="connsiteY19741"/>
              </a:cxn>
              <a:cxn ang="0">
                <a:pos x="connsiteX19742" y="connsiteY19742"/>
              </a:cxn>
              <a:cxn ang="0">
                <a:pos x="connsiteX19743" y="connsiteY19743"/>
              </a:cxn>
              <a:cxn ang="0">
                <a:pos x="connsiteX19744" y="connsiteY19744"/>
              </a:cxn>
              <a:cxn ang="0">
                <a:pos x="connsiteX19745" y="connsiteY19745"/>
              </a:cxn>
              <a:cxn ang="0">
                <a:pos x="connsiteX19746" y="connsiteY19746"/>
              </a:cxn>
              <a:cxn ang="0">
                <a:pos x="connsiteX19747" y="connsiteY19747"/>
              </a:cxn>
              <a:cxn ang="0">
                <a:pos x="connsiteX19748" y="connsiteY19748"/>
              </a:cxn>
              <a:cxn ang="0">
                <a:pos x="connsiteX19749" y="connsiteY19749"/>
              </a:cxn>
              <a:cxn ang="0">
                <a:pos x="connsiteX19750" y="connsiteY19750"/>
              </a:cxn>
              <a:cxn ang="0">
                <a:pos x="connsiteX19751" y="connsiteY19751"/>
              </a:cxn>
              <a:cxn ang="0">
                <a:pos x="connsiteX19752" y="connsiteY19752"/>
              </a:cxn>
              <a:cxn ang="0">
                <a:pos x="connsiteX19753" y="connsiteY19753"/>
              </a:cxn>
              <a:cxn ang="0">
                <a:pos x="connsiteX19754" y="connsiteY19754"/>
              </a:cxn>
              <a:cxn ang="0">
                <a:pos x="connsiteX19755" y="connsiteY19755"/>
              </a:cxn>
              <a:cxn ang="0">
                <a:pos x="connsiteX19756" y="connsiteY19756"/>
              </a:cxn>
              <a:cxn ang="0">
                <a:pos x="connsiteX19757" y="connsiteY19757"/>
              </a:cxn>
              <a:cxn ang="0">
                <a:pos x="connsiteX19758" y="connsiteY19758"/>
              </a:cxn>
              <a:cxn ang="0">
                <a:pos x="connsiteX19759" y="connsiteY19759"/>
              </a:cxn>
              <a:cxn ang="0">
                <a:pos x="connsiteX19760" y="connsiteY19760"/>
              </a:cxn>
              <a:cxn ang="0">
                <a:pos x="connsiteX19761" y="connsiteY19761"/>
              </a:cxn>
              <a:cxn ang="0">
                <a:pos x="connsiteX19762" y="connsiteY19762"/>
              </a:cxn>
              <a:cxn ang="0">
                <a:pos x="connsiteX19763" y="connsiteY19763"/>
              </a:cxn>
              <a:cxn ang="0">
                <a:pos x="connsiteX19764" y="connsiteY19764"/>
              </a:cxn>
              <a:cxn ang="0">
                <a:pos x="connsiteX19765" y="connsiteY19765"/>
              </a:cxn>
              <a:cxn ang="0">
                <a:pos x="connsiteX19766" y="connsiteY19766"/>
              </a:cxn>
              <a:cxn ang="0">
                <a:pos x="connsiteX19767" y="connsiteY19767"/>
              </a:cxn>
              <a:cxn ang="0">
                <a:pos x="connsiteX19768" y="connsiteY19768"/>
              </a:cxn>
              <a:cxn ang="0">
                <a:pos x="connsiteX19769" y="connsiteY19769"/>
              </a:cxn>
              <a:cxn ang="0">
                <a:pos x="connsiteX19770" y="connsiteY19770"/>
              </a:cxn>
              <a:cxn ang="0">
                <a:pos x="connsiteX19771" y="connsiteY19771"/>
              </a:cxn>
              <a:cxn ang="0">
                <a:pos x="connsiteX19772" y="connsiteY19772"/>
              </a:cxn>
              <a:cxn ang="0">
                <a:pos x="connsiteX19773" y="connsiteY19773"/>
              </a:cxn>
              <a:cxn ang="0">
                <a:pos x="connsiteX19774" y="connsiteY19774"/>
              </a:cxn>
              <a:cxn ang="0">
                <a:pos x="connsiteX19775" y="connsiteY19775"/>
              </a:cxn>
              <a:cxn ang="0">
                <a:pos x="connsiteX19776" y="connsiteY19776"/>
              </a:cxn>
              <a:cxn ang="0">
                <a:pos x="connsiteX19777" y="connsiteY19777"/>
              </a:cxn>
              <a:cxn ang="0">
                <a:pos x="connsiteX19778" y="connsiteY19778"/>
              </a:cxn>
              <a:cxn ang="0">
                <a:pos x="connsiteX19779" y="connsiteY19779"/>
              </a:cxn>
              <a:cxn ang="0">
                <a:pos x="connsiteX19780" y="connsiteY19780"/>
              </a:cxn>
              <a:cxn ang="0">
                <a:pos x="connsiteX19781" y="connsiteY19781"/>
              </a:cxn>
              <a:cxn ang="0">
                <a:pos x="connsiteX19782" y="connsiteY19782"/>
              </a:cxn>
              <a:cxn ang="0">
                <a:pos x="connsiteX19783" y="connsiteY19783"/>
              </a:cxn>
              <a:cxn ang="0">
                <a:pos x="connsiteX19784" y="connsiteY19784"/>
              </a:cxn>
              <a:cxn ang="0">
                <a:pos x="connsiteX19785" y="connsiteY19785"/>
              </a:cxn>
              <a:cxn ang="0">
                <a:pos x="connsiteX19786" y="connsiteY19786"/>
              </a:cxn>
              <a:cxn ang="0">
                <a:pos x="connsiteX19787" y="connsiteY19787"/>
              </a:cxn>
              <a:cxn ang="0">
                <a:pos x="connsiteX19788" y="connsiteY19788"/>
              </a:cxn>
              <a:cxn ang="0">
                <a:pos x="connsiteX19789" y="connsiteY19789"/>
              </a:cxn>
              <a:cxn ang="0">
                <a:pos x="connsiteX19790" y="connsiteY19790"/>
              </a:cxn>
              <a:cxn ang="0">
                <a:pos x="connsiteX19791" y="connsiteY19791"/>
              </a:cxn>
              <a:cxn ang="0">
                <a:pos x="connsiteX19792" y="connsiteY19792"/>
              </a:cxn>
              <a:cxn ang="0">
                <a:pos x="connsiteX19793" y="connsiteY19793"/>
              </a:cxn>
              <a:cxn ang="0">
                <a:pos x="connsiteX19794" y="connsiteY19794"/>
              </a:cxn>
              <a:cxn ang="0">
                <a:pos x="connsiteX19795" y="connsiteY19795"/>
              </a:cxn>
              <a:cxn ang="0">
                <a:pos x="connsiteX19796" y="connsiteY19796"/>
              </a:cxn>
              <a:cxn ang="0">
                <a:pos x="connsiteX19797" y="connsiteY19797"/>
              </a:cxn>
              <a:cxn ang="0">
                <a:pos x="connsiteX19798" y="connsiteY19798"/>
              </a:cxn>
              <a:cxn ang="0">
                <a:pos x="connsiteX19799" y="connsiteY19799"/>
              </a:cxn>
              <a:cxn ang="0">
                <a:pos x="connsiteX19800" y="connsiteY19800"/>
              </a:cxn>
              <a:cxn ang="0">
                <a:pos x="connsiteX19801" y="connsiteY19801"/>
              </a:cxn>
              <a:cxn ang="0">
                <a:pos x="connsiteX19802" y="connsiteY19802"/>
              </a:cxn>
              <a:cxn ang="0">
                <a:pos x="connsiteX19803" y="connsiteY19803"/>
              </a:cxn>
              <a:cxn ang="0">
                <a:pos x="connsiteX19804" y="connsiteY19804"/>
              </a:cxn>
              <a:cxn ang="0">
                <a:pos x="connsiteX19805" y="connsiteY19805"/>
              </a:cxn>
              <a:cxn ang="0">
                <a:pos x="connsiteX19806" y="connsiteY19806"/>
              </a:cxn>
              <a:cxn ang="0">
                <a:pos x="connsiteX19807" y="connsiteY19807"/>
              </a:cxn>
              <a:cxn ang="0">
                <a:pos x="connsiteX19808" y="connsiteY19808"/>
              </a:cxn>
              <a:cxn ang="0">
                <a:pos x="connsiteX19809" y="connsiteY19809"/>
              </a:cxn>
              <a:cxn ang="0">
                <a:pos x="connsiteX19810" y="connsiteY19810"/>
              </a:cxn>
              <a:cxn ang="0">
                <a:pos x="connsiteX19811" y="connsiteY19811"/>
              </a:cxn>
              <a:cxn ang="0">
                <a:pos x="connsiteX19812" y="connsiteY19812"/>
              </a:cxn>
              <a:cxn ang="0">
                <a:pos x="connsiteX19813" y="connsiteY19813"/>
              </a:cxn>
              <a:cxn ang="0">
                <a:pos x="connsiteX19814" y="connsiteY19814"/>
              </a:cxn>
              <a:cxn ang="0">
                <a:pos x="connsiteX19815" y="connsiteY19815"/>
              </a:cxn>
              <a:cxn ang="0">
                <a:pos x="connsiteX19816" y="connsiteY19816"/>
              </a:cxn>
              <a:cxn ang="0">
                <a:pos x="connsiteX19817" y="connsiteY19817"/>
              </a:cxn>
              <a:cxn ang="0">
                <a:pos x="connsiteX19818" y="connsiteY19818"/>
              </a:cxn>
              <a:cxn ang="0">
                <a:pos x="connsiteX19819" y="connsiteY19819"/>
              </a:cxn>
              <a:cxn ang="0">
                <a:pos x="connsiteX19820" y="connsiteY19820"/>
              </a:cxn>
              <a:cxn ang="0">
                <a:pos x="connsiteX19821" y="connsiteY19821"/>
              </a:cxn>
              <a:cxn ang="0">
                <a:pos x="connsiteX19822" y="connsiteY19822"/>
              </a:cxn>
              <a:cxn ang="0">
                <a:pos x="connsiteX19823" y="connsiteY19823"/>
              </a:cxn>
              <a:cxn ang="0">
                <a:pos x="connsiteX19824" y="connsiteY19824"/>
              </a:cxn>
              <a:cxn ang="0">
                <a:pos x="connsiteX19825" y="connsiteY19825"/>
              </a:cxn>
              <a:cxn ang="0">
                <a:pos x="connsiteX19826" y="connsiteY19826"/>
              </a:cxn>
              <a:cxn ang="0">
                <a:pos x="connsiteX19827" y="connsiteY19827"/>
              </a:cxn>
              <a:cxn ang="0">
                <a:pos x="connsiteX19828" y="connsiteY19828"/>
              </a:cxn>
              <a:cxn ang="0">
                <a:pos x="connsiteX19829" y="connsiteY19829"/>
              </a:cxn>
              <a:cxn ang="0">
                <a:pos x="connsiteX19830" y="connsiteY19830"/>
              </a:cxn>
              <a:cxn ang="0">
                <a:pos x="connsiteX19831" y="connsiteY19831"/>
              </a:cxn>
              <a:cxn ang="0">
                <a:pos x="connsiteX19832" y="connsiteY19832"/>
              </a:cxn>
              <a:cxn ang="0">
                <a:pos x="connsiteX19833" y="connsiteY19833"/>
              </a:cxn>
              <a:cxn ang="0">
                <a:pos x="connsiteX19834" y="connsiteY19834"/>
              </a:cxn>
              <a:cxn ang="0">
                <a:pos x="connsiteX19835" y="connsiteY19835"/>
              </a:cxn>
              <a:cxn ang="0">
                <a:pos x="connsiteX19836" y="connsiteY19836"/>
              </a:cxn>
              <a:cxn ang="0">
                <a:pos x="connsiteX19837" y="connsiteY19837"/>
              </a:cxn>
              <a:cxn ang="0">
                <a:pos x="connsiteX19838" y="connsiteY19838"/>
              </a:cxn>
              <a:cxn ang="0">
                <a:pos x="connsiteX19839" y="connsiteY19839"/>
              </a:cxn>
              <a:cxn ang="0">
                <a:pos x="connsiteX19840" y="connsiteY19840"/>
              </a:cxn>
              <a:cxn ang="0">
                <a:pos x="connsiteX19841" y="connsiteY19841"/>
              </a:cxn>
              <a:cxn ang="0">
                <a:pos x="connsiteX19842" y="connsiteY19842"/>
              </a:cxn>
              <a:cxn ang="0">
                <a:pos x="connsiteX19843" y="connsiteY19843"/>
              </a:cxn>
              <a:cxn ang="0">
                <a:pos x="connsiteX19844" y="connsiteY19844"/>
              </a:cxn>
              <a:cxn ang="0">
                <a:pos x="connsiteX19845" y="connsiteY19845"/>
              </a:cxn>
              <a:cxn ang="0">
                <a:pos x="connsiteX19846" y="connsiteY19846"/>
              </a:cxn>
              <a:cxn ang="0">
                <a:pos x="connsiteX19847" y="connsiteY19847"/>
              </a:cxn>
              <a:cxn ang="0">
                <a:pos x="connsiteX19848" y="connsiteY19848"/>
              </a:cxn>
              <a:cxn ang="0">
                <a:pos x="connsiteX19849" y="connsiteY19849"/>
              </a:cxn>
              <a:cxn ang="0">
                <a:pos x="connsiteX19850" y="connsiteY19850"/>
              </a:cxn>
              <a:cxn ang="0">
                <a:pos x="connsiteX19851" y="connsiteY19851"/>
              </a:cxn>
              <a:cxn ang="0">
                <a:pos x="connsiteX19852" y="connsiteY19852"/>
              </a:cxn>
              <a:cxn ang="0">
                <a:pos x="connsiteX19853" y="connsiteY19853"/>
              </a:cxn>
              <a:cxn ang="0">
                <a:pos x="connsiteX19854" y="connsiteY19854"/>
              </a:cxn>
              <a:cxn ang="0">
                <a:pos x="connsiteX19855" y="connsiteY19855"/>
              </a:cxn>
              <a:cxn ang="0">
                <a:pos x="connsiteX19856" y="connsiteY19856"/>
              </a:cxn>
              <a:cxn ang="0">
                <a:pos x="connsiteX19857" y="connsiteY19857"/>
              </a:cxn>
              <a:cxn ang="0">
                <a:pos x="connsiteX19858" y="connsiteY19858"/>
              </a:cxn>
              <a:cxn ang="0">
                <a:pos x="connsiteX19859" y="connsiteY19859"/>
              </a:cxn>
              <a:cxn ang="0">
                <a:pos x="connsiteX19860" y="connsiteY19860"/>
              </a:cxn>
              <a:cxn ang="0">
                <a:pos x="connsiteX19861" y="connsiteY19861"/>
              </a:cxn>
              <a:cxn ang="0">
                <a:pos x="connsiteX19862" y="connsiteY19862"/>
              </a:cxn>
              <a:cxn ang="0">
                <a:pos x="connsiteX19863" y="connsiteY19863"/>
              </a:cxn>
              <a:cxn ang="0">
                <a:pos x="connsiteX19864" y="connsiteY19864"/>
              </a:cxn>
              <a:cxn ang="0">
                <a:pos x="connsiteX19865" y="connsiteY19865"/>
              </a:cxn>
              <a:cxn ang="0">
                <a:pos x="connsiteX19866" y="connsiteY19866"/>
              </a:cxn>
              <a:cxn ang="0">
                <a:pos x="connsiteX19867" y="connsiteY19867"/>
              </a:cxn>
              <a:cxn ang="0">
                <a:pos x="connsiteX19868" y="connsiteY19868"/>
              </a:cxn>
              <a:cxn ang="0">
                <a:pos x="connsiteX19869" y="connsiteY19869"/>
              </a:cxn>
              <a:cxn ang="0">
                <a:pos x="connsiteX19870" y="connsiteY19870"/>
              </a:cxn>
              <a:cxn ang="0">
                <a:pos x="connsiteX19871" y="connsiteY19871"/>
              </a:cxn>
              <a:cxn ang="0">
                <a:pos x="connsiteX19872" y="connsiteY19872"/>
              </a:cxn>
              <a:cxn ang="0">
                <a:pos x="connsiteX19873" y="connsiteY19873"/>
              </a:cxn>
              <a:cxn ang="0">
                <a:pos x="connsiteX19874" y="connsiteY19874"/>
              </a:cxn>
              <a:cxn ang="0">
                <a:pos x="connsiteX19875" y="connsiteY19875"/>
              </a:cxn>
              <a:cxn ang="0">
                <a:pos x="connsiteX19876" y="connsiteY19876"/>
              </a:cxn>
              <a:cxn ang="0">
                <a:pos x="connsiteX19877" y="connsiteY19877"/>
              </a:cxn>
              <a:cxn ang="0">
                <a:pos x="connsiteX19878" y="connsiteY19878"/>
              </a:cxn>
              <a:cxn ang="0">
                <a:pos x="connsiteX19879" y="connsiteY19879"/>
              </a:cxn>
              <a:cxn ang="0">
                <a:pos x="connsiteX19880" y="connsiteY19880"/>
              </a:cxn>
              <a:cxn ang="0">
                <a:pos x="connsiteX19881" y="connsiteY19881"/>
              </a:cxn>
              <a:cxn ang="0">
                <a:pos x="connsiteX19882" y="connsiteY19882"/>
              </a:cxn>
              <a:cxn ang="0">
                <a:pos x="connsiteX19883" y="connsiteY19883"/>
              </a:cxn>
              <a:cxn ang="0">
                <a:pos x="connsiteX19884" y="connsiteY19884"/>
              </a:cxn>
              <a:cxn ang="0">
                <a:pos x="connsiteX19885" y="connsiteY19885"/>
              </a:cxn>
              <a:cxn ang="0">
                <a:pos x="connsiteX19886" y="connsiteY19886"/>
              </a:cxn>
              <a:cxn ang="0">
                <a:pos x="connsiteX19887" y="connsiteY19887"/>
              </a:cxn>
              <a:cxn ang="0">
                <a:pos x="connsiteX19888" y="connsiteY19888"/>
              </a:cxn>
              <a:cxn ang="0">
                <a:pos x="connsiteX19889" y="connsiteY19889"/>
              </a:cxn>
              <a:cxn ang="0">
                <a:pos x="connsiteX19890" y="connsiteY19890"/>
              </a:cxn>
              <a:cxn ang="0">
                <a:pos x="connsiteX19891" y="connsiteY19891"/>
              </a:cxn>
              <a:cxn ang="0">
                <a:pos x="connsiteX19892" y="connsiteY19892"/>
              </a:cxn>
              <a:cxn ang="0">
                <a:pos x="connsiteX19893" y="connsiteY19893"/>
              </a:cxn>
              <a:cxn ang="0">
                <a:pos x="connsiteX19894" y="connsiteY19894"/>
              </a:cxn>
              <a:cxn ang="0">
                <a:pos x="connsiteX19895" y="connsiteY19895"/>
              </a:cxn>
              <a:cxn ang="0">
                <a:pos x="connsiteX19896" y="connsiteY19896"/>
              </a:cxn>
              <a:cxn ang="0">
                <a:pos x="connsiteX19897" y="connsiteY19897"/>
              </a:cxn>
              <a:cxn ang="0">
                <a:pos x="connsiteX19898" y="connsiteY19898"/>
              </a:cxn>
              <a:cxn ang="0">
                <a:pos x="connsiteX19899" y="connsiteY19899"/>
              </a:cxn>
              <a:cxn ang="0">
                <a:pos x="connsiteX19900" y="connsiteY19900"/>
              </a:cxn>
              <a:cxn ang="0">
                <a:pos x="connsiteX19901" y="connsiteY19901"/>
              </a:cxn>
              <a:cxn ang="0">
                <a:pos x="connsiteX19902" y="connsiteY19902"/>
              </a:cxn>
              <a:cxn ang="0">
                <a:pos x="connsiteX19903" y="connsiteY19903"/>
              </a:cxn>
              <a:cxn ang="0">
                <a:pos x="connsiteX19904" y="connsiteY19904"/>
              </a:cxn>
              <a:cxn ang="0">
                <a:pos x="connsiteX19905" y="connsiteY19905"/>
              </a:cxn>
              <a:cxn ang="0">
                <a:pos x="connsiteX19906" y="connsiteY19906"/>
              </a:cxn>
              <a:cxn ang="0">
                <a:pos x="connsiteX19907" y="connsiteY19907"/>
              </a:cxn>
              <a:cxn ang="0">
                <a:pos x="connsiteX19908" y="connsiteY19908"/>
              </a:cxn>
              <a:cxn ang="0">
                <a:pos x="connsiteX19909" y="connsiteY19909"/>
              </a:cxn>
              <a:cxn ang="0">
                <a:pos x="connsiteX19910" y="connsiteY19910"/>
              </a:cxn>
              <a:cxn ang="0">
                <a:pos x="connsiteX19911" y="connsiteY19911"/>
              </a:cxn>
              <a:cxn ang="0">
                <a:pos x="connsiteX19912" y="connsiteY19912"/>
              </a:cxn>
              <a:cxn ang="0">
                <a:pos x="connsiteX19913" y="connsiteY19913"/>
              </a:cxn>
              <a:cxn ang="0">
                <a:pos x="connsiteX19914" y="connsiteY19914"/>
              </a:cxn>
              <a:cxn ang="0">
                <a:pos x="connsiteX19915" y="connsiteY19915"/>
              </a:cxn>
              <a:cxn ang="0">
                <a:pos x="connsiteX19916" y="connsiteY19916"/>
              </a:cxn>
              <a:cxn ang="0">
                <a:pos x="connsiteX19917" y="connsiteY19917"/>
              </a:cxn>
              <a:cxn ang="0">
                <a:pos x="connsiteX19918" y="connsiteY19918"/>
              </a:cxn>
              <a:cxn ang="0">
                <a:pos x="connsiteX19919" y="connsiteY19919"/>
              </a:cxn>
              <a:cxn ang="0">
                <a:pos x="connsiteX19920" y="connsiteY19920"/>
              </a:cxn>
              <a:cxn ang="0">
                <a:pos x="connsiteX19921" y="connsiteY19921"/>
              </a:cxn>
              <a:cxn ang="0">
                <a:pos x="connsiteX19922" y="connsiteY19922"/>
              </a:cxn>
              <a:cxn ang="0">
                <a:pos x="connsiteX19923" y="connsiteY19923"/>
              </a:cxn>
              <a:cxn ang="0">
                <a:pos x="connsiteX19924" y="connsiteY19924"/>
              </a:cxn>
              <a:cxn ang="0">
                <a:pos x="connsiteX19925" y="connsiteY19925"/>
              </a:cxn>
              <a:cxn ang="0">
                <a:pos x="connsiteX19926" y="connsiteY19926"/>
              </a:cxn>
              <a:cxn ang="0">
                <a:pos x="connsiteX19927" y="connsiteY19927"/>
              </a:cxn>
              <a:cxn ang="0">
                <a:pos x="connsiteX19928" y="connsiteY19928"/>
              </a:cxn>
              <a:cxn ang="0">
                <a:pos x="connsiteX19929" y="connsiteY19929"/>
              </a:cxn>
              <a:cxn ang="0">
                <a:pos x="connsiteX19930" y="connsiteY19930"/>
              </a:cxn>
              <a:cxn ang="0">
                <a:pos x="connsiteX19931" y="connsiteY19931"/>
              </a:cxn>
              <a:cxn ang="0">
                <a:pos x="connsiteX19932" y="connsiteY19932"/>
              </a:cxn>
              <a:cxn ang="0">
                <a:pos x="connsiteX19933" y="connsiteY19933"/>
              </a:cxn>
              <a:cxn ang="0">
                <a:pos x="connsiteX19934" y="connsiteY19934"/>
              </a:cxn>
              <a:cxn ang="0">
                <a:pos x="connsiteX19935" y="connsiteY19935"/>
              </a:cxn>
              <a:cxn ang="0">
                <a:pos x="connsiteX19936" y="connsiteY19936"/>
              </a:cxn>
              <a:cxn ang="0">
                <a:pos x="connsiteX19937" y="connsiteY19937"/>
              </a:cxn>
              <a:cxn ang="0">
                <a:pos x="connsiteX19938" y="connsiteY19938"/>
              </a:cxn>
              <a:cxn ang="0">
                <a:pos x="connsiteX19939" y="connsiteY19939"/>
              </a:cxn>
              <a:cxn ang="0">
                <a:pos x="connsiteX19940" y="connsiteY19940"/>
              </a:cxn>
              <a:cxn ang="0">
                <a:pos x="connsiteX19941" y="connsiteY19941"/>
              </a:cxn>
              <a:cxn ang="0">
                <a:pos x="connsiteX19942" y="connsiteY19942"/>
              </a:cxn>
              <a:cxn ang="0">
                <a:pos x="connsiteX19943" y="connsiteY19943"/>
              </a:cxn>
              <a:cxn ang="0">
                <a:pos x="connsiteX19944" y="connsiteY19944"/>
              </a:cxn>
              <a:cxn ang="0">
                <a:pos x="connsiteX19945" y="connsiteY19945"/>
              </a:cxn>
              <a:cxn ang="0">
                <a:pos x="connsiteX19946" y="connsiteY19946"/>
              </a:cxn>
              <a:cxn ang="0">
                <a:pos x="connsiteX19947" y="connsiteY19947"/>
              </a:cxn>
              <a:cxn ang="0">
                <a:pos x="connsiteX19948" y="connsiteY19948"/>
              </a:cxn>
              <a:cxn ang="0">
                <a:pos x="connsiteX19949" y="connsiteY19949"/>
              </a:cxn>
              <a:cxn ang="0">
                <a:pos x="connsiteX19950" y="connsiteY19950"/>
              </a:cxn>
              <a:cxn ang="0">
                <a:pos x="connsiteX19951" y="connsiteY19951"/>
              </a:cxn>
              <a:cxn ang="0">
                <a:pos x="connsiteX19952" y="connsiteY19952"/>
              </a:cxn>
              <a:cxn ang="0">
                <a:pos x="connsiteX19953" y="connsiteY19953"/>
              </a:cxn>
              <a:cxn ang="0">
                <a:pos x="connsiteX19954" y="connsiteY19954"/>
              </a:cxn>
              <a:cxn ang="0">
                <a:pos x="connsiteX19955" y="connsiteY19955"/>
              </a:cxn>
              <a:cxn ang="0">
                <a:pos x="connsiteX19956" y="connsiteY19956"/>
              </a:cxn>
              <a:cxn ang="0">
                <a:pos x="connsiteX19957" y="connsiteY19957"/>
              </a:cxn>
              <a:cxn ang="0">
                <a:pos x="connsiteX19958" y="connsiteY19958"/>
              </a:cxn>
              <a:cxn ang="0">
                <a:pos x="connsiteX19959" y="connsiteY19959"/>
              </a:cxn>
              <a:cxn ang="0">
                <a:pos x="connsiteX19960" y="connsiteY19960"/>
              </a:cxn>
              <a:cxn ang="0">
                <a:pos x="connsiteX19961" y="connsiteY19961"/>
              </a:cxn>
              <a:cxn ang="0">
                <a:pos x="connsiteX19962" y="connsiteY19962"/>
              </a:cxn>
              <a:cxn ang="0">
                <a:pos x="connsiteX19963" y="connsiteY19963"/>
              </a:cxn>
              <a:cxn ang="0">
                <a:pos x="connsiteX19964" y="connsiteY19964"/>
              </a:cxn>
              <a:cxn ang="0">
                <a:pos x="connsiteX19965" y="connsiteY19965"/>
              </a:cxn>
              <a:cxn ang="0">
                <a:pos x="connsiteX19966" y="connsiteY19966"/>
              </a:cxn>
              <a:cxn ang="0">
                <a:pos x="connsiteX19967" y="connsiteY19967"/>
              </a:cxn>
              <a:cxn ang="0">
                <a:pos x="connsiteX19968" y="connsiteY19968"/>
              </a:cxn>
              <a:cxn ang="0">
                <a:pos x="connsiteX19969" y="connsiteY19969"/>
              </a:cxn>
              <a:cxn ang="0">
                <a:pos x="connsiteX19970" y="connsiteY19970"/>
              </a:cxn>
              <a:cxn ang="0">
                <a:pos x="connsiteX19971" y="connsiteY19971"/>
              </a:cxn>
              <a:cxn ang="0">
                <a:pos x="connsiteX19972" y="connsiteY19972"/>
              </a:cxn>
              <a:cxn ang="0">
                <a:pos x="connsiteX19973" y="connsiteY19973"/>
              </a:cxn>
              <a:cxn ang="0">
                <a:pos x="connsiteX19974" y="connsiteY19974"/>
              </a:cxn>
              <a:cxn ang="0">
                <a:pos x="connsiteX19975" y="connsiteY19975"/>
              </a:cxn>
              <a:cxn ang="0">
                <a:pos x="connsiteX19976" y="connsiteY19976"/>
              </a:cxn>
              <a:cxn ang="0">
                <a:pos x="connsiteX19977" y="connsiteY19977"/>
              </a:cxn>
              <a:cxn ang="0">
                <a:pos x="connsiteX19978" y="connsiteY19978"/>
              </a:cxn>
              <a:cxn ang="0">
                <a:pos x="connsiteX19979" y="connsiteY19979"/>
              </a:cxn>
              <a:cxn ang="0">
                <a:pos x="connsiteX19980" y="connsiteY19980"/>
              </a:cxn>
              <a:cxn ang="0">
                <a:pos x="connsiteX19981" y="connsiteY19981"/>
              </a:cxn>
              <a:cxn ang="0">
                <a:pos x="connsiteX19982" y="connsiteY19982"/>
              </a:cxn>
              <a:cxn ang="0">
                <a:pos x="connsiteX19983" y="connsiteY19983"/>
              </a:cxn>
              <a:cxn ang="0">
                <a:pos x="connsiteX19984" y="connsiteY19984"/>
              </a:cxn>
              <a:cxn ang="0">
                <a:pos x="connsiteX19985" y="connsiteY19985"/>
              </a:cxn>
              <a:cxn ang="0">
                <a:pos x="connsiteX19986" y="connsiteY19986"/>
              </a:cxn>
              <a:cxn ang="0">
                <a:pos x="connsiteX19987" y="connsiteY19987"/>
              </a:cxn>
              <a:cxn ang="0">
                <a:pos x="connsiteX19988" y="connsiteY19988"/>
              </a:cxn>
              <a:cxn ang="0">
                <a:pos x="connsiteX19989" y="connsiteY19989"/>
              </a:cxn>
              <a:cxn ang="0">
                <a:pos x="connsiteX19990" y="connsiteY19990"/>
              </a:cxn>
              <a:cxn ang="0">
                <a:pos x="connsiteX19991" y="connsiteY19991"/>
              </a:cxn>
              <a:cxn ang="0">
                <a:pos x="connsiteX19992" y="connsiteY19992"/>
              </a:cxn>
              <a:cxn ang="0">
                <a:pos x="connsiteX19993" y="connsiteY19993"/>
              </a:cxn>
              <a:cxn ang="0">
                <a:pos x="connsiteX19994" y="connsiteY19994"/>
              </a:cxn>
              <a:cxn ang="0">
                <a:pos x="connsiteX19995" y="connsiteY19995"/>
              </a:cxn>
              <a:cxn ang="0">
                <a:pos x="connsiteX19996" y="connsiteY19996"/>
              </a:cxn>
              <a:cxn ang="0">
                <a:pos x="connsiteX19997" y="connsiteY19997"/>
              </a:cxn>
              <a:cxn ang="0">
                <a:pos x="connsiteX19998" y="connsiteY19998"/>
              </a:cxn>
              <a:cxn ang="0">
                <a:pos x="connsiteX19999" y="connsiteY19999"/>
              </a:cxn>
              <a:cxn ang="0">
                <a:pos x="connsiteX20000" y="connsiteY20000"/>
              </a:cxn>
              <a:cxn ang="0">
                <a:pos x="connsiteX20001" y="connsiteY20001"/>
              </a:cxn>
              <a:cxn ang="0">
                <a:pos x="connsiteX20002" y="connsiteY20002"/>
              </a:cxn>
              <a:cxn ang="0">
                <a:pos x="connsiteX20003" y="connsiteY20003"/>
              </a:cxn>
              <a:cxn ang="0">
                <a:pos x="connsiteX20004" y="connsiteY20004"/>
              </a:cxn>
              <a:cxn ang="0">
                <a:pos x="connsiteX20005" y="connsiteY20005"/>
              </a:cxn>
              <a:cxn ang="0">
                <a:pos x="connsiteX20006" y="connsiteY20006"/>
              </a:cxn>
              <a:cxn ang="0">
                <a:pos x="connsiteX20007" y="connsiteY20007"/>
              </a:cxn>
              <a:cxn ang="0">
                <a:pos x="connsiteX20008" y="connsiteY20008"/>
              </a:cxn>
              <a:cxn ang="0">
                <a:pos x="connsiteX20009" y="connsiteY20009"/>
              </a:cxn>
              <a:cxn ang="0">
                <a:pos x="connsiteX20010" y="connsiteY20010"/>
              </a:cxn>
              <a:cxn ang="0">
                <a:pos x="connsiteX20011" y="connsiteY20011"/>
              </a:cxn>
              <a:cxn ang="0">
                <a:pos x="connsiteX20012" y="connsiteY20012"/>
              </a:cxn>
              <a:cxn ang="0">
                <a:pos x="connsiteX20013" y="connsiteY20013"/>
              </a:cxn>
              <a:cxn ang="0">
                <a:pos x="connsiteX20014" y="connsiteY20014"/>
              </a:cxn>
              <a:cxn ang="0">
                <a:pos x="connsiteX20015" y="connsiteY20015"/>
              </a:cxn>
              <a:cxn ang="0">
                <a:pos x="connsiteX20016" y="connsiteY20016"/>
              </a:cxn>
              <a:cxn ang="0">
                <a:pos x="connsiteX20017" y="connsiteY20017"/>
              </a:cxn>
              <a:cxn ang="0">
                <a:pos x="connsiteX20018" y="connsiteY20018"/>
              </a:cxn>
              <a:cxn ang="0">
                <a:pos x="connsiteX20019" y="connsiteY20019"/>
              </a:cxn>
              <a:cxn ang="0">
                <a:pos x="connsiteX20020" y="connsiteY20020"/>
              </a:cxn>
              <a:cxn ang="0">
                <a:pos x="connsiteX20021" y="connsiteY20021"/>
              </a:cxn>
              <a:cxn ang="0">
                <a:pos x="connsiteX20022" y="connsiteY20022"/>
              </a:cxn>
              <a:cxn ang="0">
                <a:pos x="connsiteX20023" y="connsiteY20023"/>
              </a:cxn>
              <a:cxn ang="0">
                <a:pos x="connsiteX20024" y="connsiteY20024"/>
              </a:cxn>
              <a:cxn ang="0">
                <a:pos x="connsiteX20025" y="connsiteY20025"/>
              </a:cxn>
              <a:cxn ang="0">
                <a:pos x="connsiteX20026" y="connsiteY20026"/>
              </a:cxn>
              <a:cxn ang="0">
                <a:pos x="connsiteX20027" y="connsiteY20027"/>
              </a:cxn>
              <a:cxn ang="0">
                <a:pos x="connsiteX20028" y="connsiteY20028"/>
              </a:cxn>
              <a:cxn ang="0">
                <a:pos x="connsiteX20029" y="connsiteY20029"/>
              </a:cxn>
              <a:cxn ang="0">
                <a:pos x="connsiteX20030" y="connsiteY20030"/>
              </a:cxn>
              <a:cxn ang="0">
                <a:pos x="connsiteX20031" y="connsiteY20031"/>
              </a:cxn>
              <a:cxn ang="0">
                <a:pos x="connsiteX20032" y="connsiteY20032"/>
              </a:cxn>
              <a:cxn ang="0">
                <a:pos x="connsiteX20033" y="connsiteY20033"/>
              </a:cxn>
              <a:cxn ang="0">
                <a:pos x="connsiteX20034" y="connsiteY20034"/>
              </a:cxn>
              <a:cxn ang="0">
                <a:pos x="connsiteX20035" y="connsiteY20035"/>
              </a:cxn>
              <a:cxn ang="0">
                <a:pos x="connsiteX20036" y="connsiteY20036"/>
              </a:cxn>
              <a:cxn ang="0">
                <a:pos x="connsiteX20037" y="connsiteY20037"/>
              </a:cxn>
              <a:cxn ang="0">
                <a:pos x="connsiteX20038" y="connsiteY20038"/>
              </a:cxn>
              <a:cxn ang="0">
                <a:pos x="connsiteX20039" y="connsiteY20039"/>
              </a:cxn>
              <a:cxn ang="0">
                <a:pos x="connsiteX20040" y="connsiteY20040"/>
              </a:cxn>
              <a:cxn ang="0">
                <a:pos x="connsiteX20041" y="connsiteY20041"/>
              </a:cxn>
              <a:cxn ang="0">
                <a:pos x="connsiteX20042" y="connsiteY20042"/>
              </a:cxn>
              <a:cxn ang="0">
                <a:pos x="connsiteX20043" y="connsiteY20043"/>
              </a:cxn>
              <a:cxn ang="0">
                <a:pos x="connsiteX20044" y="connsiteY20044"/>
              </a:cxn>
              <a:cxn ang="0">
                <a:pos x="connsiteX20045" y="connsiteY20045"/>
              </a:cxn>
              <a:cxn ang="0">
                <a:pos x="connsiteX20046" y="connsiteY20046"/>
              </a:cxn>
              <a:cxn ang="0">
                <a:pos x="connsiteX20047" y="connsiteY20047"/>
              </a:cxn>
              <a:cxn ang="0">
                <a:pos x="connsiteX20048" y="connsiteY20048"/>
              </a:cxn>
              <a:cxn ang="0">
                <a:pos x="connsiteX20049" y="connsiteY20049"/>
              </a:cxn>
              <a:cxn ang="0">
                <a:pos x="connsiteX20050" y="connsiteY20050"/>
              </a:cxn>
              <a:cxn ang="0">
                <a:pos x="connsiteX20051" y="connsiteY20051"/>
              </a:cxn>
              <a:cxn ang="0">
                <a:pos x="connsiteX20052" y="connsiteY20052"/>
              </a:cxn>
              <a:cxn ang="0">
                <a:pos x="connsiteX20053" y="connsiteY20053"/>
              </a:cxn>
              <a:cxn ang="0">
                <a:pos x="connsiteX20054" y="connsiteY20054"/>
              </a:cxn>
              <a:cxn ang="0">
                <a:pos x="connsiteX20055" y="connsiteY20055"/>
              </a:cxn>
              <a:cxn ang="0">
                <a:pos x="connsiteX20056" y="connsiteY20056"/>
              </a:cxn>
              <a:cxn ang="0">
                <a:pos x="connsiteX20057" y="connsiteY20057"/>
              </a:cxn>
              <a:cxn ang="0">
                <a:pos x="connsiteX20058" y="connsiteY20058"/>
              </a:cxn>
              <a:cxn ang="0">
                <a:pos x="connsiteX20059" y="connsiteY20059"/>
              </a:cxn>
              <a:cxn ang="0">
                <a:pos x="connsiteX20060" y="connsiteY20060"/>
              </a:cxn>
              <a:cxn ang="0">
                <a:pos x="connsiteX20061" y="connsiteY20061"/>
              </a:cxn>
              <a:cxn ang="0">
                <a:pos x="connsiteX20062" y="connsiteY20062"/>
              </a:cxn>
              <a:cxn ang="0">
                <a:pos x="connsiteX20063" y="connsiteY20063"/>
              </a:cxn>
              <a:cxn ang="0">
                <a:pos x="connsiteX20064" y="connsiteY20064"/>
              </a:cxn>
              <a:cxn ang="0">
                <a:pos x="connsiteX20065" y="connsiteY20065"/>
              </a:cxn>
              <a:cxn ang="0">
                <a:pos x="connsiteX20066" y="connsiteY20066"/>
              </a:cxn>
              <a:cxn ang="0">
                <a:pos x="connsiteX20067" y="connsiteY20067"/>
              </a:cxn>
              <a:cxn ang="0">
                <a:pos x="connsiteX20068" y="connsiteY20068"/>
              </a:cxn>
              <a:cxn ang="0">
                <a:pos x="connsiteX20069" y="connsiteY20069"/>
              </a:cxn>
              <a:cxn ang="0">
                <a:pos x="connsiteX20070" y="connsiteY20070"/>
              </a:cxn>
              <a:cxn ang="0">
                <a:pos x="connsiteX20071" y="connsiteY20071"/>
              </a:cxn>
              <a:cxn ang="0">
                <a:pos x="connsiteX20072" y="connsiteY20072"/>
              </a:cxn>
              <a:cxn ang="0">
                <a:pos x="connsiteX20073" y="connsiteY20073"/>
              </a:cxn>
              <a:cxn ang="0">
                <a:pos x="connsiteX20074" y="connsiteY20074"/>
              </a:cxn>
              <a:cxn ang="0">
                <a:pos x="connsiteX20075" y="connsiteY20075"/>
              </a:cxn>
              <a:cxn ang="0">
                <a:pos x="connsiteX20076" y="connsiteY20076"/>
              </a:cxn>
              <a:cxn ang="0">
                <a:pos x="connsiteX20077" y="connsiteY20077"/>
              </a:cxn>
              <a:cxn ang="0">
                <a:pos x="connsiteX20078" y="connsiteY20078"/>
              </a:cxn>
              <a:cxn ang="0">
                <a:pos x="connsiteX20079" y="connsiteY20079"/>
              </a:cxn>
              <a:cxn ang="0">
                <a:pos x="connsiteX20080" y="connsiteY20080"/>
              </a:cxn>
              <a:cxn ang="0">
                <a:pos x="connsiteX20081" y="connsiteY20081"/>
              </a:cxn>
              <a:cxn ang="0">
                <a:pos x="connsiteX20082" y="connsiteY20082"/>
              </a:cxn>
              <a:cxn ang="0">
                <a:pos x="connsiteX20083" y="connsiteY20083"/>
              </a:cxn>
              <a:cxn ang="0">
                <a:pos x="connsiteX20084" y="connsiteY20084"/>
              </a:cxn>
              <a:cxn ang="0">
                <a:pos x="connsiteX20085" y="connsiteY20085"/>
              </a:cxn>
              <a:cxn ang="0">
                <a:pos x="connsiteX20086" y="connsiteY20086"/>
              </a:cxn>
              <a:cxn ang="0">
                <a:pos x="connsiteX20087" y="connsiteY20087"/>
              </a:cxn>
              <a:cxn ang="0">
                <a:pos x="connsiteX20088" y="connsiteY20088"/>
              </a:cxn>
              <a:cxn ang="0">
                <a:pos x="connsiteX20089" y="connsiteY20089"/>
              </a:cxn>
              <a:cxn ang="0">
                <a:pos x="connsiteX20090" y="connsiteY20090"/>
              </a:cxn>
              <a:cxn ang="0">
                <a:pos x="connsiteX20091" y="connsiteY20091"/>
              </a:cxn>
              <a:cxn ang="0">
                <a:pos x="connsiteX20092" y="connsiteY20092"/>
              </a:cxn>
              <a:cxn ang="0">
                <a:pos x="connsiteX20093" y="connsiteY20093"/>
              </a:cxn>
              <a:cxn ang="0">
                <a:pos x="connsiteX20094" y="connsiteY20094"/>
              </a:cxn>
              <a:cxn ang="0">
                <a:pos x="connsiteX20095" y="connsiteY20095"/>
              </a:cxn>
              <a:cxn ang="0">
                <a:pos x="connsiteX20096" y="connsiteY20096"/>
              </a:cxn>
              <a:cxn ang="0">
                <a:pos x="connsiteX20097" y="connsiteY20097"/>
              </a:cxn>
              <a:cxn ang="0">
                <a:pos x="connsiteX20098" y="connsiteY20098"/>
              </a:cxn>
              <a:cxn ang="0">
                <a:pos x="connsiteX20099" y="connsiteY20099"/>
              </a:cxn>
              <a:cxn ang="0">
                <a:pos x="connsiteX20100" y="connsiteY20100"/>
              </a:cxn>
              <a:cxn ang="0">
                <a:pos x="connsiteX20101" y="connsiteY20101"/>
              </a:cxn>
              <a:cxn ang="0">
                <a:pos x="connsiteX20102" y="connsiteY20102"/>
              </a:cxn>
              <a:cxn ang="0">
                <a:pos x="connsiteX20103" y="connsiteY20103"/>
              </a:cxn>
              <a:cxn ang="0">
                <a:pos x="connsiteX20104" y="connsiteY20104"/>
              </a:cxn>
              <a:cxn ang="0">
                <a:pos x="connsiteX20105" y="connsiteY20105"/>
              </a:cxn>
              <a:cxn ang="0">
                <a:pos x="connsiteX20106" y="connsiteY20106"/>
              </a:cxn>
              <a:cxn ang="0">
                <a:pos x="connsiteX20107" y="connsiteY20107"/>
              </a:cxn>
              <a:cxn ang="0">
                <a:pos x="connsiteX20108" y="connsiteY20108"/>
              </a:cxn>
              <a:cxn ang="0">
                <a:pos x="connsiteX20109" y="connsiteY20109"/>
              </a:cxn>
              <a:cxn ang="0">
                <a:pos x="connsiteX20110" y="connsiteY20110"/>
              </a:cxn>
              <a:cxn ang="0">
                <a:pos x="connsiteX20111" y="connsiteY20111"/>
              </a:cxn>
              <a:cxn ang="0">
                <a:pos x="connsiteX20112" y="connsiteY20112"/>
              </a:cxn>
              <a:cxn ang="0">
                <a:pos x="connsiteX20113" y="connsiteY20113"/>
              </a:cxn>
              <a:cxn ang="0">
                <a:pos x="connsiteX20114" y="connsiteY20114"/>
              </a:cxn>
              <a:cxn ang="0">
                <a:pos x="connsiteX20115" y="connsiteY20115"/>
              </a:cxn>
              <a:cxn ang="0">
                <a:pos x="connsiteX20116" y="connsiteY20116"/>
              </a:cxn>
              <a:cxn ang="0">
                <a:pos x="connsiteX20117" y="connsiteY20117"/>
              </a:cxn>
              <a:cxn ang="0">
                <a:pos x="connsiteX20118" y="connsiteY20118"/>
              </a:cxn>
              <a:cxn ang="0">
                <a:pos x="connsiteX20119" y="connsiteY20119"/>
              </a:cxn>
              <a:cxn ang="0">
                <a:pos x="connsiteX20120" y="connsiteY20120"/>
              </a:cxn>
              <a:cxn ang="0">
                <a:pos x="connsiteX20121" y="connsiteY20121"/>
              </a:cxn>
              <a:cxn ang="0">
                <a:pos x="connsiteX20122" y="connsiteY20122"/>
              </a:cxn>
              <a:cxn ang="0">
                <a:pos x="connsiteX20123" y="connsiteY20123"/>
              </a:cxn>
              <a:cxn ang="0">
                <a:pos x="connsiteX20124" y="connsiteY20124"/>
              </a:cxn>
              <a:cxn ang="0">
                <a:pos x="connsiteX20125" y="connsiteY20125"/>
              </a:cxn>
              <a:cxn ang="0">
                <a:pos x="connsiteX20126" y="connsiteY20126"/>
              </a:cxn>
              <a:cxn ang="0">
                <a:pos x="connsiteX20127" y="connsiteY20127"/>
              </a:cxn>
              <a:cxn ang="0">
                <a:pos x="connsiteX20128" y="connsiteY20128"/>
              </a:cxn>
              <a:cxn ang="0">
                <a:pos x="connsiteX20129" y="connsiteY20129"/>
              </a:cxn>
              <a:cxn ang="0">
                <a:pos x="connsiteX20130" y="connsiteY20130"/>
              </a:cxn>
              <a:cxn ang="0">
                <a:pos x="connsiteX20131" y="connsiteY20131"/>
              </a:cxn>
              <a:cxn ang="0">
                <a:pos x="connsiteX20132" y="connsiteY20132"/>
              </a:cxn>
              <a:cxn ang="0">
                <a:pos x="connsiteX20133" y="connsiteY20133"/>
              </a:cxn>
              <a:cxn ang="0">
                <a:pos x="connsiteX20134" y="connsiteY20134"/>
              </a:cxn>
              <a:cxn ang="0">
                <a:pos x="connsiteX20135" y="connsiteY20135"/>
              </a:cxn>
              <a:cxn ang="0">
                <a:pos x="connsiteX20136" y="connsiteY20136"/>
              </a:cxn>
              <a:cxn ang="0">
                <a:pos x="connsiteX20137" y="connsiteY20137"/>
              </a:cxn>
              <a:cxn ang="0">
                <a:pos x="connsiteX20138" y="connsiteY20138"/>
              </a:cxn>
              <a:cxn ang="0">
                <a:pos x="connsiteX20139" y="connsiteY20139"/>
              </a:cxn>
              <a:cxn ang="0">
                <a:pos x="connsiteX20140" y="connsiteY20140"/>
              </a:cxn>
              <a:cxn ang="0">
                <a:pos x="connsiteX20141" y="connsiteY20141"/>
              </a:cxn>
              <a:cxn ang="0">
                <a:pos x="connsiteX20142" y="connsiteY20142"/>
              </a:cxn>
              <a:cxn ang="0">
                <a:pos x="connsiteX20143" y="connsiteY20143"/>
              </a:cxn>
              <a:cxn ang="0">
                <a:pos x="connsiteX20144" y="connsiteY20144"/>
              </a:cxn>
              <a:cxn ang="0">
                <a:pos x="connsiteX20145" y="connsiteY20145"/>
              </a:cxn>
              <a:cxn ang="0">
                <a:pos x="connsiteX20146" y="connsiteY20146"/>
              </a:cxn>
              <a:cxn ang="0">
                <a:pos x="connsiteX20147" y="connsiteY20147"/>
              </a:cxn>
              <a:cxn ang="0">
                <a:pos x="connsiteX20148" y="connsiteY20148"/>
              </a:cxn>
              <a:cxn ang="0">
                <a:pos x="connsiteX20149" y="connsiteY20149"/>
              </a:cxn>
              <a:cxn ang="0">
                <a:pos x="connsiteX20150" y="connsiteY20150"/>
              </a:cxn>
              <a:cxn ang="0">
                <a:pos x="connsiteX20151" y="connsiteY20151"/>
              </a:cxn>
              <a:cxn ang="0">
                <a:pos x="connsiteX20152" y="connsiteY20152"/>
              </a:cxn>
              <a:cxn ang="0">
                <a:pos x="connsiteX20153" y="connsiteY20153"/>
              </a:cxn>
              <a:cxn ang="0">
                <a:pos x="connsiteX20154" y="connsiteY20154"/>
              </a:cxn>
              <a:cxn ang="0">
                <a:pos x="connsiteX20155" y="connsiteY20155"/>
              </a:cxn>
              <a:cxn ang="0">
                <a:pos x="connsiteX20156" y="connsiteY20156"/>
              </a:cxn>
              <a:cxn ang="0">
                <a:pos x="connsiteX20157" y="connsiteY20157"/>
              </a:cxn>
              <a:cxn ang="0">
                <a:pos x="connsiteX20158" y="connsiteY20158"/>
              </a:cxn>
              <a:cxn ang="0">
                <a:pos x="connsiteX20159" y="connsiteY20159"/>
              </a:cxn>
              <a:cxn ang="0">
                <a:pos x="connsiteX20160" y="connsiteY20160"/>
              </a:cxn>
              <a:cxn ang="0">
                <a:pos x="connsiteX20161" y="connsiteY20161"/>
              </a:cxn>
              <a:cxn ang="0">
                <a:pos x="connsiteX20162" y="connsiteY20162"/>
              </a:cxn>
              <a:cxn ang="0">
                <a:pos x="connsiteX20163" y="connsiteY20163"/>
              </a:cxn>
              <a:cxn ang="0">
                <a:pos x="connsiteX20164" y="connsiteY20164"/>
              </a:cxn>
              <a:cxn ang="0">
                <a:pos x="connsiteX20165" y="connsiteY20165"/>
              </a:cxn>
              <a:cxn ang="0">
                <a:pos x="connsiteX20166" y="connsiteY20166"/>
              </a:cxn>
              <a:cxn ang="0">
                <a:pos x="connsiteX20167" y="connsiteY20167"/>
              </a:cxn>
              <a:cxn ang="0">
                <a:pos x="connsiteX20168" y="connsiteY20168"/>
              </a:cxn>
              <a:cxn ang="0">
                <a:pos x="connsiteX20169" y="connsiteY20169"/>
              </a:cxn>
              <a:cxn ang="0">
                <a:pos x="connsiteX20170" y="connsiteY20170"/>
              </a:cxn>
              <a:cxn ang="0">
                <a:pos x="connsiteX20171" y="connsiteY20171"/>
              </a:cxn>
              <a:cxn ang="0">
                <a:pos x="connsiteX20172" y="connsiteY20172"/>
              </a:cxn>
              <a:cxn ang="0">
                <a:pos x="connsiteX20173" y="connsiteY20173"/>
              </a:cxn>
              <a:cxn ang="0">
                <a:pos x="connsiteX20174" y="connsiteY20174"/>
              </a:cxn>
              <a:cxn ang="0">
                <a:pos x="connsiteX20175" y="connsiteY20175"/>
              </a:cxn>
              <a:cxn ang="0">
                <a:pos x="connsiteX20176" y="connsiteY20176"/>
              </a:cxn>
              <a:cxn ang="0">
                <a:pos x="connsiteX20177" y="connsiteY20177"/>
              </a:cxn>
              <a:cxn ang="0">
                <a:pos x="connsiteX20178" y="connsiteY20178"/>
              </a:cxn>
              <a:cxn ang="0">
                <a:pos x="connsiteX20179" y="connsiteY20179"/>
              </a:cxn>
              <a:cxn ang="0">
                <a:pos x="connsiteX20180" y="connsiteY20180"/>
              </a:cxn>
              <a:cxn ang="0">
                <a:pos x="connsiteX20181" y="connsiteY20181"/>
              </a:cxn>
              <a:cxn ang="0">
                <a:pos x="connsiteX20182" y="connsiteY20182"/>
              </a:cxn>
              <a:cxn ang="0">
                <a:pos x="connsiteX20183" y="connsiteY20183"/>
              </a:cxn>
              <a:cxn ang="0">
                <a:pos x="connsiteX20184" y="connsiteY20184"/>
              </a:cxn>
              <a:cxn ang="0">
                <a:pos x="connsiteX20185" y="connsiteY20185"/>
              </a:cxn>
              <a:cxn ang="0">
                <a:pos x="connsiteX20186" y="connsiteY20186"/>
              </a:cxn>
              <a:cxn ang="0">
                <a:pos x="connsiteX20187" y="connsiteY20187"/>
              </a:cxn>
              <a:cxn ang="0">
                <a:pos x="connsiteX20188" y="connsiteY20188"/>
              </a:cxn>
              <a:cxn ang="0">
                <a:pos x="connsiteX20189" y="connsiteY20189"/>
              </a:cxn>
              <a:cxn ang="0">
                <a:pos x="connsiteX20190" y="connsiteY20190"/>
              </a:cxn>
              <a:cxn ang="0">
                <a:pos x="connsiteX20191" y="connsiteY20191"/>
              </a:cxn>
              <a:cxn ang="0">
                <a:pos x="connsiteX20192" y="connsiteY20192"/>
              </a:cxn>
              <a:cxn ang="0">
                <a:pos x="connsiteX20193" y="connsiteY20193"/>
              </a:cxn>
              <a:cxn ang="0">
                <a:pos x="connsiteX20194" y="connsiteY20194"/>
              </a:cxn>
              <a:cxn ang="0">
                <a:pos x="connsiteX20195" y="connsiteY20195"/>
              </a:cxn>
              <a:cxn ang="0">
                <a:pos x="connsiteX20196" y="connsiteY20196"/>
              </a:cxn>
              <a:cxn ang="0">
                <a:pos x="connsiteX20197" y="connsiteY20197"/>
              </a:cxn>
              <a:cxn ang="0">
                <a:pos x="connsiteX20198" y="connsiteY20198"/>
              </a:cxn>
              <a:cxn ang="0">
                <a:pos x="connsiteX20199" y="connsiteY20199"/>
              </a:cxn>
              <a:cxn ang="0">
                <a:pos x="connsiteX20200" y="connsiteY20200"/>
              </a:cxn>
              <a:cxn ang="0">
                <a:pos x="connsiteX20201" y="connsiteY20201"/>
              </a:cxn>
              <a:cxn ang="0">
                <a:pos x="connsiteX20202" y="connsiteY20202"/>
              </a:cxn>
              <a:cxn ang="0">
                <a:pos x="connsiteX20203" y="connsiteY20203"/>
              </a:cxn>
              <a:cxn ang="0">
                <a:pos x="connsiteX20204" y="connsiteY20204"/>
              </a:cxn>
              <a:cxn ang="0">
                <a:pos x="connsiteX20205" y="connsiteY20205"/>
              </a:cxn>
              <a:cxn ang="0">
                <a:pos x="connsiteX20206" y="connsiteY20206"/>
              </a:cxn>
              <a:cxn ang="0">
                <a:pos x="connsiteX20207" y="connsiteY20207"/>
              </a:cxn>
              <a:cxn ang="0">
                <a:pos x="connsiteX20208" y="connsiteY20208"/>
              </a:cxn>
              <a:cxn ang="0">
                <a:pos x="connsiteX20209" y="connsiteY20209"/>
              </a:cxn>
              <a:cxn ang="0">
                <a:pos x="connsiteX20210" y="connsiteY20210"/>
              </a:cxn>
              <a:cxn ang="0">
                <a:pos x="connsiteX20211" y="connsiteY20211"/>
              </a:cxn>
              <a:cxn ang="0">
                <a:pos x="connsiteX20212" y="connsiteY20212"/>
              </a:cxn>
              <a:cxn ang="0">
                <a:pos x="connsiteX20213" y="connsiteY20213"/>
              </a:cxn>
              <a:cxn ang="0">
                <a:pos x="connsiteX20214" y="connsiteY20214"/>
              </a:cxn>
              <a:cxn ang="0">
                <a:pos x="connsiteX20215" y="connsiteY20215"/>
              </a:cxn>
              <a:cxn ang="0">
                <a:pos x="connsiteX20216" y="connsiteY20216"/>
              </a:cxn>
              <a:cxn ang="0">
                <a:pos x="connsiteX20217" y="connsiteY20217"/>
              </a:cxn>
              <a:cxn ang="0">
                <a:pos x="connsiteX20218" y="connsiteY20218"/>
              </a:cxn>
              <a:cxn ang="0">
                <a:pos x="connsiteX20219" y="connsiteY20219"/>
              </a:cxn>
              <a:cxn ang="0">
                <a:pos x="connsiteX20220" y="connsiteY20220"/>
              </a:cxn>
              <a:cxn ang="0">
                <a:pos x="connsiteX20221" y="connsiteY20221"/>
              </a:cxn>
              <a:cxn ang="0">
                <a:pos x="connsiteX20222" y="connsiteY20222"/>
              </a:cxn>
              <a:cxn ang="0">
                <a:pos x="connsiteX20223" y="connsiteY20223"/>
              </a:cxn>
              <a:cxn ang="0">
                <a:pos x="connsiteX20224" y="connsiteY20224"/>
              </a:cxn>
              <a:cxn ang="0">
                <a:pos x="connsiteX20225" y="connsiteY20225"/>
              </a:cxn>
              <a:cxn ang="0">
                <a:pos x="connsiteX20226" y="connsiteY20226"/>
              </a:cxn>
              <a:cxn ang="0">
                <a:pos x="connsiteX20227" y="connsiteY20227"/>
              </a:cxn>
              <a:cxn ang="0">
                <a:pos x="connsiteX20228" y="connsiteY20228"/>
              </a:cxn>
              <a:cxn ang="0">
                <a:pos x="connsiteX20229" y="connsiteY20229"/>
              </a:cxn>
              <a:cxn ang="0">
                <a:pos x="connsiteX20230" y="connsiteY20230"/>
              </a:cxn>
              <a:cxn ang="0">
                <a:pos x="connsiteX20231" y="connsiteY20231"/>
              </a:cxn>
              <a:cxn ang="0">
                <a:pos x="connsiteX20232" y="connsiteY20232"/>
              </a:cxn>
              <a:cxn ang="0">
                <a:pos x="connsiteX20233" y="connsiteY20233"/>
              </a:cxn>
              <a:cxn ang="0">
                <a:pos x="connsiteX20234" y="connsiteY20234"/>
              </a:cxn>
              <a:cxn ang="0">
                <a:pos x="connsiteX20235" y="connsiteY20235"/>
              </a:cxn>
              <a:cxn ang="0">
                <a:pos x="connsiteX20236" y="connsiteY20236"/>
              </a:cxn>
              <a:cxn ang="0">
                <a:pos x="connsiteX20237" y="connsiteY20237"/>
              </a:cxn>
              <a:cxn ang="0">
                <a:pos x="connsiteX20238" y="connsiteY20238"/>
              </a:cxn>
              <a:cxn ang="0">
                <a:pos x="connsiteX20239" y="connsiteY20239"/>
              </a:cxn>
              <a:cxn ang="0">
                <a:pos x="connsiteX20240" y="connsiteY20240"/>
              </a:cxn>
              <a:cxn ang="0">
                <a:pos x="connsiteX20241" y="connsiteY20241"/>
              </a:cxn>
              <a:cxn ang="0">
                <a:pos x="connsiteX20242" y="connsiteY20242"/>
              </a:cxn>
              <a:cxn ang="0">
                <a:pos x="connsiteX20243" y="connsiteY20243"/>
              </a:cxn>
              <a:cxn ang="0">
                <a:pos x="connsiteX20244" y="connsiteY20244"/>
              </a:cxn>
              <a:cxn ang="0">
                <a:pos x="connsiteX20245" y="connsiteY20245"/>
              </a:cxn>
              <a:cxn ang="0">
                <a:pos x="connsiteX20246" y="connsiteY20246"/>
              </a:cxn>
              <a:cxn ang="0">
                <a:pos x="connsiteX20247" y="connsiteY20247"/>
              </a:cxn>
              <a:cxn ang="0">
                <a:pos x="connsiteX20248" y="connsiteY20248"/>
              </a:cxn>
              <a:cxn ang="0">
                <a:pos x="connsiteX20249" y="connsiteY20249"/>
              </a:cxn>
              <a:cxn ang="0">
                <a:pos x="connsiteX20250" y="connsiteY20250"/>
              </a:cxn>
              <a:cxn ang="0">
                <a:pos x="connsiteX20251" y="connsiteY20251"/>
              </a:cxn>
              <a:cxn ang="0">
                <a:pos x="connsiteX20252" y="connsiteY20252"/>
              </a:cxn>
              <a:cxn ang="0">
                <a:pos x="connsiteX20253" y="connsiteY20253"/>
              </a:cxn>
              <a:cxn ang="0">
                <a:pos x="connsiteX20254" y="connsiteY20254"/>
              </a:cxn>
              <a:cxn ang="0">
                <a:pos x="connsiteX20255" y="connsiteY20255"/>
              </a:cxn>
              <a:cxn ang="0">
                <a:pos x="connsiteX20256" y="connsiteY20256"/>
              </a:cxn>
              <a:cxn ang="0">
                <a:pos x="connsiteX20257" y="connsiteY20257"/>
              </a:cxn>
              <a:cxn ang="0">
                <a:pos x="connsiteX20258" y="connsiteY20258"/>
              </a:cxn>
              <a:cxn ang="0">
                <a:pos x="connsiteX20259" y="connsiteY20259"/>
              </a:cxn>
              <a:cxn ang="0">
                <a:pos x="connsiteX20260" y="connsiteY20260"/>
              </a:cxn>
              <a:cxn ang="0">
                <a:pos x="connsiteX20261" y="connsiteY20261"/>
              </a:cxn>
              <a:cxn ang="0">
                <a:pos x="connsiteX20262" y="connsiteY20262"/>
              </a:cxn>
              <a:cxn ang="0">
                <a:pos x="connsiteX20263" y="connsiteY20263"/>
              </a:cxn>
              <a:cxn ang="0">
                <a:pos x="connsiteX20264" y="connsiteY20264"/>
              </a:cxn>
              <a:cxn ang="0">
                <a:pos x="connsiteX20265" y="connsiteY20265"/>
              </a:cxn>
              <a:cxn ang="0">
                <a:pos x="connsiteX20266" y="connsiteY20266"/>
              </a:cxn>
              <a:cxn ang="0">
                <a:pos x="connsiteX20267" y="connsiteY20267"/>
              </a:cxn>
              <a:cxn ang="0">
                <a:pos x="connsiteX20268" y="connsiteY20268"/>
              </a:cxn>
              <a:cxn ang="0">
                <a:pos x="connsiteX20269" y="connsiteY20269"/>
              </a:cxn>
              <a:cxn ang="0">
                <a:pos x="connsiteX20270" y="connsiteY20270"/>
              </a:cxn>
              <a:cxn ang="0">
                <a:pos x="connsiteX20271" y="connsiteY20271"/>
              </a:cxn>
              <a:cxn ang="0">
                <a:pos x="connsiteX20272" y="connsiteY20272"/>
              </a:cxn>
              <a:cxn ang="0">
                <a:pos x="connsiteX20273" y="connsiteY20273"/>
              </a:cxn>
              <a:cxn ang="0">
                <a:pos x="connsiteX20274" y="connsiteY20274"/>
              </a:cxn>
              <a:cxn ang="0">
                <a:pos x="connsiteX20275" y="connsiteY20275"/>
              </a:cxn>
              <a:cxn ang="0">
                <a:pos x="connsiteX20276" y="connsiteY20276"/>
              </a:cxn>
              <a:cxn ang="0">
                <a:pos x="connsiteX20277" y="connsiteY20277"/>
              </a:cxn>
              <a:cxn ang="0">
                <a:pos x="connsiteX20278" y="connsiteY20278"/>
              </a:cxn>
              <a:cxn ang="0">
                <a:pos x="connsiteX20279" y="connsiteY20279"/>
              </a:cxn>
              <a:cxn ang="0">
                <a:pos x="connsiteX20280" y="connsiteY20280"/>
              </a:cxn>
              <a:cxn ang="0">
                <a:pos x="connsiteX20281" y="connsiteY20281"/>
              </a:cxn>
              <a:cxn ang="0">
                <a:pos x="connsiteX20282" y="connsiteY20282"/>
              </a:cxn>
              <a:cxn ang="0">
                <a:pos x="connsiteX20283" y="connsiteY20283"/>
              </a:cxn>
              <a:cxn ang="0">
                <a:pos x="connsiteX20284" y="connsiteY20284"/>
              </a:cxn>
              <a:cxn ang="0">
                <a:pos x="connsiteX20285" y="connsiteY20285"/>
              </a:cxn>
              <a:cxn ang="0">
                <a:pos x="connsiteX20286" y="connsiteY20286"/>
              </a:cxn>
              <a:cxn ang="0">
                <a:pos x="connsiteX20287" y="connsiteY20287"/>
              </a:cxn>
              <a:cxn ang="0">
                <a:pos x="connsiteX20288" y="connsiteY20288"/>
              </a:cxn>
              <a:cxn ang="0">
                <a:pos x="connsiteX20289" y="connsiteY20289"/>
              </a:cxn>
              <a:cxn ang="0">
                <a:pos x="connsiteX20290" y="connsiteY20290"/>
              </a:cxn>
              <a:cxn ang="0">
                <a:pos x="connsiteX20291" y="connsiteY20291"/>
              </a:cxn>
              <a:cxn ang="0">
                <a:pos x="connsiteX20292" y="connsiteY20292"/>
              </a:cxn>
              <a:cxn ang="0">
                <a:pos x="connsiteX20293" y="connsiteY20293"/>
              </a:cxn>
              <a:cxn ang="0">
                <a:pos x="connsiteX20294" y="connsiteY20294"/>
              </a:cxn>
              <a:cxn ang="0">
                <a:pos x="connsiteX20295" y="connsiteY20295"/>
              </a:cxn>
              <a:cxn ang="0">
                <a:pos x="connsiteX20296" y="connsiteY20296"/>
              </a:cxn>
              <a:cxn ang="0">
                <a:pos x="connsiteX20297" y="connsiteY20297"/>
              </a:cxn>
              <a:cxn ang="0">
                <a:pos x="connsiteX20298" y="connsiteY20298"/>
              </a:cxn>
              <a:cxn ang="0">
                <a:pos x="connsiteX20299" y="connsiteY20299"/>
              </a:cxn>
              <a:cxn ang="0">
                <a:pos x="connsiteX20300" y="connsiteY20300"/>
              </a:cxn>
              <a:cxn ang="0">
                <a:pos x="connsiteX20301" y="connsiteY20301"/>
              </a:cxn>
              <a:cxn ang="0">
                <a:pos x="connsiteX20302" y="connsiteY20302"/>
              </a:cxn>
              <a:cxn ang="0">
                <a:pos x="connsiteX20303" y="connsiteY20303"/>
              </a:cxn>
              <a:cxn ang="0">
                <a:pos x="connsiteX20304" y="connsiteY20304"/>
              </a:cxn>
              <a:cxn ang="0">
                <a:pos x="connsiteX20305" y="connsiteY20305"/>
              </a:cxn>
              <a:cxn ang="0">
                <a:pos x="connsiteX20306" y="connsiteY20306"/>
              </a:cxn>
              <a:cxn ang="0">
                <a:pos x="connsiteX20307" y="connsiteY20307"/>
              </a:cxn>
              <a:cxn ang="0">
                <a:pos x="connsiteX20308" y="connsiteY20308"/>
              </a:cxn>
              <a:cxn ang="0">
                <a:pos x="connsiteX20309" y="connsiteY20309"/>
              </a:cxn>
              <a:cxn ang="0">
                <a:pos x="connsiteX20310" y="connsiteY20310"/>
              </a:cxn>
              <a:cxn ang="0">
                <a:pos x="connsiteX20311" y="connsiteY20311"/>
              </a:cxn>
              <a:cxn ang="0">
                <a:pos x="connsiteX20312" y="connsiteY20312"/>
              </a:cxn>
              <a:cxn ang="0">
                <a:pos x="connsiteX20313" y="connsiteY20313"/>
              </a:cxn>
              <a:cxn ang="0">
                <a:pos x="connsiteX20314" y="connsiteY20314"/>
              </a:cxn>
              <a:cxn ang="0">
                <a:pos x="connsiteX20315" y="connsiteY20315"/>
              </a:cxn>
              <a:cxn ang="0">
                <a:pos x="connsiteX20316" y="connsiteY20316"/>
              </a:cxn>
              <a:cxn ang="0">
                <a:pos x="connsiteX20317" y="connsiteY20317"/>
              </a:cxn>
              <a:cxn ang="0">
                <a:pos x="connsiteX20318" y="connsiteY20318"/>
              </a:cxn>
              <a:cxn ang="0">
                <a:pos x="connsiteX20319" y="connsiteY20319"/>
              </a:cxn>
              <a:cxn ang="0">
                <a:pos x="connsiteX20320" y="connsiteY20320"/>
              </a:cxn>
              <a:cxn ang="0">
                <a:pos x="connsiteX20321" y="connsiteY20321"/>
              </a:cxn>
              <a:cxn ang="0">
                <a:pos x="connsiteX20322" y="connsiteY20322"/>
              </a:cxn>
              <a:cxn ang="0">
                <a:pos x="connsiteX20323" y="connsiteY20323"/>
              </a:cxn>
              <a:cxn ang="0">
                <a:pos x="connsiteX20324" y="connsiteY20324"/>
              </a:cxn>
              <a:cxn ang="0">
                <a:pos x="connsiteX20325" y="connsiteY20325"/>
              </a:cxn>
              <a:cxn ang="0">
                <a:pos x="connsiteX20326" y="connsiteY20326"/>
              </a:cxn>
              <a:cxn ang="0">
                <a:pos x="connsiteX20327" y="connsiteY20327"/>
              </a:cxn>
              <a:cxn ang="0">
                <a:pos x="connsiteX20328" y="connsiteY20328"/>
              </a:cxn>
              <a:cxn ang="0">
                <a:pos x="connsiteX20329" y="connsiteY20329"/>
              </a:cxn>
              <a:cxn ang="0">
                <a:pos x="connsiteX20330" y="connsiteY20330"/>
              </a:cxn>
              <a:cxn ang="0">
                <a:pos x="connsiteX20331" y="connsiteY20331"/>
              </a:cxn>
              <a:cxn ang="0">
                <a:pos x="connsiteX20332" y="connsiteY20332"/>
              </a:cxn>
              <a:cxn ang="0">
                <a:pos x="connsiteX20333" y="connsiteY20333"/>
              </a:cxn>
              <a:cxn ang="0">
                <a:pos x="connsiteX20334" y="connsiteY20334"/>
              </a:cxn>
              <a:cxn ang="0">
                <a:pos x="connsiteX20335" y="connsiteY20335"/>
              </a:cxn>
              <a:cxn ang="0">
                <a:pos x="connsiteX20336" y="connsiteY20336"/>
              </a:cxn>
              <a:cxn ang="0">
                <a:pos x="connsiteX20337" y="connsiteY20337"/>
              </a:cxn>
              <a:cxn ang="0">
                <a:pos x="connsiteX20338" y="connsiteY20338"/>
              </a:cxn>
              <a:cxn ang="0">
                <a:pos x="connsiteX20339" y="connsiteY20339"/>
              </a:cxn>
              <a:cxn ang="0">
                <a:pos x="connsiteX20340" y="connsiteY20340"/>
              </a:cxn>
              <a:cxn ang="0">
                <a:pos x="connsiteX20341" y="connsiteY20341"/>
              </a:cxn>
              <a:cxn ang="0">
                <a:pos x="connsiteX20342" y="connsiteY20342"/>
              </a:cxn>
              <a:cxn ang="0">
                <a:pos x="connsiteX20343" y="connsiteY20343"/>
              </a:cxn>
              <a:cxn ang="0">
                <a:pos x="connsiteX20344" y="connsiteY20344"/>
              </a:cxn>
              <a:cxn ang="0">
                <a:pos x="connsiteX20345" y="connsiteY20345"/>
              </a:cxn>
              <a:cxn ang="0">
                <a:pos x="connsiteX20346" y="connsiteY20346"/>
              </a:cxn>
              <a:cxn ang="0">
                <a:pos x="connsiteX20347" y="connsiteY20347"/>
              </a:cxn>
              <a:cxn ang="0">
                <a:pos x="connsiteX20348" y="connsiteY20348"/>
              </a:cxn>
              <a:cxn ang="0">
                <a:pos x="connsiteX20349" y="connsiteY20349"/>
              </a:cxn>
              <a:cxn ang="0">
                <a:pos x="connsiteX20350" y="connsiteY20350"/>
              </a:cxn>
              <a:cxn ang="0">
                <a:pos x="connsiteX20351" y="connsiteY20351"/>
              </a:cxn>
              <a:cxn ang="0">
                <a:pos x="connsiteX20352" y="connsiteY20352"/>
              </a:cxn>
              <a:cxn ang="0">
                <a:pos x="connsiteX20353" y="connsiteY20353"/>
              </a:cxn>
              <a:cxn ang="0">
                <a:pos x="connsiteX20354" y="connsiteY20354"/>
              </a:cxn>
              <a:cxn ang="0">
                <a:pos x="connsiteX20355" y="connsiteY20355"/>
              </a:cxn>
              <a:cxn ang="0">
                <a:pos x="connsiteX20356" y="connsiteY20356"/>
              </a:cxn>
              <a:cxn ang="0">
                <a:pos x="connsiteX20357" y="connsiteY20357"/>
              </a:cxn>
              <a:cxn ang="0">
                <a:pos x="connsiteX20358" y="connsiteY20358"/>
              </a:cxn>
              <a:cxn ang="0">
                <a:pos x="connsiteX20359" y="connsiteY20359"/>
              </a:cxn>
              <a:cxn ang="0">
                <a:pos x="connsiteX20360" y="connsiteY20360"/>
              </a:cxn>
              <a:cxn ang="0">
                <a:pos x="connsiteX20361" y="connsiteY20361"/>
              </a:cxn>
              <a:cxn ang="0">
                <a:pos x="connsiteX20362" y="connsiteY20362"/>
              </a:cxn>
              <a:cxn ang="0">
                <a:pos x="connsiteX20363" y="connsiteY20363"/>
              </a:cxn>
              <a:cxn ang="0">
                <a:pos x="connsiteX20364" y="connsiteY20364"/>
              </a:cxn>
              <a:cxn ang="0">
                <a:pos x="connsiteX20365" y="connsiteY20365"/>
              </a:cxn>
              <a:cxn ang="0">
                <a:pos x="connsiteX20366" y="connsiteY20366"/>
              </a:cxn>
              <a:cxn ang="0">
                <a:pos x="connsiteX20367" y="connsiteY20367"/>
              </a:cxn>
              <a:cxn ang="0">
                <a:pos x="connsiteX20368" y="connsiteY20368"/>
              </a:cxn>
              <a:cxn ang="0">
                <a:pos x="connsiteX20369" y="connsiteY20369"/>
              </a:cxn>
              <a:cxn ang="0">
                <a:pos x="connsiteX20370" y="connsiteY20370"/>
              </a:cxn>
              <a:cxn ang="0">
                <a:pos x="connsiteX20371" y="connsiteY20371"/>
              </a:cxn>
              <a:cxn ang="0">
                <a:pos x="connsiteX20372" y="connsiteY20372"/>
              </a:cxn>
              <a:cxn ang="0">
                <a:pos x="connsiteX20373" y="connsiteY20373"/>
              </a:cxn>
              <a:cxn ang="0">
                <a:pos x="connsiteX20374" y="connsiteY20374"/>
              </a:cxn>
              <a:cxn ang="0">
                <a:pos x="connsiteX20375" y="connsiteY20375"/>
              </a:cxn>
              <a:cxn ang="0">
                <a:pos x="connsiteX20376" y="connsiteY20376"/>
              </a:cxn>
              <a:cxn ang="0">
                <a:pos x="connsiteX20377" y="connsiteY20377"/>
              </a:cxn>
              <a:cxn ang="0">
                <a:pos x="connsiteX20378" y="connsiteY20378"/>
              </a:cxn>
              <a:cxn ang="0">
                <a:pos x="connsiteX20379" y="connsiteY20379"/>
              </a:cxn>
              <a:cxn ang="0">
                <a:pos x="connsiteX20380" y="connsiteY20380"/>
              </a:cxn>
              <a:cxn ang="0">
                <a:pos x="connsiteX20381" y="connsiteY20381"/>
              </a:cxn>
              <a:cxn ang="0">
                <a:pos x="connsiteX20382" y="connsiteY20382"/>
              </a:cxn>
              <a:cxn ang="0">
                <a:pos x="connsiteX20383" y="connsiteY20383"/>
              </a:cxn>
              <a:cxn ang="0">
                <a:pos x="connsiteX20384" y="connsiteY20384"/>
              </a:cxn>
              <a:cxn ang="0">
                <a:pos x="connsiteX20385" y="connsiteY20385"/>
              </a:cxn>
              <a:cxn ang="0">
                <a:pos x="connsiteX20386" y="connsiteY20386"/>
              </a:cxn>
              <a:cxn ang="0">
                <a:pos x="connsiteX20387" y="connsiteY20387"/>
              </a:cxn>
              <a:cxn ang="0">
                <a:pos x="connsiteX20388" y="connsiteY20388"/>
              </a:cxn>
              <a:cxn ang="0">
                <a:pos x="connsiteX20389" y="connsiteY20389"/>
              </a:cxn>
              <a:cxn ang="0">
                <a:pos x="connsiteX20390" y="connsiteY20390"/>
              </a:cxn>
              <a:cxn ang="0">
                <a:pos x="connsiteX20391" y="connsiteY20391"/>
              </a:cxn>
              <a:cxn ang="0">
                <a:pos x="connsiteX20392" y="connsiteY20392"/>
              </a:cxn>
              <a:cxn ang="0">
                <a:pos x="connsiteX20393" y="connsiteY20393"/>
              </a:cxn>
              <a:cxn ang="0">
                <a:pos x="connsiteX20394" y="connsiteY20394"/>
              </a:cxn>
              <a:cxn ang="0">
                <a:pos x="connsiteX20395" y="connsiteY20395"/>
              </a:cxn>
              <a:cxn ang="0">
                <a:pos x="connsiteX20396" y="connsiteY20396"/>
              </a:cxn>
              <a:cxn ang="0">
                <a:pos x="connsiteX20397" y="connsiteY20397"/>
              </a:cxn>
              <a:cxn ang="0">
                <a:pos x="connsiteX20398" y="connsiteY20398"/>
              </a:cxn>
              <a:cxn ang="0">
                <a:pos x="connsiteX20399" y="connsiteY20399"/>
              </a:cxn>
              <a:cxn ang="0">
                <a:pos x="connsiteX20400" y="connsiteY20400"/>
              </a:cxn>
              <a:cxn ang="0">
                <a:pos x="connsiteX20401" y="connsiteY20401"/>
              </a:cxn>
              <a:cxn ang="0">
                <a:pos x="connsiteX20402" y="connsiteY20402"/>
              </a:cxn>
              <a:cxn ang="0">
                <a:pos x="connsiteX20403" y="connsiteY20403"/>
              </a:cxn>
              <a:cxn ang="0">
                <a:pos x="connsiteX20404" y="connsiteY20404"/>
              </a:cxn>
              <a:cxn ang="0">
                <a:pos x="connsiteX20405" y="connsiteY20405"/>
              </a:cxn>
              <a:cxn ang="0">
                <a:pos x="connsiteX20406" y="connsiteY20406"/>
              </a:cxn>
              <a:cxn ang="0">
                <a:pos x="connsiteX20407" y="connsiteY20407"/>
              </a:cxn>
              <a:cxn ang="0">
                <a:pos x="connsiteX20408" y="connsiteY20408"/>
              </a:cxn>
              <a:cxn ang="0">
                <a:pos x="connsiteX20409" y="connsiteY20409"/>
              </a:cxn>
              <a:cxn ang="0">
                <a:pos x="connsiteX20410" y="connsiteY20410"/>
              </a:cxn>
              <a:cxn ang="0">
                <a:pos x="connsiteX20411" y="connsiteY20411"/>
              </a:cxn>
              <a:cxn ang="0">
                <a:pos x="connsiteX20412" y="connsiteY20412"/>
              </a:cxn>
              <a:cxn ang="0">
                <a:pos x="connsiteX20413" y="connsiteY20413"/>
              </a:cxn>
              <a:cxn ang="0">
                <a:pos x="connsiteX20414" y="connsiteY20414"/>
              </a:cxn>
              <a:cxn ang="0">
                <a:pos x="connsiteX20415" y="connsiteY20415"/>
              </a:cxn>
              <a:cxn ang="0">
                <a:pos x="connsiteX20416" y="connsiteY20416"/>
              </a:cxn>
              <a:cxn ang="0">
                <a:pos x="connsiteX20417" y="connsiteY20417"/>
              </a:cxn>
              <a:cxn ang="0">
                <a:pos x="connsiteX20418" y="connsiteY20418"/>
              </a:cxn>
              <a:cxn ang="0">
                <a:pos x="connsiteX20419" y="connsiteY20419"/>
              </a:cxn>
              <a:cxn ang="0">
                <a:pos x="connsiteX20420" y="connsiteY20420"/>
              </a:cxn>
              <a:cxn ang="0">
                <a:pos x="connsiteX20421" y="connsiteY20421"/>
              </a:cxn>
              <a:cxn ang="0">
                <a:pos x="connsiteX20422" y="connsiteY20422"/>
              </a:cxn>
              <a:cxn ang="0">
                <a:pos x="connsiteX20423" y="connsiteY20423"/>
              </a:cxn>
              <a:cxn ang="0">
                <a:pos x="connsiteX20424" y="connsiteY20424"/>
              </a:cxn>
              <a:cxn ang="0">
                <a:pos x="connsiteX20425" y="connsiteY20425"/>
              </a:cxn>
              <a:cxn ang="0">
                <a:pos x="connsiteX20426" y="connsiteY20426"/>
              </a:cxn>
              <a:cxn ang="0">
                <a:pos x="connsiteX20427" y="connsiteY20427"/>
              </a:cxn>
              <a:cxn ang="0">
                <a:pos x="connsiteX20428" y="connsiteY20428"/>
              </a:cxn>
              <a:cxn ang="0">
                <a:pos x="connsiteX20429" y="connsiteY20429"/>
              </a:cxn>
              <a:cxn ang="0">
                <a:pos x="connsiteX20430" y="connsiteY20430"/>
              </a:cxn>
              <a:cxn ang="0">
                <a:pos x="connsiteX20431" y="connsiteY20431"/>
              </a:cxn>
              <a:cxn ang="0">
                <a:pos x="connsiteX20432" y="connsiteY20432"/>
              </a:cxn>
              <a:cxn ang="0">
                <a:pos x="connsiteX20433" y="connsiteY20433"/>
              </a:cxn>
              <a:cxn ang="0">
                <a:pos x="connsiteX20434" y="connsiteY20434"/>
              </a:cxn>
              <a:cxn ang="0">
                <a:pos x="connsiteX20435" y="connsiteY20435"/>
              </a:cxn>
              <a:cxn ang="0">
                <a:pos x="connsiteX20436" y="connsiteY20436"/>
              </a:cxn>
              <a:cxn ang="0">
                <a:pos x="connsiteX20437" y="connsiteY20437"/>
              </a:cxn>
              <a:cxn ang="0">
                <a:pos x="connsiteX20438" y="connsiteY20438"/>
              </a:cxn>
              <a:cxn ang="0">
                <a:pos x="connsiteX20439" y="connsiteY20439"/>
              </a:cxn>
              <a:cxn ang="0">
                <a:pos x="connsiteX20440" y="connsiteY20440"/>
              </a:cxn>
              <a:cxn ang="0">
                <a:pos x="connsiteX20441" y="connsiteY20441"/>
              </a:cxn>
              <a:cxn ang="0">
                <a:pos x="connsiteX20442" y="connsiteY20442"/>
              </a:cxn>
              <a:cxn ang="0">
                <a:pos x="connsiteX20443" y="connsiteY20443"/>
              </a:cxn>
              <a:cxn ang="0">
                <a:pos x="connsiteX20444" y="connsiteY20444"/>
              </a:cxn>
              <a:cxn ang="0">
                <a:pos x="connsiteX20445" y="connsiteY20445"/>
              </a:cxn>
              <a:cxn ang="0">
                <a:pos x="connsiteX20446" y="connsiteY20446"/>
              </a:cxn>
              <a:cxn ang="0">
                <a:pos x="connsiteX20447" y="connsiteY20447"/>
              </a:cxn>
              <a:cxn ang="0">
                <a:pos x="connsiteX20448" y="connsiteY20448"/>
              </a:cxn>
              <a:cxn ang="0">
                <a:pos x="connsiteX20449" y="connsiteY20449"/>
              </a:cxn>
              <a:cxn ang="0">
                <a:pos x="connsiteX20450" y="connsiteY20450"/>
              </a:cxn>
              <a:cxn ang="0">
                <a:pos x="connsiteX20451" y="connsiteY20451"/>
              </a:cxn>
              <a:cxn ang="0">
                <a:pos x="connsiteX20452" y="connsiteY20452"/>
              </a:cxn>
              <a:cxn ang="0">
                <a:pos x="connsiteX20453" y="connsiteY20453"/>
              </a:cxn>
              <a:cxn ang="0">
                <a:pos x="connsiteX20454" y="connsiteY20454"/>
              </a:cxn>
              <a:cxn ang="0">
                <a:pos x="connsiteX20455" y="connsiteY20455"/>
              </a:cxn>
              <a:cxn ang="0">
                <a:pos x="connsiteX20456" y="connsiteY20456"/>
              </a:cxn>
              <a:cxn ang="0">
                <a:pos x="connsiteX20457" y="connsiteY20457"/>
              </a:cxn>
              <a:cxn ang="0">
                <a:pos x="connsiteX20458" y="connsiteY20458"/>
              </a:cxn>
              <a:cxn ang="0">
                <a:pos x="connsiteX20459" y="connsiteY20459"/>
              </a:cxn>
              <a:cxn ang="0">
                <a:pos x="connsiteX20460" y="connsiteY20460"/>
              </a:cxn>
              <a:cxn ang="0">
                <a:pos x="connsiteX20461" y="connsiteY20461"/>
              </a:cxn>
              <a:cxn ang="0">
                <a:pos x="connsiteX20462" y="connsiteY20462"/>
              </a:cxn>
              <a:cxn ang="0">
                <a:pos x="connsiteX20463" y="connsiteY20463"/>
              </a:cxn>
              <a:cxn ang="0">
                <a:pos x="connsiteX20464" y="connsiteY20464"/>
              </a:cxn>
              <a:cxn ang="0">
                <a:pos x="connsiteX20465" y="connsiteY20465"/>
              </a:cxn>
              <a:cxn ang="0">
                <a:pos x="connsiteX20466" y="connsiteY20466"/>
              </a:cxn>
              <a:cxn ang="0">
                <a:pos x="connsiteX20467" y="connsiteY20467"/>
              </a:cxn>
              <a:cxn ang="0">
                <a:pos x="connsiteX20468" y="connsiteY20468"/>
              </a:cxn>
              <a:cxn ang="0">
                <a:pos x="connsiteX20469" y="connsiteY20469"/>
              </a:cxn>
              <a:cxn ang="0">
                <a:pos x="connsiteX20470" y="connsiteY20470"/>
              </a:cxn>
              <a:cxn ang="0">
                <a:pos x="connsiteX20471" y="connsiteY20471"/>
              </a:cxn>
              <a:cxn ang="0">
                <a:pos x="connsiteX20472" y="connsiteY20472"/>
              </a:cxn>
              <a:cxn ang="0">
                <a:pos x="connsiteX20473" y="connsiteY20473"/>
              </a:cxn>
              <a:cxn ang="0">
                <a:pos x="connsiteX20474" y="connsiteY20474"/>
              </a:cxn>
              <a:cxn ang="0">
                <a:pos x="connsiteX20475" y="connsiteY20475"/>
              </a:cxn>
              <a:cxn ang="0">
                <a:pos x="connsiteX20476" y="connsiteY20476"/>
              </a:cxn>
              <a:cxn ang="0">
                <a:pos x="connsiteX20477" y="connsiteY20477"/>
              </a:cxn>
              <a:cxn ang="0">
                <a:pos x="connsiteX20478" y="connsiteY20478"/>
              </a:cxn>
              <a:cxn ang="0">
                <a:pos x="connsiteX20479" y="connsiteY20479"/>
              </a:cxn>
              <a:cxn ang="0">
                <a:pos x="connsiteX20480" y="connsiteY20480"/>
              </a:cxn>
              <a:cxn ang="0">
                <a:pos x="connsiteX20481" y="connsiteY20481"/>
              </a:cxn>
              <a:cxn ang="0">
                <a:pos x="connsiteX20482" y="connsiteY20482"/>
              </a:cxn>
              <a:cxn ang="0">
                <a:pos x="connsiteX20483" y="connsiteY20483"/>
              </a:cxn>
              <a:cxn ang="0">
                <a:pos x="connsiteX20484" y="connsiteY20484"/>
              </a:cxn>
              <a:cxn ang="0">
                <a:pos x="connsiteX20485" y="connsiteY20485"/>
              </a:cxn>
              <a:cxn ang="0">
                <a:pos x="connsiteX20486" y="connsiteY20486"/>
              </a:cxn>
              <a:cxn ang="0">
                <a:pos x="connsiteX20487" y="connsiteY20487"/>
              </a:cxn>
              <a:cxn ang="0">
                <a:pos x="connsiteX20488" y="connsiteY20488"/>
              </a:cxn>
              <a:cxn ang="0">
                <a:pos x="connsiteX20489" y="connsiteY20489"/>
              </a:cxn>
              <a:cxn ang="0">
                <a:pos x="connsiteX20490" y="connsiteY20490"/>
              </a:cxn>
              <a:cxn ang="0">
                <a:pos x="connsiteX20491" y="connsiteY20491"/>
              </a:cxn>
              <a:cxn ang="0">
                <a:pos x="connsiteX20492" y="connsiteY20492"/>
              </a:cxn>
              <a:cxn ang="0">
                <a:pos x="connsiteX20493" y="connsiteY20493"/>
              </a:cxn>
              <a:cxn ang="0">
                <a:pos x="connsiteX20494" y="connsiteY20494"/>
              </a:cxn>
              <a:cxn ang="0">
                <a:pos x="connsiteX20495" y="connsiteY20495"/>
              </a:cxn>
              <a:cxn ang="0">
                <a:pos x="connsiteX20496" y="connsiteY20496"/>
              </a:cxn>
              <a:cxn ang="0">
                <a:pos x="connsiteX20497" y="connsiteY20497"/>
              </a:cxn>
              <a:cxn ang="0">
                <a:pos x="connsiteX20498" y="connsiteY20498"/>
              </a:cxn>
              <a:cxn ang="0">
                <a:pos x="connsiteX20499" y="connsiteY20499"/>
              </a:cxn>
              <a:cxn ang="0">
                <a:pos x="connsiteX20500" y="connsiteY20500"/>
              </a:cxn>
              <a:cxn ang="0">
                <a:pos x="connsiteX20501" y="connsiteY20501"/>
              </a:cxn>
              <a:cxn ang="0">
                <a:pos x="connsiteX20502" y="connsiteY20502"/>
              </a:cxn>
              <a:cxn ang="0">
                <a:pos x="connsiteX20503" y="connsiteY20503"/>
              </a:cxn>
              <a:cxn ang="0">
                <a:pos x="connsiteX20504" y="connsiteY20504"/>
              </a:cxn>
              <a:cxn ang="0">
                <a:pos x="connsiteX20505" y="connsiteY20505"/>
              </a:cxn>
              <a:cxn ang="0">
                <a:pos x="connsiteX20506" y="connsiteY20506"/>
              </a:cxn>
              <a:cxn ang="0">
                <a:pos x="connsiteX20507" y="connsiteY20507"/>
              </a:cxn>
              <a:cxn ang="0">
                <a:pos x="connsiteX20508" y="connsiteY20508"/>
              </a:cxn>
              <a:cxn ang="0">
                <a:pos x="connsiteX20509" y="connsiteY20509"/>
              </a:cxn>
              <a:cxn ang="0">
                <a:pos x="connsiteX20510" y="connsiteY20510"/>
              </a:cxn>
              <a:cxn ang="0">
                <a:pos x="connsiteX20511" y="connsiteY20511"/>
              </a:cxn>
              <a:cxn ang="0">
                <a:pos x="connsiteX20512" y="connsiteY20512"/>
              </a:cxn>
              <a:cxn ang="0">
                <a:pos x="connsiteX20513" y="connsiteY20513"/>
              </a:cxn>
              <a:cxn ang="0">
                <a:pos x="connsiteX20514" y="connsiteY20514"/>
              </a:cxn>
              <a:cxn ang="0">
                <a:pos x="connsiteX20515" y="connsiteY20515"/>
              </a:cxn>
              <a:cxn ang="0">
                <a:pos x="connsiteX20516" y="connsiteY20516"/>
              </a:cxn>
              <a:cxn ang="0">
                <a:pos x="connsiteX20517" y="connsiteY20517"/>
              </a:cxn>
              <a:cxn ang="0">
                <a:pos x="connsiteX20518" y="connsiteY20518"/>
              </a:cxn>
              <a:cxn ang="0">
                <a:pos x="connsiteX20519" y="connsiteY20519"/>
              </a:cxn>
              <a:cxn ang="0">
                <a:pos x="connsiteX20520" y="connsiteY20520"/>
              </a:cxn>
              <a:cxn ang="0">
                <a:pos x="connsiteX20521" y="connsiteY20521"/>
              </a:cxn>
              <a:cxn ang="0">
                <a:pos x="connsiteX20522" y="connsiteY20522"/>
              </a:cxn>
              <a:cxn ang="0">
                <a:pos x="connsiteX20523" y="connsiteY20523"/>
              </a:cxn>
              <a:cxn ang="0">
                <a:pos x="connsiteX20524" y="connsiteY20524"/>
              </a:cxn>
              <a:cxn ang="0">
                <a:pos x="connsiteX20525" y="connsiteY20525"/>
              </a:cxn>
              <a:cxn ang="0">
                <a:pos x="connsiteX20526" y="connsiteY20526"/>
              </a:cxn>
              <a:cxn ang="0">
                <a:pos x="connsiteX20527" y="connsiteY20527"/>
              </a:cxn>
              <a:cxn ang="0">
                <a:pos x="connsiteX20528" y="connsiteY20528"/>
              </a:cxn>
              <a:cxn ang="0">
                <a:pos x="connsiteX20529" y="connsiteY20529"/>
              </a:cxn>
              <a:cxn ang="0">
                <a:pos x="connsiteX20530" y="connsiteY20530"/>
              </a:cxn>
              <a:cxn ang="0">
                <a:pos x="connsiteX20531" y="connsiteY20531"/>
              </a:cxn>
              <a:cxn ang="0">
                <a:pos x="connsiteX20532" y="connsiteY20532"/>
              </a:cxn>
              <a:cxn ang="0">
                <a:pos x="connsiteX20533" y="connsiteY20533"/>
              </a:cxn>
              <a:cxn ang="0">
                <a:pos x="connsiteX20534" y="connsiteY20534"/>
              </a:cxn>
              <a:cxn ang="0">
                <a:pos x="connsiteX20535" y="connsiteY20535"/>
              </a:cxn>
              <a:cxn ang="0">
                <a:pos x="connsiteX20536" y="connsiteY20536"/>
              </a:cxn>
              <a:cxn ang="0">
                <a:pos x="connsiteX20537" y="connsiteY20537"/>
              </a:cxn>
              <a:cxn ang="0">
                <a:pos x="connsiteX20538" y="connsiteY20538"/>
              </a:cxn>
              <a:cxn ang="0">
                <a:pos x="connsiteX20539" y="connsiteY20539"/>
              </a:cxn>
              <a:cxn ang="0">
                <a:pos x="connsiteX20540" y="connsiteY20540"/>
              </a:cxn>
              <a:cxn ang="0">
                <a:pos x="connsiteX20541" y="connsiteY20541"/>
              </a:cxn>
              <a:cxn ang="0">
                <a:pos x="connsiteX20542" y="connsiteY20542"/>
              </a:cxn>
              <a:cxn ang="0">
                <a:pos x="connsiteX20543" y="connsiteY20543"/>
              </a:cxn>
              <a:cxn ang="0">
                <a:pos x="connsiteX20544" y="connsiteY20544"/>
              </a:cxn>
              <a:cxn ang="0">
                <a:pos x="connsiteX20545" y="connsiteY20545"/>
              </a:cxn>
              <a:cxn ang="0">
                <a:pos x="connsiteX20546" y="connsiteY20546"/>
              </a:cxn>
              <a:cxn ang="0">
                <a:pos x="connsiteX20547" y="connsiteY20547"/>
              </a:cxn>
              <a:cxn ang="0">
                <a:pos x="connsiteX20548" y="connsiteY20548"/>
              </a:cxn>
              <a:cxn ang="0">
                <a:pos x="connsiteX20549" y="connsiteY20549"/>
              </a:cxn>
              <a:cxn ang="0">
                <a:pos x="connsiteX20550" y="connsiteY20550"/>
              </a:cxn>
              <a:cxn ang="0">
                <a:pos x="connsiteX20551" y="connsiteY20551"/>
              </a:cxn>
              <a:cxn ang="0">
                <a:pos x="connsiteX20552" y="connsiteY20552"/>
              </a:cxn>
              <a:cxn ang="0">
                <a:pos x="connsiteX20553" y="connsiteY20553"/>
              </a:cxn>
              <a:cxn ang="0">
                <a:pos x="connsiteX20554" y="connsiteY20554"/>
              </a:cxn>
              <a:cxn ang="0">
                <a:pos x="connsiteX20555" y="connsiteY20555"/>
              </a:cxn>
              <a:cxn ang="0">
                <a:pos x="connsiteX20556" y="connsiteY20556"/>
              </a:cxn>
              <a:cxn ang="0">
                <a:pos x="connsiteX20557" y="connsiteY20557"/>
              </a:cxn>
              <a:cxn ang="0">
                <a:pos x="connsiteX20558" y="connsiteY20558"/>
              </a:cxn>
              <a:cxn ang="0">
                <a:pos x="connsiteX20559" y="connsiteY20559"/>
              </a:cxn>
              <a:cxn ang="0">
                <a:pos x="connsiteX20560" y="connsiteY20560"/>
              </a:cxn>
              <a:cxn ang="0">
                <a:pos x="connsiteX20561" y="connsiteY20561"/>
              </a:cxn>
              <a:cxn ang="0">
                <a:pos x="connsiteX20562" y="connsiteY20562"/>
              </a:cxn>
              <a:cxn ang="0">
                <a:pos x="connsiteX20563" y="connsiteY20563"/>
              </a:cxn>
              <a:cxn ang="0">
                <a:pos x="connsiteX20564" y="connsiteY20564"/>
              </a:cxn>
              <a:cxn ang="0">
                <a:pos x="connsiteX20565" y="connsiteY20565"/>
              </a:cxn>
              <a:cxn ang="0">
                <a:pos x="connsiteX20566" y="connsiteY20566"/>
              </a:cxn>
              <a:cxn ang="0">
                <a:pos x="connsiteX20567" y="connsiteY20567"/>
              </a:cxn>
              <a:cxn ang="0">
                <a:pos x="connsiteX20568" y="connsiteY20568"/>
              </a:cxn>
              <a:cxn ang="0">
                <a:pos x="connsiteX20569" y="connsiteY20569"/>
              </a:cxn>
              <a:cxn ang="0">
                <a:pos x="connsiteX20570" y="connsiteY20570"/>
              </a:cxn>
              <a:cxn ang="0">
                <a:pos x="connsiteX20571" y="connsiteY20571"/>
              </a:cxn>
              <a:cxn ang="0">
                <a:pos x="connsiteX20572" y="connsiteY20572"/>
              </a:cxn>
              <a:cxn ang="0">
                <a:pos x="connsiteX20573" y="connsiteY20573"/>
              </a:cxn>
              <a:cxn ang="0">
                <a:pos x="connsiteX20574" y="connsiteY20574"/>
              </a:cxn>
              <a:cxn ang="0">
                <a:pos x="connsiteX20575" y="connsiteY20575"/>
              </a:cxn>
              <a:cxn ang="0">
                <a:pos x="connsiteX20576" y="connsiteY20576"/>
              </a:cxn>
              <a:cxn ang="0">
                <a:pos x="connsiteX20577" y="connsiteY20577"/>
              </a:cxn>
              <a:cxn ang="0">
                <a:pos x="connsiteX20578" y="connsiteY20578"/>
              </a:cxn>
              <a:cxn ang="0">
                <a:pos x="connsiteX20579" y="connsiteY20579"/>
              </a:cxn>
              <a:cxn ang="0">
                <a:pos x="connsiteX20580" y="connsiteY20580"/>
              </a:cxn>
              <a:cxn ang="0">
                <a:pos x="connsiteX20581" y="connsiteY20581"/>
              </a:cxn>
              <a:cxn ang="0">
                <a:pos x="connsiteX20582" y="connsiteY20582"/>
              </a:cxn>
              <a:cxn ang="0">
                <a:pos x="connsiteX20583" y="connsiteY20583"/>
              </a:cxn>
              <a:cxn ang="0">
                <a:pos x="connsiteX20584" y="connsiteY20584"/>
              </a:cxn>
              <a:cxn ang="0">
                <a:pos x="connsiteX20585" y="connsiteY20585"/>
              </a:cxn>
              <a:cxn ang="0">
                <a:pos x="connsiteX20586" y="connsiteY20586"/>
              </a:cxn>
              <a:cxn ang="0">
                <a:pos x="connsiteX20587" y="connsiteY20587"/>
              </a:cxn>
              <a:cxn ang="0">
                <a:pos x="connsiteX20588" y="connsiteY20588"/>
              </a:cxn>
              <a:cxn ang="0">
                <a:pos x="connsiteX20589" y="connsiteY20589"/>
              </a:cxn>
              <a:cxn ang="0">
                <a:pos x="connsiteX20590" y="connsiteY20590"/>
              </a:cxn>
              <a:cxn ang="0">
                <a:pos x="connsiteX20591" y="connsiteY20591"/>
              </a:cxn>
              <a:cxn ang="0">
                <a:pos x="connsiteX20592" y="connsiteY20592"/>
              </a:cxn>
              <a:cxn ang="0">
                <a:pos x="connsiteX20593" y="connsiteY20593"/>
              </a:cxn>
              <a:cxn ang="0">
                <a:pos x="connsiteX20594" y="connsiteY20594"/>
              </a:cxn>
              <a:cxn ang="0">
                <a:pos x="connsiteX20595" y="connsiteY20595"/>
              </a:cxn>
              <a:cxn ang="0">
                <a:pos x="connsiteX20596" y="connsiteY20596"/>
              </a:cxn>
              <a:cxn ang="0">
                <a:pos x="connsiteX20597" y="connsiteY20597"/>
              </a:cxn>
              <a:cxn ang="0">
                <a:pos x="connsiteX20598" y="connsiteY20598"/>
              </a:cxn>
              <a:cxn ang="0">
                <a:pos x="connsiteX20599" y="connsiteY20599"/>
              </a:cxn>
              <a:cxn ang="0">
                <a:pos x="connsiteX20600" y="connsiteY20600"/>
              </a:cxn>
              <a:cxn ang="0">
                <a:pos x="connsiteX20601" y="connsiteY20601"/>
              </a:cxn>
              <a:cxn ang="0">
                <a:pos x="connsiteX20602" y="connsiteY20602"/>
              </a:cxn>
              <a:cxn ang="0">
                <a:pos x="connsiteX20603" y="connsiteY20603"/>
              </a:cxn>
              <a:cxn ang="0">
                <a:pos x="connsiteX20604" y="connsiteY20604"/>
              </a:cxn>
              <a:cxn ang="0">
                <a:pos x="connsiteX20605" y="connsiteY20605"/>
              </a:cxn>
              <a:cxn ang="0">
                <a:pos x="connsiteX20606" y="connsiteY20606"/>
              </a:cxn>
              <a:cxn ang="0">
                <a:pos x="connsiteX20607" y="connsiteY20607"/>
              </a:cxn>
              <a:cxn ang="0">
                <a:pos x="connsiteX20608" y="connsiteY20608"/>
              </a:cxn>
              <a:cxn ang="0">
                <a:pos x="connsiteX20609" y="connsiteY20609"/>
              </a:cxn>
              <a:cxn ang="0">
                <a:pos x="connsiteX20610" y="connsiteY20610"/>
              </a:cxn>
              <a:cxn ang="0">
                <a:pos x="connsiteX20611" y="connsiteY20611"/>
              </a:cxn>
              <a:cxn ang="0">
                <a:pos x="connsiteX20612" y="connsiteY20612"/>
              </a:cxn>
              <a:cxn ang="0">
                <a:pos x="connsiteX20613" y="connsiteY20613"/>
              </a:cxn>
              <a:cxn ang="0">
                <a:pos x="connsiteX20614" y="connsiteY20614"/>
              </a:cxn>
              <a:cxn ang="0">
                <a:pos x="connsiteX20615" y="connsiteY20615"/>
              </a:cxn>
              <a:cxn ang="0">
                <a:pos x="connsiteX20616" y="connsiteY20616"/>
              </a:cxn>
              <a:cxn ang="0">
                <a:pos x="connsiteX20617" y="connsiteY20617"/>
              </a:cxn>
              <a:cxn ang="0">
                <a:pos x="connsiteX20618" y="connsiteY20618"/>
              </a:cxn>
              <a:cxn ang="0">
                <a:pos x="connsiteX20619" y="connsiteY20619"/>
              </a:cxn>
              <a:cxn ang="0">
                <a:pos x="connsiteX20620" y="connsiteY20620"/>
              </a:cxn>
              <a:cxn ang="0">
                <a:pos x="connsiteX20621" y="connsiteY20621"/>
              </a:cxn>
              <a:cxn ang="0">
                <a:pos x="connsiteX20622" y="connsiteY20622"/>
              </a:cxn>
              <a:cxn ang="0">
                <a:pos x="connsiteX20623" y="connsiteY20623"/>
              </a:cxn>
              <a:cxn ang="0">
                <a:pos x="connsiteX20624" y="connsiteY20624"/>
              </a:cxn>
              <a:cxn ang="0">
                <a:pos x="connsiteX20625" y="connsiteY20625"/>
              </a:cxn>
              <a:cxn ang="0">
                <a:pos x="connsiteX20626" y="connsiteY20626"/>
              </a:cxn>
              <a:cxn ang="0">
                <a:pos x="connsiteX20627" y="connsiteY20627"/>
              </a:cxn>
              <a:cxn ang="0">
                <a:pos x="connsiteX20628" y="connsiteY20628"/>
              </a:cxn>
              <a:cxn ang="0">
                <a:pos x="connsiteX20629" y="connsiteY20629"/>
              </a:cxn>
              <a:cxn ang="0">
                <a:pos x="connsiteX20630" y="connsiteY20630"/>
              </a:cxn>
              <a:cxn ang="0">
                <a:pos x="connsiteX20631" y="connsiteY20631"/>
              </a:cxn>
              <a:cxn ang="0">
                <a:pos x="connsiteX20632" y="connsiteY20632"/>
              </a:cxn>
              <a:cxn ang="0">
                <a:pos x="connsiteX20633" y="connsiteY20633"/>
              </a:cxn>
              <a:cxn ang="0">
                <a:pos x="connsiteX20634" y="connsiteY20634"/>
              </a:cxn>
              <a:cxn ang="0">
                <a:pos x="connsiteX20635" y="connsiteY20635"/>
              </a:cxn>
              <a:cxn ang="0">
                <a:pos x="connsiteX20636" y="connsiteY20636"/>
              </a:cxn>
              <a:cxn ang="0">
                <a:pos x="connsiteX20637" y="connsiteY20637"/>
              </a:cxn>
              <a:cxn ang="0">
                <a:pos x="connsiteX20638" y="connsiteY20638"/>
              </a:cxn>
              <a:cxn ang="0">
                <a:pos x="connsiteX20639" y="connsiteY20639"/>
              </a:cxn>
              <a:cxn ang="0">
                <a:pos x="connsiteX20640" y="connsiteY20640"/>
              </a:cxn>
              <a:cxn ang="0">
                <a:pos x="connsiteX20641" y="connsiteY20641"/>
              </a:cxn>
              <a:cxn ang="0">
                <a:pos x="connsiteX20642" y="connsiteY20642"/>
              </a:cxn>
              <a:cxn ang="0">
                <a:pos x="connsiteX20643" y="connsiteY20643"/>
              </a:cxn>
              <a:cxn ang="0">
                <a:pos x="connsiteX20644" y="connsiteY20644"/>
              </a:cxn>
              <a:cxn ang="0">
                <a:pos x="connsiteX20645" y="connsiteY20645"/>
              </a:cxn>
              <a:cxn ang="0">
                <a:pos x="connsiteX20646" y="connsiteY20646"/>
              </a:cxn>
              <a:cxn ang="0">
                <a:pos x="connsiteX20647" y="connsiteY20647"/>
              </a:cxn>
              <a:cxn ang="0">
                <a:pos x="connsiteX20648" y="connsiteY20648"/>
              </a:cxn>
              <a:cxn ang="0">
                <a:pos x="connsiteX20649" y="connsiteY20649"/>
              </a:cxn>
              <a:cxn ang="0">
                <a:pos x="connsiteX20650" y="connsiteY20650"/>
              </a:cxn>
              <a:cxn ang="0">
                <a:pos x="connsiteX20651" y="connsiteY20651"/>
              </a:cxn>
              <a:cxn ang="0">
                <a:pos x="connsiteX20652" y="connsiteY20652"/>
              </a:cxn>
              <a:cxn ang="0">
                <a:pos x="connsiteX20653" y="connsiteY20653"/>
              </a:cxn>
              <a:cxn ang="0">
                <a:pos x="connsiteX20654" y="connsiteY20654"/>
              </a:cxn>
              <a:cxn ang="0">
                <a:pos x="connsiteX20655" y="connsiteY20655"/>
              </a:cxn>
              <a:cxn ang="0">
                <a:pos x="connsiteX20656" y="connsiteY20656"/>
              </a:cxn>
              <a:cxn ang="0">
                <a:pos x="connsiteX20657" y="connsiteY20657"/>
              </a:cxn>
              <a:cxn ang="0">
                <a:pos x="connsiteX20658" y="connsiteY20658"/>
              </a:cxn>
              <a:cxn ang="0">
                <a:pos x="connsiteX20659" y="connsiteY20659"/>
              </a:cxn>
              <a:cxn ang="0">
                <a:pos x="connsiteX20660" y="connsiteY20660"/>
              </a:cxn>
              <a:cxn ang="0">
                <a:pos x="connsiteX20661" y="connsiteY20661"/>
              </a:cxn>
              <a:cxn ang="0">
                <a:pos x="connsiteX20662" y="connsiteY20662"/>
              </a:cxn>
              <a:cxn ang="0">
                <a:pos x="connsiteX20663" y="connsiteY20663"/>
              </a:cxn>
              <a:cxn ang="0">
                <a:pos x="connsiteX20664" y="connsiteY20664"/>
              </a:cxn>
              <a:cxn ang="0">
                <a:pos x="connsiteX20665" y="connsiteY20665"/>
              </a:cxn>
              <a:cxn ang="0">
                <a:pos x="connsiteX20666" y="connsiteY20666"/>
              </a:cxn>
              <a:cxn ang="0">
                <a:pos x="connsiteX20667" y="connsiteY20667"/>
              </a:cxn>
              <a:cxn ang="0">
                <a:pos x="connsiteX20668" y="connsiteY20668"/>
              </a:cxn>
              <a:cxn ang="0">
                <a:pos x="connsiteX20669" y="connsiteY20669"/>
              </a:cxn>
              <a:cxn ang="0">
                <a:pos x="connsiteX20670" y="connsiteY20670"/>
              </a:cxn>
              <a:cxn ang="0">
                <a:pos x="connsiteX20671" y="connsiteY20671"/>
              </a:cxn>
              <a:cxn ang="0">
                <a:pos x="connsiteX20672" y="connsiteY20672"/>
              </a:cxn>
              <a:cxn ang="0">
                <a:pos x="connsiteX20673" y="connsiteY20673"/>
              </a:cxn>
              <a:cxn ang="0">
                <a:pos x="connsiteX20674" y="connsiteY20674"/>
              </a:cxn>
              <a:cxn ang="0">
                <a:pos x="connsiteX20675" y="connsiteY20675"/>
              </a:cxn>
              <a:cxn ang="0">
                <a:pos x="connsiteX20676" y="connsiteY20676"/>
              </a:cxn>
              <a:cxn ang="0">
                <a:pos x="connsiteX20677" y="connsiteY20677"/>
              </a:cxn>
              <a:cxn ang="0">
                <a:pos x="connsiteX20678" y="connsiteY20678"/>
              </a:cxn>
              <a:cxn ang="0">
                <a:pos x="connsiteX20679" y="connsiteY20679"/>
              </a:cxn>
              <a:cxn ang="0">
                <a:pos x="connsiteX20680" y="connsiteY20680"/>
              </a:cxn>
              <a:cxn ang="0">
                <a:pos x="connsiteX20681" y="connsiteY20681"/>
              </a:cxn>
              <a:cxn ang="0">
                <a:pos x="connsiteX20682" y="connsiteY20682"/>
              </a:cxn>
              <a:cxn ang="0">
                <a:pos x="connsiteX20683" y="connsiteY20683"/>
              </a:cxn>
              <a:cxn ang="0">
                <a:pos x="connsiteX20684" y="connsiteY20684"/>
              </a:cxn>
              <a:cxn ang="0">
                <a:pos x="connsiteX20685" y="connsiteY20685"/>
              </a:cxn>
              <a:cxn ang="0">
                <a:pos x="connsiteX20686" y="connsiteY20686"/>
              </a:cxn>
              <a:cxn ang="0">
                <a:pos x="connsiteX20687" y="connsiteY20687"/>
              </a:cxn>
              <a:cxn ang="0">
                <a:pos x="connsiteX20688" y="connsiteY20688"/>
              </a:cxn>
              <a:cxn ang="0">
                <a:pos x="connsiteX20689" y="connsiteY20689"/>
              </a:cxn>
              <a:cxn ang="0">
                <a:pos x="connsiteX20690" y="connsiteY20690"/>
              </a:cxn>
              <a:cxn ang="0">
                <a:pos x="connsiteX20691" y="connsiteY20691"/>
              </a:cxn>
              <a:cxn ang="0">
                <a:pos x="connsiteX20692" y="connsiteY20692"/>
              </a:cxn>
              <a:cxn ang="0">
                <a:pos x="connsiteX20693" y="connsiteY20693"/>
              </a:cxn>
              <a:cxn ang="0">
                <a:pos x="connsiteX20694" y="connsiteY20694"/>
              </a:cxn>
              <a:cxn ang="0">
                <a:pos x="connsiteX20695" y="connsiteY20695"/>
              </a:cxn>
              <a:cxn ang="0">
                <a:pos x="connsiteX20696" y="connsiteY20696"/>
              </a:cxn>
              <a:cxn ang="0">
                <a:pos x="connsiteX20697" y="connsiteY20697"/>
              </a:cxn>
              <a:cxn ang="0">
                <a:pos x="connsiteX20698" y="connsiteY20698"/>
              </a:cxn>
              <a:cxn ang="0">
                <a:pos x="connsiteX20699" y="connsiteY20699"/>
              </a:cxn>
              <a:cxn ang="0">
                <a:pos x="connsiteX20700" y="connsiteY20700"/>
              </a:cxn>
              <a:cxn ang="0">
                <a:pos x="connsiteX20701" y="connsiteY20701"/>
              </a:cxn>
              <a:cxn ang="0">
                <a:pos x="connsiteX20702" y="connsiteY20702"/>
              </a:cxn>
              <a:cxn ang="0">
                <a:pos x="connsiteX20703" y="connsiteY20703"/>
              </a:cxn>
              <a:cxn ang="0">
                <a:pos x="connsiteX20704" y="connsiteY20704"/>
              </a:cxn>
              <a:cxn ang="0">
                <a:pos x="connsiteX20705" y="connsiteY20705"/>
              </a:cxn>
              <a:cxn ang="0">
                <a:pos x="connsiteX20706" y="connsiteY20706"/>
              </a:cxn>
              <a:cxn ang="0">
                <a:pos x="connsiteX20707" y="connsiteY20707"/>
              </a:cxn>
              <a:cxn ang="0">
                <a:pos x="connsiteX20708" y="connsiteY20708"/>
              </a:cxn>
              <a:cxn ang="0">
                <a:pos x="connsiteX20709" y="connsiteY20709"/>
              </a:cxn>
              <a:cxn ang="0">
                <a:pos x="connsiteX20710" y="connsiteY20710"/>
              </a:cxn>
              <a:cxn ang="0">
                <a:pos x="connsiteX20711" y="connsiteY20711"/>
              </a:cxn>
              <a:cxn ang="0">
                <a:pos x="connsiteX20712" y="connsiteY20712"/>
              </a:cxn>
              <a:cxn ang="0">
                <a:pos x="connsiteX20713" y="connsiteY20713"/>
              </a:cxn>
              <a:cxn ang="0">
                <a:pos x="connsiteX20714" y="connsiteY20714"/>
              </a:cxn>
              <a:cxn ang="0">
                <a:pos x="connsiteX20715" y="connsiteY20715"/>
              </a:cxn>
              <a:cxn ang="0">
                <a:pos x="connsiteX20716" y="connsiteY20716"/>
              </a:cxn>
              <a:cxn ang="0">
                <a:pos x="connsiteX20717" y="connsiteY20717"/>
              </a:cxn>
              <a:cxn ang="0">
                <a:pos x="connsiteX20718" y="connsiteY20718"/>
              </a:cxn>
              <a:cxn ang="0">
                <a:pos x="connsiteX20719" y="connsiteY20719"/>
              </a:cxn>
              <a:cxn ang="0">
                <a:pos x="connsiteX20720" y="connsiteY20720"/>
              </a:cxn>
              <a:cxn ang="0">
                <a:pos x="connsiteX20721" y="connsiteY20721"/>
              </a:cxn>
              <a:cxn ang="0">
                <a:pos x="connsiteX20722" y="connsiteY20722"/>
              </a:cxn>
              <a:cxn ang="0">
                <a:pos x="connsiteX20723" y="connsiteY20723"/>
              </a:cxn>
              <a:cxn ang="0">
                <a:pos x="connsiteX20724" y="connsiteY20724"/>
              </a:cxn>
              <a:cxn ang="0">
                <a:pos x="connsiteX20725" y="connsiteY20725"/>
              </a:cxn>
              <a:cxn ang="0">
                <a:pos x="connsiteX20726" y="connsiteY20726"/>
              </a:cxn>
              <a:cxn ang="0">
                <a:pos x="connsiteX20727" y="connsiteY20727"/>
              </a:cxn>
              <a:cxn ang="0">
                <a:pos x="connsiteX20728" y="connsiteY20728"/>
              </a:cxn>
              <a:cxn ang="0">
                <a:pos x="connsiteX20729" y="connsiteY20729"/>
              </a:cxn>
              <a:cxn ang="0">
                <a:pos x="connsiteX20730" y="connsiteY20730"/>
              </a:cxn>
              <a:cxn ang="0">
                <a:pos x="connsiteX20731" y="connsiteY20731"/>
              </a:cxn>
              <a:cxn ang="0">
                <a:pos x="connsiteX20732" y="connsiteY20732"/>
              </a:cxn>
              <a:cxn ang="0">
                <a:pos x="connsiteX20733" y="connsiteY20733"/>
              </a:cxn>
              <a:cxn ang="0">
                <a:pos x="connsiteX20734" y="connsiteY20734"/>
              </a:cxn>
              <a:cxn ang="0">
                <a:pos x="connsiteX20735" y="connsiteY20735"/>
              </a:cxn>
              <a:cxn ang="0">
                <a:pos x="connsiteX20736" y="connsiteY20736"/>
              </a:cxn>
              <a:cxn ang="0">
                <a:pos x="connsiteX20737" y="connsiteY20737"/>
              </a:cxn>
              <a:cxn ang="0">
                <a:pos x="connsiteX20738" y="connsiteY20738"/>
              </a:cxn>
              <a:cxn ang="0">
                <a:pos x="connsiteX20739" y="connsiteY20739"/>
              </a:cxn>
              <a:cxn ang="0">
                <a:pos x="connsiteX20740" y="connsiteY20740"/>
              </a:cxn>
              <a:cxn ang="0">
                <a:pos x="connsiteX20741" y="connsiteY20741"/>
              </a:cxn>
              <a:cxn ang="0">
                <a:pos x="connsiteX20742" y="connsiteY20742"/>
              </a:cxn>
              <a:cxn ang="0">
                <a:pos x="connsiteX20743" y="connsiteY20743"/>
              </a:cxn>
              <a:cxn ang="0">
                <a:pos x="connsiteX20744" y="connsiteY20744"/>
              </a:cxn>
              <a:cxn ang="0">
                <a:pos x="connsiteX20745" y="connsiteY20745"/>
              </a:cxn>
              <a:cxn ang="0">
                <a:pos x="connsiteX20746" y="connsiteY20746"/>
              </a:cxn>
              <a:cxn ang="0">
                <a:pos x="connsiteX20747" y="connsiteY20747"/>
              </a:cxn>
              <a:cxn ang="0">
                <a:pos x="connsiteX20748" y="connsiteY20748"/>
              </a:cxn>
              <a:cxn ang="0">
                <a:pos x="connsiteX20749" y="connsiteY20749"/>
              </a:cxn>
              <a:cxn ang="0">
                <a:pos x="connsiteX20750" y="connsiteY20750"/>
              </a:cxn>
              <a:cxn ang="0">
                <a:pos x="connsiteX20751" y="connsiteY20751"/>
              </a:cxn>
              <a:cxn ang="0">
                <a:pos x="connsiteX20752" y="connsiteY20752"/>
              </a:cxn>
              <a:cxn ang="0">
                <a:pos x="connsiteX20753" y="connsiteY20753"/>
              </a:cxn>
              <a:cxn ang="0">
                <a:pos x="connsiteX20754" y="connsiteY20754"/>
              </a:cxn>
              <a:cxn ang="0">
                <a:pos x="connsiteX20755" y="connsiteY20755"/>
              </a:cxn>
              <a:cxn ang="0">
                <a:pos x="connsiteX20756" y="connsiteY20756"/>
              </a:cxn>
              <a:cxn ang="0">
                <a:pos x="connsiteX20757" y="connsiteY20757"/>
              </a:cxn>
              <a:cxn ang="0">
                <a:pos x="connsiteX20758" y="connsiteY20758"/>
              </a:cxn>
              <a:cxn ang="0">
                <a:pos x="connsiteX20759" y="connsiteY20759"/>
              </a:cxn>
              <a:cxn ang="0">
                <a:pos x="connsiteX20760" y="connsiteY20760"/>
              </a:cxn>
              <a:cxn ang="0">
                <a:pos x="connsiteX20761" y="connsiteY20761"/>
              </a:cxn>
              <a:cxn ang="0">
                <a:pos x="connsiteX20762" y="connsiteY20762"/>
              </a:cxn>
              <a:cxn ang="0">
                <a:pos x="connsiteX20763" y="connsiteY20763"/>
              </a:cxn>
              <a:cxn ang="0">
                <a:pos x="connsiteX20764" y="connsiteY20764"/>
              </a:cxn>
              <a:cxn ang="0">
                <a:pos x="connsiteX20765" y="connsiteY20765"/>
              </a:cxn>
              <a:cxn ang="0">
                <a:pos x="connsiteX20766" y="connsiteY20766"/>
              </a:cxn>
              <a:cxn ang="0">
                <a:pos x="connsiteX20767" y="connsiteY20767"/>
              </a:cxn>
              <a:cxn ang="0">
                <a:pos x="connsiteX20768" y="connsiteY20768"/>
              </a:cxn>
              <a:cxn ang="0">
                <a:pos x="connsiteX20769" y="connsiteY20769"/>
              </a:cxn>
              <a:cxn ang="0">
                <a:pos x="connsiteX20770" y="connsiteY20770"/>
              </a:cxn>
              <a:cxn ang="0">
                <a:pos x="connsiteX20771" y="connsiteY20771"/>
              </a:cxn>
              <a:cxn ang="0">
                <a:pos x="connsiteX20772" y="connsiteY20772"/>
              </a:cxn>
              <a:cxn ang="0">
                <a:pos x="connsiteX20773" y="connsiteY20773"/>
              </a:cxn>
              <a:cxn ang="0">
                <a:pos x="connsiteX20774" y="connsiteY20774"/>
              </a:cxn>
              <a:cxn ang="0">
                <a:pos x="connsiteX20775" y="connsiteY20775"/>
              </a:cxn>
              <a:cxn ang="0">
                <a:pos x="connsiteX20776" y="connsiteY20776"/>
              </a:cxn>
              <a:cxn ang="0">
                <a:pos x="connsiteX20777" y="connsiteY20777"/>
              </a:cxn>
              <a:cxn ang="0">
                <a:pos x="connsiteX20778" y="connsiteY20778"/>
              </a:cxn>
              <a:cxn ang="0">
                <a:pos x="connsiteX20779" y="connsiteY20779"/>
              </a:cxn>
              <a:cxn ang="0">
                <a:pos x="connsiteX20780" y="connsiteY20780"/>
              </a:cxn>
              <a:cxn ang="0">
                <a:pos x="connsiteX20781" y="connsiteY20781"/>
              </a:cxn>
              <a:cxn ang="0">
                <a:pos x="connsiteX20782" y="connsiteY20782"/>
              </a:cxn>
              <a:cxn ang="0">
                <a:pos x="connsiteX20783" y="connsiteY20783"/>
              </a:cxn>
              <a:cxn ang="0">
                <a:pos x="connsiteX20784" y="connsiteY20784"/>
              </a:cxn>
              <a:cxn ang="0">
                <a:pos x="connsiteX20785" y="connsiteY20785"/>
              </a:cxn>
              <a:cxn ang="0">
                <a:pos x="connsiteX20786" y="connsiteY20786"/>
              </a:cxn>
              <a:cxn ang="0">
                <a:pos x="connsiteX20787" y="connsiteY20787"/>
              </a:cxn>
              <a:cxn ang="0">
                <a:pos x="connsiteX20788" y="connsiteY20788"/>
              </a:cxn>
              <a:cxn ang="0">
                <a:pos x="connsiteX20789" y="connsiteY20789"/>
              </a:cxn>
              <a:cxn ang="0">
                <a:pos x="connsiteX20790" y="connsiteY20790"/>
              </a:cxn>
              <a:cxn ang="0">
                <a:pos x="connsiteX20791" y="connsiteY20791"/>
              </a:cxn>
              <a:cxn ang="0">
                <a:pos x="connsiteX20792" y="connsiteY20792"/>
              </a:cxn>
              <a:cxn ang="0">
                <a:pos x="connsiteX20793" y="connsiteY20793"/>
              </a:cxn>
              <a:cxn ang="0">
                <a:pos x="connsiteX20794" y="connsiteY20794"/>
              </a:cxn>
              <a:cxn ang="0">
                <a:pos x="connsiteX20795" y="connsiteY20795"/>
              </a:cxn>
              <a:cxn ang="0">
                <a:pos x="connsiteX20796" y="connsiteY20796"/>
              </a:cxn>
              <a:cxn ang="0">
                <a:pos x="connsiteX20797" y="connsiteY20797"/>
              </a:cxn>
              <a:cxn ang="0">
                <a:pos x="connsiteX20798" y="connsiteY20798"/>
              </a:cxn>
              <a:cxn ang="0">
                <a:pos x="connsiteX20799" y="connsiteY20799"/>
              </a:cxn>
              <a:cxn ang="0">
                <a:pos x="connsiteX20800" y="connsiteY20800"/>
              </a:cxn>
              <a:cxn ang="0">
                <a:pos x="connsiteX20801" y="connsiteY20801"/>
              </a:cxn>
              <a:cxn ang="0">
                <a:pos x="connsiteX20802" y="connsiteY20802"/>
              </a:cxn>
              <a:cxn ang="0">
                <a:pos x="connsiteX20803" y="connsiteY20803"/>
              </a:cxn>
              <a:cxn ang="0">
                <a:pos x="connsiteX20804" y="connsiteY20804"/>
              </a:cxn>
              <a:cxn ang="0">
                <a:pos x="connsiteX20805" y="connsiteY20805"/>
              </a:cxn>
              <a:cxn ang="0">
                <a:pos x="connsiteX20806" y="connsiteY20806"/>
              </a:cxn>
              <a:cxn ang="0">
                <a:pos x="connsiteX20807" y="connsiteY20807"/>
              </a:cxn>
              <a:cxn ang="0">
                <a:pos x="connsiteX20808" y="connsiteY20808"/>
              </a:cxn>
              <a:cxn ang="0">
                <a:pos x="connsiteX20809" y="connsiteY20809"/>
              </a:cxn>
              <a:cxn ang="0">
                <a:pos x="connsiteX20810" y="connsiteY20810"/>
              </a:cxn>
              <a:cxn ang="0">
                <a:pos x="connsiteX20811" y="connsiteY20811"/>
              </a:cxn>
              <a:cxn ang="0">
                <a:pos x="connsiteX20812" y="connsiteY20812"/>
              </a:cxn>
              <a:cxn ang="0">
                <a:pos x="connsiteX20813" y="connsiteY20813"/>
              </a:cxn>
              <a:cxn ang="0">
                <a:pos x="connsiteX20814" y="connsiteY20814"/>
              </a:cxn>
              <a:cxn ang="0">
                <a:pos x="connsiteX20815" y="connsiteY20815"/>
              </a:cxn>
              <a:cxn ang="0">
                <a:pos x="connsiteX20816" y="connsiteY20816"/>
              </a:cxn>
              <a:cxn ang="0">
                <a:pos x="connsiteX20817" y="connsiteY20817"/>
              </a:cxn>
              <a:cxn ang="0">
                <a:pos x="connsiteX20818" y="connsiteY20818"/>
              </a:cxn>
              <a:cxn ang="0">
                <a:pos x="connsiteX20819" y="connsiteY20819"/>
              </a:cxn>
              <a:cxn ang="0">
                <a:pos x="connsiteX20820" y="connsiteY20820"/>
              </a:cxn>
              <a:cxn ang="0">
                <a:pos x="connsiteX20821" y="connsiteY20821"/>
              </a:cxn>
              <a:cxn ang="0">
                <a:pos x="connsiteX20822" y="connsiteY20822"/>
              </a:cxn>
              <a:cxn ang="0">
                <a:pos x="connsiteX20823" y="connsiteY20823"/>
              </a:cxn>
              <a:cxn ang="0">
                <a:pos x="connsiteX20824" y="connsiteY20824"/>
              </a:cxn>
              <a:cxn ang="0">
                <a:pos x="connsiteX20825" y="connsiteY20825"/>
              </a:cxn>
              <a:cxn ang="0">
                <a:pos x="connsiteX20826" y="connsiteY20826"/>
              </a:cxn>
              <a:cxn ang="0">
                <a:pos x="connsiteX20827" y="connsiteY20827"/>
              </a:cxn>
              <a:cxn ang="0">
                <a:pos x="connsiteX20828" y="connsiteY20828"/>
              </a:cxn>
              <a:cxn ang="0">
                <a:pos x="connsiteX20829" y="connsiteY20829"/>
              </a:cxn>
              <a:cxn ang="0">
                <a:pos x="connsiteX20830" y="connsiteY20830"/>
              </a:cxn>
              <a:cxn ang="0">
                <a:pos x="connsiteX20831" y="connsiteY20831"/>
              </a:cxn>
              <a:cxn ang="0">
                <a:pos x="connsiteX20832" y="connsiteY20832"/>
              </a:cxn>
              <a:cxn ang="0">
                <a:pos x="connsiteX20833" y="connsiteY20833"/>
              </a:cxn>
              <a:cxn ang="0">
                <a:pos x="connsiteX20834" y="connsiteY20834"/>
              </a:cxn>
              <a:cxn ang="0">
                <a:pos x="connsiteX20835" y="connsiteY20835"/>
              </a:cxn>
              <a:cxn ang="0">
                <a:pos x="connsiteX20836" y="connsiteY20836"/>
              </a:cxn>
              <a:cxn ang="0">
                <a:pos x="connsiteX20837" y="connsiteY20837"/>
              </a:cxn>
              <a:cxn ang="0">
                <a:pos x="connsiteX20838" y="connsiteY20838"/>
              </a:cxn>
              <a:cxn ang="0">
                <a:pos x="connsiteX20839" y="connsiteY20839"/>
              </a:cxn>
              <a:cxn ang="0">
                <a:pos x="connsiteX20840" y="connsiteY20840"/>
              </a:cxn>
              <a:cxn ang="0">
                <a:pos x="connsiteX20841" y="connsiteY20841"/>
              </a:cxn>
              <a:cxn ang="0">
                <a:pos x="connsiteX20842" y="connsiteY20842"/>
              </a:cxn>
              <a:cxn ang="0">
                <a:pos x="connsiteX20843" y="connsiteY20843"/>
              </a:cxn>
              <a:cxn ang="0">
                <a:pos x="connsiteX20844" y="connsiteY20844"/>
              </a:cxn>
              <a:cxn ang="0">
                <a:pos x="connsiteX20845" y="connsiteY20845"/>
              </a:cxn>
              <a:cxn ang="0">
                <a:pos x="connsiteX20846" y="connsiteY20846"/>
              </a:cxn>
              <a:cxn ang="0">
                <a:pos x="connsiteX20847" y="connsiteY20847"/>
              </a:cxn>
              <a:cxn ang="0">
                <a:pos x="connsiteX20848" y="connsiteY20848"/>
              </a:cxn>
              <a:cxn ang="0">
                <a:pos x="connsiteX20849" y="connsiteY20849"/>
              </a:cxn>
              <a:cxn ang="0">
                <a:pos x="connsiteX20850" y="connsiteY20850"/>
              </a:cxn>
              <a:cxn ang="0">
                <a:pos x="connsiteX20851" y="connsiteY20851"/>
              </a:cxn>
              <a:cxn ang="0">
                <a:pos x="connsiteX20852" y="connsiteY20852"/>
              </a:cxn>
              <a:cxn ang="0">
                <a:pos x="connsiteX20853" y="connsiteY20853"/>
              </a:cxn>
              <a:cxn ang="0">
                <a:pos x="connsiteX20854" y="connsiteY20854"/>
              </a:cxn>
              <a:cxn ang="0">
                <a:pos x="connsiteX20855" y="connsiteY20855"/>
              </a:cxn>
              <a:cxn ang="0">
                <a:pos x="connsiteX20856" y="connsiteY20856"/>
              </a:cxn>
              <a:cxn ang="0">
                <a:pos x="connsiteX20857" y="connsiteY20857"/>
              </a:cxn>
              <a:cxn ang="0">
                <a:pos x="connsiteX20858" y="connsiteY20858"/>
              </a:cxn>
              <a:cxn ang="0">
                <a:pos x="connsiteX20859" y="connsiteY20859"/>
              </a:cxn>
              <a:cxn ang="0">
                <a:pos x="connsiteX20860" y="connsiteY20860"/>
              </a:cxn>
              <a:cxn ang="0">
                <a:pos x="connsiteX20861" y="connsiteY20861"/>
              </a:cxn>
              <a:cxn ang="0">
                <a:pos x="connsiteX20862" y="connsiteY20862"/>
              </a:cxn>
              <a:cxn ang="0">
                <a:pos x="connsiteX20863" y="connsiteY20863"/>
              </a:cxn>
              <a:cxn ang="0">
                <a:pos x="connsiteX20864" y="connsiteY20864"/>
              </a:cxn>
              <a:cxn ang="0">
                <a:pos x="connsiteX20865" y="connsiteY20865"/>
              </a:cxn>
              <a:cxn ang="0">
                <a:pos x="connsiteX20866" y="connsiteY20866"/>
              </a:cxn>
              <a:cxn ang="0">
                <a:pos x="connsiteX20867" y="connsiteY20867"/>
              </a:cxn>
              <a:cxn ang="0">
                <a:pos x="connsiteX20868" y="connsiteY20868"/>
              </a:cxn>
              <a:cxn ang="0">
                <a:pos x="connsiteX20869" y="connsiteY20869"/>
              </a:cxn>
              <a:cxn ang="0">
                <a:pos x="connsiteX20870" y="connsiteY20870"/>
              </a:cxn>
              <a:cxn ang="0">
                <a:pos x="connsiteX20871" y="connsiteY20871"/>
              </a:cxn>
              <a:cxn ang="0">
                <a:pos x="connsiteX20872" y="connsiteY20872"/>
              </a:cxn>
              <a:cxn ang="0">
                <a:pos x="connsiteX20873" y="connsiteY20873"/>
              </a:cxn>
              <a:cxn ang="0">
                <a:pos x="connsiteX20874" y="connsiteY20874"/>
              </a:cxn>
              <a:cxn ang="0">
                <a:pos x="connsiteX20875" y="connsiteY20875"/>
              </a:cxn>
              <a:cxn ang="0">
                <a:pos x="connsiteX20876" y="connsiteY20876"/>
              </a:cxn>
              <a:cxn ang="0">
                <a:pos x="connsiteX20877" y="connsiteY20877"/>
              </a:cxn>
              <a:cxn ang="0">
                <a:pos x="connsiteX20878" y="connsiteY20878"/>
              </a:cxn>
              <a:cxn ang="0">
                <a:pos x="connsiteX20879" y="connsiteY20879"/>
              </a:cxn>
              <a:cxn ang="0">
                <a:pos x="connsiteX20880" y="connsiteY20880"/>
              </a:cxn>
              <a:cxn ang="0">
                <a:pos x="connsiteX20881" y="connsiteY20881"/>
              </a:cxn>
              <a:cxn ang="0">
                <a:pos x="connsiteX20882" y="connsiteY20882"/>
              </a:cxn>
              <a:cxn ang="0">
                <a:pos x="connsiteX20883" y="connsiteY20883"/>
              </a:cxn>
              <a:cxn ang="0">
                <a:pos x="connsiteX20884" y="connsiteY20884"/>
              </a:cxn>
              <a:cxn ang="0">
                <a:pos x="connsiteX20885" y="connsiteY20885"/>
              </a:cxn>
              <a:cxn ang="0">
                <a:pos x="connsiteX20886" y="connsiteY20886"/>
              </a:cxn>
              <a:cxn ang="0">
                <a:pos x="connsiteX20887" y="connsiteY20887"/>
              </a:cxn>
              <a:cxn ang="0">
                <a:pos x="connsiteX20888" y="connsiteY20888"/>
              </a:cxn>
              <a:cxn ang="0">
                <a:pos x="connsiteX20889" y="connsiteY20889"/>
              </a:cxn>
              <a:cxn ang="0">
                <a:pos x="connsiteX20890" y="connsiteY20890"/>
              </a:cxn>
              <a:cxn ang="0">
                <a:pos x="connsiteX20891" y="connsiteY20891"/>
              </a:cxn>
              <a:cxn ang="0">
                <a:pos x="connsiteX20892" y="connsiteY20892"/>
              </a:cxn>
              <a:cxn ang="0">
                <a:pos x="connsiteX20893" y="connsiteY20893"/>
              </a:cxn>
              <a:cxn ang="0">
                <a:pos x="connsiteX20894" y="connsiteY20894"/>
              </a:cxn>
              <a:cxn ang="0">
                <a:pos x="connsiteX20895" y="connsiteY20895"/>
              </a:cxn>
              <a:cxn ang="0">
                <a:pos x="connsiteX20896" y="connsiteY20896"/>
              </a:cxn>
              <a:cxn ang="0">
                <a:pos x="connsiteX20897" y="connsiteY20897"/>
              </a:cxn>
              <a:cxn ang="0">
                <a:pos x="connsiteX20898" y="connsiteY20898"/>
              </a:cxn>
              <a:cxn ang="0">
                <a:pos x="connsiteX20899" y="connsiteY20899"/>
              </a:cxn>
              <a:cxn ang="0">
                <a:pos x="connsiteX20900" y="connsiteY20900"/>
              </a:cxn>
              <a:cxn ang="0">
                <a:pos x="connsiteX20901" y="connsiteY20901"/>
              </a:cxn>
              <a:cxn ang="0">
                <a:pos x="connsiteX20902" y="connsiteY20902"/>
              </a:cxn>
              <a:cxn ang="0">
                <a:pos x="connsiteX20903" y="connsiteY20903"/>
              </a:cxn>
              <a:cxn ang="0">
                <a:pos x="connsiteX20904" y="connsiteY20904"/>
              </a:cxn>
              <a:cxn ang="0">
                <a:pos x="connsiteX20905" y="connsiteY20905"/>
              </a:cxn>
              <a:cxn ang="0">
                <a:pos x="connsiteX20906" y="connsiteY20906"/>
              </a:cxn>
              <a:cxn ang="0">
                <a:pos x="connsiteX20907" y="connsiteY20907"/>
              </a:cxn>
              <a:cxn ang="0">
                <a:pos x="connsiteX20908" y="connsiteY20908"/>
              </a:cxn>
              <a:cxn ang="0">
                <a:pos x="connsiteX20909" y="connsiteY20909"/>
              </a:cxn>
              <a:cxn ang="0">
                <a:pos x="connsiteX20910" y="connsiteY20910"/>
              </a:cxn>
              <a:cxn ang="0">
                <a:pos x="connsiteX20911" y="connsiteY20911"/>
              </a:cxn>
              <a:cxn ang="0">
                <a:pos x="connsiteX20912" y="connsiteY20912"/>
              </a:cxn>
              <a:cxn ang="0">
                <a:pos x="connsiteX20913" y="connsiteY20913"/>
              </a:cxn>
              <a:cxn ang="0">
                <a:pos x="connsiteX20914" y="connsiteY20914"/>
              </a:cxn>
              <a:cxn ang="0">
                <a:pos x="connsiteX20915" y="connsiteY20915"/>
              </a:cxn>
              <a:cxn ang="0">
                <a:pos x="connsiteX20916" y="connsiteY20916"/>
              </a:cxn>
              <a:cxn ang="0">
                <a:pos x="connsiteX20917" y="connsiteY20917"/>
              </a:cxn>
              <a:cxn ang="0">
                <a:pos x="connsiteX20918" y="connsiteY20918"/>
              </a:cxn>
              <a:cxn ang="0">
                <a:pos x="connsiteX20919" y="connsiteY20919"/>
              </a:cxn>
              <a:cxn ang="0">
                <a:pos x="connsiteX20920" y="connsiteY20920"/>
              </a:cxn>
              <a:cxn ang="0">
                <a:pos x="connsiteX20921" y="connsiteY20921"/>
              </a:cxn>
              <a:cxn ang="0">
                <a:pos x="connsiteX20922" y="connsiteY20922"/>
              </a:cxn>
              <a:cxn ang="0">
                <a:pos x="connsiteX20923" y="connsiteY20923"/>
              </a:cxn>
              <a:cxn ang="0">
                <a:pos x="connsiteX20924" y="connsiteY20924"/>
              </a:cxn>
              <a:cxn ang="0">
                <a:pos x="connsiteX20925" y="connsiteY20925"/>
              </a:cxn>
              <a:cxn ang="0">
                <a:pos x="connsiteX20926" y="connsiteY20926"/>
              </a:cxn>
              <a:cxn ang="0">
                <a:pos x="connsiteX20927" y="connsiteY20927"/>
              </a:cxn>
              <a:cxn ang="0">
                <a:pos x="connsiteX20928" y="connsiteY20928"/>
              </a:cxn>
              <a:cxn ang="0">
                <a:pos x="connsiteX20929" y="connsiteY20929"/>
              </a:cxn>
              <a:cxn ang="0">
                <a:pos x="connsiteX20930" y="connsiteY20930"/>
              </a:cxn>
              <a:cxn ang="0">
                <a:pos x="connsiteX20931" y="connsiteY20931"/>
              </a:cxn>
              <a:cxn ang="0">
                <a:pos x="connsiteX20932" y="connsiteY20932"/>
              </a:cxn>
              <a:cxn ang="0">
                <a:pos x="connsiteX20933" y="connsiteY20933"/>
              </a:cxn>
              <a:cxn ang="0">
                <a:pos x="connsiteX20934" y="connsiteY20934"/>
              </a:cxn>
              <a:cxn ang="0">
                <a:pos x="connsiteX20935" y="connsiteY20935"/>
              </a:cxn>
              <a:cxn ang="0">
                <a:pos x="connsiteX20936" y="connsiteY20936"/>
              </a:cxn>
              <a:cxn ang="0">
                <a:pos x="connsiteX20937" y="connsiteY20937"/>
              </a:cxn>
              <a:cxn ang="0">
                <a:pos x="connsiteX20938" y="connsiteY20938"/>
              </a:cxn>
              <a:cxn ang="0">
                <a:pos x="connsiteX20939" y="connsiteY20939"/>
              </a:cxn>
              <a:cxn ang="0">
                <a:pos x="connsiteX20940" y="connsiteY20940"/>
              </a:cxn>
              <a:cxn ang="0">
                <a:pos x="connsiteX20941" y="connsiteY20941"/>
              </a:cxn>
              <a:cxn ang="0">
                <a:pos x="connsiteX20942" y="connsiteY20942"/>
              </a:cxn>
              <a:cxn ang="0">
                <a:pos x="connsiteX20943" y="connsiteY20943"/>
              </a:cxn>
              <a:cxn ang="0">
                <a:pos x="connsiteX20944" y="connsiteY20944"/>
              </a:cxn>
              <a:cxn ang="0">
                <a:pos x="connsiteX20945" y="connsiteY20945"/>
              </a:cxn>
              <a:cxn ang="0">
                <a:pos x="connsiteX20946" y="connsiteY20946"/>
              </a:cxn>
              <a:cxn ang="0">
                <a:pos x="connsiteX20947" y="connsiteY20947"/>
              </a:cxn>
              <a:cxn ang="0">
                <a:pos x="connsiteX20948" y="connsiteY20948"/>
              </a:cxn>
              <a:cxn ang="0">
                <a:pos x="connsiteX20949" y="connsiteY20949"/>
              </a:cxn>
              <a:cxn ang="0">
                <a:pos x="connsiteX20950" y="connsiteY20950"/>
              </a:cxn>
              <a:cxn ang="0">
                <a:pos x="connsiteX20951" y="connsiteY20951"/>
              </a:cxn>
              <a:cxn ang="0">
                <a:pos x="connsiteX20952" y="connsiteY20952"/>
              </a:cxn>
              <a:cxn ang="0">
                <a:pos x="connsiteX20953" y="connsiteY20953"/>
              </a:cxn>
              <a:cxn ang="0">
                <a:pos x="connsiteX20954" y="connsiteY20954"/>
              </a:cxn>
              <a:cxn ang="0">
                <a:pos x="connsiteX20955" y="connsiteY20955"/>
              </a:cxn>
              <a:cxn ang="0">
                <a:pos x="connsiteX20956" y="connsiteY20956"/>
              </a:cxn>
              <a:cxn ang="0">
                <a:pos x="connsiteX20957" y="connsiteY20957"/>
              </a:cxn>
              <a:cxn ang="0">
                <a:pos x="connsiteX20958" y="connsiteY20958"/>
              </a:cxn>
              <a:cxn ang="0">
                <a:pos x="connsiteX20959" y="connsiteY20959"/>
              </a:cxn>
              <a:cxn ang="0">
                <a:pos x="connsiteX20960" y="connsiteY20960"/>
              </a:cxn>
              <a:cxn ang="0">
                <a:pos x="connsiteX20961" y="connsiteY20961"/>
              </a:cxn>
              <a:cxn ang="0">
                <a:pos x="connsiteX20962" y="connsiteY20962"/>
              </a:cxn>
              <a:cxn ang="0">
                <a:pos x="connsiteX20963" y="connsiteY20963"/>
              </a:cxn>
              <a:cxn ang="0">
                <a:pos x="connsiteX20964" y="connsiteY20964"/>
              </a:cxn>
              <a:cxn ang="0">
                <a:pos x="connsiteX20965" y="connsiteY20965"/>
              </a:cxn>
              <a:cxn ang="0">
                <a:pos x="connsiteX20966" y="connsiteY20966"/>
              </a:cxn>
              <a:cxn ang="0">
                <a:pos x="connsiteX20967" y="connsiteY20967"/>
              </a:cxn>
              <a:cxn ang="0">
                <a:pos x="connsiteX20968" y="connsiteY20968"/>
              </a:cxn>
              <a:cxn ang="0">
                <a:pos x="connsiteX20969" y="connsiteY20969"/>
              </a:cxn>
              <a:cxn ang="0">
                <a:pos x="connsiteX20970" y="connsiteY20970"/>
              </a:cxn>
              <a:cxn ang="0">
                <a:pos x="connsiteX20971" y="connsiteY20971"/>
              </a:cxn>
              <a:cxn ang="0">
                <a:pos x="connsiteX20972" y="connsiteY20972"/>
              </a:cxn>
              <a:cxn ang="0">
                <a:pos x="connsiteX20973" y="connsiteY20973"/>
              </a:cxn>
              <a:cxn ang="0">
                <a:pos x="connsiteX20974" y="connsiteY20974"/>
              </a:cxn>
              <a:cxn ang="0">
                <a:pos x="connsiteX20975" y="connsiteY20975"/>
              </a:cxn>
              <a:cxn ang="0">
                <a:pos x="connsiteX20976" y="connsiteY20976"/>
              </a:cxn>
              <a:cxn ang="0">
                <a:pos x="connsiteX20977" y="connsiteY20977"/>
              </a:cxn>
              <a:cxn ang="0">
                <a:pos x="connsiteX20978" y="connsiteY20978"/>
              </a:cxn>
              <a:cxn ang="0">
                <a:pos x="connsiteX20979" y="connsiteY20979"/>
              </a:cxn>
              <a:cxn ang="0">
                <a:pos x="connsiteX20980" y="connsiteY20980"/>
              </a:cxn>
              <a:cxn ang="0">
                <a:pos x="connsiteX20981" y="connsiteY20981"/>
              </a:cxn>
              <a:cxn ang="0">
                <a:pos x="connsiteX20982" y="connsiteY20982"/>
              </a:cxn>
              <a:cxn ang="0">
                <a:pos x="connsiteX20983" y="connsiteY20983"/>
              </a:cxn>
              <a:cxn ang="0">
                <a:pos x="connsiteX20984" y="connsiteY20984"/>
              </a:cxn>
              <a:cxn ang="0">
                <a:pos x="connsiteX20985" y="connsiteY20985"/>
              </a:cxn>
              <a:cxn ang="0">
                <a:pos x="connsiteX20986" y="connsiteY20986"/>
              </a:cxn>
              <a:cxn ang="0">
                <a:pos x="connsiteX20987" y="connsiteY20987"/>
              </a:cxn>
              <a:cxn ang="0">
                <a:pos x="connsiteX20988" y="connsiteY20988"/>
              </a:cxn>
              <a:cxn ang="0">
                <a:pos x="connsiteX20989" y="connsiteY20989"/>
              </a:cxn>
              <a:cxn ang="0">
                <a:pos x="connsiteX20990" y="connsiteY20990"/>
              </a:cxn>
              <a:cxn ang="0">
                <a:pos x="connsiteX20991" y="connsiteY20991"/>
              </a:cxn>
              <a:cxn ang="0">
                <a:pos x="connsiteX20992" y="connsiteY20992"/>
              </a:cxn>
              <a:cxn ang="0">
                <a:pos x="connsiteX20993" y="connsiteY20993"/>
              </a:cxn>
              <a:cxn ang="0">
                <a:pos x="connsiteX20994" y="connsiteY20994"/>
              </a:cxn>
              <a:cxn ang="0">
                <a:pos x="connsiteX20995" y="connsiteY20995"/>
              </a:cxn>
              <a:cxn ang="0">
                <a:pos x="connsiteX20996" y="connsiteY20996"/>
              </a:cxn>
              <a:cxn ang="0">
                <a:pos x="connsiteX20997" y="connsiteY20997"/>
              </a:cxn>
              <a:cxn ang="0">
                <a:pos x="connsiteX20998" y="connsiteY20998"/>
              </a:cxn>
              <a:cxn ang="0">
                <a:pos x="connsiteX20999" y="connsiteY20999"/>
              </a:cxn>
              <a:cxn ang="0">
                <a:pos x="connsiteX21000" y="connsiteY21000"/>
              </a:cxn>
              <a:cxn ang="0">
                <a:pos x="connsiteX21001" y="connsiteY21001"/>
              </a:cxn>
              <a:cxn ang="0">
                <a:pos x="connsiteX21002" y="connsiteY21002"/>
              </a:cxn>
              <a:cxn ang="0">
                <a:pos x="connsiteX21003" y="connsiteY21003"/>
              </a:cxn>
              <a:cxn ang="0">
                <a:pos x="connsiteX21004" y="connsiteY21004"/>
              </a:cxn>
              <a:cxn ang="0">
                <a:pos x="connsiteX21005" y="connsiteY21005"/>
              </a:cxn>
              <a:cxn ang="0">
                <a:pos x="connsiteX21006" y="connsiteY21006"/>
              </a:cxn>
              <a:cxn ang="0">
                <a:pos x="connsiteX21007" y="connsiteY21007"/>
              </a:cxn>
              <a:cxn ang="0">
                <a:pos x="connsiteX21008" y="connsiteY21008"/>
              </a:cxn>
              <a:cxn ang="0">
                <a:pos x="connsiteX21009" y="connsiteY21009"/>
              </a:cxn>
              <a:cxn ang="0">
                <a:pos x="connsiteX21010" y="connsiteY21010"/>
              </a:cxn>
              <a:cxn ang="0">
                <a:pos x="connsiteX21011" y="connsiteY21011"/>
              </a:cxn>
              <a:cxn ang="0">
                <a:pos x="connsiteX21012" y="connsiteY21012"/>
              </a:cxn>
              <a:cxn ang="0">
                <a:pos x="connsiteX21013" y="connsiteY21013"/>
              </a:cxn>
              <a:cxn ang="0">
                <a:pos x="connsiteX21014" y="connsiteY21014"/>
              </a:cxn>
              <a:cxn ang="0">
                <a:pos x="connsiteX21015" y="connsiteY21015"/>
              </a:cxn>
              <a:cxn ang="0">
                <a:pos x="connsiteX21016" y="connsiteY21016"/>
              </a:cxn>
              <a:cxn ang="0">
                <a:pos x="connsiteX21017" y="connsiteY21017"/>
              </a:cxn>
              <a:cxn ang="0">
                <a:pos x="connsiteX21018" y="connsiteY21018"/>
              </a:cxn>
              <a:cxn ang="0">
                <a:pos x="connsiteX21019" y="connsiteY21019"/>
              </a:cxn>
              <a:cxn ang="0">
                <a:pos x="connsiteX21020" y="connsiteY21020"/>
              </a:cxn>
              <a:cxn ang="0">
                <a:pos x="connsiteX21021" y="connsiteY21021"/>
              </a:cxn>
              <a:cxn ang="0">
                <a:pos x="connsiteX21022" y="connsiteY21022"/>
              </a:cxn>
              <a:cxn ang="0">
                <a:pos x="connsiteX21023" y="connsiteY21023"/>
              </a:cxn>
              <a:cxn ang="0">
                <a:pos x="connsiteX21024" y="connsiteY21024"/>
              </a:cxn>
              <a:cxn ang="0">
                <a:pos x="connsiteX21025" y="connsiteY21025"/>
              </a:cxn>
              <a:cxn ang="0">
                <a:pos x="connsiteX21026" y="connsiteY21026"/>
              </a:cxn>
              <a:cxn ang="0">
                <a:pos x="connsiteX21027" y="connsiteY21027"/>
              </a:cxn>
              <a:cxn ang="0">
                <a:pos x="connsiteX21028" y="connsiteY21028"/>
              </a:cxn>
              <a:cxn ang="0">
                <a:pos x="connsiteX21029" y="connsiteY21029"/>
              </a:cxn>
              <a:cxn ang="0">
                <a:pos x="connsiteX21030" y="connsiteY21030"/>
              </a:cxn>
              <a:cxn ang="0">
                <a:pos x="connsiteX21031" y="connsiteY21031"/>
              </a:cxn>
              <a:cxn ang="0">
                <a:pos x="connsiteX21032" y="connsiteY21032"/>
              </a:cxn>
              <a:cxn ang="0">
                <a:pos x="connsiteX21033" y="connsiteY21033"/>
              </a:cxn>
              <a:cxn ang="0">
                <a:pos x="connsiteX21034" y="connsiteY21034"/>
              </a:cxn>
              <a:cxn ang="0">
                <a:pos x="connsiteX21035" y="connsiteY21035"/>
              </a:cxn>
              <a:cxn ang="0">
                <a:pos x="connsiteX21036" y="connsiteY21036"/>
              </a:cxn>
              <a:cxn ang="0">
                <a:pos x="connsiteX21037" y="connsiteY21037"/>
              </a:cxn>
              <a:cxn ang="0">
                <a:pos x="connsiteX21038" y="connsiteY21038"/>
              </a:cxn>
              <a:cxn ang="0">
                <a:pos x="connsiteX21039" y="connsiteY21039"/>
              </a:cxn>
              <a:cxn ang="0">
                <a:pos x="connsiteX21040" y="connsiteY21040"/>
              </a:cxn>
              <a:cxn ang="0">
                <a:pos x="connsiteX21041" y="connsiteY21041"/>
              </a:cxn>
              <a:cxn ang="0">
                <a:pos x="connsiteX21042" y="connsiteY21042"/>
              </a:cxn>
              <a:cxn ang="0">
                <a:pos x="connsiteX21043" y="connsiteY21043"/>
              </a:cxn>
              <a:cxn ang="0">
                <a:pos x="connsiteX21044" y="connsiteY21044"/>
              </a:cxn>
              <a:cxn ang="0">
                <a:pos x="connsiteX21045" y="connsiteY21045"/>
              </a:cxn>
              <a:cxn ang="0">
                <a:pos x="connsiteX21046" y="connsiteY21046"/>
              </a:cxn>
              <a:cxn ang="0">
                <a:pos x="connsiteX21047" y="connsiteY21047"/>
              </a:cxn>
              <a:cxn ang="0">
                <a:pos x="connsiteX21048" y="connsiteY21048"/>
              </a:cxn>
              <a:cxn ang="0">
                <a:pos x="connsiteX21049" y="connsiteY21049"/>
              </a:cxn>
              <a:cxn ang="0">
                <a:pos x="connsiteX21050" y="connsiteY21050"/>
              </a:cxn>
              <a:cxn ang="0">
                <a:pos x="connsiteX21051" y="connsiteY21051"/>
              </a:cxn>
              <a:cxn ang="0">
                <a:pos x="connsiteX21052" y="connsiteY21052"/>
              </a:cxn>
              <a:cxn ang="0">
                <a:pos x="connsiteX21053" y="connsiteY21053"/>
              </a:cxn>
              <a:cxn ang="0">
                <a:pos x="connsiteX21054" y="connsiteY21054"/>
              </a:cxn>
              <a:cxn ang="0">
                <a:pos x="connsiteX21055" y="connsiteY21055"/>
              </a:cxn>
              <a:cxn ang="0">
                <a:pos x="connsiteX21056" y="connsiteY21056"/>
              </a:cxn>
              <a:cxn ang="0">
                <a:pos x="connsiteX21057" y="connsiteY21057"/>
              </a:cxn>
              <a:cxn ang="0">
                <a:pos x="connsiteX21058" y="connsiteY21058"/>
              </a:cxn>
              <a:cxn ang="0">
                <a:pos x="connsiteX21059" y="connsiteY21059"/>
              </a:cxn>
              <a:cxn ang="0">
                <a:pos x="connsiteX21060" y="connsiteY21060"/>
              </a:cxn>
              <a:cxn ang="0">
                <a:pos x="connsiteX21061" y="connsiteY21061"/>
              </a:cxn>
              <a:cxn ang="0">
                <a:pos x="connsiteX21062" y="connsiteY21062"/>
              </a:cxn>
              <a:cxn ang="0">
                <a:pos x="connsiteX21063" y="connsiteY21063"/>
              </a:cxn>
              <a:cxn ang="0">
                <a:pos x="connsiteX21064" y="connsiteY21064"/>
              </a:cxn>
              <a:cxn ang="0">
                <a:pos x="connsiteX21065" y="connsiteY21065"/>
              </a:cxn>
              <a:cxn ang="0">
                <a:pos x="connsiteX21066" y="connsiteY21066"/>
              </a:cxn>
              <a:cxn ang="0">
                <a:pos x="connsiteX21067" y="connsiteY21067"/>
              </a:cxn>
              <a:cxn ang="0">
                <a:pos x="connsiteX21068" y="connsiteY21068"/>
              </a:cxn>
              <a:cxn ang="0">
                <a:pos x="connsiteX21069" y="connsiteY21069"/>
              </a:cxn>
              <a:cxn ang="0">
                <a:pos x="connsiteX21070" y="connsiteY21070"/>
              </a:cxn>
              <a:cxn ang="0">
                <a:pos x="connsiteX21071" y="connsiteY21071"/>
              </a:cxn>
              <a:cxn ang="0">
                <a:pos x="connsiteX21072" y="connsiteY21072"/>
              </a:cxn>
              <a:cxn ang="0">
                <a:pos x="connsiteX21073" y="connsiteY21073"/>
              </a:cxn>
              <a:cxn ang="0">
                <a:pos x="connsiteX21074" y="connsiteY21074"/>
              </a:cxn>
              <a:cxn ang="0">
                <a:pos x="connsiteX21075" y="connsiteY21075"/>
              </a:cxn>
              <a:cxn ang="0">
                <a:pos x="connsiteX21076" y="connsiteY21076"/>
              </a:cxn>
              <a:cxn ang="0">
                <a:pos x="connsiteX21077" y="connsiteY21077"/>
              </a:cxn>
              <a:cxn ang="0">
                <a:pos x="connsiteX21078" y="connsiteY21078"/>
              </a:cxn>
              <a:cxn ang="0">
                <a:pos x="connsiteX21079" y="connsiteY21079"/>
              </a:cxn>
              <a:cxn ang="0">
                <a:pos x="connsiteX21080" y="connsiteY21080"/>
              </a:cxn>
              <a:cxn ang="0">
                <a:pos x="connsiteX21081" y="connsiteY21081"/>
              </a:cxn>
              <a:cxn ang="0">
                <a:pos x="connsiteX21082" y="connsiteY21082"/>
              </a:cxn>
              <a:cxn ang="0">
                <a:pos x="connsiteX21083" y="connsiteY21083"/>
              </a:cxn>
              <a:cxn ang="0">
                <a:pos x="connsiteX21084" y="connsiteY21084"/>
              </a:cxn>
              <a:cxn ang="0">
                <a:pos x="connsiteX21085" y="connsiteY21085"/>
              </a:cxn>
              <a:cxn ang="0">
                <a:pos x="connsiteX21086" y="connsiteY21086"/>
              </a:cxn>
              <a:cxn ang="0">
                <a:pos x="connsiteX21087" y="connsiteY21087"/>
              </a:cxn>
              <a:cxn ang="0">
                <a:pos x="connsiteX21088" y="connsiteY21088"/>
              </a:cxn>
              <a:cxn ang="0">
                <a:pos x="connsiteX21089" y="connsiteY21089"/>
              </a:cxn>
              <a:cxn ang="0">
                <a:pos x="connsiteX21090" y="connsiteY21090"/>
              </a:cxn>
              <a:cxn ang="0">
                <a:pos x="connsiteX21091" y="connsiteY21091"/>
              </a:cxn>
              <a:cxn ang="0">
                <a:pos x="connsiteX21092" y="connsiteY21092"/>
              </a:cxn>
              <a:cxn ang="0">
                <a:pos x="connsiteX21093" y="connsiteY21093"/>
              </a:cxn>
              <a:cxn ang="0">
                <a:pos x="connsiteX21094" y="connsiteY21094"/>
              </a:cxn>
              <a:cxn ang="0">
                <a:pos x="connsiteX21095" y="connsiteY21095"/>
              </a:cxn>
              <a:cxn ang="0">
                <a:pos x="connsiteX21096" y="connsiteY21096"/>
              </a:cxn>
              <a:cxn ang="0">
                <a:pos x="connsiteX21097" y="connsiteY21097"/>
              </a:cxn>
              <a:cxn ang="0">
                <a:pos x="connsiteX21098" y="connsiteY21098"/>
              </a:cxn>
              <a:cxn ang="0">
                <a:pos x="connsiteX21099" y="connsiteY21099"/>
              </a:cxn>
              <a:cxn ang="0">
                <a:pos x="connsiteX21100" y="connsiteY21100"/>
              </a:cxn>
              <a:cxn ang="0">
                <a:pos x="connsiteX21101" y="connsiteY21101"/>
              </a:cxn>
              <a:cxn ang="0">
                <a:pos x="connsiteX21102" y="connsiteY21102"/>
              </a:cxn>
              <a:cxn ang="0">
                <a:pos x="connsiteX21103" y="connsiteY21103"/>
              </a:cxn>
              <a:cxn ang="0">
                <a:pos x="connsiteX21104" y="connsiteY21104"/>
              </a:cxn>
              <a:cxn ang="0">
                <a:pos x="connsiteX21105" y="connsiteY21105"/>
              </a:cxn>
              <a:cxn ang="0">
                <a:pos x="connsiteX21106" y="connsiteY21106"/>
              </a:cxn>
              <a:cxn ang="0">
                <a:pos x="connsiteX21107" y="connsiteY21107"/>
              </a:cxn>
              <a:cxn ang="0">
                <a:pos x="connsiteX21108" y="connsiteY21108"/>
              </a:cxn>
              <a:cxn ang="0">
                <a:pos x="connsiteX21109" y="connsiteY21109"/>
              </a:cxn>
              <a:cxn ang="0">
                <a:pos x="connsiteX21110" y="connsiteY21110"/>
              </a:cxn>
              <a:cxn ang="0">
                <a:pos x="connsiteX21111" y="connsiteY21111"/>
              </a:cxn>
              <a:cxn ang="0">
                <a:pos x="connsiteX21112" y="connsiteY21112"/>
              </a:cxn>
              <a:cxn ang="0">
                <a:pos x="connsiteX21113" y="connsiteY21113"/>
              </a:cxn>
              <a:cxn ang="0">
                <a:pos x="connsiteX21114" y="connsiteY21114"/>
              </a:cxn>
              <a:cxn ang="0">
                <a:pos x="connsiteX21115" y="connsiteY21115"/>
              </a:cxn>
              <a:cxn ang="0">
                <a:pos x="connsiteX21116" y="connsiteY21116"/>
              </a:cxn>
              <a:cxn ang="0">
                <a:pos x="connsiteX21117" y="connsiteY21117"/>
              </a:cxn>
              <a:cxn ang="0">
                <a:pos x="connsiteX21118" y="connsiteY21118"/>
              </a:cxn>
              <a:cxn ang="0">
                <a:pos x="connsiteX21119" y="connsiteY21119"/>
              </a:cxn>
              <a:cxn ang="0">
                <a:pos x="connsiteX21120" y="connsiteY21120"/>
              </a:cxn>
              <a:cxn ang="0">
                <a:pos x="connsiteX21121" y="connsiteY21121"/>
              </a:cxn>
              <a:cxn ang="0">
                <a:pos x="connsiteX21122" y="connsiteY21122"/>
              </a:cxn>
              <a:cxn ang="0">
                <a:pos x="connsiteX21123" y="connsiteY21123"/>
              </a:cxn>
              <a:cxn ang="0">
                <a:pos x="connsiteX21124" y="connsiteY21124"/>
              </a:cxn>
              <a:cxn ang="0">
                <a:pos x="connsiteX21125" y="connsiteY21125"/>
              </a:cxn>
              <a:cxn ang="0">
                <a:pos x="connsiteX21126" y="connsiteY21126"/>
              </a:cxn>
              <a:cxn ang="0">
                <a:pos x="connsiteX21127" y="connsiteY21127"/>
              </a:cxn>
              <a:cxn ang="0">
                <a:pos x="connsiteX21128" y="connsiteY21128"/>
              </a:cxn>
              <a:cxn ang="0">
                <a:pos x="connsiteX21129" y="connsiteY21129"/>
              </a:cxn>
              <a:cxn ang="0">
                <a:pos x="connsiteX21130" y="connsiteY21130"/>
              </a:cxn>
              <a:cxn ang="0">
                <a:pos x="connsiteX21131" y="connsiteY21131"/>
              </a:cxn>
              <a:cxn ang="0">
                <a:pos x="connsiteX21132" y="connsiteY21132"/>
              </a:cxn>
              <a:cxn ang="0">
                <a:pos x="connsiteX21133" y="connsiteY21133"/>
              </a:cxn>
              <a:cxn ang="0">
                <a:pos x="connsiteX21134" y="connsiteY21134"/>
              </a:cxn>
              <a:cxn ang="0">
                <a:pos x="connsiteX21135" y="connsiteY21135"/>
              </a:cxn>
              <a:cxn ang="0">
                <a:pos x="connsiteX21136" y="connsiteY21136"/>
              </a:cxn>
              <a:cxn ang="0">
                <a:pos x="connsiteX21137" y="connsiteY21137"/>
              </a:cxn>
              <a:cxn ang="0">
                <a:pos x="connsiteX21138" y="connsiteY21138"/>
              </a:cxn>
              <a:cxn ang="0">
                <a:pos x="connsiteX21139" y="connsiteY21139"/>
              </a:cxn>
              <a:cxn ang="0">
                <a:pos x="connsiteX21140" y="connsiteY21140"/>
              </a:cxn>
              <a:cxn ang="0">
                <a:pos x="connsiteX21141" y="connsiteY21141"/>
              </a:cxn>
              <a:cxn ang="0">
                <a:pos x="connsiteX21142" y="connsiteY21142"/>
              </a:cxn>
              <a:cxn ang="0">
                <a:pos x="connsiteX21143" y="connsiteY21143"/>
              </a:cxn>
              <a:cxn ang="0">
                <a:pos x="connsiteX21144" y="connsiteY21144"/>
              </a:cxn>
              <a:cxn ang="0">
                <a:pos x="connsiteX21145" y="connsiteY21145"/>
              </a:cxn>
              <a:cxn ang="0">
                <a:pos x="connsiteX21146" y="connsiteY21146"/>
              </a:cxn>
              <a:cxn ang="0">
                <a:pos x="connsiteX21147" y="connsiteY21147"/>
              </a:cxn>
              <a:cxn ang="0">
                <a:pos x="connsiteX21148" y="connsiteY21148"/>
              </a:cxn>
              <a:cxn ang="0">
                <a:pos x="connsiteX21149" y="connsiteY21149"/>
              </a:cxn>
              <a:cxn ang="0">
                <a:pos x="connsiteX21150" y="connsiteY21150"/>
              </a:cxn>
              <a:cxn ang="0">
                <a:pos x="connsiteX21151" y="connsiteY21151"/>
              </a:cxn>
              <a:cxn ang="0">
                <a:pos x="connsiteX21152" y="connsiteY21152"/>
              </a:cxn>
              <a:cxn ang="0">
                <a:pos x="connsiteX21153" y="connsiteY21153"/>
              </a:cxn>
              <a:cxn ang="0">
                <a:pos x="connsiteX21154" y="connsiteY21154"/>
              </a:cxn>
              <a:cxn ang="0">
                <a:pos x="connsiteX21155" y="connsiteY21155"/>
              </a:cxn>
              <a:cxn ang="0">
                <a:pos x="connsiteX21156" y="connsiteY21156"/>
              </a:cxn>
              <a:cxn ang="0">
                <a:pos x="connsiteX21157" y="connsiteY21157"/>
              </a:cxn>
              <a:cxn ang="0">
                <a:pos x="connsiteX21158" y="connsiteY21158"/>
              </a:cxn>
              <a:cxn ang="0">
                <a:pos x="connsiteX21159" y="connsiteY21159"/>
              </a:cxn>
              <a:cxn ang="0">
                <a:pos x="connsiteX21160" y="connsiteY21160"/>
              </a:cxn>
              <a:cxn ang="0">
                <a:pos x="connsiteX21161" y="connsiteY21161"/>
              </a:cxn>
              <a:cxn ang="0">
                <a:pos x="connsiteX21162" y="connsiteY21162"/>
              </a:cxn>
              <a:cxn ang="0">
                <a:pos x="connsiteX21163" y="connsiteY21163"/>
              </a:cxn>
              <a:cxn ang="0">
                <a:pos x="connsiteX21164" y="connsiteY21164"/>
              </a:cxn>
              <a:cxn ang="0">
                <a:pos x="connsiteX21165" y="connsiteY21165"/>
              </a:cxn>
              <a:cxn ang="0">
                <a:pos x="connsiteX21166" y="connsiteY21166"/>
              </a:cxn>
              <a:cxn ang="0">
                <a:pos x="connsiteX21167" y="connsiteY21167"/>
              </a:cxn>
              <a:cxn ang="0">
                <a:pos x="connsiteX21168" y="connsiteY21168"/>
              </a:cxn>
              <a:cxn ang="0">
                <a:pos x="connsiteX21169" y="connsiteY21169"/>
              </a:cxn>
              <a:cxn ang="0">
                <a:pos x="connsiteX21170" y="connsiteY21170"/>
              </a:cxn>
              <a:cxn ang="0">
                <a:pos x="connsiteX21171" y="connsiteY21171"/>
              </a:cxn>
              <a:cxn ang="0">
                <a:pos x="connsiteX21172" y="connsiteY21172"/>
              </a:cxn>
              <a:cxn ang="0">
                <a:pos x="connsiteX21173" y="connsiteY21173"/>
              </a:cxn>
              <a:cxn ang="0">
                <a:pos x="connsiteX21174" y="connsiteY21174"/>
              </a:cxn>
              <a:cxn ang="0">
                <a:pos x="connsiteX21175" y="connsiteY21175"/>
              </a:cxn>
              <a:cxn ang="0">
                <a:pos x="connsiteX21176" y="connsiteY21176"/>
              </a:cxn>
              <a:cxn ang="0">
                <a:pos x="connsiteX21177" y="connsiteY21177"/>
              </a:cxn>
              <a:cxn ang="0">
                <a:pos x="connsiteX21178" y="connsiteY21178"/>
              </a:cxn>
              <a:cxn ang="0">
                <a:pos x="connsiteX21179" y="connsiteY21179"/>
              </a:cxn>
              <a:cxn ang="0">
                <a:pos x="connsiteX21180" y="connsiteY21180"/>
              </a:cxn>
              <a:cxn ang="0">
                <a:pos x="connsiteX21181" y="connsiteY21181"/>
              </a:cxn>
              <a:cxn ang="0">
                <a:pos x="connsiteX21182" y="connsiteY21182"/>
              </a:cxn>
              <a:cxn ang="0">
                <a:pos x="connsiteX21183" y="connsiteY21183"/>
              </a:cxn>
              <a:cxn ang="0">
                <a:pos x="connsiteX21184" y="connsiteY21184"/>
              </a:cxn>
              <a:cxn ang="0">
                <a:pos x="connsiteX21185" y="connsiteY21185"/>
              </a:cxn>
              <a:cxn ang="0">
                <a:pos x="connsiteX21186" y="connsiteY21186"/>
              </a:cxn>
              <a:cxn ang="0">
                <a:pos x="connsiteX21187" y="connsiteY21187"/>
              </a:cxn>
              <a:cxn ang="0">
                <a:pos x="connsiteX21188" y="connsiteY21188"/>
              </a:cxn>
              <a:cxn ang="0">
                <a:pos x="connsiteX21189" y="connsiteY21189"/>
              </a:cxn>
              <a:cxn ang="0">
                <a:pos x="connsiteX21190" y="connsiteY21190"/>
              </a:cxn>
              <a:cxn ang="0">
                <a:pos x="connsiteX21191" y="connsiteY21191"/>
              </a:cxn>
              <a:cxn ang="0">
                <a:pos x="connsiteX21192" y="connsiteY21192"/>
              </a:cxn>
              <a:cxn ang="0">
                <a:pos x="connsiteX21193" y="connsiteY21193"/>
              </a:cxn>
              <a:cxn ang="0">
                <a:pos x="connsiteX21194" y="connsiteY21194"/>
              </a:cxn>
              <a:cxn ang="0">
                <a:pos x="connsiteX21195" y="connsiteY21195"/>
              </a:cxn>
              <a:cxn ang="0">
                <a:pos x="connsiteX21196" y="connsiteY21196"/>
              </a:cxn>
              <a:cxn ang="0">
                <a:pos x="connsiteX21197" y="connsiteY21197"/>
              </a:cxn>
              <a:cxn ang="0">
                <a:pos x="connsiteX21198" y="connsiteY21198"/>
              </a:cxn>
              <a:cxn ang="0">
                <a:pos x="connsiteX21199" y="connsiteY21199"/>
              </a:cxn>
              <a:cxn ang="0">
                <a:pos x="connsiteX21200" y="connsiteY21200"/>
              </a:cxn>
              <a:cxn ang="0">
                <a:pos x="connsiteX21201" y="connsiteY21201"/>
              </a:cxn>
              <a:cxn ang="0">
                <a:pos x="connsiteX21202" y="connsiteY21202"/>
              </a:cxn>
              <a:cxn ang="0">
                <a:pos x="connsiteX21203" y="connsiteY21203"/>
              </a:cxn>
              <a:cxn ang="0">
                <a:pos x="connsiteX21204" y="connsiteY21204"/>
              </a:cxn>
              <a:cxn ang="0">
                <a:pos x="connsiteX21205" y="connsiteY21205"/>
              </a:cxn>
              <a:cxn ang="0">
                <a:pos x="connsiteX21206" y="connsiteY21206"/>
              </a:cxn>
              <a:cxn ang="0">
                <a:pos x="connsiteX21207" y="connsiteY21207"/>
              </a:cxn>
              <a:cxn ang="0">
                <a:pos x="connsiteX21208" y="connsiteY21208"/>
              </a:cxn>
              <a:cxn ang="0">
                <a:pos x="connsiteX21209" y="connsiteY21209"/>
              </a:cxn>
              <a:cxn ang="0">
                <a:pos x="connsiteX21210" y="connsiteY21210"/>
              </a:cxn>
              <a:cxn ang="0">
                <a:pos x="connsiteX21211" y="connsiteY21211"/>
              </a:cxn>
              <a:cxn ang="0">
                <a:pos x="connsiteX21212" y="connsiteY21212"/>
              </a:cxn>
              <a:cxn ang="0">
                <a:pos x="connsiteX21213" y="connsiteY21213"/>
              </a:cxn>
              <a:cxn ang="0">
                <a:pos x="connsiteX21214" y="connsiteY21214"/>
              </a:cxn>
              <a:cxn ang="0">
                <a:pos x="connsiteX21215" y="connsiteY21215"/>
              </a:cxn>
              <a:cxn ang="0">
                <a:pos x="connsiteX21216" y="connsiteY21216"/>
              </a:cxn>
              <a:cxn ang="0">
                <a:pos x="connsiteX21217" y="connsiteY21217"/>
              </a:cxn>
              <a:cxn ang="0">
                <a:pos x="connsiteX21218" y="connsiteY21218"/>
              </a:cxn>
              <a:cxn ang="0">
                <a:pos x="connsiteX21219" y="connsiteY21219"/>
              </a:cxn>
              <a:cxn ang="0">
                <a:pos x="connsiteX21220" y="connsiteY21220"/>
              </a:cxn>
              <a:cxn ang="0">
                <a:pos x="connsiteX21221" y="connsiteY21221"/>
              </a:cxn>
              <a:cxn ang="0">
                <a:pos x="connsiteX21222" y="connsiteY21222"/>
              </a:cxn>
              <a:cxn ang="0">
                <a:pos x="connsiteX21223" y="connsiteY21223"/>
              </a:cxn>
              <a:cxn ang="0">
                <a:pos x="connsiteX21224" y="connsiteY21224"/>
              </a:cxn>
              <a:cxn ang="0">
                <a:pos x="connsiteX21225" y="connsiteY21225"/>
              </a:cxn>
              <a:cxn ang="0">
                <a:pos x="connsiteX21226" y="connsiteY21226"/>
              </a:cxn>
              <a:cxn ang="0">
                <a:pos x="connsiteX21227" y="connsiteY21227"/>
              </a:cxn>
              <a:cxn ang="0">
                <a:pos x="connsiteX21228" y="connsiteY21228"/>
              </a:cxn>
              <a:cxn ang="0">
                <a:pos x="connsiteX21229" y="connsiteY21229"/>
              </a:cxn>
              <a:cxn ang="0">
                <a:pos x="connsiteX21230" y="connsiteY21230"/>
              </a:cxn>
              <a:cxn ang="0">
                <a:pos x="connsiteX21231" y="connsiteY21231"/>
              </a:cxn>
              <a:cxn ang="0">
                <a:pos x="connsiteX21232" y="connsiteY21232"/>
              </a:cxn>
              <a:cxn ang="0">
                <a:pos x="connsiteX21233" y="connsiteY21233"/>
              </a:cxn>
              <a:cxn ang="0">
                <a:pos x="connsiteX21234" y="connsiteY21234"/>
              </a:cxn>
              <a:cxn ang="0">
                <a:pos x="connsiteX21235" y="connsiteY21235"/>
              </a:cxn>
              <a:cxn ang="0">
                <a:pos x="connsiteX21236" y="connsiteY21236"/>
              </a:cxn>
              <a:cxn ang="0">
                <a:pos x="connsiteX21237" y="connsiteY21237"/>
              </a:cxn>
              <a:cxn ang="0">
                <a:pos x="connsiteX21238" y="connsiteY21238"/>
              </a:cxn>
              <a:cxn ang="0">
                <a:pos x="connsiteX21239" y="connsiteY21239"/>
              </a:cxn>
              <a:cxn ang="0">
                <a:pos x="connsiteX21240" y="connsiteY21240"/>
              </a:cxn>
              <a:cxn ang="0">
                <a:pos x="connsiteX21241" y="connsiteY21241"/>
              </a:cxn>
              <a:cxn ang="0">
                <a:pos x="connsiteX21242" y="connsiteY21242"/>
              </a:cxn>
              <a:cxn ang="0">
                <a:pos x="connsiteX21243" y="connsiteY21243"/>
              </a:cxn>
              <a:cxn ang="0">
                <a:pos x="connsiteX21244" y="connsiteY21244"/>
              </a:cxn>
              <a:cxn ang="0">
                <a:pos x="connsiteX21245" y="connsiteY21245"/>
              </a:cxn>
              <a:cxn ang="0">
                <a:pos x="connsiteX21246" y="connsiteY21246"/>
              </a:cxn>
              <a:cxn ang="0">
                <a:pos x="connsiteX21247" y="connsiteY21247"/>
              </a:cxn>
              <a:cxn ang="0">
                <a:pos x="connsiteX21248" y="connsiteY21248"/>
              </a:cxn>
              <a:cxn ang="0">
                <a:pos x="connsiteX21249" y="connsiteY21249"/>
              </a:cxn>
              <a:cxn ang="0">
                <a:pos x="connsiteX21250" y="connsiteY21250"/>
              </a:cxn>
              <a:cxn ang="0">
                <a:pos x="connsiteX21251" y="connsiteY21251"/>
              </a:cxn>
              <a:cxn ang="0">
                <a:pos x="connsiteX21252" y="connsiteY21252"/>
              </a:cxn>
              <a:cxn ang="0">
                <a:pos x="connsiteX21253" y="connsiteY21253"/>
              </a:cxn>
              <a:cxn ang="0">
                <a:pos x="connsiteX21254" y="connsiteY21254"/>
              </a:cxn>
              <a:cxn ang="0">
                <a:pos x="connsiteX21255" y="connsiteY21255"/>
              </a:cxn>
              <a:cxn ang="0">
                <a:pos x="connsiteX21256" y="connsiteY21256"/>
              </a:cxn>
              <a:cxn ang="0">
                <a:pos x="connsiteX21257" y="connsiteY21257"/>
              </a:cxn>
              <a:cxn ang="0">
                <a:pos x="connsiteX21258" y="connsiteY21258"/>
              </a:cxn>
              <a:cxn ang="0">
                <a:pos x="connsiteX21259" y="connsiteY21259"/>
              </a:cxn>
              <a:cxn ang="0">
                <a:pos x="connsiteX21260" y="connsiteY21260"/>
              </a:cxn>
              <a:cxn ang="0">
                <a:pos x="connsiteX21261" y="connsiteY21261"/>
              </a:cxn>
              <a:cxn ang="0">
                <a:pos x="connsiteX21262" y="connsiteY21262"/>
              </a:cxn>
              <a:cxn ang="0">
                <a:pos x="connsiteX21263" y="connsiteY21263"/>
              </a:cxn>
              <a:cxn ang="0">
                <a:pos x="connsiteX21264" y="connsiteY21264"/>
              </a:cxn>
              <a:cxn ang="0">
                <a:pos x="connsiteX21265" y="connsiteY21265"/>
              </a:cxn>
              <a:cxn ang="0">
                <a:pos x="connsiteX21266" y="connsiteY21266"/>
              </a:cxn>
              <a:cxn ang="0">
                <a:pos x="connsiteX21267" y="connsiteY21267"/>
              </a:cxn>
              <a:cxn ang="0">
                <a:pos x="connsiteX21268" y="connsiteY21268"/>
              </a:cxn>
              <a:cxn ang="0">
                <a:pos x="connsiteX21269" y="connsiteY21269"/>
              </a:cxn>
              <a:cxn ang="0">
                <a:pos x="connsiteX21270" y="connsiteY21270"/>
              </a:cxn>
              <a:cxn ang="0">
                <a:pos x="connsiteX21271" y="connsiteY21271"/>
              </a:cxn>
              <a:cxn ang="0">
                <a:pos x="connsiteX21272" y="connsiteY21272"/>
              </a:cxn>
              <a:cxn ang="0">
                <a:pos x="connsiteX21273" y="connsiteY21273"/>
              </a:cxn>
              <a:cxn ang="0">
                <a:pos x="connsiteX21274" y="connsiteY21274"/>
              </a:cxn>
              <a:cxn ang="0">
                <a:pos x="connsiteX21275" y="connsiteY21275"/>
              </a:cxn>
              <a:cxn ang="0">
                <a:pos x="connsiteX21276" y="connsiteY21276"/>
              </a:cxn>
              <a:cxn ang="0">
                <a:pos x="connsiteX21277" y="connsiteY21277"/>
              </a:cxn>
              <a:cxn ang="0">
                <a:pos x="connsiteX21278" y="connsiteY21278"/>
              </a:cxn>
              <a:cxn ang="0">
                <a:pos x="connsiteX21279" y="connsiteY21279"/>
              </a:cxn>
              <a:cxn ang="0">
                <a:pos x="connsiteX21280" y="connsiteY21280"/>
              </a:cxn>
              <a:cxn ang="0">
                <a:pos x="connsiteX21281" y="connsiteY21281"/>
              </a:cxn>
              <a:cxn ang="0">
                <a:pos x="connsiteX21282" y="connsiteY21282"/>
              </a:cxn>
              <a:cxn ang="0">
                <a:pos x="connsiteX21283" y="connsiteY21283"/>
              </a:cxn>
              <a:cxn ang="0">
                <a:pos x="connsiteX21284" y="connsiteY21284"/>
              </a:cxn>
              <a:cxn ang="0">
                <a:pos x="connsiteX21285" y="connsiteY21285"/>
              </a:cxn>
              <a:cxn ang="0">
                <a:pos x="connsiteX21286" y="connsiteY21286"/>
              </a:cxn>
              <a:cxn ang="0">
                <a:pos x="connsiteX21287" y="connsiteY21287"/>
              </a:cxn>
              <a:cxn ang="0">
                <a:pos x="connsiteX21288" y="connsiteY21288"/>
              </a:cxn>
              <a:cxn ang="0">
                <a:pos x="connsiteX21289" y="connsiteY21289"/>
              </a:cxn>
              <a:cxn ang="0">
                <a:pos x="connsiteX21290" y="connsiteY21290"/>
              </a:cxn>
              <a:cxn ang="0">
                <a:pos x="connsiteX21291" y="connsiteY21291"/>
              </a:cxn>
              <a:cxn ang="0">
                <a:pos x="connsiteX21292" y="connsiteY21292"/>
              </a:cxn>
              <a:cxn ang="0">
                <a:pos x="connsiteX21293" y="connsiteY21293"/>
              </a:cxn>
              <a:cxn ang="0">
                <a:pos x="connsiteX21294" y="connsiteY21294"/>
              </a:cxn>
              <a:cxn ang="0">
                <a:pos x="connsiteX21295" y="connsiteY21295"/>
              </a:cxn>
              <a:cxn ang="0">
                <a:pos x="connsiteX21296" y="connsiteY21296"/>
              </a:cxn>
              <a:cxn ang="0">
                <a:pos x="connsiteX21297" y="connsiteY21297"/>
              </a:cxn>
              <a:cxn ang="0">
                <a:pos x="connsiteX21298" y="connsiteY21298"/>
              </a:cxn>
              <a:cxn ang="0">
                <a:pos x="connsiteX21299" y="connsiteY21299"/>
              </a:cxn>
              <a:cxn ang="0">
                <a:pos x="connsiteX21300" y="connsiteY21300"/>
              </a:cxn>
              <a:cxn ang="0">
                <a:pos x="connsiteX21301" y="connsiteY21301"/>
              </a:cxn>
              <a:cxn ang="0">
                <a:pos x="connsiteX21302" y="connsiteY21302"/>
              </a:cxn>
              <a:cxn ang="0">
                <a:pos x="connsiteX21303" y="connsiteY21303"/>
              </a:cxn>
              <a:cxn ang="0">
                <a:pos x="connsiteX21304" y="connsiteY21304"/>
              </a:cxn>
              <a:cxn ang="0">
                <a:pos x="connsiteX21305" y="connsiteY21305"/>
              </a:cxn>
              <a:cxn ang="0">
                <a:pos x="connsiteX21306" y="connsiteY21306"/>
              </a:cxn>
              <a:cxn ang="0">
                <a:pos x="connsiteX21307" y="connsiteY21307"/>
              </a:cxn>
              <a:cxn ang="0">
                <a:pos x="connsiteX21308" y="connsiteY21308"/>
              </a:cxn>
              <a:cxn ang="0">
                <a:pos x="connsiteX21309" y="connsiteY21309"/>
              </a:cxn>
              <a:cxn ang="0">
                <a:pos x="connsiteX21310" y="connsiteY21310"/>
              </a:cxn>
              <a:cxn ang="0">
                <a:pos x="connsiteX21311" y="connsiteY21311"/>
              </a:cxn>
              <a:cxn ang="0">
                <a:pos x="connsiteX21312" y="connsiteY21312"/>
              </a:cxn>
              <a:cxn ang="0">
                <a:pos x="connsiteX21313" y="connsiteY21313"/>
              </a:cxn>
              <a:cxn ang="0">
                <a:pos x="connsiteX21314" y="connsiteY21314"/>
              </a:cxn>
              <a:cxn ang="0">
                <a:pos x="connsiteX21315" y="connsiteY21315"/>
              </a:cxn>
              <a:cxn ang="0">
                <a:pos x="connsiteX21316" y="connsiteY21316"/>
              </a:cxn>
              <a:cxn ang="0">
                <a:pos x="connsiteX21317" y="connsiteY21317"/>
              </a:cxn>
              <a:cxn ang="0">
                <a:pos x="connsiteX21318" y="connsiteY21318"/>
              </a:cxn>
              <a:cxn ang="0">
                <a:pos x="connsiteX21319" y="connsiteY21319"/>
              </a:cxn>
              <a:cxn ang="0">
                <a:pos x="connsiteX21320" y="connsiteY21320"/>
              </a:cxn>
              <a:cxn ang="0">
                <a:pos x="connsiteX21321" y="connsiteY21321"/>
              </a:cxn>
              <a:cxn ang="0">
                <a:pos x="connsiteX21322" y="connsiteY21322"/>
              </a:cxn>
              <a:cxn ang="0">
                <a:pos x="connsiteX21323" y="connsiteY21323"/>
              </a:cxn>
              <a:cxn ang="0">
                <a:pos x="connsiteX21324" y="connsiteY21324"/>
              </a:cxn>
              <a:cxn ang="0">
                <a:pos x="connsiteX21325" y="connsiteY21325"/>
              </a:cxn>
              <a:cxn ang="0">
                <a:pos x="connsiteX21326" y="connsiteY21326"/>
              </a:cxn>
              <a:cxn ang="0">
                <a:pos x="connsiteX21327" y="connsiteY21327"/>
              </a:cxn>
              <a:cxn ang="0">
                <a:pos x="connsiteX21328" y="connsiteY21328"/>
              </a:cxn>
              <a:cxn ang="0">
                <a:pos x="connsiteX21329" y="connsiteY21329"/>
              </a:cxn>
              <a:cxn ang="0">
                <a:pos x="connsiteX21330" y="connsiteY21330"/>
              </a:cxn>
              <a:cxn ang="0">
                <a:pos x="connsiteX21331" y="connsiteY21331"/>
              </a:cxn>
              <a:cxn ang="0">
                <a:pos x="connsiteX21332" y="connsiteY21332"/>
              </a:cxn>
              <a:cxn ang="0">
                <a:pos x="connsiteX21333" y="connsiteY21333"/>
              </a:cxn>
              <a:cxn ang="0">
                <a:pos x="connsiteX21334" y="connsiteY21334"/>
              </a:cxn>
              <a:cxn ang="0">
                <a:pos x="connsiteX21335" y="connsiteY21335"/>
              </a:cxn>
              <a:cxn ang="0">
                <a:pos x="connsiteX21336" y="connsiteY21336"/>
              </a:cxn>
              <a:cxn ang="0">
                <a:pos x="connsiteX21337" y="connsiteY21337"/>
              </a:cxn>
              <a:cxn ang="0">
                <a:pos x="connsiteX21338" y="connsiteY21338"/>
              </a:cxn>
              <a:cxn ang="0">
                <a:pos x="connsiteX21339" y="connsiteY21339"/>
              </a:cxn>
              <a:cxn ang="0">
                <a:pos x="connsiteX21340" y="connsiteY21340"/>
              </a:cxn>
              <a:cxn ang="0">
                <a:pos x="connsiteX21341" y="connsiteY21341"/>
              </a:cxn>
              <a:cxn ang="0">
                <a:pos x="connsiteX21342" y="connsiteY21342"/>
              </a:cxn>
              <a:cxn ang="0">
                <a:pos x="connsiteX21343" y="connsiteY21343"/>
              </a:cxn>
              <a:cxn ang="0">
                <a:pos x="connsiteX21344" y="connsiteY21344"/>
              </a:cxn>
              <a:cxn ang="0">
                <a:pos x="connsiteX21345" y="connsiteY21345"/>
              </a:cxn>
              <a:cxn ang="0">
                <a:pos x="connsiteX21346" y="connsiteY21346"/>
              </a:cxn>
              <a:cxn ang="0">
                <a:pos x="connsiteX21347" y="connsiteY21347"/>
              </a:cxn>
              <a:cxn ang="0">
                <a:pos x="connsiteX21348" y="connsiteY21348"/>
              </a:cxn>
              <a:cxn ang="0">
                <a:pos x="connsiteX21349" y="connsiteY21349"/>
              </a:cxn>
              <a:cxn ang="0">
                <a:pos x="connsiteX21350" y="connsiteY21350"/>
              </a:cxn>
              <a:cxn ang="0">
                <a:pos x="connsiteX21351" y="connsiteY21351"/>
              </a:cxn>
              <a:cxn ang="0">
                <a:pos x="connsiteX21352" y="connsiteY21352"/>
              </a:cxn>
              <a:cxn ang="0">
                <a:pos x="connsiteX21353" y="connsiteY21353"/>
              </a:cxn>
              <a:cxn ang="0">
                <a:pos x="connsiteX21354" y="connsiteY21354"/>
              </a:cxn>
              <a:cxn ang="0">
                <a:pos x="connsiteX21355" y="connsiteY21355"/>
              </a:cxn>
              <a:cxn ang="0">
                <a:pos x="connsiteX21356" y="connsiteY21356"/>
              </a:cxn>
              <a:cxn ang="0">
                <a:pos x="connsiteX21357" y="connsiteY21357"/>
              </a:cxn>
              <a:cxn ang="0">
                <a:pos x="connsiteX21358" y="connsiteY21358"/>
              </a:cxn>
              <a:cxn ang="0">
                <a:pos x="connsiteX21359" y="connsiteY21359"/>
              </a:cxn>
              <a:cxn ang="0">
                <a:pos x="connsiteX21360" y="connsiteY21360"/>
              </a:cxn>
              <a:cxn ang="0">
                <a:pos x="connsiteX21361" y="connsiteY21361"/>
              </a:cxn>
              <a:cxn ang="0">
                <a:pos x="connsiteX21362" y="connsiteY21362"/>
              </a:cxn>
              <a:cxn ang="0">
                <a:pos x="connsiteX21363" y="connsiteY21363"/>
              </a:cxn>
              <a:cxn ang="0">
                <a:pos x="connsiteX21364" y="connsiteY21364"/>
              </a:cxn>
              <a:cxn ang="0">
                <a:pos x="connsiteX21365" y="connsiteY21365"/>
              </a:cxn>
              <a:cxn ang="0">
                <a:pos x="connsiteX21366" y="connsiteY21366"/>
              </a:cxn>
              <a:cxn ang="0">
                <a:pos x="connsiteX21367" y="connsiteY21367"/>
              </a:cxn>
              <a:cxn ang="0">
                <a:pos x="connsiteX21368" y="connsiteY21368"/>
              </a:cxn>
              <a:cxn ang="0">
                <a:pos x="connsiteX21369" y="connsiteY21369"/>
              </a:cxn>
              <a:cxn ang="0">
                <a:pos x="connsiteX21370" y="connsiteY21370"/>
              </a:cxn>
              <a:cxn ang="0">
                <a:pos x="connsiteX21371" y="connsiteY21371"/>
              </a:cxn>
              <a:cxn ang="0">
                <a:pos x="connsiteX21372" y="connsiteY21372"/>
              </a:cxn>
              <a:cxn ang="0">
                <a:pos x="connsiteX21373" y="connsiteY21373"/>
              </a:cxn>
              <a:cxn ang="0">
                <a:pos x="connsiteX21374" y="connsiteY21374"/>
              </a:cxn>
              <a:cxn ang="0">
                <a:pos x="connsiteX21375" y="connsiteY21375"/>
              </a:cxn>
              <a:cxn ang="0">
                <a:pos x="connsiteX21376" y="connsiteY21376"/>
              </a:cxn>
              <a:cxn ang="0">
                <a:pos x="connsiteX21377" y="connsiteY21377"/>
              </a:cxn>
              <a:cxn ang="0">
                <a:pos x="connsiteX21378" y="connsiteY21378"/>
              </a:cxn>
              <a:cxn ang="0">
                <a:pos x="connsiteX21379" y="connsiteY21379"/>
              </a:cxn>
              <a:cxn ang="0">
                <a:pos x="connsiteX21380" y="connsiteY21380"/>
              </a:cxn>
              <a:cxn ang="0">
                <a:pos x="connsiteX21381" y="connsiteY21381"/>
              </a:cxn>
              <a:cxn ang="0">
                <a:pos x="connsiteX21382" y="connsiteY21382"/>
              </a:cxn>
              <a:cxn ang="0">
                <a:pos x="connsiteX21383" y="connsiteY21383"/>
              </a:cxn>
              <a:cxn ang="0">
                <a:pos x="connsiteX21384" y="connsiteY21384"/>
              </a:cxn>
              <a:cxn ang="0">
                <a:pos x="connsiteX21385" y="connsiteY21385"/>
              </a:cxn>
              <a:cxn ang="0">
                <a:pos x="connsiteX21386" y="connsiteY21386"/>
              </a:cxn>
              <a:cxn ang="0">
                <a:pos x="connsiteX21387" y="connsiteY21387"/>
              </a:cxn>
              <a:cxn ang="0">
                <a:pos x="connsiteX21388" y="connsiteY21388"/>
              </a:cxn>
              <a:cxn ang="0">
                <a:pos x="connsiteX21389" y="connsiteY21389"/>
              </a:cxn>
              <a:cxn ang="0">
                <a:pos x="connsiteX21390" y="connsiteY21390"/>
              </a:cxn>
              <a:cxn ang="0">
                <a:pos x="connsiteX21391" y="connsiteY21391"/>
              </a:cxn>
              <a:cxn ang="0">
                <a:pos x="connsiteX21392" y="connsiteY21392"/>
              </a:cxn>
              <a:cxn ang="0">
                <a:pos x="connsiteX21393" y="connsiteY21393"/>
              </a:cxn>
              <a:cxn ang="0">
                <a:pos x="connsiteX21394" y="connsiteY21394"/>
              </a:cxn>
              <a:cxn ang="0">
                <a:pos x="connsiteX21395" y="connsiteY21395"/>
              </a:cxn>
              <a:cxn ang="0">
                <a:pos x="connsiteX21396" y="connsiteY21396"/>
              </a:cxn>
              <a:cxn ang="0">
                <a:pos x="connsiteX21397" y="connsiteY21397"/>
              </a:cxn>
              <a:cxn ang="0">
                <a:pos x="connsiteX21398" y="connsiteY21398"/>
              </a:cxn>
              <a:cxn ang="0">
                <a:pos x="connsiteX21399" y="connsiteY21399"/>
              </a:cxn>
              <a:cxn ang="0">
                <a:pos x="connsiteX21400" y="connsiteY21400"/>
              </a:cxn>
              <a:cxn ang="0">
                <a:pos x="connsiteX21401" y="connsiteY21401"/>
              </a:cxn>
              <a:cxn ang="0">
                <a:pos x="connsiteX21402" y="connsiteY21402"/>
              </a:cxn>
              <a:cxn ang="0">
                <a:pos x="connsiteX21403" y="connsiteY21403"/>
              </a:cxn>
              <a:cxn ang="0">
                <a:pos x="connsiteX21404" y="connsiteY21404"/>
              </a:cxn>
              <a:cxn ang="0">
                <a:pos x="connsiteX21405" y="connsiteY21405"/>
              </a:cxn>
              <a:cxn ang="0">
                <a:pos x="connsiteX21406" y="connsiteY21406"/>
              </a:cxn>
              <a:cxn ang="0">
                <a:pos x="connsiteX21407" y="connsiteY21407"/>
              </a:cxn>
              <a:cxn ang="0">
                <a:pos x="connsiteX21408" y="connsiteY21408"/>
              </a:cxn>
              <a:cxn ang="0">
                <a:pos x="connsiteX21409" y="connsiteY21409"/>
              </a:cxn>
              <a:cxn ang="0">
                <a:pos x="connsiteX21410" y="connsiteY21410"/>
              </a:cxn>
              <a:cxn ang="0">
                <a:pos x="connsiteX21411" y="connsiteY21411"/>
              </a:cxn>
              <a:cxn ang="0">
                <a:pos x="connsiteX21412" y="connsiteY21412"/>
              </a:cxn>
              <a:cxn ang="0">
                <a:pos x="connsiteX21413" y="connsiteY21413"/>
              </a:cxn>
              <a:cxn ang="0">
                <a:pos x="connsiteX21414" y="connsiteY21414"/>
              </a:cxn>
              <a:cxn ang="0">
                <a:pos x="connsiteX21415" y="connsiteY21415"/>
              </a:cxn>
              <a:cxn ang="0">
                <a:pos x="connsiteX21416" y="connsiteY21416"/>
              </a:cxn>
              <a:cxn ang="0">
                <a:pos x="connsiteX21417" y="connsiteY21417"/>
              </a:cxn>
              <a:cxn ang="0">
                <a:pos x="connsiteX21418" y="connsiteY21418"/>
              </a:cxn>
              <a:cxn ang="0">
                <a:pos x="connsiteX21419" y="connsiteY21419"/>
              </a:cxn>
              <a:cxn ang="0">
                <a:pos x="connsiteX21420" y="connsiteY21420"/>
              </a:cxn>
              <a:cxn ang="0">
                <a:pos x="connsiteX21421" y="connsiteY21421"/>
              </a:cxn>
              <a:cxn ang="0">
                <a:pos x="connsiteX21422" y="connsiteY21422"/>
              </a:cxn>
              <a:cxn ang="0">
                <a:pos x="connsiteX21423" y="connsiteY21423"/>
              </a:cxn>
              <a:cxn ang="0">
                <a:pos x="connsiteX21424" y="connsiteY21424"/>
              </a:cxn>
              <a:cxn ang="0">
                <a:pos x="connsiteX21425" y="connsiteY21425"/>
              </a:cxn>
              <a:cxn ang="0">
                <a:pos x="connsiteX21426" y="connsiteY21426"/>
              </a:cxn>
              <a:cxn ang="0">
                <a:pos x="connsiteX21427" y="connsiteY21427"/>
              </a:cxn>
              <a:cxn ang="0">
                <a:pos x="connsiteX21428" y="connsiteY21428"/>
              </a:cxn>
              <a:cxn ang="0">
                <a:pos x="connsiteX21429" y="connsiteY21429"/>
              </a:cxn>
              <a:cxn ang="0">
                <a:pos x="connsiteX21430" y="connsiteY21430"/>
              </a:cxn>
              <a:cxn ang="0">
                <a:pos x="connsiteX21431" y="connsiteY21431"/>
              </a:cxn>
              <a:cxn ang="0">
                <a:pos x="connsiteX21432" y="connsiteY21432"/>
              </a:cxn>
              <a:cxn ang="0">
                <a:pos x="connsiteX21433" y="connsiteY21433"/>
              </a:cxn>
              <a:cxn ang="0">
                <a:pos x="connsiteX21434" y="connsiteY21434"/>
              </a:cxn>
              <a:cxn ang="0">
                <a:pos x="connsiteX21435" y="connsiteY21435"/>
              </a:cxn>
              <a:cxn ang="0">
                <a:pos x="connsiteX21436" y="connsiteY21436"/>
              </a:cxn>
              <a:cxn ang="0">
                <a:pos x="connsiteX21437" y="connsiteY21437"/>
              </a:cxn>
              <a:cxn ang="0">
                <a:pos x="connsiteX21438" y="connsiteY21438"/>
              </a:cxn>
              <a:cxn ang="0">
                <a:pos x="connsiteX21439" y="connsiteY21439"/>
              </a:cxn>
              <a:cxn ang="0">
                <a:pos x="connsiteX21440" y="connsiteY21440"/>
              </a:cxn>
              <a:cxn ang="0">
                <a:pos x="connsiteX21441" y="connsiteY21441"/>
              </a:cxn>
              <a:cxn ang="0">
                <a:pos x="connsiteX21442" y="connsiteY21442"/>
              </a:cxn>
              <a:cxn ang="0">
                <a:pos x="connsiteX21443" y="connsiteY21443"/>
              </a:cxn>
              <a:cxn ang="0">
                <a:pos x="connsiteX21444" y="connsiteY21444"/>
              </a:cxn>
              <a:cxn ang="0">
                <a:pos x="connsiteX21445" y="connsiteY21445"/>
              </a:cxn>
              <a:cxn ang="0">
                <a:pos x="connsiteX21446" y="connsiteY21446"/>
              </a:cxn>
              <a:cxn ang="0">
                <a:pos x="connsiteX21447" y="connsiteY21447"/>
              </a:cxn>
              <a:cxn ang="0">
                <a:pos x="connsiteX21448" y="connsiteY21448"/>
              </a:cxn>
              <a:cxn ang="0">
                <a:pos x="connsiteX21449" y="connsiteY21449"/>
              </a:cxn>
              <a:cxn ang="0">
                <a:pos x="connsiteX21450" y="connsiteY21450"/>
              </a:cxn>
              <a:cxn ang="0">
                <a:pos x="connsiteX21451" y="connsiteY21451"/>
              </a:cxn>
              <a:cxn ang="0">
                <a:pos x="connsiteX21452" y="connsiteY21452"/>
              </a:cxn>
              <a:cxn ang="0">
                <a:pos x="connsiteX21453" y="connsiteY21453"/>
              </a:cxn>
              <a:cxn ang="0">
                <a:pos x="connsiteX21454" y="connsiteY21454"/>
              </a:cxn>
              <a:cxn ang="0">
                <a:pos x="connsiteX21455" y="connsiteY21455"/>
              </a:cxn>
              <a:cxn ang="0">
                <a:pos x="connsiteX21456" y="connsiteY21456"/>
              </a:cxn>
              <a:cxn ang="0">
                <a:pos x="connsiteX21457" y="connsiteY21457"/>
              </a:cxn>
              <a:cxn ang="0">
                <a:pos x="connsiteX21458" y="connsiteY21458"/>
              </a:cxn>
              <a:cxn ang="0">
                <a:pos x="connsiteX21459" y="connsiteY21459"/>
              </a:cxn>
              <a:cxn ang="0">
                <a:pos x="connsiteX21460" y="connsiteY21460"/>
              </a:cxn>
              <a:cxn ang="0">
                <a:pos x="connsiteX21461" y="connsiteY21461"/>
              </a:cxn>
              <a:cxn ang="0">
                <a:pos x="connsiteX21462" y="connsiteY21462"/>
              </a:cxn>
              <a:cxn ang="0">
                <a:pos x="connsiteX21463" y="connsiteY21463"/>
              </a:cxn>
              <a:cxn ang="0">
                <a:pos x="connsiteX21464" y="connsiteY21464"/>
              </a:cxn>
              <a:cxn ang="0">
                <a:pos x="connsiteX21465" y="connsiteY21465"/>
              </a:cxn>
              <a:cxn ang="0">
                <a:pos x="connsiteX21466" y="connsiteY21466"/>
              </a:cxn>
              <a:cxn ang="0">
                <a:pos x="connsiteX21467" y="connsiteY21467"/>
              </a:cxn>
              <a:cxn ang="0">
                <a:pos x="connsiteX21468" y="connsiteY21468"/>
              </a:cxn>
              <a:cxn ang="0">
                <a:pos x="connsiteX21469" y="connsiteY21469"/>
              </a:cxn>
              <a:cxn ang="0">
                <a:pos x="connsiteX21470" y="connsiteY21470"/>
              </a:cxn>
              <a:cxn ang="0">
                <a:pos x="connsiteX21471" y="connsiteY21471"/>
              </a:cxn>
              <a:cxn ang="0">
                <a:pos x="connsiteX21472" y="connsiteY21472"/>
              </a:cxn>
              <a:cxn ang="0">
                <a:pos x="connsiteX21473" y="connsiteY21473"/>
              </a:cxn>
              <a:cxn ang="0">
                <a:pos x="connsiteX21474" y="connsiteY21474"/>
              </a:cxn>
              <a:cxn ang="0">
                <a:pos x="connsiteX21475" y="connsiteY21475"/>
              </a:cxn>
              <a:cxn ang="0">
                <a:pos x="connsiteX21476" y="connsiteY21476"/>
              </a:cxn>
              <a:cxn ang="0">
                <a:pos x="connsiteX21477" y="connsiteY21477"/>
              </a:cxn>
              <a:cxn ang="0">
                <a:pos x="connsiteX21478" y="connsiteY21478"/>
              </a:cxn>
              <a:cxn ang="0">
                <a:pos x="connsiteX21479" y="connsiteY21479"/>
              </a:cxn>
              <a:cxn ang="0">
                <a:pos x="connsiteX21480" y="connsiteY21480"/>
              </a:cxn>
              <a:cxn ang="0">
                <a:pos x="connsiteX21481" y="connsiteY21481"/>
              </a:cxn>
              <a:cxn ang="0">
                <a:pos x="connsiteX21482" y="connsiteY21482"/>
              </a:cxn>
              <a:cxn ang="0">
                <a:pos x="connsiteX21483" y="connsiteY21483"/>
              </a:cxn>
              <a:cxn ang="0">
                <a:pos x="connsiteX21484" y="connsiteY21484"/>
              </a:cxn>
              <a:cxn ang="0">
                <a:pos x="connsiteX21485" y="connsiteY21485"/>
              </a:cxn>
              <a:cxn ang="0">
                <a:pos x="connsiteX21486" y="connsiteY21486"/>
              </a:cxn>
              <a:cxn ang="0">
                <a:pos x="connsiteX21487" y="connsiteY21487"/>
              </a:cxn>
              <a:cxn ang="0">
                <a:pos x="connsiteX21488" y="connsiteY21488"/>
              </a:cxn>
              <a:cxn ang="0">
                <a:pos x="connsiteX21489" y="connsiteY21489"/>
              </a:cxn>
              <a:cxn ang="0">
                <a:pos x="connsiteX21490" y="connsiteY21490"/>
              </a:cxn>
              <a:cxn ang="0">
                <a:pos x="connsiteX21491" y="connsiteY21491"/>
              </a:cxn>
              <a:cxn ang="0">
                <a:pos x="connsiteX21492" y="connsiteY21492"/>
              </a:cxn>
              <a:cxn ang="0">
                <a:pos x="connsiteX21493" y="connsiteY21493"/>
              </a:cxn>
              <a:cxn ang="0">
                <a:pos x="connsiteX21494" y="connsiteY21494"/>
              </a:cxn>
              <a:cxn ang="0">
                <a:pos x="connsiteX21495" y="connsiteY21495"/>
              </a:cxn>
              <a:cxn ang="0">
                <a:pos x="connsiteX21496" y="connsiteY21496"/>
              </a:cxn>
              <a:cxn ang="0">
                <a:pos x="connsiteX21497" y="connsiteY21497"/>
              </a:cxn>
              <a:cxn ang="0">
                <a:pos x="connsiteX21498" y="connsiteY21498"/>
              </a:cxn>
              <a:cxn ang="0">
                <a:pos x="connsiteX21499" y="connsiteY21499"/>
              </a:cxn>
              <a:cxn ang="0">
                <a:pos x="connsiteX21500" y="connsiteY21500"/>
              </a:cxn>
              <a:cxn ang="0">
                <a:pos x="connsiteX21501" y="connsiteY21501"/>
              </a:cxn>
              <a:cxn ang="0">
                <a:pos x="connsiteX21502" y="connsiteY21502"/>
              </a:cxn>
              <a:cxn ang="0">
                <a:pos x="connsiteX21503" y="connsiteY21503"/>
              </a:cxn>
              <a:cxn ang="0">
                <a:pos x="connsiteX21504" y="connsiteY21504"/>
              </a:cxn>
              <a:cxn ang="0">
                <a:pos x="connsiteX21505" y="connsiteY21505"/>
              </a:cxn>
              <a:cxn ang="0">
                <a:pos x="connsiteX21506" y="connsiteY21506"/>
              </a:cxn>
              <a:cxn ang="0">
                <a:pos x="connsiteX21507" y="connsiteY21507"/>
              </a:cxn>
              <a:cxn ang="0">
                <a:pos x="connsiteX21508" y="connsiteY21508"/>
              </a:cxn>
              <a:cxn ang="0">
                <a:pos x="connsiteX21509" y="connsiteY21509"/>
              </a:cxn>
              <a:cxn ang="0">
                <a:pos x="connsiteX21510" y="connsiteY21510"/>
              </a:cxn>
              <a:cxn ang="0">
                <a:pos x="connsiteX21511" y="connsiteY21511"/>
              </a:cxn>
              <a:cxn ang="0">
                <a:pos x="connsiteX21512" y="connsiteY21512"/>
              </a:cxn>
              <a:cxn ang="0">
                <a:pos x="connsiteX21513" y="connsiteY21513"/>
              </a:cxn>
              <a:cxn ang="0">
                <a:pos x="connsiteX21514" y="connsiteY21514"/>
              </a:cxn>
              <a:cxn ang="0">
                <a:pos x="connsiteX21515" y="connsiteY21515"/>
              </a:cxn>
              <a:cxn ang="0">
                <a:pos x="connsiteX21516" y="connsiteY21516"/>
              </a:cxn>
              <a:cxn ang="0">
                <a:pos x="connsiteX21517" y="connsiteY21517"/>
              </a:cxn>
              <a:cxn ang="0">
                <a:pos x="connsiteX21518" y="connsiteY21518"/>
              </a:cxn>
              <a:cxn ang="0">
                <a:pos x="connsiteX21519" y="connsiteY21519"/>
              </a:cxn>
              <a:cxn ang="0">
                <a:pos x="connsiteX21520" y="connsiteY21520"/>
              </a:cxn>
              <a:cxn ang="0">
                <a:pos x="connsiteX21521" y="connsiteY21521"/>
              </a:cxn>
              <a:cxn ang="0">
                <a:pos x="connsiteX21522" y="connsiteY21522"/>
              </a:cxn>
              <a:cxn ang="0">
                <a:pos x="connsiteX21523" y="connsiteY21523"/>
              </a:cxn>
              <a:cxn ang="0">
                <a:pos x="connsiteX21524" y="connsiteY21524"/>
              </a:cxn>
              <a:cxn ang="0">
                <a:pos x="connsiteX21525" y="connsiteY21525"/>
              </a:cxn>
              <a:cxn ang="0">
                <a:pos x="connsiteX21526" y="connsiteY21526"/>
              </a:cxn>
              <a:cxn ang="0">
                <a:pos x="connsiteX21527" y="connsiteY21527"/>
              </a:cxn>
              <a:cxn ang="0">
                <a:pos x="connsiteX21528" y="connsiteY21528"/>
              </a:cxn>
              <a:cxn ang="0">
                <a:pos x="connsiteX21529" y="connsiteY21529"/>
              </a:cxn>
              <a:cxn ang="0">
                <a:pos x="connsiteX21530" y="connsiteY21530"/>
              </a:cxn>
              <a:cxn ang="0">
                <a:pos x="connsiteX21531" y="connsiteY21531"/>
              </a:cxn>
              <a:cxn ang="0">
                <a:pos x="connsiteX21532" y="connsiteY21532"/>
              </a:cxn>
              <a:cxn ang="0">
                <a:pos x="connsiteX21533" y="connsiteY21533"/>
              </a:cxn>
              <a:cxn ang="0">
                <a:pos x="connsiteX21534" y="connsiteY21534"/>
              </a:cxn>
              <a:cxn ang="0">
                <a:pos x="connsiteX21535" y="connsiteY21535"/>
              </a:cxn>
              <a:cxn ang="0">
                <a:pos x="connsiteX21536" y="connsiteY21536"/>
              </a:cxn>
              <a:cxn ang="0">
                <a:pos x="connsiteX21537" y="connsiteY21537"/>
              </a:cxn>
              <a:cxn ang="0">
                <a:pos x="connsiteX21538" y="connsiteY21538"/>
              </a:cxn>
              <a:cxn ang="0">
                <a:pos x="connsiteX21539" y="connsiteY21539"/>
              </a:cxn>
              <a:cxn ang="0">
                <a:pos x="connsiteX21540" y="connsiteY21540"/>
              </a:cxn>
              <a:cxn ang="0">
                <a:pos x="connsiteX21541" y="connsiteY21541"/>
              </a:cxn>
              <a:cxn ang="0">
                <a:pos x="connsiteX21542" y="connsiteY21542"/>
              </a:cxn>
              <a:cxn ang="0">
                <a:pos x="connsiteX21543" y="connsiteY21543"/>
              </a:cxn>
              <a:cxn ang="0">
                <a:pos x="connsiteX21544" y="connsiteY21544"/>
              </a:cxn>
              <a:cxn ang="0">
                <a:pos x="connsiteX21545" y="connsiteY21545"/>
              </a:cxn>
              <a:cxn ang="0">
                <a:pos x="connsiteX21546" y="connsiteY21546"/>
              </a:cxn>
              <a:cxn ang="0">
                <a:pos x="connsiteX21547" y="connsiteY21547"/>
              </a:cxn>
              <a:cxn ang="0">
                <a:pos x="connsiteX21548" y="connsiteY21548"/>
              </a:cxn>
              <a:cxn ang="0">
                <a:pos x="connsiteX21549" y="connsiteY21549"/>
              </a:cxn>
              <a:cxn ang="0">
                <a:pos x="connsiteX21550" y="connsiteY21550"/>
              </a:cxn>
              <a:cxn ang="0">
                <a:pos x="connsiteX21551" y="connsiteY21551"/>
              </a:cxn>
              <a:cxn ang="0">
                <a:pos x="connsiteX21552" y="connsiteY21552"/>
              </a:cxn>
              <a:cxn ang="0">
                <a:pos x="connsiteX21553" y="connsiteY21553"/>
              </a:cxn>
              <a:cxn ang="0">
                <a:pos x="connsiteX21554" y="connsiteY21554"/>
              </a:cxn>
              <a:cxn ang="0">
                <a:pos x="connsiteX21555" y="connsiteY21555"/>
              </a:cxn>
              <a:cxn ang="0">
                <a:pos x="connsiteX21556" y="connsiteY21556"/>
              </a:cxn>
              <a:cxn ang="0">
                <a:pos x="connsiteX21557" y="connsiteY21557"/>
              </a:cxn>
              <a:cxn ang="0">
                <a:pos x="connsiteX21558" y="connsiteY21558"/>
              </a:cxn>
              <a:cxn ang="0">
                <a:pos x="connsiteX21559" y="connsiteY21559"/>
              </a:cxn>
              <a:cxn ang="0">
                <a:pos x="connsiteX21560" y="connsiteY21560"/>
              </a:cxn>
              <a:cxn ang="0">
                <a:pos x="connsiteX21561" y="connsiteY21561"/>
              </a:cxn>
              <a:cxn ang="0">
                <a:pos x="connsiteX21562" y="connsiteY21562"/>
              </a:cxn>
              <a:cxn ang="0">
                <a:pos x="connsiteX21563" y="connsiteY21563"/>
              </a:cxn>
              <a:cxn ang="0">
                <a:pos x="connsiteX21564" y="connsiteY21564"/>
              </a:cxn>
              <a:cxn ang="0">
                <a:pos x="connsiteX21565" y="connsiteY21565"/>
              </a:cxn>
              <a:cxn ang="0">
                <a:pos x="connsiteX21566" y="connsiteY21566"/>
              </a:cxn>
              <a:cxn ang="0">
                <a:pos x="connsiteX21567" y="connsiteY21567"/>
              </a:cxn>
              <a:cxn ang="0">
                <a:pos x="connsiteX21568" y="connsiteY21568"/>
              </a:cxn>
              <a:cxn ang="0">
                <a:pos x="connsiteX21569" y="connsiteY21569"/>
              </a:cxn>
              <a:cxn ang="0">
                <a:pos x="connsiteX21570" y="connsiteY21570"/>
              </a:cxn>
              <a:cxn ang="0">
                <a:pos x="connsiteX21571" y="connsiteY21571"/>
              </a:cxn>
              <a:cxn ang="0">
                <a:pos x="connsiteX21572" y="connsiteY21572"/>
              </a:cxn>
              <a:cxn ang="0">
                <a:pos x="connsiteX21573" y="connsiteY21573"/>
              </a:cxn>
              <a:cxn ang="0">
                <a:pos x="connsiteX21574" y="connsiteY21574"/>
              </a:cxn>
              <a:cxn ang="0">
                <a:pos x="connsiteX21575" y="connsiteY21575"/>
              </a:cxn>
              <a:cxn ang="0">
                <a:pos x="connsiteX21576" y="connsiteY21576"/>
              </a:cxn>
              <a:cxn ang="0">
                <a:pos x="connsiteX21577" y="connsiteY21577"/>
              </a:cxn>
              <a:cxn ang="0">
                <a:pos x="connsiteX21578" y="connsiteY21578"/>
              </a:cxn>
              <a:cxn ang="0">
                <a:pos x="connsiteX21579" y="connsiteY21579"/>
              </a:cxn>
              <a:cxn ang="0">
                <a:pos x="connsiteX21580" y="connsiteY21580"/>
              </a:cxn>
              <a:cxn ang="0">
                <a:pos x="connsiteX21581" y="connsiteY21581"/>
              </a:cxn>
              <a:cxn ang="0">
                <a:pos x="connsiteX21582" y="connsiteY21582"/>
              </a:cxn>
              <a:cxn ang="0">
                <a:pos x="connsiteX21583" y="connsiteY21583"/>
              </a:cxn>
              <a:cxn ang="0">
                <a:pos x="connsiteX21584" y="connsiteY21584"/>
              </a:cxn>
              <a:cxn ang="0">
                <a:pos x="connsiteX21585" y="connsiteY21585"/>
              </a:cxn>
              <a:cxn ang="0">
                <a:pos x="connsiteX21586" y="connsiteY21586"/>
              </a:cxn>
              <a:cxn ang="0">
                <a:pos x="connsiteX21587" y="connsiteY21587"/>
              </a:cxn>
              <a:cxn ang="0">
                <a:pos x="connsiteX21588" y="connsiteY21588"/>
              </a:cxn>
              <a:cxn ang="0">
                <a:pos x="connsiteX21589" y="connsiteY21589"/>
              </a:cxn>
              <a:cxn ang="0">
                <a:pos x="connsiteX21590" y="connsiteY21590"/>
              </a:cxn>
              <a:cxn ang="0">
                <a:pos x="connsiteX21591" y="connsiteY21591"/>
              </a:cxn>
              <a:cxn ang="0">
                <a:pos x="connsiteX21592" y="connsiteY21592"/>
              </a:cxn>
              <a:cxn ang="0">
                <a:pos x="connsiteX21593" y="connsiteY21593"/>
              </a:cxn>
              <a:cxn ang="0">
                <a:pos x="connsiteX21594" y="connsiteY21594"/>
              </a:cxn>
              <a:cxn ang="0">
                <a:pos x="connsiteX21595" y="connsiteY21595"/>
              </a:cxn>
              <a:cxn ang="0">
                <a:pos x="connsiteX21596" y="connsiteY21596"/>
              </a:cxn>
              <a:cxn ang="0">
                <a:pos x="connsiteX21597" y="connsiteY21597"/>
              </a:cxn>
              <a:cxn ang="0">
                <a:pos x="connsiteX21598" y="connsiteY21598"/>
              </a:cxn>
              <a:cxn ang="0">
                <a:pos x="connsiteX21599" y="connsiteY21599"/>
              </a:cxn>
              <a:cxn ang="0">
                <a:pos x="connsiteX21600" y="connsiteY21600"/>
              </a:cxn>
              <a:cxn ang="0">
                <a:pos x="connsiteX21601" y="connsiteY21601"/>
              </a:cxn>
              <a:cxn ang="0">
                <a:pos x="connsiteX21602" y="connsiteY21602"/>
              </a:cxn>
              <a:cxn ang="0">
                <a:pos x="connsiteX21603" y="connsiteY21603"/>
              </a:cxn>
              <a:cxn ang="0">
                <a:pos x="connsiteX21604" y="connsiteY21604"/>
              </a:cxn>
              <a:cxn ang="0">
                <a:pos x="connsiteX21605" y="connsiteY21605"/>
              </a:cxn>
              <a:cxn ang="0">
                <a:pos x="connsiteX21606" y="connsiteY21606"/>
              </a:cxn>
              <a:cxn ang="0">
                <a:pos x="connsiteX21607" y="connsiteY21607"/>
              </a:cxn>
              <a:cxn ang="0">
                <a:pos x="connsiteX21608" y="connsiteY21608"/>
              </a:cxn>
              <a:cxn ang="0">
                <a:pos x="connsiteX21609" y="connsiteY21609"/>
              </a:cxn>
              <a:cxn ang="0">
                <a:pos x="connsiteX21610" y="connsiteY21610"/>
              </a:cxn>
              <a:cxn ang="0">
                <a:pos x="connsiteX21611" y="connsiteY21611"/>
              </a:cxn>
              <a:cxn ang="0">
                <a:pos x="connsiteX21612" y="connsiteY21612"/>
              </a:cxn>
              <a:cxn ang="0">
                <a:pos x="connsiteX21613" y="connsiteY21613"/>
              </a:cxn>
              <a:cxn ang="0">
                <a:pos x="connsiteX21614" y="connsiteY21614"/>
              </a:cxn>
              <a:cxn ang="0">
                <a:pos x="connsiteX21615" y="connsiteY21615"/>
              </a:cxn>
              <a:cxn ang="0">
                <a:pos x="connsiteX21616" y="connsiteY21616"/>
              </a:cxn>
              <a:cxn ang="0">
                <a:pos x="connsiteX21617" y="connsiteY21617"/>
              </a:cxn>
              <a:cxn ang="0">
                <a:pos x="connsiteX21618" y="connsiteY21618"/>
              </a:cxn>
              <a:cxn ang="0">
                <a:pos x="connsiteX21619" y="connsiteY21619"/>
              </a:cxn>
              <a:cxn ang="0">
                <a:pos x="connsiteX21620" y="connsiteY21620"/>
              </a:cxn>
              <a:cxn ang="0">
                <a:pos x="connsiteX21621" y="connsiteY21621"/>
              </a:cxn>
              <a:cxn ang="0">
                <a:pos x="connsiteX21622" y="connsiteY21622"/>
              </a:cxn>
              <a:cxn ang="0">
                <a:pos x="connsiteX21623" y="connsiteY21623"/>
              </a:cxn>
              <a:cxn ang="0">
                <a:pos x="connsiteX21624" y="connsiteY21624"/>
              </a:cxn>
              <a:cxn ang="0">
                <a:pos x="connsiteX21625" y="connsiteY21625"/>
              </a:cxn>
              <a:cxn ang="0">
                <a:pos x="connsiteX21626" y="connsiteY21626"/>
              </a:cxn>
              <a:cxn ang="0">
                <a:pos x="connsiteX21627" y="connsiteY21627"/>
              </a:cxn>
              <a:cxn ang="0">
                <a:pos x="connsiteX21628" y="connsiteY21628"/>
              </a:cxn>
              <a:cxn ang="0">
                <a:pos x="connsiteX21629" y="connsiteY21629"/>
              </a:cxn>
              <a:cxn ang="0">
                <a:pos x="connsiteX21630" y="connsiteY21630"/>
              </a:cxn>
              <a:cxn ang="0">
                <a:pos x="connsiteX21631" y="connsiteY21631"/>
              </a:cxn>
              <a:cxn ang="0">
                <a:pos x="connsiteX21632" y="connsiteY21632"/>
              </a:cxn>
              <a:cxn ang="0">
                <a:pos x="connsiteX21633" y="connsiteY21633"/>
              </a:cxn>
              <a:cxn ang="0">
                <a:pos x="connsiteX21634" y="connsiteY21634"/>
              </a:cxn>
              <a:cxn ang="0">
                <a:pos x="connsiteX21635" y="connsiteY21635"/>
              </a:cxn>
              <a:cxn ang="0">
                <a:pos x="connsiteX21636" y="connsiteY21636"/>
              </a:cxn>
              <a:cxn ang="0">
                <a:pos x="connsiteX21637" y="connsiteY21637"/>
              </a:cxn>
              <a:cxn ang="0">
                <a:pos x="connsiteX21638" y="connsiteY21638"/>
              </a:cxn>
              <a:cxn ang="0">
                <a:pos x="connsiteX21639" y="connsiteY21639"/>
              </a:cxn>
              <a:cxn ang="0">
                <a:pos x="connsiteX21640" y="connsiteY21640"/>
              </a:cxn>
              <a:cxn ang="0">
                <a:pos x="connsiteX21641" y="connsiteY21641"/>
              </a:cxn>
              <a:cxn ang="0">
                <a:pos x="connsiteX21642" y="connsiteY21642"/>
              </a:cxn>
              <a:cxn ang="0">
                <a:pos x="connsiteX21643" y="connsiteY21643"/>
              </a:cxn>
              <a:cxn ang="0">
                <a:pos x="connsiteX21644" y="connsiteY21644"/>
              </a:cxn>
              <a:cxn ang="0">
                <a:pos x="connsiteX21645" y="connsiteY21645"/>
              </a:cxn>
              <a:cxn ang="0">
                <a:pos x="connsiteX21646" y="connsiteY21646"/>
              </a:cxn>
              <a:cxn ang="0">
                <a:pos x="connsiteX21647" y="connsiteY21647"/>
              </a:cxn>
              <a:cxn ang="0">
                <a:pos x="connsiteX21648" y="connsiteY21648"/>
              </a:cxn>
              <a:cxn ang="0">
                <a:pos x="connsiteX21649" y="connsiteY21649"/>
              </a:cxn>
              <a:cxn ang="0">
                <a:pos x="connsiteX21650" y="connsiteY21650"/>
              </a:cxn>
              <a:cxn ang="0">
                <a:pos x="connsiteX21651" y="connsiteY21651"/>
              </a:cxn>
              <a:cxn ang="0">
                <a:pos x="connsiteX21652" y="connsiteY21652"/>
              </a:cxn>
              <a:cxn ang="0">
                <a:pos x="connsiteX21653" y="connsiteY21653"/>
              </a:cxn>
              <a:cxn ang="0">
                <a:pos x="connsiteX21654" y="connsiteY21654"/>
              </a:cxn>
              <a:cxn ang="0">
                <a:pos x="connsiteX21655" y="connsiteY21655"/>
              </a:cxn>
              <a:cxn ang="0">
                <a:pos x="connsiteX21656" y="connsiteY21656"/>
              </a:cxn>
              <a:cxn ang="0">
                <a:pos x="connsiteX21657" y="connsiteY21657"/>
              </a:cxn>
              <a:cxn ang="0">
                <a:pos x="connsiteX21658" y="connsiteY21658"/>
              </a:cxn>
              <a:cxn ang="0">
                <a:pos x="connsiteX21659" y="connsiteY21659"/>
              </a:cxn>
              <a:cxn ang="0">
                <a:pos x="connsiteX21660" y="connsiteY21660"/>
              </a:cxn>
              <a:cxn ang="0">
                <a:pos x="connsiteX21661" y="connsiteY21661"/>
              </a:cxn>
              <a:cxn ang="0">
                <a:pos x="connsiteX21662" y="connsiteY21662"/>
              </a:cxn>
              <a:cxn ang="0">
                <a:pos x="connsiteX21663" y="connsiteY21663"/>
              </a:cxn>
              <a:cxn ang="0">
                <a:pos x="connsiteX21664" y="connsiteY21664"/>
              </a:cxn>
              <a:cxn ang="0">
                <a:pos x="connsiteX21665" y="connsiteY21665"/>
              </a:cxn>
              <a:cxn ang="0">
                <a:pos x="connsiteX21666" y="connsiteY21666"/>
              </a:cxn>
              <a:cxn ang="0">
                <a:pos x="connsiteX21667" y="connsiteY21667"/>
              </a:cxn>
              <a:cxn ang="0">
                <a:pos x="connsiteX21668" y="connsiteY21668"/>
              </a:cxn>
              <a:cxn ang="0">
                <a:pos x="connsiteX21669" y="connsiteY21669"/>
              </a:cxn>
              <a:cxn ang="0">
                <a:pos x="connsiteX21670" y="connsiteY21670"/>
              </a:cxn>
              <a:cxn ang="0">
                <a:pos x="connsiteX21671" y="connsiteY21671"/>
              </a:cxn>
              <a:cxn ang="0">
                <a:pos x="connsiteX21672" y="connsiteY21672"/>
              </a:cxn>
              <a:cxn ang="0">
                <a:pos x="connsiteX21673" y="connsiteY21673"/>
              </a:cxn>
              <a:cxn ang="0">
                <a:pos x="connsiteX21674" y="connsiteY21674"/>
              </a:cxn>
              <a:cxn ang="0">
                <a:pos x="connsiteX21675" y="connsiteY21675"/>
              </a:cxn>
              <a:cxn ang="0">
                <a:pos x="connsiteX21676" y="connsiteY21676"/>
              </a:cxn>
              <a:cxn ang="0">
                <a:pos x="connsiteX21677" y="connsiteY21677"/>
              </a:cxn>
              <a:cxn ang="0">
                <a:pos x="connsiteX21678" y="connsiteY21678"/>
              </a:cxn>
              <a:cxn ang="0">
                <a:pos x="connsiteX21679" y="connsiteY21679"/>
              </a:cxn>
              <a:cxn ang="0">
                <a:pos x="connsiteX21680" y="connsiteY21680"/>
              </a:cxn>
              <a:cxn ang="0">
                <a:pos x="connsiteX21681" y="connsiteY21681"/>
              </a:cxn>
              <a:cxn ang="0">
                <a:pos x="connsiteX21682" y="connsiteY21682"/>
              </a:cxn>
              <a:cxn ang="0">
                <a:pos x="connsiteX21683" y="connsiteY21683"/>
              </a:cxn>
              <a:cxn ang="0">
                <a:pos x="connsiteX21684" y="connsiteY21684"/>
              </a:cxn>
              <a:cxn ang="0">
                <a:pos x="connsiteX21685" y="connsiteY21685"/>
              </a:cxn>
              <a:cxn ang="0">
                <a:pos x="connsiteX21686" y="connsiteY21686"/>
              </a:cxn>
              <a:cxn ang="0">
                <a:pos x="connsiteX21687" y="connsiteY21687"/>
              </a:cxn>
              <a:cxn ang="0">
                <a:pos x="connsiteX21688" y="connsiteY21688"/>
              </a:cxn>
              <a:cxn ang="0">
                <a:pos x="connsiteX21689" y="connsiteY21689"/>
              </a:cxn>
              <a:cxn ang="0">
                <a:pos x="connsiteX21690" y="connsiteY21690"/>
              </a:cxn>
              <a:cxn ang="0">
                <a:pos x="connsiteX21691" y="connsiteY21691"/>
              </a:cxn>
              <a:cxn ang="0">
                <a:pos x="connsiteX21692" y="connsiteY21692"/>
              </a:cxn>
              <a:cxn ang="0">
                <a:pos x="connsiteX21693" y="connsiteY21693"/>
              </a:cxn>
              <a:cxn ang="0">
                <a:pos x="connsiteX21694" y="connsiteY21694"/>
              </a:cxn>
              <a:cxn ang="0">
                <a:pos x="connsiteX21695" y="connsiteY21695"/>
              </a:cxn>
              <a:cxn ang="0">
                <a:pos x="connsiteX21696" y="connsiteY21696"/>
              </a:cxn>
              <a:cxn ang="0">
                <a:pos x="connsiteX21697" y="connsiteY21697"/>
              </a:cxn>
              <a:cxn ang="0">
                <a:pos x="connsiteX21698" y="connsiteY21698"/>
              </a:cxn>
              <a:cxn ang="0">
                <a:pos x="connsiteX21699" y="connsiteY21699"/>
              </a:cxn>
              <a:cxn ang="0">
                <a:pos x="connsiteX21700" y="connsiteY21700"/>
              </a:cxn>
              <a:cxn ang="0">
                <a:pos x="connsiteX21701" y="connsiteY21701"/>
              </a:cxn>
              <a:cxn ang="0">
                <a:pos x="connsiteX21702" y="connsiteY21702"/>
              </a:cxn>
              <a:cxn ang="0">
                <a:pos x="connsiteX21703" y="connsiteY21703"/>
              </a:cxn>
              <a:cxn ang="0">
                <a:pos x="connsiteX21704" y="connsiteY21704"/>
              </a:cxn>
              <a:cxn ang="0">
                <a:pos x="connsiteX21705" y="connsiteY21705"/>
              </a:cxn>
              <a:cxn ang="0">
                <a:pos x="connsiteX21706" y="connsiteY21706"/>
              </a:cxn>
              <a:cxn ang="0">
                <a:pos x="connsiteX21707" y="connsiteY21707"/>
              </a:cxn>
              <a:cxn ang="0">
                <a:pos x="connsiteX21708" y="connsiteY21708"/>
              </a:cxn>
              <a:cxn ang="0">
                <a:pos x="connsiteX21709" y="connsiteY21709"/>
              </a:cxn>
              <a:cxn ang="0">
                <a:pos x="connsiteX21710" y="connsiteY21710"/>
              </a:cxn>
              <a:cxn ang="0">
                <a:pos x="connsiteX21711" y="connsiteY21711"/>
              </a:cxn>
              <a:cxn ang="0">
                <a:pos x="connsiteX21712" y="connsiteY21712"/>
              </a:cxn>
              <a:cxn ang="0">
                <a:pos x="connsiteX21713" y="connsiteY21713"/>
              </a:cxn>
              <a:cxn ang="0">
                <a:pos x="connsiteX21714" y="connsiteY21714"/>
              </a:cxn>
              <a:cxn ang="0">
                <a:pos x="connsiteX21715" y="connsiteY21715"/>
              </a:cxn>
              <a:cxn ang="0">
                <a:pos x="connsiteX21716" y="connsiteY21716"/>
              </a:cxn>
              <a:cxn ang="0">
                <a:pos x="connsiteX21717" y="connsiteY21717"/>
              </a:cxn>
              <a:cxn ang="0">
                <a:pos x="connsiteX21718" y="connsiteY21718"/>
              </a:cxn>
              <a:cxn ang="0">
                <a:pos x="connsiteX21719" y="connsiteY21719"/>
              </a:cxn>
              <a:cxn ang="0">
                <a:pos x="connsiteX21720" y="connsiteY21720"/>
              </a:cxn>
              <a:cxn ang="0">
                <a:pos x="connsiteX21721" y="connsiteY21721"/>
              </a:cxn>
              <a:cxn ang="0">
                <a:pos x="connsiteX21722" y="connsiteY21722"/>
              </a:cxn>
              <a:cxn ang="0">
                <a:pos x="connsiteX21723" y="connsiteY21723"/>
              </a:cxn>
              <a:cxn ang="0">
                <a:pos x="connsiteX21724" y="connsiteY21724"/>
              </a:cxn>
              <a:cxn ang="0">
                <a:pos x="connsiteX21725" y="connsiteY21725"/>
              </a:cxn>
              <a:cxn ang="0">
                <a:pos x="connsiteX21726" y="connsiteY21726"/>
              </a:cxn>
              <a:cxn ang="0">
                <a:pos x="connsiteX21727" y="connsiteY21727"/>
              </a:cxn>
              <a:cxn ang="0">
                <a:pos x="connsiteX21728" y="connsiteY21728"/>
              </a:cxn>
              <a:cxn ang="0">
                <a:pos x="connsiteX21729" y="connsiteY21729"/>
              </a:cxn>
              <a:cxn ang="0">
                <a:pos x="connsiteX21730" y="connsiteY21730"/>
              </a:cxn>
              <a:cxn ang="0">
                <a:pos x="connsiteX21731" y="connsiteY21731"/>
              </a:cxn>
              <a:cxn ang="0">
                <a:pos x="connsiteX21732" y="connsiteY21732"/>
              </a:cxn>
              <a:cxn ang="0">
                <a:pos x="connsiteX21733" y="connsiteY21733"/>
              </a:cxn>
              <a:cxn ang="0">
                <a:pos x="connsiteX21734" y="connsiteY21734"/>
              </a:cxn>
              <a:cxn ang="0">
                <a:pos x="connsiteX21735" y="connsiteY21735"/>
              </a:cxn>
              <a:cxn ang="0">
                <a:pos x="connsiteX21736" y="connsiteY21736"/>
              </a:cxn>
              <a:cxn ang="0">
                <a:pos x="connsiteX21737" y="connsiteY21737"/>
              </a:cxn>
              <a:cxn ang="0">
                <a:pos x="connsiteX21738" y="connsiteY21738"/>
              </a:cxn>
              <a:cxn ang="0">
                <a:pos x="connsiteX21739" y="connsiteY21739"/>
              </a:cxn>
              <a:cxn ang="0">
                <a:pos x="connsiteX21740" y="connsiteY21740"/>
              </a:cxn>
              <a:cxn ang="0">
                <a:pos x="connsiteX21741" y="connsiteY21741"/>
              </a:cxn>
              <a:cxn ang="0">
                <a:pos x="connsiteX21742" y="connsiteY21742"/>
              </a:cxn>
              <a:cxn ang="0">
                <a:pos x="connsiteX21743" y="connsiteY21743"/>
              </a:cxn>
              <a:cxn ang="0">
                <a:pos x="connsiteX21744" y="connsiteY21744"/>
              </a:cxn>
              <a:cxn ang="0">
                <a:pos x="connsiteX21745" y="connsiteY21745"/>
              </a:cxn>
              <a:cxn ang="0">
                <a:pos x="connsiteX21746" y="connsiteY21746"/>
              </a:cxn>
              <a:cxn ang="0">
                <a:pos x="connsiteX21747" y="connsiteY21747"/>
              </a:cxn>
              <a:cxn ang="0">
                <a:pos x="connsiteX21748" y="connsiteY21748"/>
              </a:cxn>
              <a:cxn ang="0">
                <a:pos x="connsiteX21749" y="connsiteY21749"/>
              </a:cxn>
              <a:cxn ang="0">
                <a:pos x="connsiteX21750" y="connsiteY21750"/>
              </a:cxn>
              <a:cxn ang="0">
                <a:pos x="connsiteX21751" y="connsiteY21751"/>
              </a:cxn>
              <a:cxn ang="0">
                <a:pos x="connsiteX21752" y="connsiteY21752"/>
              </a:cxn>
              <a:cxn ang="0">
                <a:pos x="connsiteX21753" y="connsiteY21753"/>
              </a:cxn>
              <a:cxn ang="0">
                <a:pos x="connsiteX21754" y="connsiteY21754"/>
              </a:cxn>
              <a:cxn ang="0">
                <a:pos x="connsiteX21755" y="connsiteY21755"/>
              </a:cxn>
              <a:cxn ang="0">
                <a:pos x="connsiteX21756" y="connsiteY21756"/>
              </a:cxn>
              <a:cxn ang="0">
                <a:pos x="connsiteX21757" y="connsiteY21757"/>
              </a:cxn>
              <a:cxn ang="0">
                <a:pos x="connsiteX21758" y="connsiteY21758"/>
              </a:cxn>
              <a:cxn ang="0">
                <a:pos x="connsiteX21759" y="connsiteY21759"/>
              </a:cxn>
              <a:cxn ang="0">
                <a:pos x="connsiteX21760" y="connsiteY21760"/>
              </a:cxn>
              <a:cxn ang="0">
                <a:pos x="connsiteX21761" y="connsiteY21761"/>
              </a:cxn>
              <a:cxn ang="0">
                <a:pos x="connsiteX21762" y="connsiteY21762"/>
              </a:cxn>
              <a:cxn ang="0">
                <a:pos x="connsiteX21763" y="connsiteY21763"/>
              </a:cxn>
              <a:cxn ang="0">
                <a:pos x="connsiteX21764" y="connsiteY21764"/>
              </a:cxn>
              <a:cxn ang="0">
                <a:pos x="connsiteX21765" y="connsiteY21765"/>
              </a:cxn>
              <a:cxn ang="0">
                <a:pos x="connsiteX21766" y="connsiteY21766"/>
              </a:cxn>
              <a:cxn ang="0">
                <a:pos x="connsiteX21767" y="connsiteY21767"/>
              </a:cxn>
              <a:cxn ang="0">
                <a:pos x="connsiteX21768" y="connsiteY21768"/>
              </a:cxn>
              <a:cxn ang="0">
                <a:pos x="connsiteX21769" y="connsiteY21769"/>
              </a:cxn>
              <a:cxn ang="0">
                <a:pos x="connsiteX21770" y="connsiteY21770"/>
              </a:cxn>
              <a:cxn ang="0">
                <a:pos x="connsiteX21771" y="connsiteY21771"/>
              </a:cxn>
              <a:cxn ang="0">
                <a:pos x="connsiteX21772" y="connsiteY21772"/>
              </a:cxn>
              <a:cxn ang="0">
                <a:pos x="connsiteX21773" y="connsiteY21773"/>
              </a:cxn>
              <a:cxn ang="0">
                <a:pos x="connsiteX21774" y="connsiteY21774"/>
              </a:cxn>
              <a:cxn ang="0">
                <a:pos x="connsiteX21775" y="connsiteY21775"/>
              </a:cxn>
              <a:cxn ang="0">
                <a:pos x="connsiteX21776" y="connsiteY21776"/>
              </a:cxn>
              <a:cxn ang="0">
                <a:pos x="connsiteX21777" y="connsiteY21777"/>
              </a:cxn>
              <a:cxn ang="0">
                <a:pos x="connsiteX21778" y="connsiteY21778"/>
              </a:cxn>
              <a:cxn ang="0">
                <a:pos x="connsiteX21779" y="connsiteY21779"/>
              </a:cxn>
              <a:cxn ang="0">
                <a:pos x="connsiteX21780" y="connsiteY21780"/>
              </a:cxn>
              <a:cxn ang="0">
                <a:pos x="connsiteX21781" y="connsiteY21781"/>
              </a:cxn>
              <a:cxn ang="0">
                <a:pos x="connsiteX21782" y="connsiteY21782"/>
              </a:cxn>
              <a:cxn ang="0">
                <a:pos x="connsiteX21783" y="connsiteY21783"/>
              </a:cxn>
              <a:cxn ang="0">
                <a:pos x="connsiteX21784" y="connsiteY21784"/>
              </a:cxn>
              <a:cxn ang="0">
                <a:pos x="connsiteX21785" y="connsiteY21785"/>
              </a:cxn>
              <a:cxn ang="0">
                <a:pos x="connsiteX21786" y="connsiteY21786"/>
              </a:cxn>
              <a:cxn ang="0">
                <a:pos x="connsiteX21787" y="connsiteY21787"/>
              </a:cxn>
              <a:cxn ang="0">
                <a:pos x="connsiteX21788" y="connsiteY21788"/>
              </a:cxn>
              <a:cxn ang="0">
                <a:pos x="connsiteX21789" y="connsiteY21789"/>
              </a:cxn>
              <a:cxn ang="0">
                <a:pos x="connsiteX21790" y="connsiteY21790"/>
              </a:cxn>
              <a:cxn ang="0">
                <a:pos x="connsiteX21791" y="connsiteY21791"/>
              </a:cxn>
              <a:cxn ang="0">
                <a:pos x="connsiteX21792" y="connsiteY21792"/>
              </a:cxn>
              <a:cxn ang="0">
                <a:pos x="connsiteX21793" y="connsiteY21793"/>
              </a:cxn>
              <a:cxn ang="0">
                <a:pos x="connsiteX21794" y="connsiteY21794"/>
              </a:cxn>
              <a:cxn ang="0">
                <a:pos x="connsiteX21795" y="connsiteY21795"/>
              </a:cxn>
              <a:cxn ang="0">
                <a:pos x="connsiteX21796" y="connsiteY21796"/>
              </a:cxn>
              <a:cxn ang="0">
                <a:pos x="connsiteX21797" y="connsiteY21797"/>
              </a:cxn>
              <a:cxn ang="0">
                <a:pos x="connsiteX21798" y="connsiteY21798"/>
              </a:cxn>
              <a:cxn ang="0">
                <a:pos x="connsiteX21799" y="connsiteY21799"/>
              </a:cxn>
              <a:cxn ang="0">
                <a:pos x="connsiteX21800" y="connsiteY21800"/>
              </a:cxn>
              <a:cxn ang="0">
                <a:pos x="connsiteX21801" y="connsiteY21801"/>
              </a:cxn>
              <a:cxn ang="0">
                <a:pos x="connsiteX21802" y="connsiteY21802"/>
              </a:cxn>
              <a:cxn ang="0">
                <a:pos x="connsiteX21803" y="connsiteY21803"/>
              </a:cxn>
              <a:cxn ang="0">
                <a:pos x="connsiteX21804" y="connsiteY21804"/>
              </a:cxn>
              <a:cxn ang="0">
                <a:pos x="connsiteX21805" y="connsiteY21805"/>
              </a:cxn>
              <a:cxn ang="0">
                <a:pos x="connsiteX21806" y="connsiteY21806"/>
              </a:cxn>
              <a:cxn ang="0">
                <a:pos x="connsiteX21807" y="connsiteY21807"/>
              </a:cxn>
              <a:cxn ang="0">
                <a:pos x="connsiteX21808" y="connsiteY21808"/>
              </a:cxn>
              <a:cxn ang="0">
                <a:pos x="connsiteX21809" y="connsiteY21809"/>
              </a:cxn>
              <a:cxn ang="0">
                <a:pos x="connsiteX21810" y="connsiteY21810"/>
              </a:cxn>
              <a:cxn ang="0">
                <a:pos x="connsiteX21811" y="connsiteY21811"/>
              </a:cxn>
              <a:cxn ang="0">
                <a:pos x="connsiteX21812" y="connsiteY21812"/>
              </a:cxn>
              <a:cxn ang="0">
                <a:pos x="connsiteX21813" y="connsiteY21813"/>
              </a:cxn>
              <a:cxn ang="0">
                <a:pos x="connsiteX21814" y="connsiteY21814"/>
              </a:cxn>
              <a:cxn ang="0">
                <a:pos x="connsiteX21815" y="connsiteY21815"/>
              </a:cxn>
              <a:cxn ang="0">
                <a:pos x="connsiteX21816" y="connsiteY21816"/>
              </a:cxn>
              <a:cxn ang="0">
                <a:pos x="connsiteX21817" y="connsiteY21817"/>
              </a:cxn>
              <a:cxn ang="0">
                <a:pos x="connsiteX21818" y="connsiteY21818"/>
              </a:cxn>
              <a:cxn ang="0">
                <a:pos x="connsiteX21819" y="connsiteY21819"/>
              </a:cxn>
              <a:cxn ang="0">
                <a:pos x="connsiteX21820" y="connsiteY21820"/>
              </a:cxn>
              <a:cxn ang="0">
                <a:pos x="connsiteX21821" y="connsiteY21821"/>
              </a:cxn>
              <a:cxn ang="0">
                <a:pos x="connsiteX21822" y="connsiteY21822"/>
              </a:cxn>
              <a:cxn ang="0">
                <a:pos x="connsiteX21823" y="connsiteY21823"/>
              </a:cxn>
              <a:cxn ang="0">
                <a:pos x="connsiteX21824" y="connsiteY21824"/>
              </a:cxn>
              <a:cxn ang="0">
                <a:pos x="connsiteX21825" y="connsiteY21825"/>
              </a:cxn>
              <a:cxn ang="0">
                <a:pos x="connsiteX21826" y="connsiteY21826"/>
              </a:cxn>
              <a:cxn ang="0">
                <a:pos x="connsiteX21827" y="connsiteY21827"/>
              </a:cxn>
              <a:cxn ang="0">
                <a:pos x="connsiteX21828" y="connsiteY21828"/>
              </a:cxn>
              <a:cxn ang="0">
                <a:pos x="connsiteX21829" y="connsiteY21829"/>
              </a:cxn>
              <a:cxn ang="0">
                <a:pos x="connsiteX21830" y="connsiteY21830"/>
              </a:cxn>
              <a:cxn ang="0">
                <a:pos x="connsiteX21831" y="connsiteY21831"/>
              </a:cxn>
              <a:cxn ang="0">
                <a:pos x="connsiteX21832" y="connsiteY21832"/>
              </a:cxn>
              <a:cxn ang="0">
                <a:pos x="connsiteX21833" y="connsiteY21833"/>
              </a:cxn>
              <a:cxn ang="0">
                <a:pos x="connsiteX21834" y="connsiteY21834"/>
              </a:cxn>
              <a:cxn ang="0">
                <a:pos x="connsiteX21835" y="connsiteY21835"/>
              </a:cxn>
              <a:cxn ang="0">
                <a:pos x="connsiteX21836" y="connsiteY21836"/>
              </a:cxn>
              <a:cxn ang="0">
                <a:pos x="connsiteX21837" y="connsiteY21837"/>
              </a:cxn>
              <a:cxn ang="0">
                <a:pos x="connsiteX21838" y="connsiteY21838"/>
              </a:cxn>
              <a:cxn ang="0">
                <a:pos x="connsiteX21839" y="connsiteY21839"/>
              </a:cxn>
              <a:cxn ang="0">
                <a:pos x="connsiteX21840" y="connsiteY21840"/>
              </a:cxn>
              <a:cxn ang="0">
                <a:pos x="connsiteX21841" y="connsiteY21841"/>
              </a:cxn>
              <a:cxn ang="0">
                <a:pos x="connsiteX21842" y="connsiteY21842"/>
              </a:cxn>
              <a:cxn ang="0">
                <a:pos x="connsiteX21843" y="connsiteY21843"/>
              </a:cxn>
              <a:cxn ang="0">
                <a:pos x="connsiteX21844" y="connsiteY21844"/>
              </a:cxn>
              <a:cxn ang="0">
                <a:pos x="connsiteX21845" y="connsiteY21845"/>
              </a:cxn>
              <a:cxn ang="0">
                <a:pos x="connsiteX21846" y="connsiteY21846"/>
              </a:cxn>
              <a:cxn ang="0">
                <a:pos x="connsiteX21847" y="connsiteY21847"/>
              </a:cxn>
              <a:cxn ang="0">
                <a:pos x="connsiteX21848" y="connsiteY21848"/>
              </a:cxn>
              <a:cxn ang="0">
                <a:pos x="connsiteX21849" y="connsiteY21849"/>
              </a:cxn>
              <a:cxn ang="0">
                <a:pos x="connsiteX21850" y="connsiteY21850"/>
              </a:cxn>
              <a:cxn ang="0">
                <a:pos x="connsiteX21851" y="connsiteY21851"/>
              </a:cxn>
              <a:cxn ang="0">
                <a:pos x="connsiteX21852" y="connsiteY21852"/>
              </a:cxn>
              <a:cxn ang="0">
                <a:pos x="connsiteX21853" y="connsiteY21853"/>
              </a:cxn>
              <a:cxn ang="0">
                <a:pos x="connsiteX21854" y="connsiteY21854"/>
              </a:cxn>
              <a:cxn ang="0">
                <a:pos x="connsiteX21855" y="connsiteY21855"/>
              </a:cxn>
              <a:cxn ang="0">
                <a:pos x="connsiteX21856" y="connsiteY21856"/>
              </a:cxn>
              <a:cxn ang="0">
                <a:pos x="connsiteX21857" y="connsiteY21857"/>
              </a:cxn>
              <a:cxn ang="0">
                <a:pos x="connsiteX21858" y="connsiteY21858"/>
              </a:cxn>
              <a:cxn ang="0">
                <a:pos x="connsiteX21859" y="connsiteY21859"/>
              </a:cxn>
              <a:cxn ang="0">
                <a:pos x="connsiteX21860" y="connsiteY21860"/>
              </a:cxn>
              <a:cxn ang="0">
                <a:pos x="connsiteX21861" y="connsiteY21861"/>
              </a:cxn>
              <a:cxn ang="0">
                <a:pos x="connsiteX21862" y="connsiteY21862"/>
              </a:cxn>
              <a:cxn ang="0">
                <a:pos x="connsiteX21863" y="connsiteY21863"/>
              </a:cxn>
              <a:cxn ang="0">
                <a:pos x="connsiteX21864" y="connsiteY21864"/>
              </a:cxn>
              <a:cxn ang="0">
                <a:pos x="connsiteX21865" y="connsiteY21865"/>
              </a:cxn>
              <a:cxn ang="0">
                <a:pos x="connsiteX21866" y="connsiteY21866"/>
              </a:cxn>
              <a:cxn ang="0">
                <a:pos x="connsiteX21867" y="connsiteY21867"/>
              </a:cxn>
              <a:cxn ang="0">
                <a:pos x="connsiteX21868" y="connsiteY21868"/>
              </a:cxn>
              <a:cxn ang="0">
                <a:pos x="connsiteX21869" y="connsiteY21869"/>
              </a:cxn>
              <a:cxn ang="0">
                <a:pos x="connsiteX21870" y="connsiteY21870"/>
              </a:cxn>
              <a:cxn ang="0">
                <a:pos x="connsiteX21871" y="connsiteY21871"/>
              </a:cxn>
              <a:cxn ang="0">
                <a:pos x="connsiteX21872" y="connsiteY21872"/>
              </a:cxn>
              <a:cxn ang="0">
                <a:pos x="connsiteX21873" y="connsiteY21873"/>
              </a:cxn>
              <a:cxn ang="0">
                <a:pos x="connsiteX21874" y="connsiteY21874"/>
              </a:cxn>
              <a:cxn ang="0">
                <a:pos x="connsiteX21875" y="connsiteY21875"/>
              </a:cxn>
              <a:cxn ang="0">
                <a:pos x="connsiteX21876" y="connsiteY21876"/>
              </a:cxn>
              <a:cxn ang="0">
                <a:pos x="connsiteX21877" y="connsiteY21877"/>
              </a:cxn>
              <a:cxn ang="0">
                <a:pos x="connsiteX21878" y="connsiteY21878"/>
              </a:cxn>
              <a:cxn ang="0">
                <a:pos x="connsiteX21879" y="connsiteY21879"/>
              </a:cxn>
              <a:cxn ang="0">
                <a:pos x="connsiteX21880" y="connsiteY21880"/>
              </a:cxn>
              <a:cxn ang="0">
                <a:pos x="connsiteX21881" y="connsiteY21881"/>
              </a:cxn>
              <a:cxn ang="0">
                <a:pos x="connsiteX21882" y="connsiteY21882"/>
              </a:cxn>
              <a:cxn ang="0">
                <a:pos x="connsiteX21883" y="connsiteY21883"/>
              </a:cxn>
              <a:cxn ang="0">
                <a:pos x="connsiteX21884" y="connsiteY21884"/>
              </a:cxn>
              <a:cxn ang="0">
                <a:pos x="connsiteX21885" y="connsiteY21885"/>
              </a:cxn>
              <a:cxn ang="0">
                <a:pos x="connsiteX21886" y="connsiteY21886"/>
              </a:cxn>
              <a:cxn ang="0">
                <a:pos x="connsiteX21887" y="connsiteY21887"/>
              </a:cxn>
              <a:cxn ang="0">
                <a:pos x="connsiteX21888" y="connsiteY21888"/>
              </a:cxn>
              <a:cxn ang="0">
                <a:pos x="connsiteX21889" y="connsiteY21889"/>
              </a:cxn>
              <a:cxn ang="0">
                <a:pos x="connsiteX21890" y="connsiteY21890"/>
              </a:cxn>
              <a:cxn ang="0">
                <a:pos x="connsiteX21891" y="connsiteY21891"/>
              </a:cxn>
              <a:cxn ang="0">
                <a:pos x="connsiteX21892" y="connsiteY21892"/>
              </a:cxn>
              <a:cxn ang="0">
                <a:pos x="connsiteX21893" y="connsiteY21893"/>
              </a:cxn>
              <a:cxn ang="0">
                <a:pos x="connsiteX21894" y="connsiteY21894"/>
              </a:cxn>
              <a:cxn ang="0">
                <a:pos x="connsiteX21895" y="connsiteY21895"/>
              </a:cxn>
              <a:cxn ang="0">
                <a:pos x="connsiteX21896" y="connsiteY21896"/>
              </a:cxn>
              <a:cxn ang="0">
                <a:pos x="connsiteX21897" y="connsiteY21897"/>
              </a:cxn>
              <a:cxn ang="0">
                <a:pos x="connsiteX21898" y="connsiteY21898"/>
              </a:cxn>
              <a:cxn ang="0">
                <a:pos x="connsiteX21899" y="connsiteY21899"/>
              </a:cxn>
              <a:cxn ang="0">
                <a:pos x="connsiteX21900" y="connsiteY21900"/>
              </a:cxn>
              <a:cxn ang="0">
                <a:pos x="connsiteX21901" y="connsiteY21901"/>
              </a:cxn>
              <a:cxn ang="0">
                <a:pos x="connsiteX21902" y="connsiteY21902"/>
              </a:cxn>
              <a:cxn ang="0">
                <a:pos x="connsiteX21903" y="connsiteY21903"/>
              </a:cxn>
              <a:cxn ang="0">
                <a:pos x="connsiteX21904" y="connsiteY21904"/>
              </a:cxn>
              <a:cxn ang="0">
                <a:pos x="connsiteX21905" y="connsiteY21905"/>
              </a:cxn>
              <a:cxn ang="0">
                <a:pos x="connsiteX21906" y="connsiteY21906"/>
              </a:cxn>
              <a:cxn ang="0">
                <a:pos x="connsiteX21907" y="connsiteY21907"/>
              </a:cxn>
              <a:cxn ang="0">
                <a:pos x="connsiteX21908" y="connsiteY21908"/>
              </a:cxn>
              <a:cxn ang="0">
                <a:pos x="connsiteX21909" y="connsiteY21909"/>
              </a:cxn>
              <a:cxn ang="0">
                <a:pos x="connsiteX21910" y="connsiteY21910"/>
              </a:cxn>
              <a:cxn ang="0">
                <a:pos x="connsiteX21911" y="connsiteY21911"/>
              </a:cxn>
              <a:cxn ang="0">
                <a:pos x="connsiteX21912" y="connsiteY21912"/>
              </a:cxn>
              <a:cxn ang="0">
                <a:pos x="connsiteX21913" y="connsiteY21913"/>
              </a:cxn>
              <a:cxn ang="0">
                <a:pos x="connsiteX21914" y="connsiteY21914"/>
              </a:cxn>
              <a:cxn ang="0">
                <a:pos x="connsiteX21915" y="connsiteY21915"/>
              </a:cxn>
              <a:cxn ang="0">
                <a:pos x="connsiteX21916" y="connsiteY21916"/>
              </a:cxn>
              <a:cxn ang="0">
                <a:pos x="connsiteX21917" y="connsiteY21917"/>
              </a:cxn>
              <a:cxn ang="0">
                <a:pos x="connsiteX21918" y="connsiteY21918"/>
              </a:cxn>
              <a:cxn ang="0">
                <a:pos x="connsiteX21919" y="connsiteY21919"/>
              </a:cxn>
              <a:cxn ang="0">
                <a:pos x="connsiteX21920" y="connsiteY21920"/>
              </a:cxn>
              <a:cxn ang="0">
                <a:pos x="connsiteX21921" y="connsiteY21921"/>
              </a:cxn>
              <a:cxn ang="0">
                <a:pos x="connsiteX21922" y="connsiteY21922"/>
              </a:cxn>
              <a:cxn ang="0">
                <a:pos x="connsiteX21923" y="connsiteY21923"/>
              </a:cxn>
              <a:cxn ang="0">
                <a:pos x="connsiteX21924" y="connsiteY21924"/>
              </a:cxn>
              <a:cxn ang="0">
                <a:pos x="connsiteX21925" y="connsiteY21925"/>
              </a:cxn>
              <a:cxn ang="0">
                <a:pos x="connsiteX21926" y="connsiteY21926"/>
              </a:cxn>
              <a:cxn ang="0">
                <a:pos x="connsiteX21927" y="connsiteY21927"/>
              </a:cxn>
              <a:cxn ang="0">
                <a:pos x="connsiteX21928" y="connsiteY21928"/>
              </a:cxn>
              <a:cxn ang="0">
                <a:pos x="connsiteX21929" y="connsiteY21929"/>
              </a:cxn>
              <a:cxn ang="0">
                <a:pos x="connsiteX21930" y="connsiteY21930"/>
              </a:cxn>
              <a:cxn ang="0">
                <a:pos x="connsiteX21931" y="connsiteY21931"/>
              </a:cxn>
              <a:cxn ang="0">
                <a:pos x="connsiteX21932" y="connsiteY21932"/>
              </a:cxn>
              <a:cxn ang="0">
                <a:pos x="connsiteX21933" y="connsiteY21933"/>
              </a:cxn>
              <a:cxn ang="0">
                <a:pos x="connsiteX21934" y="connsiteY21934"/>
              </a:cxn>
              <a:cxn ang="0">
                <a:pos x="connsiteX21935" y="connsiteY21935"/>
              </a:cxn>
              <a:cxn ang="0">
                <a:pos x="connsiteX21936" y="connsiteY21936"/>
              </a:cxn>
              <a:cxn ang="0">
                <a:pos x="connsiteX21937" y="connsiteY21937"/>
              </a:cxn>
              <a:cxn ang="0">
                <a:pos x="connsiteX21938" y="connsiteY21938"/>
              </a:cxn>
              <a:cxn ang="0">
                <a:pos x="connsiteX21939" y="connsiteY21939"/>
              </a:cxn>
              <a:cxn ang="0">
                <a:pos x="connsiteX21940" y="connsiteY21940"/>
              </a:cxn>
              <a:cxn ang="0">
                <a:pos x="connsiteX21941" y="connsiteY21941"/>
              </a:cxn>
              <a:cxn ang="0">
                <a:pos x="connsiteX21942" y="connsiteY21942"/>
              </a:cxn>
              <a:cxn ang="0">
                <a:pos x="connsiteX21943" y="connsiteY21943"/>
              </a:cxn>
              <a:cxn ang="0">
                <a:pos x="connsiteX21944" y="connsiteY21944"/>
              </a:cxn>
              <a:cxn ang="0">
                <a:pos x="connsiteX21945" y="connsiteY21945"/>
              </a:cxn>
              <a:cxn ang="0">
                <a:pos x="connsiteX21946" y="connsiteY21946"/>
              </a:cxn>
              <a:cxn ang="0">
                <a:pos x="connsiteX21947" y="connsiteY21947"/>
              </a:cxn>
              <a:cxn ang="0">
                <a:pos x="connsiteX21948" y="connsiteY21948"/>
              </a:cxn>
              <a:cxn ang="0">
                <a:pos x="connsiteX21949" y="connsiteY21949"/>
              </a:cxn>
              <a:cxn ang="0">
                <a:pos x="connsiteX21950" y="connsiteY21950"/>
              </a:cxn>
              <a:cxn ang="0">
                <a:pos x="connsiteX21951" y="connsiteY21951"/>
              </a:cxn>
              <a:cxn ang="0">
                <a:pos x="connsiteX21952" y="connsiteY21952"/>
              </a:cxn>
              <a:cxn ang="0">
                <a:pos x="connsiteX21953" y="connsiteY21953"/>
              </a:cxn>
              <a:cxn ang="0">
                <a:pos x="connsiteX21954" y="connsiteY21954"/>
              </a:cxn>
              <a:cxn ang="0">
                <a:pos x="connsiteX21955" y="connsiteY21955"/>
              </a:cxn>
              <a:cxn ang="0">
                <a:pos x="connsiteX21956" y="connsiteY21956"/>
              </a:cxn>
              <a:cxn ang="0">
                <a:pos x="connsiteX21957" y="connsiteY21957"/>
              </a:cxn>
              <a:cxn ang="0">
                <a:pos x="connsiteX21958" y="connsiteY21958"/>
              </a:cxn>
              <a:cxn ang="0">
                <a:pos x="connsiteX21959" y="connsiteY21959"/>
              </a:cxn>
              <a:cxn ang="0">
                <a:pos x="connsiteX21960" y="connsiteY21960"/>
              </a:cxn>
              <a:cxn ang="0">
                <a:pos x="connsiteX21961" y="connsiteY21961"/>
              </a:cxn>
              <a:cxn ang="0">
                <a:pos x="connsiteX21962" y="connsiteY21962"/>
              </a:cxn>
              <a:cxn ang="0">
                <a:pos x="connsiteX21963" y="connsiteY21963"/>
              </a:cxn>
              <a:cxn ang="0">
                <a:pos x="connsiteX21964" y="connsiteY21964"/>
              </a:cxn>
              <a:cxn ang="0">
                <a:pos x="connsiteX21965" y="connsiteY21965"/>
              </a:cxn>
              <a:cxn ang="0">
                <a:pos x="connsiteX21966" y="connsiteY21966"/>
              </a:cxn>
              <a:cxn ang="0">
                <a:pos x="connsiteX21967" y="connsiteY21967"/>
              </a:cxn>
              <a:cxn ang="0">
                <a:pos x="connsiteX21968" y="connsiteY21968"/>
              </a:cxn>
              <a:cxn ang="0">
                <a:pos x="connsiteX21969" y="connsiteY21969"/>
              </a:cxn>
              <a:cxn ang="0">
                <a:pos x="connsiteX21970" y="connsiteY21970"/>
              </a:cxn>
              <a:cxn ang="0">
                <a:pos x="connsiteX21971" y="connsiteY21971"/>
              </a:cxn>
              <a:cxn ang="0">
                <a:pos x="connsiteX21972" y="connsiteY21972"/>
              </a:cxn>
              <a:cxn ang="0">
                <a:pos x="connsiteX21973" y="connsiteY21973"/>
              </a:cxn>
              <a:cxn ang="0">
                <a:pos x="connsiteX21974" y="connsiteY21974"/>
              </a:cxn>
              <a:cxn ang="0">
                <a:pos x="connsiteX21975" y="connsiteY21975"/>
              </a:cxn>
              <a:cxn ang="0">
                <a:pos x="connsiteX21976" y="connsiteY21976"/>
              </a:cxn>
              <a:cxn ang="0">
                <a:pos x="connsiteX21977" y="connsiteY21977"/>
              </a:cxn>
              <a:cxn ang="0">
                <a:pos x="connsiteX21978" y="connsiteY21978"/>
              </a:cxn>
              <a:cxn ang="0">
                <a:pos x="connsiteX21979" y="connsiteY21979"/>
              </a:cxn>
              <a:cxn ang="0">
                <a:pos x="connsiteX21980" y="connsiteY21980"/>
              </a:cxn>
              <a:cxn ang="0">
                <a:pos x="connsiteX21981" y="connsiteY21981"/>
              </a:cxn>
              <a:cxn ang="0">
                <a:pos x="connsiteX21982" y="connsiteY21982"/>
              </a:cxn>
              <a:cxn ang="0">
                <a:pos x="connsiteX21983" y="connsiteY21983"/>
              </a:cxn>
              <a:cxn ang="0">
                <a:pos x="connsiteX21984" y="connsiteY21984"/>
              </a:cxn>
              <a:cxn ang="0">
                <a:pos x="connsiteX21985" y="connsiteY21985"/>
              </a:cxn>
              <a:cxn ang="0">
                <a:pos x="connsiteX21986" y="connsiteY21986"/>
              </a:cxn>
              <a:cxn ang="0">
                <a:pos x="connsiteX21987" y="connsiteY21987"/>
              </a:cxn>
              <a:cxn ang="0">
                <a:pos x="connsiteX21988" y="connsiteY21988"/>
              </a:cxn>
              <a:cxn ang="0">
                <a:pos x="connsiteX21989" y="connsiteY21989"/>
              </a:cxn>
              <a:cxn ang="0">
                <a:pos x="connsiteX21990" y="connsiteY21990"/>
              </a:cxn>
              <a:cxn ang="0">
                <a:pos x="connsiteX21991" y="connsiteY21991"/>
              </a:cxn>
              <a:cxn ang="0">
                <a:pos x="connsiteX21992" y="connsiteY21992"/>
              </a:cxn>
              <a:cxn ang="0">
                <a:pos x="connsiteX21993" y="connsiteY21993"/>
              </a:cxn>
              <a:cxn ang="0">
                <a:pos x="connsiteX21994" y="connsiteY21994"/>
              </a:cxn>
              <a:cxn ang="0">
                <a:pos x="connsiteX21995" y="connsiteY21995"/>
              </a:cxn>
              <a:cxn ang="0">
                <a:pos x="connsiteX21996" y="connsiteY21996"/>
              </a:cxn>
              <a:cxn ang="0">
                <a:pos x="connsiteX21997" y="connsiteY21997"/>
              </a:cxn>
              <a:cxn ang="0">
                <a:pos x="connsiteX21998" y="connsiteY21998"/>
              </a:cxn>
              <a:cxn ang="0">
                <a:pos x="connsiteX21999" y="connsiteY21999"/>
              </a:cxn>
              <a:cxn ang="0">
                <a:pos x="connsiteX22000" y="connsiteY22000"/>
              </a:cxn>
              <a:cxn ang="0">
                <a:pos x="connsiteX22001" y="connsiteY22001"/>
              </a:cxn>
              <a:cxn ang="0">
                <a:pos x="connsiteX22002" y="connsiteY22002"/>
              </a:cxn>
              <a:cxn ang="0">
                <a:pos x="connsiteX22003" y="connsiteY22003"/>
              </a:cxn>
              <a:cxn ang="0">
                <a:pos x="connsiteX22004" y="connsiteY22004"/>
              </a:cxn>
              <a:cxn ang="0">
                <a:pos x="connsiteX22005" y="connsiteY22005"/>
              </a:cxn>
              <a:cxn ang="0">
                <a:pos x="connsiteX22006" y="connsiteY22006"/>
              </a:cxn>
              <a:cxn ang="0">
                <a:pos x="connsiteX22007" y="connsiteY22007"/>
              </a:cxn>
              <a:cxn ang="0">
                <a:pos x="connsiteX22008" y="connsiteY22008"/>
              </a:cxn>
              <a:cxn ang="0">
                <a:pos x="connsiteX22009" y="connsiteY22009"/>
              </a:cxn>
              <a:cxn ang="0">
                <a:pos x="connsiteX22010" y="connsiteY22010"/>
              </a:cxn>
              <a:cxn ang="0">
                <a:pos x="connsiteX22011" y="connsiteY22011"/>
              </a:cxn>
              <a:cxn ang="0">
                <a:pos x="connsiteX22012" y="connsiteY22012"/>
              </a:cxn>
              <a:cxn ang="0">
                <a:pos x="connsiteX22013" y="connsiteY22013"/>
              </a:cxn>
              <a:cxn ang="0">
                <a:pos x="connsiteX22014" y="connsiteY22014"/>
              </a:cxn>
              <a:cxn ang="0">
                <a:pos x="connsiteX22015" y="connsiteY22015"/>
              </a:cxn>
              <a:cxn ang="0">
                <a:pos x="connsiteX22016" y="connsiteY22016"/>
              </a:cxn>
              <a:cxn ang="0">
                <a:pos x="connsiteX22017" y="connsiteY22017"/>
              </a:cxn>
              <a:cxn ang="0">
                <a:pos x="connsiteX22018" y="connsiteY22018"/>
              </a:cxn>
              <a:cxn ang="0">
                <a:pos x="connsiteX22019" y="connsiteY22019"/>
              </a:cxn>
              <a:cxn ang="0">
                <a:pos x="connsiteX22020" y="connsiteY22020"/>
              </a:cxn>
              <a:cxn ang="0">
                <a:pos x="connsiteX22021" y="connsiteY22021"/>
              </a:cxn>
              <a:cxn ang="0">
                <a:pos x="connsiteX22022" y="connsiteY22022"/>
              </a:cxn>
              <a:cxn ang="0">
                <a:pos x="connsiteX22023" y="connsiteY22023"/>
              </a:cxn>
              <a:cxn ang="0">
                <a:pos x="connsiteX22024" y="connsiteY22024"/>
              </a:cxn>
              <a:cxn ang="0">
                <a:pos x="connsiteX22025" y="connsiteY22025"/>
              </a:cxn>
              <a:cxn ang="0">
                <a:pos x="connsiteX22026" y="connsiteY22026"/>
              </a:cxn>
              <a:cxn ang="0">
                <a:pos x="connsiteX22027" y="connsiteY22027"/>
              </a:cxn>
              <a:cxn ang="0">
                <a:pos x="connsiteX22028" y="connsiteY22028"/>
              </a:cxn>
              <a:cxn ang="0">
                <a:pos x="connsiteX22029" y="connsiteY22029"/>
              </a:cxn>
              <a:cxn ang="0">
                <a:pos x="connsiteX22030" y="connsiteY22030"/>
              </a:cxn>
              <a:cxn ang="0">
                <a:pos x="connsiteX22031" y="connsiteY22031"/>
              </a:cxn>
              <a:cxn ang="0">
                <a:pos x="connsiteX22032" y="connsiteY22032"/>
              </a:cxn>
              <a:cxn ang="0">
                <a:pos x="connsiteX22033" y="connsiteY22033"/>
              </a:cxn>
              <a:cxn ang="0">
                <a:pos x="connsiteX22034" y="connsiteY22034"/>
              </a:cxn>
              <a:cxn ang="0">
                <a:pos x="connsiteX22035" y="connsiteY22035"/>
              </a:cxn>
              <a:cxn ang="0">
                <a:pos x="connsiteX22036" y="connsiteY22036"/>
              </a:cxn>
              <a:cxn ang="0">
                <a:pos x="connsiteX22037" y="connsiteY22037"/>
              </a:cxn>
              <a:cxn ang="0">
                <a:pos x="connsiteX22038" y="connsiteY22038"/>
              </a:cxn>
              <a:cxn ang="0">
                <a:pos x="connsiteX22039" y="connsiteY22039"/>
              </a:cxn>
              <a:cxn ang="0">
                <a:pos x="connsiteX22040" y="connsiteY22040"/>
              </a:cxn>
              <a:cxn ang="0">
                <a:pos x="connsiteX22041" y="connsiteY22041"/>
              </a:cxn>
              <a:cxn ang="0">
                <a:pos x="connsiteX22042" y="connsiteY22042"/>
              </a:cxn>
              <a:cxn ang="0">
                <a:pos x="connsiteX22043" y="connsiteY22043"/>
              </a:cxn>
              <a:cxn ang="0">
                <a:pos x="connsiteX22044" y="connsiteY22044"/>
              </a:cxn>
              <a:cxn ang="0">
                <a:pos x="connsiteX22045" y="connsiteY22045"/>
              </a:cxn>
              <a:cxn ang="0">
                <a:pos x="connsiteX22046" y="connsiteY22046"/>
              </a:cxn>
              <a:cxn ang="0">
                <a:pos x="connsiteX22047" y="connsiteY22047"/>
              </a:cxn>
              <a:cxn ang="0">
                <a:pos x="connsiteX22048" y="connsiteY22048"/>
              </a:cxn>
              <a:cxn ang="0">
                <a:pos x="connsiteX22049" y="connsiteY22049"/>
              </a:cxn>
              <a:cxn ang="0">
                <a:pos x="connsiteX22050" y="connsiteY22050"/>
              </a:cxn>
              <a:cxn ang="0">
                <a:pos x="connsiteX22051" y="connsiteY22051"/>
              </a:cxn>
              <a:cxn ang="0">
                <a:pos x="connsiteX22052" y="connsiteY22052"/>
              </a:cxn>
              <a:cxn ang="0">
                <a:pos x="connsiteX22053" y="connsiteY22053"/>
              </a:cxn>
              <a:cxn ang="0">
                <a:pos x="connsiteX22054" y="connsiteY22054"/>
              </a:cxn>
              <a:cxn ang="0">
                <a:pos x="connsiteX22055" y="connsiteY22055"/>
              </a:cxn>
              <a:cxn ang="0">
                <a:pos x="connsiteX22056" y="connsiteY22056"/>
              </a:cxn>
              <a:cxn ang="0">
                <a:pos x="connsiteX22057" y="connsiteY22057"/>
              </a:cxn>
              <a:cxn ang="0">
                <a:pos x="connsiteX22058" y="connsiteY22058"/>
              </a:cxn>
              <a:cxn ang="0">
                <a:pos x="connsiteX22059" y="connsiteY22059"/>
              </a:cxn>
              <a:cxn ang="0">
                <a:pos x="connsiteX22060" y="connsiteY22060"/>
              </a:cxn>
              <a:cxn ang="0">
                <a:pos x="connsiteX22061" y="connsiteY22061"/>
              </a:cxn>
              <a:cxn ang="0">
                <a:pos x="connsiteX22062" y="connsiteY22062"/>
              </a:cxn>
              <a:cxn ang="0">
                <a:pos x="connsiteX22063" y="connsiteY22063"/>
              </a:cxn>
              <a:cxn ang="0">
                <a:pos x="connsiteX22064" y="connsiteY22064"/>
              </a:cxn>
              <a:cxn ang="0">
                <a:pos x="connsiteX22065" y="connsiteY22065"/>
              </a:cxn>
              <a:cxn ang="0">
                <a:pos x="connsiteX22066" y="connsiteY22066"/>
              </a:cxn>
              <a:cxn ang="0">
                <a:pos x="connsiteX22067" y="connsiteY22067"/>
              </a:cxn>
              <a:cxn ang="0">
                <a:pos x="connsiteX22068" y="connsiteY22068"/>
              </a:cxn>
              <a:cxn ang="0">
                <a:pos x="connsiteX22069" y="connsiteY22069"/>
              </a:cxn>
              <a:cxn ang="0">
                <a:pos x="connsiteX22070" y="connsiteY22070"/>
              </a:cxn>
              <a:cxn ang="0">
                <a:pos x="connsiteX22071" y="connsiteY22071"/>
              </a:cxn>
              <a:cxn ang="0">
                <a:pos x="connsiteX22072" y="connsiteY22072"/>
              </a:cxn>
              <a:cxn ang="0">
                <a:pos x="connsiteX22073" y="connsiteY22073"/>
              </a:cxn>
              <a:cxn ang="0">
                <a:pos x="connsiteX22074" y="connsiteY22074"/>
              </a:cxn>
              <a:cxn ang="0">
                <a:pos x="connsiteX22075" y="connsiteY22075"/>
              </a:cxn>
              <a:cxn ang="0">
                <a:pos x="connsiteX22076" y="connsiteY22076"/>
              </a:cxn>
              <a:cxn ang="0">
                <a:pos x="connsiteX22077" y="connsiteY22077"/>
              </a:cxn>
              <a:cxn ang="0">
                <a:pos x="connsiteX22078" y="connsiteY22078"/>
              </a:cxn>
              <a:cxn ang="0">
                <a:pos x="connsiteX22079" y="connsiteY22079"/>
              </a:cxn>
              <a:cxn ang="0">
                <a:pos x="connsiteX22080" y="connsiteY22080"/>
              </a:cxn>
              <a:cxn ang="0">
                <a:pos x="connsiteX22081" y="connsiteY22081"/>
              </a:cxn>
              <a:cxn ang="0">
                <a:pos x="connsiteX22082" y="connsiteY22082"/>
              </a:cxn>
              <a:cxn ang="0">
                <a:pos x="connsiteX22083" y="connsiteY22083"/>
              </a:cxn>
              <a:cxn ang="0">
                <a:pos x="connsiteX22084" y="connsiteY22084"/>
              </a:cxn>
              <a:cxn ang="0">
                <a:pos x="connsiteX22085" y="connsiteY22085"/>
              </a:cxn>
              <a:cxn ang="0">
                <a:pos x="connsiteX22086" y="connsiteY22086"/>
              </a:cxn>
              <a:cxn ang="0">
                <a:pos x="connsiteX22087" y="connsiteY22087"/>
              </a:cxn>
              <a:cxn ang="0">
                <a:pos x="connsiteX22088" y="connsiteY22088"/>
              </a:cxn>
              <a:cxn ang="0">
                <a:pos x="connsiteX22089" y="connsiteY22089"/>
              </a:cxn>
              <a:cxn ang="0">
                <a:pos x="connsiteX22090" y="connsiteY22090"/>
              </a:cxn>
              <a:cxn ang="0">
                <a:pos x="connsiteX22091" y="connsiteY22091"/>
              </a:cxn>
              <a:cxn ang="0">
                <a:pos x="connsiteX22092" y="connsiteY22092"/>
              </a:cxn>
              <a:cxn ang="0">
                <a:pos x="connsiteX22093" y="connsiteY22093"/>
              </a:cxn>
              <a:cxn ang="0">
                <a:pos x="connsiteX22094" y="connsiteY22094"/>
              </a:cxn>
              <a:cxn ang="0">
                <a:pos x="connsiteX22095" y="connsiteY22095"/>
              </a:cxn>
              <a:cxn ang="0">
                <a:pos x="connsiteX22096" y="connsiteY22096"/>
              </a:cxn>
              <a:cxn ang="0">
                <a:pos x="connsiteX22097" y="connsiteY22097"/>
              </a:cxn>
              <a:cxn ang="0">
                <a:pos x="connsiteX22098" y="connsiteY22098"/>
              </a:cxn>
              <a:cxn ang="0">
                <a:pos x="connsiteX22099" y="connsiteY22099"/>
              </a:cxn>
              <a:cxn ang="0">
                <a:pos x="connsiteX22100" y="connsiteY22100"/>
              </a:cxn>
              <a:cxn ang="0">
                <a:pos x="connsiteX22101" y="connsiteY22101"/>
              </a:cxn>
              <a:cxn ang="0">
                <a:pos x="connsiteX22102" y="connsiteY22102"/>
              </a:cxn>
              <a:cxn ang="0">
                <a:pos x="connsiteX22103" y="connsiteY22103"/>
              </a:cxn>
              <a:cxn ang="0">
                <a:pos x="connsiteX22104" y="connsiteY22104"/>
              </a:cxn>
              <a:cxn ang="0">
                <a:pos x="connsiteX22105" y="connsiteY22105"/>
              </a:cxn>
              <a:cxn ang="0">
                <a:pos x="connsiteX22106" y="connsiteY22106"/>
              </a:cxn>
              <a:cxn ang="0">
                <a:pos x="connsiteX22107" y="connsiteY22107"/>
              </a:cxn>
              <a:cxn ang="0">
                <a:pos x="connsiteX22108" y="connsiteY22108"/>
              </a:cxn>
              <a:cxn ang="0">
                <a:pos x="connsiteX22109" y="connsiteY22109"/>
              </a:cxn>
              <a:cxn ang="0">
                <a:pos x="connsiteX22110" y="connsiteY22110"/>
              </a:cxn>
              <a:cxn ang="0">
                <a:pos x="connsiteX22111" y="connsiteY22111"/>
              </a:cxn>
              <a:cxn ang="0">
                <a:pos x="connsiteX22112" y="connsiteY22112"/>
              </a:cxn>
              <a:cxn ang="0">
                <a:pos x="connsiteX22113" y="connsiteY22113"/>
              </a:cxn>
              <a:cxn ang="0">
                <a:pos x="connsiteX22114" y="connsiteY22114"/>
              </a:cxn>
              <a:cxn ang="0">
                <a:pos x="connsiteX22115" y="connsiteY22115"/>
              </a:cxn>
              <a:cxn ang="0">
                <a:pos x="connsiteX22116" y="connsiteY22116"/>
              </a:cxn>
              <a:cxn ang="0">
                <a:pos x="connsiteX22117" y="connsiteY22117"/>
              </a:cxn>
              <a:cxn ang="0">
                <a:pos x="connsiteX22118" y="connsiteY22118"/>
              </a:cxn>
              <a:cxn ang="0">
                <a:pos x="connsiteX22119" y="connsiteY22119"/>
              </a:cxn>
              <a:cxn ang="0">
                <a:pos x="connsiteX22120" y="connsiteY22120"/>
              </a:cxn>
              <a:cxn ang="0">
                <a:pos x="connsiteX22121" y="connsiteY22121"/>
              </a:cxn>
              <a:cxn ang="0">
                <a:pos x="connsiteX22122" y="connsiteY22122"/>
              </a:cxn>
              <a:cxn ang="0">
                <a:pos x="connsiteX22123" y="connsiteY22123"/>
              </a:cxn>
              <a:cxn ang="0">
                <a:pos x="connsiteX22124" y="connsiteY22124"/>
              </a:cxn>
              <a:cxn ang="0">
                <a:pos x="connsiteX22125" y="connsiteY22125"/>
              </a:cxn>
              <a:cxn ang="0">
                <a:pos x="connsiteX22126" y="connsiteY22126"/>
              </a:cxn>
              <a:cxn ang="0">
                <a:pos x="connsiteX22127" y="connsiteY22127"/>
              </a:cxn>
              <a:cxn ang="0">
                <a:pos x="connsiteX22128" y="connsiteY22128"/>
              </a:cxn>
              <a:cxn ang="0">
                <a:pos x="connsiteX22129" y="connsiteY22129"/>
              </a:cxn>
              <a:cxn ang="0">
                <a:pos x="connsiteX22130" y="connsiteY22130"/>
              </a:cxn>
              <a:cxn ang="0">
                <a:pos x="connsiteX22131" y="connsiteY22131"/>
              </a:cxn>
              <a:cxn ang="0">
                <a:pos x="connsiteX22132" y="connsiteY22132"/>
              </a:cxn>
              <a:cxn ang="0">
                <a:pos x="connsiteX22133" y="connsiteY22133"/>
              </a:cxn>
              <a:cxn ang="0">
                <a:pos x="connsiteX22134" y="connsiteY22134"/>
              </a:cxn>
              <a:cxn ang="0">
                <a:pos x="connsiteX22135" y="connsiteY22135"/>
              </a:cxn>
              <a:cxn ang="0">
                <a:pos x="connsiteX22136" y="connsiteY22136"/>
              </a:cxn>
              <a:cxn ang="0">
                <a:pos x="connsiteX22137" y="connsiteY22137"/>
              </a:cxn>
              <a:cxn ang="0">
                <a:pos x="connsiteX22138" y="connsiteY22138"/>
              </a:cxn>
              <a:cxn ang="0">
                <a:pos x="connsiteX22139" y="connsiteY22139"/>
              </a:cxn>
              <a:cxn ang="0">
                <a:pos x="connsiteX22140" y="connsiteY22140"/>
              </a:cxn>
              <a:cxn ang="0">
                <a:pos x="connsiteX22141" y="connsiteY22141"/>
              </a:cxn>
              <a:cxn ang="0">
                <a:pos x="connsiteX22142" y="connsiteY22142"/>
              </a:cxn>
              <a:cxn ang="0">
                <a:pos x="connsiteX22143" y="connsiteY22143"/>
              </a:cxn>
              <a:cxn ang="0">
                <a:pos x="connsiteX22144" y="connsiteY22144"/>
              </a:cxn>
              <a:cxn ang="0">
                <a:pos x="connsiteX22145" y="connsiteY22145"/>
              </a:cxn>
              <a:cxn ang="0">
                <a:pos x="connsiteX22146" y="connsiteY22146"/>
              </a:cxn>
              <a:cxn ang="0">
                <a:pos x="connsiteX22147" y="connsiteY22147"/>
              </a:cxn>
              <a:cxn ang="0">
                <a:pos x="connsiteX22148" y="connsiteY22148"/>
              </a:cxn>
              <a:cxn ang="0">
                <a:pos x="connsiteX22149" y="connsiteY22149"/>
              </a:cxn>
              <a:cxn ang="0">
                <a:pos x="connsiteX22150" y="connsiteY22150"/>
              </a:cxn>
              <a:cxn ang="0">
                <a:pos x="connsiteX22151" y="connsiteY22151"/>
              </a:cxn>
              <a:cxn ang="0">
                <a:pos x="connsiteX22152" y="connsiteY22152"/>
              </a:cxn>
              <a:cxn ang="0">
                <a:pos x="connsiteX22153" y="connsiteY22153"/>
              </a:cxn>
              <a:cxn ang="0">
                <a:pos x="connsiteX22154" y="connsiteY22154"/>
              </a:cxn>
              <a:cxn ang="0">
                <a:pos x="connsiteX22155" y="connsiteY22155"/>
              </a:cxn>
              <a:cxn ang="0">
                <a:pos x="connsiteX22156" y="connsiteY22156"/>
              </a:cxn>
              <a:cxn ang="0">
                <a:pos x="connsiteX22157" y="connsiteY22157"/>
              </a:cxn>
              <a:cxn ang="0">
                <a:pos x="connsiteX22158" y="connsiteY22158"/>
              </a:cxn>
              <a:cxn ang="0">
                <a:pos x="connsiteX22159" y="connsiteY22159"/>
              </a:cxn>
              <a:cxn ang="0">
                <a:pos x="connsiteX22160" y="connsiteY22160"/>
              </a:cxn>
              <a:cxn ang="0">
                <a:pos x="connsiteX22161" y="connsiteY22161"/>
              </a:cxn>
              <a:cxn ang="0">
                <a:pos x="connsiteX22162" y="connsiteY22162"/>
              </a:cxn>
              <a:cxn ang="0">
                <a:pos x="connsiteX22163" y="connsiteY22163"/>
              </a:cxn>
              <a:cxn ang="0">
                <a:pos x="connsiteX22164" y="connsiteY22164"/>
              </a:cxn>
              <a:cxn ang="0">
                <a:pos x="connsiteX22165" y="connsiteY22165"/>
              </a:cxn>
              <a:cxn ang="0">
                <a:pos x="connsiteX22166" y="connsiteY22166"/>
              </a:cxn>
              <a:cxn ang="0">
                <a:pos x="connsiteX22167" y="connsiteY22167"/>
              </a:cxn>
              <a:cxn ang="0">
                <a:pos x="connsiteX22168" y="connsiteY22168"/>
              </a:cxn>
              <a:cxn ang="0">
                <a:pos x="connsiteX22169" y="connsiteY22169"/>
              </a:cxn>
              <a:cxn ang="0">
                <a:pos x="connsiteX22170" y="connsiteY22170"/>
              </a:cxn>
              <a:cxn ang="0">
                <a:pos x="connsiteX22171" y="connsiteY22171"/>
              </a:cxn>
              <a:cxn ang="0">
                <a:pos x="connsiteX22172" y="connsiteY22172"/>
              </a:cxn>
              <a:cxn ang="0">
                <a:pos x="connsiteX22173" y="connsiteY22173"/>
              </a:cxn>
              <a:cxn ang="0">
                <a:pos x="connsiteX22174" y="connsiteY22174"/>
              </a:cxn>
              <a:cxn ang="0">
                <a:pos x="connsiteX22175" y="connsiteY22175"/>
              </a:cxn>
              <a:cxn ang="0">
                <a:pos x="connsiteX22176" y="connsiteY22176"/>
              </a:cxn>
              <a:cxn ang="0">
                <a:pos x="connsiteX22177" y="connsiteY22177"/>
              </a:cxn>
              <a:cxn ang="0">
                <a:pos x="connsiteX22178" y="connsiteY22178"/>
              </a:cxn>
              <a:cxn ang="0">
                <a:pos x="connsiteX22179" y="connsiteY22179"/>
              </a:cxn>
              <a:cxn ang="0">
                <a:pos x="connsiteX22180" y="connsiteY22180"/>
              </a:cxn>
              <a:cxn ang="0">
                <a:pos x="connsiteX22181" y="connsiteY22181"/>
              </a:cxn>
              <a:cxn ang="0">
                <a:pos x="connsiteX22182" y="connsiteY22182"/>
              </a:cxn>
              <a:cxn ang="0">
                <a:pos x="connsiteX22183" y="connsiteY22183"/>
              </a:cxn>
              <a:cxn ang="0">
                <a:pos x="connsiteX22184" y="connsiteY22184"/>
              </a:cxn>
              <a:cxn ang="0">
                <a:pos x="connsiteX22185" y="connsiteY22185"/>
              </a:cxn>
              <a:cxn ang="0">
                <a:pos x="connsiteX22186" y="connsiteY22186"/>
              </a:cxn>
              <a:cxn ang="0">
                <a:pos x="connsiteX22187" y="connsiteY22187"/>
              </a:cxn>
              <a:cxn ang="0">
                <a:pos x="connsiteX22188" y="connsiteY22188"/>
              </a:cxn>
              <a:cxn ang="0">
                <a:pos x="connsiteX22189" y="connsiteY22189"/>
              </a:cxn>
              <a:cxn ang="0">
                <a:pos x="connsiteX22190" y="connsiteY22190"/>
              </a:cxn>
              <a:cxn ang="0">
                <a:pos x="connsiteX22191" y="connsiteY22191"/>
              </a:cxn>
              <a:cxn ang="0">
                <a:pos x="connsiteX22192" y="connsiteY22192"/>
              </a:cxn>
              <a:cxn ang="0">
                <a:pos x="connsiteX22193" y="connsiteY22193"/>
              </a:cxn>
              <a:cxn ang="0">
                <a:pos x="connsiteX22194" y="connsiteY22194"/>
              </a:cxn>
              <a:cxn ang="0">
                <a:pos x="connsiteX22195" y="connsiteY22195"/>
              </a:cxn>
              <a:cxn ang="0">
                <a:pos x="connsiteX22196" y="connsiteY22196"/>
              </a:cxn>
              <a:cxn ang="0">
                <a:pos x="connsiteX22197" y="connsiteY22197"/>
              </a:cxn>
              <a:cxn ang="0">
                <a:pos x="connsiteX22198" y="connsiteY22198"/>
              </a:cxn>
              <a:cxn ang="0">
                <a:pos x="connsiteX22199" y="connsiteY22199"/>
              </a:cxn>
              <a:cxn ang="0">
                <a:pos x="connsiteX22200" y="connsiteY22200"/>
              </a:cxn>
              <a:cxn ang="0">
                <a:pos x="connsiteX22201" y="connsiteY22201"/>
              </a:cxn>
              <a:cxn ang="0">
                <a:pos x="connsiteX22202" y="connsiteY22202"/>
              </a:cxn>
              <a:cxn ang="0">
                <a:pos x="connsiteX22203" y="connsiteY22203"/>
              </a:cxn>
              <a:cxn ang="0">
                <a:pos x="connsiteX22204" y="connsiteY22204"/>
              </a:cxn>
              <a:cxn ang="0">
                <a:pos x="connsiteX22205" y="connsiteY22205"/>
              </a:cxn>
              <a:cxn ang="0">
                <a:pos x="connsiteX22206" y="connsiteY22206"/>
              </a:cxn>
              <a:cxn ang="0">
                <a:pos x="connsiteX22207" y="connsiteY22207"/>
              </a:cxn>
              <a:cxn ang="0">
                <a:pos x="connsiteX22208" y="connsiteY22208"/>
              </a:cxn>
              <a:cxn ang="0">
                <a:pos x="connsiteX22209" y="connsiteY22209"/>
              </a:cxn>
              <a:cxn ang="0">
                <a:pos x="connsiteX22210" y="connsiteY22210"/>
              </a:cxn>
              <a:cxn ang="0">
                <a:pos x="connsiteX22211" y="connsiteY22211"/>
              </a:cxn>
              <a:cxn ang="0">
                <a:pos x="connsiteX22212" y="connsiteY22212"/>
              </a:cxn>
              <a:cxn ang="0">
                <a:pos x="connsiteX22213" y="connsiteY22213"/>
              </a:cxn>
              <a:cxn ang="0">
                <a:pos x="connsiteX22214" y="connsiteY22214"/>
              </a:cxn>
              <a:cxn ang="0">
                <a:pos x="connsiteX22215" y="connsiteY22215"/>
              </a:cxn>
              <a:cxn ang="0">
                <a:pos x="connsiteX22216" y="connsiteY22216"/>
              </a:cxn>
              <a:cxn ang="0">
                <a:pos x="connsiteX22217" y="connsiteY22217"/>
              </a:cxn>
              <a:cxn ang="0">
                <a:pos x="connsiteX22218" y="connsiteY22218"/>
              </a:cxn>
              <a:cxn ang="0">
                <a:pos x="connsiteX22219" y="connsiteY22219"/>
              </a:cxn>
              <a:cxn ang="0">
                <a:pos x="connsiteX22220" y="connsiteY22220"/>
              </a:cxn>
              <a:cxn ang="0">
                <a:pos x="connsiteX22221" y="connsiteY22221"/>
              </a:cxn>
              <a:cxn ang="0">
                <a:pos x="connsiteX22222" y="connsiteY22222"/>
              </a:cxn>
              <a:cxn ang="0">
                <a:pos x="connsiteX22223" y="connsiteY22223"/>
              </a:cxn>
              <a:cxn ang="0">
                <a:pos x="connsiteX22224" y="connsiteY22224"/>
              </a:cxn>
              <a:cxn ang="0">
                <a:pos x="connsiteX22225" y="connsiteY22225"/>
              </a:cxn>
              <a:cxn ang="0">
                <a:pos x="connsiteX22226" y="connsiteY22226"/>
              </a:cxn>
              <a:cxn ang="0">
                <a:pos x="connsiteX22227" y="connsiteY22227"/>
              </a:cxn>
              <a:cxn ang="0">
                <a:pos x="connsiteX22228" y="connsiteY22228"/>
              </a:cxn>
              <a:cxn ang="0">
                <a:pos x="connsiteX22229" y="connsiteY22229"/>
              </a:cxn>
              <a:cxn ang="0">
                <a:pos x="connsiteX22230" y="connsiteY22230"/>
              </a:cxn>
              <a:cxn ang="0">
                <a:pos x="connsiteX22231" y="connsiteY22231"/>
              </a:cxn>
              <a:cxn ang="0">
                <a:pos x="connsiteX22232" y="connsiteY22232"/>
              </a:cxn>
              <a:cxn ang="0">
                <a:pos x="connsiteX22233" y="connsiteY22233"/>
              </a:cxn>
              <a:cxn ang="0">
                <a:pos x="connsiteX22234" y="connsiteY22234"/>
              </a:cxn>
              <a:cxn ang="0">
                <a:pos x="connsiteX22235" y="connsiteY22235"/>
              </a:cxn>
              <a:cxn ang="0">
                <a:pos x="connsiteX22236" y="connsiteY22236"/>
              </a:cxn>
              <a:cxn ang="0">
                <a:pos x="connsiteX22237" y="connsiteY22237"/>
              </a:cxn>
              <a:cxn ang="0">
                <a:pos x="connsiteX22238" y="connsiteY22238"/>
              </a:cxn>
              <a:cxn ang="0">
                <a:pos x="connsiteX22239" y="connsiteY22239"/>
              </a:cxn>
              <a:cxn ang="0">
                <a:pos x="connsiteX22240" y="connsiteY22240"/>
              </a:cxn>
              <a:cxn ang="0">
                <a:pos x="connsiteX22241" y="connsiteY22241"/>
              </a:cxn>
              <a:cxn ang="0">
                <a:pos x="connsiteX22242" y="connsiteY22242"/>
              </a:cxn>
              <a:cxn ang="0">
                <a:pos x="connsiteX22243" y="connsiteY22243"/>
              </a:cxn>
              <a:cxn ang="0">
                <a:pos x="connsiteX22244" y="connsiteY22244"/>
              </a:cxn>
              <a:cxn ang="0">
                <a:pos x="connsiteX22245" y="connsiteY22245"/>
              </a:cxn>
              <a:cxn ang="0">
                <a:pos x="connsiteX22246" y="connsiteY22246"/>
              </a:cxn>
              <a:cxn ang="0">
                <a:pos x="connsiteX22247" y="connsiteY22247"/>
              </a:cxn>
              <a:cxn ang="0">
                <a:pos x="connsiteX22248" y="connsiteY22248"/>
              </a:cxn>
              <a:cxn ang="0">
                <a:pos x="connsiteX22249" y="connsiteY22249"/>
              </a:cxn>
              <a:cxn ang="0">
                <a:pos x="connsiteX22250" y="connsiteY22250"/>
              </a:cxn>
              <a:cxn ang="0">
                <a:pos x="connsiteX22251" y="connsiteY22251"/>
              </a:cxn>
              <a:cxn ang="0">
                <a:pos x="connsiteX22252" y="connsiteY22252"/>
              </a:cxn>
              <a:cxn ang="0">
                <a:pos x="connsiteX22253" y="connsiteY22253"/>
              </a:cxn>
              <a:cxn ang="0">
                <a:pos x="connsiteX22254" y="connsiteY22254"/>
              </a:cxn>
              <a:cxn ang="0">
                <a:pos x="connsiteX22255" y="connsiteY22255"/>
              </a:cxn>
              <a:cxn ang="0">
                <a:pos x="connsiteX22256" y="connsiteY22256"/>
              </a:cxn>
              <a:cxn ang="0">
                <a:pos x="connsiteX22257" y="connsiteY22257"/>
              </a:cxn>
              <a:cxn ang="0">
                <a:pos x="connsiteX22258" y="connsiteY22258"/>
              </a:cxn>
              <a:cxn ang="0">
                <a:pos x="connsiteX22259" y="connsiteY22259"/>
              </a:cxn>
              <a:cxn ang="0">
                <a:pos x="connsiteX22260" y="connsiteY22260"/>
              </a:cxn>
              <a:cxn ang="0">
                <a:pos x="connsiteX22261" y="connsiteY22261"/>
              </a:cxn>
              <a:cxn ang="0">
                <a:pos x="connsiteX22262" y="connsiteY22262"/>
              </a:cxn>
              <a:cxn ang="0">
                <a:pos x="connsiteX22263" y="connsiteY22263"/>
              </a:cxn>
              <a:cxn ang="0">
                <a:pos x="connsiteX22264" y="connsiteY22264"/>
              </a:cxn>
              <a:cxn ang="0">
                <a:pos x="connsiteX22265" y="connsiteY22265"/>
              </a:cxn>
              <a:cxn ang="0">
                <a:pos x="connsiteX22266" y="connsiteY22266"/>
              </a:cxn>
              <a:cxn ang="0">
                <a:pos x="connsiteX22267" y="connsiteY22267"/>
              </a:cxn>
              <a:cxn ang="0">
                <a:pos x="connsiteX22268" y="connsiteY22268"/>
              </a:cxn>
              <a:cxn ang="0">
                <a:pos x="connsiteX22269" y="connsiteY22269"/>
              </a:cxn>
              <a:cxn ang="0">
                <a:pos x="connsiteX22270" y="connsiteY22270"/>
              </a:cxn>
              <a:cxn ang="0">
                <a:pos x="connsiteX22271" y="connsiteY22271"/>
              </a:cxn>
              <a:cxn ang="0">
                <a:pos x="connsiteX22272" y="connsiteY22272"/>
              </a:cxn>
              <a:cxn ang="0">
                <a:pos x="connsiteX22273" y="connsiteY22273"/>
              </a:cxn>
              <a:cxn ang="0">
                <a:pos x="connsiteX22274" y="connsiteY22274"/>
              </a:cxn>
              <a:cxn ang="0">
                <a:pos x="connsiteX22275" y="connsiteY22275"/>
              </a:cxn>
              <a:cxn ang="0">
                <a:pos x="connsiteX22276" y="connsiteY22276"/>
              </a:cxn>
              <a:cxn ang="0">
                <a:pos x="connsiteX22277" y="connsiteY22277"/>
              </a:cxn>
              <a:cxn ang="0">
                <a:pos x="connsiteX22278" y="connsiteY22278"/>
              </a:cxn>
              <a:cxn ang="0">
                <a:pos x="connsiteX22279" y="connsiteY22279"/>
              </a:cxn>
              <a:cxn ang="0">
                <a:pos x="connsiteX22280" y="connsiteY22280"/>
              </a:cxn>
              <a:cxn ang="0">
                <a:pos x="connsiteX22281" y="connsiteY22281"/>
              </a:cxn>
              <a:cxn ang="0">
                <a:pos x="connsiteX22282" y="connsiteY22282"/>
              </a:cxn>
              <a:cxn ang="0">
                <a:pos x="connsiteX22283" y="connsiteY22283"/>
              </a:cxn>
              <a:cxn ang="0">
                <a:pos x="connsiteX22284" y="connsiteY22284"/>
              </a:cxn>
              <a:cxn ang="0">
                <a:pos x="connsiteX22285" y="connsiteY22285"/>
              </a:cxn>
              <a:cxn ang="0">
                <a:pos x="connsiteX22286" y="connsiteY22286"/>
              </a:cxn>
              <a:cxn ang="0">
                <a:pos x="connsiteX22287" y="connsiteY22287"/>
              </a:cxn>
              <a:cxn ang="0">
                <a:pos x="connsiteX22288" y="connsiteY22288"/>
              </a:cxn>
              <a:cxn ang="0">
                <a:pos x="connsiteX22289" y="connsiteY22289"/>
              </a:cxn>
              <a:cxn ang="0">
                <a:pos x="connsiteX22290" y="connsiteY22290"/>
              </a:cxn>
              <a:cxn ang="0">
                <a:pos x="connsiteX22291" y="connsiteY22291"/>
              </a:cxn>
              <a:cxn ang="0">
                <a:pos x="connsiteX22292" y="connsiteY22292"/>
              </a:cxn>
              <a:cxn ang="0">
                <a:pos x="connsiteX22293" y="connsiteY22293"/>
              </a:cxn>
              <a:cxn ang="0">
                <a:pos x="connsiteX22294" y="connsiteY22294"/>
              </a:cxn>
              <a:cxn ang="0">
                <a:pos x="connsiteX22295" y="connsiteY22295"/>
              </a:cxn>
              <a:cxn ang="0">
                <a:pos x="connsiteX22296" y="connsiteY22296"/>
              </a:cxn>
              <a:cxn ang="0">
                <a:pos x="connsiteX22297" y="connsiteY22297"/>
              </a:cxn>
              <a:cxn ang="0">
                <a:pos x="connsiteX22298" y="connsiteY22298"/>
              </a:cxn>
              <a:cxn ang="0">
                <a:pos x="connsiteX22299" y="connsiteY22299"/>
              </a:cxn>
              <a:cxn ang="0">
                <a:pos x="connsiteX22300" y="connsiteY22300"/>
              </a:cxn>
              <a:cxn ang="0">
                <a:pos x="connsiteX22301" y="connsiteY22301"/>
              </a:cxn>
              <a:cxn ang="0">
                <a:pos x="connsiteX22302" y="connsiteY22302"/>
              </a:cxn>
              <a:cxn ang="0">
                <a:pos x="connsiteX22303" y="connsiteY22303"/>
              </a:cxn>
              <a:cxn ang="0">
                <a:pos x="connsiteX22304" y="connsiteY22304"/>
              </a:cxn>
              <a:cxn ang="0">
                <a:pos x="connsiteX22305" y="connsiteY22305"/>
              </a:cxn>
              <a:cxn ang="0">
                <a:pos x="connsiteX22306" y="connsiteY22306"/>
              </a:cxn>
              <a:cxn ang="0">
                <a:pos x="connsiteX22307" y="connsiteY22307"/>
              </a:cxn>
              <a:cxn ang="0">
                <a:pos x="connsiteX22308" y="connsiteY22308"/>
              </a:cxn>
              <a:cxn ang="0">
                <a:pos x="connsiteX22309" y="connsiteY22309"/>
              </a:cxn>
              <a:cxn ang="0">
                <a:pos x="connsiteX22310" y="connsiteY22310"/>
              </a:cxn>
              <a:cxn ang="0">
                <a:pos x="connsiteX22311" y="connsiteY22311"/>
              </a:cxn>
              <a:cxn ang="0">
                <a:pos x="connsiteX22312" y="connsiteY22312"/>
              </a:cxn>
              <a:cxn ang="0">
                <a:pos x="connsiteX22313" y="connsiteY22313"/>
              </a:cxn>
              <a:cxn ang="0">
                <a:pos x="connsiteX22314" y="connsiteY22314"/>
              </a:cxn>
              <a:cxn ang="0">
                <a:pos x="connsiteX22315" y="connsiteY22315"/>
              </a:cxn>
              <a:cxn ang="0">
                <a:pos x="connsiteX22316" y="connsiteY22316"/>
              </a:cxn>
              <a:cxn ang="0">
                <a:pos x="connsiteX22317" y="connsiteY22317"/>
              </a:cxn>
              <a:cxn ang="0">
                <a:pos x="connsiteX22318" y="connsiteY22318"/>
              </a:cxn>
              <a:cxn ang="0">
                <a:pos x="connsiteX22319" y="connsiteY22319"/>
              </a:cxn>
              <a:cxn ang="0">
                <a:pos x="connsiteX22320" y="connsiteY22320"/>
              </a:cxn>
              <a:cxn ang="0">
                <a:pos x="connsiteX22321" y="connsiteY22321"/>
              </a:cxn>
              <a:cxn ang="0">
                <a:pos x="connsiteX22322" y="connsiteY22322"/>
              </a:cxn>
              <a:cxn ang="0">
                <a:pos x="connsiteX22323" y="connsiteY22323"/>
              </a:cxn>
              <a:cxn ang="0">
                <a:pos x="connsiteX22324" y="connsiteY22324"/>
              </a:cxn>
              <a:cxn ang="0">
                <a:pos x="connsiteX22325" y="connsiteY22325"/>
              </a:cxn>
              <a:cxn ang="0">
                <a:pos x="connsiteX22326" y="connsiteY22326"/>
              </a:cxn>
              <a:cxn ang="0">
                <a:pos x="connsiteX22327" y="connsiteY22327"/>
              </a:cxn>
              <a:cxn ang="0">
                <a:pos x="connsiteX22328" y="connsiteY22328"/>
              </a:cxn>
              <a:cxn ang="0">
                <a:pos x="connsiteX22329" y="connsiteY22329"/>
              </a:cxn>
              <a:cxn ang="0">
                <a:pos x="connsiteX22330" y="connsiteY22330"/>
              </a:cxn>
              <a:cxn ang="0">
                <a:pos x="connsiteX22331" y="connsiteY22331"/>
              </a:cxn>
              <a:cxn ang="0">
                <a:pos x="connsiteX22332" y="connsiteY22332"/>
              </a:cxn>
              <a:cxn ang="0">
                <a:pos x="connsiteX22333" y="connsiteY22333"/>
              </a:cxn>
              <a:cxn ang="0">
                <a:pos x="connsiteX22334" y="connsiteY22334"/>
              </a:cxn>
              <a:cxn ang="0">
                <a:pos x="connsiteX22335" y="connsiteY22335"/>
              </a:cxn>
              <a:cxn ang="0">
                <a:pos x="connsiteX22336" y="connsiteY22336"/>
              </a:cxn>
              <a:cxn ang="0">
                <a:pos x="connsiteX22337" y="connsiteY22337"/>
              </a:cxn>
              <a:cxn ang="0">
                <a:pos x="connsiteX22338" y="connsiteY22338"/>
              </a:cxn>
              <a:cxn ang="0">
                <a:pos x="connsiteX22339" y="connsiteY22339"/>
              </a:cxn>
              <a:cxn ang="0">
                <a:pos x="connsiteX22340" y="connsiteY22340"/>
              </a:cxn>
              <a:cxn ang="0">
                <a:pos x="connsiteX22341" y="connsiteY22341"/>
              </a:cxn>
              <a:cxn ang="0">
                <a:pos x="connsiteX22342" y="connsiteY22342"/>
              </a:cxn>
              <a:cxn ang="0">
                <a:pos x="connsiteX22343" y="connsiteY22343"/>
              </a:cxn>
              <a:cxn ang="0">
                <a:pos x="connsiteX22344" y="connsiteY22344"/>
              </a:cxn>
              <a:cxn ang="0">
                <a:pos x="connsiteX22345" y="connsiteY22345"/>
              </a:cxn>
              <a:cxn ang="0">
                <a:pos x="connsiteX22346" y="connsiteY22346"/>
              </a:cxn>
              <a:cxn ang="0">
                <a:pos x="connsiteX22347" y="connsiteY22347"/>
              </a:cxn>
              <a:cxn ang="0">
                <a:pos x="connsiteX22348" y="connsiteY22348"/>
              </a:cxn>
              <a:cxn ang="0">
                <a:pos x="connsiteX22349" y="connsiteY22349"/>
              </a:cxn>
              <a:cxn ang="0">
                <a:pos x="connsiteX22350" y="connsiteY22350"/>
              </a:cxn>
              <a:cxn ang="0">
                <a:pos x="connsiteX22351" y="connsiteY22351"/>
              </a:cxn>
              <a:cxn ang="0">
                <a:pos x="connsiteX22352" y="connsiteY22352"/>
              </a:cxn>
              <a:cxn ang="0">
                <a:pos x="connsiteX22353" y="connsiteY22353"/>
              </a:cxn>
              <a:cxn ang="0">
                <a:pos x="connsiteX22354" y="connsiteY22354"/>
              </a:cxn>
              <a:cxn ang="0">
                <a:pos x="connsiteX22355" y="connsiteY22355"/>
              </a:cxn>
              <a:cxn ang="0">
                <a:pos x="connsiteX22356" y="connsiteY22356"/>
              </a:cxn>
              <a:cxn ang="0">
                <a:pos x="connsiteX22357" y="connsiteY22357"/>
              </a:cxn>
              <a:cxn ang="0">
                <a:pos x="connsiteX22358" y="connsiteY22358"/>
              </a:cxn>
              <a:cxn ang="0">
                <a:pos x="connsiteX22359" y="connsiteY22359"/>
              </a:cxn>
              <a:cxn ang="0">
                <a:pos x="connsiteX22360" y="connsiteY22360"/>
              </a:cxn>
              <a:cxn ang="0">
                <a:pos x="connsiteX22361" y="connsiteY22361"/>
              </a:cxn>
              <a:cxn ang="0">
                <a:pos x="connsiteX22362" y="connsiteY22362"/>
              </a:cxn>
              <a:cxn ang="0">
                <a:pos x="connsiteX22363" y="connsiteY22363"/>
              </a:cxn>
              <a:cxn ang="0">
                <a:pos x="connsiteX22364" y="connsiteY22364"/>
              </a:cxn>
              <a:cxn ang="0">
                <a:pos x="connsiteX22365" y="connsiteY22365"/>
              </a:cxn>
              <a:cxn ang="0">
                <a:pos x="connsiteX22366" y="connsiteY22366"/>
              </a:cxn>
              <a:cxn ang="0">
                <a:pos x="connsiteX22367" y="connsiteY22367"/>
              </a:cxn>
              <a:cxn ang="0">
                <a:pos x="connsiteX22368" y="connsiteY22368"/>
              </a:cxn>
              <a:cxn ang="0">
                <a:pos x="connsiteX22369" y="connsiteY22369"/>
              </a:cxn>
              <a:cxn ang="0">
                <a:pos x="connsiteX22370" y="connsiteY22370"/>
              </a:cxn>
              <a:cxn ang="0">
                <a:pos x="connsiteX22371" y="connsiteY22371"/>
              </a:cxn>
              <a:cxn ang="0">
                <a:pos x="connsiteX22372" y="connsiteY22372"/>
              </a:cxn>
              <a:cxn ang="0">
                <a:pos x="connsiteX22373" y="connsiteY22373"/>
              </a:cxn>
              <a:cxn ang="0">
                <a:pos x="connsiteX22374" y="connsiteY22374"/>
              </a:cxn>
              <a:cxn ang="0">
                <a:pos x="connsiteX22375" y="connsiteY22375"/>
              </a:cxn>
              <a:cxn ang="0">
                <a:pos x="connsiteX22376" y="connsiteY22376"/>
              </a:cxn>
              <a:cxn ang="0">
                <a:pos x="connsiteX22377" y="connsiteY22377"/>
              </a:cxn>
              <a:cxn ang="0">
                <a:pos x="connsiteX22378" y="connsiteY22378"/>
              </a:cxn>
              <a:cxn ang="0">
                <a:pos x="connsiteX22379" y="connsiteY22379"/>
              </a:cxn>
              <a:cxn ang="0">
                <a:pos x="connsiteX22380" y="connsiteY22380"/>
              </a:cxn>
              <a:cxn ang="0">
                <a:pos x="connsiteX22381" y="connsiteY22381"/>
              </a:cxn>
              <a:cxn ang="0">
                <a:pos x="connsiteX22382" y="connsiteY22382"/>
              </a:cxn>
              <a:cxn ang="0">
                <a:pos x="connsiteX22383" y="connsiteY22383"/>
              </a:cxn>
              <a:cxn ang="0">
                <a:pos x="connsiteX22384" y="connsiteY22384"/>
              </a:cxn>
              <a:cxn ang="0">
                <a:pos x="connsiteX22385" y="connsiteY22385"/>
              </a:cxn>
              <a:cxn ang="0">
                <a:pos x="connsiteX22386" y="connsiteY22386"/>
              </a:cxn>
              <a:cxn ang="0">
                <a:pos x="connsiteX22387" y="connsiteY22387"/>
              </a:cxn>
              <a:cxn ang="0">
                <a:pos x="connsiteX22388" y="connsiteY22388"/>
              </a:cxn>
              <a:cxn ang="0">
                <a:pos x="connsiteX22389" y="connsiteY22389"/>
              </a:cxn>
              <a:cxn ang="0">
                <a:pos x="connsiteX22390" y="connsiteY22390"/>
              </a:cxn>
              <a:cxn ang="0">
                <a:pos x="connsiteX22391" y="connsiteY22391"/>
              </a:cxn>
              <a:cxn ang="0">
                <a:pos x="connsiteX22392" y="connsiteY22392"/>
              </a:cxn>
              <a:cxn ang="0">
                <a:pos x="connsiteX22393" y="connsiteY22393"/>
              </a:cxn>
              <a:cxn ang="0">
                <a:pos x="connsiteX22394" y="connsiteY22394"/>
              </a:cxn>
              <a:cxn ang="0">
                <a:pos x="connsiteX22395" y="connsiteY22395"/>
              </a:cxn>
              <a:cxn ang="0">
                <a:pos x="connsiteX22396" y="connsiteY22396"/>
              </a:cxn>
              <a:cxn ang="0">
                <a:pos x="connsiteX22397" y="connsiteY22397"/>
              </a:cxn>
              <a:cxn ang="0">
                <a:pos x="connsiteX22398" y="connsiteY22398"/>
              </a:cxn>
              <a:cxn ang="0">
                <a:pos x="connsiteX22399" y="connsiteY22399"/>
              </a:cxn>
              <a:cxn ang="0">
                <a:pos x="connsiteX22400" y="connsiteY22400"/>
              </a:cxn>
              <a:cxn ang="0">
                <a:pos x="connsiteX22401" y="connsiteY22401"/>
              </a:cxn>
              <a:cxn ang="0">
                <a:pos x="connsiteX22402" y="connsiteY22402"/>
              </a:cxn>
              <a:cxn ang="0">
                <a:pos x="connsiteX22403" y="connsiteY22403"/>
              </a:cxn>
              <a:cxn ang="0">
                <a:pos x="connsiteX22404" y="connsiteY22404"/>
              </a:cxn>
              <a:cxn ang="0">
                <a:pos x="connsiteX22405" y="connsiteY22405"/>
              </a:cxn>
              <a:cxn ang="0">
                <a:pos x="connsiteX22406" y="connsiteY22406"/>
              </a:cxn>
              <a:cxn ang="0">
                <a:pos x="connsiteX22407" y="connsiteY22407"/>
              </a:cxn>
              <a:cxn ang="0">
                <a:pos x="connsiteX22408" y="connsiteY22408"/>
              </a:cxn>
              <a:cxn ang="0">
                <a:pos x="connsiteX22409" y="connsiteY22409"/>
              </a:cxn>
              <a:cxn ang="0">
                <a:pos x="connsiteX22410" y="connsiteY22410"/>
              </a:cxn>
              <a:cxn ang="0">
                <a:pos x="connsiteX22411" y="connsiteY22411"/>
              </a:cxn>
              <a:cxn ang="0">
                <a:pos x="connsiteX22412" y="connsiteY22412"/>
              </a:cxn>
              <a:cxn ang="0">
                <a:pos x="connsiteX22413" y="connsiteY22413"/>
              </a:cxn>
              <a:cxn ang="0">
                <a:pos x="connsiteX22414" y="connsiteY22414"/>
              </a:cxn>
              <a:cxn ang="0">
                <a:pos x="connsiteX22415" y="connsiteY22415"/>
              </a:cxn>
              <a:cxn ang="0">
                <a:pos x="connsiteX22416" y="connsiteY22416"/>
              </a:cxn>
              <a:cxn ang="0">
                <a:pos x="connsiteX22417" y="connsiteY22417"/>
              </a:cxn>
              <a:cxn ang="0">
                <a:pos x="connsiteX22418" y="connsiteY22418"/>
              </a:cxn>
              <a:cxn ang="0">
                <a:pos x="connsiteX22419" y="connsiteY22419"/>
              </a:cxn>
              <a:cxn ang="0">
                <a:pos x="connsiteX22420" y="connsiteY22420"/>
              </a:cxn>
              <a:cxn ang="0">
                <a:pos x="connsiteX22421" y="connsiteY22421"/>
              </a:cxn>
              <a:cxn ang="0">
                <a:pos x="connsiteX22422" y="connsiteY22422"/>
              </a:cxn>
              <a:cxn ang="0">
                <a:pos x="connsiteX22423" y="connsiteY22423"/>
              </a:cxn>
              <a:cxn ang="0">
                <a:pos x="connsiteX22424" y="connsiteY22424"/>
              </a:cxn>
              <a:cxn ang="0">
                <a:pos x="connsiteX22425" y="connsiteY22425"/>
              </a:cxn>
              <a:cxn ang="0">
                <a:pos x="connsiteX22426" y="connsiteY22426"/>
              </a:cxn>
              <a:cxn ang="0">
                <a:pos x="connsiteX22427" y="connsiteY22427"/>
              </a:cxn>
              <a:cxn ang="0">
                <a:pos x="connsiteX22428" y="connsiteY22428"/>
              </a:cxn>
              <a:cxn ang="0">
                <a:pos x="connsiteX22429" y="connsiteY22429"/>
              </a:cxn>
              <a:cxn ang="0">
                <a:pos x="connsiteX22430" y="connsiteY22430"/>
              </a:cxn>
              <a:cxn ang="0">
                <a:pos x="connsiteX22431" y="connsiteY22431"/>
              </a:cxn>
              <a:cxn ang="0">
                <a:pos x="connsiteX22432" y="connsiteY22432"/>
              </a:cxn>
              <a:cxn ang="0">
                <a:pos x="connsiteX22433" y="connsiteY22433"/>
              </a:cxn>
              <a:cxn ang="0">
                <a:pos x="connsiteX22434" y="connsiteY22434"/>
              </a:cxn>
              <a:cxn ang="0">
                <a:pos x="connsiteX22435" y="connsiteY22435"/>
              </a:cxn>
              <a:cxn ang="0">
                <a:pos x="connsiteX22436" y="connsiteY22436"/>
              </a:cxn>
              <a:cxn ang="0">
                <a:pos x="connsiteX22437" y="connsiteY22437"/>
              </a:cxn>
              <a:cxn ang="0">
                <a:pos x="connsiteX22438" y="connsiteY22438"/>
              </a:cxn>
              <a:cxn ang="0">
                <a:pos x="connsiteX22439" y="connsiteY22439"/>
              </a:cxn>
              <a:cxn ang="0">
                <a:pos x="connsiteX22440" y="connsiteY22440"/>
              </a:cxn>
              <a:cxn ang="0">
                <a:pos x="connsiteX22441" y="connsiteY22441"/>
              </a:cxn>
              <a:cxn ang="0">
                <a:pos x="connsiteX22442" y="connsiteY22442"/>
              </a:cxn>
              <a:cxn ang="0">
                <a:pos x="connsiteX22443" y="connsiteY22443"/>
              </a:cxn>
              <a:cxn ang="0">
                <a:pos x="connsiteX22444" y="connsiteY22444"/>
              </a:cxn>
              <a:cxn ang="0">
                <a:pos x="connsiteX22445" y="connsiteY22445"/>
              </a:cxn>
              <a:cxn ang="0">
                <a:pos x="connsiteX22446" y="connsiteY22446"/>
              </a:cxn>
              <a:cxn ang="0">
                <a:pos x="connsiteX22447" y="connsiteY22447"/>
              </a:cxn>
              <a:cxn ang="0">
                <a:pos x="connsiteX22448" y="connsiteY22448"/>
              </a:cxn>
              <a:cxn ang="0">
                <a:pos x="connsiteX22449" y="connsiteY22449"/>
              </a:cxn>
              <a:cxn ang="0">
                <a:pos x="connsiteX22450" y="connsiteY22450"/>
              </a:cxn>
              <a:cxn ang="0">
                <a:pos x="connsiteX22451" y="connsiteY22451"/>
              </a:cxn>
              <a:cxn ang="0">
                <a:pos x="connsiteX22452" y="connsiteY22452"/>
              </a:cxn>
              <a:cxn ang="0">
                <a:pos x="connsiteX22453" y="connsiteY22453"/>
              </a:cxn>
              <a:cxn ang="0">
                <a:pos x="connsiteX22454" y="connsiteY22454"/>
              </a:cxn>
              <a:cxn ang="0">
                <a:pos x="connsiteX22455" y="connsiteY22455"/>
              </a:cxn>
              <a:cxn ang="0">
                <a:pos x="connsiteX22456" y="connsiteY22456"/>
              </a:cxn>
              <a:cxn ang="0">
                <a:pos x="connsiteX22457" y="connsiteY22457"/>
              </a:cxn>
              <a:cxn ang="0">
                <a:pos x="connsiteX22458" y="connsiteY22458"/>
              </a:cxn>
              <a:cxn ang="0">
                <a:pos x="connsiteX22459" y="connsiteY22459"/>
              </a:cxn>
              <a:cxn ang="0">
                <a:pos x="connsiteX22460" y="connsiteY22460"/>
              </a:cxn>
              <a:cxn ang="0">
                <a:pos x="connsiteX22461" y="connsiteY22461"/>
              </a:cxn>
              <a:cxn ang="0">
                <a:pos x="connsiteX22462" y="connsiteY22462"/>
              </a:cxn>
              <a:cxn ang="0">
                <a:pos x="connsiteX22463" y="connsiteY22463"/>
              </a:cxn>
              <a:cxn ang="0">
                <a:pos x="connsiteX22464" y="connsiteY22464"/>
              </a:cxn>
              <a:cxn ang="0">
                <a:pos x="connsiteX22465" y="connsiteY22465"/>
              </a:cxn>
              <a:cxn ang="0">
                <a:pos x="connsiteX22466" y="connsiteY22466"/>
              </a:cxn>
              <a:cxn ang="0">
                <a:pos x="connsiteX22467" y="connsiteY22467"/>
              </a:cxn>
              <a:cxn ang="0">
                <a:pos x="connsiteX22468" y="connsiteY22468"/>
              </a:cxn>
              <a:cxn ang="0">
                <a:pos x="connsiteX22469" y="connsiteY22469"/>
              </a:cxn>
              <a:cxn ang="0">
                <a:pos x="connsiteX22470" y="connsiteY22470"/>
              </a:cxn>
              <a:cxn ang="0">
                <a:pos x="connsiteX22471" y="connsiteY22471"/>
              </a:cxn>
              <a:cxn ang="0">
                <a:pos x="connsiteX22472" y="connsiteY22472"/>
              </a:cxn>
              <a:cxn ang="0">
                <a:pos x="connsiteX22473" y="connsiteY22473"/>
              </a:cxn>
              <a:cxn ang="0">
                <a:pos x="connsiteX22474" y="connsiteY22474"/>
              </a:cxn>
              <a:cxn ang="0">
                <a:pos x="connsiteX22475" y="connsiteY22475"/>
              </a:cxn>
              <a:cxn ang="0">
                <a:pos x="connsiteX22476" y="connsiteY22476"/>
              </a:cxn>
              <a:cxn ang="0">
                <a:pos x="connsiteX22477" y="connsiteY22477"/>
              </a:cxn>
              <a:cxn ang="0">
                <a:pos x="connsiteX22478" y="connsiteY22478"/>
              </a:cxn>
              <a:cxn ang="0">
                <a:pos x="connsiteX22479" y="connsiteY22479"/>
              </a:cxn>
              <a:cxn ang="0">
                <a:pos x="connsiteX22480" y="connsiteY22480"/>
              </a:cxn>
              <a:cxn ang="0">
                <a:pos x="connsiteX22481" y="connsiteY22481"/>
              </a:cxn>
              <a:cxn ang="0">
                <a:pos x="connsiteX22482" y="connsiteY22482"/>
              </a:cxn>
              <a:cxn ang="0">
                <a:pos x="connsiteX22483" y="connsiteY22483"/>
              </a:cxn>
              <a:cxn ang="0">
                <a:pos x="connsiteX22484" y="connsiteY22484"/>
              </a:cxn>
              <a:cxn ang="0">
                <a:pos x="connsiteX22485" y="connsiteY22485"/>
              </a:cxn>
              <a:cxn ang="0">
                <a:pos x="connsiteX22486" y="connsiteY22486"/>
              </a:cxn>
              <a:cxn ang="0">
                <a:pos x="connsiteX22487" y="connsiteY22487"/>
              </a:cxn>
              <a:cxn ang="0">
                <a:pos x="connsiteX22488" y="connsiteY22488"/>
              </a:cxn>
              <a:cxn ang="0">
                <a:pos x="connsiteX22489" y="connsiteY22489"/>
              </a:cxn>
              <a:cxn ang="0">
                <a:pos x="connsiteX22490" y="connsiteY22490"/>
              </a:cxn>
              <a:cxn ang="0">
                <a:pos x="connsiteX22491" y="connsiteY22491"/>
              </a:cxn>
              <a:cxn ang="0">
                <a:pos x="connsiteX22492" y="connsiteY22492"/>
              </a:cxn>
              <a:cxn ang="0">
                <a:pos x="connsiteX22493" y="connsiteY22493"/>
              </a:cxn>
              <a:cxn ang="0">
                <a:pos x="connsiteX22494" y="connsiteY22494"/>
              </a:cxn>
              <a:cxn ang="0">
                <a:pos x="connsiteX22495" y="connsiteY22495"/>
              </a:cxn>
              <a:cxn ang="0">
                <a:pos x="connsiteX22496" y="connsiteY22496"/>
              </a:cxn>
              <a:cxn ang="0">
                <a:pos x="connsiteX22497" y="connsiteY22497"/>
              </a:cxn>
              <a:cxn ang="0">
                <a:pos x="connsiteX22498" y="connsiteY22498"/>
              </a:cxn>
              <a:cxn ang="0">
                <a:pos x="connsiteX22499" y="connsiteY22499"/>
              </a:cxn>
              <a:cxn ang="0">
                <a:pos x="connsiteX22500" y="connsiteY22500"/>
              </a:cxn>
              <a:cxn ang="0">
                <a:pos x="connsiteX22501" y="connsiteY22501"/>
              </a:cxn>
              <a:cxn ang="0">
                <a:pos x="connsiteX22502" y="connsiteY22502"/>
              </a:cxn>
              <a:cxn ang="0">
                <a:pos x="connsiteX22503" y="connsiteY22503"/>
              </a:cxn>
              <a:cxn ang="0">
                <a:pos x="connsiteX22504" y="connsiteY22504"/>
              </a:cxn>
              <a:cxn ang="0">
                <a:pos x="connsiteX22505" y="connsiteY22505"/>
              </a:cxn>
              <a:cxn ang="0">
                <a:pos x="connsiteX22506" y="connsiteY22506"/>
              </a:cxn>
              <a:cxn ang="0">
                <a:pos x="connsiteX22507" y="connsiteY22507"/>
              </a:cxn>
              <a:cxn ang="0">
                <a:pos x="connsiteX22508" y="connsiteY22508"/>
              </a:cxn>
              <a:cxn ang="0">
                <a:pos x="connsiteX22509" y="connsiteY22509"/>
              </a:cxn>
              <a:cxn ang="0">
                <a:pos x="connsiteX22510" y="connsiteY22510"/>
              </a:cxn>
              <a:cxn ang="0">
                <a:pos x="connsiteX22511" y="connsiteY22511"/>
              </a:cxn>
              <a:cxn ang="0">
                <a:pos x="connsiteX22512" y="connsiteY22512"/>
              </a:cxn>
              <a:cxn ang="0">
                <a:pos x="connsiteX22513" y="connsiteY22513"/>
              </a:cxn>
              <a:cxn ang="0">
                <a:pos x="connsiteX22514" y="connsiteY22514"/>
              </a:cxn>
              <a:cxn ang="0">
                <a:pos x="connsiteX22515" y="connsiteY22515"/>
              </a:cxn>
              <a:cxn ang="0">
                <a:pos x="connsiteX22516" y="connsiteY22516"/>
              </a:cxn>
              <a:cxn ang="0">
                <a:pos x="connsiteX22517" y="connsiteY22517"/>
              </a:cxn>
              <a:cxn ang="0">
                <a:pos x="connsiteX22518" y="connsiteY22518"/>
              </a:cxn>
              <a:cxn ang="0">
                <a:pos x="connsiteX22519" y="connsiteY22519"/>
              </a:cxn>
              <a:cxn ang="0">
                <a:pos x="connsiteX22520" y="connsiteY22520"/>
              </a:cxn>
              <a:cxn ang="0">
                <a:pos x="connsiteX22521" y="connsiteY22521"/>
              </a:cxn>
              <a:cxn ang="0">
                <a:pos x="connsiteX22522" y="connsiteY22522"/>
              </a:cxn>
              <a:cxn ang="0">
                <a:pos x="connsiteX22523" y="connsiteY22523"/>
              </a:cxn>
              <a:cxn ang="0">
                <a:pos x="connsiteX22524" y="connsiteY22524"/>
              </a:cxn>
              <a:cxn ang="0">
                <a:pos x="connsiteX22525" y="connsiteY22525"/>
              </a:cxn>
              <a:cxn ang="0">
                <a:pos x="connsiteX22526" y="connsiteY22526"/>
              </a:cxn>
              <a:cxn ang="0">
                <a:pos x="connsiteX22527" y="connsiteY22527"/>
              </a:cxn>
              <a:cxn ang="0">
                <a:pos x="connsiteX22528" y="connsiteY22528"/>
              </a:cxn>
              <a:cxn ang="0">
                <a:pos x="connsiteX22529" y="connsiteY22529"/>
              </a:cxn>
              <a:cxn ang="0">
                <a:pos x="connsiteX22530" y="connsiteY22530"/>
              </a:cxn>
              <a:cxn ang="0">
                <a:pos x="connsiteX22531" y="connsiteY22531"/>
              </a:cxn>
              <a:cxn ang="0">
                <a:pos x="connsiteX22532" y="connsiteY22532"/>
              </a:cxn>
              <a:cxn ang="0">
                <a:pos x="connsiteX22533" y="connsiteY22533"/>
              </a:cxn>
              <a:cxn ang="0">
                <a:pos x="connsiteX22534" y="connsiteY22534"/>
              </a:cxn>
              <a:cxn ang="0">
                <a:pos x="connsiteX22535" y="connsiteY22535"/>
              </a:cxn>
              <a:cxn ang="0">
                <a:pos x="connsiteX22536" y="connsiteY22536"/>
              </a:cxn>
              <a:cxn ang="0">
                <a:pos x="connsiteX22537" y="connsiteY22537"/>
              </a:cxn>
              <a:cxn ang="0">
                <a:pos x="connsiteX22538" y="connsiteY22538"/>
              </a:cxn>
              <a:cxn ang="0">
                <a:pos x="connsiteX22539" y="connsiteY22539"/>
              </a:cxn>
              <a:cxn ang="0">
                <a:pos x="connsiteX22540" y="connsiteY22540"/>
              </a:cxn>
              <a:cxn ang="0">
                <a:pos x="connsiteX22541" y="connsiteY22541"/>
              </a:cxn>
              <a:cxn ang="0">
                <a:pos x="connsiteX22542" y="connsiteY22542"/>
              </a:cxn>
              <a:cxn ang="0">
                <a:pos x="connsiteX22543" y="connsiteY22543"/>
              </a:cxn>
              <a:cxn ang="0">
                <a:pos x="connsiteX22544" y="connsiteY22544"/>
              </a:cxn>
              <a:cxn ang="0">
                <a:pos x="connsiteX22545" y="connsiteY22545"/>
              </a:cxn>
              <a:cxn ang="0">
                <a:pos x="connsiteX22546" y="connsiteY22546"/>
              </a:cxn>
              <a:cxn ang="0">
                <a:pos x="connsiteX22547" y="connsiteY22547"/>
              </a:cxn>
              <a:cxn ang="0">
                <a:pos x="connsiteX22548" y="connsiteY22548"/>
              </a:cxn>
              <a:cxn ang="0">
                <a:pos x="connsiteX22549" y="connsiteY22549"/>
              </a:cxn>
              <a:cxn ang="0">
                <a:pos x="connsiteX22550" y="connsiteY22550"/>
              </a:cxn>
              <a:cxn ang="0">
                <a:pos x="connsiteX22551" y="connsiteY22551"/>
              </a:cxn>
              <a:cxn ang="0">
                <a:pos x="connsiteX22552" y="connsiteY22552"/>
              </a:cxn>
              <a:cxn ang="0">
                <a:pos x="connsiteX22553" y="connsiteY22553"/>
              </a:cxn>
              <a:cxn ang="0">
                <a:pos x="connsiteX22554" y="connsiteY22554"/>
              </a:cxn>
              <a:cxn ang="0">
                <a:pos x="connsiteX22555" y="connsiteY22555"/>
              </a:cxn>
              <a:cxn ang="0">
                <a:pos x="connsiteX22556" y="connsiteY22556"/>
              </a:cxn>
              <a:cxn ang="0">
                <a:pos x="connsiteX22557" y="connsiteY22557"/>
              </a:cxn>
              <a:cxn ang="0">
                <a:pos x="connsiteX22558" y="connsiteY22558"/>
              </a:cxn>
              <a:cxn ang="0">
                <a:pos x="connsiteX22559" y="connsiteY22559"/>
              </a:cxn>
              <a:cxn ang="0">
                <a:pos x="connsiteX22560" y="connsiteY22560"/>
              </a:cxn>
              <a:cxn ang="0">
                <a:pos x="connsiteX22561" y="connsiteY22561"/>
              </a:cxn>
              <a:cxn ang="0">
                <a:pos x="connsiteX22562" y="connsiteY22562"/>
              </a:cxn>
              <a:cxn ang="0">
                <a:pos x="connsiteX22563" y="connsiteY22563"/>
              </a:cxn>
              <a:cxn ang="0">
                <a:pos x="connsiteX22564" y="connsiteY22564"/>
              </a:cxn>
              <a:cxn ang="0">
                <a:pos x="connsiteX22565" y="connsiteY22565"/>
              </a:cxn>
              <a:cxn ang="0">
                <a:pos x="connsiteX22566" y="connsiteY22566"/>
              </a:cxn>
              <a:cxn ang="0">
                <a:pos x="connsiteX22567" y="connsiteY22567"/>
              </a:cxn>
              <a:cxn ang="0">
                <a:pos x="connsiteX22568" y="connsiteY22568"/>
              </a:cxn>
              <a:cxn ang="0">
                <a:pos x="connsiteX22569" y="connsiteY22569"/>
              </a:cxn>
              <a:cxn ang="0">
                <a:pos x="connsiteX22570" y="connsiteY22570"/>
              </a:cxn>
              <a:cxn ang="0">
                <a:pos x="connsiteX22571" y="connsiteY22571"/>
              </a:cxn>
              <a:cxn ang="0">
                <a:pos x="connsiteX22572" y="connsiteY22572"/>
              </a:cxn>
              <a:cxn ang="0">
                <a:pos x="connsiteX22573" y="connsiteY22573"/>
              </a:cxn>
              <a:cxn ang="0">
                <a:pos x="connsiteX22574" y="connsiteY22574"/>
              </a:cxn>
              <a:cxn ang="0">
                <a:pos x="connsiteX22575" y="connsiteY22575"/>
              </a:cxn>
              <a:cxn ang="0">
                <a:pos x="connsiteX22576" y="connsiteY22576"/>
              </a:cxn>
              <a:cxn ang="0">
                <a:pos x="connsiteX22577" y="connsiteY22577"/>
              </a:cxn>
              <a:cxn ang="0">
                <a:pos x="connsiteX22578" y="connsiteY22578"/>
              </a:cxn>
              <a:cxn ang="0">
                <a:pos x="connsiteX22579" y="connsiteY22579"/>
              </a:cxn>
              <a:cxn ang="0">
                <a:pos x="connsiteX22580" y="connsiteY22580"/>
              </a:cxn>
              <a:cxn ang="0">
                <a:pos x="connsiteX22581" y="connsiteY22581"/>
              </a:cxn>
              <a:cxn ang="0">
                <a:pos x="connsiteX22582" y="connsiteY22582"/>
              </a:cxn>
              <a:cxn ang="0">
                <a:pos x="connsiteX22583" y="connsiteY22583"/>
              </a:cxn>
              <a:cxn ang="0">
                <a:pos x="connsiteX22584" y="connsiteY22584"/>
              </a:cxn>
              <a:cxn ang="0">
                <a:pos x="connsiteX22585" y="connsiteY22585"/>
              </a:cxn>
              <a:cxn ang="0">
                <a:pos x="connsiteX22586" y="connsiteY22586"/>
              </a:cxn>
              <a:cxn ang="0">
                <a:pos x="connsiteX22587" y="connsiteY22587"/>
              </a:cxn>
              <a:cxn ang="0">
                <a:pos x="connsiteX22588" y="connsiteY22588"/>
              </a:cxn>
              <a:cxn ang="0">
                <a:pos x="connsiteX22589" y="connsiteY22589"/>
              </a:cxn>
              <a:cxn ang="0">
                <a:pos x="connsiteX22590" y="connsiteY22590"/>
              </a:cxn>
              <a:cxn ang="0">
                <a:pos x="connsiteX22591" y="connsiteY22591"/>
              </a:cxn>
              <a:cxn ang="0">
                <a:pos x="connsiteX22592" y="connsiteY22592"/>
              </a:cxn>
              <a:cxn ang="0">
                <a:pos x="connsiteX22593" y="connsiteY22593"/>
              </a:cxn>
              <a:cxn ang="0">
                <a:pos x="connsiteX22594" y="connsiteY22594"/>
              </a:cxn>
              <a:cxn ang="0">
                <a:pos x="connsiteX22595" y="connsiteY22595"/>
              </a:cxn>
              <a:cxn ang="0">
                <a:pos x="connsiteX22596" y="connsiteY22596"/>
              </a:cxn>
              <a:cxn ang="0">
                <a:pos x="connsiteX22597" y="connsiteY22597"/>
              </a:cxn>
              <a:cxn ang="0">
                <a:pos x="connsiteX22598" y="connsiteY22598"/>
              </a:cxn>
              <a:cxn ang="0">
                <a:pos x="connsiteX22599" y="connsiteY22599"/>
              </a:cxn>
              <a:cxn ang="0">
                <a:pos x="connsiteX22600" y="connsiteY22600"/>
              </a:cxn>
              <a:cxn ang="0">
                <a:pos x="connsiteX22601" y="connsiteY22601"/>
              </a:cxn>
              <a:cxn ang="0">
                <a:pos x="connsiteX22602" y="connsiteY22602"/>
              </a:cxn>
              <a:cxn ang="0">
                <a:pos x="connsiteX22603" y="connsiteY22603"/>
              </a:cxn>
              <a:cxn ang="0">
                <a:pos x="connsiteX22604" y="connsiteY22604"/>
              </a:cxn>
              <a:cxn ang="0">
                <a:pos x="connsiteX22605" y="connsiteY22605"/>
              </a:cxn>
              <a:cxn ang="0">
                <a:pos x="connsiteX22606" y="connsiteY22606"/>
              </a:cxn>
              <a:cxn ang="0">
                <a:pos x="connsiteX22607" y="connsiteY22607"/>
              </a:cxn>
              <a:cxn ang="0">
                <a:pos x="connsiteX22608" y="connsiteY22608"/>
              </a:cxn>
              <a:cxn ang="0">
                <a:pos x="connsiteX22609" y="connsiteY22609"/>
              </a:cxn>
              <a:cxn ang="0">
                <a:pos x="connsiteX22610" y="connsiteY22610"/>
              </a:cxn>
              <a:cxn ang="0">
                <a:pos x="connsiteX22611" y="connsiteY22611"/>
              </a:cxn>
              <a:cxn ang="0">
                <a:pos x="connsiteX22612" y="connsiteY22612"/>
              </a:cxn>
              <a:cxn ang="0">
                <a:pos x="connsiteX22613" y="connsiteY22613"/>
              </a:cxn>
              <a:cxn ang="0">
                <a:pos x="connsiteX22614" y="connsiteY22614"/>
              </a:cxn>
              <a:cxn ang="0">
                <a:pos x="connsiteX22615" y="connsiteY22615"/>
              </a:cxn>
              <a:cxn ang="0">
                <a:pos x="connsiteX22616" y="connsiteY22616"/>
              </a:cxn>
              <a:cxn ang="0">
                <a:pos x="connsiteX22617" y="connsiteY22617"/>
              </a:cxn>
              <a:cxn ang="0">
                <a:pos x="connsiteX22618" y="connsiteY22618"/>
              </a:cxn>
              <a:cxn ang="0">
                <a:pos x="connsiteX22619" y="connsiteY22619"/>
              </a:cxn>
              <a:cxn ang="0">
                <a:pos x="connsiteX22620" y="connsiteY22620"/>
              </a:cxn>
              <a:cxn ang="0">
                <a:pos x="connsiteX22621" y="connsiteY22621"/>
              </a:cxn>
              <a:cxn ang="0">
                <a:pos x="connsiteX22622" y="connsiteY22622"/>
              </a:cxn>
              <a:cxn ang="0">
                <a:pos x="connsiteX22623" y="connsiteY22623"/>
              </a:cxn>
              <a:cxn ang="0">
                <a:pos x="connsiteX22624" y="connsiteY22624"/>
              </a:cxn>
              <a:cxn ang="0">
                <a:pos x="connsiteX22625" y="connsiteY22625"/>
              </a:cxn>
              <a:cxn ang="0">
                <a:pos x="connsiteX22626" y="connsiteY22626"/>
              </a:cxn>
              <a:cxn ang="0">
                <a:pos x="connsiteX22627" y="connsiteY22627"/>
              </a:cxn>
              <a:cxn ang="0">
                <a:pos x="connsiteX22628" y="connsiteY22628"/>
              </a:cxn>
              <a:cxn ang="0">
                <a:pos x="connsiteX22629" y="connsiteY22629"/>
              </a:cxn>
              <a:cxn ang="0">
                <a:pos x="connsiteX22630" y="connsiteY22630"/>
              </a:cxn>
              <a:cxn ang="0">
                <a:pos x="connsiteX22631" y="connsiteY22631"/>
              </a:cxn>
              <a:cxn ang="0">
                <a:pos x="connsiteX22632" y="connsiteY22632"/>
              </a:cxn>
              <a:cxn ang="0">
                <a:pos x="connsiteX22633" y="connsiteY22633"/>
              </a:cxn>
              <a:cxn ang="0">
                <a:pos x="connsiteX22634" y="connsiteY22634"/>
              </a:cxn>
              <a:cxn ang="0">
                <a:pos x="connsiteX22635" y="connsiteY22635"/>
              </a:cxn>
              <a:cxn ang="0">
                <a:pos x="connsiteX22636" y="connsiteY22636"/>
              </a:cxn>
              <a:cxn ang="0">
                <a:pos x="connsiteX22637" y="connsiteY22637"/>
              </a:cxn>
              <a:cxn ang="0">
                <a:pos x="connsiteX22638" y="connsiteY22638"/>
              </a:cxn>
              <a:cxn ang="0">
                <a:pos x="connsiteX22639" y="connsiteY22639"/>
              </a:cxn>
              <a:cxn ang="0">
                <a:pos x="connsiteX22640" y="connsiteY22640"/>
              </a:cxn>
              <a:cxn ang="0">
                <a:pos x="connsiteX22641" y="connsiteY22641"/>
              </a:cxn>
              <a:cxn ang="0">
                <a:pos x="connsiteX22642" y="connsiteY22642"/>
              </a:cxn>
              <a:cxn ang="0">
                <a:pos x="connsiteX22643" y="connsiteY22643"/>
              </a:cxn>
              <a:cxn ang="0">
                <a:pos x="connsiteX22644" y="connsiteY22644"/>
              </a:cxn>
              <a:cxn ang="0">
                <a:pos x="connsiteX22645" y="connsiteY22645"/>
              </a:cxn>
              <a:cxn ang="0">
                <a:pos x="connsiteX22646" y="connsiteY22646"/>
              </a:cxn>
              <a:cxn ang="0">
                <a:pos x="connsiteX22647" y="connsiteY22647"/>
              </a:cxn>
              <a:cxn ang="0">
                <a:pos x="connsiteX22648" y="connsiteY22648"/>
              </a:cxn>
              <a:cxn ang="0">
                <a:pos x="connsiteX22649" y="connsiteY22649"/>
              </a:cxn>
              <a:cxn ang="0">
                <a:pos x="connsiteX22650" y="connsiteY22650"/>
              </a:cxn>
              <a:cxn ang="0">
                <a:pos x="connsiteX22651" y="connsiteY22651"/>
              </a:cxn>
              <a:cxn ang="0">
                <a:pos x="connsiteX22652" y="connsiteY22652"/>
              </a:cxn>
              <a:cxn ang="0">
                <a:pos x="connsiteX22653" y="connsiteY22653"/>
              </a:cxn>
              <a:cxn ang="0">
                <a:pos x="connsiteX22654" y="connsiteY22654"/>
              </a:cxn>
              <a:cxn ang="0">
                <a:pos x="connsiteX22655" y="connsiteY22655"/>
              </a:cxn>
              <a:cxn ang="0">
                <a:pos x="connsiteX22656" y="connsiteY22656"/>
              </a:cxn>
              <a:cxn ang="0">
                <a:pos x="connsiteX22657" y="connsiteY22657"/>
              </a:cxn>
              <a:cxn ang="0">
                <a:pos x="connsiteX22658" y="connsiteY22658"/>
              </a:cxn>
              <a:cxn ang="0">
                <a:pos x="connsiteX22659" y="connsiteY22659"/>
              </a:cxn>
              <a:cxn ang="0">
                <a:pos x="connsiteX22660" y="connsiteY22660"/>
              </a:cxn>
              <a:cxn ang="0">
                <a:pos x="connsiteX22661" y="connsiteY22661"/>
              </a:cxn>
              <a:cxn ang="0">
                <a:pos x="connsiteX22662" y="connsiteY22662"/>
              </a:cxn>
              <a:cxn ang="0">
                <a:pos x="connsiteX22663" y="connsiteY22663"/>
              </a:cxn>
              <a:cxn ang="0">
                <a:pos x="connsiteX22664" y="connsiteY22664"/>
              </a:cxn>
              <a:cxn ang="0">
                <a:pos x="connsiteX22665" y="connsiteY22665"/>
              </a:cxn>
              <a:cxn ang="0">
                <a:pos x="connsiteX22666" y="connsiteY22666"/>
              </a:cxn>
              <a:cxn ang="0">
                <a:pos x="connsiteX22667" y="connsiteY22667"/>
              </a:cxn>
              <a:cxn ang="0">
                <a:pos x="connsiteX22668" y="connsiteY22668"/>
              </a:cxn>
              <a:cxn ang="0">
                <a:pos x="connsiteX22669" y="connsiteY22669"/>
              </a:cxn>
              <a:cxn ang="0">
                <a:pos x="connsiteX22670" y="connsiteY22670"/>
              </a:cxn>
              <a:cxn ang="0">
                <a:pos x="connsiteX22671" y="connsiteY22671"/>
              </a:cxn>
              <a:cxn ang="0">
                <a:pos x="connsiteX22672" y="connsiteY22672"/>
              </a:cxn>
              <a:cxn ang="0">
                <a:pos x="connsiteX22673" y="connsiteY22673"/>
              </a:cxn>
              <a:cxn ang="0">
                <a:pos x="connsiteX22674" y="connsiteY22674"/>
              </a:cxn>
              <a:cxn ang="0">
                <a:pos x="connsiteX22675" y="connsiteY22675"/>
              </a:cxn>
              <a:cxn ang="0">
                <a:pos x="connsiteX22676" y="connsiteY22676"/>
              </a:cxn>
              <a:cxn ang="0">
                <a:pos x="connsiteX22677" y="connsiteY22677"/>
              </a:cxn>
              <a:cxn ang="0">
                <a:pos x="connsiteX22678" y="connsiteY22678"/>
              </a:cxn>
              <a:cxn ang="0">
                <a:pos x="connsiteX22679" y="connsiteY22679"/>
              </a:cxn>
              <a:cxn ang="0">
                <a:pos x="connsiteX22680" y="connsiteY22680"/>
              </a:cxn>
              <a:cxn ang="0">
                <a:pos x="connsiteX22681" y="connsiteY22681"/>
              </a:cxn>
              <a:cxn ang="0">
                <a:pos x="connsiteX22682" y="connsiteY22682"/>
              </a:cxn>
              <a:cxn ang="0">
                <a:pos x="connsiteX22683" y="connsiteY22683"/>
              </a:cxn>
              <a:cxn ang="0">
                <a:pos x="connsiteX22684" y="connsiteY22684"/>
              </a:cxn>
              <a:cxn ang="0">
                <a:pos x="connsiteX22685" y="connsiteY22685"/>
              </a:cxn>
              <a:cxn ang="0">
                <a:pos x="connsiteX22686" y="connsiteY22686"/>
              </a:cxn>
              <a:cxn ang="0">
                <a:pos x="connsiteX22687" y="connsiteY22687"/>
              </a:cxn>
              <a:cxn ang="0">
                <a:pos x="connsiteX22688" y="connsiteY22688"/>
              </a:cxn>
              <a:cxn ang="0">
                <a:pos x="connsiteX22689" y="connsiteY22689"/>
              </a:cxn>
              <a:cxn ang="0">
                <a:pos x="connsiteX22690" y="connsiteY22690"/>
              </a:cxn>
              <a:cxn ang="0">
                <a:pos x="connsiteX22691" y="connsiteY22691"/>
              </a:cxn>
              <a:cxn ang="0">
                <a:pos x="connsiteX22692" y="connsiteY22692"/>
              </a:cxn>
              <a:cxn ang="0">
                <a:pos x="connsiteX22693" y="connsiteY22693"/>
              </a:cxn>
              <a:cxn ang="0">
                <a:pos x="connsiteX22694" y="connsiteY22694"/>
              </a:cxn>
              <a:cxn ang="0">
                <a:pos x="connsiteX22695" y="connsiteY22695"/>
              </a:cxn>
              <a:cxn ang="0">
                <a:pos x="connsiteX22696" y="connsiteY22696"/>
              </a:cxn>
              <a:cxn ang="0">
                <a:pos x="connsiteX22697" y="connsiteY22697"/>
              </a:cxn>
              <a:cxn ang="0">
                <a:pos x="connsiteX22698" y="connsiteY22698"/>
              </a:cxn>
              <a:cxn ang="0">
                <a:pos x="connsiteX22699" y="connsiteY22699"/>
              </a:cxn>
              <a:cxn ang="0">
                <a:pos x="connsiteX22700" y="connsiteY22700"/>
              </a:cxn>
              <a:cxn ang="0">
                <a:pos x="connsiteX22701" y="connsiteY22701"/>
              </a:cxn>
              <a:cxn ang="0">
                <a:pos x="connsiteX22702" y="connsiteY22702"/>
              </a:cxn>
              <a:cxn ang="0">
                <a:pos x="connsiteX22703" y="connsiteY22703"/>
              </a:cxn>
              <a:cxn ang="0">
                <a:pos x="connsiteX22704" y="connsiteY22704"/>
              </a:cxn>
              <a:cxn ang="0">
                <a:pos x="connsiteX22705" y="connsiteY22705"/>
              </a:cxn>
              <a:cxn ang="0">
                <a:pos x="connsiteX22706" y="connsiteY22706"/>
              </a:cxn>
              <a:cxn ang="0">
                <a:pos x="connsiteX22707" y="connsiteY22707"/>
              </a:cxn>
              <a:cxn ang="0">
                <a:pos x="connsiteX22708" y="connsiteY22708"/>
              </a:cxn>
              <a:cxn ang="0">
                <a:pos x="connsiteX22709" y="connsiteY22709"/>
              </a:cxn>
              <a:cxn ang="0">
                <a:pos x="connsiteX22710" y="connsiteY22710"/>
              </a:cxn>
              <a:cxn ang="0">
                <a:pos x="connsiteX22711" y="connsiteY22711"/>
              </a:cxn>
              <a:cxn ang="0">
                <a:pos x="connsiteX22712" y="connsiteY22712"/>
              </a:cxn>
              <a:cxn ang="0">
                <a:pos x="connsiteX22713" y="connsiteY22713"/>
              </a:cxn>
              <a:cxn ang="0">
                <a:pos x="connsiteX22714" y="connsiteY22714"/>
              </a:cxn>
              <a:cxn ang="0">
                <a:pos x="connsiteX22715" y="connsiteY22715"/>
              </a:cxn>
              <a:cxn ang="0">
                <a:pos x="connsiteX22716" y="connsiteY22716"/>
              </a:cxn>
              <a:cxn ang="0">
                <a:pos x="connsiteX22717" y="connsiteY22717"/>
              </a:cxn>
              <a:cxn ang="0">
                <a:pos x="connsiteX22718" y="connsiteY22718"/>
              </a:cxn>
              <a:cxn ang="0">
                <a:pos x="connsiteX22719" y="connsiteY22719"/>
              </a:cxn>
              <a:cxn ang="0">
                <a:pos x="connsiteX22720" y="connsiteY22720"/>
              </a:cxn>
              <a:cxn ang="0">
                <a:pos x="connsiteX22721" y="connsiteY22721"/>
              </a:cxn>
              <a:cxn ang="0">
                <a:pos x="connsiteX22722" y="connsiteY22722"/>
              </a:cxn>
              <a:cxn ang="0">
                <a:pos x="connsiteX22723" y="connsiteY22723"/>
              </a:cxn>
              <a:cxn ang="0">
                <a:pos x="connsiteX22724" y="connsiteY22724"/>
              </a:cxn>
              <a:cxn ang="0">
                <a:pos x="connsiteX22725" y="connsiteY22725"/>
              </a:cxn>
              <a:cxn ang="0">
                <a:pos x="connsiteX22726" y="connsiteY22726"/>
              </a:cxn>
              <a:cxn ang="0">
                <a:pos x="connsiteX22727" y="connsiteY22727"/>
              </a:cxn>
              <a:cxn ang="0">
                <a:pos x="connsiteX22728" y="connsiteY22728"/>
              </a:cxn>
              <a:cxn ang="0">
                <a:pos x="connsiteX22729" y="connsiteY22729"/>
              </a:cxn>
              <a:cxn ang="0">
                <a:pos x="connsiteX22730" y="connsiteY22730"/>
              </a:cxn>
              <a:cxn ang="0">
                <a:pos x="connsiteX22731" y="connsiteY22731"/>
              </a:cxn>
              <a:cxn ang="0">
                <a:pos x="connsiteX22732" y="connsiteY22732"/>
              </a:cxn>
              <a:cxn ang="0">
                <a:pos x="connsiteX22733" y="connsiteY22733"/>
              </a:cxn>
              <a:cxn ang="0">
                <a:pos x="connsiteX22734" y="connsiteY22734"/>
              </a:cxn>
              <a:cxn ang="0">
                <a:pos x="connsiteX22735" y="connsiteY22735"/>
              </a:cxn>
              <a:cxn ang="0">
                <a:pos x="connsiteX22736" y="connsiteY22736"/>
              </a:cxn>
              <a:cxn ang="0">
                <a:pos x="connsiteX22737" y="connsiteY22737"/>
              </a:cxn>
              <a:cxn ang="0">
                <a:pos x="connsiteX22738" y="connsiteY22738"/>
              </a:cxn>
              <a:cxn ang="0">
                <a:pos x="connsiteX22739" y="connsiteY22739"/>
              </a:cxn>
              <a:cxn ang="0">
                <a:pos x="connsiteX22740" y="connsiteY22740"/>
              </a:cxn>
              <a:cxn ang="0">
                <a:pos x="connsiteX22741" y="connsiteY22741"/>
              </a:cxn>
              <a:cxn ang="0">
                <a:pos x="connsiteX22742" y="connsiteY22742"/>
              </a:cxn>
              <a:cxn ang="0">
                <a:pos x="connsiteX22743" y="connsiteY22743"/>
              </a:cxn>
              <a:cxn ang="0">
                <a:pos x="connsiteX22744" y="connsiteY22744"/>
              </a:cxn>
              <a:cxn ang="0">
                <a:pos x="connsiteX22745" y="connsiteY22745"/>
              </a:cxn>
              <a:cxn ang="0">
                <a:pos x="connsiteX22746" y="connsiteY22746"/>
              </a:cxn>
              <a:cxn ang="0">
                <a:pos x="connsiteX22747" y="connsiteY22747"/>
              </a:cxn>
              <a:cxn ang="0">
                <a:pos x="connsiteX22748" y="connsiteY22748"/>
              </a:cxn>
              <a:cxn ang="0">
                <a:pos x="connsiteX22749" y="connsiteY22749"/>
              </a:cxn>
              <a:cxn ang="0">
                <a:pos x="connsiteX22750" y="connsiteY22750"/>
              </a:cxn>
              <a:cxn ang="0">
                <a:pos x="connsiteX22751" y="connsiteY22751"/>
              </a:cxn>
              <a:cxn ang="0">
                <a:pos x="connsiteX22752" y="connsiteY22752"/>
              </a:cxn>
              <a:cxn ang="0">
                <a:pos x="connsiteX22753" y="connsiteY22753"/>
              </a:cxn>
              <a:cxn ang="0">
                <a:pos x="connsiteX22754" y="connsiteY22754"/>
              </a:cxn>
              <a:cxn ang="0">
                <a:pos x="connsiteX22755" y="connsiteY22755"/>
              </a:cxn>
              <a:cxn ang="0">
                <a:pos x="connsiteX22756" y="connsiteY22756"/>
              </a:cxn>
              <a:cxn ang="0">
                <a:pos x="connsiteX22757" y="connsiteY22757"/>
              </a:cxn>
              <a:cxn ang="0">
                <a:pos x="connsiteX22758" y="connsiteY22758"/>
              </a:cxn>
              <a:cxn ang="0">
                <a:pos x="connsiteX22759" y="connsiteY22759"/>
              </a:cxn>
              <a:cxn ang="0">
                <a:pos x="connsiteX22760" y="connsiteY22760"/>
              </a:cxn>
              <a:cxn ang="0">
                <a:pos x="connsiteX22761" y="connsiteY22761"/>
              </a:cxn>
              <a:cxn ang="0">
                <a:pos x="connsiteX22762" y="connsiteY22762"/>
              </a:cxn>
              <a:cxn ang="0">
                <a:pos x="connsiteX22763" y="connsiteY22763"/>
              </a:cxn>
              <a:cxn ang="0">
                <a:pos x="connsiteX22764" y="connsiteY22764"/>
              </a:cxn>
              <a:cxn ang="0">
                <a:pos x="connsiteX22765" y="connsiteY22765"/>
              </a:cxn>
              <a:cxn ang="0">
                <a:pos x="connsiteX22766" y="connsiteY22766"/>
              </a:cxn>
              <a:cxn ang="0">
                <a:pos x="connsiteX22767" y="connsiteY22767"/>
              </a:cxn>
              <a:cxn ang="0">
                <a:pos x="connsiteX22768" y="connsiteY22768"/>
              </a:cxn>
              <a:cxn ang="0">
                <a:pos x="connsiteX22769" y="connsiteY22769"/>
              </a:cxn>
              <a:cxn ang="0">
                <a:pos x="connsiteX22770" y="connsiteY22770"/>
              </a:cxn>
              <a:cxn ang="0">
                <a:pos x="connsiteX22771" y="connsiteY22771"/>
              </a:cxn>
              <a:cxn ang="0">
                <a:pos x="connsiteX22772" y="connsiteY22772"/>
              </a:cxn>
              <a:cxn ang="0">
                <a:pos x="connsiteX22773" y="connsiteY22773"/>
              </a:cxn>
              <a:cxn ang="0">
                <a:pos x="connsiteX22774" y="connsiteY22774"/>
              </a:cxn>
              <a:cxn ang="0">
                <a:pos x="connsiteX22775" y="connsiteY22775"/>
              </a:cxn>
              <a:cxn ang="0">
                <a:pos x="connsiteX22776" y="connsiteY22776"/>
              </a:cxn>
              <a:cxn ang="0">
                <a:pos x="connsiteX22777" y="connsiteY22777"/>
              </a:cxn>
              <a:cxn ang="0">
                <a:pos x="connsiteX22778" y="connsiteY22778"/>
              </a:cxn>
              <a:cxn ang="0">
                <a:pos x="connsiteX22779" y="connsiteY22779"/>
              </a:cxn>
              <a:cxn ang="0">
                <a:pos x="connsiteX22780" y="connsiteY22780"/>
              </a:cxn>
              <a:cxn ang="0">
                <a:pos x="connsiteX22781" y="connsiteY22781"/>
              </a:cxn>
              <a:cxn ang="0">
                <a:pos x="connsiteX22782" y="connsiteY22782"/>
              </a:cxn>
              <a:cxn ang="0">
                <a:pos x="connsiteX22783" y="connsiteY22783"/>
              </a:cxn>
              <a:cxn ang="0">
                <a:pos x="connsiteX22784" y="connsiteY22784"/>
              </a:cxn>
              <a:cxn ang="0">
                <a:pos x="connsiteX22785" y="connsiteY22785"/>
              </a:cxn>
              <a:cxn ang="0">
                <a:pos x="connsiteX22786" y="connsiteY22786"/>
              </a:cxn>
              <a:cxn ang="0">
                <a:pos x="connsiteX22787" y="connsiteY22787"/>
              </a:cxn>
              <a:cxn ang="0">
                <a:pos x="connsiteX22788" y="connsiteY22788"/>
              </a:cxn>
              <a:cxn ang="0">
                <a:pos x="connsiteX22789" y="connsiteY22789"/>
              </a:cxn>
              <a:cxn ang="0">
                <a:pos x="connsiteX22790" y="connsiteY22790"/>
              </a:cxn>
              <a:cxn ang="0">
                <a:pos x="connsiteX22791" y="connsiteY22791"/>
              </a:cxn>
              <a:cxn ang="0">
                <a:pos x="connsiteX22792" y="connsiteY22792"/>
              </a:cxn>
              <a:cxn ang="0">
                <a:pos x="connsiteX22793" y="connsiteY22793"/>
              </a:cxn>
              <a:cxn ang="0">
                <a:pos x="connsiteX22794" y="connsiteY22794"/>
              </a:cxn>
              <a:cxn ang="0">
                <a:pos x="connsiteX22795" y="connsiteY22795"/>
              </a:cxn>
              <a:cxn ang="0">
                <a:pos x="connsiteX22796" y="connsiteY22796"/>
              </a:cxn>
              <a:cxn ang="0">
                <a:pos x="connsiteX22797" y="connsiteY22797"/>
              </a:cxn>
              <a:cxn ang="0">
                <a:pos x="connsiteX22798" y="connsiteY22798"/>
              </a:cxn>
              <a:cxn ang="0">
                <a:pos x="connsiteX22799" y="connsiteY22799"/>
              </a:cxn>
              <a:cxn ang="0">
                <a:pos x="connsiteX22800" y="connsiteY22800"/>
              </a:cxn>
              <a:cxn ang="0">
                <a:pos x="connsiteX22801" y="connsiteY22801"/>
              </a:cxn>
              <a:cxn ang="0">
                <a:pos x="connsiteX22802" y="connsiteY22802"/>
              </a:cxn>
              <a:cxn ang="0">
                <a:pos x="connsiteX22803" y="connsiteY22803"/>
              </a:cxn>
              <a:cxn ang="0">
                <a:pos x="connsiteX22804" y="connsiteY22804"/>
              </a:cxn>
              <a:cxn ang="0">
                <a:pos x="connsiteX22805" y="connsiteY22805"/>
              </a:cxn>
              <a:cxn ang="0">
                <a:pos x="connsiteX22806" y="connsiteY22806"/>
              </a:cxn>
              <a:cxn ang="0">
                <a:pos x="connsiteX22807" y="connsiteY22807"/>
              </a:cxn>
              <a:cxn ang="0">
                <a:pos x="connsiteX22808" y="connsiteY22808"/>
              </a:cxn>
              <a:cxn ang="0">
                <a:pos x="connsiteX22809" y="connsiteY22809"/>
              </a:cxn>
              <a:cxn ang="0">
                <a:pos x="connsiteX22810" y="connsiteY22810"/>
              </a:cxn>
              <a:cxn ang="0">
                <a:pos x="connsiteX22811" y="connsiteY22811"/>
              </a:cxn>
              <a:cxn ang="0">
                <a:pos x="connsiteX22812" y="connsiteY22812"/>
              </a:cxn>
              <a:cxn ang="0">
                <a:pos x="connsiteX22813" y="connsiteY22813"/>
              </a:cxn>
              <a:cxn ang="0">
                <a:pos x="connsiteX22814" y="connsiteY22814"/>
              </a:cxn>
              <a:cxn ang="0">
                <a:pos x="connsiteX22815" y="connsiteY22815"/>
              </a:cxn>
              <a:cxn ang="0">
                <a:pos x="connsiteX22816" y="connsiteY22816"/>
              </a:cxn>
              <a:cxn ang="0">
                <a:pos x="connsiteX22817" y="connsiteY22817"/>
              </a:cxn>
              <a:cxn ang="0">
                <a:pos x="connsiteX22818" y="connsiteY22818"/>
              </a:cxn>
              <a:cxn ang="0">
                <a:pos x="connsiteX22819" y="connsiteY22819"/>
              </a:cxn>
              <a:cxn ang="0">
                <a:pos x="connsiteX22820" y="connsiteY22820"/>
              </a:cxn>
              <a:cxn ang="0">
                <a:pos x="connsiteX22821" y="connsiteY22821"/>
              </a:cxn>
              <a:cxn ang="0">
                <a:pos x="connsiteX22822" y="connsiteY22822"/>
              </a:cxn>
              <a:cxn ang="0">
                <a:pos x="connsiteX22823" y="connsiteY22823"/>
              </a:cxn>
              <a:cxn ang="0">
                <a:pos x="connsiteX22824" y="connsiteY22824"/>
              </a:cxn>
              <a:cxn ang="0">
                <a:pos x="connsiteX22825" y="connsiteY22825"/>
              </a:cxn>
              <a:cxn ang="0">
                <a:pos x="connsiteX22826" y="connsiteY22826"/>
              </a:cxn>
              <a:cxn ang="0">
                <a:pos x="connsiteX22827" y="connsiteY22827"/>
              </a:cxn>
              <a:cxn ang="0">
                <a:pos x="connsiteX22828" y="connsiteY22828"/>
              </a:cxn>
              <a:cxn ang="0">
                <a:pos x="connsiteX22829" y="connsiteY22829"/>
              </a:cxn>
              <a:cxn ang="0">
                <a:pos x="connsiteX22830" y="connsiteY22830"/>
              </a:cxn>
              <a:cxn ang="0">
                <a:pos x="connsiteX22831" y="connsiteY22831"/>
              </a:cxn>
              <a:cxn ang="0">
                <a:pos x="connsiteX22832" y="connsiteY22832"/>
              </a:cxn>
              <a:cxn ang="0">
                <a:pos x="connsiteX22833" y="connsiteY22833"/>
              </a:cxn>
              <a:cxn ang="0">
                <a:pos x="connsiteX22834" y="connsiteY22834"/>
              </a:cxn>
              <a:cxn ang="0">
                <a:pos x="connsiteX22835" y="connsiteY22835"/>
              </a:cxn>
              <a:cxn ang="0">
                <a:pos x="connsiteX22836" y="connsiteY22836"/>
              </a:cxn>
              <a:cxn ang="0">
                <a:pos x="connsiteX22837" y="connsiteY22837"/>
              </a:cxn>
              <a:cxn ang="0">
                <a:pos x="connsiteX22838" y="connsiteY22838"/>
              </a:cxn>
              <a:cxn ang="0">
                <a:pos x="connsiteX22839" y="connsiteY22839"/>
              </a:cxn>
              <a:cxn ang="0">
                <a:pos x="connsiteX22840" y="connsiteY22840"/>
              </a:cxn>
              <a:cxn ang="0">
                <a:pos x="connsiteX22841" y="connsiteY22841"/>
              </a:cxn>
              <a:cxn ang="0">
                <a:pos x="connsiteX22842" y="connsiteY22842"/>
              </a:cxn>
              <a:cxn ang="0">
                <a:pos x="connsiteX22843" y="connsiteY22843"/>
              </a:cxn>
              <a:cxn ang="0">
                <a:pos x="connsiteX22844" y="connsiteY22844"/>
              </a:cxn>
              <a:cxn ang="0">
                <a:pos x="connsiteX22845" y="connsiteY22845"/>
              </a:cxn>
              <a:cxn ang="0">
                <a:pos x="connsiteX22846" y="connsiteY22846"/>
              </a:cxn>
              <a:cxn ang="0">
                <a:pos x="connsiteX22847" y="connsiteY22847"/>
              </a:cxn>
              <a:cxn ang="0">
                <a:pos x="connsiteX22848" y="connsiteY22848"/>
              </a:cxn>
              <a:cxn ang="0">
                <a:pos x="connsiteX22849" y="connsiteY22849"/>
              </a:cxn>
              <a:cxn ang="0">
                <a:pos x="connsiteX22850" y="connsiteY22850"/>
              </a:cxn>
              <a:cxn ang="0">
                <a:pos x="connsiteX22851" y="connsiteY22851"/>
              </a:cxn>
              <a:cxn ang="0">
                <a:pos x="connsiteX22852" y="connsiteY22852"/>
              </a:cxn>
              <a:cxn ang="0">
                <a:pos x="connsiteX22853" y="connsiteY22853"/>
              </a:cxn>
              <a:cxn ang="0">
                <a:pos x="connsiteX22854" y="connsiteY22854"/>
              </a:cxn>
              <a:cxn ang="0">
                <a:pos x="connsiteX22855" y="connsiteY22855"/>
              </a:cxn>
              <a:cxn ang="0">
                <a:pos x="connsiteX22856" y="connsiteY22856"/>
              </a:cxn>
              <a:cxn ang="0">
                <a:pos x="connsiteX22857" y="connsiteY22857"/>
              </a:cxn>
              <a:cxn ang="0">
                <a:pos x="connsiteX22858" y="connsiteY22858"/>
              </a:cxn>
              <a:cxn ang="0">
                <a:pos x="connsiteX22859" y="connsiteY22859"/>
              </a:cxn>
              <a:cxn ang="0">
                <a:pos x="connsiteX22860" y="connsiteY22860"/>
              </a:cxn>
              <a:cxn ang="0">
                <a:pos x="connsiteX22861" y="connsiteY22861"/>
              </a:cxn>
              <a:cxn ang="0">
                <a:pos x="connsiteX22862" y="connsiteY22862"/>
              </a:cxn>
              <a:cxn ang="0">
                <a:pos x="connsiteX22863" y="connsiteY22863"/>
              </a:cxn>
              <a:cxn ang="0">
                <a:pos x="connsiteX22864" y="connsiteY22864"/>
              </a:cxn>
              <a:cxn ang="0">
                <a:pos x="connsiteX22865" y="connsiteY22865"/>
              </a:cxn>
              <a:cxn ang="0">
                <a:pos x="connsiteX22866" y="connsiteY22866"/>
              </a:cxn>
              <a:cxn ang="0">
                <a:pos x="connsiteX22867" y="connsiteY22867"/>
              </a:cxn>
              <a:cxn ang="0">
                <a:pos x="connsiteX22868" y="connsiteY22868"/>
              </a:cxn>
              <a:cxn ang="0">
                <a:pos x="connsiteX22869" y="connsiteY22869"/>
              </a:cxn>
              <a:cxn ang="0">
                <a:pos x="connsiteX22870" y="connsiteY22870"/>
              </a:cxn>
              <a:cxn ang="0">
                <a:pos x="connsiteX22871" y="connsiteY22871"/>
              </a:cxn>
              <a:cxn ang="0">
                <a:pos x="connsiteX22872" y="connsiteY22872"/>
              </a:cxn>
              <a:cxn ang="0">
                <a:pos x="connsiteX22873" y="connsiteY22873"/>
              </a:cxn>
              <a:cxn ang="0">
                <a:pos x="connsiteX22874" y="connsiteY22874"/>
              </a:cxn>
              <a:cxn ang="0">
                <a:pos x="connsiteX22875" y="connsiteY22875"/>
              </a:cxn>
              <a:cxn ang="0">
                <a:pos x="connsiteX22876" y="connsiteY22876"/>
              </a:cxn>
              <a:cxn ang="0">
                <a:pos x="connsiteX22877" y="connsiteY22877"/>
              </a:cxn>
              <a:cxn ang="0">
                <a:pos x="connsiteX22878" y="connsiteY22878"/>
              </a:cxn>
              <a:cxn ang="0">
                <a:pos x="connsiteX22879" y="connsiteY22879"/>
              </a:cxn>
              <a:cxn ang="0">
                <a:pos x="connsiteX22880" y="connsiteY22880"/>
              </a:cxn>
              <a:cxn ang="0">
                <a:pos x="connsiteX22881" y="connsiteY22881"/>
              </a:cxn>
              <a:cxn ang="0">
                <a:pos x="connsiteX22882" y="connsiteY22882"/>
              </a:cxn>
              <a:cxn ang="0">
                <a:pos x="connsiteX22883" y="connsiteY22883"/>
              </a:cxn>
              <a:cxn ang="0">
                <a:pos x="connsiteX22884" y="connsiteY22884"/>
              </a:cxn>
              <a:cxn ang="0">
                <a:pos x="connsiteX22885" y="connsiteY22885"/>
              </a:cxn>
              <a:cxn ang="0">
                <a:pos x="connsiteX22886" y="connsiteY22886"/>
              </a:cxn>
              <a:cxn ang="0">
                <a:pos x="connsiteX22887" y="connsiteY22887"/>
              </a:cxn>
              <a:cxn ang="0">
                <a:pos x="connsiteX22888" y="connsiteY22888"/>
              </a:cxn>
              <a:cxn ang="0">
                <a:pos x="connsiteX22889" y="connsiteY22889"/>
              </a:cxn>
              <a:cxn ang="0">
                <a:pos x="connsiteX22890" y="connsiteY22890"/>
              </a:cxn>
              <a:cxn ang="0">
                <a:pos x="connsiteX22891" y="connsiteY22891"/>
              </a:cxn>
              <a:cxn ang="0">
                <a:pos x="connsiteX22892" y="connsiteY22892"/>
              </a:cxn>
              <a:cxn ang="0">
                <a:pos x="connsiteX22893" y="connsiteY22893"/>
              </a:cxn>
              <a:cxn ang="0">
                <a:pos x="connsiteX22894" y="connsiteY22894"/>
              </a:cxn>
              <a:cxn ang="0">
                <a:pos x="connsiteX22895" y="connsiteY22895"/>
              </a:cxn>
              <a:cxn ang="0">
                <a:pos x="connsiteX22896" y="connsiteY22896"/>
              </a:cxn>
              <a:cxn ang="0">
                <a:pos x="connsiteX22897" y="connsiteY22897"/>
              </a:cxn>
              <a:cxn ang="0">
                <a:pos x="connsiteX22898" y="connsiteY22898"/>
              </a:cxn>
              <a:cxn ang="0">
                <a:pos x="connsiteX22899" y="connsiteY22899"/>
              </a:cxn>
              <a:cxn ang="0">
                <a:pos x="connsiteX22900" y="connsiteY22900"/>
              </a:cxn>
              <a:cxn ang="0">
                <a:pos x="connsiteX22901" y="connsiteY22901"/>
              </a:cxn>
              <a:cxn ang="0">
                <a:pos x="connsiteX22902" y="connsiteY22902"/>
              </a:cxn>
              <a:cxn ang="0">
                <a:pos x="connsiteX22903" y="connsiteY22903"/>
              </a:cxn>
              <a:cxn ang="0">
                <a:pos x="connsiteX22904" y="connsiteY22904"/>
              </a:cxn>
              <a:cxn ang="0">
                <a:pos x="connsiteX22905" y="connsiteY22905"/>
              </a:cxn>
              <a:cxn ang="0">
                <a:pos x="connsiteX22906" y="connsiteY22906"/>
              </a:cxn>
              <a:cxn ang="0">
                <a:pos x="connsiteX22907" y="connsiteY22907"/>
              </a:cxn>
              <a:cxn ang="0">
                <a:pos x="connsiteX22908" y="connsiteY22908"/>
              </a:cxn>
              <a:cxn ang="0">
                <a:pos x="connsiteX22909" y="connsiteY22909"/>
              </a:cxn>
              <a:cxn ang="0">
                <a:pos x="connsiteX22910" y="connsiteY22910"/>
              </a:cxn>
              <a:cxn ang="0">
                <a:pos x="connsiteX22911" y="connsiteY22911"/>
              </a:cxn>
              <a:cxn ang="0">
                <a:pos x="connsiteX22912" y="connsiteY22912"/>
              </a:cxn>
              <a:cxn ang="0">
                <a:pos x="connsiteX22913" y="connsiteY22913"/>
              </a:cxn>
              <a:cxn ang="0">
                <a:pos x="connsiteX22914" y="connsiteY22914"/>
              </a:cxn>
              <a:cxn ang="0">
                <a:pos x="connsiteX22915" y="connsiteY22915"/>
              </a:cxn>
              <a:cxn ang="0">
                <a:pos x="connsiteX22916" y="connsiteY22916"/>
              </a:cxn>
              <a:cxn ang="0">
                <a:pos x="connsiteX22917" y="connsiteY22917"/>
              </a:cxn>
              <a:cxn ang="0">
                <a:pos x="connsiteX22918" y="connsiteY22918"/>
              </a:cxn>
              <a:cxn ang="0">
                <a:pos x="connsiteX22919" y="connsiteY22919"/>
              </a:cxn>
              <a:cxn ang="0">
                <a:pos x="connsiteX22920" y="connsiteY22920"/>
              </a:cxn>
              <a:cxn ang="0">
                <a:pos x="connsiteX22921" y="connsiteY22921"/>
              </a:cxn>
              <a:cxn ang="0">
                <a:pos x="connsiteX22922" y="connsiteY22922"/>
              </a:cxn>
              <a:cxn ang="0">
                <a:pos x="connsiteX22923" y="connsiteY22923"/>
              </a:cxn>
              <a:cxn ang="0">
                <a:pos x="connsiteX22924" y="connsiteY22924"/>
              </a:cxn>
              <a:cxn ang="0">
                <a:pos x="connsiteX22925" y="connsiteY22925"/>
              </a:cxn>
              <a:cxn ang="0">
                <a:pos x="connsiteX22926" y="connsiteY22926"/>
              </a:cxn>
              <a:cxn ang="0">
                <a:pos x="connsiteX22927" y="connsiteY22927"/>
              </a:cxn>
              <a:cxn ang="0">
                <a:pos x="connsiteX22928" y="connsiteY22928"/>
              </a:cxn>
              <a:cxn ang="0">
                <a:pos x="connsiteX22929" y="connsiteY22929"/>
              </a:cxn>
              <a:cxn ang="0">
                <a:pos x="connsiteX22930" y="connsiteY22930"/>
              </a:cxn>
              <a:cxn ang="0">
                <a:pos x="connsiteX22931" y="connsiteY22931"/>
              </a:cxn>
              <a:cxn ang="0">
                <a:pos x="connsiteX22932" y="connsiteY22932"/>
              </a:cxn>
              <a:cxn ang="0">
                <a:pos x="connsiteX22933" y="connsiteY22933"/>
              </a:cxn>
              <a:cxn ang="0">
                <a:pos x="connsiteX22934" y="connsiteY22934"/>
              </a:cxn>
              <a:cxn ang="0">
                <a:pos x="connsiteX22935" y="connsiteY22935"/>
              </a:cxn>
              <a:cxn ang="0">
                <a:pos x="connsiteX22936" y="connsiteY22936"/>
              </a:cxn>
              <a:cxn ang="0">
                <a:pos x="connsiteX22937" y="connsiteY22937"/>
              </a:cxn>
              <a:cxn ang="0">
                <a:pos x="connsiteX22938" y="connsiteY22938"/>
              </a:cxn>
              <a:cxn ang="0">
                <a:pos x="connsiteX22939" y="connsiteY22939"/>
              </a:cxn>
              <a:cxn ang="0">
                <a:pos x="connsiteX22940" y="connsiteY22940"/>
              </a:cxn>
              <a:cxn ang="0">
                <a:pos x="connsiteX22941" y="connsiteY22941"/>
              </a:cxn>
              <a:cxn ang="0">
                <a:pos x="connsiteX22942" y="connsiteY22942"/>
              </a:cxn>
              <a:cxn ang="0">
                <a:pos x="connsiteX22943" y="connsiteY22943"/>
              </a:cxn>
              <a:cxn ang="0">
                <a:pos x="connsiteX22944" y="connsiteY22944"/>
              </a:cxn>
              <a:cxn ang="0">
                <a:pos x="connsiteX22945" y="connsiteY22945"/>
              </a:cxn>
              <a:cxn ang="0">
                <a:pos x="connsiteX22946" y="connsiteY22946"/>
              </a:cxn>
              <a:cxn ang="0">
                <a:pos x="connsiteX22947" y="connsiteY22947"/>
              </a:cxn>
              <a:cxn ang="0">
                <a:pos x="connsiteX22948" y="connsiteY22948"/>
              </a:cxn>
              <a:cxn ang="0">
                <a:pos x="connsiteX22949" y="connsiteY22949"/>
              </a:cxn>
              <a:cxn ang="0">
                <a:pos x="connsiteX22950" y="connsiteY22950"/>
              </a:cxn>
              <a:cxn ang="0">
                <a:pos x="connsiteX22951" y="connsiteY22951"/>
              </a:cxn>
              <a:cxn ang="0">
                <a:pos x="connsiteX22952" y="connsiteY22952"/>
              </a:cxn>
              <a:cxn ang="0">
                <a:pos x="connsiteX22953" y="connsiteY22953"/>
              </a:cxn>
              <a:cxn ang="0">
                <a:pos x="connsiteX22954" y="connsiteY22954"/>
              </a:cxn>
              <a:cxn ang="0">
                <a:pos x="connsiteX22955" y="connsiteY22955"/>
              </a:cxn>
              <a:cxn ang="0">
                <a:pos x="connsiteX22956" y="connsiteY22956"/>
              </a:cxn>
              <a:cxn ang="0">
                <a:pos x="connsiteX22957" y="connsiteY22957"/>
              </a:cxn>
              <a:cxn ang="0">
                <a:pos x="connsiteX22958" y="connsiteY22958"/>
              </a:cxn>
              <a:cxn ang="0">
                <a:pos x="connsiteX22959" y="connsiteY22959"/>
              </a:cxn>
              <a:cxn ang="0">
                <a:pos x="connsiteX22960" y="connsiteY22960"/>
              </a:cxn>
              <a:cxn ang="0">
                <a:pos x="connsiteX22961" y="connsiteY22961"/>
              </a:cxn>
              <a:cxn ang="0">
                <a:pos x="connsiteX22962" y="connsiteY22962"/>
              </a:cxn>
              <a:cxn ang="0">
                <a:pos x="connsiteX22963" y="connsiteY22963"/>
              </a:cxn>
              <a:cxn ang="0">
                <a:pos x="connsiteX22964" y="connsiteY22964"/>
              </a:cxn>
              <a:cxn ang="0">
                <a:pos x="connsiteX22965" y="connsiteY22965"/>
              </a:cxn>
              <a:cxn ang="0">
                <a:pos x="connsiteX22966" y="connsiteY22966"/>
              </a:cxn>
              <a:cxn ang="0">
                <a:pos x="connsiteX22967" y="connsiteY22967"/>
              </a:cxn>
              <a:cxn ang="0">
                <a:pos x="connsiteX22968" y="connsiteY22968"/>
              </a:cxn>
              <a:cxn ang="0">
                <a:pos x="connsiteX22969" y="connsiteY22969"/>
              </a:cxn>
              <a:cxn ang="0">
                <a:pos x="connsiteX22970" y="connsiteY22970"/>
              </a:cxn>
              <a:cxn ang="0">
                <a:pos x="connsiteX22971" y="connsiteY22971"/>
              </a:cxn>
              <a:cxn ang="0">
                <a:pos x="connsiteX22972" y="connsiteY22972"/>
              </a:cxn>
              <a:cxn ang="0">
                <a:pos x="connsiteX22973" y="connsiteY22973"/>
              </a:cxn>
              <a:cxn ang="0">
                <a:pos x="connsiteX22974" y="connsiteY22974"/>
              </a:cxn>
              <a:cxn ang="0">
                <a:pos x="connsiteX22975" y="connsiteY22975"/>
              </a:cxn>
              <a:cxn ang="0">
                <a:pos x="connsiteX22976" y="connsiteY22976"/>
              </a:cxn>
              <a:cxn ang="0">
                <a:pos x="connsiteX22977" y="connsiteY22977"/>
              </a:cxn>
              <a:cxn ang="0">
                <a:pos x="connsiteX22978" y="connsiteY22978"/>
              </a:cxn>
              <a:cxn ang="0">
                <a:pos x="connsiteX22979" y="connsiteY22979"/>
              </a:cxn>
              <a:cxn ang="0">
                <a:pos x="connsiteX22980" y="connsiteY22980"/>
              </a:cxn>
              <a:cxn ang="0">
                <a:pos x="connsiteX22981" y="connsiteY22981"/>
              </a:cxn>
              <a:cxn ang="0">
                <a:pos x="connsiteX22982" y="connsiteY22982"/>
              </a:cxn>
              <a:cxn ang="0">
                <a:pos x="connsiteX22983" y="connsiteY22983"/>
              </a:cxn>
              <a:cxn ang="0">
                <a:pos x="connsiteX22984" y="connsiteY22984"/>
              </a:cxn>
              <a:cxn ang="0">
                <a:pos x="connsiteX22985" y="connsiteY22985"/>
              </a:cxn>
              <a:cxn ang="0">
                <a:pos x="connsiteX22986" y="connsiteY22986"/>
              </a:cxn>
              <a:cxn ang="0">
                <a:pos x="connsiteX22987" y="connsiteY22987"/>
              </a:cxn>
              <a:cxn ang="0">
                <a:pos x="connsiteX22988" y="connsiteY22988"/>
              </a:cxn>
              <a:cxn ang="0">
                <a:pos x="connsiteX22989" y="connsiteY22989"/>
              </a:cxn>
              <a:cxn ang="0">
                <a:pos x="connsiteX22990" y="connsiteY22990"/>
              </a:cxn>
              <a:cxn ang="0">
                <a:pos x="connsiteX22991" y="connsiteY22991"/>
              </a:cxn>
              <a:cxn ang="0">
                <a:pos x="connsiteX22992" y="connsiteY22992"/>
              </a:cxn>
              <a:cxn ang="0">
                <a:pos x="connsiteX22993" y="connsiteY22993"/>
              </a:cxn>
              <a:cxn ang="0">
                <a:pos x="connsiteX22994" y="connsiteY22994"/>
              </a:cxn>
              <a:cxn ang="0">
                <a:pos x="connsiteX22995" y="connsiteY22995"/>
              </a:cxn>
              <a:cxn ang="0">
                <a:pos x="connsiteX22996" y="connsiteY22996"/>
              </a:cxn>
              <a:cxn ang="0">
                <a:pos x="connsiteX22997" y="connsiteY22997"/>
              </a:cxn>
              <a:cxn ang="0">
                <a:pos x="connsiteX22998" y="connsiteY22998"/>
              </a:cxn>
              <a:cxn ang="0">
                <a:pos x="connsiteX22999" y="connsiteY22999"/>
              </a:cxn>
              <a:cxn ang="0">
                <a:pos x="connsiteX23000" y="connsiteY23000"/>
              </a:cxn>
              <a:cxn ang="0">
                <a:pos x="connsiteX23001" y="connsiteY23001"/>
              </a:cxn>
              <a:cxn ang="0">
                <a:pos x="connsiteX23002" y="connsiteY23002"/>
              </a:cxn>
              <a:cxn ang="0">
                <a:pos x="connsiteX23003" y="connsiteY23003"/>
              </a:cxn>
              <a:cxn ang="0">
                <a:pos x="connsiteX23004" y="connsiteY23004"/>
              </a:cxn>
              <a:cxn ang="0">
                <a:pos x="connsiteX23005" y="connsiteY23005"/>
              </a:cxn>
              <a:cxn ang="0">
                <a:pos x="connsiteX23006" y="connsiteY23006"/>
              </a:cxn>
              <a:cxn ang="0">
                <a:pos x="connsiteX23007" y="connsiteY23007"/>
              </a:cxn>
              <a:cxn ang="0">
                <a:pos x="connsiteX23008" y="connsiteY23008"/>
              </a:cxn>
              <a:cxn ang="0">
                <a:pos x="connsiteX23009" y="connsiteY23009"/>
              </a:cxn>
              <a:cxn ang="0">
                <a:pos x="connsiteX23010" y="connsiteY23010"/>
              </a:cxn>
              <a:cxn ang="0">
                <a:pos x="connsiteX23011" y="connsiteY23011"/>
              </a:cxn>
              <a:cxn ang="0">
                <a:pos x="connsiteX23012" y="connsiteY23012"/>
              </a:cxn>
              <a:cxn ang="0">
                <a:pos x="connsiteX23013" y="connsiteY23013"/>
              </a:cxn>
              <a:cxn ang="0">
                <a:pos x="connsiteX23014" y="connsiteY23014"/>
              </a:cxn>
              <a:cxn ang="0">
                <a:pos x="connsiteX23015" y="connsiteY23015"/>
              </a:cxn>
              <a:cxn ang="0">
                <a:pos x="connsiteX23016" y="connsiteY23016"/>
              </a:cxn>
              <a:cxn ang="0">
                <a:pos x="connsiteX23017" y="connsiteY23017"/>
              </a:cxn>
              <a:cxn ang="0">
                <a:pos x="connsiteX23018" y="connsiteY23018"/>
              </a:cxn>
              <a:cxn ang="0">
                <a:pos x="connsiteX23019" y="connsiteY23019"/>
              </a:cxn>
              <a:cxn ang="0">
                <a:pos x="connsiteX23020" y="connsiteY23020"/>
              </a:cxn>
              <a:cxn ang="0">
                <a:pos x="connsiteX23021" y="connsiteY23021"/>
              </a:cxn>
              <a:cxn ang="0">
                <a:pos x="connsiteX23022" y="connsiteY23022"/>
              </a:cxn>
              <a:cxn ang="0">
                <a:pos x="connsiteX23023" y="connsiteY23023"/>
              </a:cxn>
              <a:cxn ang="0">
                <a:pos x="connsiteX23024" y="connsiteY23024"/>
              </a:cxn>
              <a:cxn ang="0">
                <a:pos x="connsiteX23025" y="connsiteY23025"/>
              </a:cxn>
              <a:cxn ang="0">
                <a:pos x="connsiteX23026" y="connsiteY23026"/>
              </a:cxn>
              <a:cxn ang="0">
                <a:pos x="connsiteX23027" y="connsiteY23027"/>
              </a:cxn>
              <a:cxn ang="0">
                <a:pos x="connsiteX23028" y="connsiteY23028"/>
              </a:cxn>
              <a:cxn ang="0">
                <a:pos x="connsiteX23029" y="connsiteY23029"/>
              </a:cxn>
              <a:cxn ang="0">
                <a:pos x="connsiteX23030" y="connsiteY23030"/>
              </a:cxn>
              <a:cxn ang="0">
                <a:pos x="connsiteX23031" y="connsiteY23031"/>
              </a:cxn>
              <a:cxn ang="0">
                <a:pos x="connsiteX23032" y="connsiteY23032"/>
              </a:cxn>
              <a:cxn ang="0">
                <a:pos x="connsiteX23033" y="connsiteY23033"/>
              </a:cxn>
              <a:cxn ang="0">
                <a:pos x="connsiteX23034" y="connsiteY23034"/>
              </a:cxn>
              <a:cxn ang="0">
                <a:pos x="connsiteX23035" y="connsiteY23035"/>
              </a:cxn>
              <a:cxn ang="0">
                <a:pos x="connsiteX23036" y="connsiteY23036"/>
              </a:cxn>
              <a:cxn ang="0">
                <a:pos x="connsiteX23037" y="connsiteY23037"/>
              </a:cxn>
              <a:cxn ang="0">
                <a:pos x="connsiteX23038" y="connsiteY23038"/>
              </a:cxn>
              <a:cxn ang="0">
                <a:pos x="connsiteX23039" y="connsiteY23039"/>
              </a:cxn>
              <a:cxn ang="0">
                <a:pos x="connsiteX23040" y="connsiteY23040"/>
              </a:cxn>
              <a:cxn ang="0">
                <a:pos x="connsiteX23041" y="connsiteY23041"/>
              </a:cxn>
              <a:cxn ang="0">
                <a:pos x="connsiteX23042" y="connsiteY23042"/>
              </a:cxn>
              <a:cxn ang="0">
                <a:pos x="connsiteX23043" y="connsiteY23043"/>
              </a:cxn>
              <a:cxn ang="0">
                <a:pos x="connsiteX23044" y="connsiteY23044"/>
              </a:cxn>
              <a:cxn ang="0">
                <a:pos x="connsiteX23045" y="connsiteY23045"/>
              </a:cxn>
              <a:cxn ang="0">
                <a:pos x="connsiteX23046" y="connsiteY23046"/>
              </a:cxn>
              <a:cxn ang="0">
                <a:pos x="connsiteX23047" y="connsiteY23047"/>
              </a:cxn>
              <a:cxn ang="0">
                <a:pos x="connsiteX23048" y="connsiteY23048"/>
              </a:cxn>
              <a:cxn ang="0">
                <a:pos x="connsiteX23049" y="connsiteY23049"/>
              </a:cxn>
              <a:cxn ang="0">
                <a:pos x="connsiteX23050" y="connsiteY23050"/>
              </a:cxn>
              <a:cxn ang="0">
                <a:pos x="connsiteX23051" y="connsiteY23051"/>
              </a:cxn>
              <a:cxn ang="0">
                <a:pos x="connsiteX23052" y="connsiteY23052"/>
              </a:cxn>
              <a:cxn ang="0">
                <a:pos x="connsiteX23053" y="connsiteY23053"/>
              </a:cxn>
              <a:cxn ang="0">
                <a:pos x="connsiteX23054" y="connsiteY23054"/>
              </a:cxn>
              <a:cxn ang="0">
                <a:pos x="connsiteX23055" y="connsiteY23055"/>
              </a:cxn>
              <a:cxn ang="0">
                <a:pos x="connsiteX23056" y="connsiteY23056"/>
              </a:cxn>
              <a:cxn ang="0">
                <a:pos x="connsiteX23057" y="connsiteY23057"/>
              </a:cxn>
              <a:cxn ang="0">
                <a:pos x="connsiteX23058" y="connsiteY23058"/>
              </a:cxn>
              <a:cxn ang="0">
                <a:pos x="connsiteX23059" y="connsiteY23059"/>
              </a:cxn>
              <a:cxn ang="0">
                <a:pos x="connsiteX23060" y="connsiteY23060"/>
              </a:cxn>
              <a:cxn ang="0">
                <a:pos x="connsiteX23061" y="connsiteY23061"/>
              </a:cxn>
              <a:cxn ang="0">
                <a:pos x="connsiteX23062" y="connsiteY23062"/>
              </a:cxn>
              <a:cxn ang="0">
                <a:pos x="connsiteX23063" y="connsiteY23063"/>
              </a:cxn>
              <a:cxn ang="0">
                <a:pos x="connsiteX23064" y="connsiteY23064"/>
              </a:cxn>
              <a:cxn ang="0">
                <a:pos x="connsiteX23065" y="connsiteY23065"/>
              </a:cxn>
              <a:cxn ang="0">
                <a:pos x="connsiteX23066" y="connsiteY23066"/>
              </a:cxn>
              <a:cxn ang="0">
                <a:pos x="connsiteX23067" y="connsiteY23067"/>
              </a:cxn>
              <a:cxn ang="0">
                <a:pos x="connsiteX23068" y="connsiteY23068"/>
              </a:cxn>
              <a:cxn ang="0">
                <a:pos x="connsiteX23069" y="connsiteY23069"/>
              </a:cxn>
              <a:cxn ang="0">
                <a:pos x="connsiteX23070" y="connsiteY23070"/>
              </a:cxn>
              <a:cxn ang="0">
                <a:pos x="connsiteX23071" y="connsiteY23071"/>
              </a:cxn>
              <a:cxn ang="0">
                <a:pos x="connsiteX23072" y="connsiteY23072"/>
              </a:cxn>
              <a:cxn ang="0">
                <a:pos x="connsiteX23073" y="connsiteY23073"/>
              </a:cxn>
              <a:cxn ang="0">
                <a:pos x="connsiteX23074" y="connsiteY23074"/>
              </a:cxn>
              <a:cxn ang="0">
                <a:pos x="connsiteX23075" y="connsiteY23075"/>
              </a:cxn>
              <a:cxn ang="0">
                <a:pos x="connsiteX23076" y="connsiteY23076"/>
              </a:cxn>
              <a:cxn ang="0">
                <a:pos x="connsiteX23077" y="connsiteY23077"/>
              </a:cxn>
              <a:cxn ang="0">
                <a:pos x="connsiteX23078" y="connsiteY23078"/>
              </a:cxn>
              <a:cxn ang="0">
                <a:pos x="connsiteX23079" y="connsiteY23079"/>
              </a:cxn>
              <a:cxn ang="0">
                <a:pos x="connsiteX23080" y="connsiteY23080"/>
              </a:cxn>
              <a:cxn ang="0">
                <a:pos x="connsiteX23081" y="connsiteY23081"/>
              </a:cxn>
              <a:cxn ang="0">
                <a:pos x="connsiteX23082" y="connsiteY23082"/>
              </a:cxn>
              <a:cxn ang="0">
                <a:pos x="connsiteX23083" y="connsiteY23083"/>
              </a:cxn>
              <a:cxn ang="0">
                <a:pos x="connsiteX23084" y="connsiteY23084"/>
              </a:cxn>
              <a:cxn ang="0">
                <a:pos x="connsiteX23085" y="connsiteY23085"/>
              </a:cxn>
              <a:cxn ang="0">
                <a:pos x="connsiteX23086" y="connsiteY23086"/>
              </a:cxn>
              <a:cxn ang="0">
                <a:pos x="connsiteX23087" y="connsiteY23087"/>
              </a:cxn>
              <a:cxn ang="0">
                <a:pos x="connsiteX23088" y="connsiteY23088"/>
              </a:cxn>
              <a:cxn ang="0">
                <a:pos x="connsiteX23089" y="connsiteY23089"/>
              </a:cxn>
              <a:cxn ang="0">
                <a:pos x="connsiteX23090" y="connsiteY23090"/>
              </a:cxn>
              <a:cxn ang="0">
                <a:pos x="connsiteX23091" y="connsiteY23091"/>
              </a:cxn>
              <a:cxn ang="0">
                <a:pos x="connsiteX23092" y="connsiteY23092"/>
              </a:cxn>
              <a:cxn ang="0">
                <a:pos x="connsiteX23093" y="connsiteY23093"/>
              </a:cxn>
              <a:cxn ang="0">
                <a:pos x="connsiteX23094" y="connsiteY23094"/>
              </a:cxn>
              <a:cxn ang="0">
                <a:pos x="connsiteX23095" y="connsiteY23095"/>
              </a:cxn>
              <a:cxn ang="0">
                <a:pos x="connsiteX23096" y="connsiteY23096"/>
              </a:cxn>
              <a:cxn ang="0">
                <a:pos x="connsiteX23097" y="connsiteY23097"/>
              </a:cxn>
              <a:cxn ang="0">
                <a:pos x="connsiteX23098" y="connsiteY23098"/>
              </a:cxn>
              <a:cxn ang="0">
                <a:pos x="connsiteX23099" y="connsiteY23099"/>
              </a:cxn>
              <a:cxn ang="0">
                <a:pos x="connsiteX23100" y="connsiteY23100"/>
              </a:cxn>
              <a:cxn ang="0">
                <a:pos x="connsiteX23101" y="connsiteY23101"/>
              </a:cxn>
              <a:cxn ang="0">
                <a:pos x="connsiteX23102" y="connsiteY23102"/>
              </a:cxn>
              <a:cxn ang="0">
                <a:pos x="connsiteX23103" y="connsiteY23103"/>
              </a:cxn>
              <a:cxn ang="0">
                <a:pos x="connsiteX23104" y="connsiteY23104"/>
              </a:cxn>
              <a:cxn ang="0">
                <a:pos x="connsiteX23105" y="connsiteY23105"/>
              </a:cxn>
              <a:cxn ang="0">
                <a:pos x="connsiteX23106" y="connsiteY23106"/>
              </a:cxn>
              <a:cxn ang="0">
                <a:pos x="connsiteX23107" y="connsiteY23107"/>
              </a:cxn>
              <a:cxn ang="0">
                <a:pos x="connsiteX23108" y="connsiteY23108"/>
              </a:cxn>
              <a:cxn ang="0">
                <a:pos x="connsiteX23109" y="connsiteY23109"/>
              </a:cxn>
              <a:cxn ang="0">
                <a:pos x="connsiteX23110" y="connsiteY23110"/>
              </a:cxn>
              <a:cxn ang="0">
                <a:pos x="connsiteX23111" y="connsiteY23111"/>
              </a:cxn>
              <a:cxn ang="0">
                <a:pos x="connsiteX23112" y="connsiteY23112"/>
              </a:cxn>
              <a:cxn ang="0">
                <a:pos x="connsiteX23113" y="connsiteY23113"/>
              </a:cxn>
              <a:cxn ang="0">
                <a:pos x="connsiteX23114" y="connsiteY23114"/>
              </a:cxn>
              <a:cxn ang="0">
                <a:pos x="connsiteX23115" y="connsiteY23115"/>
              </a:cxn>
              <a:cxn ang="0">
                <a:pos x="connsiteX23116" y="connsiteY23116"/>
              </a:cxn>
              <a:cxn ang="0">
                <a:pos x="connsiteX23117" y="connsiteY23117"/>
              </a:cxn>
              <a:cxn ang="0">
                <a:pos x="connsiteX23118" y="connsiteY23118"/>
              </a:cxn>
              <a:cxn ang="0">
                <a:pos x="connsiteX23119" y="connsiteY23119"/>
              </a:cxn>
              <a:cxn ang="0">
                <a:pos x="connsiteX23120" y="connsiteY23120"/>
              </a:cxn>
              <a:cxn ang="0">
                <a:pos x="connsiteX23121" y="connsiteY23121"/>
              </a:cxn>
              <a:cxn ang="0">
                <a:pos x="connsiteX23122" y="connsiteY23122"/>
              </a:cxn>
              <a:cxn ang="0">
                <a:pos x="connsiteX23123" y="connsiteY23123"/>
              </a:cxn>
              <a:cxn ang="0">
                <a:pos x="connsiteX23124" y="connsiteY23124"/>
              </a:cxn>
              <a:cxn ang="0">
                <a:pos x="connsiteX23125" y="connsiteY23125"/>
              </a:cxn>
              <a:cxn ang="0">
                <a:pos x="connsiteX23126" y="connsiteY23126"/>
              </a:cxn>
              <a:cxn ang="0">
                <a:pos x="connsiteX23127" y="connsiteY23127"/>
              </a:cxn>
              <a:cxn ang="0">
                <a:pos x="connsiteX23128" y="connsiteY23128"/>
              </a:cxn>
              <a:cxn ang="0">
                <a:pos x="connsiteX23129" y="connsiteY23129"/>
              </a:cxn>
              <a:cxn ang="0">
                <a:pos x="connsiteX23130" y="connsiteY23130"/>
              </a:cxn>
              <a:cxn ang="0">
                <a:pos x="connsiteX23131" y="connsiteY23131"/>
              </a:cxn>
              <a:cxn ang="0">
                <a:pos x="connsiteX23132" y="connsiteY23132"/>
              </a:cxn>
              <a:cxn ang="0">
                <a:pos x="connsiteX23133" y="connsiteY23133"/>
              </a:cxn>
              <a:cxn ang="0">
                <a:pos x="connsiteX23134" y="connsiteY23134"/>
              </a:cxn>
              <a:cxn ang="0">
                <a:pos x="connsiteX23135" y="connsiteY23135"/>
              </a:cxn>
              <a:cxn ang="0">
                <a:pos x="connsiteX23136" y="connsiteY23136"/>
              </a:cxn>
              <a:cxn ang="0">
                <a:pos x="connsiteX23137" y="connsiteY23137"/>
              </a:cxn>
              <a:cxn ang="0">
                <a:pos x="connsiteX23138" y="connsiteY23138"/>
              </a:cxn>
              <a:cxn ang="0">
                <a:pos x="connsiteX23139" y="connsiteY23139"/>
              </a:cxn>
              <a:cxn ang="0">
                <a:pos x="connsiteX23140" y="connsiteY23140"/>
              </a:cxn>
              <a:cxn ang="0">
                <a:pos x="connsiteX23141" y="connsiteY23141"/>
              </a:cxn>
              <a:cxn ang="0">
                <a:pos x="connsiteX23142" y="connsiteY23142"/>
              </a:cxn>
              <a:cxn ang="0">
                <a:pos x="connsiteX23143" y="connsiteY23143"/>
              </a:cxn>
              <a:cxn ang="0">
                <a:pos x="connsiteX23144" y="connsiteY23144"/>
              </a:cxn>
              <a:cxn ang="0">
                <a:pos x="connsiteX23145" y="connsiteY23145"/>
              </a:cxn>
              <a:cxn ang="0">
                <a:pos x="connsiteX23146" y="connsiteY23146"/>
              </a:cxn>
              <a:cxn ang="0">
                <a:pos x="connsiteX23147" y="connsiteY23147"/>
              </a:cxn>
              <a:cxn ang="0">
                <a:pos x="connsiteX23148" y="connsiteY23148"/>
              </a:cxn>
              <a:cxn ang="0">
                <a:pos x="connsiteX23149" y="connsiteY23149"/>
              </a:cxn>
              <a:cxn ang="0">
                <a:pos x="connsiteX23150" y="connsiteY23150"/>
              </a:cxn>
              <a:cxn ang="0">
                <a:pos x="connsiteX23151" y="connsiteY23151"/>
              </a:cxn>
              <a:cxn ang="0">
                <a:pos x="connsiteX23152" y="connsiteY23152"/>
              </a:cxn>
              <a:cxn ang="0">
                <a:pos x="connsiteX23153" y="connsiteY23153"/>
              </a:cxn>
              <a:cxn ang="0">
                <a:pos x="connsiteX23154" y="connsiteY23154"/>
              </a:cxn>
              <a:cxn ang="0">
                <a:pos x="connsiteX23155" y="connsiteY23155"/>
              </a:cxn>
              <a:cxn ang="0">
                <a:pos x="connsiteX23156" y="connsiteY23156"/>
              </a:cxn>
              <a:cxn ang="0">
                <a:pos x="connsiteX23157" y="connsiteY23157"/>
              </a:cxn>
              <a:cxn ang="0">
                <a:pos x="connsiteX23158" y="connsiteY23158"/>
              </a:cxn>
              <a:cxn ang="0">
                <a:pos x="connsiteX23159" y="connsiteY23159"/>
              </a:cxn>
              <a:cxn ang="0">
                <a:pos x="connsiteX23160" y="connsiteY23160"/>
              </a:cxn>
              <a:cxn ang="0">
                <a:pos x="connsiteX23161" y="connsiteY23161"/>
              </a:cxn>
              <a:cxn ang="0">
                <a:pos x="connsiteX23162" y="connsiteY23162"/>
              </a:cxn>
              <a:cxn ang="0">
                <a:pos x="connsiteX23163" y="connsiteY23163"/>
              </a:cxn>
              <a:cxn ang="0">
                <a:pos x="connsiteX23164" y="connsiteY23164"/>
              </a:cxn>
              <a:cxn ang="0">
                <a:pos x="connsiteX23165" y="connsiteY23165"/>
              </a:cxn>
              <a:cxn ang="0">
                <a:pos x="connsiteX23166" y="connsiteY23166"/>
              </a:cxn>
              <a:cxn ang="0">
                <a:pos x="connsiteX23167" y="connsiteY23167"/>
              </a:cxn>
              <a:cxn ang="0">
                <a:pos x="connsiteX23168" y="connsiteY23168"/>
              </a:cxn>
              <a:cxn ang="0">
                <a:pos x="connsiteX23169" y="connsiteY23169"/>
              </a:cxn>
              <a:cxn ang="0">
                <a:pos x="connsiteX23170" y="connsiteY23170"/>
              </a:cxn>
              <a:cxn ang="0">
                <a:pos x="connsiteX23171" y="connsiteY23171"/>
              </a:cxn>
              <a:cxn ang="0">
                <a:pos x="connsiteX23172" y="connsiteY23172"/>
              </a:cxn>
              <a:cxn ang="0">
                <a:pos x="connsiteX23173" y="connsiteY23173"/>
              </a:cxn>
              <a:cxn ang="0">
                <a:pos x="connsiteX23174" y="connsiteY23174"/>
              </a:cxn>
              <a:cxn ang="0">
                <a:pos x="connsiteX23175" y="connsiteY23175"/>
              </a:cxn>
              <a:cxn ang="0">
                <a:pos x="connsiteX23176" y="connsiteY23176"/>
              </a:cxn>
              <a:cxn ang="0">
                <a:pos x="connsiteX23177" y="connsiteY23177"/>
              </a:cxn>
              <a:cxn ang="0">
                <a:pos x="connsiteX23178" y="connsiteY23178"/>
              </a:cxn>
              <a:cxn ang="0">
                <a:pos x="connsiteX23179" y="connsiteY23179"/>
              </a:cxn>
              <a:cxn ang="0">
                <a:pos x="connsiteX23180" y="connsiteY23180"/>
              </a:cxn>
              <a:cxn ang="0">
                <a:pos x="connsiteX23181" y="connsiteY23181"/>
              </a:cxn>
              <a:cxn ang="0">
                <a:pos x="connsiteX23182" y="connsiteY23182"/>
              </a:cxn>
              <a:cxn ang="0">
                <a:pos x="connsiteX23183" y="connsiteY23183"/>
              </a:cxn>
              <a:cxn ang="0">
                <a:pos x="connsiteX23184" y="connsiteY23184"/>
              </a:cxn>
              <a:cxn ang="0">
                <a:pos x="connsiteX23185" y="connsiteY23185"/>
              </a:cxn>
              <a:cxn ang="0">
                <a:pos x="connsiteX23186" y="connsiteY23186"/>
              </a:cxn>
              <a:cxn ang="0">
                <a:pos x="connsiteX23187" y="connsiteY23187"/>
              </a:cxn>
              <a:cxn ang="0">
                <a:pos x="connsiteX23188" y="connsiteY23188"/>
              </a:cxn>
              <a:cxn ang="0">
                <a:pos x="connsiteX23189" y="connsiteY23189"/>
              </a:cxn>
              <a:cxn ang="0">
                <a:pos x="connsiteX23190" y="connsiteY23190"/>
              </a:cxn>
              <a:cxn ang="0">
                <a:pos x="connsiteX23191" y="connsiteY23191"/>
              </a:cxn>
              <a:cxn ang="0">
                <a:pos x="connsiteX23192" y="connsiteY23192"/>
              </a:cxn>
              <a:cxn ang="0">
                <a:pos x="connsiteX23193" y="connsiteY23193"/>
              </a:cxn>
              <a:cxn ang="0">
                <a:pos x="connsiteX23194" y="connsiteY23194"/>
              </a:cxn>
              <a:cxn ang="0">
                <a:pos x="connsiteX23195" y="connsiteY23195"/>
              </a:cxn>
              <a:cxn ang="0">
                <a:pos x="connsiteX23196" y="connsiteY23196"/>
              </a:cxn>
              <a:cxn ang="0">
                <a:pos x="connsiteX23197" y="connsiteY23197"/>
              </a:cxn>
              <a:cxn ang="0">
                <a:pos x="connsiteX23198" y="connsiteY23198"/>
              </a:cxn>
              <a:cxn ang="0">
                <a:pos x="connsiteX23199" y="connsiteY23199"/>
              </a:cxn>
              <a:cxn ang="0">
                <a:pos x="connsiteX23200" y="connsiteY23200"/>
              </a:cxn>
              <a:cxn ang="0">
                <a:pos x="connsiteX23201" y="connsiteY23201"/>
              </a:cxn>
              <a:cxn ang="0">
                <a:pos x="connsiteX23202" y="connsiteY23202"/>
              </a:cxn>
              <a:cxn ang="0">
                <a:pos x="connsiteX23203" y="connsiteY23203"/>
              </a:cxn>
              <a:cxn ang="0">
                <a:pos x="connsiteX23204" y="connsiteY23204"/>
              </a:cxn>
              <a:cxn ang="0">
                <a:pos x="connsiteX23205" y="connsiteY23205"/>
              </a:cxn>
              <a:cxn ang="0">
                <a:pos x="connsiteX23206" y="connsiteY23206"/>
              </a:cxn>
              <a:cxn ang="0">
                <a:pos x="connsiteX23207" y="connsiteY23207"/>
              </a:cxn>
              <a:cxn ang="0">
                <a:pos x="connsiteX23208" y="connsiteY23208"/>
              </a:cxn>
              <a:cxn ang="0">
                <a:pos x="connsiteX23209" y="connsiteY23209"/>
              </a:cxn>
              <a:cxn ang="0">
                <a:pos x="connsiteX23210" y="connsiteY23210"/>
              </a:cxn>
              <a:cxn ang="0">
                <a:pos x="connsiteX23211" y="connsiteY23211"/>
              </a:cxn>
              <a:cxn ang="0">
                <a:pos x="connsiteX23212" y="connsiteY23212"/>
              </a:cxn>
              <a:cxn ang="0">
                <a:pos x="connsiteX23213" y="connsiteY23213"/>
              </a:cxn>
              <a:cxn ang="0">
                <a:pos x="connsiteX23214" y="connsiteY23214"/>
              </a:cxn>
              <a:cxn ang="0">
                <a:pos x="connsiteX23215" y="connsiteY23215"/>
              </a:cxn>
              <a:cxn ang="0">
                <a:pos x="connsiteX23216" y="connsiteY23216"/>
              </a:cxn>
              <a:cxn ang="0">
                <a:pos x="connsiteX23217" y="connsiteY23217"/>
              </a:cxn>
              <a:cxn ang="0">
                <a:pos x="connsiteX23218" y="connsiteY23218"/>
              </a:cxn>
              <a:cxn ang="0">
                <a:pos x="connsiteX23219" y="connsiteY23219"/>
              </a:cxn>
              <a:cxn ang="0">
                <a:pos x="connsiteX23220" y="connsiteY23220"/>
              </a:cxn>
              <a:cxn ang="0">
                <a:pos x="connsiteX23221" y="connsiteY23221"/>
              </a:cxn>
              <a:cxn ang="0">
                <a:pos x="connsiteX23222" y="connsiteY23222"/>
              </a:cxn>
              <a:cxn ang="0">
                <a:pos x="connsiteX23223" y="connsiteY23223"/>
              </a:cxn>
              <a:cxn ang="0">
                <a:pos x="connsiteX23224" y="connsiteY23224"/>
              </a:cxn>
              <a:cxn ang="0">
                <a:pos x="connsiteX23225" y="connsiteY23225"/>
              </a:cxn>
              <a:cxn ang="0">
                <a:pos x="connsiteX23226" y="connsiteY23226"/>
              </a:cxn>
              <a:cxn ang="0">
                <a:pos x="connsiteX23227" y="connsiteY23227"/>
              </a:cxn>
              <a:cxn ang="0">
                <a:pos x="connsiteX23228" y="connsiteY23228"/>
              </a:cxn>
              <a:cxn ang="0">
                <a:pos x="connsiteX23229" y="connsiteY23229"/>
              </a:cxn>
              <a:cxn ang="0">
                <a:pos x="connsiteX23230" y="connsiteY23230"/>
              </a:cxn>
              <a:cxn ang="0">
                <a:pos x="connsiteX23231" y="connsiteY23231"/>
              </a:cxn>
              <a:cxn ang="0">
                <a:pos x="connsiteX23232" y="connsiteY23232"/>
              </a:cxn>
              <a:cxn ang="0">
                <a:pos x="connsiteX23233" y="connsiteY23233"/>
              </a:cxn>
              <a:cxn ang="0">
                <a:pos x="connsiteX23234" y="connsiteY23234"/>
              </a:cxn>
              <a:cxn ang="0">
                <a:pos x="connsiteX23235" y="connsiteY23235"/>
              </a:cxn>
              <a:cxn ang="0">
                <a:pos x="connsiteX23236" y="connsiteY23236"/>
              </a:cxn>
              <a:cxn ang="0">
                <a:pos x="connsiteX23237" y="connsiteY23237"/>
              </a:cxn>
              <a:cxn ang="0">
                <a:pos x="connsiteX23238" y="connsiteY23238"/>
              </a:cxn>
              <a:cxn ang="0">
                <a:pos x="connsiteX23239" y="connsiteY23239"/>
              </a:cxn>
              <a:cxn ang="0">
                <a:pos x="connsiteX23240" y="connsiteY23240"/>
              </a:cxn>
              <a:cxn ang="0">
                <a:pos x="connsiteX23241" y="connsiteY23241"/>
              </a:cxn>
              <a:cxn ang="0">
                <a:pos x="connsiteX23242" y="connsiteY23242"/>
              </a:cxn>
              <a:cxn ang="0">
                <a:pos x="connsiteX23243" y="connsiteY23243"/>
              </a:cxn>
              <a:cxn ang="0">
                <a:pos x="connsiteX23244" y="connsiteY23244"/>
              </a:cxn>
              <a:cxn ang="0">
                <a:pos x="connsiteX23245" y="connsiteY23245"/>
              </a:cxn>
              <a:cxn ang="0">
                <a:pos x="connsiteX23246" y="connsiteY23246"/>
              </a:cxn>
              <a:cxn ang="0">
                <a:pos x="connsiteX23247" y="connsiteY23247"/>
              </a:cxn>
              <a:cxn ang="0">
                <a:pos x="connsiteX23248" y="connsiteY23248"/>
              </a:cxn>
              <a:cxn ang="0">
                <a:pos x="connsiteX23249" y="connsiteY23249"/>
              </a:cxn>
              <a:cxn ang="0">
                <a:pos x="connsiteX23250" y="connsiteY23250"/>
              </a:cxn>
              <a:cxn ang="0">
                <a:pos x="connsiteX23251" y="connsiteY23251"/>
              </a:cxn>
              <a:cxn ang="0">
                <a:pos x="connsiteX23252" y="connsiteY23252"/>
              </a:cxn>
              <a:cxn ang="0">
                <a:pos x="connsiteX23253" y="connsiteY23253"/>
              </a:cxn>
              <a:cxn ang="0">
                <a:pos x="connsiteX23254" y="connsiteY23254"/>
              </a:cxn>
              <a:cxn ang="0">
                <a:pos x="connsiteX23255" y="connsiteY23255"/>
              </a:cxn>
              <a:cxn ang="0">
                <a:pos x="connsiteX23256" y="connsiteY23256"/>
              </a:cxn>
              <a:cxn ang="0">
                <a:pos x="connsiteX23257" y="connsiteY23257"/>
              </a:cxn>
              <a:cxn ang="0">
                <a:pos x="connsiteX23258" y="connsiteY23258"/>
              </a:cxn>
              <a:cxn ang="0">
                <a:pos x="connsiteX23259" y="connsiteY23259"/>
              </a:cxn>
              <a:cxn ang="0">
                <a:pos x="connsiteX23260" y="connsiteY23260"/>
              </a:cxn>
              <a:cxn ang="0">
                <a:pos x="connsiteX23261" y="connsiteY23261"/>
              </a:cxn>
              <a:cxn ang="0">
                <a:pos x="connsiteX23262" y="connsiteY23262"/>
              </a:cxn>
              <a:cxn ang="0">
                <a:pos x="connsiteX23263" y="connsiteY23263"/>
              </a:cxn>
              <a:cxn ang="0">
                <a:pos x="connsiteX23264" y="connsiteY23264"/>
              </a:cxn>
              <a:cxn ang="0">
                <a:pos x="connsiteX23265" y="connsiteY23265"/>
              </a:cxn>
              <a:cxn ang="0">
                <a:pos x="connsiteX23266" y="connsiteY23266"/>
              </a:cxn>
              <a:cxn ang="0">
                <a:pos x="connsiteX23267" y="connsiteY23267"/>
              </a:cxn>
              <a:cxn ang="0">
                <a:pos x="connsiteX23268" y="connsiteY23268"/>
              </a:cxn>
              <a:cxn ang="0">
                <a:pos x="connsiteX23269" y="connsiteY23269"/>
              </a:cxn>
              <a:cxn ang="0">
                <a:pos x="connsiteX23270" y="connsiteY23270"/>
              </a:cxn>
              <a:cxn ang="0">
                <a:pos x="connsiteX23271" y="connsiteY23271"/>
              </a:cxn>
              <a:cxn ang="0">
                <a:pos x="connsiteX23272" y="connsiteY23272"/>
              </a:cxn>
              <a:cxn ang="0">
                <a:pos x="connsiteX23273" y="connsiteY23273"/>
              </a:cxn>
              <a:cxn ang="0">
                <a:pos x="connsiteX23274" y="connsiteY23274"/>
              </a:cxn>
              <a:cxn ang="0">
                <a:pos x="connsiteX23275" y="connsiteY23275"/>
              </a:cxn>
              <a:cxn ang="0">
                <a:pos x="connsiteX23276" y="connsiteY23276"/>
              </a:cxn>
              <a:cxn ang="0">
                <a:pos x="connsiteX23277" y="connsiteY23277"/>
              </a:cxn>
              <a:cxn ang="0">
                <a:pos x="connsiteX23278" y="connsiteY23278"/>
              </a:cxn>
              <a:cxn ang="0">
                <a:pos x="connsiteX23279" y="connsiteY23279"/>
              </a:cxn>
              <a:cxn ang="0">
                <a:pos x="connsiteX23280" y="connsiteY23280"/>
              </a:cxn>
              <a:cxn ang="0">
                <a:pos x="connsiteX23281" y="connsiteY23281"/>
              </a:cxn>
              <a:cxn ang="0">
                <a:pos x="connsiteX23282" y="connsiteY23282"/>
              </a:cxn>
              <a:cxn ang="0">
                <a:pos x="connsiteX23283" y="connsiteY23283"/>
              </a:cxn>
              <a:cxn ang="0">
                <a:pos x="connsiteX23284" y="connsiteY23284"/>
              </a:cxn>
              <a:cxn ang="0">
                <a:pos x="connsiteX23285" y="connsiteY23285"/>
              </a:cxn>
              <a:cxn ang="0">
                <a:pos x="connsiteX23286" y="connsiteY23286"/>
              </a:cxn>
              <a:cxn ang="0">
                <a:pos x="connsiteX23287" y="connsiteY23287"/>
              </a:cxn>
              <a:cxn ang="0">
                <a:pos x="connsiteX23288" y="connsiteY23288"/>
              </a:cxn>
              <a:cxn ang="0">
                <a:pos x="connsiteX23289" y="connsiteY23289"/>
              </a:cxn>
              <a:cxn ang="0">
                <a:pos x="connsiteX23290" y="connsiteY23290"/>
              </a:cxn>
              <a:cxn ang="0">
                <a:pos x="connsiteX23291" y="connsiteY23291"/>
              </a:cxn>
              <a:cxn ang="0">
                <a:pos x="connsiteX23292" y="connsiteY23292"/>
              </a:cxn>
              <a:cxn ang="0">
                <a:pos x="connsiteX23293" y="connsiteY23293"/>
              </a:cxn>
              <a:cxn ang="0">
                <a:pos x="connsiteX23294" y="connsiteY23294"/>
              </a:cxn>
              <a:cxn ang="0">
                <a:pos x="connsiteX23295" y="connsiteY23295"/>
              </a:cxn>
              <a:cxn ang="0">
                <a:pos x="connsiteX23296" y="connsiteY23296"/>
              </a:cxn>
              <a:cxn ang="0">
                <a:pos x="connsiteX23297" y="connsiteY23297"/>
              </a:cxn>
              <a:cxn ang="0">
                <a:pos x="connsiteX23298" y="connsiteY23298"/>
              </a:cxn>
              <a:cxn ang="0">
                <a:pos x="connsiteX23299" y="connsiteY23299"/>
              </a:cxn>
              <a:cxn ang="0">
                <a:pos x="connsiteX23300" y="connsiteY23300"/>
              </a:cxn>
              <a:cxn ang="0">
                <a:pos x="connsiteX23301" y="connsiteY23301"/>
              </a:cxn>
              <a:cxn ang="0">
                <a:pos x="connsiteX23302" y="connsiteY23302"/>
              </a:cxn>
              <a:cxn ang="0">
                <a:pos x="connsiteX23303" y="connsiteY23303"/>
              </a:cxn>
              <a:cxn ang="0">
                <a:pos x="connsiteX23304" y="connsiteY23304"/>
              </a:cxn>
              <a:cxn ang="0">
                <a:pos x="connsiteX23305" y="connsiteY23305"/>
              </a:cxn>
              <a:cxn ang="0">
                <a:pos x="connsiteX23306" y="connsiteY23306"/>
              </a:cxn>
              <a:cxn ang="0">
                <a:pos x="connsiteX23307" y="connsiteY23307"/>
              </a:cxn>
              <a:cxn ang="0">
                <a:pos x="connsiteX23308" y="connsiteY23308"/>
              </a:cxn>
              <a:cxn ang="0">
                <a:pos x="connsiteX23309" y="connsiteY23309"/>
              </a:cxn>
              <a:cxn ang="0">
                <a:pos x="connsiteX23310" y="connsiteY23310"/>
              </a:cxn>
              <a:cxn ang="0">
                <a:pos x="connsiteX23311" y="connsiteY23311"/>
              </a:cxn>
              <a:cxn ang="0">
                <a:pos x="connsiteX23312" y="connsiteY23312"/>
              </a:cxn>
              <a:cxn ang="0">
                <a:pos x="connsiteX23313" y="connsiteY23313"/>
              </a:cxn>
              <a:cxn ang="0">
                <a:pos x="connsiteX23314" y="connsiteY23314"/>
              </a:cxn>
              <a:cxn ang="0">
                <a:pos x="connsiteX23315" y="connsiteY23315"/>
              </a:cxn>
              <a:cxn ang="0">
                <a:pos x="connsiteX23316" y="connsiteY23316"/>
              </a:cxn>
              <a:cxn ang="0">
                <a:pos x="connsiteX23317" y="connsiteY23317"/>
              </a:cxn>
              <a:cxn ang="0">
                <a:pos x="connsiteX23318" y="connsiteY23318"/>
              </a:cxn>
              <a:cxn ang="0">
                <a:pos x="connsiteX23319" y="connsiteY23319"/>
              </a:cxn>
              <a:cxn ang="0">
                <a:pos x="connsiteX23320" y="connsiteY23320"/>
              </a:cxn>
              <a:cxn ang="0">
                <a:pos x="connsiteX23321" y="connsiteY23321"/>
              </a:cxn>
              <a:cxn ang="0">
                <a:pos x="connsiteX23322" y="connsiteY23322"/>
              </a:cxn>
              <a:cxn ang="0">
                <a:pos x="connsiteX23323" y="connsiteY23323"/>
              </a:cxn>
              <a:cxn ang="0">
                <a:pos x="connsiteX23324" y="connsiteY23324"/>
              </a:cxn>
              <a:cxn ang="0">
                <a:pos x="connsiteX23325" y="connsiteY23325"/>
              </a:cxn>
              <a:cxn ang="0">
                <a:pos x="connsiteX23326" y="connsiteY23326"/>
              </a:cxn>
              <a:cxn ang="0">
                <a:pos x="connsiteX23327" y="connsiteY23327"/>
              </a:cxn>
              <a:cxn ang="0">
                <a:pos x="connsiteX23328" y="connsiteY23328"/>
              </a:cxn>
              <a:cxn ang="0">
                <a:pos x="connsiteX23329" y="connsiteY23329"/>
              </a:cxn>
              <a:cxn ang="0">
                <a:pos x="connsiteX23330" y="connsiteY23330"/>
              </a:cxn>
              <a:cxn ang="0">
                <a:pos x="connsiteX23331" y="connsiteY23331"/>
              </a:cxn>
              <a:cxn ang="0">
                <a:pos x="connsiteX23332" y="connsiteY23332"/>
              </a:cxn>
              <a:cxn ang="0">
                <a:pos x="connsiteX23333" y="connsiteY23333"/>
              </a:cxn>
              <a:cxn ang="0">
                <a:pos x="connsiteX23334" y="connsiteY23334"/>
              </a:cxn>
              <a:cxn ang="0">
                <a:pos x="connsiteX23335" y="connsiteY23335"/>
              </a:cxn>
              <a:cxn ang="0">
                <a:pos x="connsiteX23336" y="connsiteY23336"/>
              </a:cxn>
              <a:cxn ang="0">
                <a:pos x="connsiteX23337" y="connsiteY23337"/>
              </a:cxn>
              <a:cxn ang="0">
                <a:pos x="connsiteX23338" y="connsiteY23338"/>
              </a:cxn>
              <a:cxn ang="0">
                <a:pos x="connsiteX23339" y="connsiteY23339"/>
              </a:cxn>
              <a:cxn ang="0">
                <a:pos x="connsiteX23340" y="connsiteY23340"/>
              </a:cxn>
              <a:cxn ang="0">
                <a:pos x="connsiteX23341" y="connsiteY23341"/>
              </a:cxn>
              <a:cxn ang="0">
                <a:pos x="connsiteX23342" y="connsiteY23342"/>
              </a:cxn>
              <a:cxn ang="0">
                <a:pos x="connsiteX23343" y="connsiteY23343"/>
              </a:cxn>
              <a:cxn ang="0">
                <a:pos x="connsiteX23344" y="connsiteY23344"/>
              </a:cxn>
              <a:cxn ang="0">
                <a:pos x="connsiteX23345" y="connsiteY23345"/>
              </a:cxn>
              <a:cxn ang="0">
                <a:pos x="connsiteX23346" y="connsiteY23346"/>
              </a:cxn>
              <a:cxn ang="0">
                <a:pos x="connsiteX23347" y="connsiteY23347"/>
              </a:cxn>
              <a:cxn ang="0">
                <a:pos x="connsiteX23348" y="connsiteY23348"/>
              </a:cxn>
              <a:cxn ang="0">
                <a:pos x="connsiteX23349" y="connsiteY23349"/>
              </a:cxn>
              <a:cxn ang="0">
                <a:pos x="connsiteX23350" y="connsiteY23350"/>
              </a:cxn>
              <a:cxn ang="0">
                <a:pos x="connsiteX23351" y="connsiteY23351"/>
              </a:cxn>
              <a:cxn ang="0">
                <a:pos x="connsiteX23352" y="connsiteY23352"/>
              </a:cxn>
              <a:cxn ang="0">
                <a:pos x="connsiteX23353" y="connsiteY23353"/>
              </a:cxn>
              <a:cxn ang="0">
                <a:pos x="connsiteX23354" y="connsiteY23354"/>
              </a:cxn>
              <a:cxn ang="0">
                <a:pos x="connsiteX23355" y="connsiteY23355"/>
              </a:cxn>
              <a:cxn ang="0">
                <a:pos x="connsiteX23356" y="connsiteY23356"/>
              </a:cxn>
              <a:cxn ang="0">
                <a:pos x="connsiteX23357" y="connsiteY23357"/>
              </a:cxn>
              <a:cxn ang="0">
                <a:pos x="connsiteX23358" y="connsiteY23358"/>
              </a:cxn>
              <a:cxn ang="0">
                <a:pos x="connsiteX23359" y="connsiteY23359"/>
              </a:cxn>
              <a:cxn ang="0">
                <a:pos x="connsiteX23360" y="connsiteY23360"/>
              </a:cxn>
              <a:cxn ang="0">
                <a:pos x="connsiteX23361" y="connsiteY23361"/>
              </a:cxn>
              <a:cxn ang="0">
                <a:pos x="connsiteX23362" y="connsiteY23362"/>
              </a:cxn>
              <a:cxn ang="0">
                <a:pos x="connsiteX23363" y="connsiteY23363"/>
              </a:cxn>
              <a:cxn ang="0">
                <a:pos x="connsiteX23364" y="connsiteY23364"/>
              </a:cxn>
              <a:cxn ang="0">
                <a:pos x="connsiteX23365" y="connsiteY23365"/>
              </a:cxn>
              <a:cxn ang="0">
                <a:pos x="connsiteX23366" y="connsiteY23366"/>
              </a:cxn>
              <a:cxn ang="0">
                <a:pos x="connsiteX23367" y="connsiteY23367"/>
              </a:cxn>
              <a:cxn ang="0">
                <a:pos x="connsiteX23368" y="connsiteY23368"/>
              </a:cxn>
              <a:cxn ang="0">
                <a:pos x="connsiteX23369" y="connsiteY23369"/>
              </a:cxn>
              <a:cxn ang="0">
                <a:pos x="connsiteX23370" y="connsiteY23370"/>
              </a:cxn>
              <a:cxn ang="0">
                <a:pos x="connsiteX23371" y="connsiteY23371"/>
              </a:cxn>
              <a:cxn ang="0">
                <a:pos x="connsiteX23372" y="connsiteY23372"/>
              </a:cxn>
              <a:cxn ang="0">
                <a:pos x="connsiteX23373" y="connsiteY23373"/>
              </a:cxn>
              <a:cxn ang="0">
                <a:pos x="connsiteX23374" y="connsiteY23374"/>
              </a:cxn>
              <a:cxn ang="0">
                <a:pos x="connsiteX23375" y="connsiteY23375"/>
              </a:cxn>
              <a:cxn ang="0">
                <a:pos x="connsiteX23376" y="connsiteY23376"/>
              </a:cxn>
              <a:cxn ang="0">
                <a:pos x="connsiteX23377" y="connsiteY23377"/>
              </a:cxn>
              <a:cxn ang="0">
                <a:pos x="connsiteX23378" y="connsiteY23378"/>
              </a:cxn>
              <a:cxn ang="0">
                <a:pos x="connsiteX23379" y="connsiteY23379"/>
              </a:cxn>
              <a:cxn ang="0">
                <a:pos x="connsiteX23380" y="connsiteY23380"/>
              </a:cxn>
              <a:cxn ang="0">
                <a:pos x="connsiteX23381" y="connsiteY23381"/>
              </a:cxn>
              <a:cxn ang="0">
                <a:pos x="connsiteX23382" y="connsiteY23382"/>
              </a:cxn>
              <a:cxn ang="0">
                <a:pos x="connsiteX23383" y="connsiteY23383"/>
              </a:cxn>
              <a:cxn ang="0">
                <a:pos x="connsiteX23384" y="connsiteY23384"/>
              </a:cxn>
              <a:cxn ang="0">
                <a:pos x="connsiteX23385" y="connsiteY23385"/>
              </a:cxn>
              <a:cxn ang="0">
                <a:pos x="connsiteX23386" y="connsiteY23386"/>
              </a:cxn>
              <a:cxn ang="0">
                <a:pos x="connsiteX23387" y="connsiteY23387"/>
              </a:cxn>
              <a:cxn ang="0">
                <a:pos x="connsiteX23388" y="connsiteY23388"/>
              </a:cxn>
              <a:cxn ang="0">
                <a:pos x="connsiteX23389" y="connsiteY23389"/>
              </a:cxn>
              <a:cxn ang="0">
                <a:pos x="connsiteX23390" y="connsiteY23390"/>
              </a:cxn>
              <a:cxn ang="0">
                <a:pos x="connsiteX23391" y="connsiteY23391"/>
              </a:cxn>
              <a:cxn ang="0">
                <a:pos x="connsiteX23392" y="connsiteY23392"/>
              </a:cxn>
              <a:cxn ang="0">
                <a:pos x="connsiteX23393" y="connsiteY23393"/>
              </a:cxn>
              <a:cxn ang="0">
                <a:pos x="connsiteX23394" y="connsiteY23394"/>
              </a:cxn>
              <a:cxn ang="0">
                <a:pos x="connsiteX23395" y="connsiteY23395"/>
              </a:cxn>
              <a:cxn ang="0">
                <a:pos x="connsiteX23396" y="connsiteY23396"/>
              </a:cxn>
              <a:cxn ang="0">
                <a:pos x="connsiteX23397" y="connsiteY23397"/>
              </a:cxn>
              <a:cxn ang="0">
                <a:pos x="connsiteX23398" y="connsiteY23398"/>
              </a:cxn>
              <a:cxn ang="0">
                <a:pos x="connsiteX23399" y="connsiteY23399"/>
              </a:cxn>
              <a:cxn ang="0">
                <a:pos x="connsiteX23400" y="connsiteY23400"/>
              </a:cxn>
              <a:cxn ang="0">
                <a:pos x="connsiteX23401" y="connsiteY23401"/>
              </a:cxn>
              <a:cxn ang="0">
                <a:pos x="connsiteX23402" y="connsiteY23402"/>
              </a:cxn>
              <a:cxn ang="0">
                <a:pos x="connsiteX23403" y="connsiteY23403"/>
              </a:cxn>
              <a:cxn ang="0">
                <a:pos x="connsiteX23404" y="connsiteY23404"/>
              </a:cxn>
              <a:cxn ang="0">
                <a:pos x="connsiteX23405" y="connsiteY23405"/>
              </a:cxn>
              <a:cxn ang="0">
                <a:pos x="connsiteX23406" y="connsiteY23406"/>
              </a:cxn>
              <a:cxn ang="0">
                <a:pos x="connsiteX23407" y="connsiteY23407"/>
              </a:cxn>
              <a:cxn ang="0">
                <a:pos x="connsiteX23408" y="connsiteY23408"/>
              </a:cxn>
              <a:cxn ang="0">
                <a:pos x="connsiteX23409" y="connsiteY23409"/>
              </a:cxn>
              <a:cxn ang="0">
                <a:pos x="connsiteX23410" y="connsiteY23410"/>
              </a:cxn>
              <a:cxn ang="0">
                <a:pos x="connsiteX23411" y="connsiteY23411"/>
              </a:cxn>
              <a:cxn ang="0">
                <a:pos x="connsiteX23412" y="connsiteY23412"/>
              </a:cxn>
              <a:cxn ang="0">
                <a:pos x="connsiteX23413" y="connsiteY23413"/>
              </a:cxn>
              <a:cxn ang="0">
                <a:pos x="connsiteX23414" y="connsiteY23414"/>
              </a:cxn>
              <a:cxn ang="0">
                <a:pos x="connsiteX23415" y="connsiteY23415"/>
              </a:cxn>
              <a:cxn ang="0">
                <a:pos x="connsiteX23416" y="connsiteY23416"/>
              </a:cxn>
              <a:cxn ang="0">
                <a:pos x="connsiteX23417" y="connsiteY23417"/>
              </a:cxn>
              <a:cxn ang="0">
                <a:pos x="connsiteX23418" y="connsiteY23418"/>
              </a:cxn>
              <a:cxn ang="0">
                <a:pos x="connsiteX23419" y="connsiteY23419"/>
              </a:cxn>
              <a:cxn ang="0">
                <a:pos x="connsiteX23420" y="connsiteY23420"/>
              </a:cxn>
              <a:cxn ang="0">
                <a:pos x="connsiteX23421" y="connsiteY23421"/>
              </a:cxn>
              <a:cxn ang="0">
                <a:pos x="connsiteX23422" y="connsiteY23422"/>
              </a:cxn>
              <a:cxn ang="0">
                <a:pos x="connsiteX23423" y="connsiteY23423"/>
              </a:cxn>
              <a:cxn ang="0">
                <a:pos x="connsiteX23424" y="connsiteY23424"/>
              </a:cxn>
              <a:cxn ang="0">
                <a:pos x="connsiteX23425" y="connsiteY23425"/>
              </a:cxn>
              <a:cxn ang="0">
                <a:pos x="connsiteX23426" y="connsiteY23426"/>
              </a:cxn>
              <a:cxn ang="0">
                <a:pos x="connsiteX23427" y="connsiteY23427"/>
              </a:cxn>
              <a:cxn ang="0">
                <a:pos x="connsiteX23428" y="connsiteY23428"/>
              </a:cxn>
              <a:cxn ang="0">
                <a:pos x="connsiteX23429" y="connsiteY23429"/>
              </a:cxn>
              <a:cxn ang="0">
                <a:pos x="connsiteX23430" y="connsiteY23430"/>
              </a:cxn>
              <a:cxn ang="0">
                <a:pos x="connsiteX23431" y="connsiteY23431"/>
              </a:cxn>
              <a:cxn ang="0">
                <a:pos x="connsiteX23432" y="connsiteY23432"/>
              </a:cxn>
              <a:cxn ang="0">
                <a:pos x="connsiteX23433" y="connsiteY23433"/>
              </a:cxn>
              <a:cxn ang="0">
                <a:pos x="connsiteX23434" y="connsiteY23434"/>
              </a:cxn>
              <a:cxn ang="0">
                <a:pos x="connsiteX23435" y="connsiteY23435"/>
              </a:cxn>
              <a:cxn ang="0">
                <a:pos x="connsiteX23436" y="connsiteY23436"/>
              </a:cxn>
              <a:cxn ang="0">
                <a:pos x="connsiteX23437" y="connsiteY23437"/>
              </a:cxn>
              <a:cxn ang="0">
                <a:pos x="connsiteX23438" y="connsiteY23438"/>
              </a:cxn>
              <a:cxn ang="0">
                <a:pos x="connsiteX23439" y="connsiteY23439"/>
              </a:cxn>
              <a:cxn ang="0">
                <a:pos x="connsiteX23440" y="connsiteY23440"/>
              </a:cxn>
              <a:cxn ang="0">
                <a:pos x="connsiteX23441" y="connsiteY23441"/>
              </a:cxn>
              <a:cxn ang="0">
                <a:pos x="connsiteX23442" y="connsiteY23442"/>
              </a:cxn>
              <a:cxn ang="0">
                <a:pos x="connsiteX23443" y="connsiteY23443"/>
              </a:cxn>
              <a:cxn ang="0">
                <a:pos x="connsiteX23444" y="connsiteY23444"/>
              </a:cxn>
              <a:cxn ang="0">
                <a:pos x="connsiteX23445" y="connsiteY23445"/>
              </a:cxn>
              <a:cxn ang="0">
                <a:pos x="connsiteX23446" y="connsiteY23446"/>
              </a:cxn>
              <a:cxn ang="0">
                <a:pos x="connsiteX23447" y="connsiteY23447"/>
              </a:cxn>
              <a:cxn ang="0">
                <a:pos x="connsiteX23448" y="connsiteY23448"/>
              </a:cxn>
              <a:cxn ang="0">
                <a:pos x="connsiteX23449" y="connsiteY23449"/>
              </a:cxn>
              <a:cxn ang="0">
                <a:pos x="connsiteX23450" y="connsiteY23450"/>
              </a:cxn>
              <a:cxn ang="0">
                <a:pos x="connsiteX23451" y="connsiteY23451"/>
              </a:cxn>
              <a:cxn ang="0">
                <a:pos x="connsiteX23452" y="connsiteY23452"/>
              </a:cxn>
              <a:cxn ang="0">
                <a:pos x="connsiteX23453" y="connsiteY23453"/>
              </a:cxn>
              <a:cxn ang="0">
                <a:pos x="connsiteX23454" y="connsiteY23454"/>
              </a:cxn>
              <a:cxn ang="0">
                <a:pos x="connsiteX23455" y="connsiteY23455"/>
              </a:cxn>
              <a:cxn ang="0">
                <a:pos x="connsiteX23456" y="connsiteY23456"/>
              </a:cxn>
              <a:cxn ang="0">
                <a:pos x="connsiteX23457" y="connsiteY23457"/>
              </a:cxn>
              <a:cxn ang="0">
                <a:pos x="connsiteX23458" y="connsiteY23458"/>
              </a:cxn>
              <a:cxn ang="0">
                <a:pos x="connsiteX23459" y="connsiteY23459"/>
              </a:cxn>
              <a:cxn ang="0">
                <a:pos x="connsiteX23460" y="connsiteY23460"/>
              </a:cxn>
              <a:cxn ang="0">
                <a:pos x="connsiteX23461" y="connsiteY23461"/>
              </a:cxn>
              <a:cxn ang="0">
                <a:pos x="connsiteX23462" y="connsiteY23462"/>
              </a:cxn>
              <a:cxn ang="0">
                <a:pos x="connsiteX23463" y="connsiteY23463"/>
              </a:cxn>
              <a:cxn ang="0">
                <a:pos x="connsiteX23464" y="connsiteY23464"/>
              </a:cxn>
              <a:cxn ang="0">
                <a:pos x="connsiteX23465" y="connsiteY23465"/>
              </a:cxn>
              <a:cxn ang="0">
                <a:pos x="connsiteX23466" y="connsiteY23466"/>
              </a:cxn>
              <a:cxn ang="0">
                <a:pos x="connsiteX23467" y="connsiteY23467"/>
              </a:cxn>
              <a:cxn ang="0">
                <a:pos x="connsiteX23468" y="connsiteY23468"/>
              </a:cxn>
              <a:cxn ang="0">
                <a:pos x="connsiteX23469" y="connsiteY23469"/>
              </a:cxn>
              <a:cxn ang="0">
                <a:pos x="connsiteX23470" y="connsiteY23470"/>
              </a:cxn>
              <a:cxn ang="0">
                <a:pos x="connsiteX23471" y="connsiteY23471"/>
              </a:cxn>
              <a:cxn ang="0">
                <a:pos x="connsiteX23472" y="connsiteY23472"/>
              </a:cxn>
              <a:cxn ang="0">
                <a:pos x="connsiteX23473" y="connsiteY23473"/>
              </a:cxn>
              <a:cxn ang="0">
                <a:pos x="connsiteX23474" y="connsiteY23474"/>
              </a:cxn>
              <a:cxn ang="0">
                <a:pos x="connsiteX23475" y="connsiteY23475"/>
              </a:cxn>
              <a:cxn ang="0">
                <a:pos x="connsiteX23476" y="connsiteY23476"/>
              </a:cxn>
              <a:cxn ang="0">
                <a:pos x="connsiteX23477" y="connsiteY23477"/>
              </a:cxn>
              <a:cxn ang="0">
                <a:pos x="connsiteX23478" y="connsiteY23478"/>
              </a:cxn>
              <a:cxn ang="0">
                <a:pos x="connsiteX23479" y="connsiteY23479"/>
              </a:cxn>
              <a:cxn ang="0">
                <a:pos x="connsiteX23480" y="connsiteY23480"/>
              </a:cxn>
              <a:cxn ang="0">
                <a:pos x="connsiteX23481" y="connsiteY23481"/>
              </a:cxn>
              <a:cxn ang="0">
                <a:pos x="connsiteX23482" y="connsiteY23482"/>
              </a:cxn>
              <a:cxn ang="0">
                <a:pos x="connsiteX23483" y="connsiteY23483"/>
              </a:cxn>
              <a:cxn ang="0">
                <a:pos x="connsiteX23484" y="connsiteY23484"/>
              </a:cxn>
              <a:cxn ang="0">
                <a:pos x="connsiteX23485" y="connsiteY23485"/>
              </a:cxn>
              <a:cxn ang="0">
                <a:pos x="connsiteX23486" y="connsiteY23486"/>
              </a:cxn>
              <a:cxn ang="0">
                <a:pos x="connsiteX23487" y="connsiteY23487"/>
              </a:cxn>
              <a:cxn ang="0">
                <a:pos x="connsiteX23488" y="connsiteY23488"/>
              </a:cxn>
              <a:cxn ang="0">
                <a:pos x="connsiteX23489" y="connsiteY23489"/>
              </a:cxn>
              <a:cxn ang="0">
                <a:pos x="connsiteX23490" y="connsiteY23490"/>
              </a:cxn>
              <a:cxn ang="0">
                <a:pos x="connsiteX23491" y="connsiteY23491"/>
              </a:cxn>
              <a:cxn ang="0">
                <a:pos x="connsiteX23492" y="connsiteY23492"/>
              </a:cxn>
              <a:cxn ang="0">
                <a:pos x="connsiteX23493" y="connsiteY23493"/>
              </a:cxn>
              <a:cxn ang="0">
                <a:pos x="connsiteX23494" y="connsiteY23494"/>
              </a:cxn>
              <a:cxn ang="0">
                <a:pos x="connsiteX23495" y="connsiteY23495"/>
              </a:cxn>
              <a:cxn ang="0">
                <a:pos x="connsiteX23496" y="connsiteY23496"/>
              </a:cxn>
              <a:cxn ang="0">
                <a:pos x="connsiteX23497" y="connsiteY23497"/>
              </a:cxn>
              <a:cxn ang="0">
                <a:pos x="connsiteX23498" y="connsiteY23498"/>
              </a:cxn>
              <a:cxn ang="0">
                <a:pos x="connsiteX23499" y="connsiteY23499"/>
              </a:cxn>
              <a:cxn ang="0">
                <a:pos x="connsiteX23500" y="connsiteY23500"/>
              </a:cxn>
              <a:cxn ang="0">
                <a:pos x="connsiteX23501" y="connsiteY23501"/>
              </a:cxn>
              <a:cxn ang="0">
                <a:pos x="connsiteX23502" y="connsiteY23502"/>
              </a:cxn>
              <a:cxn ang="0">
                <a:pos x="connsiteX23503" y="connsiteY23503"/>
              </a:cxn>
              <a:cxn ang="0">
                <a:pos x="connsiteX23504" y="connsiteY23504"/>
              </a:cxn>
              <a:cxn ang="0">
                <a:pos x="connsiteX23505" y="connsiteY23505"/>
              </a:cxn>
              <a:cxn ang="0">
                <a:pos x="connsiteX23506" y="connsiteY23506"/>
              </a:cxn>
              <a:cxn ang="0">
                <a:pos x="connsiteX23507" y="connsiteY23507"/>
              </a:cxn>
              <a:cxn ang="0">
                <a:pos x="connsiteX23508" y="connsiteY23508"/>
              </a:cxn>
              <a:cxn ang="0">
                <a:pos x="connsiteX23509" y="connsiteY23509"/>
              </a:cxn>
              <a:cxn ang="0">
                <a:pos x="connsiteX23510" y="connsiteY23510"/>
              </a:cxn>
              <a:cxn ang="0">
                <a:pos x="connsiteX23511" y="connsiteY23511"/>
              </a:cxn>
              <a:cxn ang="0">
                <a:pos x="connsiteX23512" y="connsiteY23512"/>
              </a:cxn>
              <a:cxn ang="0">
                <a:pos x="connsiteX23513" y="connsiteY23513"/>
              </a:cxn>
              <a:cxn ang="0">
                <a:pos x="connsiteX23514" y="connsiteY23514"/>
              </a:cxn>
              <a:cxn ang="0">
                <a:pos x="connsiteX23515" y="connsiteY23515"/>
              </a:cxn>
              <a:cxn ang="0">
                <a:pos x="connsiteX23516" y="connsiteY23516"/>
              </a:cxn>
              <a:cxn ang="0">
                <a:pos x="connsiteX23517" y="connsiteY23517"/>
              </a:cxn>
              <a:cxn ang="0">
                <a:pos x="connsiteX23518" y="connsiteY23518"/>
              </a:cxn>
              <a:cxn ang="0">
                <a:pos x="connsiteX23519" y="connsiteY23519"/>
              </a:cxn>
              <a:cxn ang="0">
                <a:pos x="connsiteX23520" y="connsiteY23520"/>
              </a:cxn>
              <a:cxn ang="0">
                <a:pos x="connsiteX23521" y="connsiteY23521"/>
              </a:cxn>
              <a:cxn ang="0">
                <a:pos x="connsiteX23522" y="connsiteY23522"/>
              </a:cxn>
              <a:cxn ang="0">
                <a:pos x="connsiteX23523" y="connsiteY23523"/>
              </a:cxn>
              <a:cxn ang="0">
                <a:pos x="connsiteX23524" y="connsiteY23524"/>
              </a:cxn>
              <a:cxn ang="0">
                <a:pos x="connsiteX23525" y="connsiteY23525"/>
              </a:cxn>
              <a:cxn ang="0">
                <a:pos x="connsiteX23526" y="connsiteY23526"/>
              </a:cxn>
              <a:cxn ang="0">
                <a:pos x="connsiteX23527" y="connsiteY23527"/>
              </a:cxn>
              <a:cxn ang="0">
                <a:pos x="connsiteX23528" y="connsiteY23528"/>
              </a:cxn>
              <a:cxn ang="0">
                <a:pos x="connsiteX23529" y="connsiteY23529"/>
              </a:cxn>
              <a:cxn ang="0">
                <a:pos x="connsiteX23530" y="connsiteY23530"/>
              </a:cxn>
              <a:cxn ang="0">
                <a:pos x="connsiteX23531" y="connsiteY23531"/>
              </a:cxn>
              <a:cxn ang="0">
                <a:pos x="connsiteX23532" y="connsiteY23532"/>
              </a:cxn>
              <a:cxn ang="0">
                <a:pos x="connsiteX23533" y="connsiteY23533"/>
              </a:cxn>
              <a:cxn ang="0">
                <a:pos x="connsiteX23534" y="connsiteY23534"/>
              </a:cxn>
              <a:cxn ang="0">
                <a:pos x="connsiteX23535" y="connsiteY23535"/>
              </a:cxn>
              <a:cxn ang="0">
                <a:pos x="connsiteX23536" y="connsiteY23536"/>
              </a:cxn>
              <a:cxn ang="0">
                <a:pos x="connsiteX23537" y="connsiteY23537"/>
              </a:cxn>
              <a:cxn ang="0">
                <a:pos x="connsiteX23538" y="connsiteY23538"/>
              </a:cxn>
              <a:cxn ang="0">
                <a:pos x="connsiteX23539" y="connsiteY23539"/>
              </a:cxn>
              <a:cxn ang="0">
                <a:pos x="connsiteX23540" y="connsiteY23540"/>
              </a:cxn>
              <a:cxn ang="0">
                <a:pos x="connsiteX23541" y="connsiteY23541"/>
              </a:cxn>
              <a:cxn ang="0">
                <a:pos x="connsiteX23542" y="connsiteY23542"/>
              </a:cxn>
              <a:cxn ang="0">
                <a:pos x="connsiteX23543" y="connsiteY23543"/>
              </a:cxn>
              <a:cxn ang="0">
                <a:pos x="connsiteX23544" y="connsiteY23544"/>
              </a:cxn>
              <a:cxn ang="0">
                <a:pos x="connsiteX23545" y="connsiteY23545"/>
              </a:cxn>
              <a:cxn ang="0">
                <a:pos x="connsiteX23546" y="connsiteY23546"/>
              </a:cxn>
              <a:cxn ang="0">
                <a:pos x="connsiteX23547" y="connsiteY23547"/>
              </a:cxn>
              <a:cxn ang="0">
                <a:pos x="connsiteX23548" y="connsiteY23548"/>
              </a:cxn>
              <a:cxn ang="0">
                <a:pos x="connsiteX23549" y="connsiteY23549"/>
              </a:cxn>
              <a:cxn ang="0">
                <a:pos x="connsiteX23550" y="connsiteY23550"/>
              </a:cxn>
              <a:cxn ang="0">
                <a:pos x="connsiteX23551" y="connsiteY23551"/>
              </a:cxn>
              <a:cxn ang="0">
                <a:pos x="connsiteX23552" y="connsiteY23552"/>
              </a:cxn>
              <a:cxn ang="0">
                <a:pos x="connsiteX23553" y="connsiteY23553"/>
              </a:cxn>
              <a:cxn ang="0">
                <a:pos x="connsiteX23554" y="connsiteY23554"/>
              </a:cxn>
              <a:cxn ang="0">
                <a:pos x="connsiteX23555" y="connsiteY23555"/>
              </a:cxn>
              <a:cxn ang="0">
                <a:pos x="connsiteX23556" y="connsiteY23556"/>
              </a:cxn>
              <a:cxn ang="0">
                <a:pos x="connsiteX23557" y="connsiteY23557"/>
              </a:cxn>
              <a:cxn ang="0">
                <a:pos x="connsiteX23558" y="connsiteY23558"/>
              </a:cxn>
              <a:cxn ang="0">
                <a:pos x="connsiteX23559" y="connsiteY23559"/>
              </a:cxn>
              <a:cxn ang="0">
                <a:pos x="connsiteX23560" y="connsiteY23560"/>
              </a:cxn>
              <a:cxn ang="0">
                <a:pos x="connsiteX23561" y="connsiteY23561"/>
              </a:cxn>
              <a:cxn ang="0">
                <a:pos x="connsiteX23562" y="connsiteY23562"/>
              </a:cxn>
              <a:cxn ang="0">
                <a:pos x="connsiteX23563" y="connsiteY23563"/>
              </a:cxn>
              <a:cxn ang="0">
                <a:pos x="connsiteX23564" y="connsiteY23564"/>
              </a:cxn>
              <a:cxn ang="0">
                <a:pos x="connsiteX23565" y="connsiteY23565"/>
              </a:cxn>
              <a:cxn ang="0">
                <a:pos x="connsiteX23566" y="connsiteY23566"/>
              </a:cxn>
              <a:cxn ang="0">
                <a:pos x="connsiteX23567" y="connsiteY23567"/>
              </a:cxn>
              <a:cxn ang="0">
                <a:pos x="connsiteX23568" y="connsiteY23568"/>
              </a:cxn>
              <a:cxn ang="0">
                <a:pos x="connsiteX23569" y="connsiteY23569"/>
              </a:cxn>
              <a:cxn ang="0">
                <a:pos x="connsiteX23570" y="connsiteY23570"/>
              </a:cxn>
              <a:cxn ang="0">
                <a:pos x="connsiteX23571" y="connsiteY23571"/>
              </a:cxn>
              <a:cxn ang="0">
                <a:pos x="connsiteX23572" y="connsiteY23572"/>
              </a:cxn>
              <a:cxn ang="0">
                <a:pos x="connsiteX23573" y="connsiteY23573"/>
              </a:cxn>
              <a:cxn ang="0">
                <a:pos x="connsiteX23574" y="connsiteY23574"/>
              </a:cxn>
              <a:cxn ang="0">
                <a:pos x="connsiteX23575" y="connsiteY23575"/>
              </a:cxn>
              <a:cxn ang="0">
                <a:pos x="connsiteX23576" y="connsiteY23576"/>
              </a:cxn>
              <a:cxn ang="0">
                <a:pos x="connsiteX23577" y="connsiteY23577"/>
              </a:cxn>
              <a:cxn ang="0">
                <a:pos x="connsiteX23578" y="connsiteY23578"/>
              </a:cxn>
              <a:cxn ang="0">
                <a:pos x="connsiteX23579" y="connsiteY23579"/>
              </a:cxn>
              <a:cxn ang="0">
                <a:pos x="connsiteX23580" y="connsiteY23580"/>
              </a:cxn>
              <a:cxn ang="0">
                <a:pos x="connsiteX23581" y="connsiteY23581"/>
              </a:cxn>
              <a:cxn ang="0">
                <a:pos x="connsiteX23582" y="connsiteY23582"/>
              </a:cxn>
              <a:cxn ang="0">
                <a:pos x="connsiteX23583" y="connsiteY23583"/>
              </a:cxn>
              <a:cxn ang="0">
                <a:pos x="connsiteX23584" y="connsiteY23584"/>
              </a:cxn>
              <a:cxn ang="0">
                <a:pos x="connsiteX23585" y="connsiteY23585"/>
              </a:cxn>
              <a:cxn ang="0">
                <a:pos x="connsiteX23586" y="connsiteY23586"/>
              </a:cxn>
              <a:cxn ang="0">
                <a:pos x="connsiteX23587" y="connsiteY23587"/>
              </a:cxn>
              <a:cxn ang="0">
                <a:pos x="connsiteX23588" y="connsiteY23588"/>
              </a:cxn>
              <a:cxn ang="0">
                <a:pos x="connsiteX23589" y="connsiteY23589"/>
              </a:cxn>
              <a:cxn ang="0">
                <a:pos x="connsiteX23590" y="connsiteY23590"/>
              </a:cxn>
              <a:cxn ang="0">
                <a:pos x="connsiteX23591" y="connsiteY23591"/>
              </a:cxn>
              <a:cxn ang="0">
                <a:pos x="connsiteX23592" y="connsiteY23592"/>
              </a:cxn>
              <a:cxn ang="0">
                <a:pos x="connsiteX23593" y="connsiteY23593"/>
              </a:cxn>
              <a:cxn ang="0">
                <a:pos x="connsiteX23594" y="connsiteY23594"/>
              </a:cxn>
              <a:cxn ang="0">
                <a:pos x="connsiteX23595" y="connsiteY23595"/>
              </a:cxn>
              <a:cxn ang="0">
                <a:pos x="connsiteX23596" y="connsiteY23596"/>
              </a:cxn>
              <a:cxn ang="0">
                <a:pos x="connsiteX23597" y="connsiteY23597"/>
              </a:cxn>
              <a:cxn ang="0">
                <a:pos x="connsiteX23598" y="connsiteY23598"/>
              </a:cxn>
              <a:cxn ang="0">
                <a:pos x="connsiteX23599" y="connsiteY23599"/>
              </a:cxn>
              <a:cxn ang="0">
                <a:pos x="connsiteX23600" y="connsiteY23600"/>
              </a:cxn>
              <a:cxn ang="0">
                <a:pos x="connsiteX23601" y="connsiteY23601"/>
              </a:cxn>
              <a:cxn ang="0">
                <a:pos x="connsiteX23602" y="connsiteY23602"/>
              </a:cxn>
              <a:cxn ang="0">
                <a:pos x="connsiteX23603" y="connsiteY23603"/>
              </a:cxn>
              <a:cxn ang="0">
                <a:pos x="connsiteX23604" y="connsiteY23604"/>
              </a:cxn>
              <a:cxn ang="0">
                <a:pos x="connsiteX23605" y="connsiteY23605"/>
              </a:cxn>
              <a:cxn ang="0">
                <a:pos x="connsiteX23606" y="connsiteY23606"/>
              </a:cxn>
              <a:cxn ang="0">
                <a:pos x="connsiteX23607" y="connsiteY23607"/>
              </a:cxn>
              <a:cxn ang="0">
                <a:pos x="connsiteX23608" y="connsiteY23608"/>
              </a:cxn>
              <a:cxn ang="0">
                <a:pos x="connsiteX23609" y="connsiteY23609"/>
              </a:cxn>
              <a:cxn ang="0">
                <a:pos x="connsiteX23610" y="connsiteY23610"/>
              </a:cxn>
              <a:cxn ang="0">
                <a:pos x="connsiteX23611" y="connsiteY23611"/>
              </a:cxn>
              <a:cxn ang="0">
                <a:pos x="connsiteX23612" y="connsiteY23612"/>
              </a:cxn>
              <a:cxn ang="0">
                <a:pos x="connsiteX23613" y="connsiteY23613"/>
              </a:cxn>
              <a:cxn ang="0">
                <a:pos x="connsiteX23614" y="connsiteY23614"/>
              </a:cxn>
              <a:cxn ang="0">
                <a:pos x="connsiteX23615" y="connsiteY23615"/>
              </a:cxn>
              <a:cxn ang="0">
                <a:pos x="connsiteX23616" y="connsiteY23616"/>
              </a:cxn>
              <a:cxn ang="0">
                <a:pos x="connsiteX23617" y="connsiteY23617"/>
              </a:cxn>
              <a:cxn ang="0">
                <a:pos x="connsiteX23618" y="connsiteY23618"/>
              </a:cxn>
              <a:cxn ang="0">
                <a:pos x="connsiteX23619" y="connsiteY23619"/>
              </a:cxn>
              <a:cxn ang="0">
                <a:pos x="connsiteX23620" y="connsiteY23620"/>
              </a:cxn>
              <a:cxn ang="0">
                <a:pos x="connsiteX23621" y="connsiteY23621"/>
              </a:cxn>
              <a:cxn ang="0">
                <a:pos x="connsiteX23622" y="connsiteY23622"/>
              </a:cxn>
              <a:cxn ang="0">
                <a:pos x="connsiteX23623" y="connsiteY23623"/>
              </a:cxn>
              <a:cxn ang="0">
                <a:pos x="connsiteX23624" y="connsiteY23624"/>
              </a:cxn>
              <a:cxn ang="0">
                <a:pos x="connsiteX23625" y="connsiteY23625"/>
              </a:cxn>
              <a:cxn ang="0">
                <a:pos x="connsiteX23626" y="connsiteY23626"/>
              </a:cxn>
              <a:cxn ang="0">
                <a:pos x="connsiteX23627" y="connsiteY23627"/>
              </a:cxn>
              <a:cxn ang="0">
                <a:pos x="connsiteX23628" y="connsiteY23628"/>
              </a:cxn>
              <a:cxn ang="0">
                <a:pos x="connsiteX23629" y="connsiteY23629"/>
              </a:cxn>
              <a:cxn ang="0">
                <a:pos x="connsiteX23630" y="connsiteY23630"/>
              </a:cxn>
              <a:cxn ang="0">
                <a:pos x="connsiteX23631" y="connsiteY23631"/>
              </a:cxn>
              <a:cxn ang="0">
                <a:pos x="connsiteX23632" y="connsiteY23632"/>
              </a:cxn>
              <a:cxn ang="0">
                <a:pos x="connsiteX23633" y="connsiteY23633"/>
              </a:cxn>
              <a:cxn ang="0">
                <a:pos x="connsiteX23634" y="connsiteY23634"/>
              </a:cxn>
              <a:cxn ang="0">
                <a:pos x="connsiteX23635" y="connsiteY23635"/>
              </a:cxn>
              <a:cxn ang="0">
                <a:pos x="connsiteX23636" y="connsiteY23636"/>
              </a:cxn>
              <a:cxn ang="0">
                <a:pos x="connsiteX23637" y="connsiteY23637"/>
              </a:cxn>
              <a:cxn ang="0">
                <a:pos x="connsiteX23638" y="connsiteY23638"/>
              </a:cxn>
              <a:cxn ang="0">
                <a:pos x="connsiteX23639" y="connsiteY23639"/>
              </a:cxn>
              <a:cxn ang="0">
                <a:pos x="connsiteX23640" y="connsiteY23640"/>
              </a:cxn>
              <a:cxn ang="0">
                <a:pos x="connsiteX23641" y="connsiteY23641"/>
              </a:cxn>
              <a:cxn ang="0">
                <a:pos x="connsiteX23642" y="connsiteY23642"/>
              </a:cxn>
              <a:cxn ang="0">
                <a:pos x="connsiteX23643" y="connsiteY23643"/>
              </a:cxn>
              <a:cxn ang="0">
                <a:pos x="connsiteX23644" y="connsiteY23644"/>
              </a:cxn>
              <a:cxn ang="0">
                <a:pos x="connsiteX23645" y="connsiteY23645"/>
              </a:cxn>
              <a:cxn ang="0">
                <a:pos x="connsiteX23646" y="connsiteY23646"/>
              </a:cxn>
              <a:cxn ang="0">
                <a:pos x="connsiteX23647" y="connsiteY23647"/>
              </a:cxn>
              <a:cxn ang="0">
                <a:pos x="connsiteX23648" y="connsiteY23648"/>
              </a:cxn>
              <a:cxn ang="0">
                <a:pos x="connsiteX23649" y="connsiteY23649"/>
              </a:cxn>
              <a:cxn ang="0">
                <a:pos x="connsiteX23650" y="connsiteY23650"/>
              </a:cxn>
              <a:cxn ang="0">
                <a:pos x="connsiteX23651" y="connsiteY23651"/>
              </a:cxn>
              <a:cxn ang="0">
                <a:pos x="connsiteX23652" y="connsiteY23652"/>
              </a:cxn>
              <a:cxn ang="0">
                <a:pos x="connsiteX23653" y="connsiteY23653"/>
              </a:cxn>
              <a:cxn ang="0">
                <a:pos x="connsiteX23654" y="connsiteY23654"/>
              </a:cxn>
              <a:cxn ang="0">
                <a:pos x="connsiteX23655" y="connsiteY23655"/>
              </a:cxn>
              <a:cxn ang="0">
                <a:pos x="connsiteX23656" y="connsiteY23656"/>
              </a:cxn>
              <a:cxn ang="0">
                <a:pos x="connsiteX23657" y="connsiteY23657"/>
              </a:cxn>
              <a:cxn ang="0">
                <a:pos x="connsiteX23658" y="connsiteY23658"/>
              </a:cxn>
              <a:cxn ang="0">
                <a:pos x="connsiteX23659" y="connsiteY23659"/>
              </a:cxn>
              <a:cxn ang="0">
                <a:pos x="connsiteX23660" y="connsiteY23660"/>
              </a:cxn>
              <a:cxn ang="0">
                <a:pos x="connsiteX23661" y="connsiteY23661"/>
              </a:cxn>
              <a:cxn ang="0">
                <a:pos x="connsiteX23662" y="connsiteY23662"/>
              </a:cxn>
              <a:cxn ang="0">
                <a:pos x="connsiteX23663" y="connsiteY23663"/>
              </a:cxn>
              <a:cxn ang="0">
                <a:pos x="connsiteX23664" y="connsiteY23664"/>
              </a:cxn>
              <a:cxn ang="0">
                <a:pos x="connsiteX23665" y="connsiteY23665"/>
              </a:cxn>
              <a:cxn ang="0">
                <a:pos x="connsiteX23666" y="connsiteY23666"/>
              </a:cxn>
              <a:cxn ang="0">
                <a:pos x="connsiteX23667" y="connsiteY23667"/>
              </a:cxn>
              <a:cxn ang="0">
                <a:pos x="connsiteX23668" y="connsiteY23668"/>
              </a:cxn>
              <a:cxn ang="0">
                <a:pos x="connsiteX23669" y="connsiteY23669"/>
              </a:cxn>
              <a:cxn ang="0">
                <a:pos x="connsiteX23670" y="connsiteY23670"/>
              </a:cxn>
              <a:cxn ang="0">
                <a:pos x="connsiteX23671" y="connsiteY23671"/>
              </a:cxn>
              <a:cxn ang="0">
                <a:pos x="connsiteX23672" y="connsiteY23672"/>
              </a:cxn>
              <a:cxn ang="0">
                <a:pos x="connsiteX23673" y="connsiteY23673"/>
              </a:cxn>
              <a:cxn ang="0">
                <a:pos x="connsiteX23674" y="connsiteY23674"/>
              </a:cxn>
              <a:cxn ang="0">
                <a:pos x="connsiteX23675" y="connsiteY23675"/>
              </a:cxn>
              <a:cxn ang="0">
                <a:pos x="connsiteX23676" y="connsiteY23676"/>
              </a:cxn>
              <a:cxn ang="0">
                <a:pos x="connsiteX23677" y="connsiteY23677"/>
              </a:cxn>
              <a:cxn ang="0">
                <a:pos x="connsiteX23678" y="connsiteY23678"/>
              </a:cxn>
              <a:cxn ang="0">
                <a:pos x="connsiteX23679" y="connsiteY23679"/>
              </a:cxn>
              <a:cxn ang="0">
                <a:pos x="connsiteX23680" y="connsiteY23680"/>
              </a:cxn>
              <a:cxn ang="0">
                <a:pos x="connsiteX23681" y="connsiteY23681"/>
              </a:cxn>
              <a:cxn ang="0">
                <a:pos x="connsiteX23682" y="connsiteY23682"/>
              </a:cxn>
              <a:cxn ang="0">
                <a:pos x="connsiteX23683" y="connsiteY23683"/>
              </a:cxn>
              <a:cxn ang="0">
                <a:pos x="connsiteX23684" y="connsiteY23684"/>
              </a:cxn>
              <a:cxn ang="0">
                <a:pos x="connsiteX23685" y="connsiteY23685"/>
              </a:cxn>
              <a:cxn ang="0">
                <a:pos x="connsiteX23686" y="connsiteY23686"/>
              </a:cxn>
              <a:cxn ang="0">
                <a:pos x="connsiteX23687" y="connsiteY23687"/>
              </a:cxn>
              <a:cxn ang="0">
                <a:pos x="connsiteX23688" y="connsiteY23688"/>
              </a:cxn>
              <a:cxn ang="0">
                <a:pos x="connsiteX23689" y="connsiteY23689"/>
              </a:cxn>
              <a:cxn ang="0">
                <a:pos x="connsiteX23690" y="connsiteY23690"/>
              </a:cxn>
              <a:cxn ang="0">
                <a:pos x="connsiteX23691" y="connsiteY23691"/>
              </a:cxn>
              <a:cxn ang="0">
                <a:pos x="connsiteX23692" y="connsiteY23692"/>
              </a:cxn>
              <a:cxn ang="0">
                <a:pos x="connsiteX23693" y="connsiteY23693"/>
              </a:cxn>
              <a:cxn ang="0">
                <a:pos x="connsiteX23694" y="connsiteY23694"/>
              </a:cxn>
              <a:cxn ang="0">
                <a:pos x="connsiteX23695" y="connsiteY23695"/>
              </a:cxn>
              <a:cxn ang="0">
                <a:pos x="connsiteX23696" y="connsiteY23696"/>
              </a:cxn>
              <a:cxn ang="0">
                <a:pos x="connsiteX23697" y="connsiteY23697"/>
              </a:cxn>
              <a:cxn ang="0">
                <a:pos x="connsiteX23698" y="connsiteY23698"/>
              </a:cxn>
              <a:cxn ang="0">
                <a:pos x="connsiteX23699" y="connsiteY23699"/>
              </a:cxn>
              <a:cxn ang="0">
                <a:pos x="connsiteX23700" y="connsiteY23700"/>
              </a:cxn>
              <a:cxn ang="0">
                <a:pos x="connsiteX23701" y="connsiteY23701"/>
              </a:cxn>
              <a:cxn ang="0">
                <a:pos x="connsiteX23702" y="connsiteY23702"/>
              </a:cxn>
              <a:cxn ang="0">
                <a:pos x="connsiteX23703" y="connsiteY23703"/>
              </a:cxn>
              <a:cxn ang="0">
                <a:pos x="connsiteX23704" y="connsiteY23704"/>
              </a:cxn>
              <a:cxn ang="0">
                <a:pos x="connsiteX23705" y="connsiteY23705"/>
              </a:cxn>
              <a:cxn ang="0">
                <a:pos x="connsiteX23706" y="connsiteY23706"/>
              </a:cxn>
              <a:cxn ang="0">
                <a:pos x="connsiteX23707" y="connsiteY23707"/>
              </a:cxn>
              <a:cxn ang="0">
                <a:pos x="connsiteX23708" y="connsiteY23708"/>
              </a:cxn>
              <a:cxn ang="0">
                <a:pos x="connsiteX23709" y="connsiteY23709"/>
              </a:cxn>
              <a:cxn ang="0">
                <a:pos x="connsiteX23710" y="connsiteY23710"/>
              </a:cxn>
              <a:cxn ang="0">
                <a:pos x="connsiteX23711" y="connsiteY23711"/>
              </a:cxn>
              <a:cxn ang="0">
                <a:pos x="connsiteX23712" y="connsiteY23712"/>
              </a:cxn>
              <a:cxn ang="0">
                <a:pos x="connsiteX23713" y="connsiteY23713"/>
              </a:cxn>
              <a:cxn ang="0">
                <a:pos x="connsiteX23714" y="connsiteY23714"/>
              </a:cxn>
              <a:cxn ang="0">
                <a:pos x="connsiteX23715" y="connsiteY23715"/>
              </a:cxn>
              <a:cxn ang="0">
                <a:pos x="connsiteX23716" y="connsiteY23716"/>
              </a:cxn>
              <a:cxn ang="0">
                <a:pos x="connsiteX23717" y="connsiteY23717"/>
              </a:cxn>
              <a:cxn ang="0">
                <a:pos x="connsiteX23718" y="connsiteY23718"/>
              </a:cxn>
              <a:cxn ang="0">
                <a:pos x="connsiteX23719" y="connsiteY23719"/>
              </a:cxn>
              <a:cxn ang="0">
                <a:pos x="connsiteX23720" y="connsiteY23720"/>
              </a:cxn>
              <a:cxn ang="0">
                <a:pos x="connsiteX23721" y="connsiteY23721"/>
              </a:cxn>
              <a:cxn ang="0">
                <a:pos x="connsiteX23722" y="connsiteY23722"/>
              </a:cxn>
              <a:cxn ang="0">
                <a:pos x="connsiteX23723" y="connsiteY23723"/>
              </a:cxn>
              <a:cxn ang="0">
                <a:pos x="connsiteX23724" y="connsiteY23724"/>
              </a:cxn>
              <a:cxn ang="0">
                <a:pos x="connsiteX23725" y="connsiteY23725"/>
              </a:cxn>
              <a:cxn ang="0">
                <a:pos x="connsiteX23726" y="connsiteY23726"/>
              </a:cxn>
              <a:cxn ang="0">
                <a:pos x="connsiteX23727" y="connsiteY23727"/>
              </a:cxn>
              <a:cxn ang="0">
                <a:pos x="connsiteX23728" y="connsiteY23728"/>
              </a:cxn>
              <a:cxn ang="0">
                <a:pos x="connsiteX23729" y="connsiteY23729"/>
              </a:cxn>
              <a:cxn ang="0">
                <a:pos x="connsiteX23730" y="connsiteY23730"/>
              </a:cxn>
              <a:cxn ang="0">
                <a:pos x="connsiteX23731" y="connsiteY23731"/>
              </a:cxn>
              <a:cxn ang="0">
                <a:pos x="connsiteX23732" y="connsiteY23732"/>
              </a:cxn>
              <a:cxn ang="0">
                <a:pos x="connsiteX23733" y="connsiteY23733"/>
              </a:cxn>
              <a:cxn ang="0">
                <a:pos x="connsiteX23734" y="connsiteY23734"/>
              </a:cxn>
              <a:cxn ang="0">
                <a:pos x="connsiteX23735" y="connsiteY23735"/>
              </a:cxn>
              <a:cxn ang="0">
                <a:pos x="connsiteX23736" y="connsiteY23736"/>
              </a:cxn>
              <a:cxn ang="0">
                <a:pos x="connsiteX23737" y="connsiteY23737"/>
              </a:cxn>
              <a:cxn ang="0">
                <a:pos x="connsiteX23738" y="connsiteY23738"/>
              </a:cxn>
              <a:cxn ang="0">
                <a:pos x="connsiteX23739" y="connsiteY23739"/>
              </a:cxn>
              <a:cxn ang="0">
                <a:pos x="connsiteX23740" y="connsiteY23740"/>
              </a:cxn>
              <a:cxn ang="0">
                <a:pos x="connsiteX23741" y="connsiteY23741"/>
              </a:cxn>
              <a:cxn ang="0">
                <a:pos x="connsiteX23742" y="connsiteY23742"/>
              </a:cxn>
              <a:cxn ang="0">
                <a:pos x="connsiteX23743" y="connsiteY23743"/>
              </a:cxn>
              <a:cxn ang="0">
                <a:pos x="connsiteX23744" y="connsiteY23744"/>
              </a:cxn>
              <a:cxn ang="0">
                <a:pos x="connsiteX23745" y="connsiteY23745"/>
              </a:cxn>
              <a:cxn ang="0">
                <a:pos x="connsiteX23746" y="connsiteY23746"/>
              </a:cxn>
              <a:cxn ang="0">
                <a:pos x="connsiteX23747" y="connsiteY23747"/>
              </a:cxn>
              <a:cxn ang="0">
                <a:pos x="connsiteX23748" y="connsiteY23748"/>
              </a:cxn>
              <a:cxn ang="0">
                <a:pos x="connsiteX23749" y="connsiteY23749"/>
              </a:cxn>
              <a:cxn ang="0">
                <a:pos x="connsiteX23750" y="connsiteY23750"/>
              </a:cxn>
              <a:cxn ang="0">
                <a:pos x="connsiteX23751" y="connsiteY23751"/>
              </a:cxn>
              <a:cxn ang="0">
                <a:pos x="connsiteX23752" y="connsiteY23752"/>
              </a:cxn>
              <a:cxn ang="0">
                <a:pos x="connsiteX23753" y="connsiteY23753"/>
              </a:cxn>
              <a:cxn ang="0">
                <a:pos x="connsiteX23754" y="connsiteY23754"/>
              </a:cxn>
              <a:cxn ang="0">
                <a:pos x="connsiteX23755" y="connsiteY23755"/>
              </a:cxn>
              <a:cxn ang="0">
                <a:pos x="connsiteX23756" y="connsiteY23756"/>
              </a:cxn>
              <a:cxn ang="0">
                <a:pos x="connsiteX23757" y="connsiteY23757"/>
              </a:cxn>
              <a:cxn ang="0">
                <a:pos x="connsiteX23758" y="connsiteY23758"/>
              </a:cxn>
              <a:cxn ang="0">
                <a:pos x="connsiteX23759" y="connsiteY23759"/>
              </a:cxn>
              <a:cxn ang="0">
                <a:pos x="connsiteX23760" y="connsiteY23760"/>
              </a:cxn>
              <a:cxn ang="0">
                <a:pos x="connsiteX23761" y="connsiteY23761"/>
              </a:cxn>
              <a:cxn ang="0">
                <a:pos x="connsiteX23762" y="connsiteY23762"/>
              </a:cxn>
              <a:cxn ang="0">
                <a:pos x="connsiteX23763" y="connsiteY23763"/>
              </a:cxn>
              <a:cxn ang="0">
                <a:pos x="connsiteX23764" y="connsiteY23764"/>
              </a:cxn>
              <a:cxn ang="0">
                <a:pos x="connsiteX23765" y="connsiteY23765"/>
              </a:cxn>
              <a:cxn ang="0">
                <a:pos x="connsiteX23766" y="connsiteY23766"/>
              </a:cxn>
              <a:cxn ang="0">
                <a:pos x="connsiteX23767" y="connsiteY23767"/>
              </a:cxn>
              <a:cxn ang="0">
                <a:pos x="connsiteX23768" y="connsiteY23768"/>
              </a:cxn>
              <a:cxn ang="0">
                <a:pos x="connsiteX23769" y="connsiteY23769"/>
              </a:cxn>
              <a:cxn ang="0">
                <a:pos x="connsiteX23770" y="connsiteY23770"/>
              </a:cxn>
              <a:cxn ang="0">
                <a:pos x="connsiteX23771" y="connsiteY23771"/>
              </a:cxn>
              <a:cxn ang="0">
                <a:pos x="connsiteX23772" y="connsiteY23772"/>
              </a:cxn>
              <a:cxn ang="0">
                <a:pos x="connsiteX23773" y="connsiteY23773"/>
              </a:cxn>
              <a:cxn ang="0">
                <a:pos x="connsiteX23774" y="connsiteY23774"/>
              </a:cxn>
              <a:cxn ang="0">
                <a:pos x="connsiteX23775" y="connsiteY23775"/>
              </a:cxn>
              <a:cxn ang="0">
                <a:pos x="connsiteX23776" y="connsiteY23776"/>
              </a:cxn>
              <a:cxn ang="0">
                <a:pos x="connsiteX23777" y="connsiteY23777"/>
              </a:cxn>
              <a:cxn ang="0">
                <a:pos x="connsiteX23778" y="connsiteY23778"/>
              </a:cxn>
              <a:cxn ang="0">
                <a:pos x="connsiteX23779" y="connsiteY23779"/>
              </a:cxn>
              <a:cxn ang="0">
                <a:pos x="connsiteX23780" y="connsiteY23780"/>
              </a:cxn>
              <a:cxn ang="0">
                <a:pos x="connsiteX23781" y="connsiteY23781"/>
              </a:cxn>
              <a:cxn ang="0">
                <a:pos x="connsiteX23782" y="connsiteY23782"/>
              </a:cxn>
              <a:cxn ang="0">
                <a:pos x="connsiteX23783" y="connsiteY23783"/>
              </a:cxn>
              <a:cxn ang="0">
                <a:pos x="connsiteX23784" y="connsiteY23784"/>
              </a:cxn>
              <a:cxn ang="0">
                <a:pos x="connsiteX23785" y="connsiteY23785"/>
              </a:cxn>
              <a:cxn ang="0">
                <a:pos x="connsiteX23786" y="connsiteY23786"/>
              </a:cxn>
              <a:cxn ang="0">
                <a:pos x="connsiteX23787" y="connsiteY23787"/>
              </a:cxn>
              <a:cxn ang="0">
                <a:pos x="connsiteX23788" y="connsiteY23788"/>
              </a:cxn>
              <a:cxn ang="0">
                <a:pos x="connsiteX23789" y="connsiteY23789"/>
              </a:cxn>
              <a:cxn ang="0">
                <a:pos x="connsiteX23790" y="connsiteY23790"/>
              </a:cxn>
              <a:cxn ang="0">
                <a:pos x="connsiteX23791" y="connsiteY23791"/>
              </a:cxn>
              <a:cxn ang="0">
                <a:pos x="connsiteX23792" y="connsiteY23792"/>
              </a:cxn>
              <a:cxn ang="0">
                <a:pos x="connsiteX23793" y="connsiteY23793"/>
              </a:cxn>
              <a:cxn ang="0">
                <a:pos x="connsiteX23794" y="connsiteY23794"/>
              </a:cxn>
              <a:cxn ang="0">
                <a:pos x="connsiteX23795" y="connsiteY23795"/>
              </a:cxn>
              <a:cxn ang="0">
                <a:pos x="connsiteX23796" y="connsiteY23796"/>
              </a:cxn>
              <a:cxn ang="0">
                <a:pos x="connsiteX23797" y="connsiteY23797"/>
              </a:cxn>
              <a:cxn ang="0">
                <a:pos x="connsiteX23798" y="connsiteY23798"/>
              </a:cxn>
              <a:cxn ang="0">
                <a:pos x="connsiteX23799" y="connsiteY23799"/>
              </a:cxn>
              <a:cxn ang="0">
                <a:pos x="connsiteX23800" y="connsiteY23800"/>
              </a:cxn>
              <a:cxn ang="0">
                <a:pos x="connsiteX23801" y="connsiteY23801"/>
              </a:cxn>
              <a:cxn ang="0">
                <a:pos x="connsiteX23802" y="connsiteY23802"/>
              </a:cxn>
              <a:cxn ang="0">
                <a:pos x="connsiteX23803" y="connsiteY23803"/>
              </a:cxn>
              <a:cxn ang="0">
                <a:pos x="connsiteX23804" y="connsiteY23804"/>
              </a:cxn>
              <a:cxn ang="0">
                <a:pos x="connsiteX23805" y="connsiteY23805"/>
              </a:cxn>
              <a:cxn ang="0">
                <a:pos x="connsiteX23806" y="connsiteY23806"/>
              </a:cxn>
              <a:cxn ang="0">
                <a:pos x="connsiteX23807" y="connsiteY23807"/>
              </a:cxn>
              <a:cxn ang="0">
                <a:pos x="connsiteX23808" y="connsiteY23808"/>
              </a:cxn>
              <a:cxn ang="0">
                <a:pos x="connsiteX23809" y="connsiteY23809"/>
              </a:cxn>
              <a:cxn ang="0">
                <a:pos x="connsiteX23810" y="connsiteY23810"/>
              </a:cxn>
              <a:cxn ang="0">
                <a:pos x="connsiteX23811" y="connsiteY23811"/>
              </a:cxn>
              <a:cxn ang="0">
                <a:pos x="connsiteX23812" y="connsiteY23812"/>
              </a:cxn>
              <a:cxn ang="0">
                <a:pos x="connsiteX23813" y="connsiteY23813"/>
              </a:cxn>
              <a:cxn ang="0">
                <a:pos x="connsiteX23814" y="connsiteY23814"/>
              </a:cxn>
              <a:cxn ang="0">
                <a:pos x="connsiteX23815" y="connsiteY23815"/>
              </a:cxn>
              <a:cxn ang="0">
                <a:pos x="connsiteX23816" y="connsiteY23816"/>
              </a:cxn>
              <a:cxn ang="0">
                <a:pos x="connsiteX23817" y="connsiteY23817"/>
              </a:cxn>
              <a:cxn ang="0">
                <a:pos x="connsiteX23818" y="connsiteY23818"/>
              </a:cxn>
              <a:cxn ang="0">
                <a:pos x="connsiteX23819" y="connsiteY23819"/>
              </a:cxn>
              <a:cxn ang="0">
                <a:pos x="connsiteX23820" y="connsiteY23820"/>
              </a:cxn>
              <a:cxn ang="0">
                <a:pos x="connsiteX23821" y="connsiteY23821"/>
              </a:cxn>
              <a:cxn ang="0">
                <a:pos x="connsiteX23822" y="connsiteY23822"/>
              </a:cxn>
              <a:cxn ang="0">
                <a:pos x="connsiteX23823" y="connsiteY23823"/>
              </a:cxn>
              <a:cxn ang="0">
                <a:pos x="connsiteX23824" y="connsiteY23824"/>
              </a:cxn>
              <a:cxn ang="0">
                <a:pos x="connsiteX23825" y="connsiteY23825"/>
              </a:cxn>
              <a:cxn ang="0">
                <a:pos x="connsiteX23826" y="connsiteY23826"/>
              </a:cxn>
              <a:cxn ang="0">
                <a:pos x="connsiteX23827" y="connsiteY23827"/>
              </a:cxn>
              <a:cxn ang="0">
                <a:pos x="connsiteX23828" y="connsiteY23828"/>
              </a:cxn>
              <a:cxn ang="0">
                <a:pos x="connsiteX23829" y="connsiteY23829"/>
              </a:cxn>
              <a:cxn ang="0">
                <a:pos x="connsiteX23830" y="connsiteY23830"/>
              </a:cxn>
              <a:cxn ang="0">
                <a:pos x="connsiteX23831" y="connsiteY23831"/>
              </a:cxn>
              <a:cxn ang="0">
                <a:pos x="connsiteX23832" y="connsiteY23832"/>
              </a:cxn>
              <a:cxn ang="0">
                <a:pos x="connsiteX23833" y="connsiteY23833"/>
              </a:cxn>
              <a:cxn ang="0">
                <a:pos x="connsiteX23834" y="connsiteY23834"/>
              </a:cxn>
              <a:cxn ang="0">
                <a:pos x="connsiteX23835" y="connsiteY23835"/>
              </a:cxn>
              <a:cxn ang="0">
                <a:pos x="connsiteX23836" y="connsiteY23836"/>
              </a:cxn>
              <a:cxn ang="0">
                <a:pos x="connsiteX23837" y="connsiteY23837"/>
              </a:cxn>
              <a:cxn ang="0">
                <a:pos x="connsiteX23838" y="connsiteY23838"/>
              </a:cxn>
              <a:cxn ang="0">
                <a:pos x="connsiteX23839" y="connsiteY23839"/>
              </a:cxn>
              <a:cxn ang="0">
                <a:pos x="connsiteX23840" y="connsiteY23840"/>
              </a:cxn>
              <a:cxn ang="0">
                <a:pos x="connsiteX23841" y="connsiteY23841"/>
              </a:cxn>
              <a:cxn ang="0">
                <a:pos x="connsiteX23842" y="connsiteY23842"/>
              </a:cxn>
              <a:cxn ang="0">
                <a:pos x="connsiteX23843" y="connsiteY23843"/>
              </a:cxn>
              <a:cxn ang="0">
                <a:pos x="connsiteX23844" y="connsiteY23844"/>
              </a:cxn>
              <a:cxn ang="0">
                <a:pos x="connsiteX23845" y="connsiteY23845"/>
              </a:cxn>
              <a:cxn ang="0">
                <a:pos x="connsiteX23846" y="connsiteY23846"/>
              </a:cxn>
              <a:cxn ang="0">
                <a:pos x="connsiteX23847" y="connsiteY23847"/>
              </a:cxn>
              <a:cxn ang="0">
                <a:pos x="connsiteX23848" y="connsiteY23848"/>
              </a:cxn>
              <a:cxn ang="0">
                <a:pos x="connsiteX23849" y="connsiteY23849"/>
              </a:cxn>
              <a:cxn ang="0">
                <a:pos x="connsiteX23850" y="connsiteY23850"/>
              </a:cxn>
              <a:cxn ang="0">
                <a:pos x="connsiteX23851" y="connsiteY23851"/>
              </a:cxn>
              <a:cxn ang="0">
                <a:pos x="connsiteX23852" y="connsiteY23852"/>
              </a:cxn>
              <a:cxn ang="0">
                <a:pos x="connsiteX23853" y="connsiteY23853"/>
              </a:cxn>
              <a:cxn ang="0">
                <a:pos x="connsiteX23854" y="connsiteY23854"/>
              </a:cxn>
              <a:cxn ang="0">
                <a:pos x="connsiteX23855" y="connsiteY23855"/>
              </a:cxn>
              <a:cxn ang="0">
                <a:pos x="connsiteX23856" y="connsiteY23856"/>
              </a:cxn>
              <a:cxn ang="0">
                <a:pos x="connsiteX23857" y="connsiteY23857"/>
              </a:cxn>
              <a:cxn ang="0">
                <a:pos x="connsiteX23858" y="connsiteY23858"/>
              </a:cxn>
              <a:cxn ang="0">
                <a:pos x="connsiteX23859" y="connsiteY23859"/>
              </a:cxn>
              <a:cxn ang="0">
                <a:pos x="connsiteX23860" y="connsiteY23860"/>
              </a:cxn>
              <a:cxn ang="0">
                <a:pos x="connsiteX23861" y="connsiteY23861"/>
              </a:cxn>
              <a:cxn ang="0">
                <a:pos x="connsiteX23862" y="connsiteY23862"/>
              </a:cxn>
              <a:cxn ang="0">
                <a:pos x="connsiteX23863" y="connsiteY23863"/>
              </a:cxn>
              <a:cxn ang="0">
                <a:pos x="connsiteX23864" y="connsiteY23864"/>
              </a:cxn>
              <a:cxn ang="0">
                <a:pos x="connsiteX23865" y="connsiteY23865"/>
              </a:cxn>
              <a:cxn ang="0">
                <a:pos x="connsiteX23866" y="connsiteY23866"/>
              </a:cxn>
              <a:cxn ang="0">
                <a:pos x="connsiteX23867" y="connsiteY23867"/>
              </a:cxn>
              <a:cxn ang="0">
                <a:pos x="connsiteX23868" y="connsiteY23868"/>
              </a:cxn>
              <a:cxn ang="0">
                <a:pos x="connsiteX23869" y="connsiteY23869"/>
              </a:cxn>
              <a:cxn ang="0">
                <a:pos x="connsiteX23870" y="connsiteY23870"/>
              </a:cxn>
              <a:cxn ang="0">
                <a:pos x="connsiteX23871" y="connsiteY23871"/>
              </a:cxn>
              <a:cxn ang="0">
                <a:pos x="connsiteX23872" y="connsiteY23872"/>
              </a:cxn>
              <a:cxn ang="0">
                <a:pos x="connsiteX23873" y="connsiteY23873"/>
              </a:cxn>
              <a:cxn ang="0">
                <a:pos x="connsiteX23874" y="connsiteY23874"/>
              </a:cxn>
              <a:cxn ang="0">
                <a:pos x="connsiteX23875" y="connsiteY23875"/>
              </a:cxn>
              <a:cxn ang="0">
                <a:pos x="connsiteX23876" y="connsiteY23876"/>
              </a:cxn>
              <a:cxn ang="0">
                <a:pos x="connsiteX23877" y="connsiteY23877"/>
              </a:cxn>
              <a:cxn ang="0">
                <a:pos x="connsiteX23878" y="connsiteY23878"/>
              </a:cxn>
              <a:cxn ang="0">
                <a:pos x="connsiteX23879" y="connsiteY23879"/>
              </a:cxn>
              <a:cxn ang="0">
                <a:pos x="connsiteX23880" y="connsiteY23880"/>
              </a:cxn>
              <a:cxn ang="0">
                <a:pos x="connsiteX23881" y="connsiteY23881"/>
              </a:cxn>
              <a:cxn ang="0">
                <a:pos x="connsiteX23882" y="connsiteY23882"/>
              </a:cxn>
              <a:cxn ang="0">
                <a:pos x="connsiteX23883" y="connsiteY23883"/>
              </a:cxn>
              <a:cxn ang="0">
                <a:pos x="connsiteX23884" y="connsiteY23884"/>
              </a:cxn>
              <a:cxn ang="0">
                <a:pos x="connsiteX23885" y="connsiteY23885"/>
              </a:cxn>
              <a:cxn ang="0">
                <a:pos x="connsiteX23886" y="connsiteY23886"/>
              </a:cxn>
              <a:cxn ang="0">
                <a:pos x="connsiteX23887" y="connsiteY23887"/>
              </a:cxn>
              <a:cxn ang="0">
                <a:pos x="connsiteX23888" y="connsiteY23888"/>
              </a:cxn>
              <a:cxn ang="0">
                <a:pos x="connsiteX23889" y="connsiteY23889"/>
              </a:cxn>
              <a:cxn ang="0">
                <a:pos x="connsiteX23890" y="connsiteY23890"/>
              </a:cxn>
              <a:cxn ang="0">
                <a:pos x="connsiteX23891" y="connsiteY23891"/>
              </a:cxn>
              <a:cxn ang="0">
                <a:pos x="connsiteX23892" y="connsiteY23892"/>
              </a:cxn>
              <a:cxn ang="0">
                <a:pos x="connsiteX23893" y="connsiteY23893"/>
              </a:cxn>
              <a:cxn ang="0">
                <a:pos x="connsiteX23894" y="connsiteY23894"/>
              </a:cxn>
              <a:cxn ang="0">
                <a:pos x="connsiteX23895" y="connsiteY23895"/>
              </a:cxn>
              <a:cxn ang="0">
                <a:pos x="connsiteX23896" y="connsiteY23896"/>
              </a:cxn>
              <a:cxn ang="0">
                <a:pos x="connsiteX23897" y="connsiteY23897"/>
              </a:cxn>
              <a:cxn ang="0">
                <a:pos x="connsiteX23898" y="connsiteY23898"/>
              </a:cxn>
              <a:cxn ang="0">
                <a:pos x="connsiteX23899" y="connsiteY23899"/>
              </a:cxn>
              <a:cxn ang="0">
                <a:pos x="connsiteX23900" y="connsiteY23900"/>
              </a:cxn>
              <a:cxn ang="0">
                <a:pos x="connsiteX23901" y="connsiteY23901"/>
              </a:cxn>
              <a:cxn ang="0">
                <a:pos x="connsiteX23902" y="connsiteY23902"/>
              </a:cxn>
              <a:cxn ang="0">
                <a:pos x="connsiteX23903" y="connsiteY23903"/>
              </a:cxn>
              <a:cxn ang="0">
                <a:pos x="connsiteX23904" y="connsiteY23904"/>
              </a:cxn>
              <a:cxn ang="0">
                <a:pos x="connsiteX23905" y="connsiteY23905"/>
              </a:cxn>
              <a:cxn ang="0">
                <a:pos x="connsiteX23906" y="connsiteY23906"/>
              </a:cxn>
              <a:cxn ang="0">
                <a:pos x="connsiteX23907" y="connsiteY23907"/>
              </a:cxn>
              <a:cxn ang="0">
                <a:pos x="connsiteX23908" y="connsiteY23908"/>
              </a:cxn>
              <a:cxn ang="0">
                <a:pos x="connsiteX23909" y="connsiteY23909"/>
              </a:cxn>
              <a:cxn ang="0">
                <a:pos x="connsiteX23910" y="connsiteY23910"/>
              </a:cxn>
              <a:cxn ang="0">
                <a:pos x="connsiteX23911" y="connsiteY23911"/>
              </a:cxn>
              <a:cxn ang="0">
                <a:pos x="connsiteX23912" y="connsiteY23912"/>
              </a:cxn>
              <a:cxn ang="0">
                <a:pos x="connsiteX23913" y="connsiteY23913"/>
              </a:cxn>
              <a:cxn ang="0">
                <a:pos x="connsiteX23914" y="connsiteY23914"/>
              </a:cxn>
              <a:cxn ang="0">
                <a:pos x="connsiteX23915" y="connsiteY23915"/>
              </a:cxn>
              <a:cxn ang="0">
                <a:pos x="connsiteX23916" y="connsiteY23916"/>
              </a:cxn>
              <a:cxn ang="0">
                <a:pos x="connsiteX23917" y="connsiteY23917"/>
              </a:cxn>
              <a:cxn ang="0">
                <a:pos x="connsiteX23918" y="connsiteY23918"/>
              </a:cxn>
              <a:cxn ang="0">
                <a:pos x="connsiteX23919" y="connsiteY23919"/>
              </a:cxn>
              <a:cxn ang="0">
                <a:pos x="connsiteX23920" y="connsiteY23920"/>
              </a:cxn>
              <a:cxn ang="0">
                <a:pos x="connsiteX23921" y="connsiteY23921"/>
              </a:cxn>
              <a:cxn ang="0">
                <a:pos x="connsiteX23922" y="connsiteY23922"/>
              </a:cxn>
              <a:cxn ang="0">
                <a:pos x="connsiteX23923" y="connsiteY23923"/>
              </a:cxn>
              <a:cxn ang="0">
                <a:pos x="connsiteX23924" y="connsiteY23924"/>
              </a:cxn>
              <a:cxn ang="0">
                <a:pos x="connsiteX23925" y="connsiteY23925"/>
              </a:cxn>
              <a:cxn ang="0">
                <a:pos x="connsiteX23926" y="connsiteY23926"/>
              </a:cxn>
              <a:cxn ang="0">
                <a:pos x="connsiteX23927" y="connsiteY23927"/>
              </a:cxn>
              <a:cxn ang="0">
                <a:pos x="connsiteX23928" y="connsiteY23928"/>
              </a:cxn>
              <a:cxn ang="0">
                <a:pos x="connsiteX23929" y="connsiteY23929"/>
              </a:cxn>
              <a:cxn ang="0">
                <a:pos x="connsiteX23930" y="connsiteY23930"/>
              </a:cxn>
              <a:cxn ang="0">
                <a:pos x="connsiteX23931" y="connsiteY23931"/>
              </a:cxn>
              <a:cxn ang="0">
                <a:pos x="connsiteX23932" y="connsiteY23932"/>
              </a:cxn>
              <a:cxn ang="0">
                <a:pos x="connsiteX23933" y="connsiteY23933"/>
              </a:cxn>
              <a:cxn ang="0">
                <a:pos x="connsiteX23934" y="connsiteY23934"/>
              </a:cxn>
              <a:cxn ang="0">
                <a:pos x="connsiteX23935" y="connsiteY23935"/>
              </a:cxn>
              <a:cxn ang="0">
                <a:pos x="connsiteX23936" y="connsiteY23936"/>
              </a:cxn>
              <a:cxn ang="0">
                <a:pos x="connsiteX23937" y="connsiteY23937"/>
              </a:cxn>
              <a:cxn ang="0">
                <a:pos x="connsiteX23938" y="connsiteY23938"/>
              </a:cxn>
              <a:cxn ang="0">
                <a:pos x="connsiteX23939" y="connsiteY23939"/>
              </a:cxn>
              <a:cxn ang="0">
                <a:pos x="connsiteX23940" y="connsiteY23940"/>
              </a:cxn>
              <a:cxn ang="0">
                <a:pos x="connsiteX23941" y="connsiteY23941"/>
              </a:cxn>
              <a:cxn ang="0">
                <a:pos x="connsiteX23942" y="connsiteY23942"/>
              </a:cxn>
              <a:cxn ang="0">
                <a:pos x="connsiteX23943" y="connsiteY23943"/>
              </a:cxn>
              <a:cxn ang="0">
                <a:pos x="connsiteX23944" y="connsiteY23944"/>
              </a:cxn>
              <a:cxn ang="0">
                <a:pos x="connsiteX23945" y="connsiteY23945"/>
              </a:cxn>
              <a:cxn ang="0">
                <a:pos x="connsiteX23946" y="connsiteY23946"/>
              </a:cxn>
              <a:cxn ang="0">
                <a:pos x="connsiteX23947" y="connsiteY23947"/>
              </a:cxn>
              <a:cxn ang="0">
                <a:pos x="connsiteX23948" y="connsiteY23948"/>
              </a:cxn>
              <a:cxn ang="0">
                <a:pos x="connsiteX23949" y="connsiteY23949"/>
              </a:cxn>
              <a:cxn ang="0">
                <a:pos x="connsiteX23950" y="connsiteY23950"/>
              </a:cxn>
              <a:cxn ang="0">
                <a:pos x="connsiteX23951" y="connsiteY23951"/>
              </a:cxn>
              <a:cxn ang="0">
                <a:pos x="connsiteX23952" y="connsiteY23952"/>
              </a:cxn>
              <a:cxn ang="0">
                <a:pos x="connsiteX23953" y="connsiteY23953"/>
              </a:cxn>
              <a:cxn ang="0">
                <a:pos x="connsiteX23954" y="connsiteY23954"/>
              </a:cxn>
              <a:cxn ang="0">
                <a:pos x="connsiteX23955" y="connsiteY23955"/>
              </a:cxn>
              <a:cxn ang="0">
                <a:pos x="connsiteX23956" y="connsiteY23956"/>
              </a:cxn>
              <a:cxn ang="0">
                <a:pos x="connsiteX23957" y="connsiteY23957"/>
              </a:cxn>
              <a:cxn ang="0">
                <a:pos x="connsiteX23958" y="connsiteY23958"/>
              </a:cxn>
              <a:cxn ang="0">
                <a:pos x="connsiteX23959" y="connsiteY23959"/>
              </a:cxn>
              <a:cxn ang="0">
                <a:pos x="connsiteX23960" y="connsiteY23960"/>
              </a:cxn>
              <a:cxn ang="0">
                <a:pos x="connsiteX23961" y="connsiteY23961"/>
              </a:cxn>
              <a:cxn ang="0">
                <a:pos x="connsiteX23962" y="connsiteY23962"/>
              </a:cxn>
              <a:cxn ang="0">
                <a:pos x="connsiteX23963" y="connsiteY23963"/>
              </a:cxn>
              <a:cxn ang="0">
                <a:pos x="connsiteX23964" y="connsiteY23964"/>
              </a:cxn>
              <a:cxn ang="0">
                <a:pos x="connsiteX23965" y="connsiteY23965"/>
              </a:cxn>
              <a:cxn ang="0">
                <a:pos x="connsiteX23966" y="connsiteY23966"/>
              </a:cxn>
              <a:cxn ang="0">
                <a:pos x="connsiteX23967" y="connsiteY23967"/>
              </a:cxn>
              <a:cxn ang="0">
                <a:pos x="connsiteX23968" y="connsiteY23968"/>
              </a:cxn>
              <a:cxn ang="0">
                <a:pos x="connsiteX23969" y="connsiteY23969"/>
              </a:cxn>
              <a:cxn ang="0">
                <a:pos x="connsiteX23970" y="connsiteY23970"/>
              </a:cxn>
              <a:cxn ang="0">
                <a:pos x="connsiteX23971" y="connsiteY23971"/>
              </a:cxn>
              <a:cxn ang="0">
                <a:pos x="connsiteX23972" y="connsiteY23972"/>
              </a:cxn>
              <a:cxn ang="0">
                <a:pos x="connsiteX23973" y="connsiteY23973"/>
              </a:cxn>
              <a:cxn ang="0">
                <a:pos x="connsiteX23974" y="connsiteY23974"/>
              </a:cxn>
              <a:cxn ang="0">
                <a:pos x="connsiteX23975" y="connsiteY23975"/>
              </a:cxn>
              <a:cxn ang="0">
                <a:pos x="connsiteX23976" y="connsiteY23976"/>
              </a:cxn>
              <a:cxn ang="0">
                <a:pos x="connsiteX23977" y="connsiteY23977"/>
              </a:cxn>
              <a:cxn ang="0">
                <a:pos x="connsiteX23978" y="connsiteY23978"/>
              </a:cxn>
              <a:cxn ang="0">
                <a:pos x="connsiteX23979" y="connsiteY23979"/>
              </a:cxn>
              <a:cxn ang="0">
                <a:pos x="connsiteX23980" y="connsiteY23980"/>
              </a:cxn>
              <a:cxn ang="0">
                <a:pos x="connsiteX23981" y="connsiteY23981"/>
              </a:cxn>
              <a:cxn ang="0">
                <a:pos x="connsiteX23982" y="connsiteY23982"/>
              </a:cxn>
              <a:cxn ang="0">
                <a:pos x="connsiteX23983" y="connsiteY23983"/>
              </a:cxn>
              <a:cxn ang="0">
                <a:pos x="connsiteX23984" y="connsiteY23984"/>
              </a:cxn>
              <a:cxn ang="0">
                <a:pos x="connsiteX23985" y="connsiteY23985"/>
              </a:cxn>
              <a:cxn ang="0">
                <a:pos x="connsiteX23986" y="connsiteY23986"/>
              </a:cxn>
              <a:cxn ang="0">
                <a:pos x="connsiteX23987" y="connsiteY23987"/>
              </a:cxn>
              <a:cxn ang="0">
                <a:pos x="connsiteX23988" y="connsiteY23988"/>
              </a:cxn>
              <a:cxn ang="0">
                <a:pos x="connsiteX23989" y="connsiteY23989"/>
              </a:cxn>
              <a:cxn ang="0">
                <a:pos x="connsiteX23990" y="connsiteY23990"/>
              </a:cxn>
              <a:cxn ang="0">
                <a:pos x="connsiteX23991" y="connsiteY23991"/>
              </a:cxn>
              <a:cxn ang="0">
                <a:pos x="connsiteX23992" y="connsiteY23992"/>
              </a:cxn>
              <a:cxn ang="0">
                <a:pos x="connsiteX23993" y="connsiteY23993"/>
              </a:cxn>
              <a:cxn ang="0">
                <a:pos x="connsiteX23994" y="connsiteY23994"/>
              </a:cxn>
              <a:cxn ang="0">
                <a:pos x="connsiteX23995" y="connsiteY23995"/>
              </a:cxn>
              <a:cxn ang="0">
                <a:pos x="connsiteX23996" y="connsiteY23996"/>
              </a:cxn>
              <a:cxn ang="0">
                <a:pos x="connsiteX23997" y="connsiteY23997"/>
              </a:cxn>
              <a:cxn ang="0">
                <a:pos x="connsiteX23998" y="connsiteY23998"/>
              </a:cxn>
              <a:cxn ang="0">
                <a:pos x="connsiteX23999" y="connsiteY23999"/>
              </a:cxn>
              <a:cxn ang="0">
                <a:pos x="connsiteX24000" y="connsiteY24000"/>
              </a:cxn>
              <a:cxn ang="0">
                <a:pos x="connsiteX24001" y="connsiteY24001"/>
              </a:cxn>
              <a:cxn ang="0">
                <a:pos x="connsiteX24002" y="connsiteY24002"/>
              </a:cxn>
              <a:cxn ang="0">
                <a:pos x="connsiteX24003" y="connsiteY24003"/>
              </a:cxn>
              <a:cxn ang="0">
                <a:pos x="connsiteX24004" y="connsiteY24004"/>
              </a:cxn>
              <a:cxn ang="0">
                <a:pos x="connsiteX24005" y="connsiteY24005"/>
              </a:cxn>
              <a:cxn ang="0">
                <a:pos x="connsiteX24006" y="connsiteY24006"/>
              </a:cxn>
              <a:cxn ang="0">
                <a:pos x="connsiteX24007" y="connsiteY24007"/>
              </a:cxn>
              <a:cxn ang="0">
                <a:pos x="connsiteX24008" y="connsiteY24008"/>
              </a:cxn>
              <a:cxn ang="0">
                <a:pos x="connsiteX24009" y="connsiteY24009"/>
              </a:cxn>
              <a:cxn ang="0">
                <a:pos x="connsiteX24010" y="connsiteY24010"/>
              </a:cxn>
              <a:cxn ang="0">
                <a:pos x="connsiteX24011" y="connsiteY24011"/>
              </a:cxn>
              <a:cxn ang="0">
                <a:pos x="connsiteX24012" y="connsiteY24012"/>
              </a:cxn>
              <a:cxn ang="0">
                <a:pos x="connsiteX24013" y="connsiteY24013"/>
              </a:cxn>
              <a:cxn ang="0">
                <a:pos x="connsiteX24014" y="connsiteY24014"/>
              </a:cxn>
              <a:cxn ang="0">
                <a:pos x="connsiteX24015" y="connsiteY24015"/>
              </a:cxn>
              <a:cxn ang="0">
                <a:pos x="connsiteX24016" y="connsiteY24016"/>
              </a:cxn>
              <a:cxn ang="0">
                <a:pos x="connsiteX24017" y="connsiteY24017"/>
              </a:cxn>
              <a:cxn ang="0">
                <a:pos x="connsiteX24018" y="connsiteY24018"/>
              </a:cxn>
              <a:cxn ang="0">
                <a:pos x="connsiteX24019" y="connsiteY24019"/>
              </a:cxn>
              <a:cxn ang="0">
                <a:pos x="connsiteX24020" y="connsiteY24020"/>
              </a:cxn>
              <a:cxn ang="0">
                <a:pos x="connsiteX24021" y="connsiteY24021"/>
              </a:cxn>
              <a:cxn ang="0">
                <a:pos x="connsiteX24022" y="connsiteY24022"/>
              </a:cxn>
              <a:cxn ang="0">
                <a:pos x="connsiteX24023" y="connsiteY24023"/>
              </a:cxn>
              <a:cxn ang="0">
                <a:pos x="connsiteX24024" y="connsiteY24024"/>
              </a:cxn>
              <a:cxn ang="0">
                <a:pos x="connsiteX24025" y="connsiteY24025"/>
              </a:cxn>
              <a:cxn ang="0">
                <a:pos x="connsiteX24026" y="connsiteY24026"/>
              </a:cxn>
              <a:cxn ang="0">
                <a:pos x="connsiteX24027" y="connsiteY24027"/>
              </a:cxn>
              <a:cxn ang="0">
                <a:pos x="connsiteX24028" y="connsiteY24028"/>
              </a:cxn>
              <a:cxn ang="0">
                <a:pos x="connsiteX24029" y="connsiteY24029"/>
              </a:cxn>
              <a:cxn ang="0">
                <a:pos x="connsiteX24030" y="connsiteY24030"/>
              </a:cxn>
              <a:cxn ang="0">
                <a:pos x="connsiteX24031" y="connsiteY24031"/>
              </a:cxn>
              <a:cxn ang="0">
                <a:pos x="connsiteX24032" y="connsiteY24032"/>
              </a:cxn>
              <a:cxn ang="0">
                <a:pos x="connsiteX24033" y="connsiteY24033"/>
              </a:cxn>
              <a:cxn ang="0">
                <a:pos x="connsiteX24034" y="connsiteY24034"/>
              </a:cxn>
              <a:cxn ang="0">
                <a:pos x="connsiteX24035" y="connsiteY24035"/>
              </a:cxn>
              <a:cxn ang="0">
                <a:pos x="connsiteX24036" y="connsiteY24036"/>
              </a:cxn>
              <a:cxn ang="0">
                <a:pos x="connsiteX24037" y="connsiteY24037"/>
              </a:cxn>
              <a:cxn ang="0">
                <a:pos x="connsiteX24038" y="connsiteY24038"/>
              </a:cxn>
              <a:cxn ang="0">
                <a:pos x="connsiteX24039" y="connsiteY24039"/>
              </a:cxn>
              <a:cxn ang="0">
                <a:pos x="connsiteX24040" y="connsiteY24040"/>
              </a:cxn>
              <a:cxn ang="0">
                <a:pos x="connsiteX24041" y="connsiteY24041"/>
              </a:cxn>
              <a:cxn ang="0">
                <a:pos x="connsiteX24042" y="connsiteY24042"/>
              </a:cxn>
              <a:cxn ang="0">
                <a:pos x="connsiteX24043" y="connsiteY24043"/>
              </a:cxn>
              <a:cxn ang="0">
                <a:pos x="connsiteX24044" y="connsiteY24044"/>
              </a:cxn>
              <a:cxn ang="0">
                <a:pos x="connsiteX24045" y="connsiteY24045"/>
              </a:cxn>
              <a:cxn ang="0">
                <a:pos x="connsiteX24046" y="connsiteY24046"/>
              </a:cxn>
              <a:cxn ang="0">
                <a:pos x="connsiteX24047" y="connsiteY24047"/>
              </a:cxn>
              <a:cxn ang="0">
                <a:pos x="connsiteX24048" y="connsiteY24048"/>
              </a:cxn>
              <a:cxn ang="0">
                <a:pos x="connsiteX24049" y="connsiteY24049"/>
              </a:cxn>
              <a:cxn ang="0">
                <a:pos x="connsiteX24050" y="connsiteY24050"/>
              </a:cxn>
              <a:cxn ang="0">
                <a:pos x="connsiteX24051" y="connsiteY24051"/>
              </a:cxn>
              <a:cxn ang="0">
                <a:pos x="connsiteX24052" y="connsiteY24052"/>
              </a:cxn>
              <a:cxn ang="0">
                <a:pos x="connsiteX24053" y="connsiteY24053"/>
              </a:cxn>
              <a:cxn ang="0">
                <a:pos x="connsiteX24054" y="connsiteY24054"/>
              </a:cxn>
              <a:cxn ang="0">
                <a:pos x="connsiteX24055" y="connsiteY24055"/>
              </a:cxn>
              <a:cxn ang="0">
                <a:pos x="connsiteX24056" y="connsiteY24056"/>
              </a:cxn>
              <a:cxn ang="0">
                <a:pos x="connsiteX24057" y="connsiteY24057"/>
              </a:cxn>
              <a:cxn ang="0">
                <a:pos x="connsiteX24058" y="connsiteY24058"/>
              </a:cxn>
              <a:cxn ang="0">
                <a:pos x="connsiteX24059" y="connsiteY24059"/>
              </a:cxn>
              <a:cxn ang="0">
                <a:pos x="connsiteX24060" y="connsiteY24060"/>
              </a:cxn>
              <a:cxn ang="0">
                <a:pos x="connsiteX24061" y="connsiteY24061"/>
              </a:cxn>
              <a:cxn ang="0">
                <a:pos x="connsiteX24062" y="connsiteY24062"/>
              </a:cxn>
              <a:cxn ang="0">
                <a:pos x="connsiteX24063" y="connsiteY24063"/>
              </a:cxn>
              <a:cxn ang="0">
                <a:pos x="connsiteX24064" y="connsiteY24064"/>
              </a:cxn>
              <a:cxn ang="0">
                <a:pos x="connsiteX24065" y="connsiteY24065"/>
              </a:cxn>
              <a:cxn ang="0">
                <a:pos x="connsiteX24066" y="connsiteY24066"/>
              </a:cxn>
              <a:cxn ang="0">
                <a:pos x="connsiteX24067" y="connsiteY24067"/>
              </a:cxn>
              <a:cxn ang="0">
                <a:pos x="connsiteX24068" y="connsiteY24068"/>
              </a:cxn>
              <a:cxn ang="0">
                <a:pos x="connsiteX24069" y="connsiteY24069"/>
              </a:cxn>
              <a:cxn ang="0">
                <a:pos x="connsiteX24070" y="connsiteY24070"/>
              </a:cxn>
              <a:cxn ang="0">
                <a:pos x="connsiteX24071" y="connsiteY24071"/>
              </a:cxn>
              <a:cxn ang="0">
                <a:pos x="connsiteX24072" y="connsiteY24072"/>
              </a:cxn>
              <a:cxn ang="0">
                <a:pos x="connsiteX24073" y="connsiteY24073"/>
              </a:cxn>
              <a:cxn ang="0">
                <a:pos x="connsiteX24074" y="connsiteY24074"/>
              </a:cxn>
              <a:cxn ang="0">
                <a:pos x="connsiteX24075" y="connsiteY24075"/>
              </a:cxn>
              <a:cxn ang="0">
                <a:pos x="connsiteX24076" y="connsiteY24076"/>
              </a:cxn>
              <a:cxn ang="0">
                <a:pos x="connsiteX24077" y="connsiteY24077"/>
              </a:cxn>
              <a:cxn ang="0">
                <a:pos x="connsiteX24078" y="connsiteY24078"/>
              </a:cxn>
              <a:cxn ang="0">
                <a:pos x="connsiteX24079" y="connsiteY24079"/>
              </a:cxn>
              <a:cxn ang="0">
                <a:pos x="connsiteX24080" y="connsiteY24080"/>
              </a:cxn>
              <a:cxn ang="0">
                <a:pos x="connsiteX24081" y="connsiteY24081"/>
              </a:cxn>
              <a:cxn ang="0">
                <a:pos x="connsiteX24082" y="connsiteY24082"/>
              </a:cxn>
              <a:cxn ang="0">
                <a:pos x="connsiteX24083" y="connsiteY24083"/>
              </a:cxn>
              <a:cxn ang="0">
                <a:pos x="connsiteX24084" y="connsiteY24084"/>
              </a:cxn>
              <a:cxn ang="0">
                <a:pos x="connsiteX24085" y="connsiteY24085"/>
              </a:cxn>
              <a:cxn ang="0">
                <a:pos x="connsiteX24086" y="connsiteY24086"/>
              </a:cxn>
              <a:cxn ang="0">
                <a:pos x="connsiteX24087" y="connsiteY24087"/>
              </a:cxn>
              <a:cxn ang="0">
                <a:pos x="connsiteX24088" y="connsiteY24088"/>
              </a:cxn>
              <a:cxn ang="0">
                <a:pos x="connsiteX24089" y="connsiteY24089"/>
              </a:cxn>
              <a:cxn ang="0">
                <a:pos x="connsiteX24090" y="connsiteY24090"/>
              </a:cxn>
              <a:cxn ang="0">
                <a:pos x="connsiteX24091" y="connsiteY24091"/>
              </a:cxn>
              <a:cxn ang="0">
                <a:pos x="connsiteX24092" y="connsiteY24092"/>
              </a:cxn>
              <a:cxn ang="0">
                <a:pos x="connsiteX24093" y="connsiteY24093"/>
              </a:cxn>
              <a:cxn ang="0">
                <a:pos x="connsiteX24094" y="connsiteY24094"/>
              </a:cxn>
              <a:cxn ang="0">
                <a:pos x="connsiteX24095" y="connsiteY24095"/>
              </a:cxn>
              <a:cxn ang="0">
                <a:pos x="connsiteX24096" y="connsiteY24096"/>
              </a:cxn>
              <a:cxn ang="0">
                <a:pos x="connsiteX24097" y="connsiteY24097"/>
              </a:cxn>
              <a:cxn ang="0">
                <a:pos x="connsiteX24098" y="connsiteY24098"/>
              </a:cxn>
              <a:cxn ang="0">
                <a:pos x="connsiteX24099" y="connsiteY24099"/>
              </a:cxn>
              <a:cxn ang="0">
                <a:pos x="connsiteX24100" y="connsiteY24100"/>
              </a:cxn>
              <a:cxn ang="0">
                <a:pos x="connsiteX24101" y="connsiteY24101"/>
              </a:cxn>
              <a:cxn ang="0">
                <a:pos x="connsiteX24102" y="connsiteY24102"/>
              </a:cxn>
              <a:cxn ang="0">
                <a:pos x="connsiteX24103" y="connsiteY24103"/>
              </a:cxn>
              <a:cxn ang="0">
                <a:pos x="connsiteX24104" y="connsiteY24104"/>
              </a:cxn>
              <a:cxn ang="0">
                <a:pos x="connsiteX24105" y="connsiteY24105"/>
              </a:cxn>
              <a:cxn ang="0">
                <a:pos x="connsiteX24106" y="connsiteY24106"/>
              </a:cxn>
              <a:cxn ang="0">
                <a:pos x="connsiteX24107" y="connsiteY24107"/>
              </a:cxn>
              <a:cxn ang="0">
                <a:pos x="connsiteX24108" y="connsiteY24108"/>
              </a:cxn>
              <a:cxn ang="0">
                <a:pos x="connsiteX24109" y="connsiteY24109"/>
              </a:cxn>
              <a:cxn ang="0">
                <a:pos x="connsiteX24110" y="connsiteY24110"/>
              </a:cxn>
              <a:cxn ang="0">
                <a:pos x="connsiteX24111" y="connsiteY24111"/>
              </a:cxn>
              <a:cxn ang="0">
                <a:pos x="connsiteX24112" y="connsiteY24112"/>
              </a:cxn>
              <a:cxn ang="0">
                <a:pos x="connsiteX24113" y="connsiteY24113"/>
              </a:cxn>
              <a:cxn ang="0">
                <a:pos x="connsiteX24114" y="connsiteY24114"/>
              </a:cxn>
              <a:cxn ang="0">
                <a:pos x="connsiteX24115" y="connsiteY24115"/>
              </a:cxn>
              <a:cxn ang="0">
                <a:pos x="connsiteX24116" y="connsiteY24116"/>
              </a:cxn>
              <a:cxn ang="0">
                <a:pos x="connsiteX24117" y="connsiteY24117"/>
              </a:cxn>
              <a:cxn ang="0">
                <a:pos x="connsiteX24118" y="connsiteY24118"/>
              </a:cxn>
              <a:cxn ang="0">
                <a:pos x="connsiteX24119" y="connsiteY24119"/>
              </a:cxn>
              <a:cxn ang="0">
                <a:pos x="connsiteX24120" y="connsiteY24120"/>
              </a:cxn>
              <a:cxn ang="0">
                <a:pos x="connsiteX24121" y="connsiteY24121"/>
              </a:cxn>
              <a:cxn ang="0">
                <a:pos x="connsiteX24122" y="connsiteY24122"/>
              </a:cxn>
              <a:cxn ang="0">
                <a:pos x="connsiteX24123" y="connsiteY24123"/>
              </a:cxn>
              <a:cxn ang="0">
                <a:pos x="connsiteX24124" y="connsiteY24124"/>
              </a:cxn>
              <a:cxn ang="0">
                <a:pos x="connsiteX24125" y="connsiteY24125"/>
              </a:cxn>
              <a:cxn ang="0">
                <a:pos x="connsiteX24126" y="connsiteY24126"/>
              </a:cxn>
              <a:cxn ang="0">
                <a:pos x="connsiteX24127" y="connsiteY24127"/>
              </a:cxn>
              <a:cxn ang="0">
                <a:pos x="connsiteX24128" y="connsiteY24128"/>
              </a:cxn>
              <a:cxn ang="0">
                <a:pos x="connsiteX24129" y="connsiteY24129"/>
              </a:cxn>
              <a:cxn ang="0">
                <a:pos x="connsiteX24130" y="connsiteY24130"/>
              </a:cxn>
              <a:cxn ang="0">
                <a:pos x="connsiteX24131" y="connsiteY24131"/>
              </a:cxn>
              <a:cxn ang="0">
                <a:pos x="connsiteX24132" y="connsiteY24132"/>
              </a:cxn>
              <a:cxn ang="0">
                <a:pos x="connsiteX24133" y="connsiteY24133"/>
              </a:cxn>
              <a:cxn ang="0">
                <a:pos x="connsiteX24134" y="connsiteY24134"/>
              </a:cxn>
              <a:cxn ang="0">
                <a:pos x="connsiteX24135" y="connsiteY24135"/>
              </a:cxn>
              <a:cxn ang="0">
                <a:pos x="connsiteX24136" y="connsiteY24136"/>
              </a:cxn>
              <a:cxn ang="0">
                <a:pos x="connsiteX24137" y="connsiteY24137"/>
              </a:cxn>
              <a:cxn ang="0">
                <a:pos x="connsiteX24138" y="connsiteY24138"/>
              </a:cxn>
              <a:cxn ang="0">
                <a:pos x="connsiteX24139" y="connsiteY24139"/>
              </a:cxn>
              <a:cxn ang="0">
                <a:pos x="connsiteX24140" y="connsiteY24140"/>
              </a:cxn>
              <a:cxn ang="0">
                <a:pos x="connsiteX24141" y="connsiteY24141"/>
              </a:cxn>
              <a:cxn ang="0">
                <a:pos x="connsiteX24142" y="connsiteY24142"/>
              </a:cxn>
              <a:cxn ang="0">
                <a:pos x="connsiteX24143" y="connsiteY24143"/>
              </a:cxn>
              <a:cxn ang="0">
                <a:pos x="connsiteX24144" y="connsiteY24144"/>
              </a:cxn>
              <a:cxn ang="0">
                <a:pos x="connsiteX24145" y="connsiteY24145"/>
              </a:cxn>
              <a:cxn ang="0">
                <a:pos x="connsiteX24146" y="connsiteY24146"/>
              </a:cxn>
              <a:cxn ang="0">
                <a:pos x="connsiteX24147" y="connsiteY24147"/>
              </a:cxn>
              <a:cxn ang="0">
                <a:pos x="connsiteX24148" y="connsiteY24148"/>
              </a:cxn>
              <a:cxn ang="0">
                <a:pos x="connsiteX24149" y="connsiteY24149"/>
              </a:cxn>
              <a:cxn ang="0">
                <a:pos x="connsiteX24150" y="connsiteY24150"/>
              </a:cxn>
              <a:cxn ang="0">
                <a:pos x="connsiteX24151" y="connsiteY24151"/>
              </a:cxn>
              <a:cxn ang="0">
                <a:pos x="connsiteX24152" y="connsiteY24152"/>
              </a:cxn>
              <a:cxn ang="0">
                <a:pos x="connsiteX24153" y="connsiteY24153"/>
              </a:cxn>
              <a:cxn ang="0">
                <a:pos x="connsiteX24154" y="connsiteY24154"/>
              </a:cxn>
              <a:cxn ang="0">
                <a:pos x="connsiteX24155" y="connsiteY24155"/>
              </a:cxn>
              <a:cxn ang="0">
                <a:pos x="connsiteX24156" y="connsiteY24156"/>
              </a:cxn>
              <a:cxn ang="0">
                <a:pos x="connsiteX24157" y="connsiteY24157"/>
              </a:cxn>
              <a:cxn ang="0">
                <a:pos x="connsiteX24158" y="connsiteY24158"/>
              </a:cxn>
              <a:cxn ang="0">
                <a:pos x="connsiteX24159" y="connsiteY24159"/>
              </a:cxn>
              <a:cxn ang="0">
                <a:pos x="connsiteX24160" y="connsiteY24160"/>
              </a:cxn>
              <a:cxn ang="0">
                <a:pos x="connsiteX24161" y="connsiteY24161"/>
              </a:cxn>
              <a:cxn ang="0">
                <a:pos x="connsiteX24162" y="connsiteY24162"/>
              </a:cxn>
              <a:cxn ang="0">
                <a:pos x="connsiteX24163" y="connsiteY24163"/>
              </a:cxn>
              <a:cxn ang="0">
                <a:pos x="connsiteX24164" y="connsiteY24164"/>
              </a:cxn>
              <a:cxn ang="0">
                <a:pos x="connsiteX24165" y="connsiteY24165"/>
              </a:cxn>
              <a:cxn ang="0">
                <a:pos x="connsiteX24166" y="connsiteY24166"/>
              </a:cxn>
              <a:cxn ang="0">
                <a:pos x="connsiteX24167" y="connsiteY24167"/>
              </a:cxn>
              <a:cxn ang="0">
                <a:pos x="connsiteX24168" y="connsiteY24168"/>
              </a:cxn>
              <a:cxn ang="0">
                <a:pos x="connsiteX24169" y="connsiteY24169"/>
              </a:cxn>
              <a:cxn ang="0">
                <a:pos x="connsiteX24170" y="connsiteY24170"/>
              </a:cxn>
              <a:cxn ang="0">
                <a:pos x="connsiteX24171" y="connsiteY24171"/>
              </a:cxn>
              <a:cxn ang="0">
                <a:pos x="connsiteX24172" y="connsiteY24172"/>
              </a:cxn>
              <a:cxn ang="0">
                <a:pos x="connsiteX24173" y="connsiteY24173"/>
              </a:cxn>
              <a:cxn ang="0">
                <a:pos x="connsiteX24174" y="connsiteY24174"/>
              </a:cxn>
              <a:cxn ang="0">
                <a:pos x="connsiteX24175" y="connsiteY24175"/>
              </a:cxn>
              <a:cxn ang="0">
                <a:pos x="connsiteX24176" y="connsiteY24176"/>
              </a:cxn>
              <a:cxn ang="0">
                <a:pos x="connsiteX24177" y="connsiteY24177"/>
              </a:cxn>
              <a:cxn ang="0">
                <a:pos x="connsiteX24178" y="connsiteY24178"/>
              </a:cxn>
              <a:cxn ang="0">
                <a:pos x="connsiteX24179" y="connsiteY24179"/>
              </a:cxn>
              <a:cxn ang="0">
                <a:pos x="connsiteX24180" y="connsiteY24180"/>
              </a:cxn>
              <a:cxn ang="0">
                <a:pos x="connsiteX24181" y="connsiteY24181"/>
              </a:cxn>
              <a:cxn ang="0">
                <a:pos x="connsiteX24182" y="connsiteY24182"/>
              </a:cxn>
              <a:cxn ang="0">
                <a:pos x="connsiteX24183" y="connsiteY24183"/>
              </a:cxn>
              <a:cxn ang="0">
                <a:pos x="connsiteX24184" y="connsiteY24184"/>
              </a:cxn>
              <a:cxn ang="0">
                <a:pos x="connsiteX24185" y="connsiteY24185"/>
              </a:cxn>
              <a:cxn ang="0">
                <a:pos x="connsiteX24186" y="connsiteY24186"/>
              </a:cxn>
              <a:cxn ang="0">
                <a:pos x="connsiteX24187" y="connsiteY24187"/>
              </a:cxn>
              <a:cxn ang="0">
                <a:pos x="connsiteX24188" y="connsiteY24188"/>
              </a:cxn>
              <a:cxn ang="0">
                <a:pos x="connsiteX24189" y="connsiteY24189"/>
              </a:cxn>
              <a:cxn ang="0">
                <a:pos x="connsiteX24190" y="connsiteY24190"/>
              </a:cxn>
              <a:cxn ang="0">
                <a:pos x="connsiteX24191" y="connsiteY24191"/>
              </a:cxn>
              <a:cxn ang="0">
                <a:pos x="connsiteX24192" y="connsiteY24192"/>
              </a:cxn>
              <a:cxn ang="0">
                <a:pos x="connsiteX24193" y="connsiteY24193"/>
              </a:cxn>
              <a:cxn ang="0">
                <a:pos x="connsiteX24194" y="connsiteY24194"/>
              </a:cxn>
              <a:cxn ang="0">
                <a:pos x="connsiteX24195" y="connsiteY24195"/>
              </a:cxn>
              <a:cxn ang="0">
                <a:pos x="connsiteX24196" y="connsiteY24196"/>
              </a:cxn>
              <a:cxn ang="0">
                <a:pos x="connsiteX24197" y="connsiteY24197"/>
              </a:cxn>
              <a:cxn ang="0">
                <a:pos x="connsiteX24198" y="connsiteY24198"/>
              </a:cxn>
              <a:cxn ang="0">
                <a:pos x="connsiteX24199" y="connsiteY24199"/>
              </a:cxn>
              <a:cxn ang="0">
                <a:pos x="connsiteX24200" y="connsiteY24200"/>
              </a:cxn>
              <a:cxn ang="0">
                <a:pos x="connsiteX24201" y="connsiteY24201"/>
              </a:cxn>
              <a:cxn ang="0">
                <a:pos x="connsiteX24202" y="connsiteY24202"/>
              </a:cxn>
              <a:cxn ang="0">
                <a:pos x="connsiteX24203" y="connsiteY24203"/>
              </a:cxn>
              <a:cxn ang="0">
                <a:pos x="connsiteX24204" y="connsiteY24204"/>
              </a:cxn>
              <a:cxn ang="0">
                <a:pos x="connsiteX24205" y="connsiteY24205"/>
              </a:cxn>
              <a:cxn ang="0">
                <a:pos x="connsiteX24206" y="connsiteY24206"/>
              </a:cxn>
              <a:cxn ang="0">
                <a:pos x="connsiteX24207" y="connsiteY24207"/>
              </a:cxn>
              <a:cxn ang="0">
                <a:pos x="connsiteX24208" y="connsiteY24208"/>
              </a:cxn>
              <a:cxn ang="0">
                <a:pos x="connsiteX24209" y="connsiteY24209"/>
              </a:cxn>
              <a:cxn ang="0">
                <a:pos x="connsiteX24210" y="connsiteY24210"/>
              </a:cxn>
              <a:cxn ang="0">
                <a:pos x="connsiteX24211" y="connsiteY24211"/>
              </a:cxn>
              <a:cxn ang="0">
                <a:pos x="connsiteX24212" y="connsiteY24212"/>
              </a:cxn>
              <a:cxn ang="0">
                <a:pos x="connsiteX24213" y="connsiteY24213"/>
              </a:cxn>
              <a:cxn ang="0">
                <a:pos x="connsiteX24214" y="connsiteY24214"/>
              </a:cxn>
              <a:cxn ang="0">
                <a:pos x="connsiteX24215" y="connsiteY24215"/>
              </a:cxn>
              <a:cxn ang="0">
                <a:pos x="connsiteX24216" y="connsiteY24216"/>
              </a:cxn>
              <a:cxn ang="0">
                <a:pos x="connsiteX24217" y="connsiteY24217"/>
              </a:cxn>
              <a:cxn ang="0">
                <a:pos x="connsiteX24218" y="connsiteY24218"/>
              </a:cxn>
              <a:cxn ang="0">
                <a:pos x="connsiteX24219" y="connsiteY24219"/>
              </a:cxn>
              <a:cxn ang="0">
                <a:pos x="connsiteX24220" y="connsiteY24220"/>
              </a:cxn>
              <a:cxn ang="0">
                <a:pos x="connsiteX24221" y="connsiteY24221"/>
              </a:cxn>
              <a:cxn ang="0">
                <a:pos x="connsiteX24222" y="connsiteY24222"/>
              </a:cxn>
              <a:cxn ang="0">
                <a:pos x="connsiteX24223" y="connsiteY24223"/>
              </a:cxn>
              <a:cxn ang="0">
                <a:pos x="connsiteX24224" y="connsiteY24224"/>
              </a:cxn>
              <a:cxn ang="0">
                <a:pos x="connsiteX24225" y="connsiteY24225"/>
              </a:cxn>
              <a:cxn ang="0">
                <a:pos x="connsiteX24226" y="connsiteY24226"/>
              </a:cxn>
              <a:cxn ang="0">
                <a:pos x="connsiteX24227" y="connsiteY24227"/>
              </a:cxn>
              <a:cxn ang="0">
                <a:pos x="connsiteX24228" y="connsiteY24228"/>
              </a:cxn>
              <a:cxn ang="0">
                <a:pos x="connsiteX24229" y="connsiteY24229"/>
              </a:cxn>
              <a:cxn ang="0">
                <a:pos x="connsiteX24230" y="connsiteY24230"/>
              </a:cxn>
              <a:cxn ang="0">
                <a:pos x="connsiteX24231" y="connsiteY24231"/>
              </a:cxn>
              <a:cxn ang="0">
                <a:pos x="connsiteX24232" y="connsiteY24232"/>
              </a:cxn>
              <a:cxn ang="0">
                <a:pos x="connsiteX24233" y="connsiteY24233"/>
              </a:cxn>
              <a:cxn ang="0">
                <a:pos x="connsiteX24234" y="connsiteY24234"/>
              </a:cxn>
              <a:cxn ang="0">
                <a:pos x="connsiteX24235" y="connsiteY24235"/>
              </a:cxn>
              <a:cxn ang="0">
                <a:pos x="connsiteX24236" y="connsiteY24236"/>
              </a:cxn>
              <a:cxn ang="0">
                <a:pos x="connsiteX24237" y="connsiteY24237"/>
              </a:cxn>
              <a:cxn ang="0">
                <a:pos x="connsiteX24238" y="connsiteY24238"/>
              </a:cxn>
              <a:cxn ang="0">
                <a:pos x="connsiteX24239" y="connsiteY24239"/>
              </a:cxn>
              <a:cxn ang="0">
                <a:pos x="connsiteX24240" y="connsiteY24240"/>
              </a:cxn>
              <a:cxn ang="0">
                <a:pos x="connsiteX24241" y="connsiteY24241"/>
              </a:cxn>
              <a:cxn ang="0">
                <a:pos x="connsiteX24242" y="connsiteY24242"/>
              </a:cxn>
              <a:cxn ang="0">
                <a:pos x="connsiteX24243" y="connsiteY24243"/>
              </a:cxn>
              <a:cxn ang="0">
                <a:pos x="connsiteX24244" y="connsiteY24244"/>
              </a:cxn>
              <a:cxn ang="0">
                <a:pos x="connsiteX24245" y="connsiteY24245"/>
              </a:cxn>
              <a:cxn ang="0">
                <a:pos x="connsiteX24246" y="connsiteY24246"/>
              </a:cxn>
              <a:cxn ang="0">
                <a:pos x="connsiteX24247" y="connsiteY24247"/>
              </a:cxn>
              <a:cxn ang="0">
                <a:pos x="connsiteX24248" y="connsiteY24248"/>
              </a:cxn>
              <a:cxn ang="0">
                <a:pos x="connsiteX24249" y="connsiteY24249"/>
              </a:cxn>
              <a:cxn ang="0">
                <a:pos x="connsiteX24250" y="connsiteY24250"/>
              </a:cxn>
              <a:cxn ang="0">
                <a:pos x="connsiteX24251" y="connsiteY24251"/>
              </a:cxn>
              <a:cxn ang="0">
                <a:pos x="connsiteX24252" y="connsiteY24252"/>
              </a:cxn>
              <a:cxn ang="0">
                <a:pos x="connsiteX24253" y="connsiteY24253"/>
              </a:cxn>
              <a:cxn ang="0">
                <a:pos x="connsiteX24254" y="connsiteY24254"/>
              </a:cxn>
              <a:cxn ang="0">
                <a:pos x="connsiteX24255" y="connsiteY24255"/>
              </a:cxn>
              <a:cxn ang="0">
                <a:pos x="connsiteX24256" y="connsiteY24256"/>
              </a:cxn>
              <a:cxn ang="0">
                <a:pos x="connsiteX24257" y="connsiteY24257"/>
              </a:cxn>
              <a:cxn ang="0">
                <a:pos x="connsiteX24258" y="connsiteY24258"/>
              </a:cxn>
              <a:cxn ang="0">
                <a:pos x="connsiteX24259" y="connsiteY24259"/>
              </a:cxn>
              <a:cxn ang="0">
                <a:pos x="connsiteX24260" y="connsiteY24260"/>
              </a:cxn>
              <a:cxn ang="0">
                <a:pos x="connsiteX24261" y="connsiteY24261"/>
              </a:cxn>
              <a:cxn ang="0">
                <a:pos x="connsiteX24262" y="connsiteY24262"/>
              </a:cxn>
              <a:cxn ang="0">
                <a:pos x="connsiteX24263" y="connsiteY24263"/>
              </a:cxn>
              <a:cxn ang="0">
                <a:pos x="connsiteX24264" y="connsiteY24264"/>
              </a:cxn>
              <a:cxn ang="0">
                <a:pos x="connsiteX24265" y="connsiteY24265"/>
              </a:cxn>
              <a:cxn ang="0">
                <a:pos x="connsiteX24266" y="connsiteY24266"/>
              </a:cxn>
              <a:cxn ang="0">
                <a:pos x="connsiteX24267" y="connsiteY24267"/>
              </a:cxn>
              <a:cxn ang="0">
                <a:pos x="connsiteX24268" y="connsiteY24268"/>
              </a:cxn>
              <a:cxn ang="0">
                <a:pos x="connsiteX24269" y="connsiteY24269"/>
              </a:cxn>
              <a:cxn ang="0">
                <a:pos x="connsiteX24270" y="connsiteY24270"/>
              </a:cxn>
              <a:cxn ang="0">
                <a:pos x="connsiteX24271" y="connsiteY24271"/>
              </a:cxn>
              <a:cxn ang="0">
                <a:pos x="connsiteX24272" y="connsiteY24272"/>
              </a:cxn>
              <a:cxn ang="0">
                <a:pos x="connsiteX24273" y="connsiteY24273"/>
              </a:cxn>
              <a:cxn ang="0">
                <a:pos x="connsiteX24274" y="connsiteY24274"/>
              </a:cxn>
              <a:cxn ang="0">
                <a:pos x="connsiteX24275" y="connsiteY24275"/>
              </a:cxn>
              <a:cxn ang="0">
                <a:pos x="connsiteX24276" y="connsiteY24276"/>
              </a:cxn>
              <a:cxn ang="0">
                <a:pos x="connsiteX24277" y="connsiteY24277"/>
              </a:cxn>
              <a:cxn ang="0">
                <a:pos x="connsiteX24278" y="connsiteY24278"/>
              </a:cxn>
              <a:cxn ang="0">
                <a:pos x="connsiteX24279" y="connsiteY24279"/>
              </a:cxn>
              <a:cxn ang="0">
                <a:pos x="connsiteX24280" y="connsiteY24280"/>
              </a:cxn>
              <a:cxn ang="0">
                <a:pos x="connsiteX24281" y="connsiteY24281"/>
              </a:cxn>
              <a:cxn ang="0">
                <a:pos x="connsiteX24282" y="connsiteY24282"/>
              </a:cxn>
              <a:cxn ang="0">
                <a:pos x="connsiteX24283" y="connsiteY24283"/>
              </a:cxn>
              <a:cxn ang="0">
                <a:pos x="connsiteX24284" y="connsiteY24284"/>
              </a:cxn>
              <a:cxn ang="0">
                <a:pos x="connsiteX24285" y="connsiteY24285"/>
              </a:cxn>
              <a:cxn ang="0">
                <a:pos x="connsiteX24286" y="connsiteY24286"/>
              </a:cxn>
              <a:cxn ang="0">
                <a:pos x="connsiteX24287" y="connsiteY24287"/>
              </a:cxn>
              <a:cxn ang="0">
                <a:pos x="connsiteX24288" y="connsiteY24288"/>
              </a:cxn>
              <a:cxn ang="0">
                <a:pos x="connsiteX24289" y="connsiteY24289"/>
              </a:cxn>
              <a:cxn ang="0">
                <a:pos x="connsiteX24290" y="connsiteY24290"/>
              </a:cxn>
              <a:cxn ang="0">
                <a:pos x="connsiteX24291" y="connsiteY24291"/>
              </a:cxn>
              <a:cxn ang="0">
                <a:pos x="connsiteX24292" y="connsiteY24292"/>
              </a:cxn>
              <a:cxn ang="0">
                <a:pos x="connsiteX24293" y="connsiteY24293"/>
              </a:cxn>
              <a:cxn ang="0">
                <a:pos x="connsiteX24294" y="connsiteY24294"/>
              </a:cxn>
              <a:cxn ang="0">
                <a:pos x="connsiteX24295" y="connsiteY24295"/>
              </a:cxn>
              <a:cxn ang="0">
                <a:pos x="connsiteX24296" y="connsiteY24296"/>
              </a:cxn>
              <a:cxn ang="0">
                <a:pos x="connsiteX24297" y="connsiteY24297"/>
              </a:cxn>
              <a:cxn ang="0">
                <a:pos x="connsiteX24298" y="connsiteY24298"/>
              </a:cxn>
              <a:cxn ang="0">
                <a:pos x="connsiteX24299" y="connsiteY24299"/>
              </a:cxn>
              <a:cxn ang="0">
                <a:pos x="connsiteX24300" y="connsiteY24300"/>
              </a:cxn>
              <a:cxn ang="0">
                <a:pos x="connsiteX24301" y="connsiteY24301"/>
              </a:cxn>
              <a:cxn ang="0">
                <a:pos x="connsiteX24302" y="connsiteY24302"/>
              </a:cxn>
              <a:cxn ang="0">
                <a:pos x="connsiteX24303" y="connsiteY24303"/>
              </a:cxn>
              <a:cxn ang="0">
                <a:pos x="connsiteX24304" y="connsiteY24304"/>
              </a:cxn>
              <a:cxn ang="0">
                <a:pos x="connsiteX24305" y="connsiteY24305"/>
              </a:cxn>
              <a:cxn ang="0">
                <a:pos x="connsiteX24306" y="connsiteY24306"/>
              </a:cxn>
              <a:cxn ang="0">
                <a:pos x="connsiteX24307" y="connsiteY24307"/>
              </a:cxn>
              <a:cxn ang="0">
                <a:pos x="connsiteX24308" y="connsiteY24308"/>
              </a:cxn>
              <a:cxn ang="0">
                <a:pos x="connsiteX24309" y="connsiteY24309"/>
              </a:cxn>
              <a:cxn ang="0">
                <a:pos x="connsiteX24310" y="connsiteY24310"/>
              </a:cxn>
              <a:cxn ang="0">
                <a:pos x="connsiteX24311" y="connsiteY24311"/>
              </a:cxn>
              <a:cxn ang="0">
                <a:pos x="connsiteX24312" y="connsiteY24312"/>
              </a:cxn>
              <a:cxn ang="0">
                <a:pos x="connsiteX24313" y="connsiteY24313"/>
              </a:cxn>
              <a:cxn ang="0">
                <a:pos x="connsiteX24314" y="connsiteY24314"/>
              </a:cxn>
              <a:cxn ang="0">
                <a:pos x="connsiteX24315" y="connsiteY24315"/>
              </a:cxn>
              <a:cxn ang="0">
                <a:pos x="connsiteX24316" y="connsiteY24316"/>
              </a:cxn>
              <a:cxn ang="0">
                <a:pos x="connsiteX24317" y="connsiteY24317"/>
              </a:cxn>
              <a:cxn ang="0">
                <a:pos x="connsiteX24318" y="connsiteY24318"/>
              </a:cxn>
              <a:cxn ang="0">
                <a:pos x="connsiteX24319" y="connsiteY24319"/>
              </a:cxn>
              <a:cxn ang="0">
                <a:pos x="connsiteX24320" y="connsiteY24320"/>
              </a:cxn>
              <a:cxn ang="0">
                <a:pos x="connsiteX24321" y="connsiteY24321"/>
              </a:cxn>
              <a:cxn ang="0">
                <a:pos x="connsiteX24322" y="connsiteY24322"/>
              </a:cxn>
              <a:cxn ang="0">
                <a:pos x="connsiteX24323" y="connsiteY24323"/>
              </a:cxn>
              <a:cxn ang="0">
                <a:pos x="connsiteX24324" y="connsiteY24324"/>
              </a:cxn>
              <a:cxn ang="0">
                <a:pos x="connsiteX24325" y="connsiteY24325"/>
              </a:cxn>
              <a:cxn ang="0">
                <a:pos x="connsiteX24326" y="connsiteY24326"/>
              </a:cxn>
              <a:cxn ang="0">
                <a:pos x="connsiteX24327" y="connsiteY24327"/>
              </a:cxn>
              <a:cxn ang="0">
                <a:pos x="connsiteX24328" y="connsiteY24328"/>
              </a:cxn>
              <a:cxn ang="0">
                <a:pos x="connsiteX24329" y="connsiteY24329"/>
              </a:cxn>
              <a:cxn ang="0">
                <a:pos x="connsiteX24330" y="connsiteY24330"/>
              </a:cxn>
              <a:cxn ang="0">
                <a:pos x="connsiteX24331" y="connsiteY24331"/>
              </a:cxn>
              <a:cxn ang="0">
                <a:pos x="connsiteX24332" y="connsiteY24332"/>
              </a:cxn>
              <a:cxn ang="0">
                <a:pos x="connsiteX24333" y="connsiteY24333"/>
              </a:cxn>
              <a:cxn ang="0">
                <a:pos x="connsiteX24334" y="connsiteY24334"/>
              </a:cxn>
              <a:cxn ang="0">
                <a:pos x="connsiteX24335" y="connsiteY24335"/>
              </a:cxn>
              <a:cxn ang="0">
                <a:pos x="connsiteX24336" y="connsiteY24336"/>
              </a:cxn>
              <a:cxn ang="0">
                <a:pos x="connsiteX24337" y="connsiteY24337"/>
              </a:cxn>
              <a:cxn ang="0">
                <a:pos x="connsiteX24338" y="connsiteY24338"/>
              </a:cxn>
              <a:cxn ang="0">
                <a:pos x="connsiteX24339" y="connsiteY24339"/>
              </a:cxn>
              <a:cxn ang="0">
                <a:pos x="connsiteX24340" y="connsiteY24340"/>
              </a:cxn>
              <a:cxn ang="0">
                <a:pos x="connsiteX24341" y="connsiteY24341"/>
              </a:cxn>
              <a:cxn ang="0">
                <a:pos x="connsiteX24342" y="connsiteY24342"/>
              </a:cxn>
              <a:cxn ang="0">
                <a:pos x="connsiteX24343" y="connsiteY24343"/>
              </a:cxn>
              <a:cxn ang="0">
                <a:pos x="connsiteX24344" y="connsiteY24344"/>
              </a:cxn>
              <a:cxn ang="0">
                <a:pos x="connsiteX24345" y="connsiteY24345"/>
              </a:cxn>
              <a:cxn ang="0">
                <a:pos x="connsiteX24346" y="connsiteY24346"/>
              </a:cxn>
              <a:cxn ang="0">
                <a:pos x="connsiteX24347" y="connsiteY24347"/>
              </a:cxn>
              <a:cxn ang="0">
                <a:pos x="connsiteX24348" y="connsiteY24348"/>
              </a:cxn>
              <a:cxn ang="0">
                <a:pos x="connsiteX24349" y="connsiteY24349"/>
              </a:cxn>
              <a:cxn ang="0">
                <a:pos x="connsiteX24350" y="connsiteY24350"/>
              </a:cxn>
              <a:cxn ang="0">
                <a:pos x="connsiteX24351" y="connsiteY24351"/>
              </a:cxn>
              <a:cxn ang="0">
                <a:pos x="connsiteX24352" y="connsiteY24352"/>
              </a:cxn>
              <a:cxn ang="0">
                <a:pos x="connsiteX24353" y="connsiteY24353"/>
              </a:cxn>
              <a:cxn ang="0">
                <a:pos x="connsiteX24354" y="connsiteY24354"/>
              </a:cxn>
              <a:cxn ang="0">
                <a:pos x="connsiteX24355" y="connsiteY24355"/>
              </a:cxn>
              <a:cxn ang="0">
                <a:pos x="connsiteX24356" y="connsiteY24356"/>
              </a:cxn>
              <a:cxn ang="0">
                <a:pos x="connsiteX24357" y="connsiteY24357"/>
              </a:cxn>
              <a:cxn ang="0">
                <a:pos x="connsiteX24358" y="connsiteY24358"/>
              </a:cxn>
              <a:cxn ang="0">
                <a:pos x="connsiteX24359" y="connsiteY24359"/>
              </a:cxn>
              <a:cxn ang="0">
                <a:pos x="connsiteX24360" y="connsiteY24360"/>
              </a:cxn>
              <a:cxn ang="0">
                <a:pos x="connsiteX24361" y="connsiteY24361"/>
              </a:cxn>
              <a:cxn ang="0">
                <a:pos x="connsiteX24362" y="connsiteY24362"/>
              </a:cxn>
              <a:cxn ang="0">
                <a:pos x="connsiteX24363" y="connsiteY24363"/>
              </a:cxn>
              <a:cxn ang="0">
                <a:pos x="connsiteX24364" y="connsiteY24364"/>
              </a:cxn>
              <a:cxn ang="0">
                <a:pos x="connsiteX24365" y="connsiteY24365"/>
              </a:cxn>
              <a:cxn ang="0">
                <a:pos x="connsiteX24366" y="connsiteY24366"/>
              </a:cxn>
              <a:cxn ang="0">
                <a:pos x="connsiteX24367" y="connsiteY24367"/>
              </a:cxn>
              <a:cxn ang="0">
                <a:pos x="connsiteX24368" y="connsiteY24368"/>
              </a:cxn>
              <a:cxn ang="0">
                <a:pos x="connsiteX24369" y="connsiteY24369"/>
              </a:cxn>
              <a:cxn ang="0">
                <a:pos x="connsiteX24370" y="connsiteY24370"/>
              </a:cxn>
              <a:cxn ang="0">
                <a:pos x="connsiteX24371" y="connsiteY24371"/>
              </a:cxn>
              <a:cxn ang="0">
                <a:pos x="connsiteX24372" y="connsiteY24372"/>
              </a:cxn>
              <a:cxn ang="0">
                <a:pos x="connsiteX24373" y="connsiteY24373"/>
              </a:cxn>
              <a:cxn ang="0">
                <a:pos x="connsiteX24374" y="connsiteY24374"/>
              </a:cxn>
              <a:cxn ang="0">
                <a:pos x="connsiteX24375" y="connsiteY24375"/>
              </a:cxn>
              <a:cxn ang="0">
                <a:pos x="connsiteX24376" y="connsiteY24376"/>
              </a:cxn>
              <a:cxn ang="0">
                <a:pos x="connsiteX24377" y="connsiteY24377"/>
              </a:cxn>
              <a:cxn ang="0">
                <a:pos x="connsiteX24378" y="connsiteY24378"/>
              </a:cxn>
              <a:cxn ang="0">
                <a:pos x="connsiteX24379" y="connsiteY24379"/>
              </a:cxn>
              <a:cxn ang="0">
                <a:pos x="connsiteX24380" y="connsiteY24380"/>
              </a:cxn>
              <a:cxn ang="0">
                <a:pos x="connsiteX24381" y="connsiteY24381"/>
              </a:cxn>
              <a:cxn ang="0">
                <a:pos x="connsiteX24382" y="connsiteY24382"/>
              </a:cxn>
              <a:cxn ang="0">
                <a:pos x="connsiteX24383" y="connsiteY24383"/>
              </a:cxn>
              <a:cxn ang="0">
                <a:pos x="connsiteX24384" y="connsiteY24384"/>
              </a:cxn>
              <a:cxn ang="0">
                <a:pos x="connsiteX24385" y="connsiteY24385"/>
              </a:cxn>
              <a:cxn ang="0">
                <a:pos x="connsiteX24386" y="connsiteY24386"/>
              </a:cxn>
              <a:cxn ang="0">
                <a:pos x="connsiteX24387" y="connsiteY24387"/>
              </a:cxn>
              <a:cxn ang="0">
                <a:pos x="connsiteX24388" y="connsiteY24388"/>
              </a:cxn>
              <a:cxn ang="0">
                <a:pos x="connsiteX24389" y="connsiteY24389"/>
              </a:cxn>
              <a:cxn ang="0">
                <a:pos x="connsiteX24390" y="connsiteY24390"/>
              </a:cxn>
              <a:cxn ang="0">
                <a:pos x="connsiteX24391" y="connsiteY24391"/>
              </a:cxn>
              <a:cxn ang="0">
                <a:pos x="connsiteX24392" y="connsiteY24392"/>
              </a:cxn>
              <a:cxn ang="0">
                <a:pos x="connsiteX24393" y="connsiteY24393"/>
              </a:cxn>
              <a:cxn ang="0">
                <a:pos x="connsiteX24394" y="connsiteY24394"/>
              </a:cxn>
              <a:cxn ang="0">
                <a:pos x="connsiteX24395" y="connsiteY24395"/>
              </a:cxn>
              <a:cxn ang="0">
                <a:pos x="connsiteX24396" y="connsiteY24396"/>
              </a:cxn>
              <a:cxn ang="0">
                <a:pos x="connsiteX24397" y="connsiteY24397"/>
              </a:cxn>
              <a:cxn ang="0">
                <a:pos x="connsiteX24398" y="connsiteY24398"/>
              </a:cxn>
              <a:cxn ang="0">
                <a:pos x="connsiteX24399" y="connsiteY24399"/>
              </a:cxn>
              <a:cxn ang="0">
                <a:pos x="connsiteX24400" y="connsiteY24400"/>
              </a:cxn>
              <a:cxn ang="0">
                <a:pos x="connsiteX24401" y="connsiteY24401"/>
              </a:cxn>
              <a:cxn ang="0">
                <a:pos x="connsiteX24402" y="connsiteY24402"/>
              </a:cxn>
              <a:cxn ang="0">
                <a:pos x="connsiteX24403" y="connsiteY24403"/>
              </a:cxn>
              <a:cxn ang="0">
                <a:pos x="connsiteX24404" y="connsiteY24404"/>
              </a:cxn>
              <a:cxn ang="0">
                <a:pos x="connsiteX24405" y="connsiteY24405"/>
              </a:cxn>
              <a:cxn ang="0">
                <a:pos x="connsiteX24406" y="connsiteY24406"/>
              </a:cxn>
              <a:cxn ang="0">
                <a:pos x="connsiteX24407" y="connsiteY24407"/>
              </a:cxn>
              <a:cxn ang="0">
                <a:pos x="connsiteX24408" y="connsiteY24408"/>
              </a:cxn>
              <a:cxn ang="0">
                <a:pos x="connsiteX24409" y="connsiteY24409"/>
              </a:cxn>
              <a:cxn ang="0">
                <a:pos x="connsiteX24410" y="connsiteY24410"/>
              </a:cxn>
              <a:cxn ang="0">
                <a:pos x="connsiteX24411" y="connsiteY24411"/>
              </a:cxn>
              <a:cxn ang="0">
                <a:pos x="connsiteX24412" y="connsiteY24412"/>
              </a:cxn>
              <a:cxn ang="0">
                <a:pos x="connsiteX24413" y="connsiteY24413"/>
              </a:cxn>
              <a:cxn ang="0">
                <a:pos x="connsiteX24414" y="connsiteY24414"/>
              </a:cxn>
              <a:cxn ang="0">
                <a:pos x="connsiteX24415" y="connsiteY24415"/>
              </a:cxn>
              <a:cxn ang="0">
                <a:pos x="connsiteX24416" y="connsiteY24416"/>
              </a:cxn>
              <a:cxn ang="0">
                <a:pos x="connsiteX24417" y="connsiteY24417"/>
              </a:cxn>
              <a:cxn ang="0">
                <a:pos x="connsiteX24418" y="connsiteY24418"/>
              </a:cxn>
              <a:cxn ang="0">
                <a:pos x="connsiteX24419" y="connsiteY24419"/>
              </a:cxn>
              <a:cxn ang="0">
                <a:pos x="connsiteX24420" y="connsiteY24420"/>
              </a:cxn>
              <a:cxn ang="0">
                <a:pos x="connsiteX24421" y="connsiteY24421"/>
              </a:cxn>
              <a:cxn ang="0">
                <a:pos x="connsiteX24422" y="connsiteY24422"/>
              </a:cxn>
              <a:cxn ang="0">
                <a:pos x="connsiteX24423" y="connsiteY24423"/>
              </a:cxn>
              <a:cxn ang="0">
                <a:pos x="connsiteX24424" y="connsiteY24424"/>
              </a:cxn>
              <a:cxn ang="0">
                <a:pos x="connsiteX24425" y="connsiteY24425"/>
              </a:cxn>
              <a:cxn ang="0">
                <a:pos x="connsiteX24426" y="connsiteY24426"/>
              </a:cxn>
              <a:cxn ang="0">
                <a:pos x="connsiteX24427" y="connsiteY24427"/>
              </a:cxn>
              <a:cxn ang="0">
                <a:pos x="connsiteX24428" y="connsiteY24428"/>
              </a:cxn>
              <a:cxn ang="0">
                <a:pos x="connsiteX24429" y="connsiteY24429"/>
              </a:cxn>
              <a:cxn ang="0">
                <a:pos x="connsiteX24430" y="connsiteY24430"/>
              </a:cxn>
              <a:cxn ang="0">
                <a:pos x="connsiteX24431" y="connsiteY24431"/>
              </a:cxn>
              <a:cxn ang="0">
                <a:pos x="connsiteX24432" y="connsiteY24432"/>
              </a:cxn>
              <a:cxn ang="0">
                <a:pos x="connsiteX24433" y="connsiteY24433"/>
              </a:cxn>
              <a:cxn ang="0">
                <a:pos x="connsiteX24434" y="connsiteY24434"/>
              </a:cxn>
              <a:cxn ang="0">
                <a:pos x="connsiteX24435" y="connsiteY24435"/>
              </a:cxn>
              <a:cxn ang="0">
                <a:pos x="connsiteX24436" y="connsiteY24436"/>
              </a:cxn>
              <a:cxn ang="0">
                <a:pos x="connsiteX24437" y="connsiteY24437"/>
              </a:cxn>
              <a:cxn ang="0">
                <a:pos x="connsiteX24438" y="connsiteY24438"/>
              </a:cxn>
              <a:cxn ang="0">
                <a:pos x="connsiteX24439" y="connsiteY24439"/>
              </a:cxn>
              <a:cxn ang="0">
                <a:pos x="connsiteX24440" y="connsiteY24440"/>
              </a:cxn>
              <a:cxn ang="0">
                <a:pos x="connsiteX24441" y="connsiteY24441"/>
              </a:cxn>
              <a:cxn ang="0">
                <a:pos x="connsiteX24442" y="connsiteY24442"/>
              </a:cxn>
              <a:cxn ang="0">
                <a:pos x="connsiteX24443" y="connsiteY24443"/>
              </a:cxn>
              <a:cxn ang="0">
                <a:pos x="connsiteX24444" y="connsiteY24444"/>
              </a:cxn>
              <a:cxn ang="0">
                <a:pos x="connsiteX24445" y="connsiteY24445"/>
              </a:cxn>
              <a:cxn ang="0">
                <a:pos x="connsiteX24446" y="connsiteY24446"/>
              </a:cxn>
              <a:cxn ang="0">
                <a:pos x="connsiteX24447" y="connsiteY24447"/>
              </a:cxn>
              <a:cxn ang="0">
                <a:pos x="connsiteX24448" y="connsiteY24448"/>
              </a:cxn>
              <a:cxn ang="0">
                <a:pos x="connsiteX24449" y="connsiteY24449"/>
              </a:cxn>
              <a:cxn ang="0">
                <a:pos x="connsiteX24450" y="connsiteY24450"/>
              </a:cxn>
              <a:cxn ang="0">
                <a:pos x="connsiteX24451" y="connsiteY24451"/>
              </a:cxn>
              <a:cxn ang="0">
                <a:pos x="connsiteX24452" y="connsiteY24452"/>
              </a:cxn>
              <a:cxn ang="0">
                <a:pos x="connsiteX24453" y="connsiteY24453"/>
              </a:cxn>
              <a:cxn ang="0">
                <a:pos x="connsiteX24454" y="connsiteY24454"/>
              </a:cxn>
              <a:cxn ang="0">
                <a:pos x="connsiteX24455" y="connsiteY24455"/>
              </a:cxn>
              <a:cxn ang="0">
                <a:pos x="connsiteX24456" y="connsiteY24456"/>
              </a:cxn>
              <a:cxn ang="0">
                <a:pos x="connsiteX24457" y="connsiteY24457"/>
              </a:cxn>
              <a:cxn ang="0">
                <a:pos x="connsiteX24458" y="connsiteY24458"/>
              </a:cxn>
              <a:cxn ang="0">
                <a:pos x="connsiteX24459" y="connsiteY24459"/>
              </a:cxn>
              <a:cxn ang="0">
                <a:pos x="connsiteX24460" y="connsiteY24460"/>
              </a:cxn>
              <a:cxn ang="0">
                <a:pos x="connsiteX24461" y="connsiteY24461"/>
              </a:cxn>
              <a:cxn ang="0">
                <a:pos x="connsiteX24462" y="connsiteY24462"/>
              </a:cxn>
              <a:cxn ang="0">
                <a:pos x="connsiteX24463" y="connsiteY24463"/>
              </a:cxn>
              <a:cxn ang="0">
                <a:pos x="connsiteX24464" y="connsiteY24464"/>
              </a:cxn>
              <a:cxn ang="0">
                <a:pos x="connsiteX24465" y="connsiteY24465"/>
              </a:cxn>
              <a:cxn ang="0">
                <a:pos x="connsiteX24466" y="connsiteY24466"/>
              </a:cxn>
              <a:cxn ang="0">
                <a:pos x="connsiteX24467" y="connsiteY24467"/>
              </a:cxn>
              <a:cxn ang="0">
                <a:pos x="connsiteX24468" y="connsiteY24468"/>
              </a:cxn>
              <a:cxn ang="0">
                <a:pos x="connsiteX24469" y="connsiteY24469"/>
              </a:cxn>
              <a:cxn ang="0">
                <a:pos x="connsiteX24470" y="connsiteY24470"/>
              </a:cxn>
              <a:cxn ang="0">
                <a:pos x="connsiteX24471" y="connsiteY24471"/>
              </a:cxn>
              <a:cxn ang="0">
                <a:pos x="connsiteX24472" y="connsiteY24472"/>
              </a:cxn>
              <a:cxn ang="0">
                <a:pos x="connsiteX24473" y="connsiteY24473"/>
              </a:cxn>
              <a:cxn ang="0">
                <a:pos x="connsiteX24474" y="connsiteY24474"/>
              </a:cxn>
              <a:cxn ang="0">
                <a:pos x="connsiteX24475" y="connsiteY24475"/>
              </a:cxn>
              <a:cxn ang="0">
                <a:pos x="connsiteX24476" y="connsiteY24476"/>
              </a:cxn>
              <a:cxn ang="0">
                <a:pos x="connsiteX24477" y="connsiteY24477"/>
              </a:cxn>
              <a:cxn ang="0">
                <a:pos x="connsiteX24478" y="connsiteY24478"/>
              </a:cxn>
              <a:cxn ang="0">
                <a:pos x="connsiteX24479" y="connsiteY24479"/>
              </a:cxn>
              <a:cxn ang="0">
                <a:pos x="connsiteX24480" y="connsiteY24480"/>
              </a:cxn>
              <a:cxn ang="0">
                <a:pos x="connsiteX24481" y="connsiteY24481"/>
              </a:cxn>
              <a:cxn ang="0">
                <a:pos x="connsiteX24482" y="connsiteY24482"/>
              </a:cxn>
              <a:cxn ang="0">
                <a:pos x="connsiteX24483" y="connsiteY24483"/>
              </a:cxn>
              <a:cxn ang="0">
                <a:pos x="connsiteX24484" y="connsiteY24484"/>
              </a:cxn>
              <a:cxn ang="0">
                <a:pos x="connsiteX24485" y="connsiteY24485"/>
              </a:cxn>
              <a:cxn ang="0">
                <a:pos x="connsiteX24486" y="connsiteY24486"/>
              </a:cxn>
              <a:cxn ang="0">
                <a:pos x="connsiteX24487" y="connsiteY24487"/>
              </a:cxn>
              <a:cxn ang="0">
                <a:pos x="connsiteX24488" y="connsiteY24488"/>
              </a:cxn>
              <a:cxn ang="0">
                <a:pos x="connsiteX24489" y="connsiteY24489"/>
              </a:cxn>
              <a:cxn ang="0">
                <a:pos x="connsiteX24490" y="connsiteY24490"/>
              </a:cxn>
              <a:cxn ang="0">
                <a:pos x="connsiteX24491" y="connsiteY24491"/>
              </a:cxn>
              <a:cxn ang="0">
                <a:pos x="connsiteX24492" y="connsiteY24492"/>
              </a:cxn>
              <a:cxn ang="0">
                <a:pos x="connsiteX24493" y="connsiteY24493"/>
              </a:cxn>
              <a:cxn ang="0">
                <a:pos x="connsiteX24494" y="connsiteY24494"/>
              </a:cxn>
              <a:cxn ang="0">
                <a:pos x="connsiteX24495" y="connsiteY24495"/>
              </a:cxn>
              <a:cxn ang="0">
                <a:pos x="connsiteX24496" y="connsiteY24496"/>
              </a:cxn>
              <a:cxn ang="0">
                <a:pos x="connsiteX24497" y="connsiteY24497"/>
              </a:cxn>
              <a:cxn ang="0">
                <a:pos x="connsiteX24498" y="connsiteY24498"/>
              </a:cxn>
              <a:cxn ang="0">
                <a:pos x="connsiteX24499" y="connsiteY24499"/>
              </a:cxn>
              <a:cxn ang="0">
                <a:pos x="connsiteX24500" y="connsiteY24500"/>
              </a:cxn>
              <a:cxn ang="0">
                <a:pos x="connsiteX24501" y="connsiteY24501"/>
              </a:cxn>
              <a:cxn ang="0">
                <a:pos x="connsiteX24502" y="connsiteY24502"/>
              </a:cxn>
              <a:cxn ang="0">
                <a:pos x="connsiteX24503" y="connsiteY24503"/>
              </a:cxn>
              <a:cxn ang="0">
                <a:pos x="connsiteX24504" y="connsiteY24504"/>
              </a:cxn>
              <a:cxn ang="0">
                <a:pos x="connsiteX24505" y="connsiteY24505"/>
              </a:cxn>
              <a:cxn ang="0">
                <a:pos x="connsiteX24506" y="connsiteY24506"/>
              </a:cxn>
              <a:cxn ang="0">
                <a:pos x="connsiteX24507" y="connsiteY24507"/>
              </a:cxn>
              <a:cxn ang="0">
                <a:pos x="connsiteX24508" y="connsiteY24508"/>
              </a:cxn>
              <a:cxn ang="0">
                <a:pos x="connsiteX24509" y="connsiteY24509"/>
              </a:cxn>
              <a:cxn ang="0">
                <a:pos x="connsiteX24510" y="connsiteY24510"/>
              </a:cxn>
              <a:cxn ang="0">
                <a:pos x="connsiteX24511" y="connsiteY24511"/>
              </a:cxn>
              <a:cxn ang="0">
                <a:pos x="connsiteX24512" y="connsiteY24512"/>
              </a:cxn>
              <a:cxn ang="0">
                <a:pos x="connsiteX24513" y="connsiteY24513"/>
              </a:cxn>
              <a:cxn ang="0">
                <a:pos x="connsiteX24514" y="connsiteY24514"/>
              </a:cxn>
              <a:cxn ang="0">
                <a:pos x="connsiteX24515" y="connsiteY24515"/>
              </a:cxn>
              <a:cxn ang="0">
                <a:pos x="connsiteX24516" y="connsiteY24516"/>
              </a:cxn>
              <a:cxn ang="0">
                <a:pos x="connsiteX24517" y="connsiteY24517"/>
              </a:cxn>
              <a:cxn ang="0">
                <a:pos x="connsiteX24518" y="connsiteY24518"/>
              </a:cxn>
              <a:cxn ang="0">
                <a:pos x="connsiteX24519" y="connsiteY24519"/>
              </a:cxn>
              <a:cxn ang="0">
                <a:pos x="connsiteX24520" y="connsiteY24520"/>
              </a:cxn>
              <a:cxn ang="0">
                <a:pos x="connsiteX24521" y="connsiteY24521"/>
              </a:cxn>
              <a:cxn ang="0">
                <a:pos x="connsiteX24522" y="connsiteY24522"/>
              </a:cxn>
              <a:cxn ang="0">
                <a:pos x="connsiteX24523" y="connsiteY24523"/>
              </a:cxn>
              <a:cxn ang="0">
                <a:pos x="connsiteX24524" y="connsiteY24524"/>
              </a:cxn>
              <a:cxn ang="0">
                <a:pos x="connsiteX24525" y="connsiteY24525"/>
              </a:cxn>
              <a:cxn ang="0">
                <a:pos x="connsiteX24526" y="connsiteY24526"/>
              </a:cxn>
              <a:cxn ang="0">
                <a:pos x="connsiteX24527" y="connsiteY24527"/>
              </a:cxn>
              <a:cxn ang="0">
                <a:pos x="connsiteX24528" y="connsiteY24528"/>
              </a:cxn>
              <a:cxn ang="0">
                <a:pos x="connsiteX24529" y="connsiteY24529"/>
              </a:cxn>
              <a:cxn ang="0">
                <a:pos x="connsiteX24530" y="connsiteY24530"/>
              </a:cxn>
              <a:cxn ang="0">
                <a:pos x="connsiteX24531" y="connsiteY24531"/>
              </a:cxn>
              <a:cxn ang="0">
                <a:pos x="connsiteX24532" y="connsiteY24532"/>
              </a:cxn>
              <a:cxn ang="0">
                <a:pos x="connsiteX24533" y="connsiteY24533"/>
              </a:cxn>
              <a:cxn ang="0">
                <a:pos x="connsiteX24534" y="connsiteY24534"/>
              </a:cxn>
              <a:cxn ang="0">
                <a:pos x="connsiteX24535" y="connsiteY24535"/>
              </a:cxn>
              <a:cxn ang="0">
                <a:pos x="connsiteX24536" y="connsiteY24536"/>
              </a:cxn>
              <a:cxn ang="0">
                <a:pos x="connsiteX24537" y="connsiteY24537"/>
              </a:cxn>
              <a:cxn ang="0">
                <a:pos x="connsiteX24538" y="connsiteY24538"/>
              </a:cxn>
              <a:cxn ang="0">
                <a:pos x="connsiteX24539" y="connsiteY24539"/>
              </a:cxn>
              <a:cxn ang="0">
                <a:pos x="connsiteX24540" y="connsiteY24540"/>
              </a:cxn>
              <a:cxn ang="0">
                <a:pos x="connsiteX24541" y="connsiteY24541"/>
              </a:cxn>
              <a:cxn ang="0">
                <a:pos x="connsiteX24542" y="connsiteY24542"/>
              </a:cxn>
              <a:cxn ang="0">
                <a:pos x="connsiteX24543" y="connsiteY24543"/>
              </a:cxn>
              <a:cxn ang="0">
                <a:pos x="connsiteX24544" y="connsiteY24544"/>
              </a:cxn>
              <a:cxn ang="0">
                <a:pos x="connsiteX24545" y="connsiteY24545"/>
              </a:cxn>
              <a:cxn ang="0">
                <a:pos x="connsiteX24546" y="connsiteY24546"/>
              </a:cxn>
              <a:cxn ang="0">
                <a:pos x="connsiteX24547" y="connsiteY24547"/>
              </a:cxn>
              <a:cxn ang="0">
                <a:pos x="connsiteX24548" y="connsiteY24548"/>
              </a:cxn>
              <a:cxn ang="0">
                <a:pos x="connsiteX24549" y="connsiteY24549"/>
              </a:cxn>
              <a:cxn ang="0">
                <a:pos x="connsiteX24550" y="connsiteY24550"/>
              </a:cxn>
              <a:cxn ang="0">
                <a:pos x="connsiteX24551" y="connsiteY24551"/>
              </a:cxn>
              <a:cxn ang="0">
                <a:pos x="connsiteX24552" y="connsiteY24552"/>
              </a:cxn>
              <a:cxn ang="0">
                <a:pos x="connsiteX24553" y="connsiteY24553"/>
              </a:cxn>
              <a:cxn ang="0">
                <a:pos x="connsiteX24554" y="connsiteY24554"/>
              </a:cxn>
              <a:cxn ang="0">
                <a:pos x="connsiteX24555" y="connsiteY24555"/>
              </a:cxn>
              <a:cxn ang="0">
                <a:pos x="connsiteX24556" y="connsiteY24556"/>
              </a:cxn>
              <a:cxn ang="0">
                <a:pos x="connsiteX24557" y="connsiteY24557"/>
              </a:cxn>
              <a:cxn ang="0">
                <a:pos x="connsiteX24558" y="connsiteY24558"/>
              </a:cxn>
              <a:cxn ang="0">
                <a:pos x="connsiteX24559" y="connsiteY24559"/>
              </a:cxn>
              <a:cxn ang="0">
                <a:pos x="connsiteX24560" y="connsiteY24560"/>
              </a:cxn>
              <a:cxn ang="0">
                <a:pos x="connsiteX24561" y="connsiteY24561"/>
              </a:cxn>
              <a:cxn ang="0">
                <a:pos x="connsiteX24562" y="connsiteY24562"/>
              </a:cxn>
              <a:cxn ang="0">
                <a:pos x="connsiteX24563" y="connsiteY24563"/>
              </a:cxn>
              <a:cxn ang="0">
                <a:pos x="connsiteX24564" y="connsiteY24564"/>
              </a:cxn>
              <a:cxn ang="0">
                <a:pos x="connsiteX24565" y="connsiteY24565"/>
              </a:cxn>
              <a:cxn ang="0">
                <a:pos x="connsiteX24566" y="connsiteY24566"/>
              </a:cxn>
              <a:cxn ang="0">
                <a:pos x="connsiteX24567" y="connsiteY24567"/>
              </a:cxn>
              <a:cxn ang="0">
                <a:pos x="connsiteX24568" y="connsiteY24568"/>
              </a:cxn>
              <a:cxn ang="0">
                <a:pos x="connsiteX24569" y="connsiteY24569"/>
              </a:cxn>
              <a:cxn ang="0">
                <a:pos x="connsiteX24570" y="connsiteY24570"/>
              </a:cxn>
              <a:cxn ang="0">
                <a:pos x="connsiteX24571" y="connsiteY24571"/>
              </a:cxn>
              <a:cxn ang="0">
                <a:pos x="connsiteX24572" y="connsiteY24572"/>
              </a:cxn>
              <a:cxn ang="0">
                <a:pos x="connsiteX24573" y="connsiteY24573"/>
              </a:cxn>
              <a:cxn ang="0">
                <a:pos x="connsiteX24574" y="connsiteY24574"/>
              </a:cxn>
              <a:cxn ang="0">
                <a:pos x="connsiteX24575" y="connsiteY24575"/>
              </a:cxn>
              <a:cxn ang="0">
                <a:pos x="connsiteX24576" y="connsiteY24576"/>
              </a:cxn>
              <a:cxn ang="0">
                <a:pos x="connsiteX24577" y="connsiteY24577"/>
              </a:cxn>
              <a:cxn ang="0">
                <a:pos x="connsiteX24578" y="connsiteY24578"/>
              </a:cxn>
              <a:cxn ang="0">
                <a:pos x="connsiteX24579" y="connsiteY24579"/>
              </a:cxn>
              <a:cxn ang="0">
                <a:pos x="connsiteX24580" y="connsiteY24580"/>
              </a:cxn>
              <a:cxn ang="0">
                <a:pos x="connsiteX24581" y="connsiteY24581"/>
              </a:cxn>
              <a:cxn ang="0">
                <a:pos x="connsiteX24582" y="connsiteY24582"/>
              </a:cxn>
              <a:cxn ang="0">
                <a:pos x="connsiteX24583" y="connsiteY24583"/>
              </a:cxn>
              <a:cxn ang="0">
                <a:pos x="connsiteX24584" y="connsiteY24584"/>
              </a:cxn>
              <a:cxn ang="0">
                <a:pos x="connsiteX24585" y="connsiteY24585"/>
              </a:cxn>
              <a:cxn ang="0">
                <a:pos x="connsiteX24586" y="connsiteY24586"/>
              </a:cxn>
              <a:cxn ang="0">
                <a:pos x="connsiteX24587" y="connsiteY24587"/>
              </a:cxn>
              <a:cxn ang="0">
                <a:pos x="connsiteX24588" y="connsiteY24588"/>
              </a:cxn>
              <a:cxn ang="0">
                <a:pos x="connsiteX24589" y="connsiteY24589"/>
              </a:cxn>
              <a:cxn ang="0">
                <a:pos x="connsiteX24590" y="connsiteY24590"/>
              </a:cxn>
              <a:cxn ang="0">
                <a:pos x="connsiteX24591" y="connsiteY24591"/>
              </a:cxn>
              <a:cxn ang="0">
                <a:pos x="connsiteX24592" y="connsiteY24592"/>
              </a:cxn>
              <a:cxn ang="0">
                <a:pos x="connsiteX24593" y="connsiteY24593"/>
              </a:cxn>
              <a:cxn ang="0">
                <a:pos x="connsiteX24594" y="connsiteY24594"/>
              </a:cxn>
              <a:cxn ang="0">
                <a:pos x="connsiteX24595" y="connsiteY24595"/>
              </a:cxn>
              <a:cxn ang="0">
                <a:pos x="connsiteX24596" y="connsiteY24596"/>
              </a:cxn>
              <a:cxn ang="0">
                <a:pos x="connsiteX24597" y="connsiteY24597"/>
              </a:cxn>
              <a:cxn ang="0">
                <a:pos x="connsiteX24598" y="connsiteY24598"/>
              </a:cxn>
              <a:cxn ang="0">
                <a:pos x="connsiteX24599" y="connsiteY24599"/>
              </a:cxn>
              <a:cxn ang="0">
                <a:pos x="connsiteX24600" y="connsiteY24600"/>
              </a:cxn>
              <a:cxn ang="0">
                <a:pos x="connsiteX24601" y="connsiteY24601"/>
              </a:cxn>
              <a:cxn ang="0">
                <a:pos x="connsiteX24602" y="connsiteY24602"/>
              </a:cxn>
              <a:cxn ang="0">
                <a:pos x="connsiteX24603" y="connsiteY24603"/>
              </a:cxn>
              <a:cxn ang="0">
                <a:pos x="connsiteX24604" y="connsiteY24604"/>
              </a:cxn>
              <a:cxn ang="0">
                <a:pos x="connsiteX24605" y="connsiteY24605"/>
              </a:cxn>
              <a:cxn ang="0">
                <a:pos x="connsiteX24606" y="connsiteY24606"/>
              </a:cxn>
              <a:cxn ang="0">
                <a:pos x="connsiteX24607" y="connsiteY24607"/>
              </a:cxn>
              <a:cxn ang="0">
                <a:pos x="connsiteX24608" y="connsiteY24608"/>
              </a:cxn>
              <a:cxn ang="0">
                <a:pos x="connsiteX24609" y="connsiteY24609"/>
              </a:cxn>
              <a:cxn ang="0">
                <a:pos x="connsiteX24610" y="connsiteY24610"/>
              </a:cxn>
              <a:cxn ang="0">
                <a:pos x="connsiteX24611" y="connsiteY24611"/>
              </a:cxn>
              <a:cxn ang="0">
                <a:pos x="connsiteX24612" y="connsiteY24612"/>
              </a:cxn>
              <a:cxn ang="0">
                <a:pos x="connsiteX24613" y="connsiteY24613"/>
              </a:cxn>
              <a:cxn ang="0">
                <a:pos x="connsiteX24614" y="connsiteY24614"/>
              </a:cxn>
              <a:cxn ang="0">
                <a:pos x="connsiteX24615" y="connsiteY24615"/>
              </a:cxn>
              <a:cxn ang="0">
                <a:pos x="connsiteX24616" y="connsiteY24616"/>
              </a:cxn>
              <a:cxn ang="0">
                <a:pos x="connsiteX24617" y="connsiteY24617"/>
              </a:cxn>
              <a:cxn ang="0">
                <a:pos x="connsiteX24618" y="connsiteY24618"/>
              </a:cxn>
              <a:cxn ang="0">
                <a:pos x="connsiteX24619" y="connsiteY24619"/>
              </a:cxn>
              <a:cxn ang="0">
                <a:pos x="connsiteX24620" y="connsiteY24620"/>
              </a:cxn>
              <a:cxn ang="0">
                <a:pos x="connsiteX24621" y="connsiteY24621"/>
              </a:cxn>
              <a:cxn ang="0">
                <a:pos x="connsiteX24622" y="connsiteY24622"/>
              </a:cxn>
              <a:cxn ang="0">
                <a:pos x="connsiteX24623" y="connsiteY24623"/>
              </a:cxn>
              <a:cxn ang="0">
                <a:pos x="connsiteX24624" y="connsiteY24624"/>
              </a:cxn>
              <a:cxn ang="0">
                <a:pos x="connsiteX24625" y="connsiteY24625"/>
              </a:cxn>
              <a:cxn ang="0">
                <a:pos x="connsiteX24626" y="connsiteY24626"/>
              </a:cxn>
              <a:cxn ang="0">
                <a:pos x="connsiteX24627" y="connsiteY24627"/>
              </a:cxn>
              <a:cxn ang="0">
                <a:pos x="connsiteX24628" y="connsiteY24628"/>
              </a:cxn>
              <a:cxn ang="0">
                <a:pos x="connsiteX24629" y="connsiteY24629"/>
              </a:cxn>
              <a:cxn ang="0">
                <a:pos x="connsiteX24630" y="connsiteY24630"/>
              </a:cxn>
              <a:cxn ang="0">
                <a:pos x="connsiteX24631" y="connsiteY24631"/>
              </a:cxn>
              <a:cxn ang="0">
                <a:pos x="connsiteX24632" y="connsiteY24632"/>
              </a:cxn>
              <a:cxn ang="0">
                <a:pos x="connsiteX24633" y="connsiteY24633"/>
              </a:cxn>
              <a:cxn ang="0">
                <a:pos x="connsiteX24634" y="connsiteY24634"/>
              </a:cxn>
              <a:cxn ang="0">
                <a:pos x="connsiteX24635" y="connsiteY24635"/>
              </a:cxn>
              <a:cxn ang="0">
                <a:pos x="connsiteX24636" y="connsiteY24636"/>
              </a:cxn>
              <a:cxn ang="0">
                <a:pos x="connsiteX24637" y="connsiteY24637"/>
              </a:cxn>
              <a:cxn ang="0">
                <a:pos x="connsiteX24638" y="connsiteY24638"/>
              </a:cxn>
              <a:cxn ang="0">
                <a:pos x="connsiteX24639" y="connsiteY24639"/>
              </a:cxn>
              <a:cxn ang="0">
                <a:pos x="connsiteX24640" y="connsiteY24640"/>
              </a:cxn>
              <a:cxn ang="0">
                <a:pos x="connsiteX24641" y="connsiteY24641"/>
              </a:cxn>
              <a:cxn ang="0">
                <a:pos x="connsiteX24642" y="connsiteY24642"/>
              </a:cxn>
              <a:cxn ang="0">
                <a:pos x="connsiteX24643" y="connsiteY24643"/>
              </a:cxn>
              <a:cxn ang="0">
                <a:pos x="connsiteX24644" y="connsiteY24644"/>
              </a:cxn>
              <a:cxn ang="0">
                <a:pos x="connsiteX24645" y="connsiteY24645"/>
              </a:cxn>
              <a:cxn ang="0">
                <a:pos x="connsiteX24646" y="connsiteY24646"/>
              </a:cxn>
              <a:cxn ang="0">
                <a:pos x="connsiteX24647" y="connsiteY24647"/>
              </a:cxn>
              <a:cxn ang="0">
                <a:pos x="connsiteX24648" y="connsiteY24648"/>
              </a:cxn>
              <a:cxn ang="0">
                <a:pos x="connsiteX24649" y="connsiteY24649"/>
              </a:cxn>
              <a:cxn ang="0">
                <a:pos x="connsiteX24650" y="connsiteY24650"/>
              </a:cxn>
              <a:cxn ang="0">
                <a:pos x="connsiteX24651" y="connsiteY24651"/>
              </a:cxn>
              <a:cxn ang="0">
                <a:pos x="connsiteX24652" y="connsiteY24652"/>
              </a:cxn>
              <a:cxn ang="0">
                <a:pos x="connsiteX24653" y="connsiteY24653"/>
              </a:cxn>
              <a:cxn ang="0">
                <a:pos x="connsiteX24654" y="connsiteY24654"/>
              </a:cxn>
              <a:cxn ang="0">
                <a:pos x="connsiteX24655" y="connsiteY24655"/>
              </a:cxn>
              <a:cxn ang="0">
                <a:pos x="connsiteX24656" y="connsiteY24656"/>
              </a:cxn>
              <a:cxn ang="0">
                <a:pos x="connsiteX24657" y="connsiteY24657"/>
              </a:cxn>
              <a:cxn ang="0">
                <a:pos x="connsiteX24658" y="connsiteY24658"/>
              </a:cxn>
              <a:cxn ang="0">
                <a:pos x="connsiteX24659" y="connsiteY24659"/>
              </a:cxn>
              <a:cxn ang="0">
                <a:pos x="connsiteX24660" y="connsiteY24660"/>
              </a:cxn>
              <a:cxn ang="0">
                <a:pos x="connsiteX24661" y="connsiteY24661"/>
              </a:cxn>
              <a:cxn ang="0">
                <a:pos x="connsiteX24662" y="connsiteY24662"/>
              </a:cxn>
              <a:cxn ang="0">
                <a:pos x="connsiteX24663" y="connsiteY24663"/>
              </a:cxn>
              <a:cxn ang="0">
                <a:pos x="connsiteX24664" y="connsiteY24664"/>
              </a:cxn>
              <a:cxn ang="0">
                <a:pos x="connsiteX24665" y="connsiteY24665"/>
              </a:cxn>
              <a:cxn ang="0">
                <a:pos x="connsiteX24666" y="connsiteY24666"/>
              </a:cxn>
              <a:cxn ang="0">
                <a:pos x="connsiteX24667" y="connsiteY24667"/>
              </a:cxn>
              <a:cxn ang="0">
                <a:pos x="connsiteX24668" y="connsiteY24668"/>
              </a:cxn>
              <a:cxn ang="0">
                <a:pos x="connsiteX24669" y="connsiteY24669"/>
              </a:cxn>
              <a:cxn ang="0">
                <a:pos x="connsiteX24670" y="connsiteY24670"/>
              </a:cxn>
              <a:cxn ang="0">
                <a:pos x="connsiteX24671" y="connsiteY24671"/>
              </a:cxn>
              <a:cxn ang="0">
                <a:pos x="connsiteX24672" y="connsiteY24672"/>
              </a:cxn>
              <a:cxn ang="0">
                <a:pos x="connsiteX24673" y="connsiteY24673"/>
              </a:cxn>
              <a:cxn ang="0">
                <a:pos x="connsiteX24674" y="connsiteY24674"/>
              </a:cxn>
              <a:cxn ang="0">
                <a:pos x="connsiteX24675" y="connsiteY24675"/>
              </a:cxn>
              <a:cxn ang="0">
                <a:pos x="connsiteX24676" y="connsiteY24676"/>
              </a:cxn>
              <a:cxn ang="0">
                <a:pos x="connsiteX24677" y="connsiteY24677"/>
              </a:cxn>
              <a:cxn ang="0">
                <a:pos x="connsiteX24678" y="connsiteY24678"/>
              </a:cxn>
              <a:cxn ang="0">
                <a:pos x="connsiteX24679" y="connsiteY24679"/>
              </a:cxn>
              <a:cxn ang="0">
                <a:pos x="connsiteX24680" y="connsiteY24680"/>
              </a:cxn>
              <a:cxn ang="0">
                <a:pos x="connsiteX24681" y="connsiteY24681"/>
              </a:cxn>
              <a:cxn ang="0">
                <a:pos x="connsiteX24682" y="connsiteY24682"/>
              </a:cxn>
              <a:cxn ang="0">
                <a:pos x="connsiteX24683" y="connsiteY24683"/>
              </a:cxn>
              <a:cxn ang="0">
                <a:pos x="connsiteX24684" y="connsiteY24684"/>
              </a:cxn>
              <a:cxn ang="0">
                <a:pos x="connsiteX24685" y="connsiteY24685"/>
              </a:cxn>
              <a:cxn ang="0">
                <a:pos x="connsiteX24686" y="connsiteY24686"/>
              </a:cxn>
              <a:cxn ang="0">
                <a:pos x="connsiteX24687" y="connsiteY24687"/>
              </a:cxn>
              <a:cxn ang="0">
                <a:pos x="connsiteX24688" y="connsiteY24688"/>
              </a:cxn>
              <a:cxn ang="0">
                <a:pos x="connsiteX24689" y="connsiteY24689"/>
              </a:cxn>
              <a:cxn ang="0">
                <a:pos x="connsiteX24690" y="connsiteY24690"/>
              </a:cxn>
              <a:cxn ang="0">
                <a:pos x="connsiteX24691" y="connsiteY24691"/>
              </a:cxn>
              <a:cxn ang="0">
                <a:pos x="connsiteX24692" y="connsiteY24692"/>
              </a:cxn>
              <a:cxn ang="0">
                <a:pos x="connsiteX24693" y="connsiteY24693"/>
              </a:cxn>
              <a:cxn ang="0">
                <a:pos x="connsiteX24694" y="connsiteY24694"/>
              </a:cxn>
              <a:cxn ang="0">
                <a:pos x="connsiteX24695" y="connsiteY24695"/>
              </a:cxn>
              <a:cxn ang="0">
                <a:pos x="connsiteX24696" y="connsiteY24696"/>
              </a:cxn>
              <a:cxn ang="0">
                <a:pos x="connsiteX24697" y="connsiteY24697"/>
              </a:cxn>
              <a:cxn ang="0">
                <a:pos x="connsiteX24698" y="connsiteY24698"/>
              </a:cxn>
              <a:cxn ang="0">
                <a:pos x="connsiteX24699" y="connsiteY24699"/>
              </a:cxn>
              <a:cxn ang="0">
                <a:pos x="connsiteX24700" y="connsiteY24700"/>
              </a:cxn>
              <a:cxn ang="0">
                <a:pos x="connsiteX24701" y="connsiteY24701"/>
              </a:cxn>
              <a:cxn ang="0">
                <a:pos x="connsiteX24702" y="connsiteY24702"/>
              </a:cxn>
              <a:cxn ang="0">
                <a:pos x="connsiteX24703" y="connsiteY24703"/>
              </a:cxn>
              <a:cxn ang="0">
                <a:pos x="connsiteX24704" y="connsiteY24704"/>
              </a:cxn>
              <a:cxn ang="0">
                <a:pos x="connsiteX24705" y="connsiteY24705"/>
              </a:cxn>
              <a:cxn ang="0">
                <a:pos x="connsiteX24706" y="connsiteY24706"/>
              </a:cxn>
              <a:cxn ang="0">
                <a:pos x="connsiteX24707" y="connsiteY24707"/>
              </a:cxn>
              <a:cxn ang="0">
                <a:pos x="connsiteX24708" y="connsiteY24708"/>
              </a:cxn>
              <a:cxn ang="0">
                <a:pos x="connsiteX24709" y="connsiteY24709"/>
              </a:cxn>
              <a:cxn ang="0">
                <a:pos x="connsiteX24710" y="connsiteY24710"/>
              </a:cxn>
              <a:cxn ang="0">
                <a:pos x="connsiteX24711" y="connsiteY24711"/>
              </a:cxn>
              <a:cxn ang="0">
                <a:pos x="connsiteX24712" y="connsiteY24712"/>
              </a:cxn>
              <a:cxn ang="0">
                <a:pos x="connsiteX24713" y="connsiteY24713"/>
              </a:cxn>
              <a:cxn ang="0">
                <a:pos x="connsiteX24714" y="connsiteY24714"/>
              </a:cxn>
              <a:cxn ang="0">
                <a:pos x="connsiteX24715" y="connsiteY24715"/>
              </a:cxn>
              <a:cxn ang="0">
                <a:pos x="connsiteX24716" y="connsiteY24716"/>
              </a:cxn>
              <a:cxn ang="0">
                <a:pos x="connsiteX24717" y="connsiteY24717"/>
              </a:cxn>
              <a:cxn ang="0">
                <a:pos x="connsiteX24718" y="connsiteY24718"/>
              </a:cxn>
              <a:cxn ang="0">
                <a:pos x="connsiteX24719" y="connsiteY24719"/>
              </a:cxn>
              <a:cxn ang="0">
                <a:pos x="connsiteX24720" y="connsiteY24720"/>
              </a:cxn>
              <a:cxn ang="0">
                <a:pos x="connsiteX24721" y="connsiteY24721"/>
              </a:cxn>
              <a:cxn ang="0">
                <a:pos x="connsiteX24722" y="connsiteY24722"/>
              </a:cxn>
              <a:cxn ang="0">
                <a:pos x="connsiteX24723" y="connsiteY24723"/>
              </a:cxn>
              <a:cxn ang="0">
                <a:pos x="connsiteX24724" y="connsiteY24724"/>
              </a:cxn>
              <a:cxn ang="0">
                <a:pos x="connsiteX24725" y="connsiteY24725"/>
              </a:cxn>
              <a:cxn ang="0">
                <a:pos x="connsiteX24726" y="connsiteY24726"/>
              </a:cxn>
              <a:cxn ang="0">
                <a:pos x="connsiteX24727" y="connsiteY24727"/>
              </a:cxn>
              <a:cxn ang="0">
                <a:pos x="connsiteX24728" y="connsiteY24728"/>
              </a:cxn>
              <a:cxn ang="0">
                <a:pos x="connsiteX24729" y="connsiteY24729"/>
              </a:cxn>
              <a:cxn ang="0">
                <a:pos x="connsiteX24730" y="connsiteY24730"/>
              </a:cxn>
              <a:cxn ang="0">
                <a:pos x="connsiteX24731" y="connsiteY24731"/>
              </a:cxn>
              <a:cxn ang="0">
                <a:pos x="connsiteX24732" y="connsiteY24732"/>
              </a:cxn>
              <a:cxn ang="0">
                <a:pos x="connsiteX24733" y="connsiteY24733"/>
              </a:cxn>
              <a:cxn ang="0">
                <a:pos x="connsiteX24734" y="connsiteY24734"/>
              </a:cxn>
              <a:cxn ang="0">
                <a:pos x="connsiteX24735" y="connsiteY24735"/>
              </a:cxn>
              <a:cxn ang="0">
                <a:pos x="connsiteX24736" y="connsiteY24736"/>
              </a:cxn>
              <a:cxn ang="0">
                <a:pos x="connsiteX24737" y="connsiteY24737"/>
              </a:cxn>
              <a:cxn ang="0">
                <a:pos x="connsiteX24738" y="connsiteY24738"/>
              </a:cxn>
              <a:cxn ang="0">
                <a:pos x="connsiteX24739" y="connsiteY24739"/>
              </a:cxn>
              <a:cxn ang="0">
                <a:pos x="connsiteX24740" y="connsiteY24740"/>
              </a:cxn>
              <a:cxn ang="0">
                <a:pos x="connsiteX24741" y="connsiteY24741"/>
              </a:cxn>
              <a:cxn ang="0">
                <a:pos x="connsiteX24742" y="connsiteY24742"/>
              </a:cxn>
              <a:cxn ang="0">
                <a:pos x="connsiteX24743" y="connsiteY24743"/>
              </a:cxn>
              <a:cxn ang="0">
                <a:pos x="connsiteX24744" y="connsiteY24744"/>
              </a:cxn>
              <a:cxn ang="0">
                <a:pos x="connsiteX24745" y="connsiteY24745"/>
              </a:cxn>
              <a:cxn ang="0">
                <a:pos x="connsiteX24746" y="connsiteY24746"/>
              </a:cxn>
              <a:cxn ang="0">
                <a:pos x="connsiteX24747" y="connsiteY24747"/>
              </a:cxn>
              <a:cxn ang="0">
                <a:pos x="connsiteX24748" y="connsiteY24748"/>
              </a:cxn>
              <a:cxn ang="0">
                <a:pos x="connsiteX24749" y="connsiteY24749"/>
              </a:cxn>
              <a:cxn ang="0">
                <a:pos x="connsiteX24750" y="connsiteY24750"/>
              </a:cxn>
              <a:cxn ang="0">
                <a:pos x="connsiteX24751" y="connsiteY24751"/>
              </a:cxn>
              <a:cxn ang="0">
                <a:pos x="connsiteX24752" y="connsiteY24752"/>
              </a:cxn>
              <a:cxn ang="0">
                <a:pos x="connsiteX24753" y="connsiteY24753"/>
              </a:cxn>
              <a:cxn ang="0">
                <a:pos x="connsiteX24754" y="connsiteY24754"/>
              </a:cxn>
              <a:cxn ang="0">
                <a:pos x="connsiteX24755" y="connsiteY24755"/>
              </a:cxn>
              <a:cxn ang="0">
                <a:pos x="connsiteX24756" y="connsiteY24756"/>
              </a:cxn>
              <a:cxn ang="0">
                <a:pos x="connsiteX24757" y="connsiteY24757"/>
              </a:cxn>
              <a:cxn ang="0">
                <a:pos x="connsiteX24758" y="connsiteY24758"/>
              </a:cxn>
              <a:cxn ang="0">
                <a:pos x="connsiteX24759" y="connsiteY24759"/>
              </a:cxn>
              <a:cxn ang="0">
                <a:pos x="connsiteX24760" y="connsiteY24760"/>
              </a:cxn>
              <a:cxn ang="0">
                <a:pos x="connsiteX24761" y="connsiteY24761"/>
              </a:cxn>
              <a:cxn ang="0">
                <a:pos x="connsiteX24762" y="connsiteY24762"/>
              </a:cxn>
              <a:cxn ang="0">
                <a:pos x="connsiteX24763" y="connsiteY24763"/>
              </a:cxn>
              <a:cxn ang="0">
                <a:pos x="connsiteX24764" y="connsiteY24764"/>
              </a:cxn>
              <a:cxn ang="0">
                <a:pos x="connsiteX24765" y="connsiteY24765"/>
              </a:cxn>
              <a:cxn ang="0">
                <a:pos x="connsiteX24766" y="connsiteY24766"/>
              </a:cxn>
              <a:cxn ang="0">
                <a:pos x="connsiteX24767" y="connsiteY24767"/>
              </a:cxn>
              <a:cxn ang="0">
                <a:pos x="connsiteX24768" y="connsiteY24768"/>
              </a:cxn>
              <a:cxn ang="0">
                <a:pos x="connsiteX24769" y="connsiteY24769"/>
              </a:cxn>
              <a:cxn ang="0">
                <a:pos x="connsiteX24770" y="connsiteY24770"/>
              </a:cxn>
              <a:cxn ang="0">
                <a:pos x="connsiteX24771" y="connsiteY24771"/>
              </a:cxn>
              <a:cxn ang="0">
                <a:pos x="connsiteX24772" y="connsiteY24772"/>
              </a:cxn>
              <a:cxn ang="0">
                <a:pos x="connsiteX24773" y="connsiteY24773"/>
              </a:cxn>
              <a:cxn ang="0">
                <a:pos x="connsiteX24774" y="connsiteY24774"/>
              </a:cxn>
              <a:cxn ang="0">
                <a:pos x="connsiteX24775" y="connsiteY24775"/>
              </a:cxn>
              <a:cxn ang="0">
                <a:pos x="connsiteX24776" y="connsiteY24776"/>
              </a:cxn>
              <a:cxn ang="0">
                <a:pos x="connsiteX24777" y="connsiteY24777"/>
              </a:cxn>
              <a:cxn ang="0">
                <a:pos x="connsiteX24778" y="connsiteY24778"/>
              </a:cxn>
              <a:cxn ang="0">
                <a:pos x="connsiteX24779" y="connsiteY24779"/>
              </a:cxn>
              <a:cxn ang="0">
                <a:pos x="connsiteX24780" y="connsiteY24780"/>
              </a:cxn>
              <a:cxn ang="0">
                <a:pos x="connsiteX24781" y="connsiteY24781"/>
              </a:cxn>
              <a:cxn ang="0">
                <a:pos x="connsiteX24782" y="connsiteY24782"/>
              </a:cxn>
              <a:cxn ang="0">
                <a:pos x="connsiteX24783" y="connsiteY24783"/>
              </a:cxn>
              <a:cxn ang="0">
                <a:pos x="connsiteX24784" y="connsiteY24784"/>
              </a:cxn>
              <a:cxn ang="0">
                <a:pos x="connsiteX24785" y="connsiteY24785"/>
              </a:cxn>
              <a:cxn ang="0">
                <a:pos x="connsiteX24786" y="connsiteY24786"/>
              </a:cxn>
              <a:cxn ang="0">
                <a:pos x="connsiteX24787" y="connsiteY24787"/>
              </a:cxn>
              <a:cxn ang="0">
                <a:pos x="connsiteX24788" y="connsiteY24788"/>
              </a:cxn>
              <a:cxn ang="0">
                <a:pos x="connsiteX24789" y="connsiteY24789"/>
              </a:cxn>
              <a:cxn ang="0">
                <a:pos x="connsiteX24790" y="connsiteY24790"/>
              </a:cxn>
              <a:cxn ang="0">
                <a:pos x="connsiteX24791" y="connsiteY24791"/>
              </a:cxn>
              <a:cxn ang="0">
                <a:pos x="connsiteX24792" y="connsiteY24792"/>
              </a:cxn>
              <a:cxn ang="0">
                <a:pos x="connsiteX24793" y="connsiteY24793"/>
              </a:cxn>
              <a:cxn ang="0">
                <a:pos x="connsiteX24794" y="connsiteY24794"/>
              </a:cxn>
              <a:cxn ang="0">
                <a:pos x="connsiteX24795" y="connsiteY24795"/>
              </a:cxn>
              <a:cxn ang="0">
                <a:pos x="connsiteX24796" y="connsiteY24796"/>
              </a:cxn>
              <a:cxn ang="0">
                <a:pos x="connsiteX24797" y="connsiteY24797"/>
              </a:cxn>
              <a:cxn ang="0">
                <a:pos x="connsiteX24798" y="connsiteY24798"/>
              </a:cxn>
              <a:cxn ang="0">
                <a:pos x="connsiteX24799" y="connsiteY24799"/>
              </a:cxn>
              <a:cxn ang="0">
                <a:pos x="connsiteX24800" y="connsiteY24800"/>
              </a:cxn>
              <a:cxn ang="0">
                <a:pos x="connsiteX24801" y="connsiteY24801"/>
              </a:cxn>
              <a:cxn ang="0">
                <a:pos x="connsiteX24802" y="connsiteY24802"/>
              </a:cxn>
              <a:cxn ang="0">
                <a:pos x="connsiteX24803" y="connsiteY24803"/>
              </a:cxn>
              <a:cxn ang="0">
                <a:pos x="connsiteX24804" y="connsiteY24804"/>
              </a:cxn>
              <a:cxn ang="0">
                <a:pos x="connsiteX24805" y="connsiteY24805"/>
              </a:cxn>
              <a:cxn ang="0">
                <a:pos x="connsiteX24806" y="connsiteY24806"/>
              </a:cxn>
              <a:cxn ang="0">
                <a:pos x="connsiteX24807" y="connsiteY24807"/>
              </a:cxn>
              <a:cxn ang="0">
                <a:pos x="connsiteX24808" y="connsiteY24808"/>
              </a:cxn>
              <a:cxn ang="0">
                <a:pos x="connsiteX24809" y="connsiteY24809"/>
              </a:cxn>
              <a:cxn ang="0">
                <a:pos x="connsiteX24810" y="connsiteY24810"/>
              </a:cxn>
              <a:cxn ang="0">
                <a:pos x="connsiteX24811" y="connsiteY24811"/>
              </a:cxn>
              <a:cxn ang="0">
                <a:pos x="connsiteX24812" y="connsiteY24812"/>
              </a:cxn>
              <a:cxn ang="0">
                <a:pos x="connsiteX24813" y="connsiteY24813"/>
              </a:cxn>
              <a:cxn ang="0">
                <a:pos x="connsiteX24814" y="connsiteY24814"/>
              </a:cxn>
              <a:cxn ang="0">
                <a:pos x="connsiteX24815" y="connsiteY24815"/>
              </a:cxn>
              <a:cxn ang="0">
                <a:pos x="connsiteX24816" y="connsiteY24816"/>
              </a:cxn>
              <a:cxn ang="0">
                <a:pos x="connsiteX24817" y="connsiteY24817"/>
              </a:cxn>
              <a:cxn ang="0">
                <a:pos x="connsiteX24818" y="connsiteY24818"/>
              </a:cxn>
              <a:cxn ang="0">
                <a:pos x="connsiteX24819" y="connsiteY24819"/>
              </a:cxn>
              <a:cxn ang="0">
                <a:pos x="connsiteX24820" y="connsiteY24820"/>
              </a:cxn>
              <a:cxn ang="0">
                <a:pos x="connsiteX24821" y="connsiteY24821"/>
              </a:cxn>
              <a:cxn ang="0">
                <a:pos x="connsiteX24822" y="connsiteY24822"/>
              </a:cxn>
              <a:cxn ang="0">
                <a:pos x="connsiteX24823" y="connsiteY24823"/>
              </a:cxn>
              <a:cxn ang="0">
                <a:pos x="connsiteX24824" y="connsiteY24824"/>
              </a:cxn>
              <a:cxn ang="0">
                <a:pos x="connsiteX24825" y="connsiteY24825"/>
              </a:cxn>
              <a:cxn ang="0">
                <a:pos x="connsiteX24826" y="connsiteY24826"/>
              </a:cxn>
              <a:cxn ang="0">
                <a:pos x="connsiteX24827" y="connsiteY24827"/>
              </a:cxn>
              <a:cxn ang="0">
                <a:pos x="connsiteX24828" y="connsiteY24828"/>
              </a:cxn>
              <a:cxn ang="0">
                <a:pos x="connsiteX24829" y="connsiteY24829"/>
              </a:cxn>
              <a:cxn ang="0">
                <a:pos x="connsiteX24830" y="connsiteY24830"/>
              </a:cxn>
              <a:cxn ang="0">
                <a:pos x="connsiteX24831" y="connsiteY24831"/>
              </a:cxn>
              <a:cxn ang="0">
                <a:pos x="connsiteX24832" y="connsiteY24832"/>
              </a:cxn>
              <a:cxn ang="0">
                <a:pos x="connsiteX24833" y="connsiteY24833"/>
              </a:cxn>
              <a:cxn ang="0">
                <a:pos x="connsiteX24834" y="connsiteY24834"/>
              </a:cxn>
              <a:cxn ang="0">
                <a:pos x="connsiteX24835" y="connsiteY24835"/>
              </a:cxn>
              <a:cxn ang="0">
                <a:pos x="connsiteX24836" y="connsiteY24836"/>
              </a:cxn>
              <a:cxn ang="0">
                <a:pos x="connsiteX24837" y="connsiteY24837"/>
              </a:cxn>
              <a:cxn ang="0">
                <a:pos x="connsiteX24838" y="connsiteY24838"/>
              </a:cxn>
              <a:cxn ang="0">
                <a:pos x="connsiteX24839" y="connsiteY24839"/>
              </a:cxn>
              <a:cxn ang="0">
                <a:pos x="connsiteX24840" y="connsiteY24840"/>
              </a:cxn>
              <a:cxn ang="0">
                <a:pos x="connsiteX24841" y="connsiteY24841"/>
              </a:cxn>
              <a:cxn ang="0">
                <a:pos x="connsiteX24842" y="connsiteY24842"/>
              </a:cxn>
              <a:cxn ang="0">
                <a:pos x="connsiteX24843" y="connsiteY24843"/>
              </a:cxn>
              <a:cxn ang="0">
                <a:pos x="connsiteX24844" y="connsiteY24844"/>
              </a:cxn>
              <a:cxn ang="0">
                <a:pos x="connsiteX24845" y="connsiteY24845"/>
              </a:cxn>
              <a:cxn ang="0">
                <a:pos x="connsiteX24846" y="connsiteY24846"/>
              </a:cxn>
              <a:cxn ang="0">
                <a:pos x="connsiteX24847" y="connsiteY24847"/>
              </a:cxn>
              <a:cxn ang="0">
                <a:pos x="connsiteX24848" y="connsiteY24848"/>
              </a:cxn>
              <a:cxn ang="0">
                <a:pos x="connsiteX24849" y="connsiteY24849"/>
              </a:cxn>
              <a:cxn ang="0">
                <a:pos x="connsiteX24850" y="connsiteY24850"/>
              </a:cxn>
              <a:cxn ang="0">
                <a:pos x="connsiteX24851" y="connsiteY24851"/>
              </a:cxn>
              <a:cxn ang="0">
                <a:pos x="connsiteX24852" y="connsiteY24852"/>
              </a:cxn>
              <a:cxn ang="0">
                <a:pos x="connsiteX24853" y="connsiteY24853"/>
              </a:cxn>
              <a:cxn ang="0">
                <a:pos x="connsiteX24854" y="connsiteY24854"/>
              </a:cxn>
              <a:cxn ang="0">
                <a:pos x="connsiteX24855" y="connsiteY24855"/>
              </a:cxn>
              <a:cxn ang="0">
                <a:pos x="connsiteX24856" y="connsiteY24856"/>
              </a:cxn>
              <a:cxn ang="0">
                <a:pos x="connsiteX24857" y="connsiteY24857"/>
              </a:cxn>
              <a:cxn ang="0">
                <a:pos x="connsiteX24858" y="connsiteY24858"/>
              </a:cxn>
              <a:cxn ang="0">
                <a:pos x="connsiteX24859" y="connsiteY24859"/>
              </a:cxn>
              <a:cxn ang="0">
                <a:pos x="connsiteX24860" y="connsiteY24860"/>
              </a:cxn>
              <a:cxn ang="0">
                <a:pos x="connsiteX24861" y="connsiteY24861"/>
              </a:cxn>
              <a:cxn ang="0">
                <a:pos x="connsiteX24862" y="connsiteY24862"/>
              </a:cxn>
              <a:cxn ang="0">
                <a:pos x="connsiteX24863" y="connsiteY24863"/>
              </a:cxn>
              <a:cxn ang="0">
                <a:pos x="connsiteX24864" y="connsiteY24864"/>
              </a:cxn>
              <a:cxn ang="0">
                <a:pos x="connsiteX24865" y="connsiteY24865"/>
              </a:cxn>
              <a:cxn ang="0">
                <a:pos x="connsiteX24866" y="connsiteY24866"/>
              </a:cxn>
              <a:cxn ang="0">
                <a:pos x="connsiteX24867" y="connsiteY24867"/>
              </a:cxn>
              <a:cxn ang="0">
                <a:pos x="connsiteX24868" y="connsiteY24868"/>
              </a:cxn>
              <a:cxn ang="0">
                <a:pos x="connsiteX24869" y="connsiteY24869"/>
              </a:cxn>
              <a:cxn ang="0">
                <a:pos x="connsiteX24870" y="connsiteY24870"/>
              </a:cxn>
              <a:cxn ang="0">
                <a:pos x="connsiteX24871" y="connsiteY24871"/>
              </a:cxn>
              <a:cxn ang="0">
                <a:pos x="connsiteX24872" y="connsiteY24872"/>
              </a:cxn>
              <a:cxn ang="0">
                <a:pos x="connsiteX24873" y="connsiteY24873"/>
              </a:cxn>
              <a:cxn ang="0">
                <a:pos x="connsiteX24874" y="connsiteY24874"/>
              </a:cxn>
              <a:cxn ang="0">
                <a:pos x="connsiteX24875" y="connsiteY24875"/>
              </a:cxn>
              <a:cxn ang="0">
                <a:pos x="connsiteX24876" y="connsiteY24876"/>
              </a:cxn>
              <a:cxn ang="0">
                <a:pos x="connsiteX24877" y="connsiteY24877"/>
              </a:cxn>
              <a:cxn ang="0">
                <a:pos x="connsiteX24878" y="connsiteY24878"/>
              </a:cxn>
              <a:cxn ang="0">
                <a:pos x="connsiteX24879" y="connsiteY24879"/>
              </a:cxn>
              <a:cxn ang="0">
                <a:pos x="connsiteX24880" y="connsiteY24880"/>
              </a:cxn>
              <a:cxn ang="0">
                <a:pos x="connsiteX24881" y="connsiteY24881"/>
              </a:cxn>
              <a:cxn ang="0">
                <a:pos x="connsiteX24882" y="connsiteY24882"/>
              </a:cxn>
              <a:cxn ang="0">
                <a:pos x="connsiteX24883" y="connsiteY24883"/>
              </a:cxn>
              <a:cxn ang="0">
                <a:pos x="connsiteX24884" y="connsiteY24884"/>
              </a:cxn>
              <a:cxn ang="0">
                <a:pos x="connsiteX24885" y="connsiteY24885"/>
              </a:cxn>
              <a:cxn ang="0">
                <a:pos x="connsiteX24886" y="connsiteY24886"/>
              </a:cxn>
              <a:cxn ang="0">
                <a:pos x="connsiteX24887" y="connsiteY24887"/>
              </a:cxn>
              <a:cxn ang="0">
                <a:pos x="connsiteX24888" y="connsiteY24888"/>
              </a:cxn>
              <a:cxn ang="0">
                <a:pos x="connsiteX24889" y="connsiteY24889"/>
              </a:cxn>
              <a:cxn ang="0">
                <a:pos x="connsiteX24890" y="connsiteY24890"/>
              </a:cxn>
              <a:cxn ang="0">
                <a:pos x="connsiteX24891" y="connsiteY24891"/>
              </a:cxn>
              <a:cxn ang="0">
                <a:pos x="connsiteX24892" y="connsiteY24892"/>
              </a:cxn>
              <a:cxn ang="0">
                <a:pos x="connsiteX24893" y="connsiteY24893"/>
              </a:cxn>
              <a:cxn ang="0">
                <a:pos x="connsiteX24894" y="connsiteY24894"/>
              </a:cxn>
              <a:cxn ang="0">
                <a:pos x="connsiteX24895" y="connsiteY24895"/>
              </a:cxn>
              <a:cxn ang="0">
                <a:pos x="connsiteX24896" y="connsiteY24896"/>
              </a:cxn>
              <a:cxn ang="0">
                <a:pos x="connsiteX24897" y="connsiteY24897"/>
              </a:cxn>
              <a:cxn ang="0">
                <a:pos x="connsiteX24898" y="connsiteY24898"/>
              </a:cxn>
              <a:cxn ang="0">
                <a:pos x="connsiteX24899" y="connsiteY24899"/>
              </a:cxn>
              <a:cxn ang="0">
                <a:pos x="connsiteX24900" y="connsiteY24900"/>
              </a:cxn>
              <a:cxn ang="0">
                <a:pos x="connsiteX24901" y="connsiteY24901"/>
              </a:cxn>
              <a:cxn ang="0">
                <a:pos x="connsiteX24902" y="connsiteY24902"/>
              </a:cxn>
              <a:cxn ang="0">
                <a:pos x="connsiteX24903" y="connsiteY24903"/>
              </a:cxn>
              <a:cxn ang="0">
                <a:pos x="connsiteX24904" y="connsiteY24904"/>
              </a:cxn>
              <a:cxn ang="0">
                <a:pos x="connsiteX24905" y="connsiteY24905"/>
              </a:cxn>
              <a:cxn ang="0">
                <a:pos x="connsiteX24906" y="connsiteY24906"/>
              </a:cxn>
              <a:cxn ang="0">
                <a:pos x="connsiteX24907" y="connsiteY24907"/>
              </a:cxn>
              <a:cxn ang="0">
                <a:pos x="connsiteX24908" y="connsiteY24908"/>
              </a:cxn>
              <a:cxn ang="0">
                <a:pos x="connsiteX24909" y="connsiteY24909"/>
              </a:cxn>
              <a:cxn ang="0">
                <a:pos x="connsiteX24910" y="connsiteY24910"/>
              </a:cxn>
              <a:cxn ang="0">
                <a:pos x="connsiteX24911" y="connsiteY24911"/>
              </a:cxn>
              <a:cxn ang="0">
                <a:pos x="connsiteX24912" y="connsiteY24912"/>
              </a:cxn>
              <a:cxn ang="0">
                <a:pos x="connsiteX24913" y="connsiteY24913"/>
              </a:cxn>
              <a:cxn ang="0">
                <a:pos x="connsiteX24914" y="connsiteY24914"/>
              </a:cxn>
              <a:cxn ang="0">
                <a:pos x="connsiteX24915" y="connsiteY24915"/>
              </a:cxn>
              <a:cxn ang="0">
                <a:pos x="connsiteX24916" y="connsiteY24916"/>
              </a:cxn>
              <a:cxn ang="0">
                <a:pos x="connsiteX24917" y="connsiteY24917"/>
              </a:cxn>
              <a:cxn ang="0">
                <a:pos x="connsiteX24918" y="connsiteY24918"/>
              </a:cxn>
              <a:cxn ang="0">
                <a:pos x="connsiteX24919" y="connsiteY24919"/>
              </a:cxn>
              <a:cxn ang="0">
                <a:pos x="connsiteX24920" y="connsiteY24920"/>
              </a:cxn>
              <a:cxn ang="0">
                <a:pos x="connsiteX24921" y="connsiteY24921"/>
              </a:cxn>
              <a:cxn ang="0">
                <a:pos x="connsiteX24922" y="connsiteY24922"/>
              </a:cxn>
              <a:cxn ang="0">
                <a:pos x="connsiteX24923" y="connsiteY24923"/>
              </a:cxn>
              <a:cxn ang="0">
                <a:pos x="connsiteX24924" y="connsiteY24924"/>
              </a:cxn>
              <a:cxn ang="0">
                <a:pos x="connsiteX24925" y="connsiteY24925"/>
              </a:cxn>
              <a:cxn ang="0">
                <a:pos x="connsiteX24926" y="connsiteY24926"/>
              </a:cxn>
              <a:cxn ang="0">
                <a:pos x="connsiteX24927" y="connsiteY24927"/>
              </a:cxn>
              <a:cxn ang="0">
                <a:pos x="connsiteX24928" y="connsiteY24928"/>
              </a:cxn>
              <a:cxn ang="0">
                <a:pos x="connsiteX24929" y="connsiteY24929"/>
              </a:cxn>
              <a:cxn ang="0">
                <a:pos x="connsiteX24930" y="connsiteY24930"/>
              </a:cxn>
              <a:cxn ang="0">
                <a:pos x="connsiteX24931" y="connsiteY24931"/>
              </a:cxn>
              <a:cxn ang="0">
                <a:pos x="connsiteX24932" y="connsiteY24932"/>
              </a:cxn>
              <a:cxn ang="0">
                <a:pos x="connsiteX24933" y="connsiteY24933"/>
              </a:cxn>
              <a:cxn ang="0">
                <a:pos x="connsiteX24934" y="connsiteY24934"/>
              </a:cxn>
              <a:cxn ang="0">
                <a:pos x="connsiteX24935" y="connsiteY24935"/>
              </a:cxn>
              <a:cxn ang="0">
                <a:pos x="connsiteX24936" y="connsiteY24936"/>
              </a:cxn>
              <a:cxn ang="0">
                <a:pos x="connsiteX24937" y="connsiteY24937"/>
              </a:cxn>
              <a:cxn ang="0">
                <a:pos x="connsiteX24938" y="connsiteY24938"/>
              </a:cxn>
              <a:cxn ang="0">
                <a:pos x="connsiteX24939" y="connsiteY24939"/>
              </a:cxn>
              <a:cxn ang="0">
                <a:pos x="connsiteX24940" y="connsiteY24940"/>
              </a:cxn>
              <a:cxn ang="0">
                <a:pos x="connsiteX24941" y="connsiteY24941"/>
              </a:cxn>
              <a:cxn ang="0">
                <a:pos x="connsiteX24942" y="connsiteY24942"/>
              </a:cxn>
              <a:cxn ang="0">
                <a:pos x="connsiteX24943" y="connsiteY24943"/>
              </a:cxn>
              <a:cxn ang="0">
                <a:pos x="connsiteX24944" y="connsiteY24944"/>
              </a:cxn>
              <a:cxn ang="0">
                <a:pos x="connsiteX24945" y="connsiteY24945"/>
              </a:cxn>
              <a:cxn ang="0">
                <a:pos x="connsiteX24946" y="connsiteY24946"/>
              </a:cxn>
              <a:cxn ang="0">
                <a:pos x="connsiteX24947" y="connsiteY24947"/>
              </a:cxn>
              <a:cxn ang="0">
                <a:pos x="connsiteX24948" y="connsiteY24948"/>
              </a:cxn>
              <a:cxn ang="0">
                <a:pos x="connsiteX24949" y="connsiteY24949"/>
              </a:cxn>
              <a:cxn ang="0">
                <a:pos x="connsiteX24950" y="connsiteY24950"/>
              </a:cxn>
              <a:cxn ang="0">
                <a:pos x="connsiteX24951" y="connsiteY24951"/>
              </a:cxn>
              <a:cxn ang="0">
                <a:pos x="connsiteX24952" y="connsiteY24952"/>
              </a:cxn>
              <a:cxn ang="0">
                <a:pos x="connsiteX24953" y="connsiteY24953"/>
              </a:cxn>
              <a:cxn ang="0">
                <a:pos x="connsiteX24954" y="connsiteY24954"/>
              </a:cxn>
              <a:cxn ang="0">
                <a:pos x="connsiteX24955" y="connsiteY24955"/>
              </a:cxn>
              <a:cxn ang="0">
                <a:pos x="connsiteX24956" y="connsiteY24956"/>
              </a:cxn>
              <a:cxn ang="0">
                <a:pos x="connsiteX24957" y="connsiteY24957"/>
              </a:cxn>
              <a:cxn ang="0">
                <a:pos x="connsiteX24958" y="connsiteY24958"/>
              </a:cxn>
              <a:cxn ang="0">
                <a:pos x="connsiteX24959" y="connsiteY24959"/>
              </a:cxn>
              <a:cxn ang="0">
                <a:pos x="connsiteX24960" y="connsiteY24960"/>
              </a:cxn>
              <a:cxn ang="0">
                <a:pos x="connsiteX24961" y="connsiteY24961"/>
              </a:cxn>
              <a:cxn ang="0">
                <a:pos x="connsiteX24962" y="connsiteY24962"/>
              </a:cxn>
              <a:cxn ang="0">
                <a:pos x="connsiteX24963" y="connsiteY24963"/>
              </a:cxn>
              <a:cxn ang="0">
                <a:pos x="connsiteX24964" y="connsiteY24964"/>
              </a:cxn>
              <a:cxn ang="0">
                <a:pos x="connsiteX24965" y="connsiteY24965"/>
              </a:cxn>
              <a:cxn ang="0">
                <a:pos x="connsiteX24966" y="connsiteY24966"/>
              </a:cxn>
              <a:cxn ang="0">
                <a:pos x="connsiteX24967" y="connsiteY24967"/>
              </a:cxn>
              <a:cxn ang="0">
                <a:pos x="connsiteX24968" y="connsiteY24968"/>
              </a:cxn>
              <a:cxn ang="0">
                <a:pos x="connsiteX24969" y="connsiteY24969"/>
              </a:cxn>
              <a:cxn ang="0">
                <a:pos x="connsiteX24970" y="connsiteY24970"/>
              </a:cxn>
              <a:cxn ang="0">
                <a:pos x="connsiteX24971" y="connsiteY24971"/>
              </a:cxn>
              <a:cxn ang="0">
                <a:pos x="connsiteX24972" y="connsiteY24972"/>
              </a:cxn>
              <a:cxn ang="0">
                <a:pos x="connsiteX24973" y="connsiteY24973"/>
              </a:cxn>
              <a:cxn ang="0">
                <a:pos x="connsiteX24974" y="connsiteY24974"/>
              </a:cxn>
              <a:cxn ang="0">
                <a:pos x="connsiteX24975" y="connsiteY24975"/>
              </a:cxn>
              <a:cxn ang="0">
                <a:pos x="connsiteX24976" y="connsiteY24976"/>
              </a:cxn>
              <a:cxn ang="0">
                <a:pos x="connsiteX24977" y="connsiteY24977"/>
              </a:cxn>
              <a:cxn ang="0">
                <a:pos x="connsiteX24978" y="connsiteY24978"/>
              </a:cxn>
              <a:cxn ang="0">
                <a:pos x="connsiteX24979" y="connsiteY24979"/>
              </a:cxn>
              <a:cxn ang="0">
                <a:pos x="connsiteX24980" y="connsiteY24980"/>
              </a:cxn>
              <a:cxn ang="0">
                <a:pos x="connsiteX24981" y="connsiteY24981"/>
              </a:cxn>
              <a:cxn ang="0">
                <a:pos x="connsiteX24982" y="connsiteY24982"/>
              </a:cxn>
              <a:cxn ang="0">
                <a:pos x="connsiteX24983" y="connsiteY24983"/>
              </a:cxn>
              <a:cxn ang="0">
                <a:pos x="connsiteX24984" y="connsiteY24984"/>
              </a:cxn>
              <a:cxn ang="0">
                <a:pos x="connsiteX24985" y="connsiteY24985"/>
              </a:cxn>
              <a:cxn ang="0">
                <a:pos x="connsiteX24986" y="connsiteY24986"/>
              </a:cxn>
              <a:cxn ang="0">
                <a:pos x="connsiteX24987" y="connsiteY24987"/>
              </a:cxn>
              <a:cxn ang="0">
                <a:pos x="connsiteX24988" y="connsiteY24988"/>
              </a:cxn>
              <a:cxn ang="0">
                <a:pos x="connsiteX24989" y="connsiteY24989"/>
              </a:cxn>
              <a:cxn ang="0">
                <a:pos x="connsiteX24990" y="connsiteY24990"/>
              </a:cxn>
              <a:cxn ang="0">
                <a:pos x="connsiteX24991" y="connsiteY24991"/>
              </a:cxn>
              <a:cxn ang="0">
                <a:pos x="connsiteX24992" y="connsiteY24992"/>
              </a:cxn>
              <a:cxn ang="0">
                <a:pos x="connsiteX24993" y="connsiteY24993"/>
              </a:cxn>
              <a:cxn ang="0">
                <a:pos x="connsiteX24994" y="connsiteY24994"/>
              </a:cxn>
              <a:cxn ang="0">
                <a:pos x="connsiteX24995" y="connsiteY24995"/>
              </a:cxn>
              <a:cxn ang="0">
                <a:pos x="connsiteX24996" y="connsiteY24996"/>
              </a:cxn>
              <a:cxn ang="0">
                <a:pos x="connsiteX24997" y="connsiteY24997"/>
              </a:cxn>
              <a:cxn ang="0">
                <a:pos x="connsiteX24998" y="connsiteY24998"/>
              </a:cxn>
              <a:cxn ang="0">
                <a:pos x="connsiteX24999" y="connsiteY24999"/>
              </a:cxn>
              <a:cxn ang="0">
                <a:pos x="connsiteX25000" y="connsiteY25000"/>
              </a:cxn>
              <a:cxn ang="0">
                <a:pos x="connsiteX25001" y="connsiteY25001"/>
              </a:cxn>
              <a:cxn ang="0">
                <a:pos x="connsiteX25002" y="connsiteY25002"/>
              </a:cxn>
              <a:cxn ang="0">
                <a:pos x="connsiteX25003" y="connsiteY25003"/>
              </a:cxn>
              <a:cxn ang="0">
                <a:pos x="connsiteX25004" y="connsiteY25004"/>
              </a:cxn>
              <a:cxn ang="0">
                <a:pos x="connsiteX25005" y="connsiteY25005"/>
              </a:cxn>
              <a:cxn ang="0">
                <a:pos x="connsiteX25006" y="connsiteY25006"/>
              </a:cxn>
              <a:cxn ang="0">
                <a:pos x="connsiteX25007" y="connsiteY25007"/>
              </a:cxn>
              <a:cxn ang="0">
                <a:pos x="connsiteX25008" y="connsiteY25008"/>
              </a:cxn>
              <a:cxn ang="0">
                <a:pos x="connsiteX25009" y="connsiteY25009"/>
              </a:cxn>
              <a:cxn ang="0">
                <a:pos x="connsiteX25010" y="connsiteY25010"/>
              </a:cxn>
              <a:cxn ang="0">
                <a:pos x="connsiteX25011" y="connsiteY25011"/>
              </a:cxn>
              <a:cxn ang="0">
                <a:pos x="connsiteX25012" y="connsiteY25012"/>
              </a:cxn>
              <a:cxn ang="0">
                <a:pos x="connsiteX25013" y="connsiteY25013"/>
              </a:cxn>
              <a:cxn ang="0">
                <a:pos x="connsiteX25014" y="connsiteY25014"/>
              </a:cxn>
              <a:cxn ang="0">
                <a:pos x="connsiteX25015" y="connsiteY25015"/>
              </a:cxn>
              <a:cxn ang="0">
                <a:pos x="connsiteX25016" y="connsiteY25016"/>
              </a:cxn>
              <a:cxn ang="0">
                <a:pos x="connsiteX25017" y="connsiteY25017"/>
              </a:cxn>
              <a:cxn ang="0">
                <a:pos x="connsiteX25018" y="connsiteY25018"/>
              </a:cxn>
              <a:cxn ang="0">
                <a:pos x="connsiteX25019" y="connsiteY25019"/>
              </a:cxn>
              <a:cxn ang="0">
                <a:pos x="connsiteX25020" y="connsiteY25020"/>
              </a:cxn>
              <a:cxn ang="0">
                <a:pos x="connsiteX25021" y="connsiteY25021"/>
              </a:cxn>
              <a:cxn ang="0">
                <a:pos x="connsiteX25022" y="connsiteY25022"/>
              </a:cxn>
              <a:cxn ang="0">
                <a:pos x="connsiteX25023" y="connsiteY25023"/>
              </a:cxn>
              <a:cxn ang="0">
                <a:pos x="connsiteX25024" y="connsiteY25024"/>
              </a:cxn>
              <a:cxn ang="0">
                <a:pos x="connsiteX25025" y="connsiteY25025"/>
              </a:cxn>
              <a:cxn ang="0">
                <a:pos x="connsiteX25026" y="connsiteY25026"/>
              </a:cxn>
              <a:cxn ang="0">
                <a:pos x="connsiteX25027" y="connsiteY25027"/>
              </a:cxn>
              <a:cxn ang="0">
                <a:pos x="connsiteX25028" y="connsiteY25028"/>
              </a:cxn>
              <a:cxn ang="0">
                <a:pos x="connsiteX25029" y="connsiteY25029"/>
              </a:cxn>
              <a:cxn ang="0">
                <a:pos x="connsiteX25030" y="connsiteY25030"/>
              </a:cxn>
              <a:cxn ang="0">
                <a:pos x="connsiteX25031" y="connsiteY25031"/>
              </a:cxn>
              <a:cxn ang="0">
                <a:pos x="connsiteX25032" y="connsiteY25032"/>
              </a:cxn>
              <a:cxn ang="0">
                <a:pos x="connsiteX25033" y="connsiteY25033"/>
              </a:cxn>
              <a:cxn ang="0">
                <a:pos x="connsiteX25034" y="connsiteY25034"/>
              </a:cxn>
              <a:cxn ang="0">
                <a:pos x="connsiteX25035" y="connsiteY25035"/>
              </a:cxn>
              <a:cxn ang="0">
                <a:pos x="connsiteX25036" y="connsiteY25036"/>
              </a:cxn>
              <a:cxn ang="0">
                <a:pos x="connsiteX25037" y="connsiteY25037"/>
              </a:cxn>
              <a:cxn ang="0">
                <a:pos x="connsiteX25038" y="connsiteY25038"/>
              </a:cxn>
              <a:cxn ang="0">
                <a:pos x="connsiteX25039" y="connsiteY25039"/>
              </a:cxn>
              <a:cxn ang="0">
                <a:pos x="connsiteX25040" y="connsiteY25040"/>
              </a:cxn>
              <a:cxn ang="0">
                <a:pos x="connsiteX25041" y="connsiteY25041"/>
              </a:cxn>
              <a:cxn ang="0">
                <a:pos x="connsiteX25042" y="connsiteY25042"/>
              </a:cxn>
              <a:cxn ang="0">
                <a:pos x="connsiteX25043" y="connsiteY25043"/>
              </a:cxn>
              <a:cxn ang="0">
                <a:pos x="connsiteX25044" y="connsiteY25044"/>
              </a:cxn>
              <a:cxn ang="0">
                <a:pos x="connsiteX25045" y="connsiteY25045"/>
              </a:cxn>
              <a:cxn ang="0">
                <a:pos x="connsiteX25046" y="connsiteY25046"/>
              </a:cxn>
              <a:cxn ang="0">
                <a:pos x="connsiteX25047" y="connsiteY25047"/>
              </a:cxn>
              <a:cxn ang="0">
                <a:pos x="connsiteX25048" y="connsiteY25048"/>
              </a:cxn>
              <a:cxn ang="0">
                <a:pos x="connsiteX25049" y="connsiteY25049"/>
              </a:cxn>
              <a:cxn ang="0">
                <a:pos x="connsiteX25050" y="connsiteY25050"/>
              </a:cxn>
              <a:cxn ang="0">
                <a:pos x="connsiteX25051" y="connsiteY25051"/>
              </a:cxn>
              <a:cxn ang="0">
                <a:pos x="connsiteX25052" y="connsiteY25052"/>
              </a:cxn>
              <a:cxn ang="0">
                <a:pos x="connsiteX25053" y="connsiteY25053"/>
              </a:cxn>
              <a:cxn ang="0">
                <a:pos x="connsiteX25054" y="connsiteY25054"/>
              </a:cxn>
              <a:cxn ang="0">
                <a:pos x="connsiteX25055" y="connsiteY25055"/>
              </a:cxn>
              <a:cxn ang="0">
                <a:pos x="connsiteX25056" y="connsiteY25056"/>
              </a:cxn>
              <a:cxn ang="0">
                <a:pos x="connsiteX25057" y="connsiteY25057"/>
              </a:cxn>
              <a:cxn ang="0">
                <a:pos x="connsiteX25058" y="connsiteY25058"/>
              </a:cxn>
              <a:cxn ang="0">
                <a:pos x="connsiteX25059" y="connsiteY25059"/>
              </a:cxn>
              <a:cxn ang="0">
                <a:pos x="connsiteX25060" y="connsiteY25060"/>
              </a:cxn>
              <a:cxn ang="0">
                <a:pos x="connsiteX25061" y="connsiteY25061"/>
              </a:cxn>
              <a:cxn ang="0">
                <a:pos x="connsiteX25062" y="connsiteY25062"/>
              </a:cxn>
              <a:cxn ang="0">
                <a:pos x="connsiteX25063" y="connsiteY25063"/>
              </a:cxn>
              <a:cxn ang="0">
                <a:pos x="connsiteX25064" y="connsiteY25064"/>
              </a:cxn>
              <a:cxn ang="0">
                <a:pos x="connsiteX25065" y="connsiteY25065"/>
              </a:cxn>
              <a:cxn ang="0">
                <a:pos x="connsiteX25066" y="connsiteY25066"/>
              </a:cxn>
              <a:cxn ang="0">
                <a:pos x="connsiteX25067" y="connsiteY25067"/>
              </a:cxn>
              <a:cxn ang="0">
                <a:pos x="connsiteX25068" y="connsiteY25068"/>
              </a:cxn>
              <a:cxn ang="0">
                <a:pos x="connsiteX25069" y="connsiteY25069"/>
              </a:cxn>
              <a:cxn ang="0">
                <a:pos x="connsiteX25070" y="connsiteY25070"/>
              </a:cxn>
              <a:cxn ang="0">
                <a:pos x="connsiteX25071" y="connsiteY25071"/>
              </a:cxn>
              <a:cxn ang="0">
                <a:pos x="connsiteX25072" y="connsiteY25072"/>
              </a:cxn>
              <a:cxn ang="0">
                <a:pos x="connsiteX25073" y="connsiteY25073"/>
              </a:cxn>
              <a:cxn ang="0">
                <a:pos x="connsiteX25074" y="connsiteY25074"/>
              </a:cxn>
              <a:cxn ang="0">
                <a:pos x="connsiteX25075" y="connsiteY25075"/>
              </a:cxn>
              <a:cxn ang="0">
                <a:pos x="connsiteX25076" y="connsiteY25076"/>
              </a:cxn>
              <a:cxn ang="0">
                <a:pos x="connsiteX25077" y="connsiteY25077"/>
              </a:cxn>
              <a:cxn ang="0">
                <a:pos x="connsiteX25078" y="connsiteY25078"/>
              </a:cxn>
              <a:cxn ang="0">
                <a:pos x="connsiteX25079" y="connsiteY25079"/>
              </a:cxn>
              <a:cxn ang="0">
                <a:pos x="connsiteX25080" y="connsiteY25080"/>
              </a:cxn>
              <a:cxn ang="0">
                <a:pos x="connsiteX25081" y="connsiteY25081"/>
              </a:cxn>
              <a:cxn ang="0">
                <a:pos x="connsiteX25082" y="connsiteY25082"/>
              </a:cxn>
              <a:cxn ang="0">
                <a:pos x="connsiteX25083" y="connsiteY25083"/>
              </a:cxn>
              <a:cxn ang="0">
                <a:pos x="connsiteX25084" y="connsiteY25084"/>
              </a:cxn>
              <a:cxn ang="0">
                <a:pos x="connsiteX25085" y="connsiteY25085"/>
              </a:cxn>
              <a:cxn ang="0">
                <a:pos x="connsiteX25086" y="connsiteY25086"/>
              </a:cxn>
              <a:cxn ang="0">
                <a:pos x="connsiteX25087" y="connsiteY25087"/>
              </a:cxn>
              <a:cxn ang="0">
                <a:pos x="connsiteX25088" y="connsiteY25088"/>
              </a:cxn>
              <a:cxn ang="0">
                <a:pos x="connsiteX25089" y="connsiteY25089"/>
              </a:cxn>
              <a:cxn ang="0">
                <a:pos x="connsiteX25090" y="connsiteY25090"/>
              </a:cxn>
              <a:cxn ang="0">
                <a:pos x="connsiteX25091" y="connsiteY25091"/>
              </a:cxn>
              <a:cxn ang="0">
                <a:pos x="connsiteX25092" y="connsiteY25092"/>
              </a:cxn>
              <a:cxn ang="0">
                <a:pos x="connsiteX25093" y="connsiteY25093"/>
              </a:cxn>
              <a:cxn ang="0">
                <a:pos x="connsiteX25094" y="connsiteY25094"/>
              </a:cxn>
              <a:cxn ang="0">
                <a:pos x="connsiteX25095" y="connsiteY25095"/>
              </a:cxn>
              <a:cxn ang="0">
                <a:pos x="connsiteX25096" y="connsiteY25096"/>
              </a:cxn>
              <a:cxn ang="0">
                <a:pos x="connsiteX25097" y="connsiteY25097"/>
              </a:cxn>
              <a:cxn ang="0">
                <a:pos x="connsiteX25098" y="connsiteY25098"/>
              </a:cxn>
              <a:cxn ang="0">
                <a:pos x="connsiteX25099" y="connsiteY25099"/>
              </a:cxn>
              <a:cxn ang="0">
                <a:pos x="connsiteX25100" y="connsiteY25100"/>
              </a:cxn>
              <a:cxn ang="0">
                <a:pos x="connsiteX25101" y="connsiteY25101"/>
              </a:cxn>
              <a:cxn ang="0">
                <a:pos x="connsiteX25102" y="connsiteY25102"/>
              </a:cxn>
              <a:cxn ang="0">
                <a:pos x="connsiteX25103" y="connsiteY25103"/>
              </a:cxn>
              <a:cxn ang="0">
                <a:pos x="connsiteX25104" y="connsiteY25104"/>
              </a:cxn>
              <a:cxn ang="0">
                <a:pos x="connsiteX25105" y="connsiteY25105"/>
              </a:cxn>
              <a:cxn ang="0">
                <a:pos x="connsiteX25106" y="connsiteY25106"/>
              </a:cxn>
              <a:cxn ang="0">
                <a:pos x="connsiteX25107" y="connsiteY25107"/>
              </a:cxn>
              <a:cxn ang="0">
                <a:pos x="connsiteX25108" y="connsiteY25108"/>
              </a:cxn>
              <a:cxn ang="0">
                <a:pos x="connsiteX25109" y="connsiteY25109"/>
              </a:cxn>
              <a:cxn ang="0">
                <a:pos x="connsiteX25110" y="connsiteY25110"/>
              </a:cxn>
              <a:cxn ang="0">
                <a:pos x="connsiteX25111" y="connsiteY25111"/>
              </a:cxn>
              <a:cxn ang="0">
                <a:pos x="connsiteX25112" y="connsiteY25112"/>
              </a:cxn>
              <a:cxn ang="0">
                <a:pos x="connsiteX25113" y="connsiteY25113"/>
              </a:cxn>
              <a:cxn ang="0">
                <a:pos x="connsiteX25114" y="connsiteY25114"/>
              </a:cxn>
              <a:cxn ang="0">
                <a:pos x="connsiteX25115" y="connsiteY25115"/>
              </a:cxn>
              <a:cxn ang="0">
                <a:pos x="connsiteX25116" y="connsiteY25116"/>
              </a:cxn>
              <a:cxn ang="0">
                <a:pos x="connsiteX25117" y="connsiteY25117"/>
              </a:cxn>
              <a:cxn ang="0">
                <a:pos x="connsiteX25118" y="connsiteY25118"/>
              </a:cxn>
              <a:cxn ang="0">
                <a:pos x="connsiteX25119" y="connsiteY25119"/>
              </a:cxn>
              <a:cxn ang="0">
                <a:pos x="connsiteX25120" y="connsiteY25120"/>
              </a:cxn>
              <a:cxn ang="0">
                <a:pos x="connsiteX25121" y="connsiteY25121"/>
              </a:cxn>
              <a:cxn ang="0">
                <a:pos x="connsiteX25122" y="connsiteY25122"/>
              </a:cxn>
              <a:cxn ang="0">
                <a:pos x="connsiteX25123" y="connsiteY25123"/>
              </a:cxn>
              <a:cxn ang="0">
                <a:pos x="connsiteX25124" y="connsiteY25124"/>
              </a:cxn>
              <a:cxn ang="0">
                <a:pos x="connsiteX25125" y="connsiteY25125"/>
              </a:cxn>
              <a:cxn ang="0">
                <a:pos x="connsiteX25126" y="connsiteY25126"/>
              </a:cxn>
              <a:cxn ang="0">
                <a:pos x="connsiteX25127" y="connsiteY25127"/>
              </a:cxn>
              <a:cxn ang="0">
                <a:pos x="connsiteX25128" y="connsiteY25128"/>
              </a:cxn>
              <a:cxn ang="0">
                <a:pos x="connsiteX25129" y="connsiteY25129"/>
              </a:cxn>
              <a:cxn ang="0">
                <a:pos x="connsiteX25130" y="connsiteY25130"/>
              </a:cxn>
              <a:cxn ang="0">
                <a:pos x="connsiteX25131" y="connsiteY25131"/>
              </a:cxn>
              <a:cxn ang="0">
                <a:pos x="connsiteX25132" y="connsiteY25132"/>
              </a:cxn>
              <a:cxn ang="0">
                <a:pos x="connsiteX25133" y="connsiteY25133"/>
              </a:cxn>
              <a:cxn ang="0">
                <a:pos x="connsiteX25134" y="connsiteY25134"/>
              </a:cxn>
              <a:cxn ang="0">
                <a:pos x="connsiteX25135" y="connsiteY25135"/>
              </a:cxn>
              <a:cxn ang="0">
                <a:pos x="connsiteX25136" y="connsiteY25136"/>
              </a:cxn>
              <a:cxn ang="0">
                <a:pos x="connsiteX25137" y="connsiteY25137"/>
              </a:cxn>
              <a:cxn ang="0">
                <a:pos x="connsiteX25138" y="connsiteY25138"/>
              </a:cxn>
              <a:cxn ang="0">
                <a:pos x="connsiteX25139" y="connsiteY25139"/>
              </a:cxn>
              <a:cxn ang="0">
                <a:pos x="connsiteX25140" y="connsiteY25140"/>
              </a:cxn>
              <a:cxn ang="0">
                <a:pos x="connsiteX25141" y="connsiteY25141"/>
              </a:cxn>
              <a:cxn ang="0">
                <a:pos x="connsiteX25142" y="connsiteY25142"/>
              </a:cxn>
              <a:cxn ang="0">
                <a:pos x="connsiteX25143" y="connsiteY25143"/>
              </a:cxn>
              <a:cxn ang="0">
                <a:pos x="connsiteX25144" y="connsiteY25144"/>
              </a:cxn>
              <a:cxn ang="0">
                <a:pos x="connsiteX25145" y="connsiteY25145"/>
              </a:cxn>
              <a:cxn ang="0">
                <a:pos x="connsiteX25146" y="connsiteY25146"/>
              </a:cxn>
              <a:cxn ang="0">
                <a:pos x="connsiteX25147" y="connsiteY25147"/>
              </a:cxn>
              <a:cxn ang="0">
                <a:pos x="connsiteX25148" y="connsiteY25148"/>
              </a:cxn>
              <a:cxn ang="0">
                <a:pos x="connsiteX25149" y="connsiteY25149"/>
              </a:cxn>
              <a:cxn ang="0">
                <a:pos x="connsiteX25150" y="connsiteY25150"/>
              </a:cxn>
              <a:cxn ang="0">
                <a:pos x="connsiteX25151" y="connsiteY25151"/>
              </a:cxn>
              <a:cxn ang="0">
                <a:pos x="connsiteX25152" y="connsiteY25152"/>
              </a:cxn>
              <a:cxn ang="0">
                <a:pos x="connsiteX25153" y="connsiteY25153"/>
              </a:cxn>
              <a:cxn ang="0">
                <a:pos x="connsiteX25154" y="connsiteY25154"/>
              </a:cxn>
              <a:cxn ang="0">
                <a:pos x="connsiteX25155" y="connsiteY25155"/>
              </a:cxn>
              <a:cxn ang="0">
                <a:pos x="connsiteX25156" y="connsiteY25156"/>
              </a:cxn>
              <a:cxn ang="0">
                <a:pos x="connsiteX25157" y="connsiteY25157"/>
              </a:cxn>
              <a:cxn ang="0">
                <a:pos x="connsiteX25158" y="connsiteY25158"/>
              </a:cxn>
              <a:cxn ang="0">
                <a:pos x="connsiteX25159" y="connsiteY25159"/>
              </a:cxn>
              <a:cxn ang="0">
                <a:pos x="connsiteX25160" y="connsiteY25160"/>
              </a:cxn>
              <a:cxn ang="0">
                <a:pos x="connsiteX25161" y="connsiteY25161"/>
              </a:cxn>
              <a:cxn ang="0">
                <a:pos x="connsiteX25162" y="connsiteY25162"/>
              </a:cxn>
              <a:cxn ang="0">
                <a:pos x="connsiteX25163" y="connsiteY25163"/>
              </a:cxn>
              <a:cxn ang="0">
                <a:pos x="connsiteX25164" y="connsiteY25164"/>
              </a:cxn>
              <a:cxn ang="0">
                <a:pos x="connsiteX25165" y="connsiteY25165"/>
              </a:cxn>
              <a:cxn ang="0">
                <a:pos x="connsiteX25166" y="connsiteY25166"/>
              </a:cxn>
              <a:cxn ang="0">
                <a:pos x="connsiteX25167" y="connsiteY25167"/>
              </a:cxn>
              <a:cxn ang="0">
                <a:pos x="connsiteX25168" y="connsiteY25168"/>
              </a:cxn>
              <a:cxn ang="0">
                <a:pos x="connsiteX25169" y="connsiteY25169"/>
              </a:cxn>
              <a:cxn ang="0">
                <a:pos x="connsiteX25170" y="connsiteY25170"/>
              </a:cxn>
              <a:cxn ang="0">
                <a:pos x="connsiteX25171" y="connsiteY25171"/>
              </a:cxn>
              <a:cxn ang="0">
                <a:pos x="connsiteX25172" y="connsiteY25172"/>
              </a:cxn>
              <a:cxn ang="0">
                <a:pos x="connsiteX25173" y="connsiteY25173"/>
              </a:cxn>
              <a:cxn ang="0">
                <a:pos x="connsiteX25174" y="connsiteY25174"/>
              </a:cxn>
              <a:cxn ang="0">
                <a:pos x="connsiteX25175" y="connsiteY25175"/>
              </a:cxn>
              <a:cxn ang="0">
                <a:pos x="connsiteX25176" y="connsiteY25176"/>
              </a:cxn>
              <a:cxn ang="0">
                <a:pos x="connsiteX25177" y="connsiteY25177"/>
              </a:cxn>
              <a:cxn ang="0">
                <a:pos x="connsiteX25178" y="connsiteY25178"/>
              </a:cxn>
              <a:cxn ang="0">
                <a:pos x="connsiteX25179" y="connsiteY25179"/>
              </a:cxn>
              <a:cxn ang="0">
                <a:pos x="connsiteX25180" y="connsiteY25180"/>
              </a:cxn>
              <a:cxn ang="0">
                <a:pos x="connsiteX25181" y="connsiteY25181"/>
              </a:cxn>
              <a:cxn ang="0">
                <a:pos x="connsiteX25182" y="connsiteY25182"/>
              </a:cxn>
              <a:cxn ang="0">
                <a:pos x="connsiteX25183" y="connsiteY25183"/>
              </a:cxn>
              <a:cxn ang="0">
                <a:pos x="connsiteX25184" y="connsiteY25184"/>
              </a:cxn>
              <a:cxn ang="0">
                <a:pos x="connsiteX25185" y="connsiteY25185"/>
              </a:cxn>
              <a:cxn ang="0">
                <a:pos x="connsiteX25186" y="connsiteY25186"/>
              </a:cxn>
              <a:cxn ang="0">
                <a:pos x="connsiteX25187" y="connsiteY25187"/>
              </a:cxn>
              <a:cxn ang="0">
                <a:pos x="connsiteX25188" y="connsiteY25188"/>
              </a:cxn>
              <a:cxn ang="0">
                <a:pos x="connsiteX25189" y="connsiteY25189"/>
              </a:cxn>
              <a:cxn ang="0">
                <a:pos x="connsiteX25190" y="connsiteY25190"/>
              </a:cxn>
              <a:cxn ang="0">
                <a:pos x="connsiteX25191" y="connsiteY25191"/>
              </a:cxn>
              <a:cxn ang="0">
                <a:pos x="connsiteX25192" y="connsiteY25192"/>
              </a:cxn>
              <a:cxn ang="0">
                <a:pos x="connsiteX25193" y="connsiteY25193"/>
              </a:cxn>
              <a:cxn ang="0">
                <a:pos x="connsiteX25194" y="connsiteY25194"/>
              </a:cxn>
              <a:cxn ang="0">
                <a:pos x="connsiteX25195" y="connsiteY25195"/>
              </a:cxn>
              <a:cxn ang="0">
                <a:pos x="connsiteX25196" y="connsiteY25196"/>
              </a:cxn>
              <a:cxn ang="0">
                <a:pos x="connsiteX25197" y="connsiteY25197"/>
              </a:cxn>
              <a:cxn ang="0">
                <a:pos x="connsiteX25198" y="connsiteY25198"/>
              </a:cxn>
              <a:cxn ang="0">
                <a:pos x="connsiteX25199" y="connsiteY25199"/>
              </a:cxn>
              <a:cxn ang="0">
                <a:pos x="connsiteX25200" y="connsiteY25200"/>
              </a:cxn>
              <a:cxn ang="0">
                <a:pos x="connsiteX25201" y="connsiteY25201"/>
              </a:cxn>
              <a:cxn ang="0">
                <a:pos x="connsiteX25202" y="connsiteY25202"/>
              </a:cxn>
              <a:cxn ang="0">
                <a:pos x="connsiteX25203" y="connsiteY25203"/>
              </a:cxn>
              <a:cxn ang="0">
                <a:pos x="connsiteX25204" y="connsiteY25204"/>
              </a:cxn>
              <a:cxn ang="0">
                <a:pos x="connsiteX25205" y="connsiteY25205"/>
              </a:cxn>
              <a:cxn ang="0">
                <a:pos x="connsiteX25206" y="connsiteY25206"/>
              </a:cxn>
              <a:cxn ang="0">
                <a:pos x="connsiteX25207" y="connsiteY25207"/>
              </a:cxn>
              <a:cxn ang="0">
                <a:pos x="connsiteX25208" y="connsiteY25208"/>
              </a:cxn>
              <a:cxn ang="0">
                <a:pos x="connsiteX25209" y="connsiteY25209"/>
              </a:cxn>
              <a:cxn ang="0">
                <a:pos x="connsiteX25210" y="connsiteY25210"/>
              </a:cxn>
              <a:cxn ang="0">
                <a:pos x="connsiteX25211" y="connsiteY25211"/>
              </a:cxn>
              <a:cxn ang="0">
                <a:pos x="connsiteX25212" y="connsiteY25212"/>
              </a:cxn>
              <a:cxn ang="0">
                <a:pos x="connsiteX25213" y="connsiteY25213"/>
              </a:cxn>
              <a:cxn ang="0">
                <a:pos x="connsiteX25214" y="connsiteY25214"/>
              </a:cxn>
              <a:cxn ang="0">
                <a:pos x="connsiteX25215" y="connsiteY25215"/>
              </a:cxn>
              <a:cxn ang="0">
                <a:pos x="connsiteX25216" y="connsiteY25216"/>
              </a:cxn>
              <a:cxn ang="0">
                <a:pos x="connsiteX25217" y="connsiteY25217"/>
              </a:cxn>
              <a:cxn ang="0">
                <a:pos x="connsiteX25218" y="connsiteY25218"/>
              </a:cxn>
              <a:cxn ang="0">
                <a:pos x="connsiteX25219" y="connsiteY25219"/>
              </a:cxn>
              <a:cxn ang="0">
                <a:pos x="connsiteX25220" y="connsiteY25220"/>
              </a:cxn>
              <a:cxn ang="0">
                <a:pos x="connsiteX25221" y="connsiteY25221"/>
              </a:cxn>
              <a:cxn ang="0">
                <a:pos x="connsiteX25222" y="connsiteY25222"/>
              </a:cxn>
              <a:cxn ang="0">
                <a:pos x="connsiteX25223" y="connsiteY25223"/>
              </a:cxn>
              <a:cxn ang="0">
                <a:pos x="connsiteX25224" y="connsiteY25224"/>
              </a:cxn>
              <a:cxn ang="0">
                <a:pos x="connsiteX25225" y="connsiteY25225"/>
              </a:cxn>
              <a:cxn ang="0">
                <a:pos x="connsiteX25226" y="connsiteY25226"/>
              </a:cxn>
              <a:cxn ang="0">
                <a:pos x="connsiteX25227" y="connsiteY25227"/>
              </a:cxn>
              <a:cxn ang="0">
                <a:pos x="connsiteX25228" y="connsiteY25228"/>
              </a:cxn>
              <a:cxn ang="0">
                <a:pos x="connsiteX25229" y="connsiteY25229"/>
              </a:cxn>
              <a:cxn ang="0">
                <a:pos x="connsiteX25230" y="connsiteY25230"/>
              </a:cxn>
              <a:cxn ang="0">
                <a:pos x="connsiteX25231" y="connsiteY25231"/>
              </a:cxn>
              <a:cxn ang="0">
                <a:pos x="connsiteX25232" y="connsiteY25232"/>
              </a:cxn>
              <a:cxn ang="0">
                <a:pos x="connsiteX25233" y="connsiteY25233"/>
              </a:cxn>
              <a:cxn ang="0">
                <a:pos x="connsiteX25234" y="connsiteY25234"/>
              </a:cxn>
              <a:cxn ang="0">
                <a:pos x="connsiteX25235" y="connsiteY25235"/>
              </a:cxn>
              <a:cxn ang="0">
                <a:pos x="connsiteX25236" y="connsiteY25236"/>
              </a:cxn>
              <a:cxn ang="0">
                <a:pos x="connsiteX25237" y="connsiteY25237"/>
              </a:cxn>
              <a:cxn ang="0">
                <a:pos x="connsiteX25238" y="connsiteY25238"/>
              </a:cxn>
              <a:cxn ang="0">
                <a:pos x="connsiteX25239" y="connsiteY25239"/>
              </a:cxn>
              <a:cxn ang="0">
                <a:pos x="connsiteX25240" y="connsiteY25240"/>
              </a:cxn>
              <a:cxn ang="0">
                <a:pos x="connsiteX25241" y="connsiteY25241"/>
              </a:cxn>
              <a:cxn ang="0">
                <a:pos x="connsiteX25242" y="connsiteY25242"/>
              </a:cxn>
              <a:cxn ang="0">
                <a:pos x="connsiteX25243" y="connsiteY25243"/>
              </a:cxn>
              <a:cxn ang="0">
                <a:pos x="connsiteX25244" y="connsiteY25244"/>
              </a:cxn>
              <a:cxn ang="0">
                <a:pos x="connsiteX25245" y="connsiteY25245"/>
              </a:cxn>
              <a:cxn ang="0">
                <a:pos x="connsiteX25246" y="connsiteY25246"/>
              </a:cxn>
              <a:cxn ang="0">
                <a:pos x="connsiteX25247" y="connsiteY25247"/>
              </a:cxn>
              <a:cxn ang="0">
                <a:pos x="connsiteX25248" y="connsiteY25248"/>
              </a:cxn>
              <a:cxn ang="0">
                <a:pos x="connsiteX25249" y="connsiteY25249"/>
              </a:cxn>
              <a:cxn ang="0">
                <a:pos x="connsiteX25250" y="connsiteY25250"/>
              </a:cxn>
              <a:cxn ang="0">
                <a:pos x="connsiteX25251" y="connsiteY25251"/>
              </a:cxn>
              <a:cxn ang="0">
                <a:pos x="connsiteX25252" y="connsiteY25252"/>
              </a:cxn>
              <a:cxn ang="0">
                <a:pos x="connsiteX25253" y="connsiteY25253"/>
              </a:cxn>
              <a:cxn ang="0">
                <a:pos x="connsiteX25254" y="connsiteY25254"/>
              </a:cxn>
              <a:cxn ang="0">
                <a:pos x="connsiteX25255" y="connsiteY25255"/>
              </a:cxn>
              <a:cxn ang="0">
                <a:pos x="connsiteX25256" y="connsiteY25256"/>
              </a:cxn>
              <a:cxn ang="0">
                <a:pos x="connsiteX25257" y="connsiteY25257"/>
              </a:cxn>
              <a:cxn ang="0">
                <a:pos x="connsiteX25258" y="connsiteY25258"/>
              </a:cxn>
              <a:cxn ang="0">
                <a:pos x="connsiteX25259" y="connsiteY25259"/>
              </a:cxn>
              <a:cxn ang="0">
                <a:pos x="connsiteX25260" y="connsiteY25260"/>
              </a:cxn>
              <a:cxn ang="0">
                <a:pos x="connsiteX25261" y="connsiteY25261"/>
              </a:cxn>
              <a:cxn ang="0">
                <a:pos x="connsiteX25262" y="connsiteY25262"/>
              </a:cxn>
              <a:cxn ang="0">
                <a:pos x="connsiteX25263" y="connsiteY25263"/>
              </a:cxn>
              <a:cxn ang="0">
                <a:pos x="connsiteX25264" y="connsiteY25264"/>
              </a:cxn>
              <a:cxn ang="0">
                <a:pos x="connsiteX25265" y="connsiteY25265"/>
              </a:cxn>
              <a:cxn ang="0">
                <a:pos x="connsiteX25266" y="connsiteY25266"/>
              </a:cxn>
              <a:cxn ang="0">
                <a:pos x="connsiteX25267" y="connsiteY25267"/>
              </a:cxn>
              <a:cxn ang="0">
                <a:pos x="connsiteX25268" y="connsiteY25268"/>
              </a:cxn>
              <a:cxn ang="0">
                <a:pos x="connsiteX25269" y="connsiteY25269"/>
              </a:cxn>
              <a:cxn ang="0">
                <a:pos x="connsiteX25270" y="connsiteY25270"/>
              </a:cxn>
              <a:cxn ang="0">
                <a:pos x="connsiteX25271" y="connsiteY25271"/>
              </a:cxn>
              <a:cxn ang="0">
                <a:pos x="connsiteX25272" y="connsiteY25272"/>
              </a:cxn>
              <a:cxn ang="0">
                <a:pos x="connsiteX25273" y="connsiteY25273"/>
              </a:cxn>
              <a:cxn ang="0">
                <a:pos x="connsiteX25274" y="connsiteY25274"/>
              </a:cxn>
              <a:cxn ang="0">
                <a:pos x="connsiteX25275" y="connsiteY25275"/>
              </a:cxn>
              <a:cxn ang="0">
                <a:pos x="connsiteX25276" y="connsiteY25276"/>
              </a:cxn>
              <a:cxn ang="0">
                <a:pos x="connsiteX25277" y="connsiteY25277"/>
              </a:cxn>
              <a:cxn ang="0">
                <a:pos x="connsiteX25278" y="connsiteY25278"/>
              </a:cxn>
              <a:cxn ang="0">
                <a:pos x="connsiteX25279" y="connsiteY25279"/>
              </a:cxn>
              <a:cxn ang="0">
                <a:pos x="connsiteX25280" y="connsiteY25280"/>
              </a:cxn>
              <a:cxn ang="0">
                <a:pos x="connsiteX25281" y="connsiteY25281"/>
              </a:cxn>
              <a:cxn ang="0">
                <a:pos x="connsiteX25282" y="connsiteY25282"/>
              </a:cxn>
              <a:cxn ang="0">
                <a:pos x="connsiteX25283" y="connsiteY25283"/>
              </a:cxn>
              <a:cxn ang="0">
                <a:pos x="connsiteX25284" y="connsiteY25284"/>
              </a:cxn>
              <a:cxn ang="0">
                <a:pos x="connsiteX25285" y="connsiteY25285"/>
              </a:cxn>
              <a:cxn ang="0">
                <a:pos x="connsiteX25286" y="connsiteY25286"/>
              </a:cxn>
              <a:cxn ang="0">
                <a:pos x="connsiteX25287" y="connsiteY25287"/>
              </a:cxn>
              <a:cxn ang="0">
                <a:pos x="connsiteX25288" y="connsiteY25288"/>
              </a:cxn>
              <a:cxn ang="0">
                <a:pos x="connsiteX25289" y="connsiteY25289"/>
              </a:cxn>
              <a:cxn ang="0">
                <a:pos x="connsiteX25290" y="connsiteY25290"/>
              </a:cxn>
              <a:cxn ang="0">
                <a:pos x="connsiteX25291" y="connsiteY25291"/>
              </a:cxn>
              <a:cxn ang="0">
                <a:pos x="connsiteX25292" y="connsiteY25292"/>
              </a:cxn>
              <a:cxn ang="0">
                <a:pos x="connsiteX25293" y="connsiteY25293"/>
              </a:cxn>
              <a:cxn ang="0">
                <a:pos x="connsiteX25294" y="connsiteY25294"/>
              </a:cxn>
              <a:cxn ang="0">
                <a:pos x="connsiteX25295" y="connsiteY25295"/>
              </a:cxn>
              <a:cxn ang="0">
                <a:pos x="connsiteX25296" y="connsiteY25296"/>
              </a:cxn>
              <a:cxn ang="0">
                <a:pos x="connsiteX25297" y="connsiteY25297"/>
              </a:cxn>
              <a:cxn ang="0">
                <a:pos x="connsiteX25298" y="connsiteY25298"/>
              </a:cxn>
              <a:cxn ang="0">
                <a:pos x="connsiteX25299" y="connsiteY25299"/>
              </a:cxn>
              <a:cxn ang="0">
                <a:pos x="connsiteX25300" y="connsiteY25300"/>
              </a:cxn>
              <a:cxn ang="0">
                <a:pos x="connsiteX25301" y="connsiteY25301"/>
              </a:cxn>
              <a:cxn ang="0">
                <a:pos x="connsiteX25302" y="connsiteY25302"/>
              </a:cxn>
              <a:cxn ang="0">
                <a:pos x="connsiteX25303" y="connsiteY25303"/>
              </a:cxn>
              <a:cxn ang="0">
                <a:pos x="connsiteX25304" y="connsiteY25304"/>
              </a:cxn>
              <a:cxn ang="0">
                <a:pos x="connsiteX25305" y="connsiteY25305"/>
              </a:cxn>
              <a:cxn ang="0">
                <a:pos x="connsiteX25306" y="connsiteY25306"/>
              </a:cxn>
              <a:cxn ang="0">
                <a:pos x="connsiteX25307" y="connsiteY25307"/>
              </a:cxn>
              <a:cxn ang="0">
                <a:pos x="connsiteX25308" y="connsiteY25308"/>
              </a:cxn>
              <a:cxn ang="0">
                <a:pos x="connsiteX25309" y="connsiteY25309"/>
              </a:cxn>
              <a:cxn ang="0">
                <a:pos x="connsiteX25310" y="connsiteY25310"/>
              </a:cxn>
              <a:cxn ang="0">
                <a:pos x="connsiteX25311" y="connsiteY25311"/>
              </a:cxn>
              <a:cxn ang="0">
                <a:pos x="connsiteX25312" y="connsiteY25312"/>
              </a:cxn>
              <a:cxn ang="0">
                <a:pos x="connsiteX25313" y="connsiteY25313"/>
              </a:cxn>
              <a:cxn ang="0">
                <a:pos x="connsiteX25314" y="connsiteY25314"/>
              </a:cxn>
              <a:cxn ang="0">
                <a:pos x="connsiteX25315" y="connsiteY25315"/>
              </a:cxn>
              <a:cxn ang="0">
                <a:pos x="connsiteX25316" y="connsiteY25316"/>
              </a:cxn>
              <a:cxn ang="0">
                <a:pos x="connsiteX25317" y="connsiteY25317"/>
              </a:cxn>
              <a:cxn ang="0">
                <a:pos x="connsiteX25318" y="connsiteY25318"/>
              </a:cxn>
              <a:cxn ang="0">
                <a:pos x="connsiteX25319" y="connsiteY25319"/>
              </a:cxn>
              <a:cxn ang="0">
                <a:pos x="connsiteX25320" y="connsiteY25320"/>
              </a:cxn>
              <a:cxn ang="0">
                <a:pos x="connsiteX25321" y="connsiteY25321"/>
              </a:cxn>
              <a:cxn ang="0">
                <a:pos x="connsiteX25322" y="connsiteY25322"/>
              </a:cxn>
              <a:cxn ang="0">
                <a:pos x="connsiteX25323" y="connsiteY25323"/>
              </a:cxn>
              <a:cxn ang="0">
                <a:pos x="connsiteX25324" y="connsiteY25324"/>
              </a:cxn>
              <a:cxn ang="0">
                <a:pos x="connsiteX25325" y="connsiteY25325"/>
              </a:cxn>
              <a:cxn ang="0">
                <a:pos x="connsiteX25326" y="connsiteY25326"/>
              </a:cxn>
              <a:cxn ang="0">
                <a:pos x="connsiteX25327" y="connsiteY25327"/>
              </a:cxn>
              <a:cxn ang="0">
                <a:pos x="connsiteX25328" y="connsiteY25328"/>
              </a:cxn>
              <a:cxn ang="0">
                <a:pos x="connsiteX25329" y="connsiteY25329"/>
              </a:cxn>
              <a:cxn ang="0">
                <a:pos x="connsiteX25330" y="connsiteY25330"/>
              </a:cxn>
              <a:cxn ang="0">
                <a:pos x="connsiteX25331" y="connsiteY25331"/>
              </a:cxn>
              <a:cxn ang="0">
                <a:pos x="connsiteX25332" y="connsiteY25332"/>
              </a:cxn>
              <a:cxn ang="0">
                <a:pos x="connsiteX25333" y="connsiteY25333"/>
              </a:cxn>
              <a:cxn ang="0">
                <a:pos x="connsiteX25334" y="connsiteY25334"/>
              </a:cxn>
              <a:cxn ang="0">
                <a:pos x="connsiteX25335" y="connsiteY25335"/>
              </a:cxn>
              <a:cxn ang="0">
                <a:pos x="connsiteX25336" y="connsiteY25336"/>
              </a:cxn>
              <a:cxn ang="0">
                <a:pos x="connsiteX25337" y="connsiteY25337"/>
              </a:cxn>
              <a:cxn ang="0">
                <a:pos x="connsiteX25338" y="connsiteY25338"/>
              </a:cxn>
              <a:cxn ang="0">
                <a:pos x="connsiteX25339" y="connsiteY25339"/>
              </a:cxn>
              <a:cxn ang="0">
                <a:pos x="connsiteX25340" y="connsiteY25340"/>
              </a:cxn>
              <a:cxn ang="0">
                <a:pos x="connsiteX25341" y="connsiteY25341"/>
              </a:cxn>
              <a:cxn ang="0">
                <a:pos x="connsiteX25342" y="connsiteY25342"/>
              </a:cxn>
              <a:cxn ang="0">
                <a:pos x="connsiteX25343" y="connsiteY25343"/>
              </a:cxn>
              <a:cxn ang="0">
                <a:pos x="connsiteX25344" y="connsiteY25344"/>
              </a:cxn>
              <a:cxn ang="0">
                <a:pos x="connsiteX25345" y="connsiteY25345"/>
              </a:cxn>
              <a:cxn ang="0">
                <a:pos x="connsiteX25346" y="connsiteY25346"/>
              </a:cxn>
              <a:cxn ang="0">
                <a:pos x="connsiteX25347" y="connsiteY25347"/>
              </a:cxn>
              <a:cxn ang="0">
                <a:pos x="connsiteX25348" y="connsiteY25348"/>
              </a:cxn>
              <a:cxn ang="0">
                <a:pos x="connsiteX25349" y="connsiteY25349"/>
              </a:cxn>
              <a:cxn ang="0">
                <a:pos x="connsiteX25350" y="connsiteY25350"/>
              </a:cxn>
              <a:cxn ang="0">
                <a:pos x="connsiteX25351" y="connsiteY25351"/>
              </a:cxn>
              <a:cxn ang="0">
                <a:pos x="connsiteX25352" y="connsiteY25352"/>
              </a:cxn>
              <a:cxn ang="0">
                <a:pos x="connsiteX25353" y="connsiteY25353"/>
              </a:cxn>
              <a:cxn ang="0">
                <a:pos x="connsiteX25354" y="connsiteY25354"/>
              </a:cxn>
              <a:cxn ang="0">
                <a:pos x="connsiteX25355" y="connsiteY25355"/>
              </a:cxn>
              <a:cxn ang="0">
                <a:pos x="connsiteX25356" y="connsiteY25356"/>
              </a:cxn>
              <a:cxn ang="0">
                <a:pos x="connsiteX25357" y="connsiteY25357"/>
              </a:cxn>
              <a:cxn ang="0">
                <a:pos x="connsiteX25358" y="connsiteY25358"/>
              </a:cxn>
              <a:cxn ang="0">
                <a:pos x="connsiteX25359" y="connsiteY25359"/>
              </a:cxn>
              <a:cxn ang="0">
                <a:pos x="connsiteX25360" y="connsiteY25360"/>
              </a:cxn>
              <a:cxn ang="0">
                <a:pos x="connsiteX25361" y="connsiteY25361"/>
              </a:cxn>
              <a:cxn ang="0">
                <a:pos x="connsiteX25362" y="connsiteY25362"/>
              </a:cxn>
              <a:cxn ang="0">
                <a:pos x="connsiteX25363" y="connsiteY25363"/>
              </a:cxn>
              <a:cxn ang="0">
                <a:pos x="connsiteX25364" y="connsiteY25364"/>
              </a:cxn>
              <a:cxn ang="0">
                <a:pos x="connsiteX25365" y="connsiteY25365"/>
              </a:cxn>
              <a:cxn ang="0">
                <a:pos x="connsiteX25366" y="connsiteY25366"/>
              </a:cxn>
              <a:cxn ang="0">
                <a:pos x="connsiteX25367" y="connsiteY25367"/>
              </a:cxn>
              <a:cxn ang="0">
                <a:pos x="connsiteX25368" y="connsiteY25368"/>
              </a:cxn>
              <a:cxn ang="0">
                <a:pos x="connsiteX25369" y="connsiteY25369"/>
              </a:cxn>
              <a:cxn ang="0">
                <a:pos x="connsiteX25370" y="connsiteY25370"/>
              </a:cxn>
              <a:cxn ang="0">
                <a:pos x="connsiteX25371" y="connsiteY25371"/>
              </a:cxn>
              <a:cxn ang="0">
                <a:pos x="connsiteX25372" y="connsiteY25372"/>
              </a:cxn>
              <a:cxn ang="0">
                <a:pos x="connsiteX25373" y="connsiteY25373"/>
              </a:cxn>
              <a:cxn ang="0">
                <a:pos x="connsiteX25374" y="connsiteY25374"/>
              </a:cxn>
              <a:cxn ang="0">
                <a:pos x="connsiteX25375" y="connsiteY25375"/>
              </a:cxn>
              <a:cxn ang="0">
                <a:pos x="connsiteX25376" y="connsiteY25376"/>
              </a:cxn>
              <a:cxn ang="0">
                <a:pos x="connsiteX25377" y="connsiteY25377"/>
              </a:cxn>
              <a:cxn ang="0">
                <a:pos x="connsiteX25378" y="connsiteY25378"/>
              </a:cxn>
              <a:cxn ang="0">
                <a:pos x="connsiteX25379" y="connsiteY25379"/>
              </a:cxn>
              <a:cxn ang="0">
                <a:pos x="connsiteX25380" y="connsiteY25380"/>
              </a:cxn>
              <a:cxn ang="0">
                <a:pos x="connsiteX25381" y="connsiteY25381"/>
              </a:cxn>
              <a:cxn ang="0">
                <a:pos x="connsiteX25382" y="connsiteY25382"/>
              </a:cxn>
              <a:cxn ang="0">
                <a:pos x="connsiteX25383" y="connsiteY25383"/>
              </a:cxn>
              <a:cxn ang="0">
                <a:pos x="connsiteX25384" y="connsiteY25384"/>
              </a:cxn>
              <a:cxn ang="0">
                <a:pos x="connsiteX25385" y="connsiteY25385"/>
              </a:cxn>
              <a:cxn ang="0">
                <a:pos x="connsiteX25386" y="connsiteY25386"/>
              </a:cxn>
              <a:cxn ang="0">
                <a:pos x="connsiteX25387" y="connsiteY25387"/>
              </a:cxn>
              <a:cxn ang="0">
                <a:pos x="connsiteX25388" y="connsiteY25388"/>
              </a:cxn>
              <a:cxn ang="0">
                <a:pos x="connsiteX25389" y="connsiteY25389"/>
              </a:cxn>
              <a:cxn ang="0">
                <a:pos x="connsiteX25390" y="connsiteY25390"/>
              </a:cxn>
              <a:cxn ang="0">
                <a:pos x="connsiteX25391" y="connsiteY25391"/>
              </a:cxn>
              <a:cxn ang="0">
                <a:pos x="connsiteX25392" y="connsiteY25392"/>
              </a:cxn>
              <a:cxn ang="0">
                <a:pos x="connsiteX25393" y="connsiteY25393"/>
              </a:cxn>
              <a:cxn ang="0">
                <a:pos x="connsiteX25394" y="connsiteY25394"/>
              </a:cxn>
              <a:cxn ang="0">
                <a:pos x="connsiteX25395" y="connsiteY25395"/>
              </a:cxn>
              <a:cxn ang="0">
                <a:pos x="connsiteX25396" y="connsiteY25396"/>
              </a:cxn>
              <a:cxn ang="0">
                <a:pos x="connsiteX25397" y="connsiteY25397"/>
              </a:cxn>
              <a:cxn ang="0">
                <a:pos x="connsiteX25398" y="connsiteY25398"/>
              </a:cxn>
              <a:cxn ang="0">
                <a:pos x="connsiteX25399" y="connsiteY25399"/>
              </a:cxn>
              <a:cxn ang="0">
                <a:pos x="connsiteX25400" y="connsiteY25400"/>
              </a:cxn>
              <a:cxn ang="0">
                <a:pos x="connsiteX25401" y="connsiteY25401"/>
              </a:cxn>
              <a:cxn ang="0">
                <a:pos x="connsiteX25402" y="connsiteY25402"/>
              </a:cxn>
              <a:cxn ang="0">
                <a:pos x="connsiteX25403" y="connsiteY25403"/>
              </a:cxn>
              <a:cxn ang="0">
                <a:pos x="connsiteX25404" y="connsiteY25404"/>
              </a:cxn>
              <a:cxn ang="0">
                <a:pos x="connsiteX25405" y="connsiteY25405"/>
              </a:cxn>
              <a:cxn ang="0">
                <a:pos x="connsiteX25406" y="connsiteY25406"/>
              </a:cxn>
              <a:cxn ang="0">
                <a:pos x="connsiteX25407" y="connsiteY25407"/>
              </a:cxn>
              <a:cxn ang="0">
                <a:pos x="connsiteX25408" y="connsiteY25408"/>
              </a:cxn>
              <a:cxn ang="0">
                <a:pos x="connsiteX25409" y="connsiteY25409"/>
              </a:cxn>
              <a:cxn ang="0">
                <a:pos x="connsiteX25410" y="connsiteY25410"/>
              </a:cxn>
              <a:cxn ang="0">
                <a:pos x="connsiteX25411" y="connsiteY25411"/>
              </a:cxn>
              <a:cxn ang="0">
                <a:pos x="connsiteX25412" y="connsiteY25412"/>
              </a:cxn>
              <a:cxn ang="0">
                <a:pos x="connsiteX25413" y="connsiteY25413"/>
              </a:cxn>
              <a:cxn ang="0">
                <a:pos x="connsiteX25414" y="connsiteY25414"/>
              </a:cxn>
              <a:cxn ang="0">
                <a:pos x="connsiteX25415" y="connsiteY25415"/>
              </a:cxn>
              <a:cxn ang="0">
                <a:pos x="connsiteX25416" y="connsiteY25416"/>
              </a:cxn>
              <a:cxn ang="0">
                <a:pos x="connsiteX25417" y="connsiteY25417"/>
              </a:cxn>
              <a:cxn ang="0">
                <a:pos x="connsiteX25418" y="connsiteY25418"/>
              </a:cxn>
              <a:cxn ang="0">
                <a:pos x="connsiteX25419" y="connsiteY25419"/>
              </a:cxn>
              <a:cxn ang="0">
                <a:pos x="connsiteX25420" y="connsiteY25420"/>
              </a:cxn>
              <a:cxn ang="0">
                <a:pos x="connsiteX25421" y="connsiteY25421"/>
              </a:cxn>
              <a:cxn ang="0">
                <a:pos x="connsiteX25422" y="connsiteY25422"/>
              </a:cxn>
              <a:cxn ang="0">
                <a:pos x="connsiteX25423" y="connsiteY25423"/>
              </a:cxn>
              <a:cxn ang="0">
                <a:pos x="connsiteX25424" y="connsiteY25424"/>
              </a:cxn>
              <a:cxn ang="0">
                <a:pos x="connsiteX25425" y="connsiteY25425"/>
              </a:cxn>
              <a:cxn ang="0">
                <a:pos x="connsiteX25426" y="connsiteY25426"/>
              </a:cxn>
              <a:cxn ang="0">
                <a:pos x="connsiteX25427" y="connsiteY25427"/>
              </a:cxn>
              <a:cxn ang="0">
                <a:pos x="connsiteX25428" y="connsiteY25428"/>
              </a:cxn>
              <a:cxn ang="0">
                <a:pos x="connsiteX25429" y="connsiteY25429"/>
              </a:cxn>
              <a:cxn ang="0">
                <a:pos x="connsiteX25430" y="connsiteY25430"/>
              </a:cxn>
              <a:cxn ang="0">
                <a:pos x="connsiteX25431" y="connsiteY25431"/>
              </a:cxn>
              <a:cxn ang="0">
                <a:pos x="connsiteX25432" y="connsiteY25432"/>
              </a:cxn>
              <a:cxn ang="0">
                <a:pos x="connsiteX25433" y="connsiteY25433"/>
              </a:cxn>
              <a:cxn ang="0">
                <a:pos x="connsiteX25434" y="connsiteY25434"/>
              </a:cxn>
              <a:cxn ang="0">
                <a:pos x="connsiteX25435" y="connsiteY25435"/>
              </a:cxn>
              <a:cxn ang="0">
                <a:pos x="connsiteX25436" y="connsiteY25436"/>
              </a:cxn>
              <a:cxn ang="0">
                <a:pos x="connsiteX25437" y="connsiteY25437"/>
              </a:cxn>
              <a:cxn ang="0">
                <a:pos x="connsiteX25438" y="connsiteY25438"/>
              </a:cxn>
              <a:cxn ang="0">
                <a:pos x="connsiteX25439" y="connsiteY25439"/>
              </a:cxn>
              <a:cxn ang="0">
                <a:pos x="connsiteX25440" y="connsiteY25440"/>
              </a:cxn>
              <a:cxn ang="0">
                <a:pos x="connsiteX25441" y="connsiteY25441"/>
              </a:cxn>
              <a:cxn ang="0">
                <a:pos x="connsiteX25442" y="connsiteY25442"/>
              </a:cxn>
              <a:cxn ang="0">
                <a:pos x="connsiteX25443" y="connsiteY25443"/>
              </a:cxn>
              <a:cxn ang="0">
                <a:pos x="connsiteX25444" y="connsiteY25444"/>
              </a:cxn>
              <a:cxn ang="0">
                <a:pos x="connsiteX25445" y="connsiteY25445"/>
              </a:cxn>
              <a:cxn ang="0">
                <a:pos x="connsiteX25446" y="connsiteY25446"/>
              </a:cxn>
              <a:cxn ang="0">
                <a:pos x="connsiteX25447" y="connsiteY25447"/>
              </a:cxn>
              <a:cxn ang="0">
                <a:pos x="connsiteX25448" y="connsiteY25448"/>
              </a:cxn>
              <a:cxn ang="0">
                <a:pos x="connsiteX25449" y="connsiteY25449"/>
              </a:cxn>
              <a:cxn ang="0">
                <a:pos x="connsiteX25450" y="connsiteY25450"/>
              </a:cxn>
              <a:cxn ang="0">
                <a:pos x="connsiteX25451" y="connsiteY25451"/>
              </a:cxn>
              <a:cxn ang="0">
                <a:pos x="connsiteX25452" y="connsiteY25452"/>
              </a:cxn>
              <a:cxn ang="0">
                <a:pos x="connsiteX25453" y="connsiteY25453"/>
              </a:cxn>
              <a:cxn ang="0">
                <a:pos x="connsiteX25454" y="connsiteY25454"/>
              </a:cxn>
              <a:cxn ang="0">
                <a:pos x="connsiteX25455" y="connsiteY25455"/>
              </a:cxn>
              <a:cxn ang="0">
                <a:pos x="connsiteX25456" y="connsiteY25456"/>
              </a:cxn>
              <a:cxn ang="0">
                <a:pos x="connsiteX25457" y="connsiteY25457"/>
              </a:cxn>
              <a:cxn ang="0">
                <a:pos x="connsiteX25458" y="connsiteY25458"/>
              </a:cxn>
              <a:cxn ang="0">
                <a:pos x="connsiteX25459" y="connsiteY25459"/>
              </a:cxn>
              <a:cxn ang="0">
                <a:pos x="connsiteX25460" y="connsiteY25460"/>
              </a:cxn>
              <a:cxn ang="0">
                <a:pos x="connsiteX25461" y="connsiteY25461"/>
              </a:cxn>
              <a:cxn ang="0">
                <a:pos x="connsiteX25462" y="connsiteY25462"/>
              </a:cxn>
              <a:cxn ang="0">
                <a:pos x="connsiteX25463" y="connsiteY25463"/>
              </a:cxn>
              <a:cxn ang="0">
                <a:pos x="connsiteX25464" y="connsiteY25464"/>
              </a:cxn>
              <a:cxn ang="0">
                <a:pos x="connsiteX25465" y="connsiteY25465"/>
              </a:cxn>
              <a:cxn ang="0">
                <a:pos x="connsiteX25466" y="connsiteY25466"/>
              </a:cxn>
              <a:cxn ang="0">
                <a:pos x="connsiteX25467" y="connsiteY25467"/>
              </a:cxn>
              <a:cxn ang="0">
                <a:pos x="connsiteX25468" y="connsiteY25468"/>
              </a:cxn>
              <a:cxn ang="0">
                <a:pos x="connsiteX25469" y="connsiteY25469"/>
              </a:cxn>
              <a:cxn ang="0">
                <a:pos x="connsiteX25470" y="connsiteY25470"/>
              </a:cxn>
              <a:cxn ang="0">
                <a:pos x="connsiteX25471" y="connsiteY25471"/>
              </a:cxn>
              <a:cxn ang="0">
                <a:pos x="connsiteX25472" y="connsiteY25472"/>
              </a:cxn>
              <a:cxn ang="0">
                <a:pos x="connsiteX25473" y="connsiteY25473"/>
              </a:cxn>
              <a:cxn ang="0">
                <a:pos x="connsiteX25474" y="connsiteY25474"/>
              </a:cxn>
              <a:cxn ang="0">
                <a:pos x="connsiteX25475" y="connsiteY25475"/>
              </a:cxn>
              <a:cxn ang="0">
                <a:pos x="connsiteX25476" y="connsiteY25476"/>
              </a:cxn>
              <a:cxn ang="0">
                <a:pos x="connsiteX25477" y="connsiteY25477"/>
              </a:cxn>
              <a:cxn ang="0">
                <a:pos x="connsiteX25478" y="connsiteY25478"/>
              </a:cxn>
              <a:cxn ang="0">
                <a:pos x="connsiteX25479" y="connsiteY25479"/>
              </a:cxn>
              <a:cxn ang="0">
                <a:pos x="connsiteX25480" y="connsiteY25480"/>
              </a:cxn>
              <a:cxn ang="0">
                <a:pos x="connsiteX25481" y="connsiteY25481"/>
              </a:cxn>
              <a:cxn ang="0">
                <a:pos x="connsiteX25482" y="connsiteY25482"/>
              </a:cxn>
              <a:cxn ang="0">
                <a:pos x="connsiteX25483" y="connsiteY25483"/>
              </a:cxn>
              <a:cxn ang="0">
                <a:pos x="connsiteX25484" y="connsiteY25484"/>
              </a:cxn>
              <a:cxn ang="0">
                <a:pos x="connsiteX25485" y="connsiteY25485"/>
              </a:cxn>
              <a:cxn ang="0">
                <a:pos x="connsiteX25486" y="connsiteY25486"/>
              </a:cxn>
              <a:cxn ang="0">
                <a:pos x="connsiteX25487" y="connsiteY25487"/>
              </a:cxn>
              <a:cxn ang="0">
                <a:pos x="connsiteX25488" y="connsiteY25488"/>
              </a:cxn>
              <a:cxn ang="0">
                <a:pos x="connsiteX25489" y="connsiteY25489"/>
              </a:cxn>
              <a:cxn ang="0">
                <a:pos x="connsiteX25490" y="connsiteY25490"/>
              </a:cxn>
              <a:cxn ang="0">
                <a:pos x="connsiteX25491" y="connsiteY25491"/>
              </a:cxn>
              <a:cxn ang="0">
                <a:pos x="connsiteX25492" y="connsiteY25492"/>
              </a:cxn>
              <a:cxn ang="0">
                <a:pos x="connsiteX25493" y="connsiteY25493"/>
              </a:cxn>
              <a:cxn ang="0">
                <a:pos x="connsiteX25494" y="connsiteY25494"/>
              </a:cxn>
              <a:cxn ang="0">
                <a:pos x="connsiteX25495" y="connsiteY25495"/>
              </a:cxn>
              <a:cxn ang="0">
                <a:pos x="connsiteX25496" y="connsiteY25496"/>
              </a:cxn>
              <a:cxn ang="0">
                <a:pos x="connsiteX25497" y="connsiteY25497"/>
              </a:cxn>
              <a:cxn ang="0">
                <a:pos x="connsiteX25498" y="connsiteY25498"/>
              </a:cxn>
              <a:cxn ang="0">
                <a:pos x="connsiteX25499" y="connsiteY25499"/>
              </a:cxn>
              <a:cxn ang="0">
                <a:pos x="connsiteX25500" y="connsiteY25500"/>
              </a:cxn>
              <a:cxn ang="0">
                <a:pos x="connsiteX25501" y="connsiteY25501"/>
              </a:cxn>
              <a:cxn ang="0">
                <a:pos x="connsiteX25502" y="connsiteY25502"/>
              </a:cxn>
              <a:cxn ang="0">
                <a:pos x="connsiteX25503" y="connsiteY25503"/>
              </a:cxn>
              <a:cxn ang="0">
                <a:pos x="connsiteX25504" y="connsiteY25504"/>
              </a:cxn>
              <a:cxn ang="0">
                <a:pos x="connsiteX25505" y="connsiteY25505"/>
              </a:cxn>
              <a:cxn ang="0">
                <a:pos x="connsiteX25506" y="connsiteY25506"/>
              </a:cxn>
              <a:cxn ang="0">
                <a:pos x="connsiteX25507" y="connsiteY25507"/>
              </a:cxn>
              <a:cxn ang="0">
                <a:pos x="connsiteX25508" y="connsiteY25508"/>
              </a:cxn>
              <a:cxn ang="0">
                <a:pos x="connsiteX25509" y="connsiteY25509"/>
              </a:cxn>
              <a:cxn ang="0">
                <a:pos x="connsiteX25510" y="connsiteY25510"/>
              </a:cxn>
              <a:cxn ang="0">
                <a:pos x="connsiteX25511" y="connsiteY25511"/>
              </a:cxn>
              <a:cxn ang="0">
                <a:pos x="connsiteX25512" y="connsiteY25512"/>
              </a:cxn>
              <a:cxn ang="0">
                <a:pos x="connsiteX25513" y="connsiteY25513"/>
              </a:cxn>
              <a:cxn ang="0">
                <a:pos x="connsiteX25514" y="connsiteY25514"/>
              </a:cxn>
              <a:cxn ang="0">
                <a:pos x="connsiteX25515" y="connsiteY25515"/>
              </a:cxn>
              <a:cxn ang="0">
                <a:pos x="connsiteX25516" y="connsiteY25516"/>
              </a:cxn>
              <a:cxn ang="0">
                <a:pos x="connsiteX25517" y="connsiteY25517"/>
              </a:cxn>
              <a:cxn ang="0">
                <a:pos x="connsiteX25518" y="connsiteY25518"/>
              </a:cxn>
              <a:cxn ang="0">
                <a:pos x="connsiteX25519" y="connsiteY25519"/>
              </a:cxn>
              <a:cxn ang="0">
                <a:pos x="connsiteX25520" y="connsiteY25520"/>
              </a:cxn>
              <a:cxn ang="0">
                <a:pos x="connsiteX25521" y="connsiteY25521"/>
              </a:cxn>
              <a:cxn ang="0">
                <a:pos x="connsiteX25522" y="connsiteY25522"/>
              </a:cxn>
              <a:cxn ang="0">
                <a:pos x="connsiteX25523" y="connsiteY25523"/>
              </a:cxn>
              <a:cxn ang="0">
                <a:pos x="connsiteX25524" y="connsiteY25524"/>
              </a:cxn>
              <a:cxn ang="0">
                <a:pos x="connsiteX25525" y="connsiteY25525"/>
              </a:cxn>
              <a:cxn ang="0">
                <a:pos x="connsiteX25526" y="connsiteY25526"/>
              </a:cxn>
              <a:cxn ang="0">
                <a:pos x="connsiteX25527" y="connsiteY25527"/>
              </a:cxn>
              <a:cxn ang="0">
                <a:pos x="connsiteX25528" y="connsiteY25528"/>
              </a:cxn>
              <a:cxn ang="0">
                <a:pos x="connsiteX25529" y="connsiteY25529"/>
              </a:cxn>
              <a:cxn ang="0">
                <a:pos x="connsiteX25530" y="connsiteY25530"/>
              </a:cxn>
              <a:cxn ang="0">
                <a:pos x="connsiteX25531" y="connsiteY25531"/>
              </a:cxn>
              <a:cxn ang="0">
                <a:pos x="connsiteX25532" y="connsiteY25532"/>
              </a:cxn>
              <a:cxn ang="0">
                <a:pos x="connsiteX25533" y="connsiteY25533"/>
              </a:cxn>
              <a:cxn ang="0">
                <a:pos x="connsiteX25534" y="connsiteY25534"/>
              </a:cxn>
              <a:cxn ang="0">
                <a:pos x="connsiteX25535" y="connsiteY25535"/>
              </a:cxn>
              <a:cxn ang="0">
                <a:pos x="connsiteX25536" y="connsiteY25536"/>
              </a:cxn>
              <a:cxn ang="0">
                <a:pos x="connsiteX25537" y="connsiteY25537"/>
              </a:cxn>
              <a:cxn ang="0">
                <a:pos x="connsiteX25538" y="connsiteY25538"/>
              </a:cxn>
              <a:cxn ang="0">
                <a:pos x="connsiteX25539" y="connsiteY25539"/>
              </a:cxn>
              <a:cxn ang="0">
                <a:pos x="connsiteX25540" y="connsiteY25540"/>
              </a:cxn>
              <a:cxn ang="0">
                <a:pos x="connsiteX25541" y="connsiteY25541"/>
              </a:cxn>
              <a:cxn ang="0">
                <a:pos x="connsiteX25542" y="connsiteY25542"/>
              </a:cxn>
              <a:cxn ang="0">
                <a:pos x="connsiteX25543" y="connsiteY25543"/>
              </a:cxn>
              <a:cxn ang="0">
                <a:pos x="connsiteX25544" y="connsiteY25544"/>
              </a:cxn>
              <a:cxn ang="0">
                <a:pos x="connsiteX25545" y="connsiteY25545"/>
              </a:cxn>
              <a:cxn ang="0">
                <a:pos x="connsiteX25546" y="connsiteY25546"/>
              </a:cxn>
              <a:cxn ang="0">
                <a:pos x="connsiteX25547" y="connsiteY25547"/>
              </a:cxn>
              <a:cxn ang="0">
                <a:pos x="connsiteX25548" y="connsiteY25548"/>
              </a:cxn>
              <a:cxn ang="0">
                <a:pos x="connsiteX25549" y="connsiteY25549"/>
              </a:cxn>
              <a:cxn ang="0">
                <a:pos x="connsiteX25550" y="connsiteY25550"/>
              </a:cxn>
              <a:cxn ang="0">
                <a:pos x="connsiteX25551" y="connsiteY25551"/>
              </a:cxn>
              <a:cxn ang="0">
                <a:pos x="connsiteX25552" y="connsiteY25552"/>
              </a:cxn>
              <a:cxn ang="0">
                <a:pos x="connsiteX25553" y="connsiteY25553"/>
              </a:cxn>
              <a:cxn ang="0">
                <a:pos x="connsiteX25554" y="connsiteY25554"/>
              </a:cxn>
              <a:cxn ang="0">
                <a:pos x="connsiteX25555" y="connsiteY25555"/>
              </a:cxn>
              <a:cxn ang="0">
                <a:pos x="connsiteX25556" y="connsiteY25556"/>
              </a:cxn>
              <a:cxn ang="0">
                <a:pos x="connsiteX25557" y="connsiteY25557"/>
              </a:cxn>
              <a:cxn ang="0">
                <a:pos x="connsiteX25558" y="connsiteY25558"/>
              </a:cxn>
              <a:cxn ang="0">
                <a:pos x="connsiteX25559" y="connsiteY25559"/>
              </a:cxn>
              <a:cxn ang="0">
                <a:pos x="connsiteX25560" y="connsiteY25560"/>
              </a:cxn>
              <a:cxn ang="0">
                <a:pos x="connsiteX25561" y="connsiteY25561"/>
              </a:cxn>
              <a:cxn ang="0">
                <a:pos x="connsiteX25562" y="connsiteY25562"/>
              </a:cxn>
              <a:cxn ang="0">
                <a:pos x="connsiteX25563" y="connsiteY25563"/>
              </a:cxn>
              <a:cxn ang="0">
                <a:pos x="connsiteX25564" y="connsiteY25564"/>
              </a:cxn>
              <a:cxn ang="0">
                <a:pos x="connsiteX25565" y="connsiteY25565"/>
              </a:cxn>
              <a:cxn ang="0">
                <a:pos x="connsiteX25566" y="connsiteY25566"/>
              </a:cxn>
              <a:cxn ang="0">
                <a:pos x="connsiteX25567" y="connsiteY25567"/>
              </a:cxn>
              <a:cxn ang="0">
                <a:pos x="connsiteX25568" y="connsiteY25568"/>
              </a:cxn>
              <a:cxn ang="0">
                <a:pos x="connsiteX25569" y="connsiteY25569"/>
              </a:cxn>
              <a:cxn ang="0">
                <a:pos x="connsiteX25570" y="connsiteY25570"/>
              </a:cxn>
              <a:cxn ang="0">
                <a:pos x="connsiteX25571" y="connsiteY25571"/>
              </a:cxn>
              <a:cxn ang="0">
                <a:pos x="connsiteX25572" y="connsiteY25572"/>
              </a:cxn>
              <a:cxn ang="0">
                <a:pos x="connsiteX25573" y="connsiteY25573"/>
              </a:cxn>
              <a:cxn ang="0">
                <a:pos x="connsiteX25574" y="connsiteY25574"/>
              </a:cxn>
              <a:cxn ang="0">
                <a:pos x="connsiteX25575" y="connsiteY25575"/>
              </a:cxn>
              <a:cxn ang="0">
                <a:pos x="connsiteX25576" y="connsiteY25576"/>
              </a:cxn>
              <a:cxn ang="0">
                <a:pos x="connsiteX25577" y="connsiteY25577"/>
              </a:cxn>
              <a:cxn ang="0">
                <a:pos x="connsiteX25578" y="connsiteY25578"/>
              </a:cxn>
              <a:cxn ang="0">
                <a:pos x="connsiteX25579" y="connsiteY25579"/>
              </a:cxn>
              <a:cxn ang="0">
                <a:pos x="connsiteX25580" y="connsiteY25580"/>
              </a:cxn>
              <a:cxn ang="0">
                <a:pos x="connsiteX25581" y="connsiteY25581"/>
              </a:cxn>
              <a:cxn ang="0">
                <a:pos x="connsiteX25582" y="connsiteY25582"/>
              </a:cxn>
              <a:cxn ang="0">
                <a:pos x="connsiteX25583" y="connsiteY25583"/>
              </a:cxn>
              <a:cxn ang="0">
                <a:pos x="connsiteX25584" y="connsiteY25584"/>
              </a:cxn>
              <a:cxn ang="0">
                <a:pos x="connsiteX25585" y="connsiteY25585"/>
              </a:cxn>
              <a:cxn ang="0">
                <a:pos x="connsiteX25586" y="connsiteY25586"/>
              </a:cxn>
              <a:cxn ang="0">
                <a:pos x="connsiteX25587" y="connsiteY25587"/>
              </a:cxn>
              <a:cxn ang="0">
                <a:pos x="connsiteX25588" y="connsiteY25588"/>
              </a:cxn>
              <a:cxn ang="0">
                <a:pos x="connsiteX25589" y="connsiteY25589"/>
              </a:cxn>
              <a:cxn ang="0">
                <a:pos x="connsiteX25590" y="connsiteY25590"/>
              </a:cxn>
              <a:cxn ang="0">
                <a:pos x="connsiteX25591" y="connsiteY25591"/>
              </a:cxn>
              <a:cxn ang="0">
                <a:pos x="connsiteX25592" y="connsiteY25592"/>
              </a:cxn>
              <a:cxn ang="0">
                <a:pos x="connsiteX25593" y="connsiteY25593"/>
              </a:cxn>
              <a:cxn ang="0">
                <a:pos x="connsiteX25594" y="connsiteY25594"/>
              </a:cxn>
              <a:cxn ang="0">
                <a:pos x="connsiteX25595" y="connsiteY25595"/>
              </a:cxn>
              <a:cxn ang="0">
                <a:pos x="connsiteX25596" y="connsiteY25596"/>
              </a:cxn>
              <a:cxn ang="0">
                <a:pos x="connsiteX25597" y="connsiteY25597"/>
              </a:cxn>
              <a:cxn ang="0">
                <a:pos x="connsiteX25598" y="connsiteY25598"/>
              </a:cxn>
              <a:cxn ang="0">
                <a:pos x="connsiteX25599" y="connsiteY25599"/>
              </a:cxn>
              <a:cxn ang="0">
                <a:pos x="connsiteX25600" y="connsiteY25600"/>
              </a:cxn>
              <a:cxn ang="0">
                <a:pos x="connsiteX25601" y="connsiteY25601"/>
              </a:cxn>
              <a:cxn ang="0">
                <a:pos x="connsiteX25602" y="connsiteY25602"/>
              </a:cxn>
              <a:cxn ang="0">
                <a:pos x="connsiteX25603" y="connsiteY25603"/>
              </a:cxn>
              <a:cxn ang="0">
                <a:pos x="connsiteX25604" y="connsiteY25604"/>
              </a:cxn>
              <a:cxn ang="0">
                <a:pos x="connsiteX25605" y="connsiteY25605"/>
              </a:cxn>
              <a:cxn ang="0">
                <a:pos x="connsiteX25606" y="connsiteY25606"/>
              </a:cxn>
              <a:cxn ang="0">
                <a:pos x="connsiteX25607" y="connsiteY25607"/>
              </a:cxn>
              <a:cxn ang="0">
                <a:pos x="connsiteX25608" y="connsiteY25608"/>
              </a:cxn>
              <a:cxn ang="0">
                <a:pos x="connsiteX25609" y="connsiteY25609"/>
              </a:cxn>
              <a:cxn ang="0">
                <a:pos x="connsiteX25610" y="connsiteY25610"/>
              </a:cxn>
              <a:cxn ang="0">
                <a:pos x="connsiteX25611" y="connsiteY25611"/>
              </a:cxn>
              <a:cxn ang="0">
                <a:pos x="connsiteX25612" y="connsiteY25612"/>
              </a:cxn>
              <a:cxn ang="0">
                <a:pos x="connsiteX25613" y="connsiteY25613"/>
              </a:cxn>
              <a:cxn ang="0">
                <a:pos x="connsiteX25614" y="connsiteY25614"/>
              </a:cxn>
              <a:cxn ang="0">
                <a:pos x="connsiteX25615" y="connsiteY25615"/>
              </a:cxn>
              <a:cxn ang="0">
                <a:pos x="connsiteX25616" y="connsiteY25616"/>
              </a:cxn>
              <a:cxn ang="0">
                <a:pos x="connsiteX25617" y="connsiteY25617"/>
              </a:cxn>
              <a:cxn ang="0">
                <a:pos x="connsiteX25618" y="connsiteY25618"/>
              </a:cxn>
              <a:cxn ang="0">
                <a:pos x="connsiteX25619" y="connsiteY25619"/>
              </a:cxn>
              <a:cxn ang="0">
                <a:pos x="connsiteX25620" y="connsiteY25620"/>
              </a:cxn>
              <a:cxn ang="0">
                <a:pos x="connsiteX25621" y="connsiteY25621"/>
              </a:cxn>
              <a:cxn ang="0">
                <a:pos x="connsiteX25622" y="connsiteY25622"/>
              </a:cxn>
              <a:cxn ang="0">
                <a:pos x="connsiteX25623" y="connsiteY25623"/>
              </a:cxn>
              <a:cxn ang="0">
                <a:pos x="connsiteX25624" y="connsiteY25624"/>
              </a:cxn>
              <a:cxn ang="0">
                <a:pos x="connsiteX25625" y="connsiteY25625"/>
              </a:cxn>
              <a:cxn ang="0">
                <a:pos x="connsiteX25626" y="connsiteY25626"/>
              </a:cxn>
              <a:cxn ang="0">
                <a:pos x="connsiteX25627" y="connsiteY25627"/>
              </a:cxn>
              <a:cxn ang="0">
                <a:pos x="connsiteX25628" y="connsiteY25628"/>
              </a:cxn>
              <a:cxn ang="0">
                <a:pos x="connsiteX25629" y="connsiteY25629"/>
              </a:cxn>
              <a:cxn ang="0">
                <a:pos x="connsiteX25630" y="connsiteY25630"/>
              </a:cxn>
              <a:cxn ang="0">
                <a:pos x="connsiteX25631" y="connsiteY25631"/>
              </a:cxn>
              <a:cxn ang="0">
                <a:pos x="connsiteX25632" y="connsiteY25632"/>
              </a:cxn>
              <a:cxn ang="0">
                <a:pos x="connsiteX25633" y="connsiteY25633"/>
              </a:cxn>
              <a:cxn ang="0">
                <a:pos x="connsiteX25634" y="connsiteY25634"/>
              </a:cxn>
              <a:cxn ang="0">
                <a:pos x="connsiteX25635" y="connsiteY25635"/>
              </a:cxn>
              <a:cxn ang="0">
                <a:pos x="connsiteX25636" y="connsiteY25636"/>
              </a:cxn>
              <a:cxn ang="0">
                <a:pos x="connsiteX25637" y="connsiteY25637"/>
              </a:cxn>
              <a:cxn ang="0">
                <a:pos x="connsiteX25638" y="connsiteY25638"/>
              </a:cxn>
              <a:cxn ang="0">
                <a:pos x="connsiteX25639" y="connsiteY25639"/>
              </a:cxn>
              <a:cxn ang="0">
                <a:pos x="connsiteX25640" y="connsiteY25640"/>
              </a:cxn>
              <a:cxn ang="0">
                <a:pos x="connsiteX25641" y="connsiteY25641"/>
              </a:cxn>
              <a:cxn ang="0">
                <a:pos x="connsiteX25642" y="connsiteY25642"/>
              </a:cxn>
              <a:cxn ang="0">
                <a:pos x="connsiteX25643" y="connsiteY25643"/>
              </a:cxn>
              <a:cxn ang="0">
                <a:pos x="connsiteX25644" y="connsiteY25644"/>
              </a:cxn>
              <a:cxn ang="0">
                <a:pos x="connsiteX25645" y="connsiteY25645"/>
              </a:cxn>
              <a:cxn ang="0">
                <a:pos x="connsiteX25646" y="connsiteY25646"/>
              </a:cxn>
              <a:cxn ang="0">
                <a:pos x="connsiteX25647" y="connsiteY25647"/>
              </a:cxn>
              <a:cxn ang="0">
                <a:pos x="connsiteX25648" y="connsiteY25648"/>
              </a:cxn>
              <a:cxn ang="0">
                <a:pos x="connsiteX25649" y="connsiteY25649"/>
              </a:cxn>
              <a:cxn ang="0">
                <a:pos x="connsiteX25650" y="connsiteY25650"/>
              </a:cxn>
              <a:cxn ang="0">
                <a:pos x="connsiteX25651" y="connsiteY25651"/>
              </a:cxn>
              <a:cxn ang="0">
                <a:pos x="connsiteX25652" y="connsiteY25652"/>
              </a:cxn>
              <a:cxn ang="0">
                <a:pos x="connsiteX25653" y="connsiteY25653"/>
              </a:cxn>
              <a:cxn ang="0">
                <a:pos x="connsiteX25654" y="connsiteY25654"/>
              </a:cxn>
              <a:cxn ang="0">
                <a:pos x="connsiteX25655" y="connsiteY25655"/>
              </a:cxn>
              <a:cxn ang="0">
                <a:pos x="connsiteX25656" y="connsiteY25656"/>
              </a:cxn>
              <a:cxn ang="0">
                <a:pos x="connsiteX25657" y="connsiteY25657"/>
              </a:cxn>
              <a:cxn ang="0">
                <a:pos x="connsiteX25658" y="connsiteY25658"/>
              </a:cxn>
              <a:cxn ang="0">
                <a:pos x="connsiteX25659" y="connsiteY25659"/>
              </a:cxn>
              <a:cxn ang="0">
                <a:pos x="connsiteX25660" y="connsiteY25660"/>
              </a:cxn>
              <a:cxn ang="0">
                <a:pos x="connsiteX25661" y="connsiteY25661"/>
              </a:cxn>
              <a:cxn ang="0">
                <a:pos x="connsiteX25662" y="connsiteY25662"/>
              </a:cxn>
              <a:cxn ang="0">
                <a:pos x="connsiteX25663" y="connsiteY25663"/>
              </a:cxn>
              <a:cxn ang="0">
                <a:pos x="connsiteX25664" y="connsiteY25664"/>
              </a:cxn>
              <a:cxn ang="0">
                <a:pos x="connsiteX25665" y="connsiteY25665"/>
              </a:cxn>
              <a:cxn ang="0">
                <a:pos x="connsiteX25666" y="connsiteY25666"/>
              </a:cxn>
              <a:cxn ang="0">
                <a:pos x="connsiteX25667" y="connsiteY25667"/>
              </a:cxn>
              <a:cxn ang="0">
                <a:pos x="connsiteX25668" y="connsiteY25668"/>
              </a:cxn>
              <a:cxn ang="0">
                <a:pos x="connsiteX25669" y="connsiteY25669"/>
              </a:cxn>
              <a:cxn ang="0">
                <a:pos x="connsiteX25670" y="connsiteY25670"/>
              </a:cxn>
              <a:cxn ang="0">
                <a:pos x="connsiteX25671" y="connsiteY25671"/>
              </a:cxn>
              <a:cxn ang="0">
                <a:pos x="connsiteX25672" y="connsiteY25672"/>
              </a:cxn>
              <a:cxn ang="0">
                <a:pos x="connsiteX25673" y="connsiteY25673"/>
              </a:cxn>
              <a:cxn ang="0">
                <a:pos x="connsiteX25674" y="connsiteY25674"/>
              </a:cxn>
              <a:cxn ang="0">
                <a:pos x="connsiteX25675" y="connsiteY25675"/>
              </a:cxn>
              <a:cxn ang="0">
                <a:pos x="connsiteX25676" y="connsiteY25676"/>
              </a:cxn>
              <a:cxn ang="0">
                <a:pos x="connsiteX25677" y="connsiteY25677"/>
              </a:cxn>
              <a:cxn ang="0">
                <a:pos x="connsiteX25678" y="connsiteY25678"/>
              </a:cxn>
              <a:cxn ang="0">
                <a:pos x="connsiteX25679" y="connsiteY25679"/>
              </a:cxn>
              <a:cxn ang="0">
                <a:pos x="connsiteX25680" y="connsiteY25680"/>
              </a:cxn>
              <a:cxn ang="0">
                <a:pos x="connsiteX25681" y="connsiteY25681"/>
              </a:cxn>
              <a:cxn ang="0">
                <a:pos x="connsiteX25682" y="connsiteY25682"/>
              </a:cxn>
              <a:cxn ang="0">
                <a:pos x="connsiteX25683" y="connsiteY25683"/>
              </a:cxn>
              <a:cxn ang="0">
                <a:pos x="connsiteX25684" y="connsiteY25684"/>
              </a:cxn>
              <a:cxn ang="0">
                <a:pos x="connsiteX25685" y="connsiteY25685"/>
              </a:cxn>
              <a:cxn ang="0">
                <a:pos x="connsiteX25686" y="connsiteY25686"/>
              </a:cxn>
              <a:cxn ang="0">
                <a:pos x="connsiteX25687" y="connsiteY25687"/>
              </a:cxn>
              <a:cxn ang="0">
                <a:pos x="connsiteX25688" y="connsiteY25688"/>
              </a:cxn>
              <a:cxn ang="0">
                <a:pos x="connsiteX25689" y="connsiteY25689"/>
              </a:cxn>
              <a:cxn ang="0">
                <a:pos x="connsiteX25690" y="connsiteY25690"/>
              </a:cxn>
              <a:cxn ang="0">
                <a:pos x="connsiteX25691" y="connsiteY25691"/>
              </a:cxn>
              <a:cxn ang="0">
                <a:pos x="connsiteX25692" y="connsiteY25692"/>
              </a:cxn>
              <a:cxn ang="0">
                <a:pos x="connsiteX25693" y="connsiteY25693"/>
              </a:cxn>
              <a:cxn ang="0">
                <a:pos x="connsiteX25694" y="connsiteY25694"/>
              </a:cxn>
              <a:cxn ang="0">
                <a:pos x="connsiteX25695" y="connsiteY25695"/>
              </a:cxn>
              <a:cxn ang="0">
                <a:pos x="connsiteX25696" y="connsiteY25696"/>
              </a:cxn>
              <a:cxn ang="0">
                <a:pos x="connsiteX25697" y="connsiteY25697"/>
              </a:cxn>
              <a:cxn ang="0">
                <a:pos x="connsiteX25698" y="connsiteY25698"/>
              </a:cxn>
              <a:cxn ang="0">
                <a:pos x="connsiteX25699" y="connsiteY25699"/>
              </a:cxn>
              <a:cxn ang="0">
                <a:pos x="connsiteX25700" y="connsiteY25700"/>
              </a:cxn>
              <a:cxn ang="0">
                <a:pos x="connsiteX25701" y="connsiteY25701"/>
              </a:cxn>
              <a:cxn ang="0">
                <a:pos x="connsiteX25702" y="connsiteY25702"/>
              </a:cxn>
              <a:cxn ang="0">
                <a:pos x="connsiteX25703" y="connsiteY25703"/>
              </a:cxn>
              <a:cxn ang="0">
                <a:pos x="connsiteX25704" y="connsiteY25704"/>
              </a:cxn>
              <a:cxn ang="0">
                <a:pos x="connsiteX25705" y="connsiteY25705"/>
              </a:cxn>
              <a:cxn ang="0">
                <a:pos x="connsiteX25706" y="connsiteY25706"/>
              </a:cxn>
              <a:cxn ang="0">
                <a:pos x="connsiteX25707" y="connsiteY25707"/>
              </a:cxn>
              <a:cxn ang="0">
                <a:pos x="connsiteX25708" y="connsiteY25708"/>
              </a:cxn>
              <a:cxn ang="0">
                <a:pos x="connsiteX25709" y="connsiteY25709"/>
              </a:cxn>
              <a:cxn ang="0">
                <a:pos x="connsiteX25710" y="connsiteY25710"/>
              </a:cxn>
              <a:cxn ang="0">
                <a:pos x="connsiteX25711" y="connsiteY25711"/>
              </a:cxn>
              <a:cxn ang="0">
                <a:pos x="connsiteX25712" y="connsiteY25712"/>
              </a:cxn>
              <a:cxn ang="0">
                <a:pos x="connsiteX25713" y="connsiteY25713"/>
              </a:cxn>
              <a:cxn ang="0">
                <a:pos x="connsiteX25714" y="connsiteY25714"/>
              </a:cxn>
              <a:cxn ang="0">
                <a:pos x="connsiteX25715" y="connsiteY25715"/>
              </a:cxn>
              <a:cxn ang="0">
                <a:pos x="connsiteX25716" y="connsiteY25716"/>
              </a:cxn>
              <a:cxn ang="0">
                <a:pos x="connsiteX25717" y="connsiteY25717"/>
              </a:cxn>
              <a:cxn ang="0">
                <a:pos x="connsiteX25718" y="connsiteY25718"/>
              </a:cxn>
              <a:cxn ang="0">
                <a:pos x="connsiteX25719" y="connsiteY25719"/>
              </a:cxn>
              <a:cxn ang="0">
                <a:pos x="connsiteX25720" y="connsiteY25720"/>
              </a:cxn>
              <a:cxn ang="0">
                <a:pos x="connsiteX25721" y="connsiteY25721"/>
              </a:cxn>
              <a:cxn ang="0">
                <a:pos x="connsiteX25722" y="connsiteY25722"/>
              </a:cxn>
              <a:cxn ang="0">
                <a:pos x="connsiteX25723" y="connsiteY25723"/>
              </a:cxn>
              <a:cxn ang="0">
                <a:pos x="connsiteX25724" y="connsiteY25724"/>
              </a:cxn>
              <a:cxn ang="0">
                <a:pos x="connsiteX25725" y="connsiteY25725"/>
              </a:cxn>
              <a:cxn ang="0">
                <a:pos x="connsiteX25726" y="connsiteY25726"/>
              </a:cxn>
              <a:cxn ang="0">
                <a:pos x="connsiteX25727" y="connsiteY25727"/>
              </a:cxn>
              <a:cxn ang="0">
                <a:pos x="connsiteX25728" y="connsiteY25728"/>
              </a:cxn>
              <a:cxn ang="0">
                <a:pos x="connsiteX25729" y="connsiteY25729"/>
              </a:cxn>
              <a:cxn ang="0">
                <a:pos x="connsiteX25730" y="connsiteY25730"/>
              </a:cxn>
              <a:cxn ang="0">
                <a:pos x="connsiteX25731" y="connsiteY25731"/>
              </a:cxn>
              <a:cxn ang="0">
                <a:pos x="connsiteX25732" y="connsiteY25732"/>
              </a:cxn>
              <a:cxn ang="0">
                <a:pos x="connsiteX25733" y="connsiteY25733"/>
              </a:cxn>
              <a:cxn ang="0">
                <a:pos x="connsiteX25734" y="connsiteY25734"/>
              </a:cxn>
              <a:cxn ang="0">
                <a:pos x="connsiteX25735" y="connsiteY25735"/>
              </a:cxn>
              <a:cxn ang="0">
                <a:pos x="connsiteX25736" y="connsiteY25736"/>
              </a:cxn>
              <a:cxn ang="0">
                <a:pos x="connsiteX25737" y="connsiteY25737"/>
              </a:cxn>
              <a:cxn ang="0">
                <a:pos x="connsiteX25738" y="connsiteY25738"/>
              </a:cxn>
              <a:cxn ang="0">
                <a:pos x="connsiteX25739" y="connsiteY25739"/>
              </a:cxn>
              <a:cxn ang="0">
                <a:pos x="connsiteX25740" y="connsiteY25740"/>
              </a:cxn>
              <a:cxn ang="0">
                <a:pos x="connsiteX25741" y="connsiteY25741"/>
              </a:cxn>
              <a:cxn ang="0">
                <a:pos x="connsiteX25742" y="connsiteY25742"/>
              </a:cxn>
              <a:cxn ang="0">
                <a:pos x="connsiteX25743" y="connsiteY25743"/>
              </a:cxn>
              <a:cxn ang="0">
                <a:pos x="connsiteX25744" y="connsiteY25744"/>
              </a:cxn>
              <a:cxn ang="0">
                <a:pos x="connsiteX25745" y="connsiteY25745"/>
              </a:cxn>
              <a:cxn ang="0">
                <a:pos x="connsiteX25746" y="connsiteY25746"/>
              </a:cxn>
              <a:cxn ang="0">
                <a:pos x="connsiteX25747" y="connsiteY25747"/>
              </a:cxn>
              <a:cxn ang="0">
                <a:pos x="connsiteX25748" y="connsiteY25748"/>
              </a:cxn>
              <a:cxn ang="0">
                <a:pos x="connsiteX25749" y="connsiteY25749"/>
              </a:cxn>
              <a:cxn ang="0">
                <a:pos x="connsiteX25750" y="connsiteY25750"/>
              </a:cxn>
              <a:cxn ang="0">
                <a:pos x="connsiteX25751" y="connsiteY25751"/>
              </a:cxn>
              <a:cxn ang="0">
                <a:pos x="connsiteX25752" y="connsiteY25752"/>
              </a:cxn>
              <a:cxn ang="0">
                <a:pos x="connsiteX25753" y="connsiteY25753"/>
              </a:cxn>
              <a:cxn ang="0">
                <a:pos x="connsiteX25754" y="connsiteY25754"/>
              </a:cxn>
              <a:cxn ang="0">
                <a:pos x="connsiteX25755" y="connsiteY25755"/>
              </a:cxn>
              <a:cxn ang="0">
                <a:pos x="connsiteX25756" y="connsiteY25756"/>
              </a:cxn>
              <a:cxn ang="0">
                <a:pos x="connsiteX25757" y="connsiteY25757"/>
              </a:cxn>
              <a:cxn ang="0">
                <a:pos x="connsiteX25758" y="connsiteY25758"/>
              </a:cxn>
              <a:cxn ang="0">
                <a:pos x="connsiteX25759" y="connsiteY25759"/>
              </a:cxn>
              <a:cxn ang="0">
                <a:pos x="connsiteX25760" y="connsiteY25760"/>
              </a:cxn>
              <a:cxn ang="0">
                <a:pos x="connsiteX25761" y="connsiteY25761"/>
              </a:cxn>
              <a:cxn ang="0">
                <a:pos x="connsiteX25762" y="connsiteY25762"/>
              </a:cxn>
              <a:cxn ang="0">
                <a:pos x="connsiteX25763" y="connsiteY25763"/>
              </a:cxn>
              <a:cxn ang="0">
                <a:pos x="connsiteX25764" y="connsiteY25764"/>
              </a:cxn>
              <a:cxn ang="0">
                <a:pos x="connsiteX25765" y="connsiteY25765"/>
              </a:cxn>
              <a:cxn ang="0">
                <a:pos x="connsiteX25766" y="connsiteY25766"/>
              </a:cxn>
              <a:cxn ang="0">
                <a:pos x="connsiteX25767" y="connsiteY25767"/>
              </a:cxn>
              <a:cxn ang="0">
                <a:pos x="connsiteX25768" y="connsiteY25768"/>
              </a:cxn>
              <a:cxn ang="0">
                <a:pos x="connsiteX25769" y="connsiteY25769"/>
              </a:cxn>
              <a:cxn ang="0">
                <a:pos x="connsiteX25770" y="connsiteY25770"/>
              </a:cxn>
              <a:cxn ang="0">
                <a:pos x="connsiteX25771" y="connsiteY25771"/>
              </a:cxn>
              <a:cxn ang="0">
                <a:pos x="connsiteX25772" y="connsiteY25772"/>
              </a:cxn>
              <a:cxn ang="0">
                <a:pos x="connsiteX25773" y="connsiteY25773"/>
              </a:cxn>
              <a:cxn ang="0">
                <a:pos x="connsiteX25774" y="connsiteY25774"/>
              </a:cxn>
              <a:cxn ang="0">
                <a:pos x="connsiteX25775" y="connsiteY25775"/>
              </a:cxn>
              <a:cxn ang="0">
                <a:pos x="connsiteX25776" y="connsiteY25776"/>
              </a:cxn>
              <a:cxn ang="0">
                <a:pos x="connsiteX25777" y="connsiteY25777"/>
              </a:cxn>
              <a:cxn ang="0">
                <a:pos x="connsiteX25778" y="connsiteY25778"/>
              </a:cxn>
              <a:cxn ang="0">
                <a:pos x="connsiteX25779" y="connsiteY25779"/>
              </a:cxn>
              <a:cxn ang="0">
                <a:pos x="connsiteX25780" y="connsiteY25780"/>
              </a:cxn>
              <a:cxn ang="0">
                <a:pos x="connsiteX25781" y="connsiteY25781"/>
              </a:cxn>
              <a:cxn ang="0">
                <a:pos x="connsiteX25782" y="connsiteY25782"/>
              </a:cxn>
              <a:cxn ang="0">
                <a:pos x="connsiteX25783" y="connsiteY25783"/>
              </a:cxn>
              <a:cxn ang="0">
                <a:pos x="connsiteX25784" y="connsiteY25784"/>
              </a:cxn>
              <a:cxn ang="0">
                <a:pos x="connsiteX25785" y="connsiteY25785"/>
              </a:cxn>
              <a:cxn ang="0">
                <a:pos x="connsiteX25786" y="connsiteY25786"/>
              </a:cxn>
              <a:cxn ang="0">
                <a:pos x="connsiteX25787" y="connsiteY25787"/>
              </a:cxn>
              <a:cxn ang="0">
                <a:pos x="connsiteX25788" y="connsiteY25788"/>
              </a:cxn>
              <a:cxn ang="0">
                <a:pos x="connsiteX25789" y="connsiteY25789"/>
              </a:cxn>
              <a:cxn ang="0">
                <a:pos x="connsiteX25790" y="connsiteY25790"/>
              </a:cxn>
              <a:cxn ang="0">
                <a:pos x="connsiteX25791" y="connsiteY25791"/>
              </a:cxn>
              <a:cxn ang="0">
                <a:pos x="connsiteX25792" y="connsiteY25792"/>
              </a:cxn>
              <a:cxn ang="0">
                <a:pos x="connsiteX25793" y="connsiteY25793"/>
              </a:cxn>
              <a:cxn ang="0">
                <a:pos x="connsiteX25794" y="connsiteY25794"/>
              </a:cxn>
              <a:cxn ang="0">
                <a:pos x="connsiteX25795" y="connsiteY25795"/>
              </a:cxn>
              <a:cxn ang="0">
                <a:pos x="connsiteX25796" y="connsiteY25796"/>
              </a:cxn>
              <a:cxn ang="0">
                <a:pos x="connsiteX25797" y="connsiteY25797"/>
              </a:cxn>
              <a:cxn ang="0">
                <a:pos x="connsiteX25798" y="connsiteY25798"/>
              </a:cxn>
              <a:cxn ang="0">
                <a:pos x="connsiteX25799" y="connsiteY25799"/>
              </a:cxn>
              <a:cxn ang="0">
                <a:pos x="connsiteX25800" y="connsiteY25800"/>
              </a:cxn>
              <a:cxn ang="0">
                <a:pos x="connsiteX25801" y="connsiteY25801"/>
              </a:cxn>
              <a:cxn ang="0">
                <a:pos x="connsiteX25802" y="connsiteY25802"/>
              </a:cxn>
              <a:cxn ang="0">
                <a:pos x="connsiteX25803" y="connsiteY25803"/>
              </a:cxn>
              <a:cxn ang="0">
                <a:pos x="connsiteX25804" y="connsiteY25804"/>
              </a:cxn>
              <a:cxn ang="0">
                <a:pos x="connsiteX25805" y="connsiteY25805"/>
              </a:cxn>
              <a:cxn ang="0">
                <a:pos x="connsiteX25806" y="connsiteY25806"/>
              </a:cxn>
              <a:cxn ang="0">
                <a:pos x="connsiteX25807" y="connsiteY25807"/>
              </a:cxn>
              <a:cxn ang="0">
                <a:pos x="connsiteX25808" y="connsiteY25808"/>
              </a:cxn>
              <a:cxn ang="0">
                <a:pos x="connsiteX25809" y="connsiteY25809"/>
              </a:cxn>
              <a:cxn ang="0">
                <a:pos x="connsiteX25810" y="connsiteY25810"/>
              </a:cxn>
              <a:cxn ang="0">
                <a:pos x="connsiteX25811" y="connsiteY25811"/>
              </a:cxn>
              <a:cxn ang="0">
                <a:pos x="connsiteX25812" y="connsiteY25812"/>
              </a:cxn>
              <a:cxn ang="0">
                <a:pos x="connsiteX25813" y="connsiteY25813"/>
              </a:cxn>
              <a:cxn ang="0">
                <a:pos x="connsiteX25814" y="connsiteY25814"/>
              </a:cxn>
              <a:cxn ang="0">
                <a:pos x="connsiteX25815" y="connsiteY25815"/>
              </a:cxn>
              <a:cxn ang="0">
                <a:pos x="connsiteX25816" y="connsiteY25816"/>
              </a:cxn>
              <a:cxn ang="0">
                <a:pos x="connsiteX25817" y="connsiteY25817"/>
              </a:cxn>
              <a:cxn ang="0">
                <a:pos x="connsiteX25818" y="connsiteY25818"/>
              </a:cxn>
              <a:cxn ang="0">
                <a:pos x="connsiteX25819" y="connsiteY25819"/>
              </a:cxn>
              <a:cxn ang="0">
                <a:pos x="connsiteX25820" y="connsiteY25820"/>
              </a:cxn>
              <a:cxn ang="0">
                <a:pos x="connsiteX25821" y="connsiteY25821"/>
              </a:cxn>
              <a:cxn ang="0">
                <a:pos x="connsiteX25822" y="connsiteY25822"/>
              </a:cxn>
              <a:cxn ang="0">
                <a:pos x="connsiteX25823" y="connsiteY25823"/>
              </a:cxn>
              <a:cxn ang="0">
                <a:pos x="connsiteX25824" y="connsiteY25824"/>
              </a:cxn>
              <a:cxn ang="0">
                <a:pos x="connsiteX25825" y="connsiteY25825"/>
              </a:cxn>
              <a:cxn ang="0">
                <a:pos x="connsiteX25826" y="connsiteY25826"/>
              </a:cxn>
              <a:cxn ang="0">
                <a:pos x="connsiteX25827" y="connsiteY25827"/>
              </a:cxn>
              <a:cxn ang="0">
                <a:pos x="connsiteX25828" y="connsiteY25828"/>
              </a:cxn>
              <a:cxn ang="0">
                <a:pos x="connsiteX25829" y="connsiteY25829"/>
              </a:cxn>
              <a:cxn ang="0">
                <a:pos x="connsiteX25830" y="connsiteY25830"/>
              </a:cxn>
              <a:cxn ang="0">
                <a:pos x="connsiteX25831" y="connsiteY25831"/>
              </a:cxn>
              <a:cxn ang="0">
                <a:pos x="connsiteX25832" y="connsiteY25832"/>
              </a:cxn>
              <a:cxn ang="0">
                <a:pos x="connsiteX25833" y="connsiteY25833"/>
              </a:cxn>
              <a:cxn ang="0">
                <a:pos x="connsiteX25834" y="connsiteY25834"/>
              </a:cxn>
              <a:cxn ang="0">
                <a:pos x="connsiteX25835" y="connsiteY25835"/>
              </a:cxn>
              <a:cxn ang="0">
                <a:pos x="connsiteX25836" y="connsiteY25836"/>
              </a:cxn>
              <a:cxn ang="0">
                <a:pos x="connsiteX25837" y="connsiteY25837"/>
              </a:cxn>
              <a:cxn ang="0">
                <a:pos x="connsiteX25838" y="connsiteY25838"/>
              </a:cxn>
              <a:cxn ang="0">
                <a:pos x="connsiteX25839" y="connsiteY25839"/>
              </a:cxn>
              <a:cxn ang="0">
                <a:pos x="connsiteX25840" y="connsiteY25840"/>
              </a:cxn>
              <a:cxn ang="0">
                <a:pos x="connsiteX25841" y="connsiteY25841"/>
              </a:cxn>
              <a:cxn ang="0">
                <a:pos x="connsiteX25842" y="connsiteY25842"/>
              </a:cxn>
              <a:cxn ang="0">
                <a:pos x="connsiteX25843" y="connsiteY25843"/>
              </a:cxn>
              <a:cxn ang="0">
                <a:pos x="connsiteX25844" y="connsiteY25844"/>
              </a:cxn>
              <a:cxn ang="0">
                <a:pos x="connsiteX25845" y="connsiteY25845"/>
              </a:cxn>
              <a:cxn ang="0">
                <a:pos x="connsiteX25846" y="connsiteY25846"/>
              </a:cxn>
              <a:cxn ang="0">
                <a:pos x="connsiteX25847" y="connsiteY25847"/>
              </a:cxn>
              <a:cxn ang="0">
                <a:pos x="connsiteX25848" y="connsiteY25848"/>
              </a:cxn>
              <a:cxn ang="0">
                <a:pos x="connsiteX25849" y="connsiteY25849"/>
              </a:cxn>
              <a:cxn ang="0">
                <a:pos x="connsiteX25850" y="connsiteY25850"/>
              </a:cxn>
              <a:cxn ang="0">
                <a:pos x="connsiteX25851" y="connsiteY25851"/>
              </a:cxn>
              <a:cxn ang="0">
                <a:pos x="connsiteX25852" y="connsiteY25852"/>
              </a:cxn>
              <a:cxn ang="0">
                <a:pos x="connsiteX25853" y="connsiteY25853"/>
              </a:cxn>
              <a:cxn ang="0">
                <a:pos x="connsiteX25854" y="connsiteY25854"/>
              </a:cxn>
              <a:cxn ang="0">
                <a:pos x="connsiteX25855" y="connsiteY25855"/>
              </a:cxn>
              <a:cxn ang="0">
                <a:pos x="connsiteX25856" y="connsiteY25856"/>
              </a:cxn>
              <a:cxn ang="0">
                <a:pos x="connsiteX25857" y="connsiteY25857"/>
              </a:cxn>
              <a:cxn ang="0">
                <a:pos x="connsiteX25858" y="connsiteY25858"/>
              </a:cxn>
              <a:cxn ang="0">
                <a:pos x="connsiteX25859" y="connsiteY25859"/>
              </a:cxn>
              <a:cxn ang="0">
                <a:pos x="connsiteX25860" y="connsiteY25860"/>
              </a:cxn>
              <a:cxn ang="0">
                <a:pos x="connsiteX25861" y="connsiteY25861"/>
              </a:cxn>
              <a:cxn ang="0">
                <a:pos x="connsiteX25862" y="connsiteY25862"/>
              </a:cxn>
              <a:cxn ang="0">
                <a:pos x="connsiteX25863" y="connsiteY25863"/>
              </a:cxn>
              <a:cxn ang="0">
                <a:pos x="connsiteX25864" y="connsiteY25864"/>
              </a:cxn>
              <a:cxn ang="0">
                <a:pos x="connsiteX25865" y="connsiteY25865"/>
              </a:cxn>
              <a:cxn ang="0">
                <a:pos x="connsiteX25866" y="connsiteY25866"/>
              </a:cxn>
              <a:cxn ang="0">
                <a:pos x="connsiteX25867" y="connsiteY25867"/>
              </a:cxn>
              <a:cxn ang="0">
                <a:pos x="connsiteX25868" y="connsiteY25868"/>
              </a:cxn>
              <a:cxn ang="0">
                <a:pos x="connsiteX25869" y="connsiteY25869"/>
              </a:cxn>
              <a:cxn ang="0">
                <a:pos x="connsiteX25870" y="connsiteY25870"/>
              </a:cxn>
              <a:cxn ang="0">
                <a:pos x="connsiteX25871" y="connsiteY25871"/>
              </a:cxn>
              <a:cxn ang="0">
                <a:pos x="connsiteX25872" y="connsiteY25872"/>
              </a:cxn>
              <a:cxn ang="0">
                <a:pos x="connsiteX25873" y="connsiteY25873"/>
              </a:cxn>
              <a:cxn ang="0">
                <a:pos x="connsiteX25874" y="connsiteY25874"/>
              </a:cxn>
              <a:cxn ang="0">
                <a:pos x="connsiteX25875" y="connsiteY25875"/>
              </a:cxn>
              <a:cxn ang="0">
                <a:pos x="connsiteX25876" y="connsiteY25876"/>
              </a:cxn>
              <a:cxn ang="0">
                <a:pos x="connsiteX25877" y="connsiteY25877"/>
              </a:cxn>
              <a:cxn ang="0">
                <a:pos x="connsiteX25878" y="connsiteY25878"/>
              </a:cxn>
              <a:cxn ang="0">
                <a:pos x="connsiteX25879" y="connsiteY25879"/>
              </a:cxn>
              <a:cxn ang="0">
                <a:pos x="connsiteX25880" y="connsiteY25880"/>
              </a:cxn>
              <a:cxn ang="0">
                <a:pos x="connsiteX25881" y="connsiteY25881"/>
              </a:cxn>
              <a:cxn ang="0">
                <a:pos x="connsiteX25882" y="connsiteY25882"/>
              </a:cxn>
              <a:cxn ang="0">
                <a:pos x="connsiteX25883" y="connsiteY25883"/>
              </a:cxn>
              <a:cxn ang="0">
                <a:pos x="connsiteX25884" y="connsiteY25884"/>
              </a:cxn>
              <a:cxn ang="0">
                <a:pos x="connsiteX25885" y="connsiteY25885"/>
              </a:cxn>
              <a:cxn ang="0">
                <a:pos x="connsiteX25886" y="connsiteY25886"/>
              </a:cxn>
              <a:cxn ang="0">
                <a:pos x="connsiteX25887" y="connsiteY25887"/>
              </a:cxn>
              <a:cxn ang="0">
                <a:pos x="connsiteX25888" y="connsiteY25888"/>
              </a:cxn>
              <a:cxn ang="0">
                <a:pos x="connsiteX25889" y="connsiteY25889"/>
              </a:cxn>
              <a:cxn ang="0">
                <a:pos x="connsiteX25890" y="connsiteY25890"/>
              </a:cxn>
              <a:cxn ang="0">
                <a:pos x="connsiteX25891" y="connsiteY25891"/>
              </a:cxn>
              <a:cxn ang="0">
                <a:pos x="connsiteX25892" y="connsiteY25892"/>
              </a:cxn>
              <a:cxn ang="0">
                <a:pos x="connsiteX25893" y="connsiteY25893"/>
              </a:cxn>
              <a:cxn ang="0">
                <a:pos x="connsiteX25894" y="connsiteY25894"/>
              </a:cxn>
              <a:cxn ang="0">
                <a:pos x="connsiteX25895" y="connsiteY25895"/>
              </a:cxn>
              <a:cxn ang="0">
                <a:pos x="connsiteX25896" y="connsiteY25896"/>
              </a:cxn>
              <a:cxn ang="0">
                <a:pos x="connsiteX25897" y="connsiteY25897"/>
              </a:cxn>
              <a:cxn ang="0">
                <a:pos x="connsiteX25898" y="connsiteY25898"/>
              </a:cxn>
              <a:cxn ang="0">
                <a:pos x="connsiteX25899" y="connsiteY25899"/>
              </a:cxn>
              <a:cxn ang="0">
                <a:pos x="connsiteX25900" y="connsiteY25900"/>
              </a:cxn>
              <a:cxn ang="0">
                <a:pos x="connsiteX25901" y="connsiteY25901"/>
              </a:cxn>
              <a:cxn ang="0">
                <a:pos x="connsiteX25902" y="connsiteY25902"/>
              </a:cxn>
              <a:cxn ang="0">
                <a:pos x="connsiteX25903" y="connsiteY25903"/>
              </a:cxn>
              <a:cxn ang="0">
                <a:pos x="connsiteX25904" y="connsiteY25904"/>
              </a:cxn>
              <a:cxn ang="0">
                <a:pos x="connsiteX25905" y="connsiteY25905"/>
              </a:cxn>
              <a:cxn ang="0">
                <a:pos x="connsiteX25906" y="connsiteY25906"/>
              </a:cxn>
              <a:cxn ang="0">
                <a:pos x="connsiteX25907" y="connsiteY25907"/>
              </a:cxn>
              <a:cxn ang="0">
                <a:pos x="connsiteX25908" y="connsiteY25908"/>
              </a:cxn>
              <a:cxn ang="0">
                <a:pos x="connsiteX25909" y="connsiteY25909"/>
              </a:cxn>
              <a:cxn ang="0">
                <a:pos x="connsiteX25910" y="connsiteY25910"/>
              </a:cxn>
              <a:cxn ang="0">
                <a:pos x="connsiteX25911" y="connsiteY25911"/>
              </a:cxn>
              <a:cxn ang="0">
                <a:pos x="connsiteX25912" y="connsiteY25912"/>
              </a:cxn>
              <a:cxn ang="0">
                <a:pos x="connsiteX25913" y="connsiteY25913"/>
              </a:cxn>
              <a:cxn ang="0">
                <a:pos x="connsiteX25914" y="connsiteY25914"/>
              </a:cxn>
              <a:cxn ang="0">
                <a:pos x="connsiteX25915" y="connsiteY25915"/>
              </a:cxn>
              <a:cxn ang="0">
                <a:pos x="connsiteX25916" y="connsiteY25916"/>
              </a:cxn>
              <a:cxn ang="0">
                <a:pos x="connsiteX25917" y="connsiteY25917"/>
              </a:cxn>
              <a:cxn ang="0">
                <a:pos x="connsiteX25918" y="connsiteY25918"/>
              </a:cxn>
              <a:cxn ang="0">
                <a:pos x="connsiteX25919" y="connsiteY25919"/>
              </a:cxn>
              <a:cxn ang="0">
                <a:pos x="connsiteX25920" y="connsiteY25920"/>
              </a:cxn>
              <a:cxn ang="0">
                <a:pos x="connsiteX25921" y="connsiteY25921"/>
              </a:cxn>
              <a:cxn ang="0">
                <a:pos x="connsiteX25922" y="connsiteY25922"/>
              </a:cxn>
              <a:cxn ang="0">
                <a:pos x="connsiteX25923" y="connsiteY25923"/>
              </a:cxn>
              <a:cxn ang="0">
                <a:pos x="connsiteX25924" y="connsiteY25924"/>
              </a:cxn>
              <a:cxn ang="0">
                <a:pos x="connsiteX25925" y="connsiteY25925"/>
              </a:cxn>
              <a:cxn ang="0">
                <a:pos x="connsiteX25926" y="connsiteY25926"/>
              </a:cxn>
              <a:cxn ang="0">
                <a:pos x="connsiteX25927" y="connsiteY25927"/>
              </a:cxn>
              <a:cxn ang="0">
                <a:pos x="connsiteX25928" y="connsiteY25928"/>
              </a:cxn>
              <a:cxn ang="0">
                <a:pos x="connsiteX25929" y="connsiteY25929"/>
              </a:cxn>
              <a:cxn ang="0">
                <a:pos x="connsiteX25930" y="connsiteY25930"/>
              </a:cxn>
              <a:cxn ang="0">
                <a:pos x="connsiteX25931" y="connsiteY25931"/>
              </a:cxn>
              <a:cxn ang="0">
                <a:pos x="connsiteX25932" y="connsiteY25932"/>
              </a:cxn>
              <a:cxn ang="0">
                <a:pos x="connsiteX25933" y="connsiteY25933"/>
              </a:cxn>
              <a:cxn ang="0">
                <a:pos x="connsiteX25934" y="connsiteY25934"/>
              </a:cxn>
              <a:cxn ang="0">
                <a:pos x="connsiteX25935" y="connsiteY25935"/>
              </a:cxn>
              <a:cxn ang="0">
                <a:pos x="connsiteX25936" y="connsiteY25936"/>
              </a:cxn>
              <a:cxn ang="0">
                <a:pos x="connsiteX25937" y="connsiteY25937"/>
              </a:cxn>
              <a:cxn ang="0">
                <a:pos x="connsiteX25938" y="connsiteY25938"/>
              </a:cxn>
              <a:cxn ang="0">
                <a:pos x="connsiteX25939" y="connsiteY25939"/>
              </a:cxn>
              <a:cxn ang="0">
                <a:pos x="connsiteX25940" y="connsiteY25940"/>
              </a:cxn>
              <a:cxn ang="0">
                <a:pos x="connsiteX25941" y="connsiteY25941"/>
              </a:cxn>
              <a:cxn ang="0">
                <a:pos x="connsiteX25942" y="connsiteY25942"/>
              </a:cxn>
              <a:cxn ang="0">
                <a:pos x="connsiteX25943" y="connsiteY25943"/>
              </a:cxn>
              <a:cxn ang="0">
                <a:pos x="connsiteX25944" y="connsiteY25944"/>
              </a:cxn>
              <a:cxn ang="0">
                <a:pos x="connsiteX25945" y="connsiteY25945"/>
              </a:cxn>
              <a:cxn ang="0">
                <a:pos x="connsiteX25946" y="connsiteY25946"/>
              </a:cxn>
              <a:cxn ang="0">
                <a:pos x="connsiteX25947" y="connsiteY25947"/>
              </a:cxn>
              <a:cxn ang="0">
                <a:pos x="connsiteX25948" y="connsiteY25948"/>
              </a:cxn>
              <a:cxn ang="0">
                <a:pos x="connsiteX25949" y="connsiteY25949"/>
              </a:cxn>
              <a:cxn ang="0">
                <a:pos x="connsiteX25950" y="connsiteY25950"/>
              </a:cxn>
              <a:cxn ang="0">
                <a:pos x="connsiteX25951" y="connsiteY25951"/>
              </a:cxn>
              <a:cxn ang="0">
                <a:pos x="connsiteX25952" y="connsiteY25952"/>
              </a:cxn>
              <a:cxn ang="0">
                <a:pos x="connsiteX25953" y="connsiteY25953"/>
              </a:cxn>
              <a:cxn ang="0">
                <a:pos x="connsiteX25954" y="connsiteY25954"/>
              </a:cxn>
              <a:cxn ang="0">
                <a:pos x="connsiteX25955" y="connsiteY25955"/>
              </a:cxn>
              <a:cxn ang="0">
                <a:pos x="connsiteX25956" y="connsiteY25956"/>
              </a:cxn>
              <a:cxn ang="0">
                <a:pos x="connsiteX25957" y="connsiteY25957"/>
              </a:cxn>
              <a:cxn ang="0">
                <a:pos x="connsiteX25958" y="connsiteY25958"/>
              </a:cxn>
              <a:cxn ang="0">
                <a:pos x="connsiteX25959" y="connsiteY25959"/>
              </a:cxn>
              <a:cxn ang="0">
                <a:pos x="connsiteX25960" y="connsiteY25960"/>
              </a:cxn>
              <a:cxn ang="0">
                <a:pos x="connsiteX25961" y="connsiteY25961"/>
              </a:cxn>
              <a:cxn ang="0">
                <a:pos x="connsiteX25962" y="connsiteY25962"/>
              </a:cxn>
              <a:cxn ang="0">
                <a:pos x="connsiteX25963" y="connsiteY25963"/>
              </a:cxn>
              <a:cxn ang="0">
                <a:pos x="connsiteX25964" y="connsiteY25964"/>
              </a:cxn>
              <a:cxn ang="0">
                <a:pos x="connsiteX25965" y="connsiteY25965"/>
              </a:cxn>
              <a:cxn ang="0">
                <a:pos x="connsiteX25966" y="connsiteY25966"/>
              </a:cxn>
              <a:cxn ang="0">
                <a:pos x="connsiteX25967" y="connsiteY25967"/>
              </a:cxn>
              <a:cxn ang="0">
                <a:pos x="connsiteX25968" y="connsiteY25968"/>
              </a:cxn>
              <a:cxn ang="0">
                <a:pos x="connsiteX25969" y="connsiteY25969"/>
              </a:cxn>
              <a:cxn ang="0">
                <a:pos x="connsiteX25970" y="connsiteY25970"/>
              </a:cxn>
              <a:cxn ang="0">
                <a:pos x="connsiteX25971" y="connsiteY25971"/>
              </a:cxn>
              <a:cxn ang="0">
                <a:pos x="connsiteX25972" y="connsiteY25972"/>
              </a:cxn>
              <a:cxn ang="0">
                <a:pos x="connsiteX25973" y="connsiteY25973"/>
              </a:cxn>
              <a:cxn ang="0">
                <a:pos x="connsiteX25974" y="connsiteY25974"/>
              </a:cxn>
              <a:cxn ang="0">
                <a:pos x="connsiteX25975" y="connsiteY25975"/>
              </a:cxn>
              <a:cxn ang="0">
                <a:pos x="connsiteX25976" y="connsiteY25976"/>
              </a:cxn>
              <a:cxn ang="0">
                <a:pos x="connsiteX25977" y="connsiteY25977"/>
              </a:cxn>
              <a:cxn ang="0">
                <a:pos x="connsiteX25978" y="connsiteY25978"/>
              </a:cxn>
              <a:cxn ang="0">
                <a:pos x="connsiteX25979" y="connsiteY25979"/>
              </a:cxn>
              <a:cxn ang="0">
                <a:pos x="connsiteX25980" y="connsiteY25980"/>
              </a:cxn>
              <a:cxn ang="0">
                <a:pos x="connsiteX25981" y="connsiteY25981"/>
              </a:cxn>
              <a:cxn ang="0">
                <a:pos x="connsiteX25982" y="connsiteY25982"/>
              </a:cxn>
              <a:cxn ang="0">
                <a:pos x="connsiteX25983" y="connsiteY25983"/>
              </a:cxn>
              <a:cxn ang="0">
                <a:pos x="connsiteX25984" y="connsiteY25984"/>
              </a:cxn>
              <a:cxn ang="0">
                <a:pos x="connsiteX25985" y="connsiteY25985"/>
              </a:cxn>
              <a:cxn ang="0">
                <a:pos x="connsiteX25986" y="connsiteY25986"/>
              </a:cxn>
              <a:cxn ang="0">
                <a:pos x="connsiteX25987" y="connsiteY25987"/>
              </a:cxn>
              <a:cxn ang="0">
                <a:pos x="connsiteX25988" y="connsiteY25988"/>
              </a:cxn>
              <a:cxn ang="0">
                <a:pos x="connsiteX25989" y="connsiteY25989"/>
              </a:cxn>
              <a:cxn ang="0">
                <a:pos x="connsiteX25990" y="connsiteY25990"/>
              </a:cxn>
              <a:cxn ang="0">
                <a:pos x="connsiteX25991" y="connsiteY25991"/>
              </a:cxn>
              <a:cxn ang="0">
                <a:pos x="connsiteX25992" y="connsiteY25992"/>
              </a:cxn>
              <a:cxn ang="0">
                <a:pos x="connsiteX25993" y="connsiteY25993"/>
              </a:cxn>
              <a:cxn ang="0">
                <a:pos x="connsiteX25994" y="connsiteY25994"/>
              </a:cxn>
              <a:cxn ang="0">
                <a:pos x="connsiteX25995" y="connsiteY25995"/>
              </a:cxn>
              <a:cxn ang="0">
                <a:pos x="connsiteX25996" y="connsiteY25996"/>
              </a:cxn>
              <a:cxn ang="0">
                <a:pos x="connsiteX25997" y="connsiteY25997"/>
              </a:cxn>
              <a:cxn ang="0">
                <a:pos x="connsiteX25998" y="connsiteY25998"/>
              </a:cxn>
              <a:cxn ang="0">
                <a:pos x="connsiteX25999" y="connsiteY25999"/>
              </a:cxn>
              <a:cxn ang="0">
                <a:pos x="connsiteX26000" y="connsiteY26000"/>
              </a:cxn>
              <a:cxn ang="0">
                <a:pos x="connsiteX26001" y="connsiteY26001"/>
              </a:cxn>
              <a:cxn ang="0">
                <a:pos x="connsiteX26002" y="connsiteY26002"/>
              </a:cxn>
              <a:cxn ang="0">
                <a:pos x="connsiteX26003" y="connsiteY26003"/>
              </a:cxn>
              <a:cxn ang="0">
                <a:pos x="connsiteX26004" y="connsiteY26004"/>
              </a:cxn>
              <a:cxn ang="0">
                <a:pos x="connsiteX26005" y="connsiteY26005"/>
              </a:cxn>
              <a:cxn ang="0">
                <a:pos x="connsiteX26006" y="connsiteY26006"/>
              </a:cxn>
              <a:cxn ang="0">
                <a:pos x="connsiteX26007" y="connsiteY26007"/>
              </a:cxn>
              <a:cxn ang="0">
                <a:pos x="connsiteX26008" y="connsiteY26008"/>
              </a:cxn>
              <a:cxn ang="0">
                <a:pos x="connsiteX26009" y="connsiteY26009"/>
              </a:cxn>
              <a:cxn ang="0">
                <a:pos x="connsiteX26010" y="connsiteY26010"/>
              </a:cxn>
              <a:cxn ang="0">
                <a:pos x="connsiteX26011" y="connsiteY26011"/>
              </a:cxn>
              <a:cxn ang="0">
                <a:pos x="connsiteX26012" y="connsiteY26012"/>
              </a:cxn>
              <a:cxn ang="0">
                <a:pos x="connsiteX26013" y="connsiteY26013"/>
              </a:cxn>
              <a:cxn ang="0">
                <a:pos x="connsiteX26014" y="connsiteY26014"/>
              </a:cxn>
              <a:cxn ang="0">
                <a:pos x="connsiteX26015" y="connsiteY26015"/>
              </a:cxn>
              <a:cxn ang="0">
                <a:pos x="connsiteX26016" y="connsiteY26016"/>
              </a:cxn>
              <a:cxn ang="0">
                <a:pos x="connsiteX26017" y="connsiteY26017"/>
              </a:cxn>
              <a:cxn ang="0">
                <a:pos x="connsiteX26018" y="connsiteY26018"/>
              </a:cxn>
              <a:cxn ang="0">
                <a:pos x="connsiteX26019" y="connsiteY26019"/>
              </a:cxn>
              <a:cxn ang="0">
                <a:pos x="connsiteX26020" y="connsiteY26020"/>
              </a:cxn>
              <a:cxn ang="0">
                <a:pos x="connsiteX26021" y="connsiteY26021"/>
              </a:cxn>
              <a:cxn ang="0">
                <a:pos x="connsiteX26022" y="connsiteY26022"/>
              </a:cxn>
              <a:cxn ang="0">
                <a:pos x="connsiteX26023" y="connsiteY26023"/>
              </a:cxn>
              <a:cxn ang="0">
                <a:pos x="connsiteX26024" y="connsiteY26024"/>
              </a:cxn>
              <a:cxn ang="0">
                <a:pos x="connsiteX26025" y="connsiteY26025"/>
              </a:cxn>
              <a:cxn ang="0">
                <a:pos x="connsiteX26026" y="connsiteY26026"/>
              </a:cxn>
              <a:cxn ang="0">
                <a:pos x="connsiteX26027" y="connsiteY26027"/>
              </a:cxn>
              <a:cxn ang="0">
                <a:pos x="connsiteX26028" y="connsiteY26028"/>
              </a:cxn>
              <a:cxn ang="0">
                <a:pos x="connsiteX26029" y="connsiteY26029"/>
              </a:cxn>
              <a:cxn ang="0">
                <a:pos x="connsiteX26030" y="connsiteY26030"/>
              </a:cxn>
              <a:cxn ang="0">
                <a:pos x="connsiteX26031" y="connsiteY26031"/>
              </a:cxn>
              <a:cxn ang="0">
                <a:pos x="connsiteX26032" y="connsiteY26032"/>
              </a:cxn>
              <a:cxn ang="0">
                <a:pos x="connsiteX26033" y="connsiteY26033"/>
              </a:cxn>
              <a:cxn ang="0">
                <a:pos x="connsiteX26034" y="connsiteY26034"/>
              </a:cxn>
              <a:cxn ang="0">
                <a:pos x="connsiteX26035" y="connsiteY26035"/>
              </a:cxn>
              <a:cxn ang="0">
                <a:pos x="connsiteX26036" y="connsiteY26036"/>
              </a:cxn>
              <a:cxn ang="0">
                <a:pos x="connsiteX26037" y="connsiteY26037"/>
              </a:cxn>
              <a:cxn ang="0">
                <a:pos x="connsiteX26038" y="connsiteY26038"/>
              </a:cxn>
              <a:cxn ang="0">
                <a:pos x="connsiteX26039" y="connsiteY26039"/>
              </a:cxn>
              <a:cxn ang="0">
                <a:pos x="connsiteX26040" y="connsiteY26040"/>
              </a:cxn>
              <a:cxn ang="0">
                <a:pos x="connsiteX26041" y="connsiteY26041"/>
              </a:cxn>
              <a:cxn ang="0">
                <a:pos x="connsiteX26042" y="connsiteY26042"/>
              </a:cxn>
              <a:cxn ang="0">
                <a:pos x="connsiteX26043" y="connsiteY26043"/>
              </a:cxn>
              <a:cxn ang="0">
                <a:pos x="connsiteX26044" y="connsiteY26044"/>
              </a:cxn>
              <a:cxn ang="0">
                <a:pos x="connsiteX26045" y="connsiteY26045"/>
              </a:cxn>
              <a:cxn ang="0">
                <a:pos x="connsiteX26046" y="connsiteY26046"/>
              </a:cxn>
              <a:cxn ang="0">
                <a:pos x="connsiteX26047" y="connsiteY26047"/>
              </a:cxn>
              <a:cxn ang="0">
                <a:pos x="connsiteX26048" y="connsiteY26048"/>
              </a:cxn>
              <a:cxn ang="0">
                <a:pos x="connsiteX26049" y="connsiteY26049"/>
              </a:cxn>
              <a:cxn ang="0">
                <a:pos x="connsiteX26050" y="connsiteY26050"/>
              </a:cxn>
              <a:cxn ang="0">
                <a:pos x="connsiteX26051" y="connsiteY26051"/>
              </a:cxn>
              <a:cxn ang="0">
                <a:pos x="connsiteX26052" y="connsiteY26052"/>
              </a:cxn>
              <a:cxn ang="0">
                <a:pos x="connsiteX26053" y="connsiteY26053"/>
              </a:cxn>
              <a:cxn ang="0">
                <a:pos x="connsiteX26054" y="connsiteY26054"/>
              </a:cxn>
              <a:cxn ang="0">
                <a:pos x="connsiteX26055" y="connsiteY26055"/>
              </a:cxn>
              <a:cxn ang="0">
                <a:pos x="connsiteX26056" y="connsiteY26056"/>
              </a:cxn>
              <a:cxn ang="0">
                <a:pos x="connsiteX26057" y="connsiteY26057"/>
              </a:cxn>
              <a:cxn ang="0">
                <a:pos x="connsiteX26058" y="connsiteY26058"/>
              </a:cxn>
              <a:cxn ang="0">
                <a:pos x="connsiteX26059" y="connsiteY26059"/>
              </a:cxn>
              <a:cxn ang="0">
                <a:pos x="connsiteX26060" y="connsiteY26060"/>
              </a:cxn>
              <a:cxn ang="0">
                <a:pos x="connsiteX26061" y="connsiteY26061"/>
              </a:cxn>
              <a:cxn ang="0">
                <a:pos x="connsiteX26062" y="connsiteY26062"/>
              </a:cxn>
              <a:cxn ang="0">
                <a:pos x="connsiteX26063" y="connsiteY26063"/>
              </a:cxn>
              <a:cxn ang="0">
                <a:pos x="connsiteX26064" y="connsiteY26064"/>
              </a:cxn>
              <a:cxn ang="0">
                <a:pos x="connsiteX26065" y="connsiteY26065"/>
              </a:cxn>
              <a:cxn ang="0">
                <a:pos x="connsiteX26066" y="connsiteY26066"/>
              </a:cxn>
              <a:cxn ang="0">
                <a:pos x="connsiteX26067" y="connsiteY26067"/>
              </a:cxn>
              <a:cxn ang="0">
                <a:pos x="connsiteX26068" y="connsiteY26068"/>
              </a:cxn>
              <a:cxn ang="0">
                <a:pos x="connsiteX26069" y="connsiteY26069"/>
              </a:cxn>
              <a:cxn ang="0">
                <a:pos x="connsiteX26070" y="connsiteY26070"/>
              </a:cxn>
              <a:cxn ang="0">
                <a:pos x="connsiteX26071" y="connsiteY26071"/>
              </a:cxn>
              <a:cxn ang="0">
                <a:pos x="connsiteX26072" y="connsiteY26072"/>
              </a:cxn>
              <a:cxn ang="0">
                <a:pos x="connsiteX26073" y="connsiteY26073"/>
              </a:cxn>
              <a:cxn ang="0">
                <a:pos x="connsiteX26074" y="connsiteY26074"/>
              </a:cxn>
              <a:cxn ang="0">
                <a:pos x="connsiteX26075" y="connsiteY26075"/>
              </a:cxn>
              <a:cxn ang="0">
                <a:pos x="connsiteX26076" y="connsiteY26076"/>
              </a:cxn>
              <a:cxn ang="0">
                <a:pos x="connsiteX26077" y="connsiteY26077"/>
              </a:cxn>
              <a:cxn ang="0">
                <a:pos x="connsiteX26078" y="connsiteY26078"/>
              </a:cxn>
              <a:cxn ang="0">
                <a:pos x="connsiteX26079" y="connsiteY26079"/>
              </a:cxn>
              <a:cxn ang="0">
                <a:pos x="connsiteX26080" y="connsiteY26080"/>
              </a:cxn>
              <a:cxn ang="0">
                <a:pos x="connsiteX26081" y="connsiteY26081"/>
              </a:cxn>
              <a:cxn ang="0">
                <a:pos x="connsiteX26082" y="connsiteY26082"/>
              </a:cxn>
              <a:cxn ang="0">
                <a:pos x="connsiteX26083" y="connsiteY26083"/>
              </a:cxn>
              <a:cxn ang="0">
                <a:pos x="connsiteX26084" y="connsiteY26084"/>
              </a:cxn>
              <a:cxn ang="0">
                <a:pos x="connsiteX26085" y="connsiteY26085"/>
              </a:cxn>
              <a:cxn ang="0">
                <a:pos x="connsiteX26086" y="connsiteY26086"/>
              </a:cxn>
              <a:cxn ang="0">
                <a:pos x="connsiteX26087" y="connsiteY26087"/>
              </a:cxn>
              <a:cxn ang="0">
                <a:pos x="connsiteX26088" y="connsiteY26088"/>
              </a:cxn>
              <a:cxn ang="0">
                <a:pos x="connsiteX26089" y="connsiteY26089"/>
              </a:cxn>
              <a:cxn ang="0">
                <a:pos x="connsiteX26090" y="connsiteY26090"/>
              </a:cxn>
              <a:cxn ang="0">
                <a:pos x="connsiteX26091" y="connsiteY26091"/>
              </a:cxn>
              <a:cxn ang="0">
                <a:pos x="connsiteX26092" y="connsiteY26092"/>
              </a:cxn>
              <a:cxn ang="0">
                <a:pos x="connsiteX26093" y="connsiteY26093"/>
              </a:cxn>
              <a:cxn ang="0">
                <a:pos x="connsiteX26094" y="connsiteY26094"/>
              </a:cxn>
              <a:cxn ang="0">
                <a:pos x="connsiteX26095" y="connsiteY26095"/>
              </a:cxn>
              <a:cxn ang="0">
                <a:pos x="connsiteX26096" y="connsiteY26096"/>
              </a:cxn>
              <a:cxn ang="0">
                <a:pos x="connsiteX26097" y="connsiteY26097"/>
              </a:cxn>
              <a:cxn ang="0">
                <a:pos x="connsiteX26098" y="connsiteY26098"/>
              </a:cxn>
              <a:cxn ang="0">
                <a:pos x="connsiteX26099" y="connsiteY26099"/>
              </a:cxn>
              <a:cxn ang="0">
                <a:pos x="connsiteX26100" y="connsiteY26100"/>
              </a:cxn>
              <a:cxn ang="0">
                <a:pos x="connsiteX26101" y="connsiteY26101"/>
              </a:cxn>
              <a:cxn ang="0">
                <a:pos x="connsiteX26102" y="connsiteY26102"/>
              </a:cxn>
              <a:cxn ang="0">
                <a:pos x="connsiteX26103" y="connsiteY26103"/>
              </a:cxn>
              <a:cxn ang="0">
                <a:pos x="connsiteX26104" y="connsiteY26104"/>
              </a:cxn>
              <a:cxn ang="0">
                <a:pos x="connsiteX26105" y="connsiteY26105"/>
              </a:cxn>
              <a:cxn ang="0">
                <a:pos x="connsiteX26106" y="connsiteY26106"/>
              </a:cxn>
              <a:cxn ang="0">
                <a:pos x="connsiteX26107" y="connsiteY26107"/>
              </a:cxn>
              <a:cxn ang="0">
                <a:pos x="connsiteX26108" y="connsiteY26108"/>
              </a:cxn>
              <a:cxn ang="0">
                <a:pos x="connsiteX26109" y="connsiteY26109"/>
              </a:cxn>
              <a:cxn ang="0">
                <a:pos x="connsiteX26110" y="connsiteY26110"/>
              </a:cxn>
              <a:cxn ang="0">
                <a:pos x="connsiteX26111" y="connsiteY26111"/>
              </a:cxn>
              <a:cxn ang="0">
                <a:pos x="connsiteX26112" y="connsiteY26112"/>
              </a:cxn>
              <a:cxn ang="0">
                <a:pos x="connsiteX26113" y="connsiteY26113"/>
              </a:cxn>
              <a:cxn ang="0">
                <a:pos x="connsiteX26114" y="connsiteY26114"/>
              </a:cxn>
              <a:cxn ang="0">
                <a:pos x="connsiteX26115" y="connsiteY26115"/>
              </a:cxn>
              <a:cxn ang="0">
                <a:pos x="connsiteX26116" y="connsiteY26116"/>
              </a:cxn>
              <a:cxn ang="0">
                <a:pos x="connsiteX26117" y="connsiteY26117"/>
              </a:cxn>
              <a:cxn ang="0">
                <a:pos x="connsiteX26118" y="connsiteY26118"/>
              </a:cxn>
              <a:cxn ang="0">
                <a:pos x="connsiteX26119" y="connsiteY26119"/>
              </a:cxn>
              <a:cxn ang="0">
                <a:pos x="connsiteX26120" y="connsiteY26120"/>
              </a:cxn>
              <a:cxn ang="0">
                <a:pos x="connsiteX26121" y="connsiteY26121"/>
              </a:cxn>
              <a:cxn ang="0">
                <a:pos x="connsiteX26122" y="connsiteY26122"/>
              </a:cxn>
              <a:cxn ang="0">
                <a:pos x="connsiteX26123" y="connsiteY26123"/>
              </a:cxn>
              <a:cxn ang="0">
                <a:pos x="connsiteX26124" y="connsiteY26124"/>
              </a:cxn>
              <a:cxn ang="0">
                <a:pos x="connsiteX26125" y="connsiteY26125"/>
              </a:cxn>
              <a:cxn ang="0">
                <a:pos x="connsiteX26126" y="connsiteY26126"/>
              </a:cxn>
              <a:cxn ang="0">
                <a:pos x="connsiteX26127" y="connsiteY26127"/>
              </a:cxn>
              <a:cxn ang="0">
                <a:pos x="connsiteX26128" y="connsiteY26128"/>
              </a:cxn>
              <a:cxn ang="0">
                <a:pos x="connsiteX26129" y="connsiteY26129"/>
              </a:cxn>
              <a:cxn ang="0">
                <a:pos x="connsiteX26130" y="connsiteY26130"/>
              </a:cxn>
              <a:cxn ang="0">
                <a:pos x="connsiteX26131" y="connsiteY26131"/>
              </a:cxn>
              <a:cxn ang="0">
                <a:pos x="connsiteX26132" y="connsiteY26132"/>
              </a:cxn>
              <a:cxn ang="0">
                <a:pos x="connsiteX26133" y="connsiteY26133"/>
              </a:cxn>
              <a:cxn ang="0">
                <a:pos x="connsiteX26134" y="connsiteY26134"/>
              </a:cxn>
              <a:cxn ang="0">
                <a:pos x="connsiteX26135" y="connsiteY26135"/>
              </a:cxn>
              <a:cxn ang="0">
                <a:pos x="connsiteX26136" y="connsiteY26136"/>
              </a:cxn>
              <a:cxn ang="0">
                <a:pos x="connsiteX26137" y="connsiteY26137"/>
              </a:cxn>
              <a:cxn ang="0">
                <a:pos x="connsiteX26138" y="connsiteY26138"/>
              </a:cxn>
              <a:cxn ang="0">
                <a:pos x="connsiteX26139" y="connsiteY26139"/>
              </a:cxn>
              <a:cxn ang="0">
                <a:pos x="connsiteX26140" y="connsiteY26140"/>
              </a:cxn>
              <a:cxn ang="0">
                <a:pos x="connsiteX26141" y="connsiteY26141"/>
              </a:cxn>
              <a:cxn ang="0">
                <a:pos x="connsiteX26142" y="connsiteY26142"/>
              </a:cxn>
              <a:cxn ang="0">
                <a:pos x="connsiteX26143" y="connsiteY26143"/>
              </a:cxn>
              <a:cxn ang="0">
                <a:pos x="connsiteX26144" y="connsiteY26144"/>
              </a:cxn>
              <a:cxn ang="0">
                <a:pos x="connsiteX26145" y="connsiteY26145"/>
              </a:cxn>
              <a:cxn ang="0">
                <a:pos x="connsiteX26146" y="connsiteY26146"/>
              </a:cxn>
              <a:cxn ang="0">
                <a:pos x="connsiteX26147" y="connsiteY26147"/>
              </a:cxn>
              <a:cxn ang="0">
                <a:pos x="connsiteX26148" y="connsiteY26148"/>
              </a:cxn>
              <a:cxn ang="0">
                <a:pos x="connsiteX26149" y="connsiteY26149"/>
              </a:cxn>
              <a:cxn ang="0">
                <a:pos x="connsiteX26150" y="connsiteY26150"/>
              </a:cxn>
              <a:cxn ang="0">
                <a:pos x="connsiteX26151" y="connsiteY26151"/>
              </a:cxn>
              <a:cxn ang="0">
                <a:pos x="connsiteX26152" y="connsiteY26152"/>
              </a:cxn>
              <a:cxn ang="0">
                <a:pos x="connsiteX26153" y="connsiteY26153"/>
              </a:cxn>
              <a:cxn ang="0">
                <a:pos x="connsiteX26154" y="connsiteY26154"/>
              </a:cxn>
              <a:cxn ang="0">
                <a:pos x="connsiteX26155" y="connsiteY26155"/>
              </a:cxn>
              <a:cxn ang="0">
                <a:pos x="connsiteX26156" y="connsiteY26156"/>
              </a:cxn>
              <a:cxn ang="0">
                <a:pos x="connsiteX26157" y="connsiteY26157"/>
              </a:cxn>
              <a:cxn ang="0">
                <a:pos x="connsiteX26158" y="connsiteY26158"/>
              </a:cxn>
              <a:cxn ang="0">
                <a:pos x="connsiteX26159" y="connsiteY26159"/>
              </a:cxn>
              <a:cxn ang="0">
                <a:pos x="connsiteX26160" y="connsiteY26160"/>
              </a:cxn>
              <a:cxn ang="0">
                <a:pos x="connsiteX26161" y="connsiteY26161"/>
              </a:cxn>
              <a:cxn ang="0">
                <a:pos x="connsiteX26162" y="connsiteY26162"/>
              </a:cxn>
              <a:cxn ang="0">
                <a:pos x="connsiteX26163" y="connsiteY26163"/>
              </a:cxn>
              <a:cxn ang="0">
                <a:pos x="connsiteX26164" y="connsiteY26164"/>
              </a:cxn>
              <a:cxn ang="0">
                <a:pos x="connsiteX26165" y="connsiteY26165"/>
              </a:cxn>
              <a:cxn ang="0">
                <a:pos x="connsiteX26166" y="connsiteY26166"/>
              </a:cxn>
              <a:cxn ang="0">
                <a:pos x="connsiteX26167" y="connsiteY26167"/>
              </a:cxn>
              <a:cxn ang="0">
                <a:pos x="connsiteX26168" y="connsiteY26168"/>
              </a:cxn>
              <a:cxn ang="0">
                <a:pos x="connsiteX26169" y="connsiteY26169"/>
              </a:cxn>
              <a:cxn ang="0">
                <a:pos x="connsiteX26170" y="connsiteY26170"/>
              </a:cxn>
              <a:cxn ang="0">
                <a:pos x="connsiteX26171" y="connsiteY26171"/>
              </a:cxn>
              <a:cxn ang="0">
                <a:pos x="connsiteX26172" y="connsiteY26172"/>
              </a:cxn>
              <a:cxn ang="0">
                <a:pos x="connsiteX26173" y="connsiteY26173"/>
              </a:cxn>
              <a:cxn ang="0">
                <a:pos x="connsiteX26174" y="connsiteY26174"/>
              </a:cxn>
              <a:cxn ang="0">
                <a:pos x="connsiteX26175" y="connsiteY26175"/>
              </a:cxn>
              <a:cxn ang="0">
                <a:pos x="connsiteX26176" y="connsiteY26176"/>
              </a:cxn>
              <a:cxn ang="0">
                <a:pos x="connsiteX26177" y="connsiteY26177"/>
              </a:cxn>
              <a:cxn ang="0">
                <a:pos x="connsiteX26178" y="connsiteY26178"/>
              </a:cxn>
              <a:cxn ang="0">
                <a:pos x="connsiteX26179" y="connsiteY26179"/>
              </a:cxn>
              <a:cxn ang="0">
                <a:pos x="connsiteX26180" y="connsiteY26180"/>
              </a:cxn>
              <a:cxn ang="0">
                <a:pos x="connsiteX26181" y="connsiteY26181"/>
              </a:cxn>
              <a:cxn ang="0">
                <a:pos x="connsiteX26182" y="connsiteY26182"/>
              </a:cxn>
              <a:cxn ang="0">
                <a:pos x="connsiteX26183" y="connsiteY26183"/>
              </a:cxn>
              <a:cxn ang="0">
                <a:pos x="connsiteX26184" y="connsiteY26184"/>
              </a:cxn>
              <a:cxn ang="0">
                <a:pos x="connsiteX26185" y="connsiteY26185"/>
              </a:cxn>
              <a:cxn ang="0">
                <a:pos x="connsiteX26186" y="connsiteY26186"/>
              </a:cxn>
              <a:cxn ang="0">
                <a:pos x="connsiteX26187" y="connsiteY26187"/>
              </a:cxn>
              <a:cxn ang="0">
                <a:pos x="connsiteX26188" y="connsiteY26188"/>
              </a:cxn>
              <a:cxn ang="0">
                <a:pos x="connsiteX26189" y="connsiteY26189"/>
              </a:cxn>
              <a:cxn ang="0">
                <a:pos x="connsiteX26190" y="connsiteY26190"/>
              </a:cxn>
              <a:cxn ang="0">
                <a:pos x="connsiteX26191" y="connsiteY26191"/>
              </a:cxn>
              <a:cxn ang="0">
                <a:pos x="connsiteX26192" y="connsiteY26192"/>
              </a:cxn>
              <a:cxn ang="0">
                <a:pos x="connsiteX26193" y="connsiteY26193"/>
              </a:cxn>
              <a:cxn ang="0">
                <a:pos x="connsiteX26194" y="connsiteY26194"/>
              </a:cxn>
              <a:cxn ang="0">
                <a:pos x="connsiteX26195" y="connsiteY26195"/>
              </a:cxn>
              <a:cxn ang="0">
                <a:pos x="connsiteX26196" y="connsiteY26196"/>
              </a:cxn>
              <a:cxn ang="0">
                <a:pos x="connsiteX26197" y="connsiteY26197"/>
              </a:cxn>
              <a:cxn ang="0">
                <a:pos x="connsiteX26198" y="connsiteY26198"/>
              </a:cxn>
              <a:cxn ang="0">
                <a:pos x="connsiteX26199" y="connsiteY26199"/>
              </a:cxn>
              <a:cxn ang="0">
                <a:pos x="connsiteX26200" y="connsiteY26200"/>
              </a:cxn>
              <a:cxn ang="0">
                <a:pos x="connsiteX26201" y="connsiteY26201"/>
              </a:cxn>
              <a:cxn ang="0">
                <a:pos x="connsiteX26202" y="connsiteY26202"/>
              </a:cxn>
              <a:cxn ang="0">
                <a:pos x="connsiteX26203" y="connsiteY26203"/>
              </a:cxn>
              <a:cxn ang="0">
                <a:pos x="connsiteX26204" y="connsiteY26204"/>
              </a:cxn>
              <a:cxn ang="0">
                <a:pos x="connsiteX26205" y="connsiteY26205"/>
              </a:cxn>
              <a:cxn ang="0">
                <a:pos x="connsiteX26206" y="connsiteY26206"/>
              </a:cxn>
              <a:cxn ang="0">
                <a:pos x="connsiteX26207" y="connsiteY26207"/>
              </a:cxn>
              <a:cxn ang="0">
                <a:pos x="connsiteX26208" y="connsiteY26208"/>
              </a:cxn>
              <a:cxn ang="0">
                <a:pos x="connsiteX26209" y="connsiteY26209"/>
              </a:cxn>
              <a:cxn ang="0">
                <a:pos x="connsiteX26210" y="connsiteY26210"/>
              </a:cxn>
              <a:cxn ang="0">
                <a:pos x="connsiteX26211" y="connsiteY26211"/>
              </a:cxn>
              <a:cxn ang="0">
                <a:pos x="connsiteX26212" y="connsiteY26212"/>
              </a:cxn>
              <a:cxn ang="0">
                <a:pos x="connsiteX26213" y="connsiteY26213"/>
              </a:cxn>
              <a:cxn ang="0">
                <a:pos x="connsiteX26214" y="connsiteY26214"/>
              </a:cxn>
              <a:cxn ang="0">
                <a:pos x="connsiteX26215" y="connsiteY26215"/>
              </a:cxn>
              <a:cxn ang="0">
                <a:pos x="connsiteX26216" y="connsiteY26216"/>
              </a:cxn>
              <a:cxn ang="0">
                <a:pos x="connsiteX26217" y="connsiteY26217"/>
              </a:cxn>
              <a:cxn ang="0">
                <a:pos x="connsiteX26218" y="connsiteY26218"/>
              </a:cxn>
              <a:cxn ang="0">
                <a:pos x="connsiteX26219" y="connsiteY26219"/>
              </a:cxn>
              <a:cxn ang="0">
                <a:pos x="connsiteX26220" y="connsiteY26220"/>
              </a:cxn>
              <a:cxn ang="0">
                <a:pos x="connsiteX26221" y="connsiteY26221"/>
              </a:cxn>
              <a:cxn ang="0">
                <a:pos x="connsiteX26222" y="connsiteY26222"/>
              </a:cxn>
              <a:cxn ang="0">
                <a:pos x="connsiteX26223" y="connsiteY26223"/>
              </a:cxn>
              <a:cxn ang="0">
                <a:pos x="connsiteX26224" y="connsiteY26224"/>
              </a:cxn>
              <a:cxn ang="0">
                <a:pos x="connsiteX26225" y="connsiteY26225"/>
              </a:cxn>
              <a:cxn ang="0">
                <a:pos x="connsiteX26226" y="connsiteY26226"/>
              </a:cxn>
              <a:cxn ang="0">
                <a:pos x="connsiteX26227" y="connsiteY26227"/>
              </a:cxn>
              <a:cxn ang="0">
                <a:pos x="connsiteX26228" y="connsiteY26228"/>
              </a:cxn>
              <a:cxn ang="0">
                <a:pos x="connsiteX26229" y="connsiteY26229"/>
              </a:cxn>
              <a:cxn ang="0">
                <a:pos x="connsiteX26230" y="connsiteY26230"/>
              </a:cxn>
              <a:cxn ang="0">
                <a:pos x="connsiteX26231" y="connsiteY26231"/>
              </a:cxn>
              <a:cxn ang="0">
                <a:pos x="connsiteX26232" y="connsiteY26232"/>
              </a:cxn>
              <a:cxn ang="0">
                <a:pos x="connsiteX26233" y="connsiteY26233"/>
              </a:cxn>
              <a:cxn ang="0">
                <a:pos x="connsiteX26234" y="connsiteY26234"/>
              </a:cxn>
              <a:cxn ang="0">
                <a:pos x="connsiteX26235" y="connsiteY26235"/>
              </a:cxn>
              <a:cxn ang="0">
                <a:pos x="connsiteX26236" y="connsiteY26236"/>
              </a:cxn>
              <a:cxn ang="0">
                <a:pos x="connsiteX26237" y="connsiteY26237"/>
              </a:cxn>
              <a:cxn ang="0">
                <a:pos x="connsiteX26238" y="connsiteY26238"/>
              </a:cxn>
              <a:cxn ang="0">
                <a:pos x="connsiteX26239" y="connsiteY26239"/>
              </a:cxn>
              <a:cxn ang="0">
                <a:pos x="connsiteX26240" y="connsiteY26240"/>
              </a:cxn>
              <a:cxn ang="0">
                <a:pos x="connsiteX26241" y="connsiteY26241"/>
              </a:cxn>
              <a:cxn ang="0">
                <a:pos x="connsiteX26242" y="connsiteY26242"/>
              </a:cxn>
              <a:cxn ang="0">
                <a:pos x="connsiteX26243" y="connsiteY26243"/>
              </a:cxn>
              <a:cxn ang="0">
                <a:pos x="connsiteX26244" y="connsiteY26244"/>
              </a:cxn>
              <a:cxn ang="0">
                <a:pos x="connsiteX26245" y="connsiteY26245"/>
              </a:cxn>
              <a:cxn ang="0">
                <a:pos x="connsiteX26246" y="connsiteY26246"/>
              </a:cxn>
              <a:cxn ang="0">
                <a:pos x="connsiteX26247" y="connsiteY26247"/>
              </a:cxn>
              <a:cxn ang="0">
                <a:pos x="connsiteX26248" y="connsiteY26248"/>
              </a:cxn>
              <a:cxn ang="0">
                <a:pos x="connsiteX26249" y="connsiteY26249"/>
              </a:cxn>
              <a:cxn ang="0">
                <a:pos x="connsiteX26250" y="connsiteY26250"/>
              </a:cxn>
              <a:cxn ang="0">
                <a:pos x="connsiteX26251" y="connsiteY26251"/>
              </a:cxn>
              <a:cxn ang="0">
                <a:pos x="connsiteX26252" y="connsiteY26252"/>
              </a:cxn>
              <a:cxn ang="0">
                <a:pos x="connsiteX26253" y="connsiteY26253"/>
              </a:cxn>
              <a:cxn ang="0">
                <a:pos x="connsiteX26254" y="connsiteY26254"/>
              </a:cxn>
              <a:cxn ang="0">
                <a:pos x="connsiteX26255" y="connsiteY26255"/>
              </a:cxn>
              <a:cxn ang="0">
                <a:pos x="connsiteX26256" y="connsiteY26256"/>
              </a:cxn>
              <a:cxn ang="0">
                <a:pos x="connsiteX26257" y="connsiteY26257"/>
              </a:cxn>
              <a:cxn ang="0">
                <a:pos x="connsiteX26258" y="connsiteY26258"/>
              </a:cxn>
              <a:cxn ang="0">
                <a:pos x="connsiteX26259" y="connsiteY26259"/>
              </a:cxn>
              <a:cxn ang="0">
                <a:pos x="connsiteX26260" y="connsiteY26260"/>
              </a:cxn>
              <a:cxn ang="0">
                <a:pos x="connsiteX26261" y="connsiteY26261"/>
              </a:cxn>
              <a:cxn ang="0">
                <a:pos x="connsiteX26262" y="connsiteY26262"/>
              </a:cxn>
              <a:cxn ang="0">
                <a:pos x="connsiteX26263" y="connsiteY26263"/>
              </a:cxn>
              <a:cxn ang="0">
                <a:pos x="connsiteX26264" y="connsiteY26264"/>
              </a:cxn>
              <a:cxn ang="0">
                <a:pos x="connsiteX26265" y="connsiteY26265"/>
              </a:cxn>
              <a:cxn ang="0">
                <a:pos x="connsiteX26266" y="connsiteY26266"/>
              </a:cxn>
              <a:cxn ang="0">
                <a:pos x="connsiteX26267" y="connsiteY26267"/>
              </a:cxn>
              <a:cxn ang="0">
                <a:pos x="connsiteX26268" y="connsiteY26268"/>
              </a:cxn>
              <a:cxn ang="0">
                <a:pos x="connsiteX26269" y="connsiteY26269"/>
              </a:cxn>
              <a:cxn ang="0">
                <a:pos x="connsiteX26270" y="connsiteY26270"/>
              </a:cxn>
              <a:cxn ang="0">
                <a:pos x="connsiteX26271" y="connsiteY26271"/>
              </a:cxn>
              <a:cxn ang="0">
                <a:pos x="connsiteX26272" y="connsiteY26272"/>
              </a:cxn>
              <a:cxn ang="0">
                <a:pos x="connsiteX26273" y="connsiteY26273"/>
              </a:cxn>
              <a:cxn ang="0">
                <a:pos x="connsiteX26274" y="connsiteY26274"/>
              </a:cxn>
              <a:cxn ang="0">
                <a:pos x="connsiteX26275" y="connsiteY26275"/>
              </a:cxn>
              <a:cxn ang="0">
                <a:pos x="connsiteX26276" y="connsiteY26276"/>
              </a:cxn>
              <a:cxn ang="0">
                <a:pos x="connsiteX26277" y="connsiteY26277"/>
              </a:cxn>
              <a:cxn ang="0">
                <a:pos x="connsiteX26278" y="connsiteY26278"/>
              </a:cxn>
              <a:cxn ang="0">
                <a:pos x="connsiteX26279" y="connsiteY26279"/>
              </a:cxn>
              <a:cxn ang="0">
                <a:pos x="connsiteX26280" y="connsiteY26280"/>
              </a:cxn>
              <a:cxn ang="0">
                <a:pos x="connsiteX26281" y="connsiteY26281"/>
              </a:cxn>
              <a:cxn ang="0">
                <a:pos x="connsiteX26282" y="connsiteY26282"/>
              </a:cxn>
              <a:cxn ang="0">
                <a:pos x="connsiteX26283" y="connsiteY26283"/>
              </a:cxn>
              <a:cxn ang="0">
                <a:pos x="connsiteX26284" y="connsiteY26284"/>
              </a:cxn>
              <a:cxn ang="0">
                <a:pos x="connsiteX26285" y="connsiteY26285"/>
              </a:cxn>
              <a:cxn ang="0">
                <a:pos x="connsiteX26286" y="connsiteY26286"/>
              </a:cxn>
              <a:cxn ang="0">
                <a:pos x="connsiteX26287" y="connsiteY26287"/>
              </a:cxn>
              <a:cxn ang="0">
                <a:pos x="connsiteX26288" y="connsiteY26288"/>
              </a:cxn>
              <a:cxn ang="0">
                <a:pos x="connsiteX26289" y="connsiteY26289"/>
              </a:cxn>
              <a:cxn ang="0">
                <a:pos x="connsiteX26290" y="connsiteY26290"/>
              </a:cxn>
              <a:cxn ang="0">
                <a:pos x="connsiteX26291" y="connsiteY26291"/>
              </a:cxn>
              <a:cxn ang="0">
                <a:pos x="connsiteX26292" y="connsiteY26292"/>
              </a:cxn>
              <a:cxn ang="0">
                <a:pos x="connsiteX26293" y="connsiteY26293"/>
              </a:cxn>
              <a:cxn ang="0">
                <a:pos x="connsiteX26294" y="connsiteY26294"/>
              </a:cxn>
              <a:cxn ang="0">
                <a:pos x="connsiteX26295" y="connsiteY26295"/>
              </a:cxn>
              <a:cxn ang="0">
                <a:pos x="connsiteX26296" y="connsiteY26296"/>
              </a:cxn>
              <a:cxn ang="0">
                <a:pos x="connsiteX26297" y="connsiteY26297"/>
              </a:cxn>
              <a:cxn ang="0">
                <a:pos x="connsiteX26298" y="connsiteY26298"/>
              </a:cxn>
              <a:cxn ang="0">
                <a:pos x="connsiteX26299" y="connsiteY26299"/>
              </a:cxn>
              <a:cxn ang="0">
                <a:pos x="connsiteX26300" y="connsiteY26300"/>
              </a:cxn>
              <a:cxn ang="0">
                <a:pos x="connsiteX26301" y="connsiteY26301"/>
              </a:cxn>
              <a:cxn ang="0">
                <a:pos x="connsiteX26302" y="connsiteY26302"/>
              </a:cxn>
              <a:cxn ang="0">
                <a:pos x="connsiteX26303" y="connsiteY26303"/>
              </a:cxn>
              <a:cxn ang="0">
                <a:pos x="connsiteX26304" y="connsiteY26304"/>
              </a:cxn>
              <a:cxn ang="0">
                <a:pos x="connsiteX26305" y="connsiteY26305"/>
              </a:cxn>
              <a:cxn ang="0">
                <a:pos x="connsiteX26306" y="connsiteY26306"/>
              </a:cxn>
              <a:cxn ang="0">
                <a:pos x="connsiteX26307" y="connsiteY26307"/>
              </a:cxn>
              <a:cxn ang="0">
                <a:pos x="connsiteX26308" y="connsiteY26308"/>
              </a:cxn>
              <a:cxn ang="0">
                <a:pos x="connsiteX26309" y="connsiteY26309"/>
              </a:cxn>
              <a:cxn ang="0">
                <a:pos x="connsiteX26310" y="connsiteY26310"/>
              </a:cxn>
              <a:cxn ang="0">
                <a:pos x="connsiteX26311" y="connsiteY26311"/>
              </a:cxn>
              <a:cxn ang="0">
                <a:pos x="connsiteX26312" y="connsiteY26312"/>
              </a:cxn>
              <a:cxn ang="0">
                <a:pos x="connsiteX26313" y="connsiteY26313"/>
              </a:cxn>
              <a:cxn ang="0">
                <a:pos x="connsiteX26314" y="connsiteY26314"/>
              </a:cxn>
              <a:cxn ang="0">
                <a:pos x="connsiteX26315" y="connsiteY26315"/>
              </a:cxn>
              <a:cxn ang="0">
                <a:pos x="connsiteX26316" y="connsiteY26316"/>
              </a:cxn>
              <a:cxn ang="0">
                <a:pos x="connsiteX26317" y="connsiteY26317"/>
              </a:cxn>
              <a:cxn ang="0">
                <a:pos x="connsiteX26318" y="connsiteY26318"/>
              </a:cxn>
              <a:cxn ang="0">
                <a:pos x="connsiteX26319" y="connsiteY26319"/>
              </a:cxn>
              <a:cxn ang="0">
                <a:pos x="connsiteX26320" y="connsiteY26320"/>
              </a:cxn>
              <a:cxn ang="0">
                <a:pos x="connsiteX26321" y="connsiteY26321"/>
              </a:cxn>
              <a:cxn ang="0">
                <a:pos x="connsiteX26322" y="connsiteY26322"/>
              </a:cxn>
              <a:cxn ang="0">
                <a:pos x="connsiteX26323" y="connsiteY26323"/>
              </a:cxn>
              <a:cxn ang="0">
                <a:pos x="connsiteX26324" y="connsiteY26324"/>
              </a:cxn>
              <a:cxn ang="0">
                <a:pos x="connsiteX26325" y="connsiteY26325"/>
              </a:cxn>
              <a:cxn ang="0">
                <a:pos x="connsiteX26326" y="connsiteY26326"/>
              </a:cxn>
              <a:cxn ang="0">
                <a:pos x="connsiteX26327" y="connsiteY26327"/>
              </a:cxn>
              <a:cxn ang="0">
                <a:pos x="connsiteX26328" y="connsiteY26328"/>
              </a:cxn>
              <a:cxn ang="0">
                <a:pos x="connsiteX26329" y="connsiteY26329"/>
              </a:cxn>
              <a:cxn ang="0">
                <a:pos x="connsiteX26330" y="connsiteY26330"/>
              </a:cxn>
              <a:cxn ang="0">
                <a:pos x="connsiteX26331" y="connsiteY26331"/>
              </a:cxn>
              <a:cxn ang="0">
                <a:pos x="connsiteX26332" y="connsiteY26332"/>
              </a:cxn>
              <a:cxn ang="0">
                <a:pos x="connsiteX26333" y="connsiteY26333"/>
              </a:cxn>
              <a:cxn ang="0">
                <a:pos x="connsiteX26334" y="connsiteY26334"/>
              </a:cxn>
              <a:cxn ang="0">
                <a:pos x="connsiteX26335" y="connsiteY26335"/>
              </a:cxn>
              <a:cxn ang="0">
                <a:pos x="connsiteX26336" y="connsiteY26336"/>
              </a:cxn>
              <a:cxn ang="0">
                <a:pos x="connsiteX26337" y="connsiteY26337"/>
              </a:cxn>
              <a:cxn ang="0">
                <a:pos x="connsiteX26338" y="connsiteY26338"/>
              </a:cxn>
              <a:cxn ang="0">
                <a:pos x="connsiteX26339" y="connsiteY26339"/>
              </a:cxn>
              <a:cxn ang="0">
                <a:pos x="connsiteX26340" y="connsiteY26340"/>
              </a:cxn>
              <a:cxn ang="0">
                <a:pos x="connsiteX26341" y="connsiteY26341"/>
              </a:cxn>
              <a:cxn ang="0">
                <a:pos x="connsiteX26342" y="connsiteY26342"/>
              </a:cxn>
              <a:cxn ang="0">
                <a:pos x="connsiteX26343" y="connsiteY26343"/>
              </a:cxn>
              <a:cxn ang="0">
                <a:pos x="connsiteX26344" y="connsiteY26344"/>
              </a:cxn>
              <a:cxn ang="0">
                <a:pos x="connsiteX26345" y="connsiteY26345"/>
              </a:cxn>
              <a:cxn ang="0">
                <a:pos x="connsiteX26346" y="connsiteY26346"/>
              </a:cxn>
              <a:cxn ang="0">
                <a:pos x="connsiteX26347" y="connsiteY26347"/>
              </a:cxn>
              <a:cxn ang="0">
                <a:pos x="connsiteX26348" y="connsiteY26348"/>
              </a:cxn>
              <a:cxn ang="0">
                <a:pos x="connsiteX26349" y="connsiteY26349"/>
              </a:cxn>
              <a:cxn ang="0">
                <a:pos x="connsiteX26350" y="connsiteY26350"/>
              </a:cxn>
              <a:cxn ang="0">
                <a:pos x="connsiteX26351" y="connsiteY26351"/>
              </a:cxn>
              <a:cxn ang="0">
                <a:pos x="connsiteX26352" y="connsiteY26352"/>
              </a:cxn>
              <a:cxn ang="0">
                <a:pos x="connsiteX26353" y="connsiteY26353"/>
              </a:cxn>
              <a:cxn ang="0">
                <a:pos x="connsiteX26354" y="connsiteY26354"/>
              </a:cxn>
              <a:cxn ang="0">
                <a:pos x="connsiteX26355" y="connsiteY26355"/>
              </a:cxn>
              <a:cxn ang="0">
                <a:pos x="connsiteX26356" y="connsiteY26356"/>
              </a:cxn>
              <a:cxn ang="0">
                <a:pos x="connsiteX26357" y="connsiteY26357"/>
              </a:cxn>
              <a:cxn ang="0">
                <a:pos x="connsiteX26358" y="connsiteY26358"/>
              </a:cxn>
              <a:cxn ang="0">
                <a:pos x="connsiteX26359" y="connsiteY26359"/>
              </a:cxn>
              <a:cxn ang="0">
                <a:pos x="connsiteX26360" y="connsiteY26360"/>
              </a:cxn>
              <a:cxn ang="0">
                <a:pos x="connsiteX26361" y="connsiteY26361"/>
              </a:cxn>
              <a:cxn ang="0">
                <a:pos x="connsiteX26362" y="connsiteY26362"/>
              </a:cxn>
              <a:cxn ang="0">
                <a:pos x="connsiteX26363" y="connsiteY26363"/>
              </a:cxn>
              <a:cxn ang="0">
                <a:pos x="connsiteX26364" y="connsiteY26364"/>
              </a:cxn>
              <a:cxn ang="0">
                <a:pos x="connsiteX26365" y="connsiteY26365"/>
              </a:cxn>
              <a:cxn ang="0">
                <a:pos x="connsiteX26366" y="connsiteY26366"/>
              </a:cxn>
              <a:cxn ang="0">
                <a:pos x="connsiteX26367" y="connsiteY26367"/>
              </a:cxn>
              <a:cxn ang="0">
                <a:pos x="connsiteX26368" y="connsiteY26368"/>
              </a:cxn>
              <a:cxn ang="0">
                <a:pos x="connsiteX26369" y="connsiteY26369"/>
              </a:cxn>
              <a:cxn ang="0">
                <a:pos x="connsiteX26370" y="connsiteY26370"/>
              </a:cxn>
              <a:cxn ang="0">
                <a:pos x="connsiteX26371" y="connsiteY26371"/>
              </a:cxn>
              <a:cxn ang="0">
                <a:pos x="connsiteX26372" y="connsiteY26372"/>
              </a:cxn>
              <a:cxn ang="0">
                <a:pos x="connsiteX26373" y="connsiteY26373"/>
              </a:cxn>
              <a:cxn ang="0">
                <a:pos x="connsiteX26374" y="connsiteY26374"/>
              </a:cxn>
              <a:cxn ang="0">
                <a:pos x="connsiteX26375" y="connsiteY26375"/>
              </a:cxn>
              <a:cxn ang="0">
                <a:pos x="connsiteX26376" y="connsiteY26376"/>
              </a:cxn>
              <a:cxn ang="0">
                <a:pos x="connsiteX26377" y="connsiteY26377"/>
              </a:cxn>
              <a:cxn ang="0">
                <a:pos x="connsiteX26378" y="connsiteY26378"/>
              </a:cxn>
              <a:cxn ang="0">
                <a:pos x="connsiteX26379" y="connsiteY26379"/>
              </a:cxn>
              <a:cxn ang="0">
                <a:pos x="connsiteX26380" y="connsiteY26380"/>
              </a:cxn>
              <a:cxn ang="0">
                <a:pos x="connsiteX26381" y="connsiteY26381"/>
              </a:cxn>
              <a:cxn ang="0">
                <a:pos x="connsiteX26382" y="connsiteY26382"/>
              </a:cxn>
              <a:cxn ang="0">
                <a:pos x="connsiteX26383" y="connsiteY26383"/>
              </a:cxn>
              <a:cxn ang="0">
                <a:pos x="connsiteX26384" y="connsiteY26384"/>
              </a:cxn>
              <a:cxn ang="0">
                <a:pos x="connsiteX26385" y="connsiteY26385"/>
              </a:cxn>
              <a:cxn ang="0">
                <a:pos x="connsiteX26386" y="connsiteY26386"/>
              </a:cxn>
              <a:cxn ang="0">
                <a:pos x="connsiteX26387" y="connsiteY26387"/>
              </a:cxn>
              <a:cxn ang="0">
                <a:pos x="connsiteX26388" y="connsiteY26388"/>
              </a:cxn>
              <a:cxn ang="0">
                <a:pos x="connsiteX26389" y="connsiteY26389"/>
              </a:cxn>
              <a:cxn ang="0">
                <a:pos x="connsiteX26390" y="connsiteY26390"/>
              </a:cxn>
              <a:cxn ang="0">
                <a:pos x="connsiteX26391" y="connsiteY26391"/>
              </a:cxn>
              <a:cxn ang="0">
                <a:pos x="connsiteX26392" y="connsiteY26392"/>
              </a:cxn>
              <a:cxn ang="0">
                <a:pos x="connsiteX26393" y="connsiteY26393"/>
              </a:cxn>
              <a:cxn ang="0">
                <a:pos x="connsiteX26394" y="connsiteY26394"/>
              </a:cxn>
              <a:cxn ang="0">
                <a:pos x="connsiteX26395" y="connsiteY26395"/>
              </a:cxn>
              <a:cxn ang="0">
                <a:pos x="connsiteX26396" y="connsiteY26396"/>
              </a:cxn>
              <a:cxn ang="0">
                <a:pos x="connsiteX26397" y="connsiteY26397"/>
              </a:cxn>
              <a:cxn ang="0">
                <a:pos x="connsiteX26398" y="connsiteY26398"/>
              </a:cxn>
              <a:cxn ang="0">
                <a:pos x="connsiteX26399" y="connsiteY26399"/>
              </a:cxn>
              <a:cxn ang="0">
                <a:pos x="connsiteX26400" y="connsiteY26400"/>
              </a:cxn>
              <a:cxn ang="0">
                <a:pos x="connsiteX26401" y="connsiteY26401"/>
              </a:cxn>
              <a:cxn ang="0">
                <a:pos x="connsiteX26402" y="connsiteY26402"/>
              </a:cxn>
              <a:cxn ang="0">
                <a:pos x="connsiteX26403" y="connsiteY26403"/>
              </a:cxn>
              <a:cxn ang="0">
                <a:pos x="connsiteX26404" y="connsiteY26404"/>
              </a:cxn>
              <a:cxn ang="0">
                <a:pos x="connsiteX26405" y="connsiteY26405"/>
              </a:cxn>
              <a:cxn ang="0">
                <a:pos x="connsiteX26406" y="connsiteY26406"/>
              </a:cxn>
              <a:cxn ang="0">
                <a:pos x="connsiteX26407" y="connsiteY26407"/>
              </a:cxn>
              <a:cxn ang="0">
                <a:pos x="connsiteX26408" y="connsiteY26408"/>
              </a:cxn>
              <a:cxn ang="0">
                <a:pos x="connsiteX26409" y="connsiteY26409"/>
              </a:cxn>
              <a:cxn ang="0">
                <a:pos x="connsiteX26410" y="connsiteY26410"/>
              </a:cxn>
              <a:cxn ang="0">
                <a:pos x="connsiteX26411" y="connsiteY26411"/>
              </a:cxn>
              <a:cxn ang="0">
                <a:pos x="connsiteX26412" y="connsiteY26412"/>
              </a:cxn>
              <a:cxn ang="0">
                <a:pos x="connsiteX26413" y="connsiteY26413"/>
              </a:cxn>
              <a:cxn ang="0">
                <a:pos x="connsiteX26414" y="connsiteY26414"/>
              </a:cxn>
              <a:cxn ang="0">
                <a:pos x="connsiteX26415" y="connsiteY26415"/>
              </a:cxn>
              <a:cxn ang="0">
                <a:pos x="connsiteX26416" y="connsiteY26416"/>
              </a:cxn>
              <a:cxn ang="0">
                <a:pos x="connsiteX26417" y="connsiteY26417"/>
              </a:cxn>
              <a:cxn ang="0">
                <a:pos x="connsiteX26418" y="connsiteY26418"/>
              </a:cxn>
              <a:cxn ang="0">
                <a:pos x="connsiteX26419" y="connsiteY26419"/>
              </a:cxn>
              <a:cxn ang="0">
                <a:pos x="connsiteX26420" y="connsiteY26420"/>
              </a:cxn>
              <a:cxn ang="0">
                <a:pos x="connsiteX26421" y="connsiteY26421"/>
              </a:cxn>
              <a:cxn ang="0">
                <a:pos x="connsiteX26422" y="connsiteY26422"/>
              </a:cxn>
              <a:cxn ang="0">
                <a:pos x="connsiteX26423" y="connsiteY26423"/>
              </a:cxn>
              <a:cxn ang="0">
                <a:pos x="connsiteX26424" y="connsiteY26424"/>
              </a:cxn>
              <a:cxn ang="0">
                <a:pos x="connsiteX26425" y="connsiteY26425"/>
              </a:cxn>
              <a:cxn ang="0">
                <a:pos x="connsiteX26426" y="connsiteY26426"/>
              </a:cxn>
              <a:cxn ang="0">
                <a:pos x="connsiteX26427" y="connsiteY26427"/>
              </a:cxn>
              <a:cxn ang="0">
                <a:pos x="connsiteX26428" y="connsiteY26428"/>
              </a:cxn>
              <a:cxn ang="0">
                <a:pos x="connsiteX26429" y="connsiteY26429"/>
              </a:cxn>
              <a:cxn ang="0">
                <a:pos x="connsiteX26430" y="connsiteY26430"/>
              </a:cxn>
              <a:cxn ang="0">
                <a:pos x="connsiteX26431" y="connsiteY26431"/>
              </a:cxn>
              <a:cxn ang="0">
                <a:pos x="connsiteX26432" y="connsiteY26432"/>
              </a:cxn>
              <a:cxn ang="0">
                <a:pos x="connsiteX26433" y="connsiteY26433"/>
              </a:cxn>
              <a:cxn ang="0">
                <a:pos x="connsiteX26434" y="connsiteY26434"/>
              </a:cxn>
              <a:cxn ang="0">
                <a:pos x="connsiteX26435" y="connsiteY26435"/>
              </a:cxn>
              <a:cxn ang="0">
                <a:pos x="connsiteX26436" y="connsiteY26436"/>
              </a:cxn>
              <a:cxn ang="0">
                <a:pos x="connsiteX26437" y="connsiteY26437"/>
              </a:cxn>
              <a:cxn ang="0">
                <a:pos x="connsiteX26438" y="connsiteY26438"/>
              </a:cxn>
              <a:cxn ang="0">
                <a:pos x="connsiteX26439" y="connsiteY26439"/>
              </a:cxn>
              <a:cxn ang="0">
                <a:pos x="connsiteX26440" y="connsiteY26440"/>
              </a:cxn>
              <a:cxn ang="0">
                <a:pos x="connsiteX26441" y="connsiteY26441"/>
              </a:cxn>
              <a:cxn ang="0">
                <a:pos x="connsiteX26442" y="connsiteY26442"/>
              </a:cxn>
              <a:cxn ang="0">
                <a:pos x="connsiteX26443" y="connsiteY26443"/>
              </a:cxn>
              <a:cxn ang="0">
                <a:pos x="connsiteX26444" y="connsiteY26444"/>
              </a:cxn>
              <a:cxn ang="0">
                <a:pos x="connsiteX26445" y="connsiteY26445"/>
              </a:cxn>
              <a:cxn ang="0">
                <a:pos x="connsiteX26446" y="connsiteY26446"/>
              </a:cxn>
              <a:cxn ang="0">
                <a:pos x="connsiteX26447" y="connsiteY26447"/>
              </a:cxn>
              <a:cxn ang="0">
                <a:pos x="connsiteX26448" y="connsiteY26448"/>
              </a:cxn>
              <a:cxn ang="0">
                <a:pos x="connsiteX26449" y="connsiteY26449"/>
              </a:cxn>
              <a:cxn ang="0">
                <a:pos x="connsiteX26450" y="connsiteY26450"/>
              </a:cxn>
              <a:cxn ang="0">
                <a:pos x="connsiteX26451" y="connsiteY26451"/>
              </a:cxn>
              <a:cxn ang="0">
                <a:pos x="connsiteX26452" y="connsiteY26452"/>
              </a:cxn>
              <a:cxn ang="0">
                <a:pos x="connsiteX26453" y="connsiteY26453"/>
              </a:cxn>
              <a:cxn ang="0">
                <a:pos x="connsiteX26454" y="connsiteY26454"/>
              </a:cxn>
              <a:cxn ang="0">
                <a:pos x="connsiteX26455" y="connsiteY26455"/>
              </a:cxn>
              <a:cxn ang="0">
                <a:pos x="connsiteX26456" y="connsiteY26456"/>
              </a:cxn>
              <a:cxn ang="0">
                <a:pos x="connsiteX26457" y="connsiteY26457"/>
              </a:cxn>
              <a:cxn ang="0">
                <a:pos x="connsiteX26458" y="connsiteY26458"/>
              </a:cxn>
              <a:cxn ang="0">
                <a:pos x="connsiteX26459" y="connsiteY26459"/>
              </a:cxn>
              <a:cxn ang="0">
                <a:pos x="connsiteX26460" y="connsiteY26460"/>
              </a:cxn>
              <a:cxn ang="0">
                <a:pos x="connsiteX26461" y="connsiteY26461"/>
              </a:cxn>
              <a:cxn ang="0">
                <a:pos x="connsiteX26462" y="connsiteY26462"/>
              </a:cxn>
              <a:cxn ang="0">
                <a:pos x="connsiteX26463" y="connsiteY26463"/>
              </a:cxn>
              <a:cxn ang="0">
                <a:pos x="connsiteX26464" y="connsiteY26464"/>
              </a:cxn>
              <a:cxn ang="0">
                <a:pos x="connsiteX26465" y="connsiteY26465"/>
              </a:cxn>
              <a:cxn ang="0">
                <a:pos x="connsiteX26466" y="connsiteY26466"/>
              </a:cxn>
              <a:cxn ang="0">
                <a:pos x="connsiteX26467" y="connsiteY26467"/>
              </a:cxn>
              <a:cxn ang="0">
                <a:pos x="connsiteX26468" y="connsiteY26468"/>
              </a:cxn>
              <a:cxn ang="0">
                <a:pos x="connsiteX26469" y="connsiteY26469"/>
              </a:cxn>
              <a:cxn ang="0">
                <a:pos x="connsiteX26470" y="connsiteY26470"/>
              </a:cxn>
              <a:cxn ang="0">
                <a:pos x="connsiteX26471" y="connsiteY26471"/>
              </a:cxn>
              <a:cxn ang="0">
                <a:pos x="connsiteX26472" y="connsiteY26472"/>
              </a:cxn>
              <a:cxn ang="0">
                <a:pos x="connsiteX26473" y="connsiteY26473"/>
              </a:cxn>
              <a:cxn ang="0">
                <a:pos x="connsiteX26474" y="connsiteY26474"/>
              </a:cxn>
              <a:cxn ang="0">
                <a:pos x="connsiteX26475" y="connsiteY26475"/>
              </a:cxn>
              <a:cxn ang="0">
                <a:pos x="connsiteX26476" y="connsiteY26476"/>
              </a:cxn>
              <a:cxn ang="0">
                <a:pos x="connsiteX26477" y="connsiteY26477"/>
              </a:cxn>
              <a:cxn ang="0">
                <a:pos x="connsiteX26478" y="connsiteY26478"/>
              </a:cxn>
              <a:cxn ang="0">
                <a:pos x="connsiteX26479" y="connsiteY26479"/>
              </a:cxn>
              <a:cxn ang="0">
                <a:pos x="connsiteX26480" y="connsiteY26480"/>
              </a:cxn>
              <a:cxn ang="0">
                <a:pos x="connsiteX26481" y="connsiteY26481"/>
              </a:cxn>
              <a:cxn ang="0">
                <a:pos x="connsiteX26482" y="connsiteY26482"/>
              </a:cxn>
              <a:cxn ang="0">
                <a:pos x="connsiteX26483" y="connsiteY26483"/>
              </a:cxn>
              <a:cxn ang="0">
                <a:pos x="connsiteX26484" y="connsiteY26484"/>
              </a:cxn>
              <a:cxn ang="0">
                <a:pos x="connsiteX26485" y="connsiteY26485"/>
              </a:cxn>
              <a:cxn ang="0">
                <a:pos x="connsiteX26486" y="connsiteY26486"/>
              </a:cxn>
              <a:cxn ang="0">
                <a:pos x="connsiteX26487" y="connsiteY26487"/>
              </a:cxn>
              <a:cxn ang="0">
                <a:pos x="connsiteX26488" y="connsiteY26488"/>
              </a:cxn>
              <a:cxn ang="0">
                <a:pos x="connsiteX26489" y="connsiteY26489"/>
              </a:cxn>
              <a:cxn ang="0">
                <a:pos x="connsiteX26490" y="connsiteY26490"/>
              </a:cxn>
              <a:cxn ang="0">
                <a:pos x="connsiteX26491" y="connsiteY26491"/>
              </a:cxn>
              <a:cxn ang="0">
                <a:pos x="connsiteX26492" y="connsiteY26492"/>
              </a:cxn>
              <a:cxn ang="0">
                <a:pos x="connsiteX26493" y="connsiteY26493"/>
              </a:cxn>
              <a:cxn ang="0">
                <a:pos x="connsiteX26494" y="connsiteY26494"/>
              </a:cxn>
              <a:cxn ang="0">
                <a:pos x="connsiteX26495" y="connsiteY26495"/>
              </a:cxn>
              <a:cxn ang="0">
                <a:pos x="connsiteX26496" y="connsiteY26496"/>
              </a:cxn>
              <a:cxn ang="0">
                <a:pos x="connsiteX26497" y="connsiteY26497"/>
              </a:cxn>
              <a:cxn ang="0">
                <a:pos x="connsiteX26498" y="connsiteY26498"/>
              </a:cxn>
              <a:cxn ang="0">
                <a:pos x="connsiteX26499" y="connsiteY26499"/>
              </a:cxn>
              <a:cxn ang="0">
                <a:pos x="connsiteX26500" y="connsiteY26500"/>
              </a:cxn>
              <a:cxn ang="0">
                <a:pos x="connsiteX26501" y="connsiteY26501"/>
              </a:cxn>
              <a:cxn ang="0">
                <a:pos x="connsiteX26502" y="connsiteY26502"/>
              </a:cxn>
              <a:cxn ang="0">
                <a:pos x="connsiteX26503" y="connsiteY26503"/>
              </a:cxn>
              <a:cxn ang="0">
                <a:pos x="connsiteX26504" y="connsiteY26504"/>
              </a:cxn>
              <a:cxn ang="0">
                <a:pos x="connsiteX26505" y="connsiteY26505"/>
              </a:cxn>
              <a:cxn ang="0">
                <a:pos x="connsiteX26506" y="connsiteY26506"/>
              </a:cxn>
              <a:cxn ang="0">
                <a:pos x="connsiteX26507" y="connsiteY26507"/>
              </a:cxn>
              <a:cxn ang="0">
                <a:pos x="connsiteX26508" y="connsiteY26508"/>
              </a:cxn>
              <a:cxn ang="0">
                <a:pos x="connsiteX26509" y="connsiteY26509"/>
              </a:cxn>
              <a:cxn ang="0">
                <a:pos x="connsiteX26510" y="connsiteY26510"/>
              </a:cxn>
              <a:cxn ang="0">
                <a:pos x="connsiteX26511" y="connsiteY26511"/>
              </a:cxn>
              <a:cxn ang="0">
                <a:pos x="connsiteX26512" y="connsiteY26512"/>
              </a:cxn>
              <a:cxn ang="0">
                <a:pos x="connsiteX26513" y="connsiteY26513"/>
              </a:cxn>
              <a:cxn ang="0">
                <a:pos x="connsiteX26514" y="connsiteY26514"/>
              </a:cxn>
              <a:cxn ang="0">
                <a:pos x="connsiteX26515" y="connsiteY26515"/>
              </a:cxn>
              <a:cxn ang="0">
                <a:pos x="connsiteX26516" y="connsiteY26516"/>
              </a:cxn>
              <a:cxn ang="0">
                <a:pos x="connsiteX26517" y="connsiteY26517"/>
              </a:cxn>
              <a:cxn ang="0">
                <a:pos x="connsiteX26518" y="connsiteY26518"/>
              </a:cxn>
              <a:cxn ang="0">
                <a:pos x="connsiteX26519" y="connsiteY26519"/>
              </a:cxn>
              <a:cxn ang="0">
                <a:pos x="connsiteX26520" y="connsiteY26520"/>
              </a:cxn>
              <a:cxn ang="0">
                <a:pos x="connsiteX26521" y="connsiteY26521"/>
              </a:cxn>
              <a:cxn ang="0">
                <a:pos x="connsiteX26522" y="connsiteY26522"/>
              </a:cxn>
              <a:cxn ang="0">
                <a:pos x="connsiteX26523" y="connsiteY26523"/>
              </a:cxn>
              <a:cxn ang="0">
                <a:pos x="connsiteX26524" y="connsiteY26524"/>
              </a:cxn>
              <a:cxn ang="0">
                <a:pos x="connsiteX26525" y="connsiteY26525"/>
              </a:cxn>
              <a:cxn ang="0">
                <a:pos x="connsiteX26526" y="connsiteY26526"/>
              </a:cxn>
              <a:cxn ang="0">
                <a:pos x="connsiteX26527" y="connsiteY26527"/>
              </a:cxn>
              <a:cxn ang="0">
                <a:pos x="connsiteX26528" y="connsiteY26528"/>
              </a:cxn>
              <a:cxn ang="0">
                <a:pos x="connsiteX26529" y="connsiteY26529"/>
              </a:cxn>
              <a:cxn ang="0">
                <a:pos x="connsiteX26530" y="connsiteY26530"/>
              </a:cxn>
              <a:cxn ang="0">
                <a:pos x="connsiteX26531" y="connsiteY26531"/>
              </a:cxn>
              <a:cxn ang="0">
                <a:pos x="connsiteX26532" y="connsiteY26532"/>
              </a:cxn>
              <a:cxn ang="0">
                <a:pos x="connsiteX26533" y="connsiteY26533"/>
              </a:cxn>
              <a:cxn ang="0">
                <a:pos x="connsiteX26534" y="connsiteY26534"/>
              </a:cxn>
              <a:cxn ang="0">
                <a:pos x="connsiteX26535" y="connsiteY26535"/>
              </a:cxn>
              <a:cxn ang="0">
                <a:pos x="connsiteX26536" y="connsiteY26536"/>
              </a:cxn>
              <a:cxn ang="0">
                <a:pos x="connsiteX26537" y="connsiteY26537"/>
              </a:cxn>
              <a:cxn ang="0">
                <a:pos x="connsiteX26538" y="connsiteY26538"/>
              </a:cxn>
              <a:cxn ang="0">
                <a:pos x="connsiteX26539" y="connsiteY26539"/>
              </a:cxn>
              <a:cxn ang="0">
                <a:pos x="connsiteX26540" y="connsiteY26540"/>
              </a:cxn>
              <a:cxn ang="0">
                <a:pos x="connsiteX26541" y="connsiteY26541"/>
              </a:cxn>
              <a:cxn ang="0">
                <a:pos x="connsiteX26542" y="connsiteY26542"/>
              </a:cxn>
              <a:cxn ang="0">
                <a:pos x="connsiteX26543" y="connsiteY26543"/>
              </a:cxn>
              <a:cxn ang="0">
                <a:pos x="connsiteX26544" y="connsiteY26544"/>
              </a:cxn>
              <a:cxn ang="0">
                <a:pos x="connsiteX26545" y="connsiteY26545"/>
              </a:cxn>
              <a:cxn ang="0">
                <a:pos x="connsiteX26546" y="connsiteY26546"/>
              </a:cxn>
              <a:cxn ang="0">
                <a:pos x="connsiteX26547" y="connsiteY26547"/>
              </a:cxn>
              <a:cxn ang="0">
                <a:pos x="connsiteX26548" y="connsiteY26548"/>
              </a:cxn>
              <a:cxn ang="0">
                <a:pos x="connsiteX26549" y="connsiteY26549"/>
              </a:cxn>
              <a:cxn ang="0">
                <a:pos x="connsiteX26550" y="connsiteY26550"/>
              </a:cxn>
              <a:cxn ang="0">
                <a:pos x="connsiteX26551" y="connsiteY26551"/>
              </a:cxn>
              <a:cxn ang="0">
                <a:pos x="connsiteX26552" y="connsiteY26552"/>
              </a:cxn>
              <a:cxn ang="0">
                <a:pos x="connsiteX26553" y="connsiteY26553"/>
              </a:cxn>
              <a:cxn ang="0">
                <a:pos x="connsiteX26554" y="connsiteY26554"/>
              </a:cxn>
              <a:cxn ang="0">
                <a:pos x="connsiteX26555" y="connsiteY26555"/>
              </a:cxn>
              <a:cxn ang="0">
                <a:pos x="connsiteX26556" y="connsiteY26556"/>
              </a:cxn>
              <a:cxn ang="0">
                <a:pos x="connsiteX26557" y="connsiteY26557"/>
              </a:cxn>
              <a:cxn ang="0">
                <a:pos x="connsiteX26558" y="connsiteY26558"/>
              </a:cxn>
              <a:cxn ang="0">
                <a:pos x="connsiteX26559" y="connsiteY26559"/>
              </a:cxn>
              <a:cxn ang="0">
                <a:pos x="connsiteX26560" y="connsiteY26560"/>
              </a:cxn>
              <a:cxn ang="0">
                <a:pos x="connsiteX26561" y="connsiteY26561"/>
              </a:cxn>
              <a:cxn ang="0">
                <a:pos x="connsiteX26562" y="connsiteY26562"/>
              </a:cxn>
              <a:cxn ang="0">
                <a:pos x="connsiteX26563" y="connsiteY26563"/>
              </a:cxn>
              <a:cxn ang="0">
                <a:pos x="connsiteX26564" y="connsiteY26564"/>
              </a:cxn>
              <a:cxn ang="0">
                <a:pos x="connsiteX26565" y="connsiteY26565"/>
              </a:cxn>
              <a:cxn ang="0">
                <a:pos x="connsiteX26566" y="connsiteY26566"/>
              </a:cxn>
              <a:cxn ang="0">
                <a:pos x="connsiteX26567" y="connsiteY26567"/>
              </a:cxn>
              <a:cxn ang="0">
                <a:pos x="connsiteX26568" y="connsiteY26568"/>
              </a:cxn>
              <a:cxn ang="0">
                <a:pos x="connsiteX26569" y="connsiteY26569"/>
              </a:cxn>
              <a:cxn ang="0">
                <a:pos x="connsiteX26570" y="connsiteY26570"/>
              </a:cxn>
              <a:cxn ang="0">
                <a:pos x="connsiteX26571" y="connsiteY26571"/>
              </a:cxn>
              <a:cxn ang="0">
                <a:pos x="connsiteX26572" y="connsiteY26572"/>
              </a:cxn>
              <a:cxn ang="0">
                <a:pos x="connsiteX26573" y="connsiteY26573"/>
              </a:cxn>
              <a:cxn ang="0">
                <a:pos x="connsiteX26574" y="connsiteY26574"/>
              </a:cxn>
              <a:cxn ang="0">
                <a:pos x="connsiteX26575" y="connsiteY26575"/>
              </a:cxn>
              <a:cxn ang="0">
                <a:pos x="connsiteX26576" y="connsiteY26576"/>
              </a:cxn>
              <a:cxn ang="0">
                <a:pos x="connsiteX26577" y="connsiteY26577"/>
              </a:cxn>
              <a:cxn ang="0">
                <a:pos x="connsiteX26578" y="connsiteY26578"/>
              </a:cxn>
              <a:cxn ang="0">
                <a:pos x="connsiteX26579" y="connsiteY26579"/>
              </a:cxn>
              <a:cxn ang="0">
                <a:pos x="connsiteX26580" y="connsiteY26580"/>
              </a:cxn>
              <a:cxn ang="0">
                <a:pos x="connsiteX26581" y="connsiteY26581"/>
              </a:cxn>
              <a:cxn ang="0">
                <a:pos x="connsiteX26582" y="connsiteY26582"/>
              </a:cxn>
              <a:cxn ang="0">
                <a:pos x="connsiteX26583" y="connsiteY26583"/>
              </a:cxn>
              <a:cxn ang="0">
                <a:pos x="connsiteX26584" y="connsiteY26584"/>
              </a:cxn>
              <a:cxn ang="0">
                <a:pos x="connsiteX26585" y="connsiteY26585"/>
              </a:cxn>
              <a:cxn ang="0">
                <a:pos x="connsiteX26586" y="connsiteY26586"/>
              </a:cxn>
              <a:cxn ang="0">
                <a:pos x="connsiteX26587" y="connsiteY26587"/>
              </a:cxn>
              <a:cxn ang="0">
                <a:pos x="connsiteX26588" y="connsiteY26588"/>
              </a:cxn>
              <a:cxn ang="0">
                <a:pos x="connsiteX26589" y="connsiteY26589"/>
              </a:cxn>
              <a:cxn ang="0">
                <a:pos x="connsiteX26590" y="connsiteY26590"/>
              </a:cxn>
              <a:cxn ang="0">
                <a:pos x="connsiteX26591" y="connsiteY26591"/>
              </a:cxn>
              <a:cxn ang="0">
                <a:pos x="connsiteX26592" y="connsiteY26592"/>
              </a:cxn>
              <a:cxn ang="0">
                <a:pos x="connsiteX26593" y="connsiteY26593"/>
              </a:cxn>
              <a:cxn ang="0">
                <a:pos x="connsiteX26594" y="connsiteY26594"/>
              </a:cxn>
              <a:cxn ang="0">
                <a:pos x="connsiteX26595" y="connsiteY26595"/>
              </a:cxn>
              <a:cxn ang="0">
                <a:pos x="connsiteX26596" y="connsiteY26596"/>
              </a:cxn>
              <a:cxn ang="0">
                <a:pos x="connsiteX26597" y="connsiteY26597"/>
              </a:cxn>
              <a:cxn ang="0">
                <a:pos x="connsiteX26598" y="connsiteY26598"/>
              </a:cxn>
              <a:cxn ang="0">
                <a:pos x="connsiteX26599" y="connsiteY26599"/>
              </a:cxn>
              <a:cxn ang="0">
                <a:pos x="connsiteX26600" y="connsiteY26600"/>
              </a:cxn>
              <a:cxn ang="0">
                <a:pos x="connsiteX26601" y="connsiteY26601"/>
              </a:cxn>
              <a:cxn ang="0">
                <a:pos x="connsiteX26602" y="connsiteY26602"/>
              </a:cxn>
              <a:cxn ang="0">
                <a:pos x="connsiteX26603" y="connsiteY26603"/>
              </a:cxn>
              <a:cxn ang="0">
                <a:pos x="connsiteX26604" y="connsiteY26604"/>
              </a:cxn>
              <a:cxn ang="0">
                <a:pos x="connsiteX26605" y="connsiteY26605"/>
              </a:cxn>
              <a:cxn ang="0">
                <a:pos x="connsiteX26606" y="connsiteY26606"/>
              </a:cxn>
              <a:cxn ang="0">
                <a:pos x="connsiteX26607" y="connsiteY26607"/>
              </a:cxn>
              <a:cxn ang="0">
                <a:pos x="connsiteX26608" y="connsiteY26608"/>
              </a:cxn>
              <a:cxn ang="0">
                <a:pos x="connsiteX26609" y="connsiteY26609"/>
              </a:cxn>
              <a:cxn ang="0">
                <a:pos x="connsiteX26610" y="connsiteY26610"/>
              </a:cxn>
              <a:cxn ang="0">
                <a:pos x="connsiteX26611" y="connsiteY26611"/>
              </a:cxn>
              <a:cxn ang="0">
                <a:pos x="connsiteX26612" y="connsiteY26612"/>
              </a:cxn>
              <a:cxn ang="0">
                <a:pos x="connsiteX26613" y="connsiteY26613"/>
              </a:cxn>
              <a:cxn ang="0">
                <a:pos x="connsiteX26614" y="connsiteY26614"/>
              </a:cxn>
              <a:cxn ang="0">
                <a:pos x="connsiteX26615" y="connsiteY26615"/>
              </a:cxn>
              <a:cxn ang="0">
                <a:pos x="connsiteX26616" y="connsiteY26616"/>
              </a:cxn>
              <a:cxn ang="0">
                <a:pos x="connsiteX26617" y="connsiteY26617"/>
              </a:cxn>
              <a:cxn ang="0">
                <a:pos x="connsiteX26618" y="connsiteY26618"/>
              </a:cxn>
              <a:cxn ang="0">
                <a:pos x="connsiteX26619" y="connsiteY26619"/>
              </a:cxn>
              <a:cxn ang="0">
                <a:pos x="connsiteX26620" y="connsiteY26620"/>
              </a:cxn>
              <a:cxn ang="0">
                <a:pos x="connsiteX26621" y="connsiteY26621"/>
              </a:cxn>
              <a:cxn ang="0">
                <a:pos x="connsiteX26622" y="connsiteY26622"/>
              </a:cxn>
              <a:cxn ang="0">
                <a:pos x="connsiteX26623" y="connsiteY26623"/>
              </a:cxn>
              <a:cxn ang="0">
                <a:pos x="connsiteX26624" y="connsiteY26624"/>
              </a:cxn>
              <a:cxn ang="0">
                <a:pos x="connsiteX26625" y="connsiteY26625"/>
              </a:cxn>
              <a:cxn ang="0">
                <a:pos x="connsiteX26626" y="connsiteY26626"/>
              </a:cxn>
              <a:cxn ang="0">
                <a:pos x="connsiteX26627" y="connsiteY26627"/>
              </a:cxn>
              <a:cxn ang="0">
                <a:pos x="connsiteX26628" y="connsiteY26628"/>
              </a:cxn>
              <a:cxn ang="0">
                <a:pos x="connsiteX26629" y="connsiteY26629"/>
              </a:cxn>
              <a:cxn ang="0">
                <a:pos x="connsiteX26630" y="connsiteY26630"/>
              </a:cxn>
              <a:cxn ang="0">
                <a:pos x="connsiteX26631" y="connsiteY26631"/>
              </a:cxn>
              <a:cxn ang="0">
                <a:pos x="connsiteX26632" y="connsiteY26632"/>
              </a:cxn>
              <a:cxn ang="0">
                <a:pos x="connsiteX26633" y="connsiteY26633"/>
              </a:cxn>
              <a:cxn ang="0">
                <a:pos x="connsiteX26634" y="connsiteY26634"/>
              </a:cxn>
              <a:cxn ang="0">
                <a:pos x="connsiteX26635" y="connsiteY26635"/>
              </a:cxn>
              <a:cxn ang="0">
                <a:pos x="connsiteX26636" y="connsiteY26636"/>
              </a:cxn>
              <a:cxn ang="0">
                <a:pos x="connsiteX26637" y="connsiteY26637"/>
              </a:cxn>
              <a:cxn ang="0">
                <a:pos x="connsiteX26638" y="connsiteY26638"/>
              </a:cxn>
              <a:cxn ang="0">
                <a:pos x="connsiteX26639" y="connsiteY26639"/>
              </a:cxn>
              <a:cxn ang="0">
                <a:pos x="connsiteX26640" y="connsiteY26640"/>
              </a:cxn>
              <a:cxn ang="0">
                <a:pos x="connsiteX26641" y="connsiteY26641"/>
              </a:cxn>
              <a:cxn ang="0">
                <a:pos x="connsiteX26642" y="connsiteY26642"/>
              </a:cxn>
              <a:cxn ang="0">
                <a:pos x="connsiteX26643" y="connsiteY26643"/>
              </a:cxn>
              <a:cxn ang="0">
                <a:pos x="connsiteX26644" y="connsiteY26644"/>
              </a:cxn>
              <a:cxn ang="0">
                <a:pos x="connsiteX26645" y="connsiteY26645"/>
              </a:cxn>
              <a:cxn ang="0">
                <a:pos x="connsiteX26646" y="connsiteY26646"/>
              </a:cxn>
              <a:cxn ang="0">
                <a:pos x="connsiteX26647" y="connsiteY26647"/>
              </a:cxn>
              <a:cxn ang="0">
                <a:pos x="connsiteX26648" y="connsiteY26648"/>
              </a:cxn>
              <a:cxn ang="0">
                <a:pos x="connsiteX26649" y="connsiteY26649"/>
              </a:cxn>
              <a:cxn ang="0">
                <a:pos x="connsiteX26650" y="connsiteY26650"/>
              </a:cxn>
              <a:cxn ang="0">
                <a:pos x="connsiteX26651" y="connsiteY26651"/>
              </a:cxn>
              <a:cxn ang="0">
                <a:pos x="connsiteX26652" y="connsiteY26652"/>
              </a:cxn>
              <a:cxn ang="0">
                <a:pos x="connsiteX26653" y="connsiteY26653"/>
              </a:cxn>
              <a:cxn ang="0">
                <a:pos x="connsiteX26654" y="connsiteY26654"/>
              </a:cxn>
              <a:cxn ang="0">
                <a:pos x="connsiteX26655" y="connsiteY26655"/>
              </a:cxn>
              <a:cxn ang="0">
                <a:pos x="connsiteX26656" y="connsiteY26656"/>
              </a:cxn>
              <a:cxn ang="0">
                <a:pos x="connsiteX26657" y="connsiteY26657"/>
              </a:cxn>
              <a:cxn ang="0">
                <a:pos x="connsiteX26658" y="connsiteY26658"/>
              </a:cxn>
              <a:cxn ang="0">
                <a:pos x="connsiteX26659" y="connsiteY26659"/>
              </a:cxn>
              <a:cxn ang="0">
                <a:pos x="connsiteX26660" y="connsiteY26660"/>
              </a:cxn>
              <a:cxn ang="0">
                <a:pos x="connsiteX26661" y="connsiteY26661"/>
              </a:cxn>
              <a:cxn ang="0">
                <a:pos x="connsiteX26662" y="connsiteY26662"/>
              </a:cxn>
              <a:cxn ang="0">
                <a:pos x="connsiteX26663" y="connsiteY26663"/>
              </a:cxn>
              <a:cxn ang="0">
                <a:pos x="connsiteX26664" y="connsiteY26664"/>
              </a:cxn>
              <a:cxn ang="0">
                <a:pos x="connsiteX26665" y="connsiteY26665"/>
              </a:cxn>
              <a:cxn ang="0">
                <a:pos x="connsiteX26666" y="connsiteY26666"/>
              </a:cxn>
              <a:cxn ang="0">
                <a:pos x="connsiteX26667" y="connsiteY26667"/>
              </a:cxn>
              <a:cxn ang="0">
                <a:pos x="connsiteX26668" y="connsiteY26668"/>
              </a:cxn>
              <a:cxn ang="0">
                <a:pos x="connsiteX26669" y="connsiteY26669"/>
              </a:cxn>
              <a:cxn ang="0">
                <a:pos x="connsiteX26670" y="connsiteY26670"/>
              </a:cxn>
              <a:cxn ang="0">
                <a:pos x="connsiteX26671" y="connsiteY26671"/>
              </a:cxn>
              <a:cxn ang="0">
                <a:pos x="connsiteX26672" y="connsiteY26672"/>
              </a:cxn>
              <a:cxn ang="0">
                <a:pos x="connsiteX26673" y="connsiteY26673"/>
              </a:cxn>
              <a:cxn ang="0">
                <a:pos x="connsiteX26674" y="connsiteY26674"/>
              </a:cxn>
              <a:cxn ang="0">
                <a:pos x="connsiteX26675" y="connsiteY26675"/>
              </a:cxn>
              <a:cxn ang="0">
                <a:pos x="connsiteX26676" y="connsiteY26676"/>
              </a:cxn>
              <a:cxn ang="0">
                <a:pos x="connsiteX26677" y="connsiteY26677"/>
              </a:cxn>
              <a:cxn ang="0">
                <a:pos x="connsiteX26678" y="connsiteY26678"/>
              </a:cxn>
              <a:cxn ang="0">
                <a:pos x="connsiteX26679" y="connsiteY26679"/>
              </a:cxn>
              <a:cxn ang="0">
                <a:pos x="connsiteX26680" y="connsiteY26680"/>
              </a:cxn>
              <a:cxn ang="0">
                <a:pos x="connsiteX26681" y="connsiteY26681"/>
              </a:cxn>
              <a:cxn ang="0">
                <a:pos x="connsiteX26682" y="connsiteY26682"/>
              </a:cxn>
              <a:cxn ang="0">
                <a:pos x="connsiteX26683" y="connsiteY26683"/>
              </a:cxn>
              <a:cxn ang="0">
                <a:pos x="connsiteX26684" y="connsiteY26684"/>
              </a:cxn>
              <a:cxn ang="0">
                <a:pos x="connsiteX26685" y="connsiteY26685"/>
              </a:cxn>
              <a:cxn ang="0">
                <a:pos x="connsiteX26686" y="connsiteY26686"/>
              </a:cxn>
              <a:cxn ang="0">
                <a:pos x="connsiteX26687" y="connsiteY26687"/>
              </a:cxn>
              <a:cxn ang="0">
                <a:pos x="connsiteX26688" y="connsiteY26688"/>
              </a:cxn>
              <a:cxn ang="0">
                <a:pos x="connsiteX26689" y="connsiteY26689"/>
              </a:cxn>
              <a:cxn ang="0">
                <a:pos x="connsiteX26690" y="connsiteY26690"/>
              </a:cxn>
              <a:cxn ang="0">
                <a:pos x="connsiteX26691" y="connsiteY26691"/>
              </a:cxn>
              <a:cxn ang="0">
                <a:pos x="connsiteX26692" y="connsiteY26692"/>
              </a:cxn>
              <a:cxn ang="0">
                <a:pos x="connsiteX26693" y="connsiteY26693"/>
              </a:cxn>
              <a:cxn ang="0">
                <a:pos x="connsiteX26694" y="connsiteY26694"/>
              </a:cxn>
              <a:cxn ang="0">
                <a:pos x="connsiteX26695" y="connsiteY26695"/>
              </a:cxn>
              <a:cxn ang="0">
                <a:pos x="connsiteX26696" y="connsiteY26696"/>
              </a:cxn>
              <a:cxn ang="0">
                <a:pos x="connsiteX26697" y="connsiteY26697"/>
              </a:cxn>
              <a:cxn ang="0">
                <a:pos x="connsiteX26698" y="connsiteY26698"/>
              </a:cxn>
              <a:cxn ang="0">
                <a:pos x="connsiteX26699" y="connsiteY26699"/>
              </a:cxn>
              <a:cxn ang="0">
                <a:pos x="connsiteX26700" y="connsiteY26700"/>
              </a:cxn>
              <a:cxn ang="0">
                <a:pos x="connsiteX26701" y="connsiteY26701"/>
              </a:cxn>
              <a:cxn ang="0">
                <a:pos x="connsiteX26702" y="connsiteY26702"/>
              </a:cxn>
              <a:cxn ang="0">
                <a:pos x="connsiteX26703" y="connsiteY26703"/>
              </a:cxn>
              <a:cxn ang="0">
                <a:pos x="connsiteX26704" y="connsiteY26704"/>
              </a:cxn>
              <a:cxn ang="0">
                <a:pos x="connsiteX26705" y="connsiteY26705"/>
              </a:cxn>
              <a:cxn ang="0">
                <a:pos x="connsiteX26706" y="connsiteY26706"/>
              </a:cxn>
              <a:cxn ang="0">
                <a:pos x="connsiteX26707" y="connsiteY26707"/>
              </a:cxn>
              <a:cxn ang="0">
                <a:pos x="connsiteX26708" y="connsiteY26708"/>
              </a:cxn>
              <a:cxn ang="0">
                <a:pos x="connsiteX26709" y="connsiteY26709"/>
              </a:cxn>
              <a:cxn ang="0">
                <a:pos x="connsiteX26710" y="connsiteY26710"/>
              </a:cxn>
              <a:cxn ang="0">
                <a:pos x="connsiteX26711" y="connsiteY26711"/>
              </a:cxn>
              <a:cxn ang="0">
                <a:pos x="connsiteX26712" y="connsiteY26712"/>
              </a:cxn>
              <a:cxn ang="0">
                <a:pos x="connsiteX26713" y="connsiteY26713"/>
              </a:cxn>
              <a:cxn ang="0">
                <a:pos x="connsiteX26714" y="connsiteY26714"/>
              </a:cxn>
              <a:cxn ang="0">
                <a:pos x="connsiteX26715" y="connsiteY26715"/>
              </a:cxn>
              <a:cxn ang="0">
                <a:pos x="connsiteX26716" y="connsiteY26716"/>
              </a:cxn>
              <a:cxn ang="0">
                <a:pos x="connsiteX26717" y="connsiteY26717"/>
              </a:cxn>
              <a:cxn ang="0">
                <a:pos x="connsiteX26718" y="connsiteY26718"/>
              </a:cxn>
              <a:cxn ang="0">
                <a:pos x="connsiteX26719" y="connsiteY26719"/>
              </a:cxn>
              <a:cxn ang="0">
                <a:pos x="connsiteX26720" y="connsiteY26720"/>
              </a:cxn>
              <a:cxn ang="0">
                <a:pos x="connsiteX26721" y="connsiteY26721"/>
              </a:cxn>
              <a:cxn ang="0">
                <a:pos x="connsiteX26722" y="connsiteY26722"/>
              </a:cxn>
              <a:cxn ang="0">
                <a:pos x="connsiteX26723" y="connsiteY26723"/>
              </a:cxn>
              <a:cxn ang="0">
                <a:pos x="connsiteX26724" y="connsiteY26724"/>
              </a:cxn>
              <a:cxn ang="0">
                <a:pos x="connsiteX26725" y="connsiteY26725"/>
              </a:cxn>
              <a:cxn ang="0">
                <a:pos x="connsiteX26726" y="connsiteY26726"/>
              </a:cxn>
              <a:cxn ang="0">
                <a:pos x="connsiteX26727" y="connsiteY26727"/>
              </a:cxn>
              <a:cxn ang="0">
                <a:pos x="connsiteX26728" y="connsiteY26728"/>
              </a:cxn>
              <a:cxn ang="0">
                <a:pos x="connsiteX26729" y="connsiteY26729"/>
              </a:cxn>
              <a:cxn ang="0">
                <a:pos x="connsiteX26730" y="connsiteY26730"/>
              </a:cxn>
              <a:cxn ang="0">
                <a:pos x="connsiteX26731" y="connsiteY26731"/>
              </a:cxn>
              <a:cxn ang="0">
                <a:pos x="connsiteX26732" y="connsiteY26732"/>
              </a:cxn>
              <a:cxn ang="0">
                <a:pos x="connsiteX26733" y="connsiteY26733"/>
              </a:cxn>
              <a:cxn ang="0">
                <a:pos x="connsiteX26734" y="connsiteY26734"/>
              </a:cxn>
              <a:cxn ang="0">
                <a:pos x="connsiteX26735" y="connsiteY26735"/>
              </a:cxn>
              <a:cxn ang="0">
                <a:pos x="connsiteX26736" y="connsiteY26736"/>
              </a:cxn>
              <a:cxn ang="0">
                <a:pos x="connsiteX26737" y="connsiteY26737"/>
              </a:cxn>
              <a:cxn ang="0">
                <a:pos x="connsiteX26738" y="connsiteY26738"/>
              </a:cxn>
              <a:cxn ang="0">
                <a:pos x="connsiteX26739" y="connsiteY26739"/>
              </a:cxn>
              <a:cxn ang="0">
                <a:pos x="connsiteX26740" y="connsiteY26740"/>
              </a:cxn>
              <a:cxn ang="0">
                <a:pos x="connsiteX26741" y="connsiteY26741"/>
              </a:cxn>
              <a:cxn ang="0">
                <a:pos x="connsiteX26742" y="connsiteY26742"/>
              </a:cxn>
              <a:cxn ang="0">
                <a:pos x="connsiteX26743" y="connsiteY26743"/>
              </a:cxn>
              <a:cxn ang="0">
                <a:pos x="connsiteX26744" y="connsiteY26744"/>
              </a:cxn>
              <a:cxn ang="0">
                <a:pos x="connsiteX26745" y="connsiteY26745"/>
              </a:cxn>
              <a:cxn ang="0">
                <a:pos x="connsiteX26746" y="connsiteY26746"/>
              </a:cxn>
              <a:cxn ang="0">
                <a:pos x="connsiteX26747" y="connsiteY26747"/>
              </a:cxn>
              <a:cxn ang="0">
                <a:pos x="connsiteX26748" y="connsiteY26748"/>
              </a:cxn>
              <a:cxn ang="0">
                <a:pos x="connsiteX26749" y="connsiteY26749"/>
              </a:cxn>
              <a:cxn ang="0">
                <a:pos x="connsiteX26750" y="connsiteY26750"/>
              </a:cxn>
              <a:cxn ang="0">
                <a:pos x="connsiteX26751" y="connsiteY26751"/>
              </a:cxn>
              <a:cxn ang="0">
                <a:pos x="connsiteX26752" y="connsiteY26752"/>
              </a:cxn>
              <a:cxn ang="0">
                <a:pos x="connsiteX26753" y="connsiteY26753"/>
              </a:cxn>
              <a:cxn ang="0">
                <a:pos x="connsiteX26754" y="connsiteY26754"/>
              </a:cxn>
              <a:cxn ang="0">
                <a:pos x="connsiteX26755" y="connsiteY26755"/>
              </a:cxn>
              <a:cxn ang="0">
                <a:pos x="connsiteX26756" y="connsiteY26756"/>
              </a:cxn>
              <a:cxn ang="0">
                <a:pos x="connsiteX26757" y="connsiteY26757"/>
              </a:cxn>
              <a:cxn ang="0">
                <a:pos x="connsiteX26758" y="connsiteY26758"/>
              </a:cxn>
              <a:cxn ang="0">
                <a:pos x="connsiteX26759" y="connsiteY26759"/>
              </a:cxn>
              <a:cxn ang="0">
                <a:pos x="connsiteX26760" y="connsiteY26760"/>
              </a:cxn>
              <a:cxn ang="0">
                <a:pos x="connsiteX26761" y="connsiteY26761"/>
              </a:cxn>
              <a:cxn ang="0">
                <a:pos x="connsiteX26762" y="connsiteY26762"/>
              </a:cxn>
              <a:cxn ang="0">
                <a:pos x="connsiteX26763" y="connsiteY26763"/>
              </a:cxn>
              <a:cxn ang="0">
                <a:pos x="connsiteX26764" y="connsiteY26764"/>
              </a:cxn>
              <a:cxn ang="0">
                <a:pos x="connsiteX26765" y="connsiteY26765"/>
              </a:cxn>
              <a:cxn ang="0">
                <a:pos x="connsiteX26766" y="connsiteY26766"/>
              </a:cxn>
              <a:cxn ang="0">
                <a:pos x="connsiteX26767" y="connsiteY26767"/>
              </a:cxn>
              <a:cxn ang="0">
                <a:pos x="connsiteX26768" y="connsiteY26768"/>
              </a:cxn>
              <a:cxn ang="0">
                <a:pos x="connsiteX26769" y="connsiteY26769"/>
              </a:cxn>
              <a:cxn ang="0">
                <a:pos x="connsiteX26770" y="connsiteY26770"/>
              </a:cxn>
              <a:cxn ang="0">
                <a:pos x="connsiteX26771" y="connsiteY26771"/>
              </a:cxn>
              <a:cxn ang="0">
                <a:pos x="connsiteX26772" y="connsiteY26772"/>
              </a:cxn>
              <a:cxn ang="0">
                <a:pos x="connsiteX26773" y="connsiteY26773"/>
              </a:cxn>
              <a:cxn ang="0">
                <a:pos x="connsiteX26774" y="connsiteY26774"/>
              </a:cxn>
              <a:cxn ang="0">
                <a:pos x="connsiteX26775" y="connsiteY26775"/>
              </a:cxn>
              <a:cxn ang="0">
                <a:pos x="connsiteX26776" y="connsiteY26776"/>
              </a:cxn>
              <a:cxn ang="0">
                <a:pos x="connsiteX26777" y="connsiteY26777"/>
              </a:cxn>
              <a:cxn ang="0">
                <a:pos x="connsiteX26778" y="connsiteY26778"/>
              </a:cxn>
              <a:cxn ang="0">
                <a:pos x="connsiteX26779" y="connsiteY26779"/>
              </a:cxn>
              <a:cxn ang="0">
                <a:pos x="connsiteX26780" y="connsiteY26780"/>
              </a:cxn>
              <a:cxn ang="0">
                <a:pos x="connsiteX26781" y="connsiteY26781"/>
              </a:cxn>
              <a:cxn ang="0">
                <a:pos x="connsiteX26782" y="connsiteY26782"/>
              </a:cxn>
              <a:cxn ang="0">
                <a:pos x="connsiteX26783" y="connsiteY26783"/>
              </a:cxn>
              <a:cxn ang="0">
                <a:pos x="connsiteX26784" y="connsiteY26784"/>
              </a:cxn>
              <a:cxn ang="0">
                <a:pos x="connsiteX26785" y="connsiteY26785"/>
              </a:cxn>
              <a:cxn ang="0">
                <a:pos x="connsiteX26786" y="connsiteY26786"/>
              </a:cxn>
              <a:cxn ang="0">
                <a:pos x="connsiteX26787" y="connsiteY26787"/>
              </a:cxn>
              <a:cxn ang="0">
                <a:pos x="connsiteX26788" y="connsiteY26788"/>
              </a:cxn>
              <a:cxn ang="0">
                <a:pos x="connsiteX26789" y="connsiteY26789"/>
              </a:cxn>
              <a:cxn ang="0">
                <a:pos x="connsiteX26790" y="connsiteY26790"/>
              </a:cxn>
              <a:cxn ang="0">
                <a:pos x="connsiteX26791" y="connsiteY26791"/>
              </a:cxn>
              <a:cxn ang="0">
                <a:pos x="connsiteX26792" y="connsiteY26792"/>
              </a:cxn>
              <a:cxn ang="0">
                <a:pos x="connsiteX26793" y="connsiteY26793"/>
              </a:cxn>
              <a:cxn ang="0">
                <a:pos x="connsiteX26794" y="connsiteY26794"/>
              </a:cxn>
              <a:cxn ang="0">
                <a:pos x="connsiteX26795" y="connsiteY26795"/>
              </a:cxn>
              <a:cxn ang="0">
                <a:pos x="connsiteX26796" y="connsiteY26796"/>
              </a:cxn>
              <a:cxn ang="0">
                <a:pos x="connsiteX26797" y="connsiteY26797"/>
              </a:cxn>
              <a:cxn ang="0">
                <a:pos x="connsiteX26798" y="connsiteY26798"/>
              </a:cxn>
              <a:cxn ang="0">
                <a:pos x="connsiteX26799" y="connsiteY26799"/>
              </a:cxn>
              <a:cxn ang="0">
                <a:pos x="connsiteX26800" y="connsiteY26800"/>
              </a:cxn>
              <a:cxn ang="0">
                <a:pos x="connsiteX26801" y="connsiteY26801"/>
              </a:cxn>
              <a:cxn ang="0">
                <a:pos x="connsiteX26802" y="connsiteY26802"/>
              </a:cxn>
              <a:cxn ang="0">
                <a:pos x="connsiteX26803" y="connsiteY26803"/>
              </a:cxn>
              <a:cxn ang="0">
                <a:pos x="connsiteX26804" y="connsiteY26804"/>
              </a:cxn>
              <a:cxn ang="0">
                <a:pos x="connsiteX26805" y="connsiteY26805"/>
              </a:cxn>
              <a:cxn ang="0">
                <a:pos x="connsiteX26806" y="connsiteY26806"/>
              </a:cxn>
              <a:cxn ang="0">
                <a:pos x="connsiteX26807" y="connsiteY26807"/>
              </a:cxn>
              <a:cxn ang="0">
                <a:pos x="connsiteX26808" y="connsiteY26808"/>
              </a:cxn>
              <a:cxn ang="0">
                <a:pos x="connsiteX26809" y="connsiteY26809"/>
              </a:cxn>
              <a:cxn ang="0">
                <a:pos x="connsiteX26810" y="connsiteY26810"/>
              </a:cxn>
              <a:cxn ang="0">
                <a:pos x="connsiteX26811" y="connsiteY26811"/>
              </a:cxn>
              <a:cxn ang="0">
                <a:pos x="connsiteX26812" y="connsiteY26812"/>
              </a:cxn>
              <a:cxn ang="0">
                <a:pos x="connsiteX26813" y="connsiteY26813"/>
              </a:cxn>
              <a:cxn ang="0">
                <a:pos x="connsiteX26814" y="connsiteY26814"/>
              </a:cxn>
              <a:cxn ang="0">
                <a:pos x="connsiteX26815" y="connsiteY26815"/>
              </a:cxn>
              <a:cxn ang="0">
                <a:pos x="connsiteX26816" y="connsiteY26816"/>
              </a:cxn>
              <a:cxn ang="0">
                <a:pos x="connsiteX26817" y="connsiteY26817"/>
              </a:cxn>
              <a:cxn ang="0">
                <a:pos x="connsiteX26818" y="connsiteY26818"/>
              </a:cxn>
              <a:cxn ang="0">
                <a:pos x="connsiteX26819" y="connsiteY26819"/>
              </a:cxn>
              <a:cxn ang="0">
                <a:pos x="connsiteX26820" y="connsiteY26820"/>
              </a:cxn>
              <a:cxn ang="0">
                <a:pos x="connsiteX26821" y="connsiteY26821"/>
              </a:cxn>
              <a:cxn ang="0">
                <a:pos x="connsiteX26822" y="connsiteY26822"/>
              </a:cxn>
              <a:cxn ang="0">
                <a:pos x="connsiteX26823" y="connsiteY26823"/>
              </a:cxn>
              <a:cxn ang="0">
                <a:pos x="connsiteX26824" y="connsiteY26824"/>
              </a:cxn>
              <a:cxn ang="0">
                <a:pos x="connsiteX26825" y="connsiteY26825"/>
              </a:cxn>
              <a:cxn ang="0">
                <a:pos x="connsiteX26826" y="connsiteY26826"/>
              </a:cxn>
              <a:cxn ang="0">
                <a:pos x="connsiteX26827" y="connsiteY26827"/>
              </a:cxn>
              <a:cxn ang="0">
                <a:pos x="connsiteX26828" y="connsiteY26828"/>
              </a:cxn>
              <a:cxn ang="0">
                <a:pos x="connsiteX26829" y="connsiteY26829"/>
              </a:cxn>
              <a:cxn ang="0">
                <a:pos x="connsiteX26830" y="connsiteY26830"/>
              </a:cxn>
              <a:cxn ang="0">
                <a:pos x="connsiteX26831" y="connsiteY26831"/>
              </a:cxn>
              <a:cxn ang="0">
                <a:pos x="connsiteX26832" y="connsiteY26832"/>
              </a:cxn>
              <a:cxn ang="0">
                <a:pos x="connsiteX26833" y="connsiteY26833"/>
              </a:cxn>
              <a:cxn ang="0">
                <a:pos x="connsiteX26834" y="connsiteY26834"/>
              </a:cxn>
              <a:cxn ang="0">
                <a:pos x="connsiteX26835" y="connsiteY26835"/>
              </a:cxn>
              <a:cxn ang="0">
                <a:pos x="connsiteX26836" y="connsiteY26836"/>
              </a:cxn>
              <a:cxn ang="0">
                <a:pos x="connsiteX26837" y="connsiteY26837"/>
              </a:cxn>
              <a:cxn ang="0">
                <a:pos x="connsiteX26838" y="connsiteY26838"/>
              </a:cxn>
              <a:cxn ang="0">
                <a:pos x="connsiteX26839" y="connsiteY26839"/>
              </a:cxn>
              <a:cxn ang="0">
                <a:pos x="connsiteX26840" y="connsiteY26840"/>
              </a:cxn>
              <a:cxn ang="0">
                <a:pos x="connsiteX26841" y="connsiteY26841"/>
              </a:cxn>
              <a:cxn ang="0">
                <a:pos x="connsiteX26842" y="connsiteY26842"/>
              </a:cxn>
              <a:cxn ang="0">
                <a:pos x="connsiteX26843" y="connsiteY26843"/>
              </a:cxn>
              <a:cxn ang="0">
                <a:pos x="connsiteX26844" y="connsiteY26844"/>
              </a:cxn>
              <a:cxn ang="0">
                <a:pos x="connsiteX26845" y="connsiteY26845"/>
              </a:cxn>
              <a:cxn ang="0">
                <a:pos x="connsiteX26846" y="connsiteY26846"/>
              </a:cxn>
              <a:cxn ang="0">
                <a:pos x="connsiteX26847" y="connsiteY26847"/>
              </a:cxn>
              <a:cxn ang="0">
                <a:pos x="connsiteX26848" y="connsiteY26848"/>
              </a:cxn>
              <a:cxn ang="0">
                <a:pos x="connsiteX26849" y="connsiteY26849"/>
              </a:cxn>
              <a:cxn ang="0">
                <a:pos x="connsiteX26850" y="connsiteY26850"/>
              </a:cxn>
              <a:cxn ang="0">
                <a:pos x="connsiteX26851" y="connsiteY26851"/>
              </a:cxn>
              <a:cxn ang="0">
                <a:pos x="connsiteX26852" y="connsiteY26852"/>
              </a:cxn>
              <a:cxn ang="0">
                <a:pos x="connsiteX26853" y="connsiteY26853"/>
              </a:cxn>
              <a:cxn ang="0">
                <a:pos x="connsiteX26854" y="connsiteY26854"/>
              </a:cxn>
              <a:cxn ang="0">
                <a:pos x="connsiteX26855" y="connsiteY26855"/>
              </a:cxn>
              <a:cxn ang="0">
                <a:pos x="connsiteX26856" y="connsiteY26856"/>
              </a:cxn>
              <a:cxn ang="0">
                <a:pos x="connsiteX26857" y="connsiteY26857"/>
              </a:cxn>
              <a:cxn ang="0">
                <a:pos x="connsiteX26858" y="connsiteY26858"/>
              </a:cxn>
              <a:cxn ang="0">
                <a:pos x="connsiteX26859" y="connsiteY26859"/>
              </a:cxn>
              <a:cxn ang="0">
                <a:pos x="connsiteX26860" y="connsiteY26860"/>
              </a:cxn>
              <a:cxn ang="0">
                <a:pos x="connsiteX26861" y="connsiteY26861"/>
              </a:cxn>
              <a:cxn ang="0">
                <a:pos x="connsiteX26862" y="connsiteY26862"/>
              </a:cxn>
              <a:cxn ang="0">
                <a:pos x="connsiteX26863" y="connsiteY26863"/>
              </a:cxn>
              <a:cxn ang="0">
                <a:pos x="connsiteX26864" y="connsiteY26864"/>
              </a:cxn>
              <a:cxn ang="0">
                <a:pos x="connsiteX26865" y="connsiteY26865"/>
              </a:cxn>
              <a:cxn ang="0">
                <a:pos x="connsiteX26866" y="connsiteY26866"/>
              </a:cxn>
              <a:cxn ang="0">
                <a:pos x="connsiteX26867" y="connsiteY26867"/>
              </a:cxn>
              <a:cxn ang="0">
                <a:pos x="connsiteX26868" y="connsiteY26868"/>
              </a:cxn>
              <a:cxn ang="0">
                <a:pos x="connsiteX26869" y="connsiteY26869"/>
              </a:cxn>
              <a:cxn ang="0">
                <a:pos x="connsiteX26870" y="connsiteY26870"/>
              </a:cxn>
              <a:cxn ang="0">
                <a:pos x="connsiteX26871" y="connsiteY26871"/>
              </a:cxn>
              <a:cxn ang="0">
                <a:pos x="connsiteX26872" y="connsiteY26872"/>
              </a:cxn>
              <a:cxn ang="0">
                <a:pos x="connsiteX26873" y="connsiteY26873"/>
              </a:cxn>
              <a:cxn ang="0">
                <a:pos x="connsiteX26874" y="connsiteY26874"/>
              </a:cxn>
              <a:cxn ang="0">
                <a:pos x="connsiteX26875" y="connsiteY26875"/>
              </a:cxn>
              <a:cxn ang="0">
                <a:pos x="connsiteX26876" y="connsiteY26876"/>
              </a:cxn>
              <a:cxn ang="0">
                <a:pos x="connsiteX26877" y="connsiteY26877"/>
              </a:cxn>
              <a:cxn ang="0">
                <a:pos x="connsiteX26878" y="connsiteY26878"/>
              </a:cxn>
              <a:cxn ang="0">
                <a:pos x="connsiteX26879" y="connsiteY26879"/>
              </a:cxn>
              <a:cxn ang="0">
                <a:pos x="connsiteX26880" y="connsiteY26880"/>
              </a:cxn>
              <a:cxn ang="0">
                <a:pos x="connsiteX26881" y="connsiteY26881"/>
              </a:cxn>
              <a:cxn ang="0">
                <a:pos x="connsiteX26882" y="connsiteY26882"/>
              </a:cxn>
              <a:cxn ang="0">
                <a:pos x="connsiteX26883" y="connsiteY26883"/>
              </a:cxn>
              <a:cxn ang="0">
                <a:pos x="connsiteX26884" y="connsiteY26884"/>
              </a:cxn>
              <a:cxn ang="0">
                <a:pos x="connsiteX26885" y="connsiteY26885"/>
              </a:cxn>
              <a:cxn ang="0">
                <a:pos x="connsiteX26886" y="connsiteY26886"/>
              </a:cxn>
              <a:cxn ang="0">
                <a:pos x="connsiteX26887" y="connsiteY26887"/>
              </a:cxn>
              <a:cxn ang="0">
                <a:pos x="connsiteX26888" y="connsiteY26888"/>
              </a:cxn>
              <a:cxn ang="0">
                <a:pos x="connsiteX26889" y="connsiteY26889"/>
              </a:cxn>
              <a:cxn ang="0">
                <a:pos x="connsiteX26890" y="connsiteY26890"/>
              </a:cxn>
              <a:cxn ang="0">
                <a:pos x="connsiteX26891" y="connsiteY26891"/>
              </a:cxn>
              <a:cxn ang="0">
                <a:pos x="connsiteX26892" y="connsiteY26892"/>
              </a:cxn>
              <a:cxn ang="0">
                <a:pos x="connsiteX26893" y="connsiteY26893"/>
              </a:cxn>
              <a:cxn ang="0">
                <a:pos x="connsiteX26894" y="connsiteY26894"/>
              </a:cxn>
              <a:cxn ang="0">
                <a:pos x="connsiteX26895" y="connsiteY26895"/>
              </a:cxn>
              <a:cxn ang="0">
                <a:pos x="connsiteX26896" y="connsiteY26896"/>
              </a:cxn>
              <a:cxn ang="0">
                <a:pos x="connsiteX26897" y="connsiteY26897"/>
              </a:cxn>
              <a:cxn ang="0">
                <a:pos x="connsiteX26898" y="connsiteY26898"/>
              </a:cxn>
              <a:cxn ang="0">
                <a:pos x="connsiteX26899" y="connsiteY26899"/>
              </a:cxn>
              <a:cxn ang="0">
                <a:pos x="connsiteX26900" y="connsiteY26900"/>
              </a:cxn>
              <a:cxn ang="0">
                <a:pos x="connsiteX26901" y="connsiteY26901"/>
              </a:cxn>
              <a:cxn ang="0">
                <a:pos x="connsiteX26902" y="connsiteY26902"/>
              </a:cxn>
              <a:cxn ang="0">
                <a:pos x="connsiteX26903" y="connsiteY26903"/>
              </a:cxn>
              <a:cxn ang="0">
                <a:pos x="connsiteX26904" y="connsiteY26904"/>
              </a:cxn>
              <a:cxn ang="0">
                <a:pos x="connsiteX26905" y="connsiteY26905"/>
              </a:cxn>
              <a:cxn ang="0">
                <a:pos x="connsiteX26906" y="connsiteY26906"/>
              </a:cxn>
              <a:cxn ang="0">
                <a:pos x="connsiteX26907" y="connsiteY26907"/>
              </a:cxn>
              <a:cxn ang="0">
                <a:pos x="connsiteX26908" y="connsiteY26908"/>
              </a:cxn>
              <a:cxn ang="0">
                <a:pos x="connsiteX26909" y="connsiteY26909"/>
              </a:cxn>
              <a:cxn ang="0">
                <a:pos x="connsiteX26910" y="connsiteY26910"/>
              </a:cxn>
              <a:cxn ang="0">
                <a:pos x="connsiteX26911" y="connsiteY26911"/>
              </a:cxn>
              <a:cxn ang="0">
                <a:pos x="connsiteX26912" y="connsiteY26912"/>
              </a:cxn>
              <a:cxn ang="0">
                <a:pos x="connsiteX26913" y="connsiteY26913"/>
              </a:cxn>
              <a:cxn ang="0">
                <a:pos x="connsiteX26914" y="connsiteY26914"/>
              </a:cxn>
              <a:cxn ang="0">
                <a:pos x="connsiteX26915" y="connsiteY26915"/>
              </a:cxn>
              <a:cxn ang="0">
                <a:pos x="connsiteX26916" y="connsiteY26916"/>
              </a:cxn>
              <a:cxn ang="0">
                <a:pos x="connsiteX26917" y="connsiteY26917"/>
              </a:cxn>
              <a:cxn ang="0">
                <a:pos x="connsiteX26918" y="connsiteY26918"/>
              </a:cxn>
              <a:cxn ang="0">
                <a:pos x="connsiteX26919" y="connsiteY26919"/>
              </a:cxn>
              <a:cxn ang="0">
                <a:pos x="connsiteX26920" y="connsiteY26920"/>
              </a:cxn>
              <a:cxn ang="0">
                <a:pos x="connsiteX26921" y="connsiteY26921"/>
              </a:cxn>
              <a:cxn ang="0">
                <a:pos x="connsiteX26922" y="connsiteY26922"/>
              </a:cxn>
              <a:cxn ang="0">
                <a:pos x="connsiteX26923" y="connsiteY26923"/>
              </a:cxn>
              <a:cxn ang="0">
                <a:pos x="connsiteX26924" y="connsiteY26924"/>
              </a:cxn>
              <a:cxn ang="0">
                <a:pos x="connsiteX26925" y="connsiteY26925"/>
              </a:cxn>
              <a:cxn ang="0">
                <a:pos x="connsiteX26926" y="connsiteY26926"/>
              </a:cxn>
              <a:cxn ang="0">
                <a:pos x="connsiteX26927" y="connsiteY26927"/>
              </a:cxn>
              <a:cxn ang="0">
                <a:pos x="connsiteX26928" y="connsiteY26928"/>
              </a:cxn>
              <a:cxn ang="0">
                <a:pos x="connsiteX26929" y="connsiteY26929"/>
              </a:cxn>
              <a:cxn ang="0">
                <a:pos x="connsiteX26930" y="connsiteY26930"/>
              </a:cxn>
              <a:cxn ang="0">
                <a:pos x="connsiteX26931" y="connsiteY26931"/>
              </a:cxn>
              <a:cxn ang="0">
                <a:pos x="connsiteX26932" y="connsiteY26932"/>
              </a:cxn>
              <a:cxn ang="0">
                <a:pos x="connsiteX26933" y="connsiteY26933"/>
              </a:cxn>
              <a:cxn ang="0">
                <a:pos x="connsiteX26934" y="connsiteY26934"/>
              </a:cxn>
              <a:cxn ang="0">
                <a:pos x="connsiteX26935" y="connsiteY26935"/>
              </a:cxn>
              <a:cxn ang="0">
                <a:pos x="connsiteX26936" y="connsiteY26936"/>
              </a:cxn>
              <a:cxn ang="0">
                <a:pos x="connsiteX26937" y="connsiteY26937"/>
              </a:cxn>
              <a:cxn ang="0">
                <a:pos x="connsiteX26938" y="connsiteY26938"/>
              </a:cxn>
              <a:cxn ang="0">
                <a:pos x="connsiteX26939" y="connsiteY26939"/>
              </a:cxn>
              <a:cxn ang="0">
                <a:pos x="connsiteX26940" y="connsiteY26940"/>
              </a:cxn>
              <a:cxn ang="0">
                <a:pos x="connsiteX26941" y="connsiteY26941"/>
              </a:cxn>
              <a:cxn ang="0">
                <a:pos x="connsiteX26942" y="connsiteY26942"/>
              </a:cxn>
              <a:cxn ang="0">
                <a:pos x="connsiteX26943" y="connsiteY26943"/>
              </a:cxn>
              <a:cxn ang="0">
                <a:pos x="connsiteX26944" y="connsiteY26944"/>
              </a:cxn>
              <a:cxn ang="0">
                <a:pos x="connsiteX26945" y="connsiteY26945"/>
              </a:cxn>
              <a:cxn ang="0">
                <a:pos x="connsiteX26946" y="connsiteY26946"/>
              </a:cxn>
              <a:cxn ang="0">
                <a:pos x="connsiteX26947" y="connsiteY26947"/>
              </a:cxn>
              <a:cxn ang="0">
                <a:pos x="connsiteX26948" y="connsiteY26948"/>
              </a:cxn>
              <a:cxn ang="0">
                <a:pos x="connsiteX26949" y="connsiteY26949"/>
              </a:cxn>
              <a:cxn ang="0">
                <a:pos x="connsiteX26950" y="connsiteY26950"/>
              </a:cxn>
              <a:cxn ang="0">
                <a:pos x="connsiteX26951" y="connsiteY26951"/>
              </a:cxn>
              <a:cxn ang="0">
                <a:pos x="connsiteX26952" y="connsiteY26952"/>
              </a:cxn>
              <a:cxn ang="0">
                <a:pos x="connsiteX26953" y="connsiteY26953"/>
              </a:cxn>
              <a:cxn ang="0">
                <a:pos x="connsiteX26954" y="connsiteY26954"/>
              </a:cxn>
              <a:cxn ang="0">
                <a:pos x="connsiteX26955" y="connsiteY26955"/>
              </a:cxn>
              <a:cxn ang="0">
                <a:pos x="connsiteX26956" y="connsiteY26956"/>
              </a:cxn>
              <a:cxn ang="0">
                <a:pos x="connsiteX26957" y="connsiteY26957"/>
              </a:cxn>
              <a:cxn ang="0">
                <a:pos x="connsiteX26958" y="connsiteY26958"/>
              </a:cxn>
              <a:cxn ang="0">
                <a:pos x="connsiteX26959" y="connsiteY26959"/>
              </a:cxn>
              <a:cxn ang="0">
                <a:pos x="connsiteX26960" y="connsiteY26960"/>
              </a:cxn>
              <a:cxn ang="0">
                <a:pos x="connsiteX26961" y="connsiteY26961"/>
              </a:cxn>
              <a:cxn ang="0">
                <a:pos x="connsiteX26962" y="connsiteY26962"/>
              </a:cxn>
              <a:cxn ang="0">
                <a:pos x="connsiteX26963" y="connsiteY26963"/>
              </a:cxn>
              <a:cxn ang="0">
                <a:pos x="connsiteX26964" y="connsiteY26964"/>
              </a:cxn>
              <a:cxn ang="0">
                <a:pos x="connsiteX26965" y="connsiteY26965"/>
              </a:cxn>
              <a:cxn ang="0">
                <a:pos x="connsiteX26966" y="connsiteY26966"/>
              </a:cxn>
              <a:cxn ang="0">
                <a:pos x="connsiteX26967" y="connsiteY26967"/>
              </a:cxn>
              <a:cxn ang="0">
                <a:pos x="connsiteX26968" y="connsiteY26968"/>
              </a:cxn>
              <a:cxn ang="0">
                <a:pos x="connsiteX26969" y="connsiteY26969"/>
              </a:cxn>
              <a:cxn ang="0">
                <a:pos x="connsiteX26970" y="connsiteY26970"/>
              </a:cxn>
              <a:cxn ang="0">
                <a:pos x="connsiteX26971" y="connsiteY26971"/>
              </a:cxn>
              <a:cxn ang="0">
                <a:pos x="connsiteX26972" y="connsiteY26972"/>
              </a:cxn>
              <a:cxn ang="0">
                <a:pos x="connsiteX26973" y="connsiteY26973"/>
              </a:cxn>
              <a:cxn ang="0">
                <a:pos x="connsiteX26974" y="connsiteY26974"/>
              </a:cxn>
              <a:cxn ang="0">
                <a:pos x="connsiteX26975" y="connsiteY26975"/>
              </a:cxn>
              <a:cxn ang="0">
                <a:pos x="connsiteX26976" y="connsiteY26976"/>
              </a:cxn>
              <a:cxn ang="0">
                <a:pos x="connsiteX26977" y="connsiteY26977"/>
              </a:cxn>
              <a:cxn ang="0">
                <a:pos x="connsiteX26978" y="connsiteY26978"/>
              </a:cxn>
              <a:cxn ang="0">
                <a:pos x="connsiteX26979" y="connsiteY26979"/>
              </a:cxn>
              <a:cxn ang="0">
                <a:pos x="connsiteX26980" y="connsiteY26980"/>
              </a:cxn>
              <a:cxn ang="0">
                <a:pos x="connsiteX26981" y="connsiteY26981"/>
              </a:cxn>
              <a:cxn ang="0">
                <a:pos x="connsiteX26982" y="connsiteY26982"/>
              </a:cxn>
              <a:cxn ang="0">
                <a:pos x="connsiteX26983" y="connsiteY26983"/>
              </a:cxn>
              <a:cxn ang="0">
                <a:pos x="connsiteX26984" y="connsiteY26984"/>
              </a:cxn>
              <a:cxn ang="0">
                <a:pos x="connsiteX26985" y="connsiteY26985"/>
              </a:cxn>
              <a:cxn ang="0">
                <a:pos x="connsiteX26986" y="connsiteY26986"/>
              </a:cxn>
              <a:cxn ang="0">
                <a:pos x="connsiteX26987" y="connsiteY26987"/>
              </a:cxn>
              <a:cxn ang="0">
                <a:pos x="connsiteX26988" y="connsiteY26988"/>
              </a:cxn>
              <a:cxn ang="0">
                <a:pos x="connsiteX26989" y="connsiteY26989"/>
              </a:cxn>
              <a:cxn ang="0">
                <a:pos x="connsiteX26990" y="connsiteY26990"/>
              </a:cxn>
              <a:cxn ang="0">
                <a:pos x="connsiteX26991" y="connsiteY26991"/>
              </a:cxn>
              <a:cxn ang="0">
                <a:pos x="connsiteX26992" y="connsiteY26992"/>
              </a:cxn>
              <a:cxn ang="0">
                <a:pos x="connsiteX26993" y="connsiteY26993"/>
              </a:cxn>
              <a:cxn ang="0">
                <a:pos x="connsiteX26994" y="connsiteY26994"/>
              </a:cxn>
              <a:cxn ang="0">
                <a:pos x="connsiteX26995" y="connsiteY26995"/>
              </a:cxn>
              <a:cxn ang="0">
                <a:pos x="connsiteX26996" y="connsiteY26996"/>
              </a:cxn>
              <a:cxn ang="0">
                <a:pos x="connsiteX26997" y="connsiteY26997"/>
              </a:cxn>
              <a:cxn ang="0">
                <a:pos x="connsiteX26998" y="connsiteY26998"/>
              </a:cxn>
              <a:cxn ang="0">
                <a:pos x="connsiteX26999" y="connsiteY26999"/>
              </a:cxn>
              <a:cxn ang="0">
                <a:pos x="connsiteX27000" y="connsiteY27000"/>
              </a:cxn>
              <a:cxn ang="0">
                <a:pos x="connsiteX27001" y="connsiteY27001"/>
              </a:cxn>
              <a:cxn ang="0">
                <a:pos x="connsiteX27002" y="connsiteY27002"/>
              </a:cxn>
              <a:cxn ang="0">
                <a:pos x="connsiteX27003" y="connsiteY27003"/>
              </a:cxn>
              <a:cxn ang="0">
                <a:pos x="connsiteX27004" y="connsiteY27004"/>
              </a:cxn>
              <a:cxn ang="0">
                <a:pos x="connsiteX27005" y="connsiteY27005"/>
              </a:cxn>
              <a:cxn ang="0">
                <a:pos x="connsiteX27006" y="connsiteY27006"/>
              </a:cxn>
              <a:cxn ang="0">
                <a:pos x="connsiteX27007" y="connsiteY27007"/>
              </a:cxn>
              <a:cxn ang="0">
                <a:pos x="connsiteX27008" y="connsiteY27008"/>
              </a:cxn>
              <a:cxn ang="0">
                <a:pos x="connsiteX27009" y="connsiteY27009"/>
              </a:cxn>
              <a:cxn ang="0">
                <a:pos x="connsiteX27010" y="connsiteY27010"/>
              </a:cxn>
              <a:cxn ang="0">
                <a:pos x="connsiteX27011" y="connsiteY27011"/>
              </a:cxn>
              <a:cxn ang="0">
                <a:pos x="connsiteX27012" y="connsiteY27012"/>
              </a:cxn>
              <a:cxn ang="0">
                <a:pos x="connsiteX27013" y="connsiteY27013"/>
              </a:cxn>
              <a:cxn ang="0">
                <a:pos x="connsiteX27014" y="connsiteY27014"/>
              </a:cxn>
              <a:cxn ang="0">
                <a:pos x="connsiteX27015" y="connsiteY27015"/>
              </a:cxn>
              <a:cxn ang="0">
                <a:pos x="connsiteX27016" y="connsiteY27016"/>
              </a:cxn>
              <a:cxn ang="0">
                <a:pos x="connsiteX27017" y="connsiteY27017"/>
              </a:cxn>
              <a:cxn ang="0">
                <a:pos x="connsiteX27018" y="connsiteY27018"/>
              </a:cxn>
              <a:cxn ang="0">
                <a:pos x="connsiteX27019" y="connsiteY27019"/>
              </a:cxn>
              <a:cxn ang="0">
                <a:pos x="connsiteX27020" y="connsiteY27020"/>
              </a:cxn>
              <a:cxn ang="0">
                <a:pos x="connsiteX27021" y="connsiteY27021"/>
              </a:cxn>
              <a:cxn ang="0">
                <a:pos x="connsiteX27022" y="connsiteY27022"/>
              </a:cxn>
              <a:cxn ang="0">
                <a:pos x="connsiteX27023" y="connsiteY27023"/>
              </a:cxn>
              <a:cxn ang="0">
                <a:pos x="connsiteX27024" y="connsiteY27024"/>
              </a:cxn>
              <a:cxn ang="0">
                <a:pos x="connsiteX27025" y="connsiteY27025"/>
              </a:cxn>
              <a:cxn ang="0">
                <a:pos x="connsiteX27026" y="connsiteY27026"/>
              </a:cxn>
              <a:cxn ang="0">
                <a:pos x="connsiteX27027" y="connsiteY27027"/>
              </a:cxn>
              <a:cxn ang="0">
                <a:pos x="connsiteX27028" y="connsiteY27028"/>
              </a:cxn>
              <a:cxn ang="0">
                <a:pos x="connsiteX27029" y="connsiteY27029"/>
              </a:cxn>
              <a:cxn ang="0">
                <a:pos x="connsiteX27030" y="connsiteY27030"/>
              </a:cxn>
              <a:cxn ang="0">
                <a:pos x="connsiteX27031" y="connsiteY27031"/>
              </a:cxn>
              <a:cxn ang="0">
                <a:pos x="connsiteX27032" y="connsiteY27032"/>
              </a:cxn>
              <a:cxn ang="0">
                <a:pos x="connsiteX27033" y="connsiteY27033"/>
              </a:cxn>
              <a:cxn ang="0">
                <a:pos x="connsiteX27034" y="connsiteY27034"/>
              </a:cxn>
              <a:cxn ang="0">
                <a:pos x="connsiteX27035" y="connsiteY27035"/>
              </a:cxn>
              <a:cxn ang="0">
                <a:pos x="connsiteX27036" y="connsiteY27036"/>
              </a:cxn>
              <a:cxn ang="0">
                <a:pos x="connsiteX27037" y="connsiteY27037"/>
              </a:cxn>
              <a:cxn ang="0">
                <a:pos x="connsiteX27038" y="connsiteY27038"/>
              </a:cxn>
              <a:cxn ang="0">
                <a:pos x="connsiteX27039" y="connsiteY27039"/>
              </a:cxn>
              <a:cxn ang="0">
                <a:pos x="connsiteX27040" y="connsiteY27040"/>
              </a:cxn>
              <a:cxn ang="0">
                <a:pos x="connsiteX27041" y="connsiteY27041"/>
              </a:cxn>
              <a:cxn ang="0">
                <a:pos x="connsiteX27042" y="connsiteY27042"/>
              </a:cxn>
              <a:cxn ang="0">
                <a:pos x="connsiteX27043" y="connsiteY27043"/>
              </a:cxn>
              <a:cxn ang="0">
                <a:pos x="connsiteX27044" y="connsiteY27044"/>
              </a:cxn>
              <a:cxn ang="0">
                <a:pos x="connsiteX27045" y="connsiteY27045"/>
              </a:cxn>
              <a:cxn ang="0">
                <a:pos x="connsiteX27046" y="connsiteY27046"/>
              </a:cxn>
              <a:cxn ang="0">
                <a:pos x="connsiteX27047" y="connsiteY27047"/>
              </a:cxn>
              <a:cxn ang="0">
                <a:pos x="connsiteX27048" y="connsiteY27048"/>
              </a:cxn>
              <a:cxn ang="0">
                <a:pos x="connsiteX27049" y="connsiteY27049"/>
              </a:cxn>
              <a:cxn ang="0">
                <a:pos x="connsiteX27050" y="connsiteY27050"/>
              </a:cxn>
              <a:cxn ang="0">
                <a:pos x="connsiteX27051" y="connsiteY27051"/>
              </a:cxn>
              <a:cxn ang="0">
                <a:pos x="connsiteX27052" y="connsiteY27052"/>
              </a:cxn>
              <a:cxn ang="0">
                <a:pos x="connsiteX27053" y="connsiteY27053"/>
              </a:cxn>
              <a:cxn ang="0">
                <a:pos x="connsiteX27054" y="connsiteY27054"/>
              </a:cxn>
              <a:cxn ang="0">
                <a:pos x="connsiteX27055" y="connsiteY27055"/>
              </a:cxn>
              <a:cxn ang="0">
                <a:pos x="connsiteX27056" y="connsiteY27056"/>
              </a:cxn>
              <a:cxn ang="0">
                <a:pos x="connsiteX27057" y="connsiteY27057"/>
              </a:cxn>
              <a:cxn ang="0">
                <a:pos x="connsiteX27058" y="connsiteY27058"/>
              </a:cxn>
              <a:cxn ang="0">
                <a:pos x="connsiteX27059" y="connsiteY27059"/>
              </a:cxn>
              <a:cxn ang="0">
                <a:pos x="connsiteX27060" y="connsiteY27060"/>
              </a:cxn>
              <a:cxn ang="0">
                <a:pos x="connsiteX27061" y="connsiteY27061"/>
              </a:cxn>
              <a:cxn ang="0">
                <a:pos x="connsiteX27062" y="connsiteY27062"/>
              </a:cxn>
              <a:cxn ang="0">
                <a:pos x="connsiteX27063" y="connsiteY27063"/>
              </a:cxn>
              <a:cxn ang="0">
                <a:pos x="connsiteX27064" y="connsiteY27064"/>
              </a:cxn>
              <a:cxn ang="0">
                <a:pos x="connsiteX27065" y="connsiteY27065"/>
              </a:cxn>
              <a:cxn ang="0">
                <a:pos x="connsiteX27066" y="connsiteY27066"/>
              </a:cxn>
              <a:cxn ang="0">
                <a:pos x="connsiteX27067" y="connsiteY27067"/>
              </a:cxn>
              <a:cxn ang="0">
                <a:pos x="connsiteX27068" y="connsiteY27068"/>
              </a:cxn>
              <a:cxn ang="0">
                <a:pos x="connsiteX27069" y="connsiteY27069"/>
              </a:cxn>
              <a:cxn ang="0">
                <a:pos x="connsiteX27070" y="connsiteY27070"/>
              </a:cxn>
              <a:cxn ang="0">
                <a:pos x="connsiteX27071" y="connsiteY27071"/>
              </a:cxn>
              <a:cxn ang="0">
                <a:pos x="connsiteX27072" y="connsiteY27072"/>
              </a:cxn>
              <a:cxn ang="0">
                <a:pos x="connsiteX27073" y="connsiteY27073"/>
              </a:cxn>
              <a:cxn ang="0">
                <a:pos x="connsiteX27074" y="connsiteY27074"/>
              </a:cxn>
              <a:cxn ang="0">
                <a:pos x="connsiteX27075" y="connsiteY27075"/>
              </a:cxn>
              <a:cxn ang="0">
                <a:pos x="connsiteX27076" y="connsiteY27076"/>
              </a:cxn>
              <a:cxn ang="0">
                <a:pos x="connsiteX27077" y="connsiteY27077"/>
              </a:cxn>
              <a:cxn ang="0">
                <a:pos x="connsiteX27078" y="connsiteY27078"/>
              </a:cxn>
              <a:cxn ang="0">
                <a:pos x="connsiteX27079" y="connsiteY27079"/>
              </a:cxn>
              <a:cxn ang="0">
                <a:pos x="connsiteX27080" y="connsiteY27080"/>
              </a:cxn>
              <a:cxn ang="0">
                <a:pos x="connsiteX27081" y="connsiteY27081"/>
              </a:cxn>
              <a:cxn ang="0">
                <a:pos x="connsiteX27082" y="connsiteY27082"/>
              </a:cxn>
              <a:cxn ang="0">
                <a:pos x="connsiteX27083" y="connsiteY27083"/>
              </a:cxn>
              <a:cxn ang="0">
                <a:pos x="connsiteX27084" y="connsiteY27084"/>
              </a:cxn>
              <a:cxn ang="0">
                <a:pos x="connsiteX27085" y="connsiteY27085"/>
              </a:cxn>
              <a:cxn ang="0">
                <a:pos x="connsiteX27086" y="connsiteY27086"/>
              </a:cxn>
              <a:cxn ang="0">
                <a:pos x="connsiteX27087" y="connsiteY27087"/>
              </a:cxn>
              <a:cxn ang="0">
                <a:pos x="connsiteX27088" y="connsiteY27088"/>
              </a:cxn>
              <a:cxn ang="0">
                <a:pos x="connsiteX27089" y="connsiteY27089"/>
              </a:cxn>
              <a:cxn ang="0">
                <a:pos x="connsiteX27090" y="connsiteY27090"/>
              </a:cxn>
              <a:cxn ang="0">
                <a:pos x="connsiteX27091" y="connsiteY27091"/>
              </a:cxn>
              <a:cxn ang="0">
                <a:pos x="connsiteX27092" y="connsiteY27092"/>
              </a:cxn>
              <a:cxn ang="0">
                <a:pos x="connsiteX27093" y="connsiteY27093"/>
              </a:cxn>
              <a:cxn ang="0">
                <a:pos x="connsiteX27094" y="connsiteY27094"/>
              </a:cxn>
              <a:cxn ang="0">
                <a:pos x="connsiteX27095" y="connsiteY27095"/>
              </a:cxn>
              <a:cxn ang="0">
                <a:pos x="connsiteX27096" y="connsiteY27096"/>
              </a:cxn>
              <a:cxn ang="0">
                <a:pos x="connsiteX27097" y="connsiteY27097"/>
              </a:cxn>
              <a:cxn ang="0">
                <a:pos x="connsiteX27098" y="connsiteY27098"/>
              </a:cxn>
              <a:cxn ang="0">
                <a:pos x="connsiteX27099" y="connsiteY27099"/>
              </a:cxn>
              <a:cxn ang="0">
                <a:pos x="connsiteX27100" y="connsiteY27100"/>
              </a:cxn>
              <a:cxn ang="0">
                <a:pos x="connsiteX27101" y="connsiteY27101"/>
              </a:cxn>
              <a:cxn ang="0">
                <a:pos x="connsiteX27102" y="connsiteY27102"/>
              </a:cxn>
              <a:cxn ang="0">
                <a:pos x="connsiteX27103" y="connsiteY27103"/>
              </a:cxn>
              <a:cxn ang="0">
                <a:pos x="connsiteX27104" y="connsiteY27104"/>
              </a:cxn>
              <a:cxn ang="0">
                <a:pos x="connsiteX27105" y="connsiteY27105"/>
              </a:cxn>
              <a:cxn ang="0">
                <a:pos x="connsiteX27106" y="connsiteY27106"/>
              </a:cxn>
              <a:cxn ang="0">
                <a:pos x="connsiteX27107" y="connsiteY27107"/>
              </a:cxn>
              <a:cxn ang="0">
                <a:pos x="connsiteX27108" y="connsiteY27108"/>
              </a:cxn>
              <a:cxn ang="0">
                <a:pos x="connsiteX27109" y="connsiteY27109"/>
              </a:cxn>
              <a:cxn ang="0">
                <a:pos x="connsiteX27110" y="connsiteY27110"/>
              </a:cxn>
              <a:cxn ang="0">
                <a:pos x="connsiteX27111" y="connsiteY27111"/>
              </a:cxn>
              <a:cxn ang="0">
                <a:pos x="connsiteX27112" y="connsiteY27112"/>
              </a:cxn>
              <a:cxn ang="0">
                <a:pos x="connsiteX27113" y="connsiteY27113"/>
              </a:cxn>
              <a:cxn ang="0">
                <a:pos x="connsiteX27114" y="connsiteY27114"/>
              </a:cxn>
              <a:cxn ang="0">
                <a:pos x="connsiteX27115" y="connsiteY27115"/>
              </a:cxn>
              <a:cxn ang="0">
                <a:pos x="connsiteX27116" y="connsiteY27116"/>
              </a:cxn>
              <a:cxn ang="0">
                <a:pos x="connsiteX27117" y="connsiteY27117"/>
              </a:cxn>
              <a:cxn ang="0">
                <a:pos x="connsiteX27118" y="connsiteY27118"/>
              </a:cxn>
              <a:cxn ang="0">
                <a:pos x="connsiteX27119" y="connsiteY27119"/>
              </a:cxn>
              <a:cxn ang="0">
                <a:pos x="connsiteX27120" y="connsiteY27120"/>
              </a:cxn>
              <a:cxn ang="0">
                <a:pos x="connsiteX27121" y="connsiteY27121"/>
              </a:cxn>
              <a:cxn ang="0">
                <a:pos x="connsiteX27122" y="connsiteY27122"/>
              </a:cxn>
              <a:cxn ang="0">
                <a:pos x="connsiteX27123" y="connsiteY27123"/>
              </a:cxn>
              <a:cxn ang="0">
                <a:pos x="connsiteX27124" y="connsiteY27124"/>
              </a:cxn>
              <a:cxn ang="0">
                <a:pos x="connsiteX27125" y="connsiteY27125"/>
              </a:cxn>
              <a:cxn ang="0">
                <a:pos x="connsiteX27126" y="connsiteY27126"/>
              </a:cxn>
              <a:cxn ang="0">
                <a:pos x="connsiteX27127" y="connsiteY27127"/>
              </a:cxn>
              <a:cxn ang="0">
                <a:pos x="connsiteX27128" y="connsiteY27128"/>
              </a:cxn>
              <a:cxn ang="0">
                <a:pos x="connsiteX27129" y="connsiteY27129"/>
              </a:cxn>
              <a:cxn ang="0">
                <a:pos x="connsiteX27130" y="connsiteY27130"/>
              </a:cxn>
              <a:cxn ang="0">
                <a:pos x="connsiteX27131" y="connsiteY27131"/>
              </a:cxn>
              <a:cxn ang="0">
                <a:pos x="connsiteX27132" y="connsiteY27132"/>
              </a:cxn>
              <a:cxn ang="0">
                <a:pos x="connsiteX27133" y="connsiteY27133"/>
              </a:cxn>
              <a:cxn ang="0">
                <a:pos x="connsiteX27134" y="connsiteY27134"/>
              </a:cxn>
              <a:cxn ang="0">
                <a:pos x="connsiteX27135" y="connsiteY27135"/>
              </a:cxn>
              <a:cxn ang="0">
                <a:pos x="connsiteX27136" y="connsiteY27136"/>
              </a:cxn>
              <a:cxn ang="0">
                <a:pos x="connsiteX27137" y="connsiteY27137"/>
              </a:cxn>
              <a:cxn ang="0">
                <a:pos x="connsiteX27138" y="connsiteY27138"/>
              </a:cxn>
              <a:cxn ang="0">
                <a:pos x="connsiteX27139" y="connsiteY27139"/>
              </a:cxn>
              <a:cxn ang="0">
                <a:pos x="connsiteX27140" y="connsiteY27140"/>
              </a:cxn>
              <a:cxn ang="0">
                <a:pos x="connsiteX27141" y="connsiteY27141"/>
              </a:cxn>
              <a:cxn ang="0">
                <a:pos x="connsiteX27142" y="connsiteY27142"/>
              </a:cxn>
              <a:cxn ang="0">
                <a:pos x="connsiteX27143" y="connsiteY27143"/>
              </a:cxn>
              <a:cxn ang="0">
                <a:pos x="connsiteX27144" y="connsiteY27144"/>
              </a:cxn>
              <a:cxn ang="0">
                <a:pos x="connsiteX27145" y="connsiteY27145"/>
              </a:cxn>
              <a:cxn ang="0">
                <a:pos x="connsiteX27146" y="connsiteY27146"/>
              </a:cxn>
              <a:cxn ang="0">
                <a:pos x="connsiteX27147" y="connsiteY27147"/>
              </a:cxn>
              <a:cxn ang="0">
                <a:pos x="connsiteX27148" y="connsiteY27148"/>
              </a:cxn>
              <a:cxn ang="0">
                <a:pos x="connsiteX27149" y="connsiteY27149"/>
              </a:cxn>
              <a:cxn ang="0">
                <a:pos x="connsiteX27150" y="connsiteY27150"/>
              </a:cxn>
              <a:cxn ang="0">
                <a:pos x="connsiteX27151" y="connsiteY27151"/>
              </a:cxn>
              <a:cxn ang="0">
                <a:pos x="connsiteX27152" y="connsiteY27152"/>
              </a:cxn>
              <a:cxn ang="0">
                <a:pos x="connsiteX27153" y="connsiteY27153"/>
              </a:cxn>
              <a:cxn ang="0">
                <a:pos x="connsiteX27154" y="connsiteY27154"/>
              </a:cxn>
              <a:cxn ang="0">
                <a:pos x="connsiteX27155" y="connsiteY27155"/>
              </a:cxn>
              <a:cxn ang="0">
                <a:pos x="connsiteX27156" y="connsiteY27156"/>
              </a:cxn>
              <a:cxn ang="0">
                <a:pos x="connsiteX27157" y="connsiteY27157"/>
              </a:cxn>
              <a:cxn ang="0">
                <a:pos x="connsiteX27158" y="connsiteY27158"/>
              </a:cxn>
              <a:cxn ang="0">
                <a:pos x="connsiteX27159" y="connsiteY27159"/>
              </a:cxn>
              <a:cxn ang="0">
                <a:pos x="connsiteX27160" y="connsiteY27160"/>
              </a:cxn>
              <a:cxn ang="0">
                <a:pos x="connsiteX27161" y="connsiteY27161"/>
              </a:cxn>
              <a:cxn ang="0">
                <a:pos x="connsiteX27162" y="connsiteY27162"/>
              </a:cxn>
              <a:cxn ang="0">
                <a:pos x="connsiteX27163" y="connsiteY27163"/>
              </a:cxn>
              <a:cxn ang="0">
                <a:pos x="connsiteX27164" y="connsiteY27164"/>
              </a:cxn>
              <a:cxn ang="0">
                <a:pos x="connsiteX27165" y="connsiteY27165"/>
              </a:cxn>
              <a:cxn ang="0">
                <a:pos x="connsiteX27166" y="connsiteY27166"/>
              </a:cxn>
              <a:cxn ang="0">
                <a:pos x="connsiteX27167" y="connsiteY27167"/>
              </a:cxn>
              <a:cxn ang="0">
                <a:pos x="connsiteX27168" y="connsiteY27168"/>
              </a:cxn>
              <a:cxn ang="0">
                <a:pos x="connsiteX27169" y="connsiteY27169"/>
              </a:cxn>
              <a:cxn ang="0">
                <a:pos x="connsiteX27170" y="connsiteY27170"/>
              </a:cxn>
              <a:cxn ang="0">
                <a:pos x="connsiteX27171" y="connsiteY27171"/>
              </a:cxn>
              <a:cxn ang="0">
                <a:pos x="connsiteX27172" y="connsiteY27172"/>
              </a:cxn>
              <a:cxn ang="0">
                <a:pos x="connsiteX27173" y="connsiteY27173"/>
              </a:cxn>
              <a:cxn ang="0">
                <a:pos x="connsiteX27174" y="connsiteY27174"/>
              </a:cxn>
              <a:cxn ang="0">
                <a:pos x="connsiteX27175" y="connsiteY27175"/>
              </a:cxn>
              <a:cxn ang="0">
                <a:pos x="connsiteX27176" y="connsiteY27176"/>
              </a:cxn>
              <a:cxn ang="0">
                <a:pos x="connsiteX27177" y="connsiteY27177"/>
              </a:cxn>
              <a:cxn ang="0">
                <a:pos x="connsiteX27178" y="connsiteY27178"/>
              </a:cxn>
              <a:cxn ang="0">
                <a:pos x="connsiteX27179" y="connsiteY27179"/>
              </a:cxn>
              <a:cxn ang="0">
                <a:pos x="connsiteX27180" y="connsiteY27180"/>
              </a:cxn>
              <a:cxn ang="0">
                <a:pos x="connsiteX27181" y="connsiteY27181"/>
              </a:cxn>
              <a:cxn ang="0">
                <a:pos x="connsiteX27182" y="connsiteY27182"/>
              </a:cxn>
              <a:cxn ang="0">
                <a:pos x="connsiteX27183" y="connsiteY27183"/>
              </a:cxn>
              <a:cxn ang="0">
                <a:pos x="connsiteX27184" y="connsiteY27184"/>
              </a:cxn>
              <a:cxn ang="0">
                <a:pos x="connsiteX27185" y="connsiteY27185"/>
              </a:cxn>
              <a:cxn ang="0">
                <a:pos x="connsiteX27186" y="connsiteY27186"/>
              </a:cxn>
              <a:cxn ang="0">
                <a:pos x="connsiteX27187" y="connsiteY27187"/>
              </a:cxn>
              <a:cxn ang="0">
                <a:pos x="connsiteX27188" y="connsiteY27188"/>
              </a:cxn>
              <a:cxn ang="0">
                <a:pos x="connsiteX27189" y="connsiteY27189"/>
              </a:cxn>
              <a:cxn ang="0">
                <a:pos x="connsiteX27190" y="connsiteY27190"/>
              </a:cxn>
              <a:cxn ang="0">
                <a:pos x="connsiteX27191" y="connsiteY27191"/>
              </a:cxn>
              <a:cxn ang="0">
                <a:pos x="connsiteX27192" y="connsiteY27192"/>
              </a:cxn>
              <a:cxn ang="0">
                <a:pos x="connsiteX27193" y="connsiteY27193"/>
              </a:cxn>
              <a:cxn ang="0">
                <a:pos x="connsiteX27194" y="connsiteY27194"/>
              </a:cxn>
              <a:cxn ang="0">
                <a:pos x="connsiteX27195" y="connsiteY27195"/>
              </a:cxn>
              <a:cxn ang="0">
                <a:pos x="connsiteX27196" y="connsiteY27196"/>
              </a:cxn>
              <a:cxn ang="0">
                <a:pos x="connsiteX27197" y="connsiteY27197"/>
              </a:cxn>
              <a:cxn ang="0">
                <a:pos x="connsiteX27198" y="connsiteY27198"/>
              </a:cxn>
              <a:cxn ang="0">
                <a:pos x="connsiteX27199" y="connsiteY27199"/>
              </a:cxn>
              <a:cxn ang="0">
                <a:pos x="connsiteX27200" y="connsiteY27200"/>
              </a:cxn>
              <a:cxn ang="0">
                <a:pos x="connsiteX27201" y="connsiteY27201"/>
              </a:cxn>
              <a:cxn ang="0">
                <a:pos x="connsiteX27202" y="connsiteY27202"/>
              </a:cxn>
              <a:cxn ang="0">
                <a:pos x="connsiteX27203" y="connsiteY27203"/>
              </a:cxn>
              <a:cxn ang="0">
                <a:pos x="connsiteX27204" y="connsiteY27204"/>
              </a:cxn>
              <a:cxn ang="0">
                <a:pos x="connsiteX27205" y="connsiteY27205"/>
              </a:cxn>
              <a:cxn ang="0">
                <a:pos x="connsiteX27206" y="connsiteY27206"/>
              </a:cxn>
              <a:cxn ang="0">
                <a:pos x="connsiteX27207" y="connsiteY27207"/>
              </a:cxn>
              <a:cxn ang="0">
                <a:pos x="connsiteX27208" y="connsiteY27208"/>
              </a:cxn>
              <a:cxn ang="0">
                <a:pos x="connsiteX27209" y="connsiteY27209"/>
              </a:cxn>
              <a:cxn ang="0">
                <a:pos x="connsiteX27210" y="connsiteY27210"/>
              </a:cxn>
              <a:cxn ang="0">
                <a:pos x="connsiteX27211" y="connsiteY27211"/>
              </a:cxn>
              <a:cxn ang="0">
                <a:pos x="connsiteX27212" y="connsiteY27212"/>
              </a:cxn>
              <a:cxn ang="0">
                <a:pos x="connsiteX27213" y="connsiteY27213"/>
              </a:cxn>
              <a:cxn ang="0">
                <a:pos x="connsiteX27214" y="connsiteY27214"/>
              </a:cxn>
              <a:cxn ang="0">
                <a:pos x="connsiteX27215" y="connsiteY27215"/>
              </a:cxn>
              <a:cxn ang="0">
                <a:pos x="connsiteX27216" y="connsiteY27216"/>
              </a:cxn>
              <a:cxn ang="0">
                <a:pos x="connsiteX27217" y="connsiteY27217"/>
              </a:cxn>
              <a:cxn ang="0">
                <a:pos x="connsiteX27218" y="connsiteY27218"/>
              </a:cxn>
              <a:cxn ang="0">
                <a:pos x="connsiteX27219" y="connsiteY27219"/>
              </a:cxn>
              <a:cxn ang="0">
                <a:pos x="connsiteX27220" y="connsiteY27220"/>
              </a:cxn>
              <a:cxn ang="0">
                <a:pos x="connsiteX27221" y="connsiteY27221"/>
              </a:cxn>
              <a:cxn ang="0">
                <a:pos x="connsiteX27222" y="connsiteY27222"/>
              </a:cxn>
              <a:cxn ang="0">
                <a:pos x="connsiteX27223" y="connsiteY27223"/>
              </a:cxn>
              <a:cxn ang="0">
                <a:pos x="connsiteX27224" y="connsiteY27224"/>
              </a:cxn>
              <a:cxn ang="0">
                <a:pos x="connsiteX27225" y="connsiteY27225"/>
              </a:cxn>
              <a:cxn ang="0">
                <a:pos x="connsiteX27226" y="connsiteY27226"/>
              </a:cxn>
              <a:cxn ang="0">
                <a:pos x="connsiteX27227" y="connsiteY27227"/>
              </a:cxn>
              <a:cxn ang="0">
                <a:pos x="connsiteX27228" y="connsiteY27228"/>
              </a:cxn>
              <a:cxn ang="0">
                <a:pos x="connsiteX27229" y="connsiteY27229"/>
              </a:cxn>
              <a:cxn ang="0">
                <a:pos x="connsiteX27230" y="connsiteY27230"/>
              </a:cxn>
              <a:cxn ang="0">
                <a:pos x="connsiteX27231" y="connsiteY27231"/>
              </a:cxn>
              <a:cxn ang="0">
                <a:pos x="connsiteX27232" y="connsiteY27232"/>
              </a:cxn>
              <a:cxn ang="0">
                <a:pos x="connsiteX27233" y="connsiteY27233"/>
              </a:cxn>
              <a:cxn ang="0">
                <a:pos x="connsiteX27234" y="connsiteY27234"/>
              </a:cxn>
              <a:cxn ang="0">
                <a:pos x="connsiteX27235" y="connsiteY27235"/>
              </a:cxn>
              <a:cxn ang="0">
                <a:pos x="connsiteX27236" y="connsiteY27236"/>
              </a:cxn>
              <a:cxn ang="0">
                <a:pos x="connsiteX27237" y="connsiteY27237"/>
              </a:cxn>
              <a:cxn ang="0">
                <a:pos x="connsiteX27238" y="connsiteY27238"/>
              </a:cxn>
              <a:cxn ang="0">
                <a:pos x="connsiteX27239" y="connsiteY27239"/>
              </a:cxn>
              <a:cxn ang="0">
                <a:pos x="connsiteX27240" y="connsiteY27240"/>
              </a:cxn>
              <a:cxn ang="0">
                <a:pos x="connsiteX27241" y="connsiteY27241"/>
              </a:cxn>
              <a:cxn ang="0">
                <a:pos x="connsiteX27242" y="connsiteY27242"/>
              </a:cxn>
              <a:cxn ang="0">
                <a:pos x="connsiteX27243" y="connsiteY27243"/>
              </a:cxn>
              <a:cxn ang="0">
                <a:pos x="connsiteX27244" y="connsiteY27244"/>
              </a:cxn>
              <a:cxn ang="0">
                <a:pos x="connsiteX27245" y="connsiteY27245"/>
              </a:cxn>
              <a:cxn ang="0">
                <a:pos x="connsiteX27246" y="connsiteY27246"/>
              </a:cxn>
              <a:cxn ang="0">
                <a:pos x="connsiteX27247" y="connsiteY27247"/>
              </a:cxn>
              <a:cxn ang="0">
                <a:pos x="connsiteX27248" y="connsiteY27248"/>
              </a:cxn>
              <a:cxn ang="0">
                <a:pos x="connsiteX27249" y="connsiteY27249"/>
              </a:cxn>
              <a:cxn ang="0">
                <a:pos x="connsiteX27250" y="connsiteY27250"/>
              </a:cxn>
              <a:cxn ang="0">
                <a:pos x="connsiteX27251" y="connsiteY27251"/>
              </a:cxn>
              <a:cxn ang="0">
                <a:pos x="connsiteX27252" y="connsiteY27252"/>
              </a:cxn>
              <a:cxn ang="0">
                <a:pos x="connsiteX27253" y="connsiteY27253"/>
              </a:cxn>
              <a:cxn ang="0">
                <a:pos x="connsiteX27254" y="connsiteY27254"/>
              </a:cxn>
              <a:cxn ang="0">
                <a:pos x="connsiteX27255" y="connsiteY27255"/>
              </a:cxn>
              <a:cxn ang="0">
                <a:pos x="connsiteX27256" y="connsiteY27256"/>
              </a:cxn>
              <a:cxn ang="0">
                <a:pos x="connsiteX27257" y="connsiteY27257"/>
              </a:cxn>
              <a:cxn ang="0">
                <a:pos x="connsiteX27258" y="connsiteY27258"/>
              </a:cxn>
              <a:cxn ang="0">
                <a:pos x="connsiteX27259" y="connsiteY27259"/>
              </a:cxn>
              <a:cxn ang="0">
                <a:pos x="connsiteX27260" y="connsiteY27260"/>
              </a:cxn>
              <a:cxn ang="0">
                <a:pos x="connsiteX27261" y="connsiteY27261"/>
              </a:cxn>
              <a:cxn ang="0">
                <a:pos x="connsiteX27262" y="connsiteY27262"/>
              </a:cxn>
              <a:cxn ang="0">
                <a:pos x="connsiteX27263" y="connsiteY27263"/>
              </a:cxn>
              <a:cxn ang="0">
                <a:pos x="connsiteX27264" y="connsiteY27264"/>
              </a:cxn>
              <a:cxn ang="0">
                <a:pos x="connsiteX27265" y="connsiteY27265"/>
              </a:cxn>
              <a:cxn ang="0">
                <a:pos x="connsiteX27266" y="connsiteY27266"/>
              </a:cxn>
              <a:cxn ang="0">
                <a:pos x="connsiteX27267" y="connsiteY27267"/>
              </a:cxn>
              <a:cxn ang="0">
                <a:pos x="connsiteX27268" y="connsiteY27268"/>
              </a:cxn>
              <a:cxn ang="0">
                <a:pos x="connsiteX27269" y="connsiteY27269"/>
              </a:cxn>
              <a:cxn ang="0">
                <a:pos x="connsiteX27270" y="connsiteY27270"/>
              </a:cxn>
              <a:cxn ang="0">
                <a:pos x="connsiteX27271" y="connsiteY27271"/>
              </a:cxn>
              <a:cxn ang="0">
                <a:pos x="connsiteX27272" y="connsiteY27272"/>
              </a:cxn>
              <a:cxn ang="0">
                <a:pos x="connsiteX27273" y="connsiteY27273"/>
              </a:cxn>
              <a:cxn ang="0">
                <a:pos x="connsiteX27274" y="connsiteY27274"/>
              </a:cxn>
              <a:cxn ang="0">
                <a:pos x="connsiteX27275" y="connsiteY27275"/>
              </a:cxn>
              <a:cxn ang="0">
                <a:pos x="connsiteX27276" y="connsiteY27276"/>
              </a:cxn>
              <a:cxn ang="0">
                <a:pos x="connsiteX27277" y="connsiteY27277"/>
              </a:cxn>
              <a:cxn ang="0">
                <a:pos x="connsiteX27278" y="connsiteY27278"/>
              </a:cxn>
              <a:cxn ang="0">
                <a:pos x="connsiteX27279" y="connsiteY27279"/>
              </a:cxn>
              <a:cxn ang="0">
                <a:pos x="connsiteX27280" y="connsiteY27280"/>
              </a:cxn>
              <a:cxn ang="0">
                <a:pos x="connsiteX27281" y="connsiteY27281"/>
              </a:cxn>
              <a:cxn ang="0">
                <a:pos x="connsiteX27282" y="connsiteY27282"/>
              </a:cxn>
              <a:cxn ang="0">
                <a:pos x="connsiteX27283" y="connsiteY27283"/>
              </a:cxn>
              <a:cxn ang="0">
                <a:pos x="connsiteX27284" y="connsiteY27284"/>
              </a:cxn>
              <a:cxn ang="0">
                <a:pos x="connsiteX27285" y="connsiteY27285"/>
              </a:cxn>
              <a:cxn ang="0">
                <a:pos x="connsiteX27286" y="connsiteY27286"/>
              </a:cxn>
              <a:cxn ang="0">
                <a:pos x="connsiteX27287" y="connsiteY27287"/>
              </a:cxn>
              <a:cxn ang="0">
                <a:pos x="connsiteX27288" y="connsiteY27288"/>
              </a:cxn>
              <a:cxn ang="0">
                <a:pos x="connsiteX27289" y="connsiteY27289"/>
              </a:cxn>
              <a:cxn ang="0">
                <a:pos x="connsiteX27290" y="connsiteY27290"/>
              </a:cxn>
              <a:cxn ang="0">
                <a:pos x="connsiteX27291" y="connsiteY27291"/>
              </a:cxn>
              <a:cxn ang="0">
                <a:pos x="connsiteX27292" y="connsiteY27292"/>
              </a:cxn>
              <a:cxn ang="0">
                <a:pos x="connsiteX27293" y="connsiteY27293"/>
              </a:cxn>
              <a:cxn ang="0">
                <a:pos x="connsiteX27294" y="connsiteY27294"/>
              </a:cxn>
              <a:cxn ang="0">
                <a:pos x="connsiteX27295" y="connsiteY27295"/>
              </a:cxn>
              <a:cxn ang="0">
                <a:pos x="connsiteX27296" y="connsiteY27296"/>
              </a:cxn>
              <a:cxn ang="0">
                <a:pos x="connsiteX27297" y="connsiteY27297"/>
              </a:cxn>
              <a:cxn ang="0">
                <a:pos x="connsiteX27298" y="connsiteY27298"/>
              </a:cxn>
              <a:cxn ang="0">
                <a:pos x="connsiteX27299" y="connsiteY27299"/>
              </a:cxn>
              <a:cxn ang="0">
                <a:pos x="connsiteX27300" y="connsiteY27300"/>
              </a:cxn>
              <a:cxn ang="0">
                <a:pos x="connsiteX27301" y="connsiteY27301"/>
              </a:cxn>
              <a:cxn ang="0">
                <a:pos x="connsiteX27302" y="connsiteY27302"/>
              </a:cxn>
              <a:cxn ang="0">
                <a:pos x="connsiteX27303" y="connsiteY27303"/>
              </a:cxn>
              <a:cxn ang="0">
                <a:pos x="connsiteX27304" y="connsiteY27304"/>
              </a:cxn>
              <a:cxn ang="0">
                <a:pos x="connsiteX27305" y="connsiteY27305"/>
              </a:cxn>
              <a:cxn ang="0">
                <a:pos x="connsiteX27306" y="connsiteY27306"/>
              </a:cxn>
              <a:cxn ang="0">
                <a:pos x="connsiteX27307" y="connsiteY27307"/>
              </a:cxn>
              <a:cxn ang="0">
                <a:pos x="connsiteX27308" y="connsiteY27308"/>
              </a:cxn>
              <a:cxn ang="0">
                <a:pos x="connsiteX27309" y="connsiteY27309"/>
              </a:cxn>
              <a:cxn ang="0">
                <a:pos x="connsiteX27310" y="connsiteY27310"/>
              </a:cxn>
              <a:cxn ang="0">
                <a:pos x="connsiteX27311" y="connsiteY27311"/>
              </a:cxn>
              <a:cxn ang="0">
                <a:pos x="connsiteX27312" y="connsiteY27312"/>
              </a:cxn>
              <a:cxn ang="0">
                <a:pos x="connsiteX27313" y="connsiteY27313"/>
              </a:cxn>
              <a:cxn ang="0">
                <a:pos x="connsiteX27314" y="connsiteY27314"/>
              </a:cxn>
              <a:cxn ang="0">
                <a:pos x="connsiteX27315" y="connsiteY27315"/>
              </a:cxn>
              <a:cxn ang="0">
                <a:pos x="connsiteX27316" y="connsiteY27316"/>
              </a:cxn>
              <a:cxn ang="0">
                <a:pos x="connsiteX27317" y="connsiteY27317"/>
              </a:cxn>
              <a:cxn ang="0">
                <a:pos x="connsiteX27318" y="connsiteY27318"/>
              </a:cxn>
              <a:cxn ang="0">
                <a:pos x="connsiteX27319" y="connsiteY27319"/>
              </a:cxn>
              <a:cxn ang="0">
                <a:pos x="connsiteX27320" y="connsiteY27320"/>
              </a:cxn>
              <a:cxn ang="0">
                <a:pos x="connsiteX27321" y="connsiteY27321"/>
              </a:cxn>
              <a:cxn ang="0">
                <a:pos x="connsiteX27322" y="connsiteY27322"/>
              </a:cxn>
              <a:cxn ang="0">
                <a:pos x="connsiteX27323" y="connsiteY27323"/>
              </a:cxn>
              <a:cxn ang="0">
                <a:pos x="connsiteX27324" y="connsiteY27324"/>
              </a:cxn>
              <a:cxn ang="0">
                <a:pos x="connsiteX27325" y="connsiteY27325"/>
              </a:cxn>
              <a:cxn ang="0">
                <a:pos x="connsiteX27326" y="connsiteY27326"/>
              </a:cxn>
              <a:cxn ang="0">
                <a:pos x="connsiteX27327" y="connsiteY27327"/>
              </a:cxn>
              <a:cxn ang="0">
                <a:pos x="connsiteX27328" y="connsiteY27328"/>
              </a:cxn>
              <a:cxn ang="0">
                <a:pos x="connsiteX27329" y="connsiteY27329"/>
              </a:cxn>
              <a:cxn ang="0">
                <a:pos x="connsiteX27330" y="connsiteY27330"/>
              </a:cxn>
              <a:cxn ang="0">
                <a:pos x="connsiteX27331" y="connsiteY27331"/>
              </a:cxn>
              <a:cxn ang="0">
                <a:pos x="connsiteX27332" y="connsiteY27332"/>
              </a:cxn>
              <a:cxn ang="0">
                <a:pos x="connsiteX27333" y="connsiteY27333"/>
              </a:cxn>
              <a:cxn ang="0">
                <a:pos x="connsiteX27334" y="connsiteY27334"/>
              </a:cxn>
              <a:cxn ang="0">
                <a:pos x="connsiteX27335" y="connsiteY27335"/>
              </a:cxn>
              <a:cxn ang="0">
                <a:pos x="connsiteX27336" y="connsiteY27336"/>
              </a:cxn>
              <a:cxn ang="0">
                <a:pos x="connsiteX27337" y="connsiteY27337"/>
              </a:cxn>
              <a:cxn ang="0">
                <a:pos x="connsiteX27338" y="connsiteY27338"/>
              </a:cxn>
              <a:cxn ang="0">
                <a:pos x="connsiteX27339" y="connsiteY27339"/>
              </a:cxn>
              <a:cxn ang="0">
                <a:pos x="connsiteX27340" y="connsiteY27340"/>
              </a:cxn>
              <a:cxn ang="0">
                <a:pos x="connsiteX27341" y="connsiteY27341"/>
              </a:cxn>
              <a:cxn ang="0">
                <a:pos x="connsiteX27342" y="connsiteY27342"/>
              </a:cxn>
              <a:cxn ang="0">
                <a:pos x="connsiteX27343" y="connsiteY27343"/>
              </a:cxn>
              <a:cxn ang="0">
                <a:pos x="connsiteX27344" y="connsiteY27344"/>
              </a:cxn>
              <a:cxn ang="0">
                <a:pos x="connsiteX27345" y="connsiteY27345"/>
              </a:cxn>
              <a:cxn ang="0">
                <a:pos x="connsiteX27346" y="connsiteY27346"/>
              </a:cxn>
              <a:cxn ang="0">
                <a:pos x="connsiteX27347" y="connsiteY27347"/>
              </a:cxn>
              <a:cxn ang="0">
                <a:pos x="connsiteX27348" y="connsiteY27348"/>
              </a:cxn>
              <a:cxn ang="0">
                <a:pos x="connsiteX27349" y="connsiteY27349"/>
              </a:cxn>
              <a:cxn ang="0">
                <a:pos x="connsiteX27350" y="connsiteY27350"/>
              </a:cxn>
              <a:cxn ang="0">
                <a:pos x="connsiteX27351" y="connsiteY27351"/>
              </a:cxn>
              <a:cxn ang="0">
                <a:pos x="connsiteX27352" y="connsiteY27352"/>
              </a:cxn>
              <a:cxn ang="0">
                <a:pos x="connsiteX27353" y="connsiteY27353"/>
              </a:cxn>
              <a:cxn ang="0">
                <a:pos x="connsiteX27354" y="connsiteY27354"/>
              </a:cxn>
              <a:cxn ang="0">
                <a:pos x="connsiteX27355" y="connsiteY27355"/>
              </a:cxn>
              <a:cxn ang="0">
                <a:pos x="connsiteX27356" y="connsiteY27356"/>
              </a:cxn>
              <a:cxn ang="0">
                <a:pos x="connsiteX27357" y="connsiteY27357"/>
              </a:cxn>
              <a:cxn ang="0">
                <a:pos x="connsiteX27358" y="connsiteY27358"/>
              </a:cxn>
              <a:cxn ang="0">
                <a:pos x="connsiteX27359" y="connsiteY27359"/>
              </a:cxn>
              <a:cxn ang="0">
                <a:pos x="connsiteX27360" y="connsiteY27360"/>
              </a:cxn>
              <a:cxn ang="0">
                <a:pos x="connsiteX27361" y="connsiteY27361"/>
              </a:cxn>
              <a:cxn ang="0">
                <a:pos x="connsiteX27362" y="connsiteY27362"/>
              </a:cxn>
              <a:cxn ang="0">
                <a:pos x="connsiteX27363" y="connsiteY27363"/>
              </a:cxn>
              <a:cxn ang="0">
                <a:pos x="connsiteX27364" y="connsiteY27364"/>
              </a:cxn>
              <a:cxn ang="0">
                <a:pos x="connsiteX27365" y="connsiteY27365"/>
              </a:cxn>
              <a:cxn ang="0">
                <a:pos x="connsiteX27366" y="connsiteY27366"/>
              </a:cxn>
              <a:cxn ang="0">
                <a:pos x="connsiteX27367" y="connsiteY27367"/>
              </a:cxn>
              <a:cxn ang="0">
                <a:pos x="connsiteX27368" y="connsiteY27368"/>
              </a:cxn>
              <a:cxn ang="0">
                <a:pos x="connsiteX27369" y="connsiteY27369"/>
              </a:cxn>
              <a:cxn ang="0">
                <a:pos x="connsiteX27370" y="connsiteY27370"/>
              </a:cxn>
              <a:cxn ang="0">
                <a:pos x="connsiteX27371" y="connsiteY27371"/>
              </a:cxn>
              <a:cxn ang="0">
                <a:pos x="connsiteX27372" y="connsiteY27372"/>
              </a:cxn>
              <a:cxn ang="0">
                <a:pos x="connsiteX27373" y="connsiteY27373"/>
              </a:cxn>
              <a:cxn ang="0">
                <a:pos x="connsiteX27374" y="connsiteY27374"/>
              </a:cxn>
              <a:cxn ang="0">
                <a:pos x="connsiteX27375" y="connsiteY27375"/>
              </a:cxn>
              <a:cxn ang="0">
                <a:pos x="connsiteX27376" y="connsiteY27376"/>
              </a:cxn>
              <a:cxn ang="0">
                <a:pos x="connsiteX27377" y="connsiteY27377"/>
              </a:cxn>
              <a:cxn ang="0">
                <a:pos x="connsiteX27378" y="connsiteY27378"/>
              </a:cxn>
              <a:cxn ang="0">
                <a:pos x="connsiteX27379" y="connsiteY27379"/>
              </a:cxn>
              <a:cxn ang="0">
                <a:pos x="connsiteX27380" y="connsiteY27380"/>
              </a:cxn>
              <a:cxn ang="0">
                <a:pos x="connsiteX27381" y="connsiteY27381"/>
              </a:cxn>
              <a:cxn ang="0">
                <a:pos x="connsiteX27382" y="connsiteY27382"/>
              </a:cxn>
              <a:cxn ang="0">
                <a:pos x="connsiteX27383" y="connsiteY27383"/>
              </a:cxn>
              <a:cxn ang="0">
                <a:pos x="connsiteX27384" y="connsiteY27384"/>
              </a:cxn>
              <a:cxn ang="0">
                <a:pos x="connsiteX27385" y="connsiteY27385"/>
              </a:cxn>
              <a:cxn ang="0">
                <a:pos x="connsiteX27386" y="connsiteY27386"/>
              </a:cxn>
              <a:cxn ang="0">
                <a:pos x="connsiteX27387" y="connsiteY27387"/>
              </a:cxn>
              <a:cxn ang="0">
                <a:pos x="connsiteX27388" y="connsiteY27388"/>
              </a:cxn>
              <a:cxn ang="0">
                <a:pos x="connsiteX27389" y="connsiteY27389"/>
              </a:cxn>
              <a:cxn ang="0">
                <a:pos x="connsiteX27390" y="connsiteY27390"/>
              </a:cxn>
              <a:cxn ang="0">
                <a:pos x="connsiteX27391" y="connsiteY27391"/>
              </a:cxn>
              <a:cxn ang="0">
                <a:pos x="connsiteX27392" y="connsiteY27392"/>
              </a:cxn>
              <a:cxn ang="0">
                <a:pos x="connsiteX27393" y="connsiteY27393"/>
              </a:cxn>
              <a:cxn ang="0">
                <a:pos x="connsiteX27394" y="connsiteY27394"/>
              </a:cxn>
              <a:cxn ang="0">
                <a:pos x="connsiteX27395" y="connsiteY27395"/>
              </a:cxn>
              <a:cxn ang="0">
                <a:pos x="connsiteX27396" y="connsiteY27396"/>
              </a:cxn>
              <a:cxn ang="0">
                <a:pos x="connsiteX27397" y="connsiteY27397"/>
              </a:cxn>
              <a:cxn ang="0">
                <a:pos x="connsiteX27398" y="connsiteY27398"/>
              </a:cxn>
              <a:cxn ang="0">
                <a:pos x="connsiteX27399" y="connsiteY27399"/>
              </a:cxn>
              <a:cxn ang="0">
                <a:pos x="connsiteX27400" y="connsiteY27400"/>
              </a:cxn>
              <a:cxn ang="0">
                <a:pos x="connsiteX27401" y="connsiteY27401"/>
              </a:cxn>
              <a:cxn ang="0">
                <a:pos x="connsiteX27402" y="connsiteY27402"/>
              </a:cxn>
              <a:cxn ang="0">
                <a:pos x="connsiteX27403" y="connsiteY27403"/>
              </a:cxn>
              <a:cxn ang="0">
                <a:pos x="connsiteX27404" y="connsiteY27404"/>
              </a:cxn>
              <a:cxn ang="0">
                <a:pos x="connsiteX27405" y="connsiteY27405"/>
              </a:cxn>
              <a:cxn ang="0">
                <a:pos x="connsiteX27406" y="connsiteY27406"/>
              </a:cxn>
              <a:cxn ang="0">
                <a:pos x="connsiteX27407" y="connsiteY27407"/>
              </a:cxn>
              <a:cxn ang="0">
                <a:pos x="connsiteX27408" y="connsiteY27408"/>
              </a:cxn>
              <a:cxn ang="0">
                <a:pos x="connsiteX27409" y="connsiteY27409"/>
              </a:cxn>
              <a:cxn ang="0">
                <a:pos x="connsiteX27410" y="connsiteY27410"/>
              </a:cxn>
              <a:cxn ang="0">
                <a:pos x="connsiteX27411" y="connsiteY27411"/>
              </a:cxn>
              <a:cxn ang="0">
                <a:pos x="connsiteX27412" y="connsiteY27412"/>
              </a:cxn>
              <a:cxn ang="0">
                <a:pos x="connsiteX27413" y="connsiteY27413"/>
              </a:cxn>
              <a:cxn ang="0">
                <a:pos x="connsiteX27414" y="connsiteY27414"/>
              </a:cxn>
              <a:cxn ang="0">
                <a:pos x="connsiteX27415" y="connsiteY27415"/>
              </a:cxn>
              <a:cxn ang="0">
                <a:pos x="connsiteX27416" y="connsiteY27416"/>
              </a:cxn>
              <a:cxn ang="0">
                <a:pos x="connsiteX27417" y="connsiteY27417"/>
              </a:cxn>
              <a:cxn ang="0">
                <a:pos x="connsiteX27418" y="connsiteY27418"/>
              </a:cxn>
              <a:cxn ang="0">
                <a:pos x="connsiteX27419" y="connsiteY27419"/>
              </a:cxn>
              <a:cxn ang="0">
                <a:pos x="connsiteX27420" y="connsiteY27420"/>
              </a:cxn>
              <a:cxn ang="0">
                <a:pos x="connsiteX27421" y="connsiteY27421"/>
              </a:cxn>
              <a:cxn ang="0">
                <a:pos x="connsiteX27422" y="connsiteY27422"/>
              </a:cxn>
              <a:cxn ang="0">
                <a:pos x="connsiteX27423" y="connsiteY27423"/>
              </a:cxn>
              <a:cxn ang="0">
                <a:pos x="connsiteX27424" y="connsiteY27424"/>
              </a:cxn>
              <a:cxn ang="0">
                <a:pos x="connsiteX27425" y="connsiteY27425"/>
              </a:cxn>
              <a:cxn ang="0">
                <a:pos x="connsiteX27426" y="connsiteY27426"/>
              </a:cxn>
              <a:cxn ang="0">
                <a:pos x="connsiteX27427" y="connsiteY27427"/>
              </a:cxn>
              <a:cxn ang="0">
                <a:pos x="connsiteX27428" y="connsiteY27428"/>
              </a:cxn>
              <a:cxn ang="0">
                <a:pos x="connsiteX27429" y="connsiteY27429"/>
              </a:cxn>
              <a:cxn ang="0">
                <a:pos x="connsiteX27430" y="connsiteY27430"/>
              </a:cxn>
              <a:cxn ang="0">
                <a:pos x="connsiteX27431" y="connsiteY27431"/>
              </a:cxn>
              <a:cxn ang="0">
                <a:pos x="connsiteX27432" y="connsiteY27432"/>
              </a:cxn>
              <a:cxn ang="0">
                <a:pos x="connsiteX27433" y="connsiteY27433"/>
              </a:cxn>
              <a:cxn ang="0">
                <a:pos x="connsiteX27434" y="connsiteY27434"/>
              </a:cxn>
              <a:cxn ang="0">
                <a:pos x="connsiteX27435" y="connsiteY27435"/>
              </a:cxn>
              <a:cxn ang="0">
                <a:pos x="connsiteX27436" y="connsiteY27436"/>
              </a:cxn>
              <a:cxn ang="0">
                <a:pos x="connsiteX27437" y="connsiteY27437"/>
              </a:cxn>
              <a:cxn ang="0">
                <a:pos x="connsiteX27438" y="connsiteY27438"/>
              </a:cxn>
              <a:cxn ang="0">
                <a:pos x="connsiteX27439" y="connsiteY27439"/>
              </a:cxn>
              <a:cxn ang="0">
                <a:pos x="connsiteX27440" y="connsiteY27440"/>
              </a:cxn>
              <a:cxn ang="0">
                <a:pos x="connsiteX27441" y="connsiteY27441"/>
              </a:cxn>
              <a:cxn ang="0">
                <a:pos x="connsiteX27442" y="connsiteY27442"/>
              </a:cxn>
              <a:cxn ang="0">
                <a:pos x="connsiteX27443" y="connsiteY27443"/>
              </a:cxn>
              <a:cxn ang="0">
                <a:pos x="connsiteX27444" y="connsiteY27444"/>
              </a:cxn>
              <a:cxn ang="0">
                <a:pos x="connsiteX27445" y="connsiteY27445"/>
              </a:cxn>
              <a:cxn ang="0">
                <a:pos x="connsiteX27446" y="connsiteY27446"/>
              </a:cxn>
              <a:cxn ang="0">
                <a:pos x="connsiteX27447" y="connsiteY27447"/>
              </a:cxn>
              <a:cxn ang="0">
                <a:pos x="connsiteX27448" y="connsiteY27448"/>
              </a:cxn>
              <a:cxn ang="0">
                <a:pos x="connsiteX27449" y="connsiteY27449"/>
              </a:cxn>
              <a:cxn ang="0">
                <a:pos x="connsiteX27450" y="connsiteY27450"/>
              </a:cxn>
              <a:cxn ang="0">
                <a:pos x="connsiteX27451" y="connsiteY27451"/>
              </a:cxn>
              <a:cxn ang="0">
                <a:pos x="connsiteX27452" y="connsiteY27452"/>
              </a:cxn>
              <a:cxn ang="0">
                <a:pos x="connsiteX27453" y="connsiteY27453"/>
              </a:cxn>
              <a:cxn ang="0">
                <a:pos x="connsiteX27454" y="connsiteY27454"/>
              </a:cxn>
              <a:cxn ang="0">
                <a:pos x="connsiteX27455" y="connsiteY27455"/>
              </a:cxn>
              <a:cxn ang="0">
                <a:pos x="connsiteX27456" y="connsiteY27456"/>
              </a:cxn>
              <a:cxn ang="0">
                <a:pos x="connsiteX27457" y="connsiteY27457"/>
              </a:cxn>
              <a:cxn ang="0">
                <a:pos x="connsiteX27458" y="connsiteY27458"/>
              </a:cxn>
              <a:cxn ang="0">
                <a:pos x="connsiteX27459" y="connsiteY27459"/>
              </a:cxn>
              <a:cxn ang="0">
                <a:pos x="connsiteX27460" y="connsiteY27460"/>
              </a:cxn>
              <a:cxn ang="0">
                <a:pos x="connsiteX27461" y="connsiteY27461"/>
              </a:cxn>
              <a:cxn ang="0">
                <a:pos x="connsiteX27462" y="connsiteY27462"/>
              </a:cxn>
              <a:cxn ang="0">
                <a:pos x="connsiteX27463" y="connsiteY27463"/>
              </a:cxn>
              <a:cxn ang="0">
                <a:pos x="connsiteX27464" y="connsiteY27464"/>
              </a:cxn>
              <a:cxn ang="0">
                <a:pos x="connsiteX27465" y="connsiteY27465"/>
              </a:cxn>
              <a:cxn ang="0">
                <a:pos x="connsiteX27466" y="connsiteY27466"/>
              </a:cxn>
              <a:cxn ang="0">
                <a:pos x="connsiteX27467" y="connsiteY27467"/>
              </a:cxn>
              <a:cxn ang="0">
                <a:pos x="connsiteX27468" y="connsiteY27468"/>
              </a:cxn>
              <a:cxn ang="0">
                <a:pos x="connsiteX27469" y="connsiteY27469"/>
              </a:cxn>
              <a:cxn ang="0">
                <a:pos x="connsiteX27470" y="connsiteY27470"/>
              </a:cxn>
              <a:cxn ang="0">
                <a:pos x="connsiteX27471" y="connsiteY27471"/>
              </a:cxn>
              <a:cxn ang="0">
                <a:pos x="connsiteX27472" y="connsiteY27472"/>
              </a:cxn>
              <a:cxn ang="0">
                <a:pos x="connsiteX27473" y="connsiteY27473"/>
              </a:cxn>
              <a:cxn ang="0">
                <a:pos x="connsiteX27474" y="connsiteY27474"/>
              </a:cxn>
              <a:cxn ang="0">
                <a:pos x="connsiteX27475" y="connsiteY27475"/>
              </a:cxn>
              <a:cxn ang="0">
                <a:pos x="connsiteX27476" y="connsiteY27476"/>
              </a:cxn>
              <a:cxn ang="0">
                <a:pos x="connsiteX27477" y="connsiteY27477"/>
              </a:cxn>
              <a:cxn ang="0">
                <a:pos x="connsiteX27478" y="connsiteY27478"/>
              </a:cxn>
              <a:cxn ang="0">
                <a:pos x="connsiteX27479" y="connsiteY27479"/>
              </a:cxn>
              <a:cxn ang="0">
                <a:pos x="connsiteX27480" y="connsiteY27480"/>
              </a:cxn>
              <a:cxn ang="0">
                <a:pos x="connsiteX27481" y="connsiteY27481"/>
              </a:cxn>
              <a:cxn ang="0">
                <a:pos x="connsiteX27482" y="connsiteY27482"/>
              </a:cxn>
              <a:cxn ang="0">
                <a:pos x="connsiteX27483" y="connsiteY27483"/>
              </a:cxn>
              <a:cxn ang="0">
                <a:pos x="connsiteX27484" y="connsiteY27484"/>
              </a:cxn>
              <a:cxn ang="0">
                <a:pos x="connsiteX27485" y="connsiteY27485"/>
              </a:cxn>
              <a:cxn ang="0">
                <a:pos x="connsiteX27486" y="connsiteY27486"/>
              </a:cxn>
              <a:cxn ang="0">
                <a:pos x="connsiteX27487" y="connsiteY27487"/>
              </a:cxn>
              <a:cxn ang="0">
                <a:pos x="connsiteX27488" y="connsiteY27488"/>
              </a:cxn>
              <a:cxn ang="0">
                <a:pos x="connsiteX27489" y="connsiteY27489"/>
              </a:cxn>
              <a:cxn ang="0">
                <a:pos x="connsiteX27490" y="connsiteY27490"/>
              </a:cxn>
              <a:cxn ang="0">
                <a:pos x="connsiteX27491" y="connsiteY27491"/>
              </a:cxn>
              <a:cxn ang="0">
                <a:pos x="connsiteX27492" y="connsiteY27492"/>
              </a:cxn>
              <a:cxn ang="0">
                <a:pos x="connsiteX27493" y="connsiteY27493"/>
              </a:cxn>
              <a:cxn ang="0">
                <a:pos x="connsiteX27494" y="connsiteY27494"/>
              </a:cxn>
              <a:cxn ang="0">
                <a:pos x="connsiteX27495" y="connsiteY27495"/>
              </a:cxn>
              <a:cxn ang="0">
                <a:pos x="connsiteX27496" y="connsiteY27496"/>
              </a:cxn>
              <a:cxn ang="0">
                <a:pos x="connsiteX27497" y="connsiteY27497"/>
              </a:cxn>
              <a:cxn ang="0">
                <a:pos x="connsiteX27498" y="connsiteY27498"/>
              </a:cxn>
              <a:cxn ang="0">
                <a:pos x="connsiteX27499" y="connsiteY27499"/>
              </a:cxn>
              <a:cxn ang="0">
                <a:pos x="connsiteX27500" y="connsiteY27500"/>
              </a:cxn>
              <a:cxn ang="0">
                <a:pos x="connsiteX27501" y="connsiteY27501"/>
              </a:cxn>
              <a:cxn ang="0">
                <a:pos x="connsiteX27502" y="connsiteY27502"/>
              </a:cxn>
              <a:cxn ang="0">
                <a:pos x="connsiteX27503" y="connsiteY27503"/>
              </a:cxn>
              <a:cxn ang="0">
                <a:pos x="connsiteX27504" y="connsiteY27504"/>
              </a:cxn>
              <a:cxn ang="0">
                <a:pos x="connsiteX27505" y="connsiteY27505"/>
              </a:cxn>
              <a:cxn ang="0">
                <a:pos x="connsiteX27506" y="connsiteY27506"/>
              </a:cxn>
              <a:cxn ang="0">
                <a:pos x="connsiteX27507" y="connsiteY27507"/>
              </a:cxn>
              <a:cxn ang="0">
                <a:pos x="connsiteX27508" y="connsiteY27508"/>
              </a:cxn>
              <a:cxn ang="0">
                <a:pos x="connsiteX27509" y="connsiteY27509"/>
              </a:cxn>
              <a:cxn ang="0">
                <a:pos x="connsiteX27510" y="connsiteY27510"/>
              </a:cxn>
              <a:cxn ang="0">
                <a:pos x="connsiteX27511" y="connsiteY27511"/>
              </a:cxn>
              <a:cxn ang="0">
                <a:pos x="connsiteX27512" y="connsiteY27512"/>
              </a:cxn>
              <a:cxn ang="0">
                <a:pos x="connsiteX27513" y="connsiteY27513"/>
              </a:cxn>
              <a:cxn ang="0">
                <a:pos x="connsiteX27514" y="connsiteY27514"/>
              </a:cxn>
              <a:cxn ang="0">
                <a:pos x="connsiteX27515" y="connsiteY27515"/>
              </a:cxn>
              <a:cxn ang="0">
                <a:pos x="connsiteX27516" y="connsiteY27516"/>
              </a:cxn>
              <a:cxn ang="0">
                <a:pos x="connsiteX27517" y="connsiteY27517"/>
              </a:cxn>
              <a:cxn ang="0">
                <a:pos x="connsiteX27518" y="connsiteY27518"/>
              </a:cxn>
              <a:cxn ang="0">
                <a:pos x="connsiteX27519" y="connsiteY27519"/>
              </a:cxn>
              <a:cxn ang="0">
                <a:pos x="connsiteX27520" y="connsiteY27520"/>
              </a:cxn>
              <a:cxn ang="0">
                <a:pos x="connsiteX27521" y="connsiteY27521"/>
              </a:cxn>
              <a:cxn ang="0">
                <a:pos x="connsiteX27522" y="connsiteY27522"/>
              </a:cxn>
              <a:cxn ang="0">
                <a:pos x="connsiteX27523" y="connsiteY27523"/>
              </a:cxn>
              <a:cxn ang="0">
                <a:pos x="connsiteX27524" y="connsiteY27524"/>
              </a:cxn>
              <a:cxn ang="0">
                <a:pos x="connsiteX27525" y="connsiteY27525"/>
              </a:cxn>
              <a:cxn ang="0">
                <a:pos x="connsiteX27526" y="connsiteY27526"/>
              </a:cxn>
              <a:cxn ang="0">
                <a:pos x="connsiteX27527" y="connsiteY27527"/>
              </a:cxn>
              <a:cxn ang="0">
                <a:pos x="connsiteX27528" y="connsiteY27528"/>
              </a:cxn>
              <a:cxn ang="0">
                <a:pos x="connsiteX27529" y="connsiteY27529"/>
              </a:cxn>
              <a:cxn ang="0">
                <a:pos x="connsiteX27530" y="connsiteY27530"/>
              </a:cxn>
              <a:cxn ang="0">
                <a:pos x="connsiteX27531" y="connsiteY27531"/>
              </a:cxn>
              <a:cxn ang="0">
                <a:pos x="connsiteX27532" y="connsiteY27532"/>
              </a:cxn>
              <a:cxn ang="0">
                <a:pos x="connsiteX27533" y="connsiteY27533"/>
              </a:cxn>
              <a:cxn ang="0">
                <a:pos x="connsiteX27534" y="connsiteY27534"/>
              </a:cxn>
              <a:cxn ang="0">
                <a:pos x="connsiteX27535" y="connsiteY27535"/>
              </a:cxn>
              <a:cxn ang="0">
                <a:pos x="connsiteX27536" y="connsiteY27536"/>
              </a:cxn>
              <a:cxn ang="0">
                <a:pos x="connsiteX27537" y="connsiteY27537"/>
              </a:cxn>
              <a:cxn ang="0">
                <a:pos x="connsiteX27538" y="connsiteY27538"/>
              </a:cxn>
              <a:cxn ang="0">
                <a:pos x="connsiteX27539" y="connsiteY27539"/>
              </a:cxn>
              <a:cxn ang="0">
                <a:pos x="connsiteX27540" y="connsiteY27540"/>
              </a:cxn>
              <a:cxn ang="0">
                <a:pos x="connsiteX27541" y="connsiteY27541"/>
              </a:cxn>
              <a:cxn ang="0">
                <a:pos x="connsiteX27542" y="connsiteY27542"/>
              </a:cxn>
              <a:cxn ang="0">
                <a:pos x="connsiteX27543" y="connsiteY27543"/>
              </a:cxn>
              <a:cxn ang="0">
                <a:pos x="connsiteX27544" y="connsiteY27544"/>
              </a:cxn>
              <a:cxn ang="0">
                <a:pos x="connsiteX27545" y="connsiteY27545"/>
              </a:cxn>
              <a:cxn ang="0">
                <a:pos x="connsiteX27546" y="connsiteY27546"/>
              </a:cxn>
              <a:cxn ang="0">
                <a:pos x="connsiteX27547" y="connsiteY27547"/>
              </a:cxn>
              <a:cxn ang="0">
                <a:pos x="connsiteX27548" y="connsiteY27548"/>
              </a:cxn>
              <a:cxn ang="0">
                <a:pos x="connsiteX27549" y="connsiteY27549"/>
              </a:cxn>
              <a:cxn ang="0">
                <a:pos x="connsiteX27550" y="connsiteY27550"/>
              </a:cxn>
              <a:cxn ang="0">
                <a:pos x="connsiteX27551" y="connsiteY27551"/>
              </a:cxn>
              <a:cxn ang="0">
                <a:pos x="connsiteX27552" y="connsiteY27552"/>
              </a:cxn>
              <a:cxn ang="0">
                <a:pos x="connsiteX27553" y="connsiteY27553"/>
              </a:cxn>
              <a:cxn ang="0">
                <a:pos x="connsiteX27554" y="connsiteY27554"/>
              </a:cxn>
              <a:cxn ang="0">
                <a:pos x="connsiteX27555" y="connsiteY27555"/>
              </a:cxn>
              <a:cxn ang="0">
                <a:pos x="connsiteX27556" y="connsiteY27556"/>
              </a:cxn>
              <a:cxn ang="0">
                <a:pos x="connsiteX27557" y="connsiteY27557"/>
              </a:cxn>
              <a:cxn ang="0">
                <a:pos x="connsiteX27558" y="connsiteY27558"/>
              </a:cxn>
              <a:cxn ang="0">
                <a:pos x="connsiteX27559" y="connsiteY27559"/>
              </a:cxn>
              <a:cxn ang="0">
                <a:pos x="connsiteX27560" y="connsiteY27560"/>
              </a:cxn>
              <a:cxn ang="0">
                <a:pos x="connsiteX27561" y="connsiteY27561"/>
              </a:cxn>
              <a:cxn ang="0">
                <a:pos x="connsiteX27562" y="connsiteY27562"/>
              </a:cxn>
              <a:cxn ang="0">
                <a:pos x="connsiteX27563" y="connsiteY27563"/>
              </a:cxn>
              <a:cxn ang="0">
                <a:pos x="connsiteX27564" y="connsiteY27564"/>
              </a:cxn>
              <a:cxn ang="0">
                <a:pos x="connsiteX27565" y="connsiteY27565"/>
              </a:cxn>
              <a:cxn ang="0">
                <a:pos x="connsiteX27566" y="connsiteY27566"/>
              </a:cxn>
              <a:cxn ang="0">
                <a:pos x="connsiteX27567" y="connsiteY27567"/>
              </a:cxn>
              <a:cxn ang="0">
                <a:pos x="connsiteX27568" y="connsiteY27568"/>
              </a:cxn>
              <a:cxn ang="0">
                <a:pos x="connsiteX27569" y="connsiteY27569"/>
              </a:cxn>
              <a:cxn ang="0">
                <a:pos x="connsiteX27570" y="connsiteY27570"/>
              </a:cxn>
              <a:cxn ang="0">
                <a:pos x="connsiteX27571" y="connsiteY27571"/>
              </a:cxn>
              <a:cxn ang="0">
                <a:pos x="connsiteX27572" y="connsiteY27572"/>
              </a:cxn>
              <a:cxn ang="0">
                <a:pos x="connsiteX27573" y="connsiteY27573"/>
              </a:cxn>
              <a:cxn ang="0">
                <a:pos x="connsiteX27574" y="connsiteY27574"/>
              </a:cxn>
              <a:cxn ang="0">
                <a:pos x="connsiteX27575" y="connsiteY27575"/>
              </a:cxn>
              <a:cxn ang="0">
                <a:pos x="connsiteX27576" y="connsiteY27576"/>
              </a:cxn>
              <a:cxn ang="0">
                <a:pos x="connsiteX27577" y="connsiteY27577"/>
              </a:cxn>
              <a:cxn ang="0">
                <a:pos x="connsiteX27578" y="connsiteY27578"/>
              </a:cxn>
              <a:cxn ang="0">
                <a:pos x="connsiteX27579" y="connsiteY27579"/>
              </a:cxn>
              <a:cxn ang="0">
                <a:pos x="connsiteX27580" y="connsiteY27580"/>
              </a:cxn>
              <a:cxn ang="0">
                <a:pos x="connsiteX27581" y="connsiteY27581"/>
              </a:cxn>
              <a:cxn ang="0">
                <a:pos x="connsiteX27582" y="connsiteY27582"/>
              </a:cxn>
              <a:cxn ang="0">
                <a:pos x="connsiteX27583" y="connsiteY27583"/>
              </a:cxn>
              <a:cxn ang="0">
                <a:pos x="connsiteX27584" y="connsiteY27584"/>
              </a:cxn>
              <a:cxn ang="0">
                <a:pos x="connsiteX27585" y="connsiteY27585"/>
              </a:cxn>
              <a:cxn ang="0">
                <a:pos x="connsiteX27586" y="connsiteY27586"/>
              </a:cxn>
              <a:cxn ang="0">
                <a:pos x="connsiteX27587" y="connsiteY27587"/>
              </a:cxn>
              <a:cxn ang="0">
                <a:pos x="connsiteX27588" y="connsiteY27588"/>
              </a:cxn>
              <a:cxn ang="0">
                <a:pos x="connsiteX27589" y="connsiteY27589"/>
              </a:cxn>
              <a:cxn ang="0">
                <a:pos x="connsiteX27590" y="connsiteY27590"/>
              </a:cxn>
              <a:cxn ang="0">
                <a:pos x="connsiteX27591" y="connsiteY27591"/>
              </a:cxn>
              <a:cxn ang="0">
                <a:pos x="connsiteX27592" y="connsiteY27592"/>
              </a:cxn>
              <a:cxn ang="0">
                <a:pos x="connsiteX27593" y="connsiteY27593"/>
              </a:cxn>
              <a:cxn ang="0">
                <a:pos x="connsiteX27594" y="connsiteY27594"/>
              </a:cxn>
              <a:cxn ang="0">
                <a:pos x="connsiteX27595" y="connsiteY27595"/>
              </a:cxn>
              <a:cxn ang="0">
                <a:pos x="connsiteX27596" y="connsiteY27596"/>
              </a:cxn>
              <a:cxn ang="0">
                <a:pos x="connsiteX27597" y="connsiteY27597"/>
              </a:cxn>
              <a:cxn ang="0">
                <a:pos x="connsiteX27598" y="connsiteY27598"/>
              </a:cxn>
              <a:cxn ang="0">
                <a:pos x="connsiteX27599" y="connsiteY27599"/>
              </a:cxn>
              <a:cxn ang="0">
                <a:pos x="connsiteX27600" y="connsiteY27600"/>
              </a:cxn>
              <a:cxn ang="0">
                <a:pos x="connsiteX27601" y="connsiteY27601"/>
              </a:cxn>
              <a:cxn ang="0">
                <a:pos x="connsiteX27602" y="connsiteY27602"/>
              </a:cxn>
              <a:cxn ang="0">
                <a:pos x="connsiteX27603" y="connsiteY27603"/>
              </a:cxn>
              <a:cxn ang="0">
                <a:pos x="connsiteX27604" y="connsiteY27604"/>
              </a:cxn>
              <a:cxn ang="0">
                <a:pos x="connsiteX27605" y="connsiteY27605"/>
              </a:cxn>
              <a:cxn ang="0">
                <a:pos x="connsiteX27606" y="connsiteY27606"/>
              </a:cxn>
              <a:cxn ang="0">
                <a:pos x="connsiteX27607" y="connsiteY27607"/>
              </a:cxn>
              <a:cxn ang="0">
                <a:pos x="connsiteX27608" y="connsiteY27608"/>
              </a:cxn>
              <a:cxn ang="0">
                <a:pos x="connsiteX27609" y="connsiteY27609"/>
              </a:cxn>
              <a:cxn ang="0">
                <a:pos x="connsiteX27610" y="connsiteY27610"/>
              </a:cxn>
              <a:cxn ang="0">
                <a:pos x="connsiteX27611" y="connsiteY27611"/>
              </a:cxn>
              <a:cxn ang="0">
                <a:pos x="connsiteX27612" y="connsiteY27612"/>
              </a:cxn>
              <a:cxn ang="0">
                <a:pos x="connsiteX27613" y="connsiteY27613"/>
              </a:cxn>
              <a:cxn ang="0">
                <a:pos x="connsiteX27614" y="connsiteY27614"/>
              </a:cxn>
              <a:cxn ang="0">
                <a:pos x="connsiteX27615" y="connsiteY27615"/>
              </a:cxn>
              <a:cxn ang="0">
                <a:pos x="connsiteX27616" y="connsiteY27616"/>
              </a:cxn>
              <a:cxn ang="0">
                <a:pos x="connsiteX27617" y="connsiteY27617"/>
              </a:cxn>
              <a:cxn ang="0">
                <a:pos x="connsiteX27618" y="connsiteY27618"/>
              </a:cxn>
              <a:cxn ang="0">
                <a:pos x="connsiteX27619" y="connsiteY27619"/>
              </a:cxn>
              <a:cxn ang="0">
                <a:pos x="connsiteX27620" y="connsiteY27620"/>
              </a:cxn>
              <a:cxn ang="0">
                <a:pos x="connsiteX27621" y="connsiteY27621"/>
              </a:cxn>
              <a:cxn ang="0">
                <a:pos x="connsiteX27622" y="connsiteY27622"/>
              </a:cxn>
              <a:cxn ang="0">
                <a:pos x="connsiteX27623" y="connsiteY27623"/>
              </a:cxn>
              <a:cxn ang="0">
                <a:pos x="connsiteX27624" y="connsiteY27624"/>
              </a:cxn>
              <a:cxn ang="0">
                <a:pos x="connsiteX27625" y="connsiteY27625"/>
              </a:cxn>
              <a:cxn ang="0">
                <a:pos x="connsiteX27626" y="connsiteY27626"/>
              </a:cxn>
              <a:cxn ang="0">
                <a:pos x="connsiteX27627" y="connsiteY27627"/>
              </a:cxn>
              <a:cxn ang="0">
                <a:pos x="connsiteX27628" y="connsiteY27628"/>
              </a:cxn>
              <a:cxn ang="0">
                <a:pos x="connsiteX27629" y="connsiteY27629"/>
              </a:cxn>
              <a:cxn ang="0">
                <a:pos x="connsiteX27630" y="connsiteY27630"/>
              </a:cxn>
              <a:cxn ang="0">
                <a:pos x="connsiteX27631" y="connsiteY27631"/>
              </a:cxn>
              <a:cxn ang="0">
                <a:pos x="connsiteX27632" y="connsiteY27632"/>
              </a:cxn>
              <a:cxn ang="0">
                <a:pos x="connsiteX27633" y="connsiteY27633"/>
              </a:cxn>
              <a:cxn ang="0">
                <a:pos x="connsiteX27634" y="connsiteY27634"/>
              </a:cxn>
              <a:cxn ang="0">
                <a:pos x="connsiteX27635" y="connsiteY27635"/>
              </a:cxn>
              <a:cxn ang="0">
                <a:pos x="connsiteX27636" y="connsiteY27636"/>
              </a:cxn>
              <a:cxn ang="0">
                <a:pos x="connsiteX27637" y="connsiteY27637"/>
              </a:cxn>
              <a:cxn ang="0">
                <a:pos x="connsiteX27638" y="connsiteY27638"/>
              </a:cxn>
              <a:cxn ang="0">
                <a:pos x="connsiteX27639" y="connsiteY27639"/>
              </a:cxn>
              <a:cxn ang="0">
                <a:pos x="connsiteX27640" y="connsiteY27640"/>
              </a:cxn>
              <a:cxn ang="0">
                <a:pos x="connsiteX27641" y="connsiteY27641"/>
              </a:cxn>
              <a:cxn ang="0">
                <a:pos x="connsiteX27642" y="connsiteY27642"/>
              </a:cxn>
              <a:cxn ang="0">
                <a:pos x="connsiteX27643" y="connsiteY27643"/>
              </a:cxn>
              <a:cxn ang="0">
                <a:pos x="connsiteX27644" y="connsiteY27644"/>
              </a:cxn>
              <a:cxn ang="0">
                <a:pos x="connsiteX27645" y="connsiteY27645"/>
              </a:cxn>
              <a:cxn ang="0">
                <a:pos x="connsiteX27646" y="connsiteY27646"/>
              </a:cxn>
              <a:cxn ang="0">
                <a:pos x="connsiteX27647" y="connsiteY27647"/>
              </a:cxn>
              <a:cxn ang="0">
                <a:pos x="connsiteX27648" y="connsiteY27648"/>
              </a:cxn>
              <a:cxn ang="0">
                <a:pos x="connsiteX27649" y="connsiteY27649"/>
              </a:cxn>
              <a:cxn ang="0">
                <a:pos x="connsiteX27650" y="connsiteY27650"/>
              </a:cxn>
              <a:cxn ang="0">
                <a:pos x="connsiteX27651" y="connsiteY27651"/>
              </a:cxn>
              <a:cxn ang="0">
                <a:pos x="connsiteX27652" y="connsiteY27652"/>
              </a:cxn>
              <a:cxn ang="0">
                <a:pos x="connsiteX27653" y="connsiteY27653"/>
              </a:cxn>
              <a:cxn ang="0">
                <a:pos x="connsiteX27654" y="connsiteY27654"/>
              </a:cxn>
              <a:cxn ang="0">
                <a:pos x="connsiteX27655" y="connsiteY27655"/>
              </a:cxn>
              <a:cxn ang="0">
                <a:pos x="connsiteX27656" y="connsiteY27656"/>
              </a:cxn>
              <a:cxn ang="0">
                <a:pos x="connsiteX27657" y="connsiteY27657"/>
              </a:cxn>
              <a:cxn ang="0">
                <a:pos x="connsiteX27658" y="connsiteY27658"/>
              </a:cxn>
              <a:cxn ang="0">
                <a:pos x="connsiteX27659" y="connsiteY27659"/>
              </a:cxn>
              <a:cxn ang="0">
                <a:pos x="connsiteX27660" y="connsiteY27660"/>
              </a:cxn>
              <a:cxn ang="0">
                <a:pos x="connsiteX27661" y="connsiteY27661"/>
              </a:cxn>
              <a:cxn ang="0">
                <a:pos x="connsiteX27662" y="connsiteY27662"/>
              </a:cxn>
              <a:cxn ang="0">
                <a:pos x="connsiteX27663" y="connsiteY27663"/>
              </a:cxn>
              <a:cxn ang="0">
                <a:pos x="connsiteX27664" y="connsiteY27664"/>
              </a:cxn>
              <a:cxn ang="0">
                <a:pos x="connsiteX27665" y="connsiteY27665"/>
              </a:cxn>
              <a:cxn ang="0">
                <a:pos x="connsiteX27666" y="connsiteY27666"/>
              </a:cxn>
              <a:cxn ang="0">
                <a:pos x="connsiteX27667" y="connsiteY27667"/>
              </a:cxn>
              <a:cxn ang="0">
                <a:pos x="connsiteX27668" y="connsiteY27668"/>
              </a:cxn>
              <a:cxn ang="0">
                <a:pos x="connsiteX27669" y="connsiteY27669"/>
              </a:cxn>
              <a:cxn ang="0">
                <a:pos x="connsiteX27670" y="connsiteY27670"/>
              </a:cxn>
              <a:cxn ang="0">
                <a:pos x="connsiteX27671" y="connsiteY27671"/>
              </a:cxn>
              <a:cxn ang="0">
                <a:pos x="connsiteX27672" y="connsiteY27672"/>
              </a:cxn>
              <a:cxn ang="0">
                <a:pos x="connsiteX27673" y="connsiteY27673"/>
              </a:cxn>
              <a:cxn ang="0">
                <a:pos x="connsiteX27674" y="connsiteY27674"/>
              </a:cxn>
              <a:cxn ang="0">
                <a:pos x="connsiteX27675" y="connsiteY27675"/>
              </a:cxn>
              <a:cxn ang="0">
                <a:pos x="connsiteX27676" y="connsiteY27676"/>
              </a:cxn>
              <a:cxn ang="0">
                <a:pos x="connsiteX27677" y="connsiteY27677"/>
              </a:cxn>
              <a:cxn ang="0">
                <a:pos x="connsiteX27678" y="connsiteY27678"/>
              </a:cxn>
              <a:cxn ang="0">
                <a:pos x="connsiteX27679" y="connsiteY27679"/>
              </a:cxn>
              <a:cxn ang="0">
                <a:pos x="connsiteX27680" y="connsiteY27680"/>
              </a:cxn>
              <a:cxn ang="0">
                <a:pos x="connsiteX27681" y="connsiteY27681"/>
              </a:cxn>
              <a:cxn ang="0">
                <a:pos x="connsiteX27682" y="connsiteY27682"/>
              </a:cxn>
              <a:cxn ang="0">
                <a:pos x="connsiteX27683" y="connsiteY27683"/>
              </a:cxn>
              <a:cxn ang="0">
                <a:pos x="connsiteX27684" y="connsiteY27684"/>
              </a:cxn>
              <a:cxn ang="0">
                <a:pos x="connsiteX27685" y="connsiteY27685"/>
              </a:cxn>
              <a:cxn ang="0">
                <a:pos x="connsiteX27686" y="connsiteY27686"/>
              </a:cxn>
              <a:cxn ang="0">
                <a:pos x="connsiteX27687" y="connsiteY27687"/>
              </a:cxn>
              <a:cxn ang="0">
                <a:pos x="connsiteX27688" y="connsiteY27688"/>
              </a:cxn>
              <a:cxn ang="0">
                <a:pos x="connsiteX27689" y="connsiteY27689"/>
              </a:cxn>
              <a:cxn ang="0">
                <a:pos x="connsiteX27690" y="connsiteY27690"/>
              </a:cxn>
              <a:cxn ang="0">
                <a:pos x="connsiteX27691" y="connsiteY27691"/>
              </a:cxn>
              <a:cxn ang="0">
                <a:pos x="connsiteX27692" y="connsiteY27692"/>
              </a:cxn>
              <a:cxn ang="0">
                <a:pos x="connsiteX27693" y="connsiteY27693"/>
              </a:cxn>
              <a:cxn ang="0">
                <a:pos x="connsiteX27694" y="connsiteY27694"/>
              </a:cxn>
              <a:cxn ang="0">
                <a:pos x="connsiteX27695" y="connsiteY27695"/>
              </a:cxn>
              <a:cxn ang="0">
                <a:pos x="connsiteX27696" y="connsiteY27696"/>
              </a:cxn>
              <a:cxn ang="0">
                <a:pos x="connsiteX27697" y="connsiteY27697"/>
              </a:cxn>
              <a:cxn ang="0">
                <a:pos x="connsiteX27698" y="connsiteY27698"/>
              </a:cxn>
              <a:cxn ang="0">
                <a:pos x="connsiteX27699" y="connsiteY27699"/>
              </a:cxn>
              <a:cxn ang="0">
                <a:pos x="connsiteX27700" y="connsiteY27700"/>
              </a:cxn>
              <a:cxn ang="0">
                <a:pos x="connsiteX27701" y="connsiteY27701"/>
              </a:cxn>
              <a:cxn ang="0">
                <a:pos x="connsiteX27702" y="connsiteY27702"/>
              </a:cxn>
              <a:cxn ang="0">
                <a:pos x="connsiteX27703" y="connsiteY27703"/>
              </a:cxn>
              <a:cxn ang="0">
                <a:pos x="connsiteX27704" y="connsiteY27704"/>
              </a:cxn>
              <a:cxn ang="0">
                <a:pos x="connsiteX27705" y="connsiteY27705"/>
              </a:cxn>
              <a:cxn ang="0">
                <a:pos x="connsiteX27706" y="connsiteY27706"/>
              </a:cxn>
              <a:cxn ang="0">
                <a:pos x="connsiteX27707" y="connsiteY27707"/>
              </a:cxn>
              <a:cxn ang="0">
                <a:pos x="connsiteX27708" y="connsiteY27708"/>
              </a:cxn>
              <a:cxn ang="0">
                <a:pos x="connsiteX27709" y="connsiteY27709"/>
              </a:cxn>
              <a:cxn ang="0">
                <a:pos x="connsiteX27710" y="connsiteY27710"/>
              </a:cxn>
              <a:cxn ang="0">
                <a:pos x="connsiteX27711" y="connsiteY27711"/>
              </a:cxn>
              <a:cxn ang="0">
                <a:pos x="connsiteX27712" y="connsiteY27712"/>
              </a:cxn>
              <a:cxn ang="0">
                <a:pos x="connsiteX27713" y="connsiteY27713"/>
              </a:cxn>
              <a:cxn ang="0">
                <a:pos x="connsiteX27714" y="connsiteY27714"/>
              </a:cxn>
              <a:cxn ang="0">
                <a:pos x="connsiteX27715" y="connsiteY27715"/>
              </a:cxn>
              <a:cxn ang="0">
                <a:pos x="connsiteX27716" y="connsiteY27716"/>
              </a:cxn>
              <a:cxn ang="0">
                <a:pos x="connsiteX27717" y="connsiteY27717"/>
              </a:cxn>
              <a:cxn ang="0">
                <a:pos x="connsiteX27718" y="connsiteY27718"/>
              </a:cxn>
              <a:cxn ang="0">
                <a:pos x="connsiteX27719" y="connsiteY27719"/>
              </a:cxn>
              <a:cxn ang="0">
                <a:pos x="connsiteX27720" y="connsiteY27720"/>
              </a:cxn>
              <a:cxn ang="0">
                <a:pos x="connsiteX27721" y="connsiteY27721"/>
              </a:cxn>
              <a:cxn ang="0">
                <a:pos x="connsiteX27722" y="connsiteY27722"/>
              </a:cxn>
              <a:cxn ang="0">
                <a:pos x="connsiteX27723" y="connsiteY27723"/>
              </a:cxn>
              <a:cxn ang="0">
                <a:pos x="connsiteX27724" y="connsiteY27724"/>
              </a:cxn>
              <a:cxn ang="0">
                <a:pos x="connsiteX27725" y="connsiteY27725"/>
              </a:cxn>
              <a:cxn ang="0">
                <a:pos x="connsiteX27726" y="connsiteY27726"/>
              </a:cxn>
              <a:cxn ang="0">
                <a:pos x="connsiteX27727" y="connsiteY27727"/>
              </a:cxn>
              <a:cxn ang="0">
                <a:pos x="connsiteX27728" y="connsiteY27728"/>
              </a:cxn>
              <a:cxn ang="0">
                <a:pos x="connsiteX27729" y="connsiteY27729"/>
              </a:cxn>
              <a:cxn ang="0">
                <a:pos x="connsiteX27730" y="connsiteY27730"/>
              </a:cxn>
              <a:cxn ang="0">
                <a:pos x="connsiteX27731" y="connsiteY27731"/>
              </a:cxn>
              <a:cxn ang="0">
                <a:pos x="connsiteX27732" y="connsiteY27732"/>
              </a:cxn>
              <a:cxn ang="0">
                <a:pos x="connsiteX27733" y="connsiteY27733"/>
              </a:cxn>
              <a:cxn ang="0">
                <a:pos x="connsiteX27734" y="connsiteY27734"/>
              </a:cxn>
              <a:cxn ang="0">
                <a:pos x="connsiteX27735" y="connsiteY27735"/>
              </a:cxn>
              <a:cxn ang="0">
                <a:pos x="connsiteX27736" y="connsiteY27736"/>
              </a:cxn>
              <a:cxn ang="0">
                <a:pos x="connsiteX27737" y="connsiteY27737"/>
              </a:cxn>
              <a:cxn ang="0">
                <a:pos x="connsiteX27738" y="connsiteY27738"/>
              </a:cxn>
              <a:cxn ang="0">
                <a:pos x="connsiteX27739" y="connsiteY27739"/>
              </a:cxn>
              <a:cxn ang="0">
                <a:pos x="connsiteX27740" y="connsiteY27740"/>
              </a:cxn>
              <a:cxn ang="0">
                <a:pos x="connsiteX27741" y="connsiteY27741"/>
              </a:cxn>
              <a:cxn ang="0">
                <a:pos x="connsiteX27742" y="connsiteY27742"/>
              </a:cxn>
              <a:cxn ang="0">
                <a:pos x="connsiteX27743" y="connsiteY27743"/>
              </a:cxn>
              <a:cxn ang="0">
                <a:pos x="connsiteX27744" y="connsiteY27744"/>
              </a:cxn>
              <a:cxn ang="0">
                <a:pos x="connsiteX27745" y="connsiteY27745"/>
              </a:cxn>
              <a:cxn ang="0">
                <a:pos x="connsiteX27746" y="connsiteY27746"/>
              </a:cxn>
              <a:cxn ang="0">
                <a:pos x="connsiteX27747" y="connsiteY27747"/>
              </a:cxn>
              <a:cxn ang="0">
                <a:pos x="connsiteX27748" y="connsiteY27748"/>
              </a:cxn>
              <a:cxn ang="0">
                <a:pos x="connsiteX27749" y="connsiteY27749"/>
              </a:cxn>
              <a:cxn ang="0">
                <a:pos x="connsiteX27750" y="connsiteY27750"/>
              </a:cxn>
              <a:cxn ang="0">
                <a:pos x="connsiteX27751" y="connsiteY27751"/>
              </a:cxn>
              <a:cxn ang="0">
                <a:pos x="connsiteX27752" y="connsiteY27752"/>
              </a:cxn>
              <a:cxn ang="0">
                <a:pos x="connsiteX27753" y="connsiteY27753"/>
              </a:cxn>
              <a:cxn ang="0">
                <a:pos x="connsiteX27754" y="connsiteY27754"/>
              </a:cxn>
              <a:cxn ang="0">
                <a:pos x="connsiteX27755" y="connsiteY27755"/>
              </a:cxn>
              <a:cxn ang="0">
                <a:pos x="connsiteX27756" y="connsiteY27756"/>
              </a:cxn>
              <a:cxn ang="0">
                <a:pos x="connsiteX27757" y="connsiteY27757"/>
              </a:cxn>
              <a:cxn ang="0">
                <a:pos x="connsiteX27758" y="connsiteY27758"/>
              </a:cxn>
              <a:cxn ang="0">
                <a:pos x="connsiteX27759" y="connsiteY27759"/>
              </a:cxn>
              <a:cxn ang="0">
                <a:pos x="connsiteX27760" y="connsiteY27760"/>
              </a:cxn>
              <a:cxn ang="0">
                <a:pos x="connsiteX27761" y="connsiteY27761"/>
              </a:cxn>
              <a:cxn ang="0">
                <a:pos x="connsiteX27762" y="connsiteY27762"/>
              </a:cxn>
              <a:cxn ang="0">
                <a:pos x="connsiteX27763" y="connsiteY27763"/>
              </a:cxn>
              <a:cxn ang="0">
                <a:pos x="connsiteX27764" y="connsiteY27764"/>
              </a:cxn>
              <a:cxn ang="0">
                <a:pos x="connsiteX27765" y="connsiteY27765"/>
              </a:cxn>
              <a:cxn ang="0">
                <a:pos x="connsiteX27766" y="connsiteY27766"/>
              </a:cxn>
              <a:cxn ang="0">
                <a:pos x="connsiteX27767" y="connsiteY27767"/>
              </a:cxn>
              <a:cxn ang="0">
                <a:pos x="connsiteX27768" y="connsiteY27768"/>
              </a:cxn>
              <a:cxn ang="0">
                <a:pos x="connsiteX27769" y="connsiteY27769"/>
              </a:cxn>
              <a:cxn ang="0">
                <a:pos x="connsiteX27770" y="connsiteY27770"/>
              </a:cxn>
              <a:cxn ang="0">
                <a:pos x="connsiteX27771" y="connsiteY27771"/>
              </a:cxn>
              <a:cxn ang="0">
                <a:pos x="connsiteX27772" y="connsiteY27772"/>
              </a:cxn>
              <a:cxn ang="0">
                <a:pos x="connsiteX27773" y="connsiteY27773"/>
              </a:cxn>
              <a:cxn ang="0">
                <a:pos x="connsiteX27774" y="connsiteY27774"/>
              </a:cxn>
              <a:cxn ang="0">
                <a:pos x="connsiteX27775" y="connsiteY27775"/>
              </a:cxn>
              <a:cxn ang="0">
                <a:pos x="connsiteX27776" y="connsiteY27776"/>
              </a:cxn>
              <a:cxn ang="0">
                <a:pos x="connsiteX27777" y="connsiteY27777"/>
              </a:cxn>
              <a:cxn ang="0">
                <a:pos x="connsiteX27778" y="connsiteY27778"/>
              </a:cxn>
              <a:cxn ang="0">
                <a:pos x="connsiteX27779" y="connsiteY27779"/>
              </a:cxn>
              <a:cxn ang="0">
                <a:pos x="connsiteX27780" y="connsiteY27780"/>
              </a:cxn>
              <a:cxn ang="0">
                <a:pos x="connsiteX27781" y="connsiteY27781"/>
              </a:cxn>
              <a:cxn ang="0">
                <a:pos x="connsiteX27782" y="connsiteY27782"/>
              </a:cxn>
              <a:cxn ang="0">
                <a:pos x="connsiteX27783" y="connsiteY27783"/>
              </a:cxn>
              <a:cxn ang="0">
                <a:pos x="connsiteX27784" y="connsiteY27784"/>
              </a:cxn>
              <a:cxn ang="0">
                <a:pos x="connsiteX27785" y="connsiteY27785"/>
              </a:cxn>
              <a:cxn ang="0">
                <a:pos x="connsiteX27786" y="connsiteY27786"/>
              </a:cxn>
              <a:cxn ang="0">
                <a:pos x="connsiteX27787" y="connsiteY27787"/>
              </a:cxn>
              <a:cxn ang="0">
                <a:pos x="connsiteX27788" y="connsiteY27788"/>
              </a:cxn>
              <a:cxn ang="0">
                <a:pos x="connsiteX27789" y="connsiteY27789"/>
              </a:cxn>
              <a:cxn ang="0">
                <a:pos x="connsiteX27790" y="connsiteY27790"/>
              </a:cxn>
              <a:cxn ang="0">
                <a:pos x="connsiteX27791" y="connsiteY27791"/>
              </a:cxn>
              <a:cxn ang="0">
                <a:pos x="connsiteX27792" y="connsiteY27792"/>
              </a:cxn>
              <a:cxn ang="0">
                <a:pos x="connsiteX27793" y="connsiteY27793"/>
              </a:cxn>
              <a:cxn ang="0">
                <a:pos x="connsiteX27794" y="connsiteY27794"/>
              </a:cxn>
              <a:cxn ang="0">
                <a:pos x="connsiteX27795" y="connsiteY27795"/>
              </a:cxn>
              <a:cxn ang="0">
                <a:pos x="connsiteX27796" y="connsiteY27796"/>
              </a:cxn>
              <a:cxn ang="0">
                <a:pos x="connsiteX27797" y="connsiteY27797"/>
              </a:cxn>
              <a:cxn ang="0">
                <a:pos x="connsiteX27798" y="connsiteY27798"/>
              </a:cxn>
              <a:cxn ang="0">
                <a:pos x="connsiteX27799" y="connsiteY27799"/>
              </a:cxn>
              <a:cxn ang="0">
                <a:pos x="connsiteX27800" y="connsiteY27800"/>
              </a:cxn>
              <a:cxn ang="0">
                <a:pos x="connsiteX27801" y="connsiteY27801"/>
              </a:cxn>
              <a:cxn ang="0">
                <a:pos x="connsiteX27802" y="connsiteY27802"/>
              </a:cxn>
              <a:cxn ang="0">
                <a:pos x="connsiteX27803" y="connsiteY27803"/>
              </a:cxn>
              <a:cxn ang="0">
                <a:pos x="connsiteX27804" y="connsiteY27804"/>
              </a:cxn>
              <a:cxn ang="0">
                <a:pos x="connsiteX27805" y="connsiteY27805"/>
              </a:cxn>
              <a:cxn ang="0">
                <a:pos x="connsiteX27806" y="connsiteY27806"/>
              </a:cxn>
              <a:cxn ang="0">
                <a:pos x="connsiteX27807" y="connsiteY27807"/>
              </a:cxn>
              <a:cxn ang="0">
                <a:pos x="connsiteX27808" y="connsiteY27808"/>
              </a:cxn>
              <a:cxn ang="0">
                <a:pos x="connsiteX27809" y="connsiteY27809"/>
              </a:cxn>
              <a:cxn ang="0">
                <a:pos x="connsiteX27810" y="connsiteY27810"/>
              </a:cxn>
              <a:cxn ang="0">
                <a:pos x="connsiteX27811" y="connsiteY27811"/>
              </a:cxn>
              <a:cxn ang="0">
                <a:pos x="connsiteX27812" y="connsiteY27812"/>
              </a:cxn>
              <a:cxn ang="0">
                <a:pos x="connsiteX27813" y="connsiteY27813"/>
              </a:cxn>
              <a:cxn ang="0">
                <a:pos x="connsiteX27814" y="connsiteY27814"/>
              </a:cxn>
              <a:cxn ang="0">
                <a:pos x="connsiteX27815" y="connsiteY27815"/>
              </a:cxn>
              <a:cxn ang="0">
                <a:pos x="connsiteX27816" y="connsiteY27816"/>
              </a:cxn>
              <a:cxn ang="0">
                <a:pos x="connsiteX27817" y="connsiteY27817"/>
              </a:cxn>
              <a:cxn ang="0">
                <a:pos x="connsiteX27818" y="connsiteY27818"/>
              </a:cxn>
              <a:cxn ang="0">
                <a:pos x="connsiteX27819" y="connsiteY27819"/>
              </a:cxn>
              <a:cxn ang="0">
                <a:pos x="connsiteX27820" y="connsiteY27820"/>
              </a:cxn>
              <a:cxn ang="0">
                <a:pos x="connsiteX27821" y="connsiteY27821"/>
              </a:cxn>
              <a:cxn ang="0">
                <a:pos x="connsiteX27822" y="connsiteY27822"/>
              </a:cxn>
              <a:cxn ang="0">
                <a:pos x="connsiteX27823" y="connsiteY27823"/>
              </a:cxn>
              <a:cxn ang="0">
                <a:pos x="connsiteX27824" y="connsiteY27824"/>
              </a:cxn>
              <a:cxn ang="0">
                <a:pos x="connsiteX27825" y="connsiteY27825"/>
              </a:cxn>
              <a:cxn ang="0">
                <a:pos x="connsiteX27826" y="connsiteY27826"/>
              </a:cxn>
              <a:cxn ang="0">
                <a:pos x="connsiteX27827" y="connsiteY27827"/>
              </a:cxn>
              <a:cxn ang="0">
                <a:pos x="connsiteX27828" y="connsiteY27828"/>
              </a:cxn>
              <a:cxn ang="0">
                <a:pos x="connsiteX27829" y="connsiteY27829"/>
              </a:cxn>
              <a:cxn ang="0">
                <a:pos x="connsiteX27830" y="connsiteY27830"/>
              </a:cxn>
              <a:cxn ang="0">
                <a:pos x="connsiteX27831" y="connsiteY27831"/>
              </a:cxn>
              <a:cxn ang="0">
                <a:pos x="connsiteX27832" y="connsiteY27832"/>
              </a:cxn>
              <a:cxn ang="0">
                <a:pos x="connsiteX27833" y="connsiteY27833"/>
              </a:cxn>
              <a:cxn ang="0">
                <a:pos x="connsiteX27834" y="connsiteY27834"/>
              </a:cxn>
              <a:cxn ang="0">
                <a:pos x="connsiteX27835" y="connsiteY27835"/>
              </a:cxn>
              <a:cxn ang="0">
                <a:pos x="connsiteX27836" y="connsiteY27836"/>
              </a:cxn>
              <a:cxn ang="0">
                <a:pos x="connsiteX27837" y="connsiteY27837"/>
              </a:cxn>
              <a:cxn ang="0">
                <a:pos x="connsiteX27838" y="connsiteY27838"/>
              </a:cxn>
              <a:cxn ang="0">
                <a:pos x="connsiteX27839" y="connsiteY27839"/>
              </a:cxn>
              <a:cxn ang="0">
                <a:pos x="connsiteX27840" y="connsiteY27840"/>
              </a:cxn>
              <a:cxn ang="0">
                <a:pos x="connsiteX27841" y="connsiteY27841"/>
              </a:cxn>
              <a:cxn ang="0">
                <a:pos x="connsiteX27842" y="connsiteY27842"/>
              </a:cxn>
              <a:cxn ang="0">
                <a:pos x="connsiteX27843" y="connsiteY27843"/>
              </a:cxn>
              <a:cxn ang="0">
                <a:pos x="connsiteX27844" y="connsiteY27844"/>
              </a:cxn>
              <a:cxn ang="0">
                <a:pos x="connsiteX27845" y="connsiteY27845"/>
              </a:cxn>
              <a:cxn ang="0">
                <a:pos x="connsiteX27846" y="connsiteY27846"/>
              </a:cxn>
              <a:cxn ang="0">
                <a:pos x="connsiteX27847" y="connsiteY27847"/>
              </a:cxn>
              <a:cxn ang="0">
                <a:pos x="connsiteX27848" y="connsiteY27848"/>
              </a:cxn>
              <a:cxn ang="0">
                <a:pos x="connsiteX27849" y="connsiteY27849"/>
              </a:cxn>
              <a:cxn ang="0">
                <a:pos x="connsiteX27850" y="connsiteY27850"/>
              </a:cxn>
              <a:cxn ang="0">
                <a:pos x="connsiteX27851" y="connsiteY27851"/>
              </a:cxn>
              <a:cxn ang="0">
                <a:pos x="connsiteX27852" y="connsiteY27852"/>
              </a:cxn>
              <a:cxn ang="0">
                <a:pos x="connsiteX27853" y="connsiteY27853"/>
              </a:cxn>
              <a:cxn ang="0">
                <a:pos x="connsiteX27854" y="connsiteY27854"/>
              </a:cxn>
              <a:cxn ang="0">
                <a:pos x="connsiteX27855" y="connsiteY27855"/>
              </a:cxn>
              <a:cxn ang="0">
                <a:pos x="connsiteX27856" y="connsiteY27856"/>
              </a:cxn>
              <a:cxn ang="0">
                <a:pos x="connsiteX27857" y="connsiteY27857"/>
              </a:cxn>
              <a:cxn ang="0">
                <a:pos x="connsiteX27858" y="connsiteY27858"/>
              </a:cxn>
              <a:cxn ang="0">
                <a:pos x="connsiteX27859" y="connsiteY27859"/>
              </a:cxn>
              <a:cxn ang="0">
                <a:pos x="connsiteX27860" y="connsiteY27860"/>
              </a:cxn>
              <a:cxn ang="0">
                <a:pos x="connsiteX27861" y="connsiteY27861"/>
              </a:cxn>
              <a:cxn ang="0">
                <a:pos x="connsiteX27862" y="connsiteY27862"/>
              </a:cxn>
              <a:cxn ang="0">
                <a:pos x="connsiteX27863" y="connsiteY27863"/>
              </a:cxn>
              <a:cxn ang="0">
                <a:pos x="connsiteX27864" y="connsiteY27864"/>
              </a:cxn>
              <a:cxn ang="0">
                <a:pos x="connsiteX27865" y="connsiteY27865"/>
              </a:cxn>
              <a:cxn ang="0">
                <a:pos x="connsiteX27866" y="connsiteY27866"/>
              </a:cxn>
              <a:cxn ang="0">
                <a:pos x="connsiteX27867" y="connsiteY27867"/>
              </a:cxn>
              <a:cxn ang="0">
                <a:pos x="connsiteX27868" y="connsiteY27868"/>
              </a:cxn>
              <a:cxn ang="0">
                <a:pos x="connsiteX27869" y="connsiteY27869"/>
              </a:cxn>
              <a:cxn ang="0">
                <a:pos x="connsiteX27870" y="connsiteY27870"/>
              </a:cxn>
              <a:cxn ang="0">
                <a:pos x="connsiteX27871" y="connsiteY27871"/>
              </a:cxn>
              <a:cxn ang="0">
                <a:pos x="connsiteX27872" y="connsiteY27872"/>
              </a:cxn>
              <a:cxn ang="0">
                <a:pos x="connsiteX27873" y="connsiteY27873"/>
              </a:cxn>
              <a:cxn ang="0">
                <a:pos x="connsiteX27874" y="connsiteY27874"/>
              </a:cxn>
              <a:cxn ang="0">
                <a:pos x="connsiteX27875" y="connsiteY27875"/>
              </a:cxn>
              <a:cxn ang="0">
                <a:pos x="connsiteX27876" y="connsiteY27876"/>
              </a:cxn>
              <a:cxn ang="0">
                <a:pos x="connsiteX27877" y="connsiteY27877"/>
              </a:cxn>
              <a:cxn ang="0">
                <a:pos x="connsiteX27878" y="connsiteY27878"/>
              </a:cxn>
              <a:cxn ang="0">
                <a:pos x="connsiteX27879" y="connsiteY27879"/>
              </a:cxn>
              <a:cxn ang="0">
                <a:pos x="connsiteX27880" y="connsiteY27880"/>
              </a:cxn>
              <a:cxn ang="0">
                <a:pos x="connsiteX27881" y="connsiteY27881"/>
              </a:cxn>
              <a:cxn ang="0">
                <a:pos x="connsiteX27882" y="connsiteY27882"/>
              </a:cxn>
              <a:cxn ang="0">
                <a:pos x="connsiteX27883" y="connsiteY27883"/>
              </a:cxn>
              <a:cxn ang="0">
                <a:pos x="connsiteX27884" y="connsiteY27884"/>
              </a:cxn>
              <a:cxn ang="0">
                <a:pos x="connsiteX27885" y="connsiteY27885"/>
              </a:cxn>
              <a:cxn ang="0">
                <a:pos x="connsiteX27886" y="connsiteY27886"/>
              </a:cxn>
              <a:cxn ang="0">
                <a:pos x="connsiteX27887" y="connsiteY27887"/>
              </a:cxn>
              <a:cxn ang="0">
                <a:pos x="connsiteX27888" y="connsiteY27888"/>
              </a:cxn>
              <a:cxn ang="0">
                <a:pos x="connsiteX27889" y="connsiteY27889"/>
              </a:cxn>
              <a:cxn ang="0">
                <a:pos x="connsiteX27890" y="connsiteY27890"/>
              </a:cxn>
              <a:cxn ang="0">
                <a:pos x="connsiteX27891" y="connsiteY27891"/>
              </a:cxn>
              <a:cxn ang="0">
                <a:pos x="connsiteX27892" y="connsiteY27892"/>
              </a:cxn>
              <a:cxn ang="0">
                <a:pos x="connsiteX27893" y="connsiteY27893"/>
              </a:cxn>
              <a:cxn ang="0">
                <a:pos x="connsiteX27894" y="connsiteY27894"/>
              </a:cxn>
              <a:cxn ang="0">
                <a:pos x="connsiteX27895" y="connsiteY27895"/>
              </a:cxn>
              <a:cxn ang="0">
                <a:pos x="connsiteX27896" y="connsiteY27896"/>
              </a:cxn>
              <a:cxn ang="0">
                <a:pos x="connsiteX27897" y="connsiteY27897"/>
              </a:cxn>
              <a:cxn ang="0">
                <a:pos x="connsiteX27898" y="connsiteY27898"/>
              </a:cxn>
              <a:cxn ang="0">
                <a:pos x="connsiteX27899" y="connsiteY27899"/>
              </a:cxn>
              <a:cxn ang="0">
                <a:pos x="connsiteX27900" y="connsiteY27900"/>
              </a:cxn>
              <a:cxn ang="0">
                <a:pos x="connsiteX27901" y="connsiteY27901"/>
              </a:cxn>
              <a:cxn ang="0">
                <a:pos x="connsiteX27902" y="connsiteY27902"/>
              </a:cxn>
              <a:cxn ang="0">
                <a:pos x="connsiteX27903" y="connsiteY27903"/>
              </a:cxn>
              <a:cxn ang="0">
                <a:pos x="connsiteX27904" y="connsiteY27904"/>
              </a:cxn>
              <a:cxn ang="0">
                <a:pos x="connsiteX27905" y="connsiteY27905"/>
              </a:cxn>
              <a:cxn ang="0">
                <a:pos x="connsiteX27906" y="connsiteY27906"/>
              </a:cxn>
              <a:cxn ang="0">
                <a:pos x="connsiteX27907" y="connsiteY27907"/>
              </a:cxn>
              <a:cxn ang="0">
                <a:pos x="connsiteX27908" y="connsiteY27908"/>
              </a:cxn>
              <a:cxn ang="0">
                <a:pos x="connsiteX27909" y="connsiteY27909"/>
              </a:cxn>
              <a:cxn ang="0">
                <a:pos x="connsiteX27910" y="connsiteY27910"/>
              </a:cxn>
              <a:cxn ang="0">
                <a:pos x="connsiteX27911" y="connsiteY27911"/>
              </a:cxn>
              <a:cxn ang="0">
                <a:pos x="connsiteX27912" y="connsiteY27912"/>
              </a:cxn>
              <a:cxn ang="0">
                <a:pos x="connsiteX27913" y="connsiteY27913"/>
              </a:cxn>
              <a:cxn ang="0">
                <a:pos x="connsiteX27914" y="connsiteY27914"/>
              </a:cxn>
              <a:cxn ang="0">
                <a:pos x="connsiteX27915" y="connsiteY27915"/>
              </a:cxn>
              <a:cxn ang="0">
                <a:pos x="connsiteX27916" y="connsiteY27916"/>
              </a:cxn>
              <a:cxn ang="0">
                <a:pos x="connsiteX27917" y="connsiteY27917"/>
              </a:cxn>
              <a:cxn ang="0">
                <a:pos x="connsiteX27918" y="connsiteY27918"/>
              </a:cxn>
              <a:cxn ang="0">
                <a:pos x="connsiteX27919" y="connsiteY27919"/>
              </a:cxn>
              <a:cxn ang="0">
                <a:pos x="connsiteX27920" y="connsiteY27920"/>
              </a:cxn>
              <a:cxn ang="0">
                <a:pos x="connsiteX27921" y="connsiteY27921"/>
              </a:cxn>
              <a:cxn ang="0">
                <a:pos x="connsiteX27922" y="connsiteY27922"/>
              </a:cxn>
              <a:cxn ang="0">
                <a:pos x="connsiteX27923" y="connsiteY27923"/>
              </a:cxn>
              <a:cxn ang="0">
                <a:pos x="connsiteX27924" y="connsiteY27924"/>
              </a:cxn>
              <a:cxn ang="0">
                <a:pos x="connsiteX27925" y="connsiteY27925"/>
              </a:cxn>
              <a:cxn ang="0">
                <a:pos x="connsiteX27926" y="connsiteY27926"/>
              </a:cxn>
              <a:cxn ang="0">
                <a:pos x="connsiteX27927" y="connsiteY27927"/>
              </a:cxn>
              <a:cxn ang="0">
                <a:pos x="connsiteX27928" y="connsiteY27928"/>
              </a:cxn>
              <a:cxn ang="0">
                <a:pos x="connsiteX27929" y="connsiteY27929"/>
              </a:cxn>
              <a:cxn ang="0">
                <a:pos x="connsiteX27930" y="connsiteY27930"/>
              </a:cxn>
              <a:cxn ang="0">
                <a:pos x="connsiteX27931" y="connsiteY27931"/>
              </a:cxn>
              <a:cxn ang="0">
                <a:pos x="connsiteX27932" y="connsiteY27932"/>
              </a:cxn>
              <a:cxn ang="0">
                <a:pos x="connsiteX27933" y="connsiteY27933"/>
              </a:cxn>
              <a:cxn ang="0">
                <a:pos x="connsiteX27934" y="connsiteY27934"/>
              </a:cxn>
              <a:cxn ang="0">
                <a:pos x="connsiteX27935" y="connsiteY27935"/>
              </a:cxn>
              <a:cxn ang="0">
                <a:pos x="connsiteX27936" y="connsiteY27936"/>
              </a:cxn>
              <a:cxn ang="0">
                <a:pos x="connsiteX27937" y="connsiteY27937"/>
              </a:cxn>
              <a:cxn ang="0">
                <a:pos x="connsiteX27938" y="connsiteY27938"/>
              </a:cxn>
              <a:cxn ang="0">
                <a:pos x="connsiteX27939" y="connsiteY27939"/>
              </a:cxn>
              <a:cxn ang="0">
                <a:pos x="connsiteX27940" y="connsiteY27940"/>
              </a:cxn>
              <a:cxn ang="0">
                <a:pos x="connsiteX27941" y="connsiteY27941"/>
              </a:cxn>
              <a:cxn ang="0">
                <a:pos x="connsiteX27942" y="connsiteY27942"/>
              </a:cxn>
              <a:cxn ang="0">
                <a:pos x="connsiteX27943" y="connsiteY27943"/>
              </a:cxn>
              <a:cxn ang="0">
                <a:pos x="connsiteX27944" y="connsiteY27944"/>
              </a:cxn>
              <a:cxn ang="0">
                <a:pos x="connsiteX27945" y="connsiteY27945"/>
              </a:cxn>
              <a:cxn ang="0">
                <a:pos x="connsiteX27946" y="connsiteY27946"/>
              </a:cxn>
              <a:cxn ang="0">
                <a:pos x="connsiteX27947" y="connsiteY27947"/>
              </a:cxn>
              <a:cxn ang="0">
                <a:pos x="connsiteX27948" y="connsiteY27948"/>
              </a:cxn>
              <a:cxn ang="0">
                <a:pos x="connsiteX27949" y="connsiteY27949"/>
              </a:cxn>
              <a:cxn ang="0">
                <a:pos x="connsiteX27950" y="connsiteY27950"/>
              </a:cxn>
              <a:cxn ang="0">
                <a:pos x="connsiteX27951" y="connsiteY27951"/>
              </a:cxn>
              <a:cxn ang="0">
                <a:pos x="connsiteX27952" y="connsiteY27952"/>
              </a:cxn>
              <a:cxn ang="0">
                <a:pos x="connsiteX27953" y="connsiteY27953"/>
              </a:cxn>
              <a:cxn ang="0">
                <a:pos x="connsiteX27954" y="connsiteY27954"/>
              </a:cxn>
              <a:cxn ang="0">
                <a:pos x="connsiteX27955" y="connsiteY27955"/>
              </a:cxn>
              <a:cxn ang="0">
                <a:pos x="connsiteX27956" y="connsiteY27956"/>
              </a:cxn>
              <a:cxn ang="0">
                <a:pos x="connsiteX27957" y="connsiteY27957"/>
              </a:cxn>
              <a:cxn ang="0">
                <a:pos x="connsiteX27958" y="connsiteY27958"/>
              </a:cxn>
              <a:cxn ang="0">
                <a:pos x="connsiteX27959" y="connsiteY27959"/>
              </a:cxn>
              <a:cxn ang="0">
                <a:pos x="connsiteX27960" y="connsiteY27960"/>
              </a:cxn>
              <a:cxn ang="0">
                <a:pos x="connsiteX27961" y="connsiteY27961"/>
              </a:cxn>
              <a:cxn ang="0">
                <a:pos x="connsiteX27962" y="connsiteY27962"/>
              </a:cxn>
              <a:cxn ang="0">
                <a:pos x="connsiteX27963" y="connsiteY27963"/>
              </a:cxn>
              <a:cxn ang="0">
                <a:pos x="connsiteX27964" y="connsiteY27964"/>
              </a:cxn>
              <a:cxn ang="0">
                <a:pos x="connsiteX27965" y="connsiteY27965"/>
              </a:cxn>
              <a:cxn ang="0">
                <a:pos x="connsiteX27966" y="connsiteY27966"/>
              </a:cxn>
              <a:cxn ang="0">
                <a:pos x="connsiteX27967" y="connsiteY27967"/>
              </a:cxn>
              <a:cxn ang="0">
                <a:pos x="connsiteX27968" y="connsiteY27968"/>
              </a:cxn>
              <a:cxn ang="0">
                <a:pos x="connsiteX27969" y="connsiteY27969"/>
              </a:cxn>
              <a:cxn ang="0">
                <a:pos x="connsiteX27970" y="connsiteY27970"/>
              </a:cxn>
              <a:cxn ang="0">
                <a:pos x="connsiteX27971" y="connsiteY27971"/>
              </a:cxn>
              <a:cxn ang="0">
                <a:pos x="connsiteX27972" y="connsiteY27972"/>
              </a:cxn>
              <a:cxn ang="0">
                <a:pos x="connsiteX27973" y="connsiteY27973"/>
              </a:cxn>
              <a:cxn ang="0">
                <a:pos x="connsiteX27974" y="connsiteY27974"/>
              </a:cxn>
              <a:cxn ang="0">
                <a:pos x="connsiteX27975" y="connsiteY27975"/>
              </a:cxn>
              <a:cxn ang="0">
                <a:pos x="connsiteX27976" y="connsiteY27976"/>
              </a:cxn>
              <a:cxn ang="0">
                <a:pos x="connsiteX27977" y="connsiteY27977"/>
              </a:cxn>
              <a:cxn ang="0">
                <a:pos x="connsiteX27978" y="connsiteY27978"/>
              </a:cxn>
              <a:cxn ang="0">
                <a:pos x="connsiteX27979" y="connsiteY27979"/>
              </a:cxn>
              <a:cxn ang="0">
                <a:pos x="connsiteX27980" y="connsiteY27980"/>
              </a:cxn>
              <a:cxn ang="0">
                <a:pos x="connsiteX27981" y="connsiteY27981"/>
              </a:cxn>
              <a:cxn ang="0">
                <a:pos x="connsiteX27982" y="connsiteY27982"/>
              </a:cxn>
              <a:cxn ang="0">
                <a:pos x="connsiteX27983" y="connsiteY27983"/>
              </a:cxn>
              <a:cxn ang="0">
                <a:pos x="connsiteX27984" y="connsiteY27984"/>
              </a:cxn>
              <a:cxn ang="0">
                <a:pos x="connsiteX27985" y="connsiteY27985"/>
              </a:cxn>
              <a:cxn ang="0">
                <a:pos x="connsiteX27986" y="connsiteY27986"/>
              </a:cxn>
              <a:cxn ang="0">
                <a:pos x="connsiteX27987" y="connsiteY27987"/>
              </a:cxn>
              <a:cxn ang="0">
                <a:pos x="connsiteX27988" y="connsiteY27988"/>
              </a:cxn>
              <a:cxn ang="0">
                <a:pos x="connsiteX27989" y="connsiteY27989"/>
              </a:cxn>
              <a:cxn ang="0">
                <a:pos x="connsiteX27990" y="connsiteY27990"/>
              </a:cxn>
              <a:cxn ang="0">
                <a:pos x="connsiteX27991" y="connsiteY27991"/>
              </a:cxn>
              <a:cxn ang="0">
                <a:pos x="connsiteX27992" y="connsiteY27992"/>
              </a:cxn>
              <a:cxn ang="0">
                <a:pos x="connsiteX27993" y="connsiteY27993"/>
              </a:cxn>
              <a:cxn ang="0">
                <a:pos x="connsiteX27994" y="connsiteY27994"/>
              </a:cxn>
              <a:cxn ang="0">
                <a:pos x="connsiteX27995" y="connsiteY27995"/>
              </a:cxn>
              <a:cxn ang="0">
                <a:pos x="connsiteX27996" y="connsiteY27996"/>
              </a:cxn>
              <a:cxn ang="0">
                <a:pos x="connsiteX27997" y="connsiteY27997"/>
              </a:cxn>
              <a:cxn ang="0">
                <a:pos x="connsiteX27998" y="connsiteY27998"/>
              </a:cxn>
              <a:cxn ang="0">
                <a:pos x="connsiteX27999" y="connsiteY27999"/>
              </a:cxn>
              <a:cxn ang="0">
                <a:pos x="connsiteX28000" y="connsiteY28000"/>
              </a:cxn>
              <a:cxn ang="0">
                <a:pos x="connsiteX28001" y="connsiteY28001"/>
              </a:cxn>
              <a:cxn ang="0">
                <a:pos x="connsiteX28002" y="connsiteY28002"/>
              </a:cxn>
              <a:cxn ang="0">
                <a:pos x="connsiteX28003" y="connsiteY28003"/>
              </a:cxn>
              <a:cxn ang="0">
                <a:pos x="connsiteX28004" y="connsiteY28004"/>
              </a:cxn>
              <a:cxn ang="0">
                <a:pos x="connsiteX28005" y="connsiteY28005"/>
              </a:cxn>
              <a:cxn ang="0">
                <a:pos x="connsiteX28006" y="connsiteY28006"/>
              </a:cxn>
              <a:cxn ang="0">
                <a:pos x="connsiteX28007" y="connsiteY28007"/>
              </a:cxn>
              <a:cxn ang="0">
                <a:pos x="connsiteX28008" y="connsiteY28008"/>
              </a:cxn>
              <a:cxn ang="0">
                <a:pos x="connsiteX28009" y="connsiteY28009"/>
              </a:cxn>
              <a:cxn ang="0">
                <a:pos x="connsiteX28010" y="connsiteY28010"/>
              </a:cxn>
              <a:cxn ang="0">
                <a:pos x="connsiteX28011" y="connsiteY28011"/>
              </a:cxn>
              <a:cxn ang="0">
                <a:pos x="connsiteX28012" y="connsiteY28012"/>
              </a:cxn>
              <a:cxn ang="0">
                <a:pos x="connsiteX28013" y="connsiteY28013"/>
              </a:cxn>
              <a:cxn ang="0">
                <a:pos x="connsiteX28014" y="connsiteY28014"/>
              </a:cxn>
              <a:cxn ang="0">
                <a:pos x="connsiteX28015" y="connsiteY28015"/>
              </a:cxn>
              <a:cxn ang="0">
                <a:pos x="connsiteX28016" y="connsiteY28016"/>
              </a:cxn>
              <a:cxn ang="0">
                <a:pos x="connsiteX28017" y="connsiteY28017"/>
              </a:cxn>
              <a:cxn ang="0">
                <a:pos x="connsiteX28018" y="connsiteY28018"/>
              </a:cxn>
              <a:cxn ang="0">
                <a:pos x="connsiteX28019" y="connsiteY28019"/>
              </a:cxn>
              <a:cxn ang="0">
                <a:pos x="connsiteX28020" y="connsiteY28020"/>
              </a:cxn>
              <a:cxn ang="0">
                <a:pos x="connsiteX28021" y="connsiteY28021"/>
              </a:cxn>
              <a:cxn ang="0">
                <a:pos x="connsiteX28022" y="connsiteY28022"/>
              </a:cxn>
              <a:cxn ang="0">
                <a:pos x="connsiteX28023" y="connsiteY28023"/>
              </a:cxn>
              <a:cxn ang="0">
                <a:pos x="connsiteX28024" y="connsiteY28024"/>
              </a:cxn>
              <a:cxn ang="0">
                <a:pos x="connsiteX28025" y="connsiteY28025"/>
              </a:cxn>
              <a:cxn ang="0">
                <a:pos x="connsiteX28026" y="connsiteY28026"/>
              </a:cxn>
              <a:cxn ang="0">
                <a:pos x="connsiteX28027" y="connsiteY28027"/>
              </a:cxn>
              <a:cxn ang="0">
                <a:pos x="connsiteX28028" y="connsiteY28028"/>
              </a:cxn>
              <a:cxn ang="0">
                <a:pos x="connsiteX28029" y="connsiteY28029"/>
              </a:cxn>
              <a:cxn ang="0">
                <a:pos x="connsiteX28030" y="connsiteY28030"/>
              </a:cxn>
              <a:cxn ang="0">
                <a:pos x="connsiteX28031" y="connsiteY28031"/>
              </a:cxn>
              <a:cxn ang="0">
                <a:pos x="connsiteX28032" y="connsiteY28032"/>
              </a:cxn>
              <a:cxn ang="0">
                <a:pos x="connsiteX28033" y="connsiteY28033"/>
              </a:cxn>
              <a:cxn ang="0">
                <a:pos x="connsiteX28034" y="connsiteY28034"/>
              </a:cxn>
            </a:cxnLst>
            <a:rect l="l" t="t" r="r" b="b"/>
            <a:pathLst>
              <a:path w="22146938" h="4842513">
                <a:moveTo>
                  <a:pt x="22013194" y="4784490"/>
                </a:moveTo>
                <a:cubicBezTo>
                  <a:pt x="22030910" y="4787258"/>
                  <a:pt x="22043646" y="4802761"/>
                  <a:pt x="22040878" y="4818264"/>
                </a:cubicBezTo>
                <a:cubicBezTo>
                  <a:pt x="22038110" y="4834321"/>
                  <a:pt x="22021498" y="4844841"/>
                  <a:pt x="22003782" y="4842072"/>
                </a:cubicBezTo>
                <a:cubicBezTo>
                  <a:pt x="21986062" y="4839304"/>
                  <a:pt x="21973330" y="4823801"/>
                  <a:pt x="21976098" y="4808298"/>
                </a:cubicBezTo>
                <a:cubicBezTo>
                  <a:pt x="21978866" y="4792241"/>
                  <a:pt x="21995476" y="4781721"/>
                  <a:pt x="22013194" y="4784490"/>
                </a:cubicBezTo>
                <a:close/>
                <a:moveTo>
                  <a:pt x="21693722" y="4741303"/>
                </a:moveTo>
                <a:cubicBezTo>
                  <a:pt x="21711440" y="4744071"/>
                  <a:pt x="21724174" y="4759574"/>
                  <a:pt x="21721406" y="4775078"/>
                </a:cubicBezTo>
                <a:cubicBezTo>
                  <a:pt x="21718638" y="4791134"/>
                  <a:pt x="21702028" y="4801654"/>
                  <a:pt x="21684310" y="4798886"/>
                </a:cubicBezTo>
                <a:cubicBezTo>
                  <a:pt x="21666592" y="4796117"/>
                  <a:pt x="21653858" y="4780614"/>
                  <a:pt x="21656626" y="4765111"/>
                </a:cubicBezTo>
                <a:cubicBezTo>
                  <a:pt x="21659394" y="4748501"/>
                  <a:pt x="21675450" y="4737981"/>
                  <a:pt x="21693722" y="4741303"/>
                </a:cubicBezTo>
                <a:close/>
                <a:moveTo>
                  <a:pt x="21380642" y="4656262"/>
                </a:moveTo>
                <a:cubicBezTo>
                  <a:pt x="21398456" y="4659112"/>
                  <a:pt x="21410822" y="4674395"/>
                  <a:pt x="21408260" y="4690399"/>
                </a:cubicBezTo>
                <a:cubicBezTo>
                  <a:pt x="21405700" y="4706401"/>
                  <a:pt x="21389182" y="4717063"/>
                  <a:pt x="21371368" y="4714212"/>
                </a:cubicBezTo>
                <a:cubicBezTo>
                  <a:pt x="21353554" y="4711362"/>
                  <a:pt x="21341188" y="4696079"/>
                  <a:pt x="21343750" y="4680076"/>
                </a:cubicBezTo>
                <a:cubicBezTo>
                  <a:pt x="21346310" y="4664074"/>
                  <a:pt x="21362828" y="4653411"/>
                  <a:pt x="21380642" y="4656262"/>
                </a:cubicBezTo>
                <a:close/>
                <a:moveTo>
                  <a:pt x="21743554" y="4592918"/>
                </a:moveTo>
                <a:cubicBezTo>
                  <a:pt x="21760718" y="4595687"/>
                  <a:pt x="21772898" y="4610636"/>
                  <a:pt x="21770684" y="4625585"/>
                </a:cubicBezTo>
                <a:cubicBezTo>
                  <a:pt x="21768470" y="4641088"/>
                  <a:pt x="21752412" y="4651054"/>
                  <a:pt x="21734694" y="4648286"/>
                </a:cubicBezTo>
                <a:cubicBezTo>
                  <a:pt x="21717530" y="4645517"/>
                  <a:pt x="21705350" y="4630568"/>
                  <a:pt x="21707566" y="4615619"/>
                </a:cubicBezTo>
                <a:cubicBezTo>
                  <a:pt x="21710334" y="4600670"/>
                  <a:pt x="21726390" y="4590150"/>
                  <a:pt x="21743554" y="4592918"/>
                </a:cubicBezTo>
                <a:close/>
                <a:moveTo>
                  <a:pt x="22060810" y="4591810"/>
                </a:moveTo>
                <a:cubicBezTo>
                  <a:pt x="22077974" y="4594578"/>
                  <a:pt x="22090154" y="4609528"/>
                  <a:pt x="22087942" y="4624477"/>
                </a:cubicBezTo>
                <a:cubicBezTo>
                  <a:pt x="22085726" y="4639980"/>
                  <a:pt x="22069114" y="4649946"/>
                  <a:pt x="22051952" y="4647178"/>
                </a:cubicBezTo>
                <a:cubicBezTo>
                  <a:pt x="22034786" y="4644409"/>
                  <a:pt x="22022606" y="4629460"/>
                  <a:pt x="22024822" y="4614511"/>
                </a:cubicBezTo>
                <a:cubicBezTo>
                  <a:pt x="22027036" y="4599008"/>
                  <a:pt x="22043646" y="4589042"/>
                  <a:pt x="22060810" y="4591810"/>
                </a:cubicBezTo>
                <a:close/>
                <a:moveTo>
                  <a:pt x="21430172" y="4573539"/>
                </a:moveTo>
                <a:cubicBezTo>
                  <a:pt x="21447336" y="4576308"/>
                  <a:pt x="21459518" y="4591257"/>
                  <a:pt x="21457302" y="4606206"/>
                </a:cubicBezTo>
                <a:cubicBezTo>
                  <a:pt x="21455086" y="4621709"/>
                  <a:pt x="21439030" y="4631675"/>
                  <a:pt x="21421312" y="4628907"/>
                </a:cubicBezTo>
                <a:cubicBezTo>
                  <a:pt x="21404150" y="4626138"/>
                  <a:pt x="21391970" y="4611189"/>
                  <a:pt x="21394182" y="4596240"/>
                </a:cubicBezTo>
                <a:cubicBezTo>
                  <a:pt x="21396398" y="4581291"/>
                  <a:pt x="21413006" y="4570771"/>
                  <a:pt x="21430172" y="4573539"/>
                </a:cubicBezTo>
                <a:close/>
                <a:moveTo>
                  <a:pt x="21123990" y="4513188"/>
                </a:moveTo>
                <a:cubicBezTo>
                  <a:pt x="21141154" y="4515956"/>
                  <a:pt x="21153334" y="4530906"/>
                  <a:pt x="21151120" y="4545855"/>
                </a:cubicBezTo>
                <a:cubicBezTo>
                  <a:pt x="21148904" y="4561358"/>
                  <a:pt x="21132848" y="4571324"/>
                  <a:pt x="21115130" y="4568556"/>
                </a:cubicBezTo>
                <a:lnTo>
                  <a:pt x="21102120" y="4561208"/>
                </a:lnTo>
                <a:lnTo>
                  <a:pt x="21102950" y="4564127"/>
                </a:lnTo>
                <a:cubicBezTo>
                  <a:pt x="21100180" y="4579629"/>
                  <a:pt x="21084124" y="4590703"/>
                  <a:pt x="21065852" y="4587381"/>
                </a:cubicBezTo>
                <a:cubicBezTo>
                  <a:pt x="21048134" y="4584613"/>
                  <a:pt x="21035400" y="4569110"/>
                  <a:pt x="21038170" y="4553607"/>
                </a:cubicBezTo>
                <a:cubicBezTo>
                  <a:pt x="21040938" y="4538104"/>
                  <a:pt x="21057546" y="4527584"/>
                  <a:pt x="21075266" y="4530352"/>
                </a:cubicBezTo>
                <a:lnTo>
                  <a:pt x="21088592" y="4537851"/>
                </a:lnTo>
                <a:lnTo>
                  <a:pt x="21088000" y="4535889"/>
                </a:lnTo>
                <a:cubicBezTo>
                  <a:pt x="21090768" y="4520386"/>
                  <a:pt x="21106826" y="4510420"/>
                  <a:pt x="21123990" y="4513188"/>
                </a:cubicBezTo>
                <a:close/>
                <a:moveTo>
                  <a:pt x="16897223" y="4455052"/>
                </a:moveTo>
                <a:cubicBezTo>
                  <a:pt x="16914940" y="4457820"/>
                  <a:pt x="16927121" y="4472770"/>
                  <a:pt x="16924907" y="4488827"/>
                </a:cubicBezTo>
                <a:cubicBezTo>
                  <a:pt x="16922138" y="4504329"/>
                  <a:pt x="16906081" y="4514849"/>
                  <a:pt x="16888363" y="4512081"/>
                </a:cubicBezTo>
                <a:cubicBezTo>
                  <a:pt x="16870646" y="4509313"/>
                  <a:pt x="16858465" y="4494363"/>
                  <a:pt x="16860680" y="4478307"/>
                </a:cubicBezTo>
                <a:cubicBezTo>
                  <a:pt x="16862895" y="4462250"/>
                  <a:pt x="16879505" y="4451730"/>
                  <a:pt x="16897223" y="4455052"/>
                </a:cubicBezTo>
                <a:close/>
                <a:moveTo>
                  <a:pt x="17218908" y="4441764"/>
                </a:moveTo>
                <a:cubicBezTo>
                  <a:pt x="17236626" y="4444533"/>
                  <a:pt x="17248807" y="4459482"/>
                  <a:pt x="17246592" y="4475538"/>
                </a:cubicBezTo>
                <a:cubicBezTo>
                  <a:pt x="17243823" y="4491041"/>
                  <a:pt x="17227767" y="4501561"/>
                  <a:pt x="17210050" y="4498793"/>
                </a:cubicBezTo>
                <a:cubicBezTo>
                  <a:pt x="17192332" y="4496024"/>
                  <a:pt x="17180150" y="4481075"/>
                  <a:pt x="17182366" y="4465019"/>
                </a:cubicBezTo>
                <a:cubicBezTo>
                  <a:pt x="17184580" y="4448962"/>
                  <a:pt x="17201190" y="4438442"/>
                  <a:pt x="17218908" y="4441764"/>
                </a:cubicBezTo>
                <a:close/>
                <a:moveTo>
                  <a:pt x="16584395" y="4414633"/>
                </a:moveTo>
                <a:cubicBezTo>
                  <a:pt x="16602112" y="4417402"/>
                  <a:pt x="16614293" y="4432351"/>
                  <a:pt x="16612079" y="4448408"/>
                </a:cubicBezTo>
                <a:cubicBezTo>
                  <a:pt x="16609310" y="4463911"/>
                  <a:pt x="16593253" y="4474430"/>
                  <a:pt x="16575535" y="4471662"/>
                </a:cubicBezTo>
                <a:cubicBezTo>
                  <a:pt x="16557818" y="4468894"/>
                  <a:pt x="16545637" y="4453945"/>
                  <a:pt x="16547852" y="4437888"/>
                </a:cubicBezTo>
                <a:cubicBezTo>
                  <a:pt x="16550620" y="4422385"/>
                  <a:pt x="16567230" y="4411865"/>
                  <a:pt x="16584395" y="4414633"/>
                </a:cubicBezTo>
                <a:close/>
                <a:moveTo>
                  <a:pt x="21185446" y="4399131"/>
                </a:moveTo>
                <a:cubicBezTo>
                  <a:pt x="21202058" y="4401899"/>
                  <a:pt x="21214238" y="4416295"/>
                  <a:pt x="21211470" y="4431244"/>
                </a:cubicBezTo>
                <a:cubicBezTo>
                  <a:pt x="21209256" y="4446193"/>
                  <a:pt x="21193752" y="4456159"/>
                  <a:pt x="21176588" y="4453391"/>
                </a:cubicBezTo>
                <a:cubicBezTo>
                  <a:pt x="21159978" y="4450623"/>
                  <a:pt x="21147798" y="4436227"/>
                  <a:pt x="21150566" y="4421278"/>
                </a:cubicBezTo>
                <a:cubicBezTo>
                  <a:pt x="21153334" y="4406329"/>
                  <a:pt x="21168838" y="4396362"/>
                  <a:pt x="21185446" y="4399131"/>
                </a:cubicBezTo>
                <a:close/>
                <a:moveTo>
                  <a:pt x="21492738" y="4395809"/>
                </a:moveTo>
                <a:cubicBezTo>
                  <a:pt x="21509348" y="4398577"/>
                  <a:pt x="21521530" y="4412973"/>
                  <a:pt x="21518762" y="4427922"/>
                </a:cubicBezTo>
                <a:cubicBezTo>
                  <a:pt x="21516546" y="4442871"/>
                  <a:pt x="21500490" y="4452838"/>
                  <a:pt x="21483878" y="4450069"/>
                </a:cubicBezTo>
                <a:cubicBezTo>
                  <a:pt x="21467270" y="4447301"/>
                  <a:pt x="21455088" y="4432905"/>
                  <a:pt x="21457856" y="4417956"/>
                </a:cubicBezTo>
                <a:cubicBezTo>
                  <a:pt x="21460070" y="4403007"/>
                  <a:pt x="21476128" y="4393594"/>
                  <a:pt x="21492738" y="4395809"/>
                </a:cubicBezTo>
                <a:close/>
                <a:moveTo>
                  <a:pt x="17547793" y="4384735"/>
                </a:moveTo>
                <a:cubicBezTo>
                  <a:pt x="17565510" y="4387504"/>
                  <a:pt x="17577691" y="4402453"/>
                  <a:pt x="17575477" y="4418510"/>
                </a:cubicBezTo>
                <a:cubicBezTo>
                  <a:pt x="17572708" y="4434012"/>
                  <a:pt x="17556651" y="4444532"/>
                  <a:pt x="17538933" y="4441764"/>
                </a:cubicBezTo>
                <a:cubicBezTo>
                  <a:pt x="17521216" y="4438996"/>
                  <a:pt x="17509035" y="4424046"/>
                  <a:pt x="17511250" y="4407990"/>
                </a:cubicBezTo>
                <a:cubicBezTo>
                  <a:pt x="17513465" y="4392487"/>
                  <a:pt x="17530075" y="4381967"/>
                  <a:pt x="17547793" y="4384735"/>
                </a:cubicBezTo>
                <a:close/>
                <a:moveTo>
                  <a:pt x="20774066" y="4381967"/>
                </a:moveTo>
                <a:cubicBezTo>
                  <a:pt x="20791782" y="4384736"/>
                  <a:pt x="20804518" y="4400239"/>
                  <a:pt x="20801750" y="4415742"/>
                </a:cubicBezTo>
                <a:lnTo>
                  <a:pt x="20801244" y="4416493"/>
                </a:lnTo>
                <a:lnTo>
                  <a:pt x="20824450" y="4411865"/>
                </a:lnTo>
                <a:cubicBezTo>
                  <a:pt x="20841614" y="4414634"/>
                  <a:pt x="20853794" y="4429583"/>
                  <a:pt x="20851582" y="4444532"/>
                </a:cubicBezTo>
                <a:cubicBezTo>
                  <a:pt x="20849366" y="4460035"/>
                  <a:pt x="20833310" y="4470001"/>
                  <a:pt x="20815592" y="4467233"/>
                </a:cubicBezTo>
                <a:cubicBezTo>
                  <a:pt x="20806734" y="4465848"/>
                  <a:pt x="20799396" y="4461419"/>
                  <a:pt x="20794552" y="4455467"/>
                </a:cubicBezTo>
                <a:lnTo>
                  <a:pt x="20788508" y="4434727"/>
                </a:lnTo>
                <a:lnTo>
                  <a:pt x="20764654" y="4438996"/>
                </a:lnTo>
                <a:cubicBezTo>
                  <a:pt x="20746936" y="4436228"/>
                  <a:pt x="20734202" y="4420725"/>
                  <a:pt x="20736970" y="4405222"/>
                </a:cubicBezTo>
                <a:cubicBezTo>
                  <a:pt x="20739184" y="4389719"/>
                  <a:pt x="20755794" y="4379199"/>
                  <a:pt x="20774066" y="4381967"/>
                </a:cubicBezTo>
                <a:close/>
                <a:moveTo>
                  <a:pt x="21803350" y="4373662"/>
                </a:moveTo>
                <a:cubicBezTo>
                  <a:pt x="21819960" y="4376431"/>
                  <a:pt x="21832142" y="4390826"/>
                  <a:pt x="21829374" y="4405775"/>
                </a:cubicBezTo>
                <a:cubicBezTo>
                  <a:pt x="21827158" y="4420725"/>
                  <a:pt x="21811102" y="4430691"/>
                  <a:pt x="21794492" y="4427922"/>
                </a:cubicBezTo>
                <a:cubicBezTo>
                  <a:pt x="21777882" y="4425154"/>
                  <a:pt x="21765702" y="4410758"/>
                  <a:pt x="21768470" y="4395809"/>
                </a:cubicBezTo>
                <a:cubicBezTo>
                  <a:pt x="21771238" y="4381413"/>
                  <a:pt x="21786740" y="4371447"/>
                  <a:pt x="21803350" y="4373662"/>
                </a:cubicBezTo>
                <a:close/>
                <a:moveTo>
                  <a:pt x="20884802" y="4362588"/>
                </a:moveTo>
                <a:cubicBezTo>
                  <a:pt x="20901410" y="4365356"/>
                  <a:pt x="20913592" y="4379752"/>
                  <a:pt x="20910824" y="4394701"/>
                </a:cubicBezTo>
                <a:cubicBezTo>
                  <a:pt x="20908610" y="4409650"/>
                  <a:pt x="20893106" y="4419616"/>
                  <a:pt x="20875942" y="4416848"/>
                </a:cubicBezTo>
                <a:cubicBezTo>
                  <a:pt x="20859332" y="4414080"/>
                  <a:pt x="20847150" y="4399684"/>
                  <a:pt x="20849918" y="4384735"/>
                </a:cubicBezTo>
                <a:cubicBezTo>
                  <a:pt x="20852688" y="4369786"/>
                  <a:pt x="20868190" y="4359819"/>
                  <a:pt x="20884802" y="4362588"/>
                </a:cubicBezTo>
                <a:close/>
                <a:moveTo>
                  <a:pt x="22113410" y="4361481"/>
                </a:moveTo>
                <a:cubicBezTo>
                  <a:pt x="22130018" y="4364249"/>
                  <a:pt x="22142202" y="4378645"/>
                  <a:pt x="22139434" y="4393594"/>
                </a:cubicBezTo>
                <a:cubicBezTo>
                  <a:pt x="22137218" y="4408543"/>
                  <a:pt x="22121162" y="4418509"/>
                  <a:pt x="22104550" y="4415741"/>
                </a:cubicBezTo>
                <a:cubicBezTo>
                  <a:pt x="22087942" y="4412973"/>
                  <a:pt x="22075760" y="4398577"/>
                  <a:pt x="22078528" y="4383628"/>
                </a:cubicBezTo>
                <a:cubicBezTo>
                  <a:pt x="22080742" y="4368679"/>
                  <a:pt x="22096246" y="4358712"/>
                  <a:pt x="22113410" y="4361481"/>
                </a:cubicBezTo>
                <a:close/>
                <a:moveTo>
                  <a:pt x="7244441" y="4344871"/>
                </a:moveTo>
                <a:cubicBezTo>
                  <a:pt x="7261604" y="4347639"/>
                  <a:pt x="7273786" y="4362589"/>
                  <a:pt x="7271571" y="4377538"/>
                </a:cubicBezTo>
                <a:cubicBezTo>
                  <a:pt x="7269357" y="4393041"/>
                  <a:pt x="7253301" y="4403007"/>
                  <a:pt x="7235583" y="4400239"/>
                </a:cubicBezTo>
                <a:cubicBezTo>
                  <a:pt x="7218419" y="4397470"/>
                  <a:pt x="7206236" y="4382521"/>
                  <a:pt x="7208451" y="4367572"/>
                </a:cubicBezTo>
                <a:cubicBezTo>
                  <a:pt x="7211220" y="4352069"/>
                  <a:pt x="7227275" y="4342103"/>
                  <a:pt x="7244441" y="4344871"/>
                </a:cubicBezTo>
                <a:close/>
                <a:moveTo>
                  <a:pt x="7550412" y="4338478"/>
                </a:moveTo>
                <a:cubicBezTo>
                  <a:pt x="7567622" y="4341232"/>
                  <a:pt x="7579576" y="4355947"/>
                  <a:pt x="7577112" y="4371346"/>
                </a:cubicBezTo>
                <a:cubicBezTo>
                  <a:pt x="7574648" y="4386745"/>
                  <a:pt x="7558698" y="4396995"/>
                  <a:pt x="7541487" y="4394241"/>
                </a:cubicBezTo>
                <a:cubicBezTo>
                  <a:pt x="7524278" y="4391487"/>
                  <a:pt x="7512324" y="4376772"/>
                  <a:pt x="7514789" y="4361373"/>
                </a:cubicBezTo>
                <a:cubicBezTo>
                  <a:pt x="7517251" y="4345975"/>
                  <a:pt x="7533201" y="4335724"/>
                  <a:pt x="7550412" y="4338478"/>
                </a:cubicBezTo>
                <a:close/>
                <a:moveTo>
                  <a:pt x="16776521" y="4335458"/>
                </a:moveTo>
                <a:cubicBezTo>
                  <a:pt x="16793685" y="4338226"/>
                  <a:pt x="16805866" y="4352622"/>
                  <a:pt x="16803097" y="4368125"/>
                </a:cubicBezTo>
                <a:cubicBezTo>
                  <a:pt x="16800329" y="4383628"/>
                  <a:pt x="16784826" y="4393594"/>
                  <a:pt x="16767661" y="4390826"/>
                </a:cubicBezTo>
                <a:cubicBezTo>
                  <a:pt x="16750498" y="4388057"/>
                  <a:pt x="16738317" y="4373662"/>
                  <a:pt x="16741086" y="4358159"/>
                </a:cubicBezTo>
                <a:cubicBezTo>
                  <a:pt x="16743854" y="4342656"/>
                  <a:pt x="16759356" y="4332690"/>
                  <a:pt x="16776521" y="4335458"/>
                </a:cubicBezTo>
                <a:close/>
                <a:moveTo>
                  <a:pt x="6943241" y="4323277"/>
                </a:moveTo>
                <a:cubicBezTo>
                  <a:pt x="6960406" y="4326045"/>
                  <a:pt x="6972585" y="4340995"/>
                  <a:pt x="6970370" y="4355944"/>
                </a:cubicBezTo>
                <a:cubicBezTo>
                  <a:pt x="6968155" y="4371447"/>
                  <a:pt x="6952101" y="4381413"/>
                  <a:pt x="6934382" y="4378645"/>
                </a:cubicBezTo>
                <a:cubicBezTo>
                  <a:pt x="6917217" y="4375876"/>
                  <a:pt x="6905035" y="4360927"/>
                  <a:pt x="6907250" y="4345978"/>
                </a:cubicBezTo>
                <a:cubicBezTo>
                  <a:pt x="6910019" y="4330475"/>
                  <a:pt x="6926077" y="4320509"/>
                  <a:pt x="6943241" y="4323277"/>
                </a:cubicBezTo>
                <a:close/>
                <a:moveTo>
                  <a:pt x="17088794" y="4321062"/>
                </a:moveTo>
                <a:cubicBezTo>
                  <a:pt x="17105958" y="4323831"/>
                  <a:pt x="17118139" y="4338226"/>
                  <a:pt x="17115370" y="4353729"/>
                </a:cubicBezTo>
                <a:cubicBezTo>
                  <a:pt x="17113156" y="4369232"/>
                  <a:pt x="17097099" y="4379198"/>
                  <a:pt x="17079936" y="4376430"/>
                </a:cubicBezTo>
                <a:cubicBezTo>
                  <a:pt x="17062771" y="4373661"/>
                  <a:pt x="17050590" y="4359266"/>
                  <a:pt x="17053359" y="4343763"/>
                </a:cubicBezTo>
                <a:cubicBezTo>
                  <a:pt x="17055573" y="4328813"/>
                  <a:pt x="17071630" y="4318294"/>
                  <a:pt x="17088794" y="4321062"/>
                </a:cubicBezTo>
                <a:close/>
                <a:moveTo>
                  <a:pt x="16281535" y="4318847"/>
                </a:moveTo>
                <a:cubicBezTo>
                  <a:pt x="16299252" y="4321616"/>
                  <a:pt x="16311433" y="4336565"/>
                  <a:pt x="16309219" y="4352622"/>
                </a:cubicBezTo>
                <a:cubicBezTo>
                  <a:pt x="16307003" y="4368678"/>
                  <a:pt x="16290393" y="4378644"/>
                  <a:pt x="16272675" y="4375876"/>
                </a:cubicBezTo>
                <a:cubicBezTo>
                  <a:pt x="16254958" y="4373108"/>
                  <a:pt x="16242777" y="4358158"/>
                  <a:pt x="16244992" y="4342102"/>
                </a:cubicBezTo>
                <a:cubicBezTo>
                  <a:pt x="16247206" y="4326599"/>
                  <a:pt x="16263816" y="4316079"/>
                  <a:pt x="16281535" y="4318847"/>
                </a:cubicBezTo>
                <a:close/>
                <a:moveTo>
                  <a:pt x="3024328" y="4316079"/>
                </a:moveTo>
                <a:cubicBezTo>
                  <a:pt x="3041491" y="4318847"/>
                  <a:pt x="3053119" y="4333243"/>
                  <a:pt x="3050904" y="4348746"/>
                </a:cubicBezTo>
                <a:cubicBezTo>
                  <a:pt x="3048689" y="4363695"/>
                  <a:pt x="3032633" y="4374215"/>
                  <a:pt x="3015469" y="4371447"/>
                </a:cubicBezTo>
                <a:cubicBezTo>
                  <a:pt x="2998305" y="4368678"/>
                  <a:pt x="2986678" y="4354283"/>
                  <a:pt x="2988892" y="4338780"/>
                </a:cubicBezTo>
                <a:cubicBezTo>
                  <a:pt x="2991107" y="4323277"/>
                  <a:pt x="3007163" y="4313311"/>
                  <a:pt x="3024328" y="4316079"/>
                </a:cubicBezTo>
                <a:close/>
                <a:moveTo>
                  <a:pt x="3323866" y="4310542"/>
                </a:moveTo>
                <a:cubicBezTo>
                  <a:pt x="3341030" y="4313311"/>
                  <a:pt x="3353211" y="4327706"/>
                  <a:pt x="3350442" y="4343209"/>
                </a:cubicBezTo>
                <a:cubicBezTo>
                  <a:pt x="3348228" y="4358158"/>
                  <a:pt x="3332171" y="4368678"/>
                  <a:pt x="3315007" y="4365910"/>
                </a:cubicBezTo>
                <a:cubicBezTo>
                  <a:pt x="3297843" y="4363141"/>
                  <a:pt x="3285662" y="4348746"/>
                  <a:pt x="3288431" y="4333243"/>
                </a:cubicBezTo>
                <a:cubicBezTo>
                  <a:pt x="3290645" y="4318294"/>
                  <a:pt x="3306702" y="4307774"/>
                  <a:pt x="3323866" y="4310542"/>
                </a:cubicBezTo>
                <a:close/>
                <a:moveTo>
                  <a:pt x="2726707" y="4308752"/>
                </a:moveTo>
                <a:cubicBezTo>
                  <a:pt x="2743917" y="4311507"/>
                  <a:pt x="2755910" y="4325979"/>
                  <a:pt x="2753493" y="4341076"/>
                </a:cubicBezTo>
                <a:cubicBezTo>
                  <a:pt x="2751075" y="4356173"/>
                  <a:pt x="2735164" y="4366177"/>
                  <a:pt x="2717954" y="4363421"/>
                </a:cubicBezTo>
                <a:cubicBezTo>
                  <a:pt x="2700743" y="4360666"/>
                  <a:pt x="2688751" y="4346194"/>
                  <a:pt x="2691169" y="4331097"/>
                </a:cubicBezTo>
                <a:cubicBezTo>
                  <a:pt x="2693586" y="4316000"/>
                  <a:pt x="2709497" y="4305996"/>
                  <a:pt x="2726707" y="4308752"/>
                </a:cubicBezTo>
                <a:close/>
                <a:moveTo>
                  <a:pt x="7861789" y="4302791"/>
                </a:moveTo>
                <a:cubicBezTo>
                  <a:pt x="7878954" y="4305559"/>
                  <a:pt x="7891133" y="4320509"/>
                  <a:pt x="7888919" y="4335458"/>
                </a:cubicBezTo>
                <a:cubicBezTo>
                  <a:pt x="7886706" y="4350961"/>
                  <a:pt x="7870649" y="4360927"/>
                  <a:pt x="7852931" y="4358159"/>
                </a:cubicBezTo>
                <a:cubicBezTo>
                  <a:pt x="7835766" y="4355390"/>
                  <a:pt x="7823586" y="4340441"/>
                  <a:pt x="7825800" y="4325492"/>
                </a:cubicBezTo>
                <a:cubicBezTo>
                  <a:pt x="7828568" y="4309989"/>
                  <a:pt x="7844625" y="4300023"/>
                  <a:pt x="7861789" y="4302791"/>
                </a:cubicBezTo>
                <a:close/>
                <a:moveTo>
                  <a:pt x="17881660" y="4301130"/>
                </a:moveTo>
                <a:cubicBezTo>
                  <a:pt x="17899377" y="4303899"/>
                  <a:pt x="17911558" y="4318848"/>
                  <a:pt x="17909344" y="4334905"/>
                </a:cubicBezTo>
                <a:cubicBezTo>
                  <a:pt x="17906575" y="4350408"/>
                  <a:pt x="17890518" y="4360927"/>
                  <a:pt x="17872800" y="4358159"/>
                </a:cubicBezTo>
                <a:cubicBezTo>
                  <a:pt x="17855083" y="4355391"/>
                  <a:pt x="17842902" y="4340442"/>
                  <a:pt x="17845117" y="4324385"/>
                </a:cubicBezTo>
                <a:cubicBezTo>
                  <a:pt x="17847331" y="4308882"/>
                  <a:pt x="17863941" y="4298362"/>
                  <a:pt x="17881660" y="4301130"/>
                </a:cubicBezTo>
                <a:close/>
                <a:moveTo>
                  <a:pt x="2430788" y="4296701"/>
                </a:moveTo>
                <a:cubicBezTo>
                  <a:pt x="2447952" y="4299469"/>
                  <a:pt x="2459580" y="4313865"/>
                  <a:pt x="2457365" y="4329368"/>
                </a:cubicBezTo>
                <a:cubicBezTo>
                  <a:pt x="2455150" y="4344317"/>
                  <a:pt x="2439094" y="4354837"/>
                  <a:pt x="2421930" y="4352069"/>
                </a:cubicBezTo>
                <a:cubicBezTo>
                  <a:pt x="2404766" y="4349300"/>
                  <a:pt x="2393139" y="4334905"/>
                  <a:pt x="2395353" y="4319402"/>
                </a:cubicBezTo>
                <a:cubicBezTo>
                  <a:pt x="2397568" y="4303899"/>
                  <a:pt x="2413624" y="4293933"/>
                  <a:pt x="2430788" y="4296701"/>
                </a:cubicBezTo>
                <a:close/>
                <a:moveTo>
                  <a:pt x="16473660" y="4296147"/>
                </a:moveTo>
                <a:cubicBezTo>
                  <a:pt x="16490823" y="4298915"/>
                  <a:pt x="16503005" y="4313311"/>
                  <a:pt x="16500237" y="4328814"/>
                </a:cubicBezTo>
                <a:cubicBezTo>
                  <a:pt x="16498021" y="4343763"/>
                  <a:pt x="16481965" y="4354283"/>
                  <a:pt x="16464801" y="4351515"/>
                </a:cubicBezTo>
                <a:cubicBezTo>
                  <a:pt x="16447637" y="4348746"/>
                  <a:pt x="16435455" y="4334351"/>
                  <a:pt x="16438224" y="4318848"/>
                </a:cubicBezTo>
                <a:cubicBezTo>
                  <a:pt x="16440992" y="4303345"/>
                  <a:pt x="16456495" y="4293379"/>
                  <a:pt x="16473660" y="4296147"/>
                </a:cubicBezTo>
                <a:close/>
                <a:moveTo>
                  <a:pt x="3626726" y="4288395"/>
                </a:moveTo>
                <a:cubicBezTo>
                  <a:pt x="3643890" y="4291164"/>
                  <a:pt x="3656071" y="4305559"/>
                  <a:pt x="3653303" y="4321062"/>
                </a:cubicBezTo>
                <a:cubicBezTo>
                  <a:pt x="3651088" y="4336011"/>
                  <a:pt x="3635031" y="4346531"/>
                  <a:pt x="3617868" y="4343763"/>
                </a:cubicBezTo>
                <a:cubicBezTo>
                  <a:pt x="3600703" y="4340994"/>
                  <a:pt x="3588522" y="4326599"/>
                  <a:pt x="3591291" y="4311096"/>
                </a:cubicBezTo>
                <a:cubicBezTo>
                  <a:pt x="3593506" y="4296147"/>
                  <a:pt x="3609562" y="4285627"/>
                  <a:pt x="3626726" y="4288395"/>
                </a:cubicBezTo>
                <a:close/>
                <a:moveTo>
                  <a:pt x="20591352" y="4285627"/>
                </a:moveTo>
                <a:cubicBezTo>
                  <a:pt x="20607962" y="4288395"/>
                  <a:pt x="20620142" y="4302791"/>
                  <a:pt x="20617374" y="4317740"/>
                </a:cubicBezTo>
                <a:cubicBezTo>
                  <a:pt x="20615162" y="4332689"/>
                  <a:pt x="20599658" y="4342655"/>
                  <a:pt x="20582494" y="4339887"/>
                </a:cubicBezTo>
                <a:cubicBezTo>
                  <a:pt x="20565330" y="4337119"/>
                  <a:pt x="20553702" y="4322723"/>
                  <a:pt x="20556470" y="4307774"/>
                </a:cubicBezTo>
                <a:cubicBezTo>
                  <a:pt x="20559238" y="4292825"/>
                  <a:pt x="20574742" y="4282858"/>
                  <a:pt x="20591352" y="4285627"/>
                </a:cubicBezTo>
                <a:close/>
                <a:moveTo>
                  <a:pt x="20530448" y="4282859"/>
                </a:moveTo>
                <a:cubicBezTo>
                  <a:pt x="20547612" y="4285628"/>
                  <a:pt x="20559794" y="4300577"/>
                  <a:pt x="20557578" y="4315526"/>
                </a:cubicBezTo>
                <a:cubicBezTo>
                  <a:pt x="20555362" y="4331029"/>
                  <a:pt x="20539306" y="4340995"/>
                  <a:pt x="20521588" y="4338227"/>
                </a:cubicBezTo>
                <a:cubicBezTo>
                  <a:pt x="20504426" y="4335458"/>
                  <a:pt x="20492246" y="4320509"/>
                  <a:pt x="20494458" y="4305560"/>
                </a:cubicBezTo>
                <a:cubicBezTo>
                  <a:pt x="20496674" y="4290611"/>
                  <a:pt x="20512730" y="4280091"/>
                  <a:pt x="20530448" y="4282859"/>
                </a:cubicBezTo>
                <a:close/>
                <a:moveTo>
                  <a:pt x="6645366" y="4281751"/>
                </a:moveTo>
                <a:cubicBezTo>
                  <a:pt x="6662525" y="4284519"/>
                  <a:pt x="6674709" y="4298915"/>
                  <a:pt x="6672491" y="4314418"/>
                </a:cubicBezTo>
                <a:cubicBezTo>
                  <a:pt x="6670280" y="4329921"/>
                  <a:pt x="6654221" y="4339887"/>
                  <a:pt x="6636502" y="4337119"/>
                </a:cubicBezTo>
                <a:cubicBezTo>
                  <a:pt x="6619341" y="4334350"/>
                  <a:pt x="6607158" y="4319955"/>
                  <a:pt x="6609376" y="4304452"/>
                </a:cubicBezTo>
                <a:cubicBezTo>
                  <a:pt x="6611587" y="4288949"/>
                  <a:pt x="6628197" y="4278983"/>
                  <a:pt x="6645366" y="4281751"/>
                </a:cubicBezTo>
                <a:close/>
                <a:moveTo>
                  <a:pt x="2136235" y="4275661"/>
                </a:moveTo>
                <a:cubicBezTo>
                  <a:pt x="2153398" y="4278429"/>
                  <a:pt x="2165026" y="4292825"/>
                  <a:pt x="2162811" y="4308328"/>
                </a:cubicBezTo>
                <a:cubicBezTo>
                  <a:pt x="2160596" y="4323277"/>
                  <a:pt x="2144540" y="4333797"/>
                  <a:pt x="2127376" y="4331029"/>
                </a:cubicBezTo>
                <a:cubicBezTo>
                  <a:pt x="2110212" y="4328260"/>
                  <a:pt x="2098584" y="4313865"/>
                  <a:pt x="2100799" y="4298362"/>
                </a:cubicBezTo>
                <a:cubicBezTo>
                  <a:pt x="2103568" y="4282859"/>
                  <a:pt x="2119071" y="4272893"/>
                  <a:pt x="2136235" y="4275661"/>
                </a:cubicBezTo>
                <a:close/>
                <a:moveTo>
                  <a:pt x="17407712" y="4264587"/>
                </a:moveTo>
                <a:cubicBezTo>
                  <a:pt x="17424876" y="4267355"/>
                  <a:pt x="17437057" y="4281751"/>
                  <a:pt x="17434288" y="4297254"/>
                </a:cubicBezTo>
                <a:cubicBezTo>
                  <a:pt x="17432073" y="4312757"/>
                  <a:pt x="17416017" y="4322723"/>
                  <a:pt x="17398852" y="4319955"/>
                </a:cubicBezTo>
                <a:cubicBezTo>
                  <a:pt x="17381689" y="4317186"/>
                  <a:pt x="17369508" y="4302791"/>
                  <a:pt x="17372277" y="4287288"/>
                </a:cubicBezTo>
                <a:cubicBezTo>
                  <a:pt x="17374491" y="4271785"/>
                  <a:pt x="17390547" y="4261819"/>
                  <a:pt x="17407712" y="4264587"/>
                </a:cubicBezTo>
                <a:close/>
                <a:moveTo>
                  <a:pt x="3932354" y="4252960"/>
                </a:moveTo>
                <a:cubicBezTo>
                  <a:pt x="3949518" y="4255728"/>
                  <a:pt x="3961699" y="4270124"/>
                  <a:pt x="3958931" y="4285627"/>
                </a:cubicBezTo>
                <a:cubicBezTo>
                  <a:pt x="3956162" y="4301130"/>
                  <a:pt x="3940659" y="4311096"/>
                  <a:pt x="3923495" y="4308328"/>
                </a:cubicBezTo>
                <a:cubicBezTo>
                  <a:pt x="3906331" y="4305559"/>
                  <a:pt x="3894150" y="4291164"/>
                  <a:pt x="3896919" y="4275661"/>
                </a:cubicBezTo>
                <a:cubicBezTo>
                  <a:pt x="3899134" y="4260158"/>
                  <a:pt x="3915190" y="4250192"/>
                  <a:pt x="3932354" y="4252960"/>
                </a:cubicBezTo>
                <a:close/>
                <a:moveTo>
                  <a:pt x="8177386" y="4241333"/>
                </a:moveTo>
                <a:cubicBezTo>
                  <a:pt x="8194551" y="4244101"/>
                  <a:pt x="8206730" y="4259051"/>
                  <a:pt x="8204516" y="4274000"/>
                </a:cubicBezTo>
                <a:cubicBezTo>
                  <a:pt x="8202301" y="4289503"/>
                  <a:pt x="8186245" y="4299469"/>
                  <a:pt x="8168527" y="4296701"/>
                </a:cubicBezTo>
                <a:cubicBezTo>
                  <a:pt x="8151363" y="4293932"/>
                  <a:pt x="8139181" y="4278983"/>
                  <a:pt x="8141397" y="4264034"/>
                </a:cubicBezTo>
                <a:cubicBezTo>
                  <a:pt x="8144165" y="4248531"/>
                  <a:pt x="8160222" y="4238565"/>
                  <a:pt x="8177386" y="4241333"/>
                </a:cubicBezTo>
                <a:close/>
                <a:moveTo>
                  <a:pt x="1845002" y="4240226"/>
                </a:moveTo>
                <a:cubicBezTo>
                  <a:pt x="1862166" y="4242994"/>
                  <a:pt x="1873793" y="4257390"/>
                  <a:pt x="1871579" y="4272339"/>
                </a:cubicBezTo>
                <a:cubicBezTo>
                  <a:pt x="1869363" y="4287289"/>
                  <a:pt x="1853307" y="4297809"/>
                  <a:pt x="1836144" y="4295040"/>
                </a:cubicBezTo>
                <a:cubicBezTo>
                  <a:pt x="1818979" y="4292272"/>
                  <a:pt x="1807351" y="4277876"/>
                  <a:pt x="1809566" y="4262927"/>
                </a:cubicBezTo>
                <a:cubicBezTo>
                  <a:pt x="1811781" y="4247424"/>
                  <a:pt x="1827838" y="4237458"/>
                  <a:pt x="1845002" y="4240226"/>
                </a:cubicBezTo>
                <a:close/>
                <a:moveTo>
                  <a:pt x="16660802" y="4239118"/>
                </a:moveTo>
                <a:cubicBezTo>
                  <a:pt x="16677413" y="4241886"/>
                  <a:pt x="16689039" y="4255728"/>
                  <a:pt x="16686825" y="4270677"/>
                </a:cubicBezTo>
                <a:cubicBezTo>
                  <a:pt x="16684609" y="4285627"/>
                  <a:pt x="16669108" y="4295039"/>
                  <a:pt x="16652497" y="4292825"/>
                </a:cubicBezTo>
                <a:cubicBezTo>
                  <a:pt x="16635887" y="4290056"/>
                  <a:pt x="16624259" y="4276214"/>
                  <a:pt x="16626473" y="4261265"/>
                </a:cubicBezTo>
                <a:cubicBezTo>
                  <a:pt x="16628689" y="4246316"/>
                  <a:pt x="16644192" y="4236349"/>
                  <a:pt x="16660802" y="4239118"/>
                </a:cubicBezTo>
                <a:close/>
                <a:moveTo>
                  <a:pt x="20472866" y="4232474"/>
                </a:moveTo>
                <a:cubicBezTo>
                  <a:pt x="20490582" y="4235243"/>
                  <a:pt x="20503318" y="4250746"/>
                  <a:pt x="20500550" y="4266249"/>
                </a:cubicBezTo>
                <a:cubicBezTo>
                  <a:pt x="20497782" y="4282305"/>
                  <a:pt x="20481724" y="4292825"/>
                  <a:pt x="20463452" y="4289503"/>
                </a:cubicBezTo>
                <a:cubicBezTo>
                  <a:pt x="20445734" y="4286735"/>
                  <a:pt x="20433000" y="4271232"/>
                  <a:pt x="20435770" y="4255729"/>
                </a:cubicBezTo>
                <a:cubicBezTo>
                  <a:pt x="20438538" y="4240226"/>
                  <a:pt x="20455146" y="4229706"/>
                  <a:pt x="20472866" y="4232474"/>
                </a:cubicBezTo>
                <a:close/>
                <a:moveTo>
                  <a:pt x="6349700" y="4231920"/>
                </a:moveTo>
                <a:cubicBezTo>
                  <a:pt x="6366865" y="4234689"/>
                  <a:pt x="6379045" y="4249084"/>
                  <a:pt x="6376276" y="4264587"/>
                </a:cubicBezTo>
                <a:cubicBezTo>
                  <a:pt x="6374062" y="4280090"/>
                  <a:pt x="6358005" y="4290056"/>
                  <a:pt x="6340843" y="4287288"/>
                </a:cubicBezTo>
                <a:cubicBezTo>
                  <a:pt x="6323677" y="4284519"/>
                  <a:pt x="6311496" y="4270124"/>
                  <a:pt x="6314265" y="4254621"/>
                </a:cubicBezTo>
                <a:cubicBezTo>
                  <a:pt x="6316480" y="4239672"/>
                  <a:pt x="6332535" y="4229152"/>
                  <a:pt x="6349700" y="4231920"/>
                </a:cubicBezTo>
                <a:close/>
                <a:moveTo>
                  <a:pt x="16964216" y="4221955"/>
                </a:moveTo>
                <a:cubicBezTo>
                  <a:pt x="16980826" y="4224723"/>
                  <a:pt x="16992454" y="4238565"/>
                  <a:pt x="16990240" y="4253514"/>
                </a:cubicBezTo>
                <a:cubicBezTo>
                  <a:pt x="16988024" y="4268464"/>
                  <a:pt x="16972521" y="4277876"/>
                  <a:pt x="16955911" y="4275662"/>
                </a:cubicBezTo>
                <a:cubicBezTo>
                  <a:pt x="16939301" y="4272893"/>
                  <a:pt x="16927674" y="4259051"/>
                  <a:pt x="16929888" y="4244102"/>
                </a:cubicBezTo>
                <a:cubicBezTo>
                  <a:pt x="16932104" y="4229153"/>
                  <a:pt x="16947053" y="4219186"/>
                  <a:pt x="16964216" y="4221955"/>
                </a:cubicBezTo>
                <a:close/>
                <a:moveTo>
                  <a:pt x="20957886" y="4215311"/>
                </a:moveTo>
                <a:cubicBezTo>
                  <a:pt x="20974496" y="4218079"/>
                  <a:pt x="20985570" y="4231921"/>
                  <a:pt x="20983356" y="4246317"/>
                </a:cubicBezTo>
                <a:cubicBezTo>
                  <a:pt x="20981140" y="4260712"/>
                  <a:pt x="20965638" y="4270678"/>
                  <a:pt x="20949582" y="4267910"/>
                </a:cubicBezTo>
                <a:cubicBezTo>
                  <a:pt x="20932970" y="4265142"/>
                  <a:pt x="20921898" y="4251300"/>
                  <a:pt x="20924114" y="4236904"/>
                </a:cubicBezTo>
                <a:cubicBezTo>
                  <a:pt x="20926326" y="4222508"/>
                  <a:pt x="20941830" y="4212542"/>
                  <a:pt x="20957886" y="4215311"/>
                </a:cubicBezTo>
                <a:close/>
                <a:moveTo>
                  <a:pt x="4238861" y="4210895"/>
                </a:moveTo>
                <a:cubicBezTo>
                  <a:pt x="4256071" y="4213649"/>
                  <a:pt x="4268064" y="4228120"/>
                  <a:pt x="4265649" y="4243216"/>
                </a:cubicBezTo>
                <a:cubicBezTo>
                  <a:pt x="4263233" y="4258313"/>
                  <a:pt x="4247324" y="4268319"/>
                  <a:pt x="4230113" y="4265565"/>
                </a:cubicBezTo>
                <a:cubicBezTo>
                  <a:pt x="4212902" y="4262811"/>
                  <a:pt x="4200909" y="4248340"/>
                  <a:pt x="4203324" y="4233243"/>
                </a:cubicBezTo>
                <a:cubicBezTo>
                  <a:pt x="4205740" y="4218147"/>
                  <a:pt x="4221650" y="4208141"/>
                  <a:pt x="4238861" y="4210895"/>
                </a:cubicBezTo>
                <a:close/>
                <a:moveTo>
                  <a:pt x="18217187" y="4206451"/>
                </a:moveTo>
                <a:cubicBezTo>
                  <a:pt x="18234904" y="4209220"/>
                  <a:pt x="18247086" y="4224169"/>
                  <a:pt x="18244871" y="4240226"/>
                </a:cubicBezTo>
                <a:cubicBezTo>
                  <a:pt x="18242102" y="4255728"/>
                  <a:pt x="18226046" y="4266248"/>
                  <a:pt x="18208329" y="4263480"/>
                </a:cubicBezTo>
                <a:cubicBezTo>
                  <a:pt x="18190610" y="4260712"/>
                  <a:pt x="18178429" y="4245762"/>
                  <a:pt x="18180645" y="4229706"/>
                </a:cubicBezTo>
                <a:cubicBezTo>
                  <a:pt x="18183413" y="4214203"/>
                  <a:pt x="18199469" y="4203683"/>
                  <a:pt x="18217187" y="4206451"/>
                </a:cubicBezTo>
                <a:close/>
                <a:moveTo>
                  <a:pt x="16366800" y="4202576"/>
                </a:moveTo>
                <a:cubicBezTo>
                  <a:pt x="16383411" y="4205344"/>
                  <a:pt x="16395038" y="4219186"/>
                  <a:pt x="16392823" y="4234135"/>
                </a:cubicBezTo>
                <a:cubicBezTo>
                  <a:pt x="16390609" y="4249085"/>
                  <a:pt x="16375105" y="4258497"/>
                  <a:pt x="16358495" y="4256283"/>
                </a:cubicBezTo>
                <a:cubicBezTo>
                  <a:pt x="16341885" y="4253514"/>
                  <a:pt x="16330257" y="4239672"/>
                  <a:pt x="16332473" y="4224723"/>
                </a:cubicBezTo>
                <a:cubicBezTo>
                  <a:pt x="16334687" y="4209774"/>
                  <a:pt x="16350190" y="4199807"/>
                  <a:pt x="16366800" y="4202576"/>
                </a:cubicBezTo>
                <a:close/>
                <a:moveTo>
                  <a:pt x="20662776" y="4201468"/>
                </a:moveTo>
                <a:cubicBezTo>
                  <a:pt x="20679386" y="4204236"/>
                  <a:pt x="20690460" y="4218078"/>
                  <a:pt x="20688246" y="4232474"/>
                </a:cubicBezTo>
                <a:cubicBezTo>
                  <a:pt x="20686032" y="4246870"/>
                  <a:pt x="20670528" y="4256836"/>
                  <a:pt x="20654470" y="4254067"/>
                </a:cubicBezTo>
                <a:cubicBezTo>
                  <a:pt x="20637862" y="4251299"/>
                  <a:pt x="20626786" y="4237457"/>
                  <a:pt x="20629002" y="4223062"/>
                </a:cubicBezTo>
                <a:cubicBezTo>
                  <a:pt x="20631218" y="4208112"/>
                  <a:pt x="20646720" y="4198700"/>
                  <a:pt x="20662776" y="4201468"/>
                </a:cubicBezTo>
                <a:close/>
                <a:moveTo>
                  <a:pt x="16180765" y="4200361"/>
                </a:moveTo>
                <a:cubicBezTo>
                  <a:pt x="16197929" y="4203129"/>
                  <a:pt x="16210110" y="4217525"/>
                  <a:pt x="16207341" y="4233028"/>
                </a:cubicBezTo>
                <a:cubicBezTo>
                  <a:pt x="16205127" y="4247977"/>
                  <a:pt x="16189070" y="4258497"/>
                  <a:pt x="16171907" y="4255729"/>
                </a:cubicBezTo>
                <a:cubicBezTo>
                  <a:pt x="16154742" y="4252960"/>
                  <a:pt x="16142561" y="4238565"/>
                  <a:pt x="16145330" y="4223062"/>
                </a:cubicBezTo>
                <a:cubicBezTo>
                  <a:pt x="16147544" y="4207559"/>
                  <a:pt x="16163601" y="4197593"/>
                  <a:pt x="16180765" y="4200361"/>
                </a:cubicBezTo>
                <a:close/>
                <a:moveTo>
                  <a:pt x="21259086" y="4192610"/>
                </a:moveTo>
                <a:cubicBezTo>
                  <a:pt x="21275698" y="4195378"/>
                  <a:pt x="21286770" y="4209220"/>
                  <a:pt x="21284554" y="4223615"/>
                </a:cubicBezTo>
                <a:cubicBezTo>
                  <a:pt x="21282342" y="4238011"/>
                  <a:pt x="21266838" y="4247977"/>
                  <a:pt x="21250782" y="4245209"/>
                </a:cubicBezTo>
                <a:cubicBezTo>
                  <a:pt x="21234172" y="4242441"/>
                  <a:pt x="21223098" y="4228599"/>
                  <a:pt x="21225312" y="4214203"/>
                </a:cubicBezTo>
                <a:cubicBezTo>
                  <a:pt x="21227526" y="4199807"/>
                  <a:pt x="21243030" y="4189841"/>
                  <a:pt x="21259086" y="4192610"/>
                </a:cubicBezTo>
                <a:close/>
                <a:moveTo>
                  <a:pt x="1556538" y="4188734"/>
                </a:moveTo>
                <a:cubicBezTo>
                  <a:pt x="1573702" y="4191502"/>
                  <a:pt x="1585329" y="4205898"/>
                  <a:pt x="1583115" y="4220847"/>
                </a:cubicBezTo>
                <a:cubicBezTo>
                  <a:pt x="1580900" y="4235797"/>
                  <a:pt x="1564844" y="4245763"/>
                  <a:pt x="1547680" y="4243548"/>
                </a:cubicBezTo>
                <a:cubicBezTo>
                  <a:pt x="1530515" y="4240780"/>
                  <a:pt x="1518888" y="4226384"/>
                  <a:pt x="1521102" y="4211435"/>
                </a:cubicBezTo>
                <a:cubicBezTo>
                  <a:pt x="1523318" y="4195932"/>
                  <a:pt x="1539373" y="4185966"/>
                  <a:pt x="1556538" y="4188734"/>
                </a:cubicBezTo>
                <a:close/>
                <a:moveTo>
                  <a:pt x="6054039" y="4185412"/>
                </a:moveTo>
                <a:cubicBezTo>
                  <a:pt x="6071202" y="4188181"/>
                  <a:pt x="6083383" y="4202576"/>
                  <a:pt x="6080615" y="4218079"/>
                </a:cubicBezTo>
                <a:cubicBezTo>
                  <a:pt x="6078400" y="4233582"/>
                  <a:pt x="6062343" y="4243548"/>
                  <a:pt x="6045181" y="4240780"/>
                </a:cubicBezTo>
                <a:cubicBezTo>
                  <a:pt x="6028015" y="4238011"/>
                  <a:pt x="6015835" y="4223616"/>
                  <a:pt x="6018603" y="4208113"/>
                </a:cubicBezTo>
                <a:cubicBezTo>
                  <a:pt x="6020819" y="4193163"/>
                  <a:pt x="6036874" y="4182644"/>
                  <a:pt x="6054039" y="4185412"/>
                </a:cubicBezTo>
                <a:close/>
                <a:moveTo>
                  <a:pt x="17731613" y="4182090"/>
                </a:moveTo>
                <a:cubicBezTo>
                  <a:pt x="17748777" y="4184858"/>
                  <a:pt x="17760958" y="4199254"/>
                  <a:pt x="17758189" y="4214757"/>
                </a:cubicBezTo>
                <a:cubicBezTo>
                  <a:pt x="17755974" y="4230260"/>
                  <a:pt x="17739918" y="4240226"/>
                  <a:pt x="17722753" y="4237458"/>
                </a:cubicBezTo>
                <a:cubicBezTo>
                  <a:pt x="17705590" y="4234689"/>
                  <a:pt x="17693409" y="4220294"/>
                  <a:pt x="17696178" y="4204791"/>
                </a:cubicBezTo>
                <a:cubicBezTo>
                  <a:pt x="17698392" y="4189288"/>
                  <a:pt x="17714448" y="4179322"/>
                  <a:pt x="17731613" y="4182090"/>
                </a:cubicBezTo>
                <a:close/>
                <a:moveTo>
                  <a:pt x="20302886" y="4178768"/>
                </a:moveTo>
                <a:cubicBezTo>
                  <a:pt x="20319496" y="4181536"/>
                  <a:pt x="20331124" y="4195932"/>
                  <a:pt x="20328910" y="4210881"/>
                </a:cubicBezTo>
                <a:cubicBezTo>
                  <a:pt x="20326694" y="4225830"/>
                  <a:pt x="20311190" y="4235796"/>
                  <a:pt x="20294028" y="4233028"/>
                </a:cubicBezTo>
                <a:cubicBezTo>
                  <a:pt x="20276862" y="4230260"/>
                  <a:pt x="20265790" y="4215864"/>
                  <a:pt x="20268006" y="4200915"/>
                </a:cubicBezTo>
                <a:cubicBezTo>
                  <a:pt x="20270774" y="4185966"/>
                  <a:pt x="20286276" y="4175999"/>
                  <a:pt x="20302886" y="4178768"/>
                </a:cubicBezTo>
                <a:close/>
                <a:moveTo>
                  <a:pt x="15986425" y="4177106"/>
                </a:moveTo>
                <a:cubicBezTo>
                  <a:pt x="16004142" y="4179875"/>
                  <a:pt x="16016323" y="4194824"/>
                  <a:pt x="16014109" y="4210327"/>
                </a:cubicBezTo>
                <a:cubicBezTo>
                  <a:pt x="16011893" y="4225830"/>
                  <a:pt x="15995283" y="4236349"/>
                  <a:pt x="15977565" y="4233581"/>
                </a:cubicBezTo>
                <a:cubicBezTo>
                  <a:pt x="15959848" y="4230813"/>
                  <a:pt x="15947667" y="4215864"/>
                  <a:pt x="15949882" y="4200360"/>
                </a:cubicBezTo>
                <a:cubicBezTo>
                  <a:pt x="15952097" y="4184304"/>
                  <a:pt x="15968707" y="4173784"/>
                  <a:pt x="15986425" y="4177106"/>
                </a:cubicBezTo>
                <a:close/>
                <a:moveTo>
                  <a:pt x="4546381" y="4169909"/>
                </a:moveTo>
                <a:cubicBezTo>
                  <a:pt x="4563545" y="4172677"/>
                  <a:pt x="4575726" y="4187073"/>
                  <a:pt x="4572957" y="4202576"/>
                </a:cubicBezTo>
                <a:cubicBezTo>
                  <a:pt x="4570743" y="4218079"/>
                  <a:pt x="4554685" y="4228045"/>
                  <a:pt x="4537522" y="4225277"/>
                </a:cubicBezTo>
                <a:cubicBezTo>
                  <a:pt x="4520357" y="4222508"/>
                  <a:pt x="4508177" y="4208113"/>
                  <a:pt x="4510945" y="4192610"/>
                </a:cubicBezTo>
                <a:cubicBezTo>
                  <a:pt x="4513160" y="4177107"/>
                  <a:pt x="4529217" y="4167141"/>
                  <a:pt x="4546381" y="4169909"/>
                </a:cubicBezTo>
                <a:close/>
                <a:moveTo>
                  <a:pt x="17274275" y="4164372"/>
                </a:moveTo>
                <a:cubicBezTo>
                  <a:pt x="17290885" y="4167140"/>
                  <a:pt x="17302513" y="4180982"/>
                  <a:pt x="17300299" y="4195931"/>
                </a:cubicBezTo>
                <a:cubicBezTo>
                  <a:pt x="17298083" y="4210881"/>
                  <a:pt x="17282580" y="4220293"/>
                  <a:pt x="17265970" y="4218079"/>
                </a:cubicBezTo>
                <a:cubicBezTo>
                  <a:pt x="17249360" y="4215310"/>
                  <a:pt x="17237733" y="4201468"/>
                  <a:pt x="17239947" y="4186519"/>
                </a:cubicBezTo>
                <a:cubicBezTo>
                  <a:pt x="17242163" y="4171570"/>
                  <a:pt x="17257112" y="4161603"/>
                  <a:pt x="17274275" y="4164372"/>
                </a:cubicBezTo>
                <a:close/>
                <a:moveTo>
                  <a:pt x="8496857" y="4161603"/>
                </a:moveTo>
                <a:cubicBezTo>
                  <a:pt x="8514022" y="4164372"/>
                  <a:pt x="8526203" y="4179321"/>
                  <a:pt x="8523987" y="4194270"/>
                </a:cubicBezTo>
                <a:cubicBezTo>
                  <a:pt x="8521772" y="4209220"/>
                  <a:pt x="8505716" y="4219739"/>
                  <a:pt x="8487998" y="4216971"/>
                </a:cubicBezTo>
                <a:cubicBezTo>
                  <a:pt x="8470834" y="4214202"/>
                  <a:pt x="8458653" y="4199253"/>
                  <a:pt x="8460868" y="4184304"/>
                </a:cubicBezTo>
                <a:cubicBezTo>
                  <a:pt x="8463083" y="4169355"/>
                  <a:pt x="8479140" y="4158835"/>
                  <a:pt x="8496857" y="4161603"/>
                </a:cubicBezTo>
                <a:close/>
                <a:moveTo>
                  <a:pt x="16550620" y="4155513"/>
                </a:moveTo>
                <a:cubicBezTo>
                  <a:pt x="16566678" y="4158282"/>
                  <a:pt x="16578304" y="4171570"/>
                  <a:pt x="16575536" y="4185966"/>
                </a:cubicBezTo>
                <a:cubicBezTo>
                  <a:pt x="16572767" y="4200361"/>
                  <a:pt x="16558372" y="4209774"/>
                  <a:pt x="16542315" y="4207005"/>
                </a:cubicBezTo>
                <a:cubicBezTo>
                  <a:pt x="16526259" y="4204237"/>
                  <a:pt x="16514631" y="4190949"/>
                  <a:pt x="16517400" y="4176553"/>
                </a:cubicBezTo>
                <a:cubicBezTo>
                  <a:pt x="16519615" y="4162711"/>
                  <a:pt x="16534564" y="4152745"/>
                  <a:pt x="16550620" y="4155513"/>
                </a:cubicBezTo>
                <a:close/>
                <a:moveTo>
                  <a:pt x="21563610" y="4152745"/>
                </a:moveTo>
                <a:cubicBezTo>
                  <a:pt x="21580218" y="4155513"/>
                  <a:pt x="21591294" y="4169355"/>
                  <a:pt x="21589078" y="4183750"/>
                </a:cubicBezTo>
                <a:cubicBezTo>
                  <a:pt x="21586862" y="4198146"/>
                  <a:pt x="21571360" y="4208112"/>
                  <a:pt x="21555304" y="4205344"/>
                </a:cubicBezTo>
                <a:cubicBezTo>
                  <a:pt x="21538694" y="4202576"/>
                  <a:pt x="21527620" y="4188734"/>
                  <a:pt x="21529834" y="4174338"/>
                </a:cubicBezTo>
                <a:cubicBezTo>
                  <a:pt x="21532050" y="4159942"/>
                  <a:pt x="21547552" y="4149976"/>
                  <a:pt x="21563610" y="4152745"/>
                </a:cubicBezTo>
                <a:close/>
                <a:moveTo>
                  <a:pt x="7723393" y="4150530"/>
                </a:moveTo>
                <a:cubicBezTo>
                  <a:pt x="7740004" y="4153298"/>
                  <a:pt x="7751632" y="4167694"/>
                  <a:pt x="7749415" y="4182643"/>
                </a:cubicBezTo>
                <a:cubicBezTo>
                  <a:pt x="7747201" y="4197592"/>
                  <a:pt x="7731698" y="4207559"/>
                  <a:pt x="7714534" y="4204790"/>
                </a:cubicBezTo>
                <a:cubicBezTo>
                  <a:pt x="7697924" y="4202022"/>
                  <a:pt x="7686295" y="4187626"/>
                  <a:pt x="7688511" y="4172677"/>
                </a:cubicBezTo>
                <a:cubicBezTo>
                  <a:pt x="7690726" y="4157728"/>
                  <a:pt x="7706232" y="4147761"/>
                  <a:pt x="7723393" y="4150530"/>
                </a:cubicBezTo>
                <a:close/>
                <a:moveTo>
                  <a:pt x="5756716" y="4148869"/>
                </a:moveTo>
                <a:cubicBezTo>
                  <a:pt x="5773878" y="4151637"/>
                  <a:pt x="5786061" y="4166033"/>
                  <a:pt x="5783292" y="4181536"/>
                </a:cubicBezTo>
                <a:cubicBezTo>
                  <a:pt x="5781077" y="4197039"/>
                  <a:pt x="5765021" y="4207005"/>
                  <a:pt x="5747857" y="4204237"/>
                </a:cubicBezTo>
                <a:cubicBezTo>
                  <a:pt x="5730693" y="4201468"/>
                  <a:pt x="5718512" y="4187073"/>
                  <a:pt x="5721281" y="4171570"/>
                </a:cubicBezTo>
                <a:cubicBezTo>
                  <a:pt x="5723495" y="4156067"/>
                  <a:pt x="5739552" y="4146101"/>
                  <a:pt x="5756716" y="4148869"/>
                </a:cubicBezTo>
                <a:close/>
                <a:moveTo>
                  <a:pt x="20374310" y="4147762"/>
                </a:moveTo>
                <a:cubicBezTo>
                  <a:pt x="20390366" y="4150530"/>
                  <a:pt x="20401994" y="4164372"/>
                  <a:pt x="20399778" y="4178768"/>
                </a:cubicBezTo>
                <a:cubicBezTo>
                  <a:pt x="20397566" y="4193163"/>
                  <a:pt x="20382616" y="4203129"/>
                  <a:pt x="20366006" y="4200361"/>
                </a:cubicBezTo>
                <a:cubicBezTo>
                  <a:pt x="20349396" y="4197593"/>
                  <a:pt x="20338322" y="4183751"/>
                  <a:pt x="20340536" y="4169355"/>
                </a:cubicBezTo>
                <a:cubicBezTo>
                  <a:pt x="20343306" y="4154960"/>
                  <a:pt x="20358254" y="4144993"/>
                  <a:pt x="20374310" y="4147762"/>
                </a:cubicBezTo>
                <a:close/>
                <a:moveTo>
                  <a:pt x="20237554" y="4147208"/>
                </a:moveTo>
                <a:cubicBezTo>
                  <a:pt x="20254716" y="4149977"/>
                  <a:pt x="20266898" y="4164926"/>
                  <a:pt x="20264682" y="4179875"/>
                </a:cubicBezTo>
                <a:cubicBezTo>
                  <a:pt x="20262470" y="4195378"/>
                  <a:pt x="20246410" y="4205344"/>
                  <a:pt x="20228694" y="4202576"/>
                </a:cubicBezTo>
                <a:cubicBezTo>
                  <a:pt x="20211530" y="4199807"/>
                  <a:pt x="20199350" y="4184858"/>
                  <a:pt x="20201564" y="4169909"/>
                </a:cubicBezTo>
                <a:cubicBezTo>
                  <a:pt x="20203778" y="4154960"/>
                  <a:pt x="20219834" y="4144440"/>
                  <a:pt x="20237554" y="4147208"/>
                </a:cubicBezTo>
                <a:close/>
                <a:moveTo>
                  <a:pt x="4852246" y="4138802"/>
                </a:moveTo>
                <a:cubicBezTo>
                  <a:pt x="4869457" y="4141556"/>
                  <a:pt x="4881411" y="4156271"/>
                  <a:pt x="4878948" y="4171670"/>
                </a:cubicBezTo>
                <a:cubicBezTo>
                  <a:pt x="4876483" y="4187069"/>
                  <a:pt x="4860533" y="4197319"/>
                  <a:pt x="4843324" y="4194565"/>
                </a:cubicBezTo>
                <a:cubicBezTo>
                  <a:pt x="4826114" y="4191811"/>
                  <a:pt x="4814160" y="4177096"/>
                  <a:pt x="4816623" y="4161697"/>
                </a:cubicBezTo>
                <a:cubicBezTo>
                  <a:pt x="4819087" y="4146299"/>
                  <a:pt x="4835037" y="4136048"/>
                  <a:pt x="4852246" y="4138802"/>
                </a:cubicBezTo>
                <a:close/>
                <a:moveTo>
                  <a:pt x="8021825" y="4135581"/>
                </a:moveTo>
                <a:cubicBezTo>
                  <a:pt x="8038439" y="4138349"/>
                  <a:pt x="8050617" y="4152745"/>
                  <a:pt x="8047848" y="4167694"/>
                </a:cubicBezTo>
                <a:cubicBezTo>
                  <a:pt x="8045634" y="4182643"/>
                  <a:pt x="8030133" y="4192609"/>
                  <a:pt x="8012966" y="4189841"/>
                </a:cubicBezTo>
                <a:cubicBezTo>
                  <a:pt x="7996358" y="4187073"/>
                  <a:pt x="7984177" y="4172677"/>
                  <a:pt x="7986944" y="4157728"/>
                </a:cubicBezTo>
                <a:cubicBezTo>
                  <a:pt x="7989715" y="4142779"/>
                  <a:pt x="8005216" y="4132812"/>
                  <a:pt x="8021825" y="4135581"/>
                </a:cubicBezTo>
                <a:close/>
                <a:moveTo>
                  <a:pt x="7429390" y="4135581"/>
                </a:moveTo>
                <a:cubicBezTo>
                  <a:pt x="7446001" y="4138349"/>
                  <a:pt x="7457628" y="4152745"/>
                  <a:pt x="7455413" y="4167140"/>
                </a:cubicBezTo>
                <a:cubicBezTo>
                  <a:pt x="7453198" y="4182089"/>
                  <a:pt x="7437695" y="4192056"/>
                  <a:pt x="7420531" y="4189287"/>
                </a:cubicBezTo>
                <a:cubicBezTo>
                  <a:pt x="7403920" y="4186519"/>
                  <a:pt x="7392294" y="4172123"/>
                  <a:pt x="7394508" y="4157728"/>
                </a:cubicBezTo>
                <a:cubicBezTo>
                  <a:pt x="7397275" y="4142779"/>
                  <a:pt x="7412780" y="4132812"/>
                  <a:pt x="7429390" y="4135581"/>
                </a:cubicBezTo>
                <a:close/>
                <a:moveTo>
                  <a:pt x="16845730" y="4135027"/>
                </a:moveTo>
                <a:cubicBezTo>
                  <a:pt x="16861786" y="4137795"/>
                  <a:pt x="16873414" y="4151084"/>
                  <a:pt x="16870646" y="4165479"/>
                </a:cubicBezTo>
                <a:cubicBezTo>
                  <a:pt x="16868431" y="4179875"/>
                  <a:pt x="16853481" y="4189287"/>
                  <a:pt x="16837425" y="4186519"/>
                </a:cubicBezTo>
                <a:cubicBezTo>
                  <a:pt x="16821369" y="4183750"/>
                  <a:pt x="16809741" y="4170462"/>
                  <a:pt x="16812510" y="4156067"/>
                </a:cubicBezTo>
                <a:cubicBezTo>
                  <a:pt x="16814171" y="4141671"/>
                  <a:pt x="16829120" y="4132259"/>
                  <a:pt x="16845730" y="4135027"/>
                </a:cubicBezTo>
                <a:close/>
                <a:moveTo>
                  <a:pt x="5457731" y="4127276"/>
                </a:moveTo>
                <a:cubicBezTo>
                  <a:pt x="5474894" y="4130044"/>
                  <a:pt x="5487075" y="4144440"/>
                  <a:pt x="5484307" y="4159943"/>
                </a:cubicBezTo>
                <a:cubicBezTo>
                  <a:pt x="5482093" y="4175446"/>
                  <a:pt x="5466035" y="4185412"/>
                  <a:pt x="5448872" y="4182644"/>
                </a:cubicBezTo>
                <a:cubicBezTo>
                  <a:pt x="5431707" y="4179875"/>
                  <a:pt x="5419525" y="4165480"/>
                  <a:pt x="5422295" y="4149977"/>
                </a:cubicBezTo>
                <a:cubicBezTo>
                  <a:pt x="5424510" y="4134474"/>
                  <a:pt x="5440566" y="4124508"/>
                  <a:pt x="5457731" y="4127276"/>
                </a:cubicBezTo>
                <a:close/>
                <a:moveTo>
                  <a:pt x="16265187" y="4124611"/>
                </a:moveTo>
                <a:cubicBezTo>
                  <a:pt x="16281491" y="4127221"/>
                  <a:pt x="16292867" y="4140842"/>
                  <a:pt x="16290595" y="4155033"/>
                </a:cubicBezTo>
                <a:cubicBezTo>
                  <a:pt x="16288322" y="4169224"/>
                  <a:pt x="16273263" y="4178611"/>
                  <a:pt x="16256958" y="4176000"/>
                </a:cubicBezTo>
                <a:cubicBezTo>
                  <a:pt x="16240654" y="4173390"/>
                  <a:pt x="16229278" y="4159770"/>
                  <a:pt x="16231551" y="4145579"/>
                </a:cubicBezTo>
                <a:cubicBezTo>
                  <a:pt x="16233823" y="4131388"/>
                  <a:pt x="16248882" y="4122000"/>
                  <a:pt x="16265187" y="4124611"/>
                </a:cubicBezTo>
                <a:close/>
                <a:moveTo>
                  <a:pt x="5156783" y="4124019"/>
                </a:moveTo>
                <a:cubicBezTo>
                  <a:pt x="5173993" y="4126775"/>
                  <a:pt x="5185946" y="4141492"/>
                  <a:pt x="5183481" y="4156891"/>
                </a:cubicBezTo>
                <a:cubicBezTo>
                  <a:pt x="5181015" y="4172290"/>
                  <a:pt x="5165064" y="4182539"/>
                  <a:pt x="5147854" y="4179783"/>
                </a:cubicBezTo>
                <a:cubicBezTo>
                  <a:pt x="5130645" y="4177027"/>
                  <a:pt x="5118691" y="4162310"/>
                  <a:pt x="5121157" y="4146911"/>
                </a:cubicBezTo>
                <a:cubicBezTo>
                  <a:pt x="5123623" y="4131513"/>
                  <a:pt x="5139574" y="4121263"/>
                  <a:pt x="5156783" y="4124019"/>
                </a:cubicBezTo>
                <a:close/>
                <a:moveTo>
                  <a:pt x="1270288" y="4122293"/>
                </a:moveTo>
                <a:cubicBezTo>
                  <a:pt x="1287452" y="4125061"/>
                  <a:pt x="1299080" y="4139457"/>
                  <a:pt x="1296864" y="4154406"/>
                </a:cubicBezTo>
                <a:cubicBezTo>
                  <a:pt x="1294650" y="4169355"/>
                  <a:pt x="1278593" y="4179321"/>
                  <a:pt x="1261430" y="4177107"/>
                </a:cubicBezTo>
                <a:cubicBezTo>
                  <a:pt x="1244266" y="4174338"/>
                  <a:pt x="1232638" y="4159943"/>
                  <a:pt x="1234853" y="4144993"/>
                </a:cubicBezTo>
                <a:cubicBezTo>
                  <a:pt x="1237622" y="4130044"/>
                  <a:pt x="1253678" y="4120078"/>
                  <a:pt x="1270288" y="4122293"/>
                </a:cubicBezTo>
                <a:close/>
                <a:moveTo>
                  <a:pt x="21867022" y="4122292"/>
                </a:moveTo>
                <a:cubicBezTo>
                  <a:pt x="21883632" y="4125060"/>
                  <a:pt x="21894706" y="4138902"/>
                  <a:pt x="21892492" y="4153298"/>
                </a:cubicBezTo>
                <a:cubicBezTo>
                  <a:pt x="21890278" y="4167694"/>
                  <a:pt x="21874774" y="4177660"/>
                  <a:pt x="21858718" y="4174891"/>
                </a:cubicBezTo>
                <a:cubicBezTo>
                  <a:pt x="21842106" y="4172123"/>
                  <a:pt x="21831034" y="4158281"/>
                  <a:pt x="21833250" y="4143886"/>
                </a:cubicBezTo>
                <a:cubicBezTo>
                  <a:pt x="21835462" y="4128936"/>
                  <a:pt x="21850966" y="4119524"/>
                  <a:pt x="21867022" y="4122292"/>
                </a:cubicBezTo>
                <a:close/>
                <a:moveTo>
                  <a:pt x="3329981" y="4120078"/>
                </a:moveTo>
                <a:cubicBezTo>
                  <a:pt x="3346591" y="4122846"/>
                  <a:pt x="3358218" y="4136688"/>
                  <a:pt x="3356003" y="4151637"/>
                </a:cubicBezTo>
                <a:cubicBezTo>
                  <a:pt x="3353789" y="4166587"/>
                  <a:pt x="3338285" y="4175999"/>
                  <a:pt x="3321675" y="4173231"/>
                </a:cubicBezTo>
                <a:cubicBezTo>
                  <a:pt x="3305065" y="4170462"/>
                  <a:pt x="3293438" y="4156620"/>
                  <a:pt x="3295653" y="4141671"/>
                </a:cubicBezTo>
                <a:cubicBezTo>
                  <a:pt x="3297867" y="4127276"/>
                  <a:pt x="3313370" y="4117309"/>
                  <a:pt x="3329981" y="4120078"/>
                </a:cubicBezTo>
                <a:close/>
                <a:moveTo>
                  <a:pt x="3040963" y="4113988"/>
                </a:moveTo>
                <a:cubicBezTo>
                  <a:pt x="3057573" y="4116756"/>
                  <a:pt x="3069200" y="4130598"/>
                  <a:pt x="3066985" y="4145547"/>
                </a:cubicBezTo>
                <a:cubicBezTo>
                  <a:pt x="3064771" y="4160497"/>
                  <a:pt x="3049268" y="4169909"/>
                  <a:pt x="3032657" y="4167140"/>
                </a:cubicBezTo>
                <a:cubicBezTo>
                  <a:pt x="3016047" y="4164372"/>
                  <a:pt x="3004420" y="4150530"/>
                  <a:pt x="3006635" y="4135581"/>
                </a:cubicBezTo>
                <a:cubicBezTo>
                  <a:pt x="3009403" y="4121185"/>
                  <a:pt x="3024352" y="4111219"/>
                  <a:pt x="3040963" y="4113988"/>
                </a:cubicBezTo>
                <a:close/>
                <a:moveTo>
                  <a:pt x="18553823" y="4112326"/>
                </a:moveTo>
                <a:cubicBezTo>
                  <a:pt x="18571540" y="4115095"/>
                  <a:pt x="18583721" y="4130044"/>
                  <a:pt x="18581507" y="4146101"/>
                </a:cubicBezTo>
                <a:cubicBezTo>
                  <a:pt x="18578738" y="4161603"/>
                  <a:pt x="18562682" y="4172123"/>
                  <a:pt x="18544963" y="4169355"/>
                </a:cubicBezTo>
                <a:cubicBezTo>
                  <a:pt x="18527246" y="4166587"/>
                  <a:pt x="18515065" y="4151637"/>
                  <a:pt x="18517280" y="4135581"/>
                </a:cubicBezTo>
                <a:cubicBezTo>
                  <a:pt x="18519495" y="4120078"/>
                  <a:pt x="18536105" y="4109558"/>
                  <a:pt x="18553823" y="4112326"/>
                </a:cubicBezTo>
                <a:close/>
                <a:moveTo>
                  <a:pt x="3621766" y="4110666"/>
                </a:moveTo>
                <a:cubicBezTo>
                  <a:pt x="3638376" y="4113434"/>
                  <a:pt x="3650004" y="4127276"/>
                  <a:pt x="3647789" y="4142225"/>
                </a:cubicBezTo>
                <a:cubicBezTo>
                  <a:pt x="3645575" y="4157174"/>
                  <a:pt x="3630071" y="4166587"/>
                  <a:pt x="3613461" y="4164372"/>
                </a:cubicBezTo>
                <a:cubicBezTo>
                  <a:pt x="3596851" y="4161604"/>
                  <a:pt x="3585224" y="4147762"/>
                  <a:pt x="3587439" y="4132813"/>
                </a:cubicBezTo>
                <a:cubicBezTo>
                  <a:pt x="3589654" y="4117864"/>
                  <a:pt x="3605156" y="4107897"/>
                  <a:pt x="3621766" y="4110666"/>
                </a:cubicBezTo>
                <a:close/>
                <a:moveTo>
                  <a:pt x="16082210" y="4109004"/>
                </a:moveTo>
                <a:cubicBezTo>
                  <a:pt x="16098821" y="4111772"/>
                  <a:pt x="16110447" y="4125614"/>
                  <a:pt x="16108233" y="4140563"/>
                </a:cubicBezTo>
                <a:cubicBezTo>
                  <a:pt x="16106017" y="4155513"/>
                  <a:pt x="16090516" y="4164925"/>
                  <a:pt x="16073905" y="4162711"/>
                </a:cubicBezTo>
                <a:cubicBezTo>
                  <a:pt x="16057295" y="4159942"/>
                  <a:pt x="16045667" y="4146100"/>
                  <a:pt x="16047881" y="4131151"/>
                </a:cubicBezTo>
                <a:cubicBezTo>
                  <a:pt x="16050097" y="4116202"/>
                  <a:pt x="16065600" y="4106235"/>
                  <a:pt x="16082210" y="4109004"/>
                </a:cubicBezTo>
                <a:close/>
                <a:moveTo>
                  <a:pt x="20168168" y="4104844"/>
                </a:moveTo>
                <a:cubicBezTo>
                  <a:pt x="20185984" y="4107695"/>
                  <a:pt x="20198388" y="4122734"/>
                  <a:pt x="20195876" y="4138434"/>
                </a:cubicBezTo>
                <a:cubicBezTo>
                  <a:pt x="20193364" y="4154134"/>
                  <a:pt x="20176886" y="4164552"/>
                  <a:pt x="20159070" y="4161701"/>
                </a:cubicBezTo>
                <a:cubicBezTo>
                  <a:pt x="20141256" y="4158850"/>
                  <a:pt x="20128852" y="4143811"/>
                  <a:pt x="20131364" y="4128111"/>
                </a:cubicBezTo>
                <a:cubicBezTo>
                  <a:pt x="20133876" y="4112411"/>
                  <a:pt x="20150354" y="4101994"/>
                  <a:pt x="20168168" y="4104844"/>
                </a:cubicBezTo>
                <a:close/>
                <a:moveTo>
                  <a:pt x="2753605" y="4101806"/>
                </a:moveTo>
                <a:cubicBezTo>
                  <a:pt x="2770216" y="4104575"/>
                  <a:pt x="2781843" y="4118417"/>
                  <a:pt x="2779628" y="4133366"/>
                </a:cubicBezTo>
                <a:cubicBezTo>
                  <a:pt x="2777414" y="4148315"/>
                  <a:pt x="2761910" y="4157728"/>
                  <a:pt x="2745300" y="4154959"/>
                </a:cubicBezTo>
                <a:cubicBezTo>
                  <a:pt x="2728691" y="4152191"/>
                  <a:pt x="2717063" y="4138349"/>
                  <a:pt x="2719277" y="4123400"/>
                </a:cubicBezTo>
                <a:cubicBezTo>
                  <a:pt x="2721493" y="4109004"/>
                  <a:pt x="2736995" y="4099592"/>
                  <a:pt x="2753605" y="4101806"/>
                </a:cubicBezTo>
                <a:close/>
                <a:moveTo>
                  <a:pt x="7139172" y="4097475"/>
                </a:moveTo>
                <a:cubicBezTo>
                  <a:pt x="7156079" y="4100181"/>
                  <a:pt x="7167866" y="4114368"/>
                  <a:pt x="7165501" y="4129162"/>
                </a:cubicBezTo>
                <a:cubicBezTo>
                  <a:pt x="7163131" y="4143957"/>
                  <a:pt x="7147505" y="4153757"/>
                  <a:pt x="7130600" y="4151052"/>
                </a:cubicBezTo>
                <a:cubicBezTo>
                  <a:pt x="7113690" y="4148346"/>
                  <a:pt x="7101903" y="4134159"/>
                  <a:pt x="7104269" y="4119365"/>
                </a:cubicBezTo>
                <a:cubicBezTo>
                  <a:pt x="7106635" y="4104570"/>
                  <a:pt x="7122263" y="4094770"/>
                  <a:pt x="7139172" y="4097475"/>
                </a:cubicBezTo>
                <a:close/>
                <a:moveTo>
                  <a:pt x="8326349" y="4090733"/>
                </a:moveTo>
                <a:cubicBezTo>
                  <a:pt x="8342959" y="4093501"/>
                  <a:pt x="8355141" y="4107897"/>
                  <a:pt x="8352372" y="4122846"/>
                </a:cubicBezTo>
                <a:cubicBezTo>
                  <a:pt x="8350157" y="4137795"/>
                  <a:pt x="8334656" y="4147761"/>
                  <a:pt x="8317490" y="4144993"/>
                </a:cubicBezTo>
                <a:cubicBezTo>
                  <a:pt x="8300880" y="4142225"/>
                  <a:pt x="8288698" y="4127829"/>
                  <a:pt x="8291467" y="4112880"/>
                </a:cubicBezTo>
                <a:cubicBezTo>
                  <a:pt x="8293683" y="4097931"/>
                  <a:pt x="8309184" y="4087964"/>
                  <a:pt x="8326349" y="4090733"/>
                </a:cubicBezTo>
                <a:close/>
                <a:moveTo>
                  <a:pt x="18057175" y="4090179"/>
                </a:moveTo>
                <a:cubicBezTo>
                  <a:pt x="18074338" y="4092947"/>
                  <a:pt x="18086520" y="4107343"/>
                  <a:pt x="18083752" y="4122846"/>
                </a:cubicBezTo>
                <a:cubicBezTo>
                  <a:pt x="18081536" y="4138349"/>
                  <a:pt x="18065480" y="4148315"/>
                  <a:pt x="18048316" y="4145547"/>
                </a:cubicBezTo>
                <a:cubicBezTo>
                  <a:pt x="18031152" y="4142778"/>
                  <a:pt x="18018970" y="4128383"/>
                  <a:pt x="18021739" y="4112880"/>
                </a:cubicBezTo>
                <a:cubicBezTo>
                  <a:pt x="18023954" y="4097377"/>
                  <a:pt x="18040010" y="4087411"/>
                  <a:pt x="18057175" y="4090179"/>
                </a:cubicBezTo>
                <a:close/>
                <a:moveTo>
                  <a:pt x="17588211" y="4082428"/>
                </a:moveTo>
                <a:cubicBezTo>
                  <a:pt x="17604822" y="4085196"/>
                  <a:pt x="17616448" y="4099038"/>
                  <a:pt x="17614234" y="4113987"/>
                </a:cubicBezTo>
                <a:cubicBezTo>
                  <a:pt x="17612018" y="4128937"/>
                  <a:pt x="17596517" y="4138349"/>
                  <a:pt x="17579906" y="4136135"/>
                </a:cubicBezTo>
                <a:cubicBezTo>
                  <a:pt x="17563296" y="4133366"/>
                  <a:pt x="17551668" y="4119524"/>
                  <a:pt x="17553882" y="4104575"/>
                </a:cubicBezTo>
                <a:cubicBezTo>
                  <a:pt x="17556098" y="4089626"/>
                  <a:pt x="17571601" y="4079659"/>
                  <a:pt x="17588211" y="4082428"/>
                </a:cubicBezTo>
                <a:close/>
                <a:moveTo>
                  <a:pt x="3917474" y="4080904"/>
                </a:moveTo>
                <a:cubicBezTo>
                  <a:pt x="3934080" y="4083563"/>
                  <a:pt x="3945622" y="4097712"/>
                  <a:pt x="3943253" y="4112507"/>
                </a:cubicBezTo>
                <a:cubicBezTo>
                  <a:pt x="3940884" y="4127302"/>
                  <a:pt x="3925501" y="4137140"/>
                  <a:pt x="3908896" y="4134481"/>
                </a:cubicBezTo>
                <a:cubicBezTo>
                  <a:pt x="3892289" y="4131822"/>
                  <a:pt x="3880747" y="4117673"/>
                  <a:pt x="3883116" y="4102879"/>
                </a:cubicBezTo>
                <a:cubicBezTo>
                  <a:pt x="3885485" y="4088084"/>
                  <a:pt x="3900868" y="4078245"/>
                  <a:pt x="3917474" y="4080904"/>
                </a:cubicBezTo>
                <a:close/>
                <a:moveTo>
                  <a:pt x="2467964" y="4077856"/>
                </a:moveTo>
                <a:cubicBezTo>
                  <a:pt x="2484570" y="4080513"/>
                  <a:pt x="2496114" y="4094661"/>
                  <a:pt x="2493746" y="4109455"/>
                </a:cubicBezTo>
                <a:cubicBezTo>
                  <a:pt x="2491379" y="4124250"/>
                  <a:pt x="2475997" y="4134089"/>
                  <a:pt x="2459391" y="4131432"/>
                </a:cubicBezTo>
                <a:cubicBezTo>
                  <a:pt x="2442786" y="4128775"/>
                  <a:pt x="2431242" y="4114627"/>
                  <a:pt x="2433609" y="4099833"/>
                </a:cubicBezTo>
                <a:cubicBezTo>
                  <a:pt x="2435977" y="4085038"/>
                  <a:pt x="2451359" y="4075199"/>
                  <a:pt x="2467964" y="4077856"/>
                </a:cubicBezTo>
                <a:close/>
                <a:moveTo>
                  <a:pt x="17146930" y="4075230"/>
                </a:moveTo>
                <a:cubicBezTo>
                  <a:pt x="17162988" y="4077998"/>
                  <a:pt x="17174614" y="4091840"/>
                  <a:pt x="17171846" y="4105682"/>
                </a:cubicBezTo>
                <a:cubicBezTo>
                  <a:pt x="17169077" y="4119524"/>
                  <a:pt x="17154682" y="4129490"/>
                  <a:pt x="17138072" y="4126722"/>
                </a:cubicBezTo>
                <a:cubicBezTo>
                  <a:pt x="17122015" y="4123953"/>
                  <a:pt x="17110388" y="4110112"/>
                  <a:pt x="17113157" y="4096270"/>
                </a:cubicBezTo>
                <a:cubicBezTo>
                  <a:pt x="17115925" y="4081874"/>
                  <a:pt x="17130874" y="4072462"/>
                  <a:pt x="17146930" y="4075230"/>
                </a:cubicBezTo>
                <a:close/>
                <a:moveTo>
                  <a:pt x="16446529" y="4075230"/>
                </a:moveTo>
                <a:cubicBezTo>
                  <a:pt x="16462033" y="4077998"/>
                  <a:pt x="16473106" y="4091287"/>
                  <a:pt x="16470892" y="4105129"/>
                </a:cubicBezTo>
                <a:cubicBezTo>
                  <a:pt x="16468677" y="4118971"/>
                  <a:pt x="16454282" y="4128383"/>
                  <a:pt x="16438224" y="4125614"/>
                </a:cubicBezTo>
                <a:cubicBezTo>
                  <a:pt x="16422722" y="4122846"/>
                  <a:pt x="16411649" y="4109558"/>
                  <a:pt x="16413863" y="4095716"/>
                </a:cubicBezTo>
                <a:cubicBezTo>
                  <a:pt x="16416077" y="4081874"/>
                  <a:pt x="16431028" y="4072462"/>
                  <a:pt x="16446529" y="4075230"/>
                </a:cubicBezTo>
                <a:close/>
                <a:moveTo>
                  <a:pt x="8817436" y="4075230"/>
                </a:moveTo>
                <a:cubicBezTo>
                  <a:pt x="8834600" y="4077999"/>
                  <a:pt x="8846782" y="4092948"/>
                  <a:pt x="8844566" y="4107897"/>
                </a:cubicBezTo>
                <a:cubicBezTo>
                  <a:pt x="8842351" y="4123400"/>
                  <a:pt x="8826295" y="4133366"/>
                  <a:pt x="8808577" y="4130598"/>
                </a:cubicBezTo>
                <a:cubicBezTo>
                  <a:pt x="8791413" y="4127829"/>
                  <a:pt x="8779232" y="4112880"/>
                  <a:pt x="8781447" y="4097931"/>
                </a:cubicBezTo>
                <a:cubicBezTo>
                  <a:pt x="8784215" y="4082982"/>
                  <a:pt x="8800272" y="4072462"/>
                  <a:pt x="8817436" y="4075230"/>
                </a:cubicBezTo>
                <a:close/>
                <a:moveTo>
                  <a:pt x="20091382" y="4063049"/>
                </a:moveTo>
                <a:cubicBezTo>
                  <a:pt x="20107440" y="4065818"/>
                  <a:pt x="20119066" y="4079660"/>
                  <a:pt x="20116852" y="4094055"/>
                </a:cubicBezTo>
                <a:cubicBezTo>
                  <a:pt x="20114636" y="4108451"/>
                  <a:pt x="20099686" y="4117863"/>
                  <a:pt x="20083078" y="4115649"/>
                </a:cubicBezTo>
                <a:cubicBezTo>
                  <a:pt x="20066466" y="4113434"/>
                  <a:pt x="20055394" y="4099038"/>
                  <a:pt x="20057610" y="4084643"/>
                </a:cubicBezTo>
                <a:cubicBezTo>
                  <a:pt x="20059822" y="4070247"/>
                  <a:pt x="20075326" y="4060835"/>
                  <a:pt x="20091382" y="4063049"/>
                </a:cubicBezTo>
                <a:close/>
                <a:moveTo>
                  <a:pt x="20017190" y="4059727"/>
                </a:moveTo>
                <a:cubicBezTo>
                  <a:pt x="20033802" y="4062495"/>
                  <a:pt x="20045426" y="4076891"/>
                  <a:pt x="20043214" y="4091286"/>
                </a:cubicBezTo>
                <a:cubicBezTo>
                  <a:pt x="20040998" y="4106235"/>
                  <a:pt x="20025494" y="4116202"/>
                  <a:pt x="20008330" y="4113434"/>
                </a:cubicBezTo>
                <a:cubicBezTo>
                  <a:pt x="19991722" y="4110665"/>
                  <a:pt x="19980094" y="4096269"/>
                  <a:pt x="19982308" y="4081874"/>
                </a:cubicBezTo>
                <a:cubicBezTo>
                  <a:pt x="19984522" y="4066925"/>
                  <a:pt x="20000026" y="4056958"/>
                  <a:pt x="20017190" y="4059727"/>
                </a:cubicBezTo>
                <a:close/>
                <a:moveTo>
                  <a:pt x="15895068" y="4056405"/>
                </a:moveTo>
                <a:cubicBezTo>
                  <a:pt x="15912231" y="4059173"/>
                  <a:pt x="15923859" y="4073569"/>
                  <a:pt x="15921645" y="4089072"/>
                </a:cubicBezTo>
                <a:cubicBezTo>
                  <a:pt x="15919429" y="4104021"/>
                  <a:pt x="15903373" y="4114541"/>
                  <a:pt x="15886209" y="4111773"/>
                </a:cubicBezTo>
                <a:cubicBezTo>
                  <a:pt x="15869046" y="4109004"/>
                  <a:pt x="15857418" y="4094609"/>
                  <a:pt x="15859632" y="4079106"/>
                </a:cubicBezTo>
                <a:cubicBezTo>
                  <a:pt x="15862400" y="4063603"/>
                  <a:pt x="15878458" y="4053637"/>
                  <a:pt x="15895068" y="4056405"/>
                </a:cubicBezTo>
                <a:close/>
                <a:moveTo>
                  <a:pt x="16733887" y="4049761"/>
                </a:moveTo>
                <a:cubicBezTo>
                  <a:pt x="16749391" y="4052529"/>
                  <a:pt x="16760464" y="4065817"/>
                  <a:pt x="16758249" y="4079659"/>
                </a:cubicBezTo>
                <a:cubicBezTo>
                  <a:pt x="16756034" y="4093501"/>
                  <a:pt x="16741638" y="4102914"/>
                  <a:pt x="16725582" y="4100145"/>
                </a:cubicBezTo>
                <a:cubicBezTo>
                  <a:pt x="16709525" y="4097377"/>
                  <a:pt x="16699006" y="4084089"/>
                  <a:pt x="16701220" y="4070247"/>
                </a:cubicBezTo>
                <a:cubicBezTo>
                  <a:pt x="16703988" y="4056405"/>
                  <a:pt x="16718384" y="4046993"/>
                  <a:pt x="16733887" y="4049761"/>
                </a:cubicBezTo>
                <a:close/>
                <a:moveTo>
                  <a:pt x="16167477" y="4049761"/>
                </a:moveTo>
                <a:cubicBezTo>
                  <a:pt x="16182980" y="4052529"/>
                  <a:pt x="16194054" y="4065817"/>
                  <a:pt x="16191838" y="4079659"/>
                </a:cubicBezTo>
                <a:cubicBezTo>
                  <a:pt x="16189624" y="4093501"/>
                  <a:pt x="16175228" y="4102913"/>
                  <a:pt x="16159172" y="4100145"/>
                </a:cubicBezTo>
                <a:cubicBezTo>
                  <a:pt x="16143668" y="4097377"/>
                  <a:pt x="16132595" y="4084088"/>
                  <a:pt x="16134810" y="4070246"/>
                </a:cubicBezTo>
                <a:cubicBezTo>
                  <a:pt x="16137579" y="4056404"/>
                  <a:pt x="16151974" y="4047546"/>
                  <a:pt x="16167477" y="4049761"/>
                </a:cubicBezTo>
                <a:close/>
                <a:moveTo>
                  <a:pt x="986807" y="4045885"/>
                </a:moveTo>
                <a:cubicBezTo>
                  <a:pt x="1003971" y="4048653"/>
                  <a:pt x="1015599" y="4063049"/>
                  <a:pt x="1013384" y="4077998"/>
                </a:cubicBezTo>
                <a:cubicBezTo>
                  <a:pt x="1011169" y="4092947"/>
                  <a:pt x="995113" y="4102913"/>
                  <a:pt x="977949" y="4100145"/>
                </a:cubicBezTo>
                <a:cubicBezTo>
                  <a:pt x="960785" y="4097377"/>
                  <a:pt x="949157" y="4082981"/>
                  <a:pt x="951372" y="4068032"/>
                </a:cubicBezTo>
                <a:cubicBezTo>
                  <a:pt x="954141" y="4053083"/>
                  <a:pt x="969644" y="4043116"/>
                  <a:pt x="986807" y="4045885"/>
                </a:cubicBezTo>
                <a:close/>
                <a:moveTo>
                  <a:pt x="6853010" y="4043671"/>
                </a:moveTo>
                <a:cubicBezTo>
                  <a:pt x="6869620" y="4046439"/>
                  <a:pt x="6881247" y="4060835"/>
                  <a:pt x="6879033" y="4075230"/>
                </a:cubicBezTo>
                <a:cubicBezTo>
                  <a:pt x="6876819" y="4090180"/>
                  <a:pt x="6861314" y="4100146"/>
                  <a:pt x="6844153" y="4097378"/>
                </a:cubicBezTo>
                <a:cubicBezTo>
                  <a:pt x="6827543" y="4094609"/>
                  <a:pt x="6815917" y="4080214"/>
                  <a:pt x="6818133" y="4065818"/>
                </a:cubicBezTo>
                <a:cubicBezTo>
                  <a:pt x="6820902" y="4050869"/>
                  <a:pt x="6836400" y="4040902"/>
                  <a:pt x="6853010" y="4043671"/>
                </a:cubicBezTo>
                <a:close/>
                <a:moveTo>
                  <a:pt x="2186089" y="4037026"/>
                </a:moveTo>
                <a:cubicBezTo>
                  <a:pt x="2202700" y="4039795"/>
                  <a:pt x="2214327" y="4053637"/>
                  <a:pt x="2212112" y="4068586"/>
                </a:cubicBezTo>
                <a:cubicBezTo>
                  <a:pt x="2209898" y="4083535"/>
                  <a:pt x="2194394" y="4092948"/>
                  <a:pt x="2177784" y="4090179"/>
                </a:cubicBezTo>
                <a:cubicBezTo>
                  <a:pt x="2161174" y="4087411"/>
                  <a:pt x="2149547" y="4073569"/>
                  <a:pt x="2151761" y="4058620"/>
                </a:cubicBezTo>
                <a:cubicBezTo>
                  <a:pt x="2154530" y="4044224"/>
                  <a:pt x="2169479" y="4034812"/>
                  <a:pt x="2186089" y="4037026"/>
                </a:cubicBezTo>
                <a:close/>
                <a:moveTo>
                  <a:pt x="15987531" y="4035365"/>
                </a:moveTo>
                <a:cubicBezTo>
                  <a:pt x="16003587" y="4038133"/>
                  <a:pt x="16015215" y="4051422"/>
                  <a:pt x="16012447" y="4065817"/>
                </a:cubicBezTo>
                <a:cubicBezTo>
                  <a:pt x="16010232" y="4080213"/>
                  <a:pt x="15995282" y="4089625"/>
                  <a:pt x="15979226" y="4086857"/>
                </a:cubicBezTo>
                <a:cubicBezTo>
                  <a:pt x="15963170" y="4084088"/>
                  <a:pt x="15951542" y="4070800"/>
                  <a:pt x="15954311" y="4056405"/>
                </a:cubicBezTo>
                <a:cubicBezTo>
                  <a:pt x="15956525" y="4042009"/>
                  <a:pt x="15971475" y="4032597"/>
                  <a:pt x="15987531" y="4035365"/>
                </a:cubicBezTo>
                <a:close/>
                <a:moveTo>
                  <a:pt x="4215913" y="4033583"/>
                </a:moveTo>
                <a:cubicBezTo>
                  <a:pt x="4232519" y="4036240"/>
                  <a:pt x="4244063" y="4050388"/>
                  <a:pt x="4241696" y="4065182"/>
                </a:cubicBezTo>
                <a:cubicBezTo>
                  <a:pt x="4239328" y="4079977"/>
                  <a:pt x="4223946" y="4089816"/>
                  <a:pt x="4207340" y="4087159"/>
                </a:cubicBezTo>
                <a:cubicBezTo>
                  <a:pt x="4190734" y="4084502"/>
                  <a:pt x="4179191" y="4070354"/>
                  <a:pt x="4181558" y="4055560"/>
                </a:cubicBezTo>
                <a:cubicBezTo>
                  <a:pt x="4183926" y="4040765"/>
                  <a:pt x="4199308" y="4030926"/>
                  <a:pt x="4215913" y="4033583"/>
                </a:cubicBezTo>
                <a:close/>
                <a:moveTo>
                  <a:pt x="18888797" y="4032043"/>
                </a:moveTo>
                <a:cubicBezTo>
                  <a:pt x="18906514" y="4034812"/>
                  <a:pt x="18918694" y="4049761"/>
                  <a:pt x="18916482" y="4065818"/>
                </a:cubicBezTo>
                <a:cubicBezTo>
                  <a:pt x="18913712" y="4081320"/>
                  <a:pt x="18897656" y="4091840"/>
                  <a:pt x="18879937" y="4089072"/>
                </a:cubicBezTo>
                <a:cubicBezTo>
                  <a:pt x="18862220" y="4086304"/>
                  <a:pt x="18850039" y="4071354"/>
                  <a:pt x="18852254" y="4055298"/>
                </a:cubicBezTo>
                <a:cubicBezTo>
                  <a:pt x="18854469" y="4039795"/>
                  <a:pt x="18871079" y="4029275"/>
                  <a:pt x="18888797" y="4032043"/>
                </a:cubicBezTo>
                <a:close/>
                <a:moveTo>
                  <a:pt x="20456808" y="4027614"/>
                </a:moveTo>
                <a:cubicBezTo>
                  <a:pt x="20472866" y="4030382"/>
                  <a:pt x="20483938" y="4043670"/>
                  <a:pt x="20481724" y="4057512"/>
                </a:cubicBezTo>
                <a:cubicBezTo>
                  <a:pt x="20479510" y="4071354"/>
                  <a:pt x="20464562" y="4080767"/>
                  <a:pt x="20449058" y="4078552"/>
                </a:cubicBezTo>
                <a:cubicBezTo>
                  <a:pt x="20433000" y="4075784"/>
                  <a:pt x="20421926" y="4062495"/>
                  <a:pt x="20424142" y="4048654"/>
                </a:cubicBezTo>
                <a:cubicBezTo>
                  <a:pt x="20426356" y="4034812"/>
                  <a:pt x="20440752" y="4025399"/>
                  <a:pt x="20456808" y="4027614"/>
                </a:cubicBezTo>
                <a:close/>
                <a:moveTo>
                  <a:pt x="19942998" y="4024292"/>
                </a:moveTo>
                <a:cubicBezTo>
                  <a:pt x="19960162" y="4027061"/>
                  <a:pt x="19972342" y="4042010"/>
                  <a:pt x="19970128" y="4056959"/>
                </a:cubicBezTo>
                <a:cubicBezTo>
                  <a:pt x="19967912" y="4072462"/>
                  <a:pt x="19951856" y="4082428"/>
                  <a:pt x="19934138" y="4079660"/>
                </a:cubicBezTo>
                <a:cubicBezTo>
                  <a:pt x="19916974" y="4076891"/>
                  <a:pt x="19904794" y="4061942"/>
                  <a:pt x="19907008" y="4046993"/>
                </a:cubicBezTo>
                <a:cubicBezTo>
                  <a:pt x="19909776" y="4032044"/>
                  <a:pt x="19925834" y="4021524"/>
                  <a:pt x="19942998" y="4024292"/>
                </a:cubicBezTo>
                <a:close/>
                <a:moveTo>
                  <a:pt x="20746382" y="4022631"/>
                </a:moveTo>
                <a:cubicBezTo>
                  <a:pt x="20762438" y="4025399"/>
                  <a:pt x="20773510" y="4038688"/>
                  <a:pt x="20771298" y="4052530"/>
                </a:cubicBezTo>
                <a:cubicBezTo>
                  <a:pt x="20769082" y="4066372"/>
                  <a:pt x="20754132" y="4075784"/>
                  <a:pt x="20738630" y="4073569"/>
                </a:cubicBezTo>
                <a:cubicBezTo>
                  <a:pt x="20722574" y="4070801"/>
                  <a:pt x="20711500" y="4057513"/>
                  <a:pt x="20713714" y="4043671"/>
                </a:cubicBezTo>
                <a:cubicBezTo>
                  <a:pt x="20715930" y="4029275"/>
                  <a:pt x="20730326" y="4019863"/>
                  <a:pt x="20746382" y="4022631"/>
                </a:cubicBezTo>
                <a:close/>
                <a:moveTo>
                  <a:pt x="8634748" y="4019863"/>
                </a:moveTo>
                <a:cubicBezTo>
                  <a:pt x="8651358" y="4022631"/>
                  <a:pt x="8663539" y="4037027"/>
                  <a:pt x="8660772" y="4051976"/>
                </a:cubicBezTo>
                <a:cubicBezTo>
                  <a:pt x="8658557" y="4066925"/>
                  <a:pt x="8643053" y="4076891"/>
                  <a:pt x="8625891" y="4074123"/>
                </a:cubicBezTo>
                <a:cubicBezTo>
                  <a:pt x="8609278" y="4071355"/>
                  <a:pt x="8597098" y="4056959"/>
                  <a:pt x="8599866" y="4042010"/>
                </a:cubicBezTo>
                <a:cubicBezTo>
                  <a:pt x="8602635" y="4027061"/>
                  <a:pt x="8618138" y="4017094"/>
                  <a:pt x="8634748" y="4019863"/>
                </a:cubicBezTo>
                <a:close/>
                <a:moveTo>
                  <a:pt x="19859946" y="4013772"/>
                </a:moveTo>
                <a:cubicBezTo>
                  <a:pt x="19877662" y="4016541"/>
                  <a:pt x="19890398" y="4031490"/>
                  <a:pt x="19887630" y="4047547"/>
                </a:cubicBezTo>
                <a:cubicBezTo>
                  <a:pt x="19884860" y="4063603"/>
                  <a:pt x="19868804" y="4074123"/>
                  <a:pt x="19850532" y="4070801"/>
                </a:cubicBezTo>
                <a:cubicBezTo>
                  <a:pt x="19832814" y="4068033"/>
                  <a:pt x="19820080" y="4053083"/>
                  <a:pt x="19822850" y="4037027"/>
                </a:cubicBezTo>
                <a:cubicBezTo>
                  <a:pt x="19825618" y="4021524"/>
                  <a:pt x="19842226" y="4011004"/>
                  <a:pt x="19859946" y="4013772"/>
                </a:cubicBezTo>
                <a:close/>
                <a:moveTo>
                  <a:pt x="15695745" y="4006574"/>
                </a:moveTo>
                <a:cubicBezTo>
                  <a:pt x="15713462" y="4009343"/>
                  <a:pt x="15725643" y="4024292"/>
                  <a:pt x="15723429" y="4039795"/>
                </a:cubicBezTo>
                <a:cubicBezTo>
                  <a:pt x="15720660" y="4055298"/>
                  <a:pt x="15704603" y="4065818"/>
                  <a:pt x="15686885" y="4063050"/>
                </a:cubicBezTo>
                <a:cubicBezTo>
                  <a:pt x="15669168" y="4060281"/>
                  <a:pt x="15656987" y="4045332"/>
                  <a:pt x="15659202" y="4029829"/>
                </a:cubicBezTo>
                <a:cubicBezTo>
                  <a:pt x="15661970" y="4014326"/>
                  <a:pt x="15678027" y="4003806"/>
                  <a:pt x="15695745" y="4006574"/>
                </a:cubicBezTo>
                <a:close/>
                <a:moveTo>
                  <a:pt x="18382609" y="3999443"/>
                </a:moveTo>
                <a:cubicBezTo>
                  <a:pt x="18399819" y="4002197"/>
                  <a:pt x="18411774" y="4016913"/>
                  <a:pt x="18409310" y="4032312"/>
                </a:cubicBezTo>
                <a:cubicBezTo>
                  <a:pt x="18406845" y="4047711"/>
                  <a:pt x="18390895" y="4057961"/>
                  <a:pt x="18373685" y="4055207"/>
                </a:cubicBezTo>
                <a:cubicBezTo>
                  <a:pt x="18356475" y="4052453"/>
                  <a:pt x="18344521" y="4037738"/>
                  <a:pt x="18346985" y="4022339"/>
                </a:cubicBezTo>
                <a:cubicBezTo>
                  <a:pt x="18349449" y="4006941"/>
                  <a:pt x="18365399" y="3996689"/>
                  <a:pt x="18382609" y="3999443"/>
                </a:cubicBezTo>
                <a:close/>
                <a:moveTo>
                  <a:pt x="20173326" y="3996054"/>
                </a:moveTo>
                <a:cubicBezTo>
                  <a:pt x="20189382" y="3998822"/>
                  <a:pt x="20200456" y="4012110"/>
                  <a:pt x="20198242" y="4025952"/>
                </a:cubicBezTo>
                <a:cubicBezTo>
                  <a:pt x="20196028" y="4039794"/>
                  <a:pt x="20181078" y="4049207"/>
                  <a:pt x="20165574" y="4046992"/>
                </a:cubicBezTo>
                <a:cubicBezTo>
                  <a:pt x="20149518" y="4044224"/>
                  <a:pt x="20138446" y="4030936"/>
                  <a:pt x="20140660" y="4017094"/>
                </a:cubicBezTo>
                <a:cubicBezTo>
                  <a:pt x="20142874" y="4002698"/>
                  <a:pt x="20157822" y="3993286"/>
                  <a:pt x="20173326" y="3996054"/>
                </a:cubicBezTo>
                <a:close/>
                <a:moveTo>
                  <a:pt x="9137461" y="3995500"/>
                </a:moveTo>
                <a:cubicBezTo>
                  <a:pt x="9154625" y="3998268"/>
                  <a:pt x="9166805" y="4013218"/>
                  <a:pt x="9164591" y="4028167"/>
                </a:cubicBezTo>
                <a:cubicBezTo>
                  <a:pt x="9162376" y="4043670"/>
                  <a:pt x="9145766" y="4053636"/>
                  <a:pt x="9128602" y="4050868"/>
                </a:cubicBezTo>
                <a:cubicBezTo>
                  <a:pt x="9111438" y="4048099"/>
                  <a:pt x="9099257" y="4033150"/>
                  <a:pt x="9101472" y="4018201"/>
                </a:cubicBezTo>
                <a:cubicBezTo>
                  <a:pt x="9104240" y="4002698"/>
                  <a:pt x="9120296" y="3992732"/>
                  <a:pt x="9137461" y="3995500"/>
                </a:cubicBezTo>
                <a:close/>
                <a:moveTo>
                  <a:pt x="17452560" y="3993840"/>
                </a:moveTo>
                <a:cubicBezTo>
                  <a:pt x="17468617" y="3996608"/>
                  <a:pt x="17480244" y="4010450"/>
                  <a:pt x="17478029" y="4024846"/>
                </a:cubicBezTo>
                <a:cubicBezTo>
                  <a:pt x="17475815" y="4039241"/>
                  <a:pt x="17460866" y="4048654"/>
                  <a:pt x="17444255" y="4046439"/>
                </a:cubicBezTo>
                <a:cubicBezTo>
                  <a:pt x="17428198" y="4043671"/>
                  <a:pt x="17416572" y="4029829"/>
                  <a:pt x="17418786" y="4015433"/>
                </a:cubicBezTo>
                <a:cubicBezTo>
                  <a:pt x="17421000" y="4001037"/>
                  <a:pt x="17436503" y="3991071"/>
                  <a:pt x="17452560" y="3993840"/>
                </a:cubicBezTo>
                <a:close/>
                <a:moveTo>
                  <a:pt x="17904360" y="3992732"/>
                </a:moveTo>
                <a:cubicBezTo>
                  <a:pt x="17920970" y="3995500"/>
                  <a:pt x="17932598" y="4009342"/>
                  <a:pt x="17930383" y="4024291"/>
                </a:cubicBezTo>
                <a:cubicBezTo>
                  <a:pt x="17928168" y="4039241"/>
                  <a:pt x="17912665" y="4049207"/>
                  <a:pt x="17896055" y="4046439"/>
                </a:cubicBezTo>
                <a:cubicBezTo>
                  <a:pt x="17879445" y="4043670"/>
                  <a:pt x="17867818" y="4029828"/>
                  <a:pt x="17870032" y="4014879"/>
                </a:cubicBezTo>
                <a:cubicBezTo>
                  <a:pt x="17872247" y="3999930"/>
                  <a:pt x="17887750" y="3989963"/>
                  <a:pt x="17904360" y="3992732"/>
                </a:cubicBezTo>
                <a:close/>
                <a:moveTo>
                  <a:pt x="16350190" y="3988857"/>
                </a:moveTo>
                <a:cubicBezTo>
                  <a:pt x="16365693" y="3991071"/>
                  <a:pt x="16376212" y="4004360"/>
                  <a:pt x="16373998" y="4017648"/>
                </a:cubicBezTo>
                <a:cubicBezTo>
                  <a:pt x="16371783" y="4031490"/>
                  <a:pt x="16357388" y="4040349"/>
                  <a:pt x="16342439" y="4037580"/>
                </a:cubicBezTo>
                <a:cubicBezTo>
                  <a:pt x="16326936" y="4035365"/>
                  <a:pt x="16316415" y="4022077"/>
                  <a:pt x="16318630" y="4008789"/>
                </a:cubicBezTo>
                <a:cubicBezTo>
                  <a:pt x="16320292" y="3995501"/>
                  <a:pt x="16334686" y="3986088"/>
                  <a:pt x="16350190" y="3988857"/>
                </a:cubicBezTo>
                <a:close/>
                <a:moveTo>
                  <a:pt x="17027889" y="3987195"/>
                </a:moveTo>
                <a:cubicBezTo>
                  <a:pt x="17043393" y="3989963"/>
                  <a:pt x="17054466" y="4003252"/>
                  <a:pt x="17052252" y="4017094"/>
                </a:cubicBezTo>
                <a:cubicBezTo>
                  <a:pt x="17050037" y="4030936"/>
                  <a:pt x="17035642" y="4040348"/>
                  <a:pt x="17019584" y="4037580"/>
                </a:cubicBezTo>
                <a:cubicBezTo>
                  <a:pt x="17004082" y="4034811"/>
                  <a:pt x="16993009" y="4021523"/>
                  <a:pt x="16995223" y="4007681"/>
                </a:cubicBezTo>
                <a:cubicBezTo>
                  <a:pt x="16997437" y="3993839"/>
                  <a:pt x="17012388" y="3984427"/>
                  <a:pt x="17027889" y="3987195"/>
                </a:cubicBezTo>
                <a:close/>
                <a:moveTo>
                  <a:pt x="6567871" y="3985535"/>
                </a:moveTo>
                <a:cubicBezTo>
                  <a:pt x="6584481" y="3988303"/>
                  <a:pt x="6596102" y="4002699"/>
                  <a:pt x="6593896" y="4017094"/>
                </a:cubicBezTo>
                <a:cubicBezTo>
                  <a:pt x="6591675" y="4032044"/>
                  <a:pt x="6576176" y="4042010"/>
                  <a:pt x="6559015" y="4039242"/>
                </a:cubicBezTo>
                <a:cubicBezTo>
                  <a:pt x="6542408" y="4036473"/>
                  <a:pt x="6530772" y="4022078"/>
                  <a:pt x="6532993" y="4007682"/>
                </a:cubicBezTo>
                <a:cubicBezTo>
                  <a:pt x="6535200" y="3992733"/>
                  <a:pt x="6550712" y="3982766"/>
                  <a:pt x="6567871" y="3985535"/>
                </a:cubicBezTo>
                <a:close/>
                <a:moveTo>
                  <a:pt x="21040914" y="3983994"/>
                </a:moveTo>
                <a:cubicBezTo>
                  <a:pt x="21056918" y="3986555"/>
                  <a:pt x="21068048" y="4000135"/>
                  <a:pt x="21065778" y="4014325"/>
                </a:cubicBezTo>
                <a:cubicBezTo>
                  <a:pt x="21063506" y="4028516"/>
                  <a:pt x="21048694" y="4037944"/>
                  <a:pt x="21032692" y="4035383"/>
                </a:cubicBezTo>
                <a:cubicBezTo>
                  <a:pt x="21016688" y="4032822"/>
                  <a:pt x="21005556" y="4019243"/>
                  <a:pt x="21007828" y="4005053"/>
                </a:cubicBezTo>
                <a:cubicBezTo>
                  <a:pt x="21010098" y="3990862"/>
                  <a:pt x="21024912" y="3981433"/>
                  <a:pt x="21040914" y="3983994"/>
                </a:cubicBezTo>
                <a:close/>
                <a:moveTo>
                  <a:pt x="8172450" y="3983320"/>
                </a:moveTo>
                <a:cubicBezTo>
                  <a:pt x="8188507" y="3986088"/>
                  <a:pt x="8200134" y="3999930"/>
                  <a:pt x="8197919" y="4014325"/>
                </a:cubicBezTo>
                <a:cubicBezTo>
                  <a:pt x="8195704" y="4028721"/>
                  <a:pt x="8180754" y="4038687"/>
                  <a:pt x="8164144" y="4035919"/>
                </a:cubicBezTo>
                <a:cubicBezTo>
                  <a:pt x="8148089" y="4033151"/>
                  <a:pt x="8136460" y="4019309"/>
                  <a:pt x="8138675" y="4004913"/>
                </a:cubicBezTo>
                <a:cubicBezTo>
                  <a:pt x="8140893" y="3990517"/>
                  <a:pt x="8155840" y="3980551"/>
                  <a:pt x="8172450" y="3983320"/>
                </a:cubicBezTo>
                <a:close/>
                <a:moveTo>
                  <a:pt x="19219342" y="3981105"/>
                </a:moveTo>
                <a:cubicBezTo>
                  <a:pt x="19237058" y="3983874"/>
                  <a:pt x="19249794" y="3998823"/>
                  <a:pt x="19247026" y="4014879"/>
                </a:cubicBezTo>
                <a:cubicBezTo>
                  <a:pt x="19244258" y="4030936"/>
                  <a:pt x="19228202" y="4040902"/>
                  <a:pt x="19210482" y="4038134"/>
                </a:cubicBezTo>
                <a:cubicBezTo>
                  <a:pt x="19192766" y="4035366"/>
                  <a:pt x="19180030" y="4020416"/>
                  <a:pt x="19182800" y="4004360"/>
                </a:cubicBezTo>
                <a:cubicBezTo>
                  <a:pt x="19185568" y="3988303"/>
                  <a:pt x="19201070" y="3978337"/>
                  <a:pt x="19219342" y="3981105"/>
                </a:cubicBezTo>
                <a:close/>
                <a:moveTo>
                  <a:pt x="1907076" y="3979881"/>
                </a:moveTo>
                <a:cubicBezTo>
                  <a:pt x="1923682" y="3982538"/>
                  <a:pt x="1935226" y="3996686"/>
                  <a:pt x="1932858" y="4011480"/>
                </a:cubicBezTo>
                <a:cubicBezTo>
                  <a:pt x="1930491" y="4026275"/>
                  <a:pt x="1915109" y="4036114"/>
                  <a:pt x="1898503" y="4033457"/>
                </a:cubicBezTo>
                <a:cubicBezTo>
                  <a:pt x="1881896" y="4030800"/>
                  <a:pt x="1870354" y="4016652"/>
                  <a:pt x="1872721" y="4001858"/>
                </a:cubicBezTo>
                <a:cubicBezTo>
                  <a:pt x="1875089" y="3987063"/>
                  <a:pt x="1890470" y="3977223"/>
                  <a:pt x="1907076" y="3979881"/>
                </a:cubicBezTo>
                <a:close/>
                <a:moveTo>
                  <a:pt x="4516183" y="3978817"/>
                </a:moveTo>
                <a:cubicBezTo>
                  <a:pt x="4532790" y="3981474"/>
                  <a:pt x="4544332" y="3995622"/>
                  <a:pt x="4541965" y="4010416"/>
                </a:cubicBezTo>
                <a:cubicBezTo>
                  <a:pt x="4539597" y="4025211"/>
                  <a:pt x="4524216" y="4035051"/>
                  <a:pt x="4507610" y="4032393"/>
                </a:cubicBezTo>
                <a:cubicBezTo>
                  <a:pt x="4491004" y="4029736"/>
                  <a:pt x="4479460" y="4015588"/>
                  <a:pt x="4481828" y="4000794"/>
                </a:cubicBezTo>
                <a:cubicBezTo>
                  <a:pt x="4484196" y="3985999"/>
                  <a:pt x="4499577" y="3976160"/>
                  <a:pt x="4516183" y="3978817"/>
                </a:cubicBezTo>
                <a:close/>
                <a:moveTo>
                  <a:pt x="7885090" y="3977783"/>
                </a:moveTo>
                <a:cubicBezTo>
                  <a:pt x="7901148" y="3980552"/>
                  <a:pt x="7912774" y="3994393"/>
                  <a:pt x="7910560" y="4008789"/>
                </a:cubicBezTo>
                <a:cubicBezTo>
                  <a:pt x="7908344" y="4023184"/>
                  <a:pt x="7893399" y="4032597"/>
                  <a:pt x="7876784" y="4030382"/>
                </a:cubicBezTo>
                <a:cubicBezTo>
                  <a:pt x="7860728" y="4027614"/>
                  <a:pt x="7849101" y="4013772"/>
                  <a:pt x="7851315" y="3999376"/>
                </a:cubicBezTo>
                <a:cubicBezTo>
                  <a:pt x="7853531" y="3984427"/>
                  <a:pt x="7869035" y="3975015"/>
                  <a:pt x="7885090" y="3977783"/>
                </a:cubicBezTo>
                <a:close/>
                <a:moveTo>
                  <a:pt x="19543242" y="3972800"/>
                </a:moveTo>
                <a:cubicBezTo>
                  <a:pt x="19560958" y="3975569"/>
                  <a:pt x="19573694" y="3990518"/>
                  <a:pt x="19570926" y="4006574"/>
                </a:cubicBezTo>
                <a:cubicBezTo>
                  <a:pt x="19568158" y="4022631"/>
                  <a:pt x="19552102" y="4032597"/>
                  <a:pt x="19533830" y="4029829"/>
                </a:cubicBezTo>
                <a:cubicBezTo>
                  <a:pt x="19515558" y="4027060"/>
                  <a:pt x="19503378" y="4012111"/>
                  <a:pt x="19506146" y="3996055"/>
                </a:cubicBezTo>
                <a:cubicBezTo>
                  <a:pt x="19508914" y="3979998"/>
                  <a:pt x="19525526" y="3969478"/>
                  <a:pt x="19543242" y="3972800"/>
                </a:cubicBezTo>
                <a:close/>
                <a:moveTo>
                  <a:pt x="16077781" y="3971139"/>
                </a:moveTo>
                <a:cubicBezTo>
                  <a:pt x="16093284" y="3973354"/>
                  <a:pt x="16103803" y="3986642"/>
                  <a:pt x="16101589" y="3999930"/>
                </a:cubicBezTo>
                <a:cubicBezTo>
                  <a:pt x="16099374" y="4013218"/>
                  <a:pt x="16085532" y="4022631"/>
                  <a:pt x="16070028" y="4019863"/>
                </a:cubicBezTo>
                <a:cubicBezTo>
                  <a:pt x="16054527" y="4017648"/>
                  <a:pt x="16044006" y="4004360"/>
                  <a:pt x="16046221" y="3991071"/>
                </a:cubicBezTo>
                <a:cubicBezTo>
                  <a:pt x="16047881" y="3977783"/>
                  <a:pt x="16062277" y="3968924"/>
                  <a:pt x="16077781" y="3971139"/>
                </a:cubicBezTo>
                <a:close/>
                <a:moveTo>
                  <a:pt x="15897836" y="3967816"/>
                </a:moveTo>
                <a:cubicBezTo>
                  <a:pt x="15913339" y="3970585"/>
                  <a:pt x="15924413" y="3983873"/>
                  <a:pt x="15922197" y="3997715"/>
                </a:cubicBezTo>
                <a:cubicBezTo>
                  <a:pt x="15919983" y="4011557"/>
                  <a:pt x="15905587" y="4020970"/>
                  <a:pt x="15889531" y="4018201"/>
                </a:cubicBezTo>
                <a:cubicBezTo>
                  <a:pt x="15874027" y="4015433"/>
                  <a:pt x="15862954" y="4002144"/>
                  <a:pt x="15865168" y="3988302"/>
                </a:cubicBezTo>
                <a:cubicBezTo>
                  <a:pt x="15867936" y="3975014"/>
                  <a:pt x="15882333" y="3965602"/>
                  <a:pt x="15897836" y="3967816"/>
                </a:cubicBezTo>
                <a:close/>
                <a:moveTo>
                  <a:pt x="15805925" y="3965602"/>
                </a:moveTo>
                <a:cubicBezTo>
                  <a:pt x="15822535" y="3968370"/>
                  <a:pt x="15834163" y="3982212"/>
                  <a:pt x="15831948" y="3997161"/>
                </a:cubicBezTo>
                <a:cubicBezTo>
                  <a:pt x="15829733" y="4012110"/>
                  <a:pt x="15814230" y="4021523"/>
                  <a:pt x="15797620" y="4019309"/>
                </a:cubicBezTo>
                <a:cubicBezTo>
                  <a:pt x="15781010" y="4016540"/>
                  <a:pt x="15769383" y="4002698"/>
                  <a:pt x="15771597" y="3987749"/>
                </a:cubicBezTo>
                <a:cubicBezTo>
                  <a:pt x="15773812" y="3972800"/>
                  <a:pt x="15789315" y="3962833"/>
                  <a:pt x="15805925" y="3965602"/>
                </a:cubicBezTo>
                <a:close/>
                <a:moveTo>
                  <a:pt x="704433" y="3963941"/>
                </a:moveTo>
                <a:cubicBezTo>
                  <a:pt x="721597" y="3966709"/>
                  <a:pt x="733225" y="3981105"/>
                  <a:pt x="731010" y="3996054"/>
                </a:cubicBezTo>
                <a:cubicBezTo>
                  <a:pt x="728795" y="4011003"/>
                  <a:pt x="712739" y="4020969"/>
                  <a:pt x="695575" y="4018201"/>
                </a:cubicBezTo>
                <a:cubicBezTo>
                  <a:pt x="678411" y="4015433"/>
                  <a:pt x="666783" y="4001037"/>
                  <a:pt x="668998" y="3986088"/>
                </a:cubicBezTo>
                <a:cubicBezTo>
                  <a:pt x="671767" y="3971139"/>
                  <a:pt x="687269" y="3961172"/>
                  <a:pt x="704433" y="3963941"/>
                </a:cubicBezTo>
                <a:close/>
                <a:moveTo>
                  <a:pt x="19811774" y="3962833"/>
                </a:moveTo>
                <a:cubicBezTo>
                  <a:pt x="19827834" y="3965602"/>
                  <a:pt x="19839458" y="3979444"/>
                  <a:pt x="19837246" y="3993839"/>
                </a:cubicBezTo>
                <a:cubicBezTo>
                  <a:pt x="19835030" y="4008235"/>
                  <a:pt x="19820082" y="4017647"/>
                  <a:pt x="19803470" y="4015433"/>
                </a:cubicBezTo>
                <a:cubicBezTo>
                  <a:pt x="19787414" y="4012664"/>
                  <a:pt x="19775786" y="3998822"/>
                  <a:pt x="19778002" y="3984427"/>
                </a:cubicBezTo>
                <a:cubicBezTo>
                  <a:pt x="19780216" y="3970031"/>
                  <a:pt x="19795166" y="3960619"/>
                  <a:pt x="19811774" y="3962833"/>
                </a:cubicBezTo>
                <a:close/>
                <a:moveTo>
                  <a:pt x="16630351" y="3957851"/>
                </a:moveTo>
                <a:cubicBezTo>
                  <a:pt x="16645853" y="3960066"/>
                  <a:pt x="16656373" y="3973354"/>
                  <a:pt x="16654158" y="3986642"/>
                </a:cubicBezTo>
                <a:cubicBezTo>
                  <a:pt x="16651944" y="4000484"/>
                  <a:pt x="16637547" y="4009343"/>
                  <a:pt x="16622598" y="4006574"/>
                </a:cubicBezTo>
                <a:cubicBezTo>
                  <a:pt x="16607095" y="4004360"/>
                  <a:pt x="16596576" y="3991071"/>
                  <a:pt x="16598790" y="3977783"/>
                </a:cubicBezTo>
                <a:cubicBezTo>
                  <a:pt x="16601006" y="3964495"/>
                  <a:pt x="16615400" y="3955082"/>
                  <a:pt x="16630351" y="3957851"/>
                </a:cubicBezTo>
                <a:close/>
                <a:moveTo>
                  <a:pt x="8465348" y="3955636"/>
                </a:moveTo>
                <a:cubicBezTo>
                  <a:pt x="8481957" y="3958404"/>
                  <a:pt x="8493030" y="3972246"/>
                  <a:pt x="8490817" y="3986641"/>
                </a:cubicBezTo>
                <a:cubicBezTo>
                  <a:pt x="8488601" y="4001037"/>
                  <a:pt x="8473099" y="4011003"/>
                  <a:pt x="8457043" y="4008235"/>
                </a:cubicBezTo>
                <a:cubicBezTo>
                  <a:pt x="8440431" y="4005467"/>
                  <a:pt x="8429357" y="3991625"/>
                  <a:pt x="8431573" y="3977229"/>
                </a:cubicBezTo>
                <a:cubicBezTo>
                  <a:pt x="8433787" y="3962833"/>
                  <a:pt x="8448737" y="3952867"/>
                  <a:pt x="8465348" y="3955636"/>
                </a:cubicBezTo>
                <a:close/>
                <a:moveTo>
                  <a:pt x="19730854" y="3947995"/>
                </a:moveTo>
                <a:cubicBezTo>
                  <a:pt x="19747762" y="3950702"/>
                  <a:pt x="19759548" y="3964891"/>
                  <a:pt x="19757180" y="3979685"/>
                </a:cubicBezTo>
                <a:cubicBezTo>
                  <a:pt x="19754810" y="3994480"/>
                  <a:pt x="19739184" y="4004278"/>
                  <a:pt x="19722276" y="4001570"/>
                </a:cubicBezTo>
                <a:cubicBezTo>
                  <a:pt x="19705368" y="3998863"/>
                  <a:pt x="19693580" y="3984675"/>
                  <a:pt x="19695950" y="3969881"/>
                </a:cubicBezTo>
                <a:cubicBezTo>
                  <a:pt x="19698318" y="3955085"/>
                  <a:pt x="19713946" y="3945288"/>
                  <a:pt x="19730854" y="3947995"/>
                </a:cubicBezTo>
                <a:close/>
                <a:moveTo>
                  <a:pt x="7603266" y="3942902"/>
                </a:moveTo>
                <a:cubicBezTo>
                  <a:pt x="7619325" y="3945670"/>
                  <a:pt x="7630949" y="3959512"/>
                  <a:pt x="7628737" y="3973908"/>
                </a:cubicBezTo>
                <a:cubicBezTo>
                  <a:pt x="7626522" y="3988303"/>
                  <a:pt x="7611572" y="3997716"/>
                  <a:pt x="7594962" y="3995501"/>
                </a:cubicBezTo>
                <a:cubicBezTo>
                  <a:pt x="7578906" y="3992733"/>
                  <a:pt x="7567275" y="3978891"/>
                  <a:pt x="7569491" y="3964495"/>
                </a:cubicBezTo>
                <a:cubicBezTo>
                  <a:pt x="7571706" y="3950100"/>
                  <a:pt x="7586655" y="3940133"/>
                  <a:pt x="7603266" y="3942902"/>
                </a:cubicBezTo>
                <a:close/>
                <a:moveTo>
                  <a:pt x="8945731" y="3933834"/>
                </a:moveTo>
                <a:cubicBezTo>
                  <a:pt x="8962639" y="3936540"/>
                  <a:pt x="8974427" y="3950727"/>
                  <a:pt x="8972059" y="3965521"/>
                </a:cubicBezTo>
                <a:cubicBezTo>
                  <a:pt x="8969692" y="3980316"/>
                  <a:pt x="8954067" y="3990116"/>
                  <a:pt x="8937159" y="3987411"/>
                </a:cubicBezTo>
                <a:cubicBezTo>
                  <a:pt x="8920250" y="3984705"/>
                  <a:pt x="8908461" y="3970518"/>
                  <a:pt x="8910830" y="3955724"/>
                </a:cubicBezTo>
                <a:cubicBezTo>
                  <a:pt x="8913197" y="3940929"/>
                  <a:pt x="8928823" y="3931129"/>
                  <a:pt x="8945731" y="3933834"/>
                </a:cubicBezTo>
                <a:close/>
                <a:moveTo>
                  <a:pt x="19895382" y="3932935"/>
                </a:moveTo>
                <a:cubicBezTo>
                  <a:pt x="19911438" y="3935703"/>
                  <a:pt x="19922510" y="3948992"/>
                  <a:pt x="19920298" y="3962834"/>
                </a:cubicBezTo>
                <a:cubicBezTo>
                  <a:pt x="19918082" y="3976676"/>
                  <a:pt x="19903132" y="3986088"/>
                  <a:pt x="19887630" y="3983873"/>
                </a:cubicBezTo>
                <a:cubicBezTo>
                  <a:pt x="19871574" y="3981105"/>
                  <a:pt x="19860500" y="3967817"/>
                  <a:pt x="19862714" y="3953975"/>
                </a:cubicBezTo>
                <a:cubicBezTo>
                  <a:pt x="19864930" y="3939579"/>
                  <a:pt x="19879878" y="3930167"/>
                  <a:pt x="19895382" y="3932935"/>
                </a:cubicBezTo>
                <a:close/>
                <a:moveTo>
                  <a:pt x="19644010" y="3932935"/>
                </a:moveTo>
                <a:cubicBezTo>
                  <a:pt x="19661174" y="3935703"/>
                  <a:pt x="19673356" y="3950099"/>
                  <a:pt x="19671142" y="3965602"/>
                </a:cubicBezTo>
                <a:cubicBezTo>
                  <a:pt x="19668926" y="3981105"/>
                  <a:pt x="19652870" y="3991071"/>
                  <a:pt x="19635154" y="3988303"/>
                </a:cubicBezTo>
                <a:cubicBezTo>
                  <a:pt x="19617988" y="3985534"/>
                  <a:pt x="19605808" y="3971139"/>
                  <a:pt x="19608022" y="3955636"/>
                </a:cubicBezTo>
                <a:cubicBezTo>
                  <a:pt x="19610238" y="3940133"/>
                  <a:pt x="19626294" y="3930167"/>
                  <a:pt x="19644010" y="3932935"/>
                </a:cubicBezTo>
                <a:close/>
                <a:moveTo>
                  <a:pt x="9455271" y="3932935"/>
                </a:moveTo>
                <a:cubicBezTo>
                  <a:pt x="9472435" y="3935703"/>
                  <a:pt x="9484616" y="3950653"/>
                  <a:pt x="9482402" y="3966156"/>
                </a:cubicBezTo>
                <a:cubicBezTo>
                  <a:pt x="9480186" y="3981659"/>
                  <a:pt x="9463576" y="3991625"/>
                  <a:pt x="9446412" y="3988857"/>
                </a:cubicBezTo>
                <a:cubicBezTo>
                  <a:pt x="9429248" y="3986088"/>
                  <a:pt x="9417068" y="3971139"/>
                  <a:pt x="9419282" y="3955636"/>
                </a:cubicBezTo>
                <a:cubicBezTo>
                  <a:pt x="9421497" y="3940133"/>
                  <a:pt x="9438107" y="3930167"/>
                  <a:pt x="9455271" y="3932935"/>
                </a:cubicBezTo>
                <a:close/>
                <a:moveTo>
                  <a:pt x="6281912" y="3931395"/>
                </a:moveTo>
                <a:cubicBezTo>
                  <a:pt x="6298519" y="3934052"/>
                  <a:pt x="6310062" y="3948200"/>
                  <a:pt x="6307694" y="3962994"/>
                </a:cubicBezTo>
                <a:cubicBezTo>
                  <a:pt x="6305326" y="3977789"/>
                  <a:pt x="6289945" y="3987630"/>
                  <a:pt x="6273339" y="3984972"/>
                </a:cubicBezTo>
                <a:cubicBezTo>
                  <a:pt x="6256733" y="3982315"/>
                  <a:pt x="6245190" y="3968166"/>
                  <a:pt x="6247557" y="3953372"/>
                </a:cubicBezTo>
                <a:cubicBezTo>
                  <a:pt x="6249925" y="3938577"/>
                  <a:pt x="6265307" y="3928738"/>
                  <a:pt x="6281912" y="3931395"/>
                </a:cubicBezTo>
                <a:close/>
                <a:moveTo>
                  <a:pt x="21339922" y="3929059"/>
                </a:moveTo>
                <a:cubicBezTo>
                  <a:pt x="21355980" y="3931827"/>
                  <a:pt x="21367054" y="3945116"/>
                  <a:pt x="21364838" y="3958958"/>
                </a:cubicBezTo>
                <a:cubicBezTo>
                  <a:pt x="21362624" y="3972800"/>
                  <a:pt x="21347674" y="3982212"/>
                  <a:pt x="21332170" y="3979997"/>
                </a:cubicBezTo>
                <a:cubicBezTo>
                  <a:pt x="21316114" y="3977229"/>
                  <a:pt x="21305042" y="3963941"/>
                  <a:pt x="21307256" y="3950099"/>
                </a:cubicBezTo>
                <a:cubicBezTo>
                  <a:pt x="21309470" y="3935703"/>
                  <a:pt x="21323866" y="3926291"/>
                  <a:pt x="21339922" y="3929059"/>
                </a:cubicBezTo>
                <a:close/>
                <a:moveTo>
                  <a:pt x="4816596" y="3925738"/>
                </a:moveTo>
                <a:cubicBezTo>
                  <a:pt x="4833207" y="3928506"/>
                  <a:pt x="4844835" y="3942348"/>
                  <a:pt x="4842619" y="3957297"/>
                </a:cubicBezTo>
                <a:cubicBezTo>
                  <a:pt x="4840405" y="3972247"/>
                  <a:pt x="4824903" y="3981659"/>
                  <a:pt x="4808291" y="3979445"/>
                </a:cubicBezTo>
                <a:cubicBezTo>
                  <a:pt x="4791681" y="3976676"/>
                  <a:pt x="4780054" y="3962834"/>
                  <a:pt x="4782269" y="3947885"/>
                </a:cubicBezTo>
                <a:cubicBezTo>
                  <a:pt x="4784483" y="3932936"/>
                  <a:pt x="4799986" y="3922969"/>
                  <a:pt x="4816596" y="3925738"/>
                </a:cubicBezTo>
                <a:close/>
                <a:moveTo>
                  <a:pt x="18706638" y="3925737"/>
                </a:moveTo>
                <a:cubicBezTo>
                  <a:pt x="18723801" y="3928505"/>
                  <a:pt x="18735982" y="3942901"/>
                  <a:pt x="18733213" y="3958404"/>
                </a:cubicBezTo>
                <a:cubicBezTo>
                  <a:pt x="18730999" y="3973907"/>
                  <a:pt x="18714943" y="3983873"/>
                  <a:pt x="18697779" y="3981105"/>
                </a:cubicBezTo>
                <a:cubicBezTo>
                  <a:pt x="18680614" y="3978336"/>
                  <a:pt x="18668433" y="3963941"/>
                  <a:pt x="18671202" y="3948438"/>
                </a:cubicBezTo>
                <a:cubicBezTo>
                  <a:pt x="18673417" y="3932935"/>
                  <a:pt x="18689473" y="3922969"/>
                  <a:pt x="18706638" y="3925737"/>
                </a:cubicBezTo>
                <a:close/>
                <a:moveTo>
                  <a:pt x="10693277" y="3917986"/>
                </a:moveTo>
                <a:cubicBezTo>
                  <a:pt x="10710994" y="3920755"/>
                  <a:pt x="10722621" y="3935704"/>
                  <a:pt x="10720406" y="3951207"/>
                </a:cubicBezTo>
                <a:cubicBezTo>
                  <a:pt x="10718192" y="3966710"/>
                  <a:pt x="10701582" y="3976676"/>
                  <a:pt x="10684418" y="3973908"/>
                </a:cubicBezTo>
                <a:cubicBezTo>
                  <a:pt x="10666700" y="3971139"/>
                  <a:pt x="10655073" y="3956190"/>
                  <a:pt x="10657288" y="3940687"/>
                </a:cubicBezTo>
                <a:cubicBezTo>
                  <a:pt x="10660056" y="3925738"/>
                  <a:pt x="10676112" y="3915218"/>
                  <a:pt x="10693277" y="3917986"/>
                </a:cubicBezTo>
                <a:close/>
                <a:moveTo>
                  <a:pt x="1630202" y="3910235"/>
                </a:moveTo>
                <a:cubicBezTo>
                  <a:pt x="1646812" y="3913003"/>
                  <a:pt x="1658439" y="3926845"/>
                  <a:pt x="1655671" y="3941794"/>
                </a:cubicBezTo>
                <a:cubicBezTo>
                  <a:pt x="1653456" y="3956743"/>
                  <a:pt x="1637953" y="3966156"/>
                  <a:pt x="1621343" y="3963387"/>
                </a:cubicBezTo>
                <a:cubicBezTo>
                  <a:pt x="1604733" y="3960619"/>
                  <a:pt x="1593106" y="3946777"/>
                  <a:pt x="1595874" y="3931828"/>
                </a:cubicBezTo>
                <a:cubicBezTo>
                  <a:pt x="1598642" y="3917432"/>
                  <a:pt x="1613592" y="3907466"/>
                  <a:pt x="1630202" y="3910235"/>
                </a:cubicBezTo>
                <a:close/>
                <a:moveTo>
                  <a:pt x="11004443" y="3910234"/>
                </a:moveTo>
                <a:cubicBezTo>
                  <a:pt x="11022160" y="3913003"/>
                  <a:pt x="11033788" y="3927952"/>
                  <a:pt x="11031573" y="3943455"/>
                </a:cubicBezTo>
                <a:cubicBezTo>
                  <a:pt x="11029358" y="3958958"/>
                  <a:pt x="11012748" y="3969478"/>
                  <a:pt x="10995584" y="3966155"/>
                </a:cubicBezTo>
                <a:cubicBezTo>
                  <a:pt x="10977866" y="3963387"/>
                  <a:pt x="10966239" y="3948438"/>
                  <a:pt x="10968454" y="3932935"/>
                </a:cubicBezTo>
                <a:cubicBezTo>
                  <a:pt x="10971222" y="3917985"/>
                  <a:pt x="10987279" y="3907466"/>
                  <a:pt x="11004443" y="3910234"/>
                </a:cubicBezTo>
                <a:close/>
                <a:moveTo>
                  <a:pt x="17759376" y="3906456"/>
                </a:moveTo>
                <a:cubicBezTo>
                  <a:pt x="17775681" y="3909065"/>
                  <a:pt x="17787018" y="3922927"/>
                  <a:pt x="17784699" y="3937421"/>
                </a:cubicBezTo>
                <a:cubicBezTo>
                  <a:pt x="17782380" y="3951914"/>
                  <a:pt x="17767283" y="3961548"/>
                  <a:pt x="17750978" y="3958939"/>
                </a:cubicBezTo>
                <a:cubicBezTo>
                  <a:pt x="17734673" y="3956330"/>
                  <a:pt x="17723336" y="3942467"/>
                  <a:pt x="17725655" y="3927973"/>
                </a:cubicBezTo>
                <a:cubicBezTo>
                  <a:pt x="17727974" y="3913481"/>
                  <a:pt x="17743072" y="3903847"/>
                  <a:pt x="17759376" y="3906456"/>
                </a:cubicBezTo>
                <a:close/>
                <a:moveTo>
                  <a:pt x="3623451" y="3906359"/>
                </a:moveTo>
                <a:cubicBezTo>
                  <a:pt x="3639508" y="3909127"/>
                  <a:pt x="3650581" y="3922416"/>
                  <a:pt x="3648367" y="3936811"/>
                </a:cubicBezTo>
                <a:cubicBezTo>
                  <a:pt x="3646152" y="3951207"/>
                  <a:pt x="3631203" y="3960619"/>
                  <a:pt x="3615146" y="3957851"/>
                </a:cubicBezTo>
                <a:cubicBezTo>
                  <a:pt x="3599090" y="3955082"/>
                  <a:pt x="3588016" y="3941794"/>
                  <a:pt x="3590231" y="3927399"/>
                </a:cubicBezTo>
                <a:cubicBezTo>
                  <a:pt x="3591892" y="3913003"/>
                  <a:pt x="3606841" y="3903591"/>
                  <a:pt x="3623451" y="3906359"/>
                </a:cubicBezTo>
                <a:close/>
                <a:moveTo>
                  <a:pt x="17325215" y="3905805"/>
                </a:moveTo>
                <a:cubicBezTo>
                  <a:pt x="17340717" y="3908574"/>
                  <a:pt x="17351790" y="3921862"/>
                  <a:pt x="17349576" y="3935704"/>
                </a:cubicBezTo>
                <a:cubicBezTo>
                  <a:pt x="17347362" y="3949546"/>
                  <a:pt x="17332966" y="3958958"/>
                  <a:pt x="17316910" y="3956190"/>
                </a:cubicBezTo>
                <a:cubicBezTo>
                  <a:pt x="17301406" y="3953422"/>
                  <a:pt x="17290333" y="3940133"/>
                  <a:pt x="17292547" y="3926291"/>
                </a:cubicBezTo>
                <a:cubicBezTo>
                  <a:pt x="17294763" y="3913003"/>
                  <a:pt x="17309157" y="3903591"/>
                  <a:pt x="17325215" y="3905805"/>
                </a:cubicBezTo>
                <a:close/>
                <a:moveTo>
                  <a:pt x="18220509" y="3905251"/>
                </a:moveTo>
                <a:cubicBezTo>
                  <a:pt x="18237120" y="3908019"/>
                  <a:pt x="18248746" y="3921861"/>
                  <a:pt x="18246532" y="3936810"/>
                </a:cubicBezTo>
                <a:cubicBezTo>
                  <a:pt x="18244318" y="3951760"/>
                  <a:pt x="18228814" y="3961726"/>
                  <a:pt x="18212204" y="3958958"/>
                </a:cubicBezTo>
                <a:cubicBezTo>
                  <a:pt x="18195594" y="3956189"/>
                  <a:pt x="18183966" y="3942347"/>
                  <a:pt x="18186182" y="3927398"/>
                </a:cubicBezTo>
                <a:cubicBezTo>
                  <a:pt x="18188396" y="3912449"/>
                  <a:pt x="18203345" y="3902482"/>
                  <a:pt x="18220509" y="3905251"/>
                </a:cubicBezTo>
                <a:close/>
                <a:moveTo>
                  <a:pt x="10386003" y="3904144"/>
                </a:moveTo>
                <a:cubicBezTo>
                  <a:pt x="10403167" y="3906913"/>
                  <a:pt x="10415347" y="3921862"/>
                  <a:pt x="10413132" y="3937365"/>
                </a:cubicBezTo>
                <a:cubicBezTo>
                  <a:pt x="10410917" y="3952868"/>
                  <a:pt x="10394307" y="3962834"/>
                  <a:pt x="10377144" y="3960066"/>
                </a:cubicBezTo>
                <a:cubicBezTo>
                  <a:pt x="10359980" y="3957297"/>
                  <a:pt x="10347798" y="3942348"/>
                  <a:pt x="10350013" y="3926845"/>
                </a:cubicBezTo>
                <a:cubicBezTo>
                  <a:pt x="10352782" y="3911342"/>
                  <a:pt x="10368837" y="3900822"/>
                  <a:pt x="10386003" y="3904144"/>
                </a:cubicBezTo>
                <a:close/>
                <a:moveTo>
                  <a:pt x="3342185" y="3900822"/>
                </a:moveTo>
                <a:cubicBezTo>
                  <a:pt x="3358242" y="3903590"/>
                  <a:pt x="3369316" y="3916879"/>
                  <a:pt x="3367101" y="3931274"/>
                </a:cubicBezTo>
                <a:cubicBezTo>
                  <a:pt x="3364886" y="3945670"/>
                  <a:pt x="3349936" y="3955082"/>
                  <a:pt x="3333879" y="3952314"/>
                </a:cubicBezTo>
                <a:cubicBezTo>
                  <a:pt x="3317824" y="3949545"/>
                  <a:pt x="3306750" y="3936257"/>
                  <a:pt x="3308965" y="3921862"/>
                </a:cubicBezTo>
                <a:cubicBezTo>
                  <a:pt x="3311180" y="3908020"/>
                  <a:pt x="3326128" y="3898607"/>
                  <a:pt x="3342185" y="3900822"/>
                </a:cubicBezTo>
                <a:close/>
                <a:moveTo>
                  <a:pt x="15814230" y="3898053"/>
                </a:moveTo>
                <a:cubicBezTo>
                  <a:pt x="15829734" y="3900268"/>
                  <a:pt x="15840253" y="3913556"/>
                  <a:pt x="15838039" y="3926844"/>
                </a:cubicBezTo>
                <a:cubicBezTo>
                  <a:pt x="15835825" y="3940132"/>
                  <a:pt x="15821983" y="3949545"/>
                  <a:pt x="15806479" y="3946777"/>
                </a:cubicBezTo>
                <a:cubicBezTo>
                  <a:pt x="15790976" y="3944562"/>
                  <a:pt x="15780457" y="3931274"/>
                  <a:pt x="15782671" y="3917985"/>
                </a:cubicBezTo>
                <a:cubicBezTo>
                  <a:pt x="15784885" y="3904697"/>
                  <a:pt x="15798727" y="3895838"/>
                  <a:pt x="15814230" y="3898053"/>
                </a:cubicBezTo>
                <a:close/>
                <a:moveTo>
                  <a:pt x="9769206" y="3896946"/>
                </a:moveTo>
                <a:cubicBezTo>
                  <a:pt x="9786370" y="3899715"/>
                  <a:pt x="9798550" y="3914664"/>
                  <a:pt x="9796336" y="3930167"/>
                </a:cubicBezTo>
                <a:cubicBezTo>
                  <a:pt x="9794121" y="3945670"/>
                  <a:pt x="9777511" y="3955636"/>
                  <a:pt x="9760348" y="3952868"/>
                </a:cubicBezTo>
                <a:cubicBezTo>
                  <a:pt x="9743183" y="3950099"/>
                  <a:pt x="9731002" y="3935150"/>
                  <a:pt x="9733217" y="3919647"/>
                </a:cubicBezTo>
                <a:cubicBezTo>
                  <a:pt x="9735985" y="3904698"/>
                  <a:pt x="9752042" y="3894178"/>
                  <a:pt x="9769206" y="3896946"/>
                </a:cubicBezTo>
                <a:close/>
                <a:moveTo>
                  <a:pt x="8763781" y="3895286"/>
                </a:moveTo>
                <a:cubicBezTo>
                  <a:pt x="8780391" y="3898054"/>
                  <a:pt x="8791465" y="3911896"/>
                  <a:pt x="8789250" y="3926291"/>
                </a:cubicBezTo>
                <a:cubicBezTo>
                  <a:pt x="8787034" y="3940687"/>
                  <a:pt x="8771532" y="3950653"/>
                  <a:pt x="8755475" y="3947885"/>
                </a:cubicBezTo>
                <a:cubicBezTo>
                  <a:pt x="8738865" y="3945117"/>
                  <a:pt x="8727791" y="3931275"/>
                  <a:pt x="8730005" y="3916879"/>
                </a:cubicBezTo>
                <a:cubicBezTo>
                  <a:pt x="8732220" y="3902483"/>
                  <a:pt x="8747170" y="3892517"/>
                  <a:pt x="8763781" y="3895286"/>
                </a:cubicBezTo>
                <a:close/>
                <a:moveTo>
                  <a:pt x="15719553" y="3895285"/>
                </a:moveTo>
                <a:cubicBezTo>
                  <a:pt x="15735609" y="3898053"/>
                  <a:pt x="15746682" y="3911342"/>
                  <a:pt x="15744468" y="3925737"/>
                </a:cubicBezTo>
                <a:cubicBezTo>
                  <a:pt x="15742253" y="3940133"/>
                  <a:pt x="15727304" y="3949545"/>
                  <a:pt x="15711247" y="3946777"/>
                </a:cubicBezTo>
                <a:cubicBezTo>
                  <a:pt x="15695190" y="3944008"/>
                  <a:pt x="15684117" y="3930720"/>
                  <a:pt x="15686332" y="3916325"/>
                </a:cubicBezTo>
                <a:cubicBezTo>
                  <a:pt x="15688546" y="3902483"/>
                  <a:pt x="15703495" y="3893070"/>
                  <a:pt x="15719553" y="3895285"/>
                </a:cubicBezTo>
                <a:close/>
                <a:moveTo>
                  <a:pt x="3907485" y="3893624"/>
                </a:moveTo>
                <a:cubicBezTo>
                  <a:pt x="3923542" y="3896392"/>
                  <a:pt x="3935169" y="3909680"/>
                  <a:pt x="3932401" y="3924076"/>
                </a:cubicBezTo>
                <a:cubicBezTo>
                  <a:pt x="3930186" y="3938472"/>
                  <a:pt x="3915236" y="3947884"/>
                  <a:pt x="3899180" y="3945116"/>
                </a:cubicBezTo>
                <a:cubicBezTo>
                  <a:pt x="3883123" y="3942347"/>
                  <a:pt x="3871496" y="3929059"/>
                  <a:pt x="3874265" y="3914664"/>
                </a:cubicBezTo>
                <a:cubicBezTo>
                  <a:pt x="3876479" y="3900822"/>
                  <a:pt x="3891428" y="3891409"/>
                  <a:pt x="3907485" y="3893624"/>
                </a:cubicBezTo>
                <a:close/>
                <a:moveTo>
                  <a:pt x="16917154" y="3892517"/>
                </a:moveTo>
                <a:cubicBezTo>
                  <a:pt x="16932658" y="3894732"/>
                  <a:pt x="16943178" y="3908020"/>
                  <a:pt x="16940963" y="3921308"/>
                </a:cubicBezTo>
                <a:cubicBezTo>
                  <a:pt x="16938749" y="3935150"/>
                  <a:pt x="16924352" y="3944009"/>
                  <a:pt x="16909403" y="3941240"/>
                </a:cubicBezTo>
                <a:cubicBezTo>
                  <a:pt x="16893900" y="3939026"/>
                  <a:pt x="16883381" y="3925737"/>
                  <a:pt x="16885595" y="3912449"/>
                </a:cubicBezTo>
                <a:cubicBezTo>
                  <a:pt x="16887256" y="3899161"/>
                  <a:pt x="16901652" y="3889748"/>
                  <a:pt x="16917154" y="3892517"/>
                </a:cubicBezTo>
                <a:close/>
                <a:moveTo>
                  <a:pt x="16261047" y="3889748"/>
                </a:moveTo>
                <a:cubicBezTo>
                  <a:pt x="16275997" y="3891963"/>
                  <a:pt x="16286517" y="3904698"/>
                  <a:pt x="16284302" y="3917986"/>
                </a:cubicBezTo>
                <a:cubicBezTo>
                  <a:pt x="16282087" y="3931274"/>
                  <a:pt x="16268245" y="3940133"/>
                  <a:pt x="16253296" y="3937365"/>
                </a:cubicBezTo>
                <a:cubicBezTo>
                  <a:pt x="16238347" y="3935150"/>
                  <a:pt x="16227826" y="3922416"/>
                  <a:pt x="16230042" y="3909127"/>
                </a:cubicBezTo>
                <a:cubicBezTo>
                  <a:pt x="16232256" y="3895839"/>
                  <a:pt x="16246098" y="3887534"/>
                  <a:pt x="16261047" y="3889748"/>
                </a:cubicBezTo>
                <a:close/>
                <a:moveTo>
                  <a:pt x="10079265" y="3889748"/>
                </a:moveTo>
                <a:cubicBezTo>
                  <a:pt x="10096429" y="3892517"/>
                  <a:pt x="10108610" y="3907466"/>
                  <a:pt x="10106396" y="3922969"/>
                </a:cubicBezTo>
                <a:cubicBezTo>
                  <a:pt x="10104180" y="3938472"/>
                  <a:pt x="10087570" y="3948438"/>
                  <a:pt x="10070406" y="3945669"/>
                </a:cubicBezTo>
                <a:cubicBezTo>
                  <a:pt x="10053242" y="3942901"/>
                  <a:pt x="10041061" y="3927952"/>
                  <a:pt x="10043276" y="3912449"/>
                </a:cubicBezTo>
                <a:cubicBezTo>
                  <a:pt x="10045492" y="3897500"/>
                  <a:pt x="10061547" y="3886980"/>
                  <a:pt x="10079265" y="3889748"/>
                </a:cubicBezTo>
                <a:close/>
                <a:moveTo>
                  <a:pt x="3062687" y="3889313"/>
                </a:moveTo>
                <a:cubicBezTo>
                  <a:pt x="3078689" y="3891874"/>
                  <a:pt x="3089820" y="3905453"/>
                  <a:pt x="3087550" y="3919643"/>
                </a:cubicBezTo>
                <a:cubicBezTo>
                  <a:pt x="3085279" y="3933835"/>
                  <a:pt x="3070466" y="3943263"/>
                  <a:pt x="3054464" y="3940702"/>
                </a:cubicBezTo>
                <a:cubicBezTo>
                  <a:pt x="3038460" y="3938141"/>
                  <a:pt x="3027329" y="3924562"/>
                  <a:pt x="3029600" y="3910371"/>
                </a:cubicBezTo>
                <a:cubicBezTo>
                  <a:pt x="3031871" y="3896180"/>
                  <a:pt x="3046684" y="3886752"/>
                  <a:pt x="3062687" y="3889313"/>
                </a:cubicBezTo>
                <a:close/>
                <a:moveTo>
                  <a:pt x="5994815" y="3889195"/>
                </a:moveTo>
                <a:cubicBezTo>
                  <a:pt x="6011426" y="3891964"/>
                  <a:pt x="6023055" y="3905806"/>
                  <a:pt x="6020839" y="3920755"/>
                </a:cubicBezTo>
                <a:cubicBezTo>
                  <a:pt x="6018625" y="3935704"/>
                  <a:pt x="6003120" y="3945670"/>
                  <a:pt x="5986512" y="3942902"/>
                </a:cubicBezTo>
                <a:cubicBezTo>
                  <a:pt x="5969901" y="3940133"/>
                  <a:pt x="5958274" y="3926291"/>
                  <a:pt x="5960489" y="3911342"/>
                </a:cubicBezTo>
                <a:cubicBezTo>
                  <a:pt x="5962151" y="3895839"/>
                  <a:pt x="5977653" y="3886427"/>
                  <a:pt x="5994815" y="3889195"/>
                </a:cubicBezTo>
                <a:close/>
                <a:moveTo>
                  <a:pt x="7324775" y="3888087"/>
                </a:moveTo>
                <a:cubicBezTo>
                  <a:pt x="7340824" y="3890856"/>
                  <a:pt x="7352449" y="3904698"/>
                  <a:pt x="7350238" y="3919093"/>
                </a:cubicBezTo>
                <a:cubicBezTo>
                  <a:pt x="7348018" y="3933489"/>
                  <a:pt x="7333081" y="3942901"/>
                  <a:pt x="7316471" y="3940687"/>
                </a:cubicBezTo>
                <a:cubicBezTo>
                  <a:pt x="7300408" y="3937918"/>
                  <a:pt x="7288780" y="3924076"/>
                  <a:pt x="7290993" y="3909681"/>
                </a:cubicBezTo>
                <a:cubicBezTo>
                  <a:pt x="7293206" y="3895285"/>
                  <a:pt x="7308159" y="3885873"/>
                  <a:pt x="7324775" y="3888087"/>
                </a:cubicBezTo>
                <a:close/>
                <a:moveTo>
                  <a:pt x="5115585" y="3885319"/>
                </a:moveTo>
                <a:cubicBezTo>
                  <a:pt x="5132194" y="3888087"/>
                  <a:pt x="5143821" y="3901929"/>
                  <a:pt x="5141607" y="3916878"/>
                </a:cubicBezTo>
                <a:cubicBezTo>
                  <a:pt x="5139391" y="3931827"/>
                  <a:pt x="5123888" y="3941240"/>
                  <a:pt x="5107277" y="3939026"/>
                </a:cubicBezTo>
                <a:cubicBezTo>
                  <a:pt x="5090665" y="3936257"/>
                  <a:pt x="5079039" y="3922415"/>
                  <a:pt x="5081254" y="3907466"/>
                </a:cubicBezTo>
                <a:cubicBezTo>
                  <a:pt x="5083470" y="3892517"/>
                  <a:pt x="5098970" y="3882550"/>
                  <a:pt x="5115585" y="3885319"/>
                </a:cubicBezTo>
                <a:close/>
                <a:moveTo>
                  <a:pt x="21637246" y="3884765"/>
                </a:moveTo>
                <a:cubicBezTo>
                  <a:pt x="21653306" y="3887533"/>
                  <a:pt x="21664378" y="3900822"/>
                  <a:pt x="21662162" y="3914664"/>
                </a:cubicBezTo>
                <a:cubicBezTo>
                  <a:pt x="21659948" y="3928506"/>
                  <a:pt x="21644998" y="3937918"/>
                  <a:pt x="21629496" y="3935703"/>
                </a:cubicBezTo>
                <a:cubicBezTo>
                  <a:pt x="21613440" y="3932935"/>
                  <a:pt x="21602366" y="3919647"/>
                  <a:pt x="21604582" y="3905805"/>
                </a:cubicBezTo>
                <a:cubicBezTo>
                  <a:pt x="21606242" y="3891409"/>
                  <a:pt x="21621190" y="3881997"/>
                  <a:pt x="21637246" y="3884765"/>
                </a:cubicBezTo>
                <a:close/>
                <a:moveTo>
                  <a:pt x="19338382" y="3884765"/>
                </a:moveTo>
                <a:cubicBezTo>
                  <a:pt x="19355546" y="3887534"/>
                  <a:pt x="19367726" y="3901929"/>
                  <a:pt x="19364958" y="3917432"/>
                </a:cubicBezTo>
                <a:cubicBezTo>
                  <a:pt x="19362744" y="3932935"/>
                  <a:pt x="19346686" y="3942901"/>
                  <a:pt x="19328970" y="3940133"/>
                </a:cubicBezTo>
                <a:cubicBezTo>
                  <a:pt x="19311806" y="3937364"/>
                  <a:pt x="19299624" y="3922969"/>
                  <a:pt x="19302394" y="3907466"/>
                </a:cubicBezTo>
                <a:cubicBezTo>
                  <a:pt x="19305162" y="3892517"/>
                  <a:pt x="19321218" y="3881997"/>
                  <a:pt x="19338382" y="3884765"/>
                </a:cubicBezTo>
                <a:close/>
                <a:moveTo>
                  <a:pt x="422059" y="3884212"/>
                </a:moveTo>
                <a:cubicBezTo>
                  <a:pt x="439223" y="3886980"/>
                  <a:pt x="450851" y="3901376"/>
                  <a:pt x="448636" y="3916325"/>
                </a:cubicBezTo>
                <a:cubicBezTo>
                  <a:pt x="446421" y="3931274"/>
                  <a:pt x="430365" y="3941240"/>
                  <a:pt x="413201" y="3938472"/>
                </a:cubicBezTo>
                <a:cubicBezTo>
                  <a:pt x="396037" y="3935704"/>
                  <a:pt x="384409" y="3921308"/>
                  <a:pt x="386624" y="3906359"/>
                </a:cubicBezTo>
                <a:cubicBezTo>
                  <a:pt x="388839" y="3891410"/>
                  <a:pt x="404895" y="3881443"/>
                  <a:pt x="422059" y="3884212"/>
                </a:cubicBezTo>
                <a:close/>
                <a:moveTo>
                  <a:pt x="19025554" y="3883658"/>
                </a:moveTo>
                <a:cubicBezTo>
                  <a:pt x="19042718" y="3886426"/>
                  <a:pt x="19054900" y="3900822"/>
                  <a:pt x="19052130" y="3916325"/>
                </a:cubicBezTo>
                <a:cubicBezTo>
                  <a:pt x="19049918" y="3931828"/>
                  <a:pt x="19033860" y="3941794"/>
                  <a:pt x="19016698" y="3939026"/>
                </a:cubicBezTo>
                <a:cubicBezTo>
                  <a:pt x="18999532" y="3936257"/>
                  <a:pt x="18987350" y="3921862"/>
                  <a:pt x="18990120" y="3906359"/>
                </a:cubicBezTo>
                <a:cubicBezTo>
                  <a:pt x="18992334" y="3890856"/>
                  <a:pt x="19008390" y="3880890"/>
                  <a:pt x="19025554" y="3883658"/>
                </a:cubicBezTo>
                <a:close/>
                <a:moveTo>
                  <a:pt x="15615461" y="3881997"/>
                </a:moveTo>
                <a:cubicBezTo>
                  <a:pt x="15632624" y="3884765"/>
                  <a:pt x="15644252" y="3899161"/>
                  <a:pt x="15642038" y="3914664"/>
                </a:cubicBezTo>
                <a:cubicBezTo>
                  <a:pt x="15639822" y="3930167"/>
                  <a:pt x="15623766" y="3940133"/>
                  <a:pt x="15606602" y="3937365"/>
                </a:cubicBezTo>
                <a:cubicBezTo>
                  <a:pt x="15589439" y="3934596"/>
                  <a:pt x="15577811" y="3920201"/>
                  <a:pt x="15580025" y="3904698"/>
                </a:cubicBezTo>
                <a:cubicBezTo>
                  <a:pt x="15582241" y="3889195"/>
                  <a:pt x="15598297" y="3879229"/>
                  <a:pt x="15615461" y="3881997"/>
                </a:cubicBezTo>
                <a:close/>
                <a:moveTo>
                  <a:pt x="15994730" y="3880336"/>
                </a:moveTo>
                <a:cubicBezTo>
                  <a:pt x="16009679" y="3882551"/>
                  <a:pt x="16020198" y="3895285"/>
                  <a:pt x="16017984" y="3908573"/>
                </a:cubicBezTo>
                <a:cubicBezTo>
                  <a:pt x="16015770" y="3921861"/>
                  <a:pt x="16001928" y="3930720"/>
                  <a:pt x="15986978" y="3927952"/>
                </a:cubicBezTo>
                <a:cubicBezTo>
                  <a:pt x="15972029" y="3925184"/>
                  <a:pt x="15961509" y="3913003"/>
                  <a:pt x="15963723" y="3899714"/>
                </a:cubicBezTo>
                <a:cubicBezTo>
                  <a:pt x="15965939" y="3886980"/>
                  <a:pt x="15979781" y="3878121"/>
                  <a:pt x="15994730" y="3880336"/>
                </a:cubicBezTo>
                <a:close/>
                <a:moveTo>
                  <a:pt x="11321699" y="3870923"/>
                </a:moveTo>
                <a:cubicBezTo>
                  <a:pt x="11339416" y="3873692"/>
                  <a:pt x="11351597" y="3888641"/>
                  <a:pt x="11348829" y="3904144"/>
                </a:cubicBezTo>
                <a:cubicBezTo>
                  <a:pt x="11346614" y="3919647"/>
                  <a:pt x="11330004" y="3930167"/>
                  <a:pt x="11312840" y="3927398"/>
                </a:cubicBezTo>
                <a:cubicBezTo>
                  <a:pt x="11295676" y="3924630"/>
                  <a:pt x="11282942" y="3909681"/>
                  <a:pt x="11285710" y="3894178"/>
                </a:cubicBezTo>
                <a:cubicBezTo>
                  <a:pt x="11287924" y="3878121"/>
                  <a:pt x="11303981" y="3868155"/>
                  <a:pt x="11321699" y="3870923"/>
                </a:cubicBezTo>
                <a:close/>
                <a:moveTo>
                  <a:pt x="21930694" y="3864833"/>
                </a:moveTo>
                <a:cubicBezTo>
                  <a:pt x="21946754" y="3867601"/>
                  <a:pt x="21957826" y="3880890"/>
                  <a:pt x="21955610" y="3895285"/>
                </a:cubicBezTo>
                <a:cubicBezTo>
                  <a:pt x="21953398" y="3909681"/>
                  <a:pt x="21938448" y="3918540"/>
                  <a:pt x="21922390" y="3916325"/>
                </a:cubicBezTo>
                <a:cubicBezTo>
                  <a:pt x="21906334" y="3913556"/>
                  <a:pt x="21895262" y="3900268"/>
                  <a:pt x="21897474" y="3885873"/>
                </a:cubicBezTo>
                <a:cubicBezTo>
                  <a:pt x="21899690" y="3872031"/>
                  <a:pt x="21914638" y="3862618"/>
                  <a:pt x="21930694" y="3864833"/>
                </a:cubicBezTo>
                <a:close/>
                <a:moveTo>
                  <a:pt x="5704694" y="3864833"/>
                </a:moveTo>
                <a:cubicBezTo>
                  <a:pt x="5721304" y="3867601"/>
                  <a:pt x="5732931" y="3881443"/>
                  <a:pt x="5730715" y="3896392"/>
                </a:cubicBezTo>
                <a:cubicBezTo>
                  <a:pt x="5728501" y="3911342"/>
                  <a:pt x="5712999" y="3921308"/>
                  <a:pt x="5696389" y="3918540"/>
                </a:cubicBezTo>
                <a:cubicBezTo>
                  <a:pt x="5679778" y="3915771"/>
                  <a:pt x="5668151" y="3901929"/>
                  <a:pt x="5670365" y="3886980"/>
                </a:cubicBezTo>
                <a:cubicBezTo>
                  <a:pt x="5672580" y="3872031"/>
                  <a:pt x="5688084" y="3862064"/>
                  <a:pt x="5704694" y="3864833"/>
                </a:cubicBezTo>
                <a:close/>
                <a:moveTo>
                  <a:pt x="19531614" y="3864280"/>
                </a:moveTo>
                <a:cubicBezTo>
                  <a:pt x="19547672" y="3867048"/>
                  <a:pt x="19559298" y="3880890"/>
                  <a:pt x="19557084" y="3895285"/>
                </a:cubicBezTo>
                <a:cubicBezTo>
                  <a:pt x="19554870" y="3909681"/>
                  <a:pt x="19539922" y="3919093"/>
                  <a:pt x="19523310" y="3916879"/>
                </a:cubicBezTo>
                <a:cubicBezTo>
                  <a:pt x="19507254" y="3914111"/>
                  <a:pt x="19495626" y="3900269"/>
                  <a:pt x="19497842" y="3885873"/>
                </a:cubicBezTo>
                <a:cubicBezTo>
                  <a:pt x="19500054" y="3871477"/>
                  <a:pt x="19515558" y="3861511"/>
                  <a:pt x="19531614" y="3864280"/>
                </a:cubicBezTo>
                <a:close/>
                <a:moveTo>
                  <a:pt x="5411799" y="3863726"/>
                </a:moveTo>
                <a:cubicBezTo>
                  <a:pt x="5428409" y="3866494"/>
                  <a:pt x="5440035" y="3880336"/>
                  <a:pt x="5437821" y="3895285"/>
                </a:cubicBezTo>
                <a:cubicBezTo>
                  <a:pt x="5435607" y="3910235"/>
                  <a:pt x="5420104" y="3920201"/>
                  <a:pt x="5403494" y="3917433"/>
                </a:cubicBezTo>
                <a:cubicBezTo>
                  <a:pt x="5386882" y="3914664"/>
                  <a:pt x="5375255" y="3900822"/>
                  <a:pt x="5377471" y="3885873"/>
                </a:cubicBezTo>
                <a:cubicBezTo>
                  <a:pt x="5379683" y="3870924"/>
                  <a:pt x="5395191" y="3860957"/>
                  <a:pt x="5411799" y="3863726"/>
                </a:cubicBezTo>
                <a:close/>
                <a:moveTo>
                  <a:pt x="2785743" y="3863726"/>
                </a:moveTo>
                <a:cubicBezTo>
                  <a:pt x="2801800" y="3866494"/>
                  <a:pt x="2812874" y="3879783"/>
                  <a:pt x="2810659" y="3894178"/>
                </a:cubicBezTo>
                <a:cubicBezTo>
                  <a:pt x="2808444" y="3908574"/>
                  <a:pt x="2793495" y="3917986"/>
                  <a:pt x="2777438" y="3915218"/>
                </a:cubicBezTo>
                <a:cubicBezTo>
                  <a:pt x="2761382" y="3912449"/>
                  <a:pt x="2750308" y="3899161"/>
                  <a:pt x="2752523" y="3884766"/>
                </a:cubicBezTo>
                <a:cubicBezTo>
                  <a:pt x="2754738" y="3870370"/>
                  <a:pt x="2769687" y="3861511"/>
                  <a:pt x="2785743" y="3863726"/>
                </a:cubicBezTo>
                <a:close/>
                <a:moveTo>
                  <a:pt x="19440260" y="3859296"/>
                </a:moveTo>
                <a:cubicBezTo>
                  <a:pt x="19456870" y="3862064"/>
                  <a:pt x="19468496" y="3876460"/>
                  <a:pt x="19466282" y="3890855"/>
                </a:cubicBezTo>
                <a:cubicBezTo>
                  <a:pt x="19464066" y="3905805"/>
                  <a:pt x="19448566" y="3915771"/>
                  <a:pt x="19431400" y="3913003"/>
                </a:cubicBezTo>
                <a:cubicBezTo>
                  <a:pt x="19414790" y="3910234"/>
                  <a:pt x="19403162" y="3895838"/>
                  <a:pt x="19405378" y="3881443"/>
                </a:cubicBezTo>
                <a:cubicBezTo>
                  <a:pt x="19408146" y="3866494"/>
                  <a:pt x="19423650" y="3856527"/>
                  <a:pt x="19440260" y="3859296"/>
                </a:cubicBezTo>
                <a:close/>
                <a:moveTo>
                  <a:pt x="4195396" y="3858189"/>
                </a:moveTo>
                <a:cubicBezTo>
                  <a:pt x="4211453" y="3860957"/>
                  <a:pt x="4223080" y="3874246"/>
                  <a:pt x="4220311" y="3888641"/>
                </a:cubicBezTo>
                <a:cubicBezTo>
                  <a:pt x="4218096" y="3903037"/>
                  <a:pt x="4203147" y="3912449"/>
                  <a:pt x="4187090" y="3909681"/>
                </a:cubicBezTo>
                <a:cubicBezTo>
                  <a:pt x="4171034" y="3906912"/>
                  <a:pt x="4159407" y="3893624"/>
                  <a:pt x="4162176" y="3879228"/>
                </a:cubicBezTo>
                <a:cubicBezTo>
                  <a:pt x="4164390" y="3865387"/>
                  <a:pt x="4179339" y="3855974"/>
                  <a:pt x="4195396" y="3858189"/>
                </a:cubicBezTo>
                <a:close/>
                <a:moveTo>
                  <a:pt x="16535672" y="3852652"/>
                </a:moveTo>
                <a:cubicBezTo>
                  <a:pt x="16550621" y="3854867"/>
                  <a:pt x="16561142" y="3867601"/>
                  <a:pt x="16558926" y="3880889"/>
                </a:cubicBezTo>
                <a:cubicBezTo>
                  <a:pt x="16556712" y="3894177"/>
                  <a:pt x="16542870" y="3903036"/>
                  <a:pt x="16527921" y="3900268"/>
                </a:cubicBezTo>
                <a:cubicBezTo>
                  <a:pt x="16512971" y="3898053"/>
                  <a:pt x="16502451" y="3885319"/>
                  <a:pt x="16504665" y="3872030"/>
                </a:cubicBezTo>
                <a:cubicBezTo>
                  <a:pt x="16506881" y="3859296"/>
                  <a:pt x="16520723" y="3850437"/>
                  <a:pt x="16535672" y="3852652"/>
                </a:cubicBezTo>
                <a:close/>
                <a:moveTo>
                  <a:pt x="19620758" y="3852098"/>
                </a:moveTo>
                <a:cubicBezTo>
                  <a:pt x="19636814" y="3854866"/>
                  <a:pt x="19647888" y="3868154"/>
                  <a:pt x="19645120" y="3881996"/>
                </a:cubicBezTo>
                <a:cubicBezTo>
                  <a:pt x="19642904" y="3895838"/>
                  <a:pt x="19627954" y="3905251"/>
                  <a:pt x="19612452" y="3903036"/>
                </a:cubicBezTo>
                <a:cubicBezTo>
                  <a:pt x="19596396" y="3900268"/>
                  <a:pt x="19585322" y="3886980"/>
                  <a:pt x="19588090" y="3873138"/>
                </a:cubicBezTo>
                <a:cubicBezTo>
                  <a:pt x="19590306" y="3858742"/>
                  <a:pt x="19604702" y="3849883"/>
                  <a:pt x="19620758" y="3852098"/>
                </a:cubicBezTo>
                <a:close/>
                <a:moveTo>
                  <a:pt x="8313111" y="3846562"/>
                </a:moveTo>
                <a:cubicBezTo>
                  <a:pt x="8329167" y="3849330"/>
                  <a:pt x="8340242" y="3862618"/>
                  <a:pt x="8338026" y="3876460"/>
                </a:cubicBezTo>
                <a:cubicBezTo>
                  <a:pt x="8335812" y="3890302"/>
                  <a:pt x="8320864" y="3899715"/>
                  <a:pt x="8305360" y="3897500"/>
                </a:cubicBezTo>
                <a:cubicBezTo>
                  <a:pt x="8289303" y="3894732"/>
                  <a:pt x="8278229" y="3881444"/>
                  <a:pt x="8280443" y="3867602"/>
                </a:cubicBezTo>
                <a:cubicBezTo>
                  <a:pt x="8282104" y="3853206"/>
                  <a:pt x="8297053" y="3843794"/>
                  <a:pt x="8313111" y="3846562"/>
                </a:cubicBezTo>
                <a:close/>
                <a:moveTo>
                  <a:pt x="20265238" y="3843240"/>
                </a:moveTo>
                <a:cubicBezTo>
                  <a:pt x="20280738" y="3845455"/>
                  <a:pt x="20291258" y="3858743"/>
                  <a:pt x="20289044" y="3872585"/>
                </a:cubicBezTo>
                <a:cubicBezTo>
                  <a:pt x="20286830" y="3886427"/>
                  <a:pt x="20272434" y="3895286"/>
                  <a:pt x="20256932" y="3893071"/>
                </a:cubicBezTo>
                <a:cubicBezTo>
                  <a:pt x="20241430" y="3890856"/>
                  <a:pt x="20230908" y="3877568"/>
                  <a:pt x="20233122" y="3863726"/>
                </a:cubicBezTo>
                <a:cubicBezTo>
                  <a:pt x="20235338" y="3849884"/>
                  <a:pt x="20249734" y="3840472"/>
                  <a:pt x="20265238" y="3843240"/>
                </a:cubicBezTo>
                <a:close/>
                <a:moveTo>
                  <a:pt x="9259298" y="3843240"/>
                </a:moveTo>
                <a:cubicBezTo>
                  <a:pt x="9275908" y="3846008"/>
                  <a:pt x="9288088" y="3860404"/>
                  <a:pt x="9285321" y="3875353"/>
                </a:cubicBezTo>
                <a:cubicBezTo>
                  <a:pt x="9283106" y="3890302"/>
                  <a:pt x="9267049" y="3900269"/>
                  <a:pt x="9250439" y="3897500"/>
                </a:cubicBezTo>
                <a:cubicBezTo>
                  <a:pt x="9233829" y="3894732"/>
                  <a:pt x="9221647" y="3880336"/>
                  <a:pt x="9224416" y="3865387"/>
                </a:cubicBezTo>
                <a:cubicBezTo>
                  <a:pt x="9226630" y="3850438"/>
                  <a:pt x="9242133" y="3840471"/>
                  <a:pt x="9259298" y="3843240"/>
                </a:cubicBezTo>
                <a:close/>
                <a:moveTo>
                  <a:pt x="18533890" y="3836596"/>
                </a:moveTo>
                <a:cubicBezTo>
                  <a:pt x="18550500" y="3839364"/>
                  <a:pt x="18562128" y="3853206"/>
                  <a:pt x="18559914" y="3868155"/>
                </a:cubicBezTo>
                <a:cubicBezTo>
                  <a:pt x="18557698" y="3883105"/>
                  <a:pt x="18542195" y="3893071"/>
                  <a:pt x="18525585" y="3890302"/>
                </a:cubicBezTo>
                <a:cubicBezTo>
                  <a:pt x="18508975" y="3887534"/>
                  <a:pt x="18497348" y="3873692"/>
                  <a:pt x="18499562" y="3858743"/>
                </a:cubicBezTo>
                <a:cubicBezTo>
                  <a:pt x="18501778" y="3843794"/>
                  <a:pt x="18517280" y="3834381"/>
                  <a:pt x="18533890" y="3836596"/>
                </a:cubicBezTo>
                <a:close/>
                <a:moveTo>
                  <a:pt x="15637054" y="3834934"/>
                </a:moveTo>
                <a:cubicBezTo>
                  <a:pt x="15652557" y="3837702"/>
                  <a:pt x="15663631" y="3850991"/>
                  <a:pt x="15661416" y="3864833"/>
                </a:cubicBezTo>
                <a:cubicBezTo>
                  <a:pt x="15659201" y="3878675"/>
                  <a:pt x="15644806" y="3888087"/>
                  <a:pt x="15628749" y="3885319"/>
                </a:cubicBezTo>
                <a:cubicBezTo>
                  <a:pt x="15613245" y="3882550"/>
                  <a:pt x="15602172" y="3869262"/>
                  <a:pt x="15604387" y="3855420"/>
                </a:cubicBezTo>
                <a:cubicBezTo>
                  <a:pt x="15606602" y="3841578"/>
                  <a:pt x="15621551" y="3832166"/>
                  <a:pt x="15637054" y="3834934"/>
                </a:cubicBezTo>
                <a:close/>
                <a:moveTo>
                  <a:pt x="8594935" y="3834934"/>
                </a:moveTo>
                <a:cubicBezTo>
                  <a:pt x="8610991" y="3837702"/>
                  <a:pt x="8622066" y="3850991"/>
                  <a:pt x="8619849" y="3864833"/>
                </a:cubicBezTo>
                <a:cubicBezTo>
                  <a:pt x="8617636" y="3878674"/>
                  <a:pt x="8602686" y="3888087"/>
                  <a:pt x="8587182" y="3885872"/>
                </a:cubicBezTo>
                <a:cubicBezTo>
                  <a:pt x="8571126" y="3883104"/>
                  <a:pt x="8560052" y="3869816"/>
                  <a:pt x="8562267" y="3855974"/>
                </a:cubicBezTo>
                <a:cubicBezTo>
                  <a:pt x="8564483" y="3842132"/>
                  <a:pt x="8579432" y="3832719"/>
                  <a:pt x="8594935" y="3834934"/>
                </a:cubicBezTo>
                <a:close/>
                <a:moveTo>
                  <a:pt x="1355027" y="3834381"/>
                </a:moveTo>
                <a:cubicBezTo>
                  <a:pt x="1371637" y="3837149"/>
                  <a:pt x="1383264" y="3850991"/>
                  <a:pt x="1380496" y="3865940"/>
                </a:cubicBezTo>
                <a:cubicBezTo>
                  <a:pt x="1378281" y="3880336"/>
                  <a:pt x="1362779" y="3890302"/>
                  <a:pt x="1346168" y="3887533"/>
                </a:cubicBezTo>
                <a:cubicBezTo>
                  <a:pt x="1329558" y="3884765"/>
                  <a:pt x="1317931" y="3870923"/>
                  <a:pt x="1320699" y="3855974"/>
                </a:cubicBezTo>
                <a:cubicBezTo>
                  <a:pt x="1323467" y="3841578"/>
                  <a:pt x="1338417" y="3831612"/>
                  <a:pt x="1355027" y="3834381"/>
                </a:cubicBezTo>
                <a:close/>
                <a:moveTo>
                  <a:pt x="15407279" y="3831059"/>
                </a:moveTo>
                <a:cubicBezTo>
                  <a:pt x="15424996" y="3833828"/>
                  <a:pt x="15437178" y="3848777"/>
                  <a:pt x="15434963" y="3864280"/>
                </a:cubicBezTo>
                <a:cubicBezTo>
                  <a:pt x="15432194" y="3879783"/>
                  <a:pt x="15416138" y="3890302"/>
                  <a:pt x="15398421" y="3887534"/>
                </a:cubicBezTo>
                <a:cubicBezTo>
                  <a:pt x="15380702" y="3884766"/>
                  <a:pt x="15368521" y="3869817"/>
                  <a:pt x="15370737" y="3854313"/>
                </a:cubicBezTo>
                <a:cubicBezTo>
                  <a:pt x="15372951" y="3838257"/>
                  <a:pt x="15389561" y="3827737"/>
                  <a:pt x="15407279" y="3831059"/>
                </a:cubicBezTo>
                <a:close/>
                <a:moveTo>
                  <a:pt x="19986738" y="3829398"/>
                </a:moveTo>
                <a:cubicBezTo>
                  <a:pt x="20002242" y="3831612"/>
                  <a:pt x="20012760" y="3844901"/>
                  <a:pt x="20010546" y="3858743"/>
                </a:cubicBezTo>
                <a:cubicBezTo>
                  <a:pt x="20008330" y="3872585"/>
                  <a:pt x="19993936" y="3881443"/>
                  <a:pt x="19978432" y="3879228"/>
                </a:cubicBezTo>
                <a:cubicBezTo>
                  <a:pt x="19962930" y="3877014"/>
                  <a:pt x="19952410" y="3863726"/>
                  <a:pt x="19954624" y="3849884"/>
                </a:cubicBezTo>
                <a:cubicBezTo>
                  <a:pt x="19957392" y="3836042"/>
                  <a:pt x="19971234" y="3827183"/>
                  <a:pt x="19986738" y="3829398"/>
                </a:cubicBezTo>
                <a:close/>
                <a:moveTo>
                  <a:pt x="7047927" y="3823860"/>
                </a:moveTo>
                <a:cubicBezTo>
                  <a:pt x="7063985" y="3826629"/>
                  <a:pt x="7075612" y="3840471"/>
                  <a:pt x="7073396" y="3854866"/>
                </a:cubicBezTo>
                <a:cubicBezTo>
                  <a:pt x="7071182" y="3869262"/>
                  <a:pt x="7056231" y="3878674"/>
                  <a:pt x="7039624" y="3876460"/>
                </a:cubicBezTo>
                <a:cubicBezTo>
                  <a:pt x="7023564" y="3873691"/>
                  <a:pt x="7011937" y="3859849"/>
                  <a:pt x="7014151" y="3845454"/>
                </a:cubicBezTo>
                <a:cubicBezTo>
                  <a:pt x="7016365" y="3831058"/>
                  <a:pt x="7031869" y="3821646"/>
                  <a:pt x="7047927" y="3823860"/>
                </a:cubicBezTo>
                <a:close/>
                <a:moveTo>
                  <a:pt x="20549654" y="3823136"/>
                </a:moveTo>
                <a:cubicBezTo>
                  <a:pt x="20565052" y="3825602"/>
                  <a:pt x="20575772" y="3838616"/>
                  <a:pt x="20573596" y="3852202"/>
                </a:cubicBezTo>
                <a:cubicBezTo>
                  <a:pt x="20571420" y="3865790"/>
                  <a:pt x="20557174" y="3874805"/>
                  <a:pt x="20541774" y="3872340"/>
                </a:cubicBezTo>
                <a:cubicBezTo>
                  <a:pt x="20526376" y="3869874"/>
                  <a:pt x="20515656" y="3856862"/>
                  <a:pt x="20517832" y="3843274"/>
                </a:cubicBezTo>
                <a:cubicBezTo>
                  <a:pt x="20520008" y="3829687"/>
                  <a:pt x="20534254" y="3820671"/>
                  <a:pt x="20549654" y="3823136"/>
                </a:cubicBezTo>
                <a:close/>
                <a:moveTo>
                  <a:pt x="18066032" y="3821646"/>
                </a:moveTo>
                <a:cubicBezTo>
                  <a:pt x="18082090" y="3824414"/>
                  <a:pt x="18093716" y="3838256"/>
                  <a:pt x="18091502" y="3852652"/>
                </a:cubicBezTo>
                <a:cubicBezTo>
                  <a:pt x="18089288" y="3867048"/>
                  <a:pt x="18074338" y="3876460"/>
                  <a:pt x="18057727" y="3874245"/>
                </a:cubicBezTo>
                <a:cubicBezTo>
                  <a:pt x="18041671" y="3871477"/>
                  <a:pt x="18030043" y="3857635"/>
                  <a:pt x="18032259" y="3843239"/>
                </a:cubicBezTo>
                <a:cubicBezTo>
                  <a:pt x="18035027" y="3828290"/>
                  <a:pt x="18049976" y="3818878"/>
                  <a:pt x="18066032" y="3821646"/>
                </a:cubicBezTo>
                <a:close/>
                <a:moveTo>
                  <a:pt x="8036825" y="3821646"/>
                </a:moveTo>
                <a:cubicBezTo>
                  <a:pt x="8052879" y="3824414"/>
                  <a:pt x="8063953" y="3837702"/>
                  <a:pt x="8061739" y="3851544"/>
                </a:cubicBezTo>
                <a:cubicBezTo>
                  <a:pt x="8059526" y="3865386"/>
                  <a:pt x="8044578" y="3874799"/>
                  <a:pt x="8029072" y="3872584"/>
                </a:cubicBezTo>
                <a:cubicBezTo>
                  <a:pt x="8013016" y="3869816"/>
                  <a:pt x="8001940" y="3856528"/>
                  <a:pt x="8004155" y="3842686"/>
                </a:cubicBezTo>
                <a:cubicBezTo>
                  <a:pt x="8006370" y="3828290"/>
                  <a:pt x="8020766" y="3819431"/>
                  <a:pt x="8036825" y="3821646"/>
                </a:cubicBezTo>
                <a:close/>
                <a:moveTo>
                  <a:pt x="2511617" y="3821304"/>
                </a:moveTo>
                <a:cubicBezTo>
                  <a:pt x="2527620" y="3823865"/>
                  <a:pt x="2538752" y="3837445"/>
                  <a:pt x="2536481" y="3851636"/>
                </a:cubicBezTo>
                <a:cubicBezTo>
                  <a:pt x="2534210" y="3865827"/>
                  <a:pt x="2519397" y="3875255"/>
                  <a:pt x="2503394" y="3872694"/>
                </a:cubicBezTo>
                <a:cubicBezTo>
                  <a:pt x="2487392" y="3870134"/>
                  <a:pt x="2476260" y="3856554"/>
                  <a:pt x="2478530" y="3842363"/>
                </a:cubicBezTo>
                <a:cubicBezTo>
                  <a:pt x="2480801" y="3828172"/>
                  <a:pt x="2495615" y="3818743"/>
                  <a:pt x="2511617" y="3821304"/>
                </a:cubicBezTo>
                <a:close/>
                <a:moveTo>
                  <a:pt x="17623091" y="3820539"/>
                </a:moveTo>
                <a:cubicBezTo>
                  <a:pt x="17638595" y="3823307"/>
                  <a:pt x="17649668" y="3836596"/>
                  <a:pt x="17647454" y="3850438"/>
                </a:cubicBezTo>
                <a:cubicBezTo>
                  <a:pt x="17645239" y="3864280"/>
                  <a:pt x="17630844" y="3873692"/>
                  <a:pt x="17614786" y="3870923"/>
                </a:cubicBezTo>
                <a:cubicBezTo>
                  <a:pt x="17599284" y="3868155"/>
                  <a:pt x="17588211" y="3854867"/>
                  <a:pt x="17590425" y="3841025"/>
                </a:cubicBezTo>
                <a:cubicBezTo>
                  <a:pt x="17593193" y="3827183"/>
                  <a:pt x="17607590" y="3817771"/>
                  <a:pt x="17623091" y="3820539"/>
                </a:cubicBezTo>
                <a:close/>
                <a:moveTo>
                  <a:pt x="15737270" y="3817216"/>
                </a:moveTo>
                <a:cubicBezTo>
                  <a:pt x="15752219" y="3819431"/>
                  <a:pt x="15762738" y="3832165"/>
                  <a:pt x="15760524" y="3845454"/>
                </a:cubicBezTo>
                <a:cubicBezTo>
                  <a:pt x="15758310" y="3858742"/>
                  <a:pt x="15744468" y="3867601"/>
                  <a:pt x="15729518" y="3864833"/>
                </a:cubicBezTo>
                <a:cubicBezTo>
                  <a:pt x="15714569" y="3862618"/>
                  <a:pt x="15704049" y="3849883"/>
                  <a:pt x="15706263" y="3836595"/>
                </a:cubicBezTo>
                <a:cubicBezTo>
                  <a:pt x="15708479" y="3823307"/>
                  <a:pt x="15722321" y="3815002"/>
                  <a:pt x="15737270" y="3817216"/>
                </a:cubicBezTo>
                <a:close/>
                <a:moveTo>
                  <a:pt x="139131" y="3813341"/>
                </a:moveTo>
                <a:cubicBezTo>
                  <a:pt x="156295" y="3816109"/>
                  <a:pt x="167923" y="3830505"/>
                  <a:pt x="165708" y="3845454"/>
                </a:cubicBezTo>
                <a:cubicBezTo>
                  <a:pt x="163493" y="3860403"/>
                  <a:pt x="147437" y="3870369"/>
                  <a:pt x="130273" y="3867601"/>
                </a:cubicBezTo>
                <a:cubicBezTo>
                  <a:pt x="113109" y="3864833"/>
                  <a:pt x="101481" y="3850437"/>
                  <a:pt x="103696" y="3835488"/>
                </a:cubicBezTo>
                <a:cubicBezTo>
                  <a:pt x="105911" y="3820539"/>
                  <a:pt x="121968" y="3810572"/>
                  <a:pt x="139131" y="3813341"/>
                </a:cubicBezTo>
                <a:close/>
                <a:moveTo>
                  <a:pt x="17206174" y="3811126"/>
                </a:moveTo>
                <a:cubicBezTo>
                  <a:pt x="17221676" y="3813341"/>
                  <a:pt x="17232197" y="3826629"/>
                  <a:pt x="17229981" y="3839917"/>
                </a:cubicBezTo>
                <a:cubicBezTo>
                  <a:pt x="17227767" y="3853759"/>
                  <a:pt x="17213371" y="3862618"/>
                  <a:pt x="17198422" y="3859850"/>
                </a:cubicBezTo>
                <a:cubicBezTo>
                  <a:pt x="17183473" y="3857081"/>
                  <a:pt x="17172399" y="3844347"/>
                  <a:pt x="17174613" y="3831059"/>
                </a:cubicBezTo>
                <a:cubicBezTo>
                  <a:pt x="17176829" y="3817770"/>
                  <a:pt x="17191224" y="3808912"/>
                  <a:pt x="17206174" y="3811126"/>
                </a:cubicBezTo>
                <a:close/>
                <a:moveTo>
                  <a:pt x="9066645" y="3810019"/>
                </a:moveTo>
                <a:cubicBezTo>
                  <a:pt x="9083255" y="3812788"/>
                  <a:pt x="9094328" y="3826630"/>
                  <a:pt x="9092114" y="3841025"/>
                </a:cubicBezTo>
                <a:cubicBezTo>
                  <a:pt x="9089899" y="3855421"/>
                  <a:pt x="9074395" y="3865387"/>
                  <a:pt x="9058340" y="3862619"/>
                </a:cubicBezTo>
                <a:cubicBezTo>
                  <a:pt x="9041729" y="3859850"/>
                  <a:pt x="9030655" y="3846008"/>
                  <a:pt x="9032871" y="3831613"/>
                </a:cubicBezTo>
                <a:cubicBezTo>
                  <a:pt x="9035085" y="3817217"/>
                  <a:pt x="9050033" y="3807805"/>
                  <a:pt x="9066645" y="3810019"/>
                </a:cubicBezTo>
                <a:close/>
                <a:moveTo>
                  <a:pt x="19144594" y="3808912"/>
                </a:moveTo>
                <a:cubicBezTo>
                  <a:pt x="19161206" y="3811680"/>
                  <a:pt x="19172834" y="3826076"/>
                  <a:pt x="19170618" y="3840471"/>
                </a:cubicBezTo>
                <a:cubicBezTo>
                  <a:pt x="19168404" y="3855420"/>
                  <a:pt x="19152900" y="3865387"/>
                  <a:pt x="19135738" y="3862618"/>
                </a:cubicBezTo>
                <a:cubicBezTo>
                  <a:pt x="19119126" y="3859850"/>
                  <a:pt x="19107498" y="3845454"/>
                  <a:pt x="19109714" y="3831059"/>
                </a:cubicBezTo>
                <a:cubicBezTo>
                  <a:pt x="19111930" y="3816663"/>
                  <a:pt x="19127986" y="3806143"/>
                  <a:pt x="19144594" y="3808912"/>
                </a:cubicBezTo>
                <a:close/>
                <a:moveTo>
                  <a:pt x="4487181" y="3804482"/>
                </a:moveTo>
                <a:cubicBezTo>
                  <a:pt x="4503239" y="3807250"/>
                  <a:pt x="4514867" y="3820539"/>
                  <a:pt x="4512098" y="3834934"/>
                </a:cubicBezTo>
                <a:cubicBezTo>
                  <a:pt x="4509883" y="3849330"/>
                  <a:pt x="4494933" y="3858743"/>
                  <a:pt x="4478877" y="3855974"/>
                </a:cubicBezTo>
                <a:cubicBezTo>
                  <a:pt x="4462820" y="3853206"/>
                  <a:pt x="4451192" y="3839917"/>
                  <a:pt x="4453963" y="3825522"/>
                </a:cubicBezTo>
                <a:cubicBezTo>
                  <a:pt x="4456176" y="3811126"/>
                  <a:pt x="4471125" y="3801714"/>
                  <a:pt x="4487181" y="3804482"/>
                </a:cubicBezTo>
                <a:close/>
                <a:moveTo>
                  <a:pt x="18842289" y="3801714"/>
                </a:moveTo>
                <a:cubicBezTo>
                  <a:pt x="18858899" y="3804482"/>
                  <a:pt x="18870525" y="3818878"/>
                  <a:pt x="18868311" y="3833273"/>
                </a:cubicBezTo>
                <a:cubicBezTo>
                  <a:pt x="18866096" y="3848223"/>
                  <a:pt x="18850594" y="3858189"/>
                  <a:pt x="18833429" y="3855421"/>
                </a:cubicBezTo>
                <a:cubicBezTo>
                  <a:pt x="18816819" y="3852652"/>
                  <a:pt x="18805191" y="3838257"/>
                  <a:pt x="18807407" y="3823861"/>
                </a:cubicBezTo>
                <a:cubicBezTo>
                  <a:pt x="18810175" y="3808912"/>
                  <a:pt x="18825678" y="3798945"/>
                  <a:pt x="18842289" y="3801714"/>
                </a:cubicBezTo>
                <a:close/>
                <a:moveTo>
                  <a:pt x="11643939" y="3800606"/>
                </a:moveTo>
                <a:cubicBezTo>
                  <a:pt x="11661657" y="3803375"/>
                  <a:pt x="11673837" y="3818324"/>
                  <a:pt x="11671069" y="3833827"/>
                </a:cubicBezTo>
                <a:cubicBezTo>
                  <a:pt x="11668855" y="3849330"/>
                  <a:pt x="11652244" y="3859849"/>
                  <a:pt x="11635080" y="3857081"/>
                </a:cubicBezTo>
                <a:cubicBezTo>
                  <a:pt x="11617363" y="3854313"/>
                  <a:pt x="11605182" y="3839364"/>
                  <a:pt x="11607950" y="3823860"/>
                </a:cubicBezTo>
                <a:cubicBezTo>
                  <a:pt x="11610164" y="3807804"/>
                  <a:pt x="11626222" y="3797838"/>
                  <a:pt x="11643939" y="3800606"/>
                </a:cubicBezTo>
                <a:close/>
                <a:moveTo>
                  <a:pt x="19713774" y="3786211"/>
                </a:moveTo>
                <a:cubicBezTo>
                  <a:pt x="19729278" y="3788426"/>
                  <a:pt x="19739798" y="3801714"/>
                  <a:pt x="19737582" y="3815556"/>
                </a:cubicBezTo>
                <a:cubicBezTo>
                  <a:pt x="19735366" y="3829398"/>
                  <a:pt x="19720974" y="3838257"/>
                  <a:pt x="19705470" y="3836042"/>
                </a:cubicBezTo>
                <a:cubicBezTo>
                  <a:pt x="19689966" y="3833827"/>
                  <a:pt x="19679446" y="3820539"/>
                  <a:pt x="19681662" y="3806697"/>
                </a:cubicBezTo>
                <a:cubicBezTo>
                  <a:pt x="19684430" y="3792855"/>
                  <a:pt x="19698270" y="3783443"/>
                  <a:pt x="19713774" y="3786211"/>
                </a:cubicBezTo>
                <a:close/>
                <a:moveTo>
                  <a:pt x="8883957" y="3785657"/>
                </a:moveTo>
                <a:cubicBezTo>
                  <a:pt x="8900014" y="3788425"/>
                  <a:pt x="8911087" y="3801713"/>
                  <a:pt x="8908872" y="3815555"/>
                </a:cubicBezTo>
                <a:cubicBezTo>
                  <a:pt x="8906658" y="3829397"/>
                  <a:pt x="8891709" y="3838810"/>
                  <a:pt x="8876205" y="3836595"/>
                </a:cubicBezTo>
                <a:cubicBezTo>
                  <a:pt x="8860149" y="3833827"/>
                  <a:pt x="8849075" y="3820539"/>
                  <a:pt x="8851290" y="3806697"/>
                </a:cubicBezTo>
                <a:cubicBezTo>
                  <a:pt x="8852951" y="3792301"/>
                  <a:pt x="8867900" y="3782889"/>
                  <a:pt x="8883957" y="3785657"/>
                </a:cubicBezTo>
                <a:close/>
                <a:moveTo>
                  <a:pt x="19250030" y="3784682"/>
                </a:moveTo>
                <a:cubicBezTo>
                  <a:pt x="19266336" y="3787293"/>
                  <a:pt x="19277672" y="3801157"/>
                  <a:pt x="19275352" y="3815651"/>
                </a:cubicBezTo>
                <a:cubicBezTo>
                  <a:pt x="19273030" y="3830143"/>
                  <a:pt x="19257932" y="3839776"/>
                  <a:pt x="19241628" y="3837166"/>
                </a:cubicBezTo>
                <a:cubicBezTo>
                  <a:pt x="19225322" y="3834555"/>
                  <a:pt x="19213986" y="3820690"/>
                  <a:pt x="19216308" y="3806197"/>
                </a:cubicBezTo>
                <a:cubicBezTo>
                  <a:pt x="19218628" y="3791705"/>
                  <a:pt x="19233726" y="3782072"/>
                  <a:pt x="19250030" y="3784682"/>
                </a:cubicBezTo>
                <a:close/>
                <a:moveTo>
                  <a:pt x="16814724" y="3784549"/>
                </a:moveTo>
                <a:cubicBezTo>
                  <a:pt x="16829674" y="3786764"/>
                  <a:pt x="16840194" y="3799499"/>
                  <a:pt x="16837979" y="3812787"/>
                </a:cubicBezTo>
                <a:cubicBezTo>
                  <a:pt x="16835764" y="3826075"/>
                  <a:pt x="16821922" y="3834934"/>
                  <a:pt x="16806973" y="3832166"/>
                </a:cubicBezTo>
                <a:cubicBezTo>
                  <a:pt x="16792024" y="3829951"/>
                  <a:pt x="16781503" y="3817217"/>
                  <a:pt x="16783719" y="3803928"/>
                </a:cubicBezTo>
                <a:cubicBezTo>
                  <a:pt x="16785933" y="3790640"/>
                  <a:pt x="16799775" y="3782335"/>
                  <a:pt x="16814724" y="3784549"/>
                </a:cubicBezTo>
                <a:close/>
                <a:moveTo>
                  <a:pt x="16180211" y="3775691"/>
                </a:moveTo>
                <a:cubicBezTo>
                  <a:pt x="16194606" y="3777906"/>
                  <a:pt x="16204572" y="3790087"/>
                  <a:pt x="16202911" y="3803375"/>
                </a:cubicBezTo>
                <a:cubicBezTo>
                  <a:pt x="16200697" y="3816110"/>
                  <a:pt x="16187409" y="3824968"/>
                  <a:pt x="16173013" y="3822200"/>
                </a:cubicBezTo>
                <a:cubicBezTo>
                  <a:pt x="16158617" y="3819985"/>
                  <a:pt x="16148652" y="3807804"/>
                  <a:pt x="16150311" y="3794516"/>
                </a:cubicBezTo>
                <a:cubicBezTo>
                  <a:pt x="16151973" y="3781781"/>
                  <a:pt x="16165815" y="3773476"/>
                  <a:pt x="16180211" y="3775691"/>
                </a:cubicBezTo>
                <a:close/>
                <a:moveTo>
                  <a:pt x="15919429" y="3774583"/>
                </a:moveTo>
                <a:cubicBezTo>
                  <a:pt x="15933825" y="3776798"/>
                  <a:pt x="15943791" y="3788979"/>
                  <a:pt x="15942130" y="3802267"/>
                </a:cubicBezTo>
                <a:cubicBezTo>
                  <a:pt x="15940469" y="3815555"/>
                  <a:pt x="15926627" y="3823860"/>
                  <a:pt x="15912231" y="3821092"/>
                </a:cubicBezTo>
                <a:cubicBezTo>
                  <a:pt x="15897836" y="3818878"/>
                  <a:pt x="15887869" y="3806697"/>
                  <a:pt x="15889531" y="3793408"/>
                </a:cubicBezTo>
                <a:cubicBezTo>
                  <a:pt x="15891192" y="3781228"/>
                  <a:pt x="15905034" y="3772369"/>
                  <a:pt x="15919429" y="3774583"/>
                </a:cubicBezTo>
                <a:close/>
                <a:moveTo>
                  <a:pt x="15559539" y="3773476"/>
                </a:moveTo>
                <a:cubicBezTo>
                  <a:pt x="15575043" y="3775691"/>
                  <a:pt x="15585562" y="3788979"/>
                  <a:pt x="15583348" y="3802267"/>
                </a:cubicBezTo>
                <a:cubicBezTo>
                  <a:pt x="15582241" y="3808911"/>
                  <a:pt x="15578227" y="3814586"/>
                  <a:pt x="15572552" y="3818254"/>
                </a:cubicBezTo>
                <a:lnTo>
                  <a:pt x="15561383" y="3820377"/>
                </a:lnTo>
                <a:lnTo>
                  <a:pt x="15561755" y="3821647"/>
                </a:lnTo>
                <a:cubicBezTo>
                  <a:pt x="15559539" y="3836596"/>
                  <a:pt x="15544036" y="3846008"/>
                  <a:pt x="15527426" y="3843240"/>
                </a:cubicBezTo>
                <a:cubicBezTo>
                  <a:pt x="15510816" y="3840472"/>
                  <a:pt x="15499189" y="3826630"/>
                  <a:pt x="15501403" y="3811681"/>
                </a:cubicBezTo>
                <a:cubicBezTo>
                  <a:pt x="15502511" y="3804206"/>
                  <a:pt x="15506940" y="3798115"/>
                  <a:pt x="15513169" y="3794240"/>
                </a:cubicBezTo>
                <a:lnTo>
                  <a:pt x="15529451" y="3791243"/>
                </a:lnTo>
                <a:lnTo>
                  <a:pt x="15538984" y="3777213"/>
                </a:lnTo>
                <a:cubicBezTo>
                  <a:pt x="15544728" y="3773615"/>
                  <a:pt x="15552065" y="3772092"/>
                  <a:pt x="15559539" y="3773476"/>
                </a:cubicBezTo>
                <a:close/>
                <a:moveTo>
                  <a:pt x="20838294" y="3771262"/>
                </a:moveTo>
                <a:cubicBezTo>
                  <a:pt x="20853794" y="3773476"/>
                  <a:pt x="20864314" y="3786765"/>
                  <a:pt x="20862100" y="3800607"/>
                </a:cubicBezTo>
                <a:cubicBezTo>
                  <a:pt x="20859886" y="3814449"/>
                  <a:pt x="20845490" y="3823307"/>
                  <a:pt x="20829988" y="3821092"/>
                </a:cubicBezTo>
                <a:cubicBezTo>
                  <a:pt x="20814486" y="3818878"/>
                  <a:pt x="20803964" y="3805590"/>
                  <a:pt x="20806178" y="3791748"/>
                </a:cubicBezTo>
                <a:cubicBezTo>
                  <a:pt x="20808394" y="3777906"/>
                  <a:pt x="20822790" y="3769047"/>
                  <a:pt x="20838294" y="3771262"/>
                </a:cubicBezTo>
                <a:close/>
                <a:moveTo>
                  <a:pt x="19346688" y="3769047"/>
                </a:moveTo>
                <a:cubicBezTo>
                  <a:pt x="19362746" y="3771815"/>
                  <a:pt x="19373818" y="3785103"/>
                  <a:pt x="19371050" y="3798945"/>
                </a:cubicBezTo>
                <a:cubicBezTo>
                  <a:pt x="19368834" y="3812787"/>
                  <a:pt x="19353886" y="3822200"/>
                  <a:pt x="19338382" y="3819985"/>
                </a:cubicBezTo>
                <a:cubicBezTo>
                  <a:pt x="19322878" y="3817770"/>
                  <a:pt x="19311254" y="3803929"/>
                  <a:pt x="19314022" y="3790087"/>
                </a:cubicBezTo>
                <a:cubicBezTo>
                  <a:pt x="19316234" y="3775691"/>
                  <a:pt x="19331184" y="3766279"/>
                  <a:pt x="19346688" y="3769047"/>
                </a:cubicBezTo>
                <a:close/>
                <a:moveTo>
                  <a:pt x="7765518" y="3769047"/>
                </a:moveTo>
                <a:cubicBezTo>
                  <a:pt x="7781574" y="3771815"/>
                  <a:pt x="7792651" y="3785103"/>
                  <a:pt x="7789885" y="3798945"/>
                </a:cubicBezTo>
                <a:cubicBezTo>
                  <a:pt x="7787667" y="3812787"/>
                  <a:pt x="7772719" y="3822200"/>
                  <a:pt x="7757214" y="3819985"/>
                </a:cubicBezTo>
                <a:cubicBezTo>
                  <a:pt x="7741156" y="3817217"/>
                  <a:pt x="7730082" y="3803929"/>
                  <a:pt x="7732851" y="3790087"/>
                </a:cubicBezTo>
                <a:cubicBezTo>
                  <a:pt x="7735063" y="3775691"/>
                  <a:pt x="7750017" y="3766279"/>
                  <a:pt x="7765518" y="3769047"/>
                </a:cubicBezTo>
                <a:close/>
                <a:moveTo>
                  <a:pt x="9570465" y="3762957"/>
                </a:moveTo>
                <a:cubicBezTo>
                  <a:pt x="9587075" y="3765725"/>
                  <a:pt x="9599255" y="3780121"/>
                  <a:pt x="9596488" y="3795070"/>
                </a:cubicBezTo>
                <a:cubicBezTo>
                  <a:pt x="9594274" y="3810019"/>
                  <a:pt x="9578217" y="3819986"/>
                  <a:pt x="9561606" y="3817217"/>
                </a:cubicBezTo>
                <a:cubicBezTo>
                  <a:pt x="9544996" y="3814449"/>
                  <a:pt x="9532814" y="3800053"/>
                  <a:pt x="9535583" y="3785104"/>
                </a:cubicBezTo>
                <a:cubicBezTo>
                  <a:pt x="9538351" y="3770155"/>
                  <a:pt x="9553855" y="3760188"/>
                  <a:pt x="9570465" y="3762957"/>
                </a:cubicBezTo>
                <a:close/>
                <a:moveTo>
                  <a:pt x="2240929" y="3762403"/>
                </a:moveTo>
                <a:cubicBezTo>
                  <a:pt x="2256985" y="3765171"/>
                  <a:pt x="2268059" y="3778460"/>
                  <a:pt x="2265844" y="3792855"/>
                </a:cubicBezTo>
                <a:cubicBezTo>
                  <a:pt x="2263629" y="3807251"/>
                  <a:pt x="2248680" y="3816663"/>
                  <a:pt x="2232623" y="3813895"/>
                </a:cubicBezTo>
                <a:cubicBezTo>
                  <a:pt x="2216567" y="3811126"/>
                  <a:pt x="2205493" y="3797838"/>
                  <a:pt x="2207709" y="3783443"/>
                </a:cubicBezTo>
                <a:cubicBezTo>
                  <a:pt x="2209924" y="3769601"/>
                  <a:pt x="2224873" y="3760188"/>
                  <a:pt x="2240929" y="3762403"/>
                </a:cubicBezTo>
                <a:close/>
                <a:moveTo>
                  <a:pt x="1079851" y="3759635"/>
                </a:moveTo>
                <a:cubicBezTo>
                  <a:pt x="1096461" y="3762403"/>
                  <a:pt x="1108089" y="3776245"/>
                  <a:pt x="1105320" y="3791194"/>
                </a:cubicBezTo>
                <a:cubicBezTo>
                  <a:pt x="1103105" y="3805590"/>
                  <a:pt x="1087602" y="3815556"/>
                  <a:pt x="1070992" y="3812787"/>
                </a:cubicBezTo>
                <a:cubicBezTo>
                  <a:pt x="1054382" y="3810019"/>
                  <a:pt x="1042755" y="3796177"/>
                  <a:pt x="1045523" y="3781228"/>
                </a:cubicBezTo>
                <a:cubicBezTo>
                  <a:pt x="1048291" y="3766832"/>
                  <a:pt x="1063241" y="3756866"/>
                  <a:pt x="1079851" y="3759635"/>
                </a:cubicBezTo>
                <a:close/>
                <a:moveTo>
                  <a:pt x="6772196" y="3757973"/>
                </a:moveTo>
                <a:cubicBezTo>
                  <a:pt x="6788253" y="3760741"/>
                  <a:pt x="6799880" y="3774583"/>
                  <a:pt x="6797668" y="3788979"/>
                </a:cubicBezTo>
                <a:cubicBezTo>
                  <a:pt x="6795451" y="3803375"/>
                  <a:pt x="6780499" y="3812787"/>
                  <a:pt x="6763892" y="3810572"/>
                </a:cubicBezTo>
                <a:cubicBezTo>
                  <a:pt x="6747287" y="3808358"/>
                  <a:pt x="6736211" y="3793962"/>
                  <a:pt x="6738424" y="3779566"/>
                </a:cubicBezTo>
                <a:cubicBezTo>
                  <a:pt x="6740640" y="3764617"/>
                  <a:pt x="6756143" y="3755205"/>
                  <a:pt x="6772196" y="3757973"/>
                </a:cubicBezTo>
                <a:close/>
                <a:moveTo>
                  <a:pt x="18370002" y="3756866"/>
                </a:moveTo>
                <a:cubicBezTo>
                  <a:pt x="18386058" y="3759634"/>
                  <a:pt x="18397686" y="3773476"/>
                  <a:pt x="18395470" y="3787871"/>
                </a:cubicBezTo>
                <a:cubicBezTo>
                  <a:pt x="18393256" y="3802267"/>
                  <a:pt x="18378307" y="3811680"/>
                  <a:pt x="18361697" y="3809465"/>
                </a:cubicBezTo>
                <a:cubicBezTo>
                  <a:pt x="18345087" y="3807250"/>
                  <a:pt x="18334013" y="3792855"/>
                  <a:pt x="18336227" y="3778459"/>
                </a:cubicBezTo>
                <a:cubicBezTo>
                  <a:pt x="18338443" y="3764063"/>
                  <a:pt x="18353945" y="3754097"/>
                  <a:pt x="18370002" y="3756866"/>
                </a:cubicBezTo>
                <a:close/>
                <a:moveTo>
                  <a:pt x="4780630" y="3741917"/>
                </a:moveTo>
                <a:cubicBezTo>
                  <a:pt x="4796686" y="3744685"/>
                  <a:pt x="4808313" y="3757974"/>
                  <a:pt x="4805545" y="3772369"/>
                </a:cubicBezTo>
                <a:cubicBezTo>
                  <a:pt x="4803330" y="3786765"/>
                  <a:pt x="4788381" y="3796177"/>
                  <a:pt x="4772324" y="3793409"/>
                </a:cubicBezTo>
                <a:cubicBezTo>
                  <a:pt x="4756269" y="3790640"/>
                  <a:pt x="4744642" y="3777352"/>
                  <a:pt x="4747411" y="3762956"/>
                </a:cubicBezTo>
                <a:cubicBezTo>
                  <a:pt x="4749072" y="3749115"/>
                  <a:pt x="4764020" y="3739702"/>
                  <a:pt x="4780630" y="3741917"/>
                </a:cubicBezTo>
                <a:close/>
                <a:moveTo>
                  <a:pt x="17921524" y="3738041"/>
                </a:moveTo>
                <a:cubicBezTo>
                  <a:pt x="17937580" y="3740809"/>
                  <a:pt x="17948101" y="3754098"/>
                  <a:pt x="17945886" y="3767940"/>
                </a:cubicBezTo>
                <a:cubicBezTo>
                  <a:pt x="17943671" y="3781781"/>
                  <a:pt x="17929275" y="3791194"/>
                  <a:pt x="17913219" y="3788979"/>
                </a:cubicBezTo>
                <a:cubicBezTo>
                  <a:pt x="17897162" y="3786211"/>
                  <a:pt x="17886643" y="3772923"/>
                  <a:pt x="17888857" y="3759081"/>
                </a:cubicBezTo>
                <a:cubicBezTo>
                  <a:pt x="17891072" y="3745239"/>
                  <a:pt x="17905467" y="3735826"/>
                  <a:pt x="17921524" y="3738041"/>
                </a:cubicBezTo>
                <a:close/>
                <a:moveTo>
                  <a:pt x="18962436" y="3735273"/>
                </a:moveTo>
                <a:cubicBezTo>
                  <a:pt x="18978494" y="3738041"/>
                  <a:pt x="18990120" y="3751883"/>
                  <a:pt x="18987906" y="3766279"/>
                </a:cubicBezTo>
                <a:cubicBezTo>
                  <a:pt x="18985690" y="3780674"/>
                  <a:pt x="18970742" y="3790087"/>
                  <a:pt x="18954130" y="3787872"/>
                </a:cubicBezTo>
                <a:cubicBezTo>
                  <a:pt x="18938074" y="3785104"/>
                  <a:pt x="18926448" y="3771262"/>
                  <a:pt x="18928662" y="3756866"/>
                </a:cubicBezTo>
                <a:cubicBezTo>
                  <a:pt x="18930878" y="3742471"/>
                  <a:pt x="18945826" y="3732504"/>
                  <a:pt x="18962436" y="3735273"/>
                </a:cubicBezTo>
                <a:close/>
                <a:moveTo>
                  <a:pt x="16448191" y="3733058"/>
                </a:moveTo>
                <a:cubicBezTo>
                  <a:pt x="16462587" y="3735273"/>
                  <a:pt x="16473106" y="3747454"/>
                  <a:pt x="16470892" y="3760742"/>
                </a:cubicBezTo>
                <a:cubicBezTo>
                  <a:pt x="16468676" y="3773477"/>
                  <a:pt x="16455389" y="3782335"/>
                  <a:pt x="16440993" y="3780121"/>
                </a:cubicBezTo>
                <a:cubicBezTo>
                  <a:pt x="16426598" y="3777906"/>
                  <a:pt x="16416631" y="3765725"/>
                  <a:pt x="16418293" y="3752437"/>
                </a:cubicBezTo>
                <a:cubicBezTo>
                  <a:pt x="16420507" y="3739149"/>
                  <a:pt x="16433796" y="3730844"/>
                  <a:pt x="16448191" y="3733058"/>
                </a:cubicBezTo>
                <a:close/>
                <a:moveTo>
                  <a:pt x="17496301" y="3727521"/>
                </a:moveTo>
                <a:cubicBezTo>
                  <a:pt x="17511804" y="3729736"/>
                  <a:pt x="17522323" y="3743024"/>
                  <a:pt x="17520109" y="3756866"/>
                </a:cubicBezTo>
                <a:cubicBezTo>
                  <a:pt x="17517894" y="3770708"/>
                  <a:pt x="17503499" y="3779567"/>
                  <a:pt x="17488550" y="3776798"/>
                </a:cubicBezTo>
                <a:cubicBezTo>
                  <a:pt x="17473047" y="3774584"/>
                  <a:pt x="17462526" y="3761295"/>
                  <a:pt x="17464741" y="3747453"/>
                </a:cubicBezTo>
                <a:cubicBezTo>
                  <a:pt x="17466956" y="3733611"/>
                  <a:pt x="17481352" y="3724753"/>
                  <a:pt x="17496301" y="3727521"/>
                </a:cubicBezTo>
                <a:close/>
                <a:moveTo>
                  <a:pt x="8717327" y="3726968"/>
                </a:moveTo>
                <a:cubicBezTo>
                  <a:pt x="8732829" y="3729182"/>
                  <a:pt x="8743349" y="3742471"/>
                  <a:pt x="8741134" y="3756313"/>
                </a:cubicBezTo>
                <a:cubicBezTo>
                  <a:pt x="8738920" y="3770155"/>
                  <a:pt x="8724524" y="3779013"/>
                  <a:pt x="8709022" y="3776798"/>
                </a:cubicBezTo>
                <a:cubicBezTo>
                  <a:pt x="8693516" y="3774584"/>
                  <a:pt x="8682997" y="3761296"/>
                  <a:pt x="8685212" y="3747454"/>
                </a:cubicBezTo>
                <a:cubicBezTo>
                  <a:pt x="8687427" y="3733612"/>
                  <a:pt x="8701823" y="3724753"/>
                  <a:pt x="8717327" y="3726968"/>
                </a:cubicBezTo>
                <a:close/>
                <a:moveTo>
                  <a:pt x="18668987" y="3725861"/>
                </a:moveTo>
                <a:cubicBezTo>
                  <a:pt x="18685044" y="3728629"/>
                  <a:pt x="18696671" y="3742471"/>
                  <a:pt x="18694456" y="3756866"/>
                </a:cubicBezTo>
                <a:cubicBezTo>
                  <a:pt x="18692242" y="3771262"/>
                  <a:pt x="18677293" y="3780674"/>
                  <a:pt x="18660682" y="3778460"/>
                </a:cubicBezTo>
                <a:cubicBezTo>
                  <a:pt x="18644625" y="3775692"/>
                  <a:pt x="18632999" y="3761850"/>
                  <a:pt x="18635213" y="3747454"/>
                </a:cubicBezTo>
                <a:cubicBezTo>
                  <a:pt x="18637428" y="3733058"/>
                  <a:pt x="18652930" y="3723092"/>
                  <a:pt x="18668987" y="3725861"/>
                </a:cubicBezTo>
                <a:close/>
                <a:moveTo>
                  <a:pt x="19444134" y="3724199"/>
                </a:moveTo>
                <a:cubicBezTo>
                  <a:pt x="19459638" y="3726414"/>
                  <a:pt x="19470158" y="3739702"/>
                  <a:pt x="19467942" y="3753544"/>
                </a:cubicBezTo>
                <a:cubicBezTo>
                  <a:pt x="19465726" y="3767386"/>
                  <a:pt x="19451334" y="3776245"/>
                  <a:pt x="19435830" y="3774030"/>
                </a:cubicBezTo>
                <a:cubicBezTo>
                  <a:pt x="19420326" y="3771815"/>
                  <a:pt x="19409806" y="3758527"/>
                  <a:pt x="19412022" y="3744685"/>
                </a:cubicBezTo>
                <a:cubicBezTo>
                  <a:pt x="19414790" y="3730843"/>
                  <a:pt x="19428630" y="3721431"/>
                  <a:pt x="19444134" y="3724199"/>
                </a:cubicBezTo>
                <a:close/>
                <a:moveTo>
                  <a:pt x="8444319" y="3724151"/>
                </a:moveTo>
                <a:cubicBezTo>
                  <a:pt x="8459719" y="3726615"/>
                  <a:pt x="8470438" y="3739627"/>
                  <a:pt x="8468266" y="3753215"/>
                </a:cubicBezTo>
                <a:cubicBezTo>
                  <a:pt x="8466092" y="3766801"/>
                  <a:pt x="8451845" y="3775818"/>
                  <a:pt x="8436445" y="3773354"/>
                </a:cubicBezTo>
                <a:cubicBezTo>
                  <a:pt x="8421048" y="3770890"/>
                  <a:pt x="8410326" y="3757878"/>
                  <a:pt x="8412500" y="3744292"/>
                </a:cubicBezTo>
                <a:cubicBezTo>
                  <a:pt x="8414677" y="3730704"/>
                  <a:pt x="8428920" y="3721687"/>
                  <a:pt x="8444319" y="3724151"/>
                </a:cubicBezTo>
                <a:close/>
                <a:moveTo>
                  <a:pt x="15666953" y="3721984"/>
                </a:moveTo>
                <a:cubicBezTo>
                  <a:pt x="15681348" y="3724199"/>
                  <a:pt x="15691314" y="3736380"/>
                  <a:pt x="15689653" y="3749668"/>
                </a:cubicBezTo>
                <a:cubicBezTo>
                  <a:pt x="15687439" y="3762403"/>
                  <a:pt x="15674150" y="3771261"/>
                  <a:pt x="15659755" y="3768493"/>
                </a:cubicBezTo>
                <a:cubicBezTo>
                  <a:pt x="15645359" y="3766279"/>
                  <a:pt x="15635392" y="3754098"/>
                  <a:pt x="15637054" y="3740809"/>
                </a:cubicBezTo>
                <a:cubicBezTo>
                  <a:pt x="15638715" y="3727521"/>
                  <a:pt x="15652557" y="3719770"/>
                  <a:pt x="15666953" y="3721984"/>
                </a:cubicBezTo>
                <a:close/>
                <a:moveTo>
                  <a:pt x="9371318" y="3713372"/>
                </a:moveTo>
                <a:cubicBezTo>
                  <a:pt x="9387623" y="3715981"/>
                  <a:pt x="9398961" y="3729845"/>
                  <a:pt x="9396642" y="3744338"/>
                </a:cubicBezTo>
                <a:cubicBezTo>
                  <a:pt x="9394323" y="3758831"/>
                  <a:pt x="9379224" y="3768465"/>
                  <a:pt x="9362920" y="3765856"/>
                </a:cubicBezTo>
                <a:cubicBezTo>
                  <a:pt x="9346616" y="3763247"/>
                  <a:pt x="9335279" y="3749383"/>
                  <a:pt x="9337598" y="3734890"/>
                </a:cubicBezTo>
                <a:cubicBezTo>
                  <a:pt x="9339917" y="3720397"/>
                  <a:pt x="9355013" y="3710763"/>
                  <a:pt x="9371318" y="3713372"/>
                </a:cubicBezTo>
                <a:close/>
                <a:moveTo>
                  <a:pt x="11970054" y="3709250"/>
                </a:moveTo>
                <a:cubicBezTo>
                  <a:pt x="11987773" y="3712019"/>
                  <a:pt x="11999954" y="3726968"/>
                  <a:pt x="11997185" y="3742471"/>
                </a:cubicBezTo>
                <a:cubicBezTo>
                  <a:pt x="11994417" y="3757974"/>
                  <a:pt x="11978359" y="3768493"/>
                  <a:pt x="11961196" y="3765725"/>
                </a:cubicBezTo>
                <a:cubicBezTo>
                  <a:pt x="11943479" y="3762957"/>
                  <a:pt x="11931297" y="3748008"/>
                  <a:pt x="11934065" y="3732504"/>
                </a:cubicBezTo>
                <a:cubicBezTo>
                  <a:pt x="11936281" y="3716448"/>
                  <a:pt x="11952337" y="3706482"/>
                  <a:pt x="11970054" y="3709250"/>
                </a:cubicBezTo>
                <a:close/>
                <a:moveTo>
                  <a:pt x="21130080" y="3706482"/>
                </a:moveTo>
                <a:cubicBezTo>
                  <a:pt x="21145582" y="3708696"/>
                  <a:pt x="21156102" y="3721984"/>
                  <a:pt x="21153888" y="3735826"/>
                </a:cubicBezTo>
                <a:cubicBezTo>
                  <a:pt x="21151672" y="3749668"/>
                  <a:pt x="21137278" y="3758527"/>
                  <a:pt x="21121774" y="3756312"/>
                </a:cubicBezTo>
                <a:cubicBezTo>
                  <a:pt x="21106270" y="3754098"/>
                  <a:pt x="21095752" y="3740809"/>
                  <a:pt x="21097966" y="3726967"/>
                </a:cubicBezTo>
                <a:cubicBezTo>
                  <a:pt x="21100180" y="3713125"/>
                  <a:pt x="21114576" y="3704267"/>
                  <a:pt x="21130080" y="3706482"/>
                </a:cubicBezTo>
                <a:close/>
                <a:moveTo>
                  <a:pt x="9878863" y="3704820"/>
                </a:moveTo>
                <a:cubicBezTo>
                  <a:pt x="9896027" y="3707588"/>
                  <a:pt x="9907655" y="3721984"/>
                  <a:pt x="9904886" y="3736933"/>
                </a:cubicBezTo>
                <a:cubicBezTo>
                  <a:pt x="9902672" y="3751882"/>
                  <a:pt x="9886614" y="3761849"/>
                  <a:pt x="9870004" y="3759080"/>
                </a:cubicBezTo>
                <a:cubicBezTo>
                  <a:pt x="9852840" y="3756312"/>
                  <a:pt x="9841214" y="3741916"/>
                  <a:pt x="9843982" y="3726967"/>
                </a:cubicBezTo>
                <a:cubicBezTo>
                  <a:pt x="9846751" y="3712018"/>
                  <a:pt x="9862252" y="3702051"/>
                  <a:pt x="9878863" y="3704820"/>
                </a:cubicBezTo>
                <a:close/>
                <a:moveTo>
                  <a:pt x="9177963" y="3703713"/>
                </a:moveTo>
                <a:cubicBezTo>
                  <a:pt x="9194021" y="3706481"/>
                  <a:pt x="9205094" y="3719769"/>
                  <a:pt x="9202879" y="3733611"/>
                </a:cubicBezTo>
                <a:cubicBezTo>
                  <a:pt x="9200663" y="3747453"/>
                  <a:pt x="9185714" y="3756866"/>
                  <a:pt x="9170212" y="3754651"/>
                </a:cubicBezTo>
                <a:cubicBezTo>
                  <a:pt x="9154155" y="3751883"/>
                  <a:pt x="9143082" y="3738594"/>
                  <a:pt x="9145296" y="3724753"/>
                </a:cubicBezTo>
                <a:cubicBezTo>
                  <a:pt x="9147511" y="3710911"/>
                  <a:pt x="9161906" y="3701498"/>
                  <a:pt x="9177963" y="3703713"/>
                </a:cubicBezTo>
                <a:close/>
                <a:moveTo>
                  <a:pt x="17097099" y="3703160"/>
                </a:moveTo>
                <a:cubicBezTo>
                  <a:pt x="17112049" y="3705375"/>
                  <a:pt x="17122569" y="3718109"/>
                  <a:pt x="17120354" y="3731397"/>
                </a:cubicBezTo>
                <a:cubicBezTo>
                  <a:pt x="17118139" y="3744685"/>
                  <a:pt x="17104297" y="3753544"/>
                  <a:pt x="17089348" y="3750776"/>
                </a:cubicBezTo>
                <a:cubicBezTo>
                  <a:pt x="17074399" y="3748008"/>
                  <a:pt x="17063878" y="3735827"/>
                  <a:pt x="17066094" y="3722538"/>
                </a:cubicBezTo>
                <a:cubicBezTo>
                  <a:pt x="17068308" y="3709804"/>
                  <a:pt x="17082150" y="3700945"/>
                  <a:pt x="17097099" y="3703160"/>
                </a:cubicBezTo>
                <a:close/>
                <a:moveTo>
                  <a:pt x="15488116" y="3702605"/>
                </a:moveTo>
                <a:cubicBezTo>
                  <a:pt x="15503065" y="3704820"/>
                  <a:pt x="15513584" y="3717555"/>
                  <a:pt x="15511370" y="3730843"/>
                </a:cubicBezTo>
                <a:cubicBezTo>
                  <a:pt x="15510263" y="3737487"/>
                  <a:pt x="15506249" y="3743024"/>
                  <a:pt x="15500643" y="3746553"/>
                </a:cubicBezTo>
                <a:lnTo>
                  <a:pt x="15482018" y="3749923"/>
                </a:lnTo>
                <a:lnTo>
                  <a:pt x="15482579" y="3751883"/>
                </a:lnTo>
                <a:cubicBezTo>
                  <a:pt x="15480364" y="3766279"/>
                  <a:pt x="15465415" y="3775692"/>
                  <a:pt x="15449358" y="3772923"/>
                </a:cubicBezTo>
                <a:cubicBezTo>
                  <a:pt x="15433301" y="3770155"/>
                  <a:pt x="15422228" y="3756866"/>
                  <a:pt x="15424443" y="3742471"/>
                </a:cubicBezTo>
                <a:cubicBezTo>
                  <a:pt x="15425550" y="3735273"/>
                  <a:pt x="15429841" y="3729321"/>
                  <a:pt x="15435862" y="3725515"/>
                </a:cubicBezTo>
                <a:lnTo>
                  <a:pt x="15457474" y="3721467"/>
                </a:lnTo>
                <a:lnTo>
                  <a:pt x="15468045" y="3706481"/>
                </a:lnTo>
                <a:cubicBezTo>
                  <a:pt x="15473582" y="3703021"/>
                  <a:pt x="15480641" y="3701498"/>
                  <a:pt x="15488116" y="3702605"/>
                </a:cubicBezTo>
                <a:close/>
                <a:moveTo>
                  <a:pt x="15336962" y="3700391"/>
                </a:moveTo>
                <a:cubicBezTo>
                  <a:pt x="15354127" y="3703159"/>
                  <a:pt x="15365753" y="3717555"/>
                  <a:pt x="15363539" y="3733058"/>
                </a:cubicBezTo>
                <a:cubicBezTo>
                  <a:pt x="15361323" y="3748007"/>
                  <a:pt x="15345267" y="3758527"/>
                  <a:pt x="15328103" y="3755759"/>
                </a:cubicBezTo>
                <a:cubicBezTo>
                  <a:pt x="15310940" y="3752990"/>
                  <a:pt x="15299312" y="3738595"/>
                  <a:pt x="15301527" y="3723092"/>
                </a:cubicBezTo>
                <a:cubicBezTo>
                  <a:pt x="15304296" y="3707589"/>
                  <a:pt x="15320352" y="3697623"/>
                  <a:pt x="15336962" y="3700391"/>
                </a:cubicBezTo>
                <a:close/>
                <a:moveTo>
                  <a:pt x="7497536" y="3699837"/>
                </a:moveTo>
                <a:cubicBezTo>
                  <a:pt x="7513595" y="3702605"/>
                  <a:pt x="7524665" y="3715893"/>
                  <a:pt x="7521896" y="3729735"/>
                </a:cubicBezTo>
                <a:cubicBezTo>
                  <a:pt x="7519683" y="3743577"/>
                  <a:pt x="7504734" y="3752990"/>
                  <a:pt x="7489229" y="3750775"/>
                </a:cubicBezTo>
                <a:cubicBezTo>
                  <a:pt x="7473175" y="3748007"/>
                  <a:pt x="7462101" y="3734719"/>
                  <a:pt x="7464869" y="3720877"/>
                </a:cubicBezTo>
                <a:cubicBezTo>
                  <a:pt x="7467083" y="3706481"/>
                  <a:pt x="7481479" y="3697069"/>
                  <a:pt x="7497536" y="3699837"/>
                </a:cubicBezTo>
                <a:close/>
                <a:moveTo>
                  <a:pt x="19071510" y="3698730"/>
                </a:moveTo>
                <a:cubicBezTo>
                  <a:pt x="19087566" y="3701498"/>
                  <a:pt x="19098086" y="3714787"/>
                  <a:pt x="19095872" y="3728629"/>
                </a:cubicBezTo>
                <a:cubicBezTo>
                  <a:pt x="19093658" y="3742471"/>
                  <a:pt x="19078708" y="3751883"/>
                  <a:pt x="19063206" y="3749668"/>
                </a:cubicBezTo>
                <a:cubicBezTo>
                  <a:pt x="19047150" y="3746900"/>
                  <a:pt x="19036628" y="3733612"/>
                  <a:pt x="19038844" y="3719770"/>
                </a:cubicBezTo>
                <a:cubicBezTo>
                  <a:pt x="19041058" y="3705374"/>
                  <a:pt x="19055454" y="3696515"/>
                  <a:pt x="19071510" y="3698730"/>
                </a:cubicBezTo>
                <a:close/>
                <a:moveTo>
                  <a:pt x="6495913" y="3695962"/>
                </a:moveTo>
                <a:cubicBezTo>
                  <a:pt x="6511972" y="3698730"/>
                  <a:pt x="6523599" y="3712572"/>
                  <a:pt x="6521386" y="3726967"/>
                </a:cubicBezTo>
                <a:cubicBezTo>
                  <a:pt x="6519169" y="3741363"/>
                  <a:pt x="6504219" y="3750776"/>
                  <a:pt x="6487608" y="3748561"/>
                </a:cubicBezTo>
                <a:cubicBezTo>
                  <a:pt x="6470999" y="3746346"/>
                  <a:pt x="6459926" y="3731951"/>
                  <a:pt x="6462141" y="3717555"/>
                </a:cubicBezTo>
                <a:cubicBezTo>
                  <a:pt x="6464907" y="3703159"/>
                  <a:pt x="6479861" y="3693193"/>
                  <a:pt x="6495913" y="3695962"/>
                </a:cubicBezTo>
                <a:close/>
                <a:moveTo>
                  <a:pt x="1972069" y="3695585"/>
                </a:moveTo>
                <a:cubicBezTo>
                  <a:pt x="1988071" y="3698146"/>
                  <a:pt x="1999202" y="3711726"/>
                  <a:pt x="1996932" y="3725916"/>
                </a:cubicBezTo>
                <a:cubicBezTo>
                  <a:pt x="1994661" y="3740108"/>
                  <a:pt x="1979848" y="3749536"/>
                  <a:pt x="1963846" y="3746975"/>
                </a:cubicBezTo>
                <a:cubicBezTo>
                  <a:pt x="1947842" y="3744414"/>
                  <a:pt x="1936711" y="3730835"/>
                  <a:pt x="1938982" y="3716644"/>
                </a:cubicBezTo>
                <a:cubicBezTo>
                  <a:pt x="1941253" y="3702453"/>
                  <a:pt x="1956065" y="3693024"/>
                  <a:pt x="1972069" y="3695585"/>
                </a:cubicBezTo>
                <a:close/>
                <a:moveTo>
                  <a:pt x="804121" y="3693193"/>
                </a:moveTo>
                <a:cubicBezTo>
                  <a:pt x="820731" y="3695962"/>
                  <a:pt x="832360" y="3709804"/>
                  <a:pt x="829590" y="3724753"/>
                </a:cubicBezTo>
                <a:cubicBezTo>
                  <a:pt x="826823" y="3739702"/>
                  <a:pt x="811874" y="3749115"/>
                  <a:pt x="795263" y="3746346"/>
                </a:cubicBezTo>
                <a:cubicBezTo>
                  <a:pt x="778653" y="3743578"/>
                  <a:pt x="767025" y="3729736"/>
                  <a:pt x="769794" y="3714787"/>
                </a:cubicBezTo>
                <a:cubicBezTo>
                  <a:pt x="772009" y="3700391"/>
                  <a:pt x="787511" y="3690979"/>
                  <a:pt x="804121" y="3693193"/>
                </a:cubicBezTo>
                <a:close/>
                <a:moveTo>
                  <a:pt x="8996408" y="3688521"/>
                </a:moveTo>
                <a:cubicBezTo>
                  <a:pt x="9011807" y="3690987"/>
                  <a:pt x="9022527" y="3704001"/>
                  <a:pt x="9020351" y="3717587"/>
                </a:cubicBezTo>
                <a:cubicBezTo>
                  <a:pt x="9018176" y="3731174"/>
                  <a:pt x="9003929" y="3740190"/>
                  <a:pt x="8988529" y="3737725"/>
                </a:cubicBezTo>
                <a:cubicBezTo>
                  <a:pt x="8973131" y="3735259"/>
                  <a:pt x="8962410" y="3722246"/>
                  <a:pt x="8964586" y="3708659"/>
                </a:cubicBezTo>
                <a:cubicBezTo>
                  <a:pt x="8966762" y="3695072"/>
                  <a:pt x="8981009" y="3686056"/>
                  <a:pt x="8996408" y="3688521"/>
                </a:cubicBezTo>
                <a:close/>
                <a:moveTo>
                  <a:pt x="8179146" y="3683227"/>
                </a:moveTo>
                <a:cubicBezTo>
                  <a:pt x="8194647" y="3685442"/>
                  <a:pt x="8205167" y="3698730"/>
                  <a:pt x="8202952" y="3712572"/>
                </a:cubicBezTo>
                <a:cubicBezTo>
                  <a:pt x="8200740" y="3726414"/>
                  <a:pt x="8186343" y="3735273"/>
                  <a:pt x="8170839" y="3733058"/>
                </a:cubicBezTo>
                <a:cubicBezTo>
                  <a:pt x="8155338" y="3730843"/>
                  <a:pt x="8144815" y="3717555"/>
                  <a:pt x="8147031" y="3703713"/>
                </a:cubicBezTo>
                <a:cubicBezTo>
                  <a:pt x="8149246" y="3689317"/>
                  <a:pt x="8163643" y="3680459"/>
                  <a:pt x="8179146" y="3683227"/>
                </a:cubicBezTo>
                <a:close/>
                <a:moveTo>
                  <a:pt x="5073613" y="3682741"/>
                </a:moveTo>
                <a:cubicBezTo>
                  <a:pt x="5089915" y="3685352"/>
                  <a:pt x="5101253" y="3699218"/>
                  <a:pt x="5098933" y="3713710"/>
                </a:cubicBezTo>
                <a:cubicBezTo>
                  <a:pt x="5096612" y="3728202"/>
                  <a:pt x="5081515" y="3737835"/>
                  <a:pt x="5065212" y="3735225"/>
                </a:cubicBezTo>
                <a:cubicBezTo>
                  <a:pt x="5048908" y="3732614"/>
                  <a:pt x="5037570" y="3718749"/>
                  <a:pt x="5039891" y="3704256"/>
                </a:cubicBezTo>
                <a:cubicBezTo>
                  <a:pt x="5042212" y="3689764"/>
                  <a:pt x="5057308" y="3680131"/>
                  <a:pt x="5073613" y="3682741"/>
                </a:cubicBezTo>
                <a:close/>
                <a:moveTo>
                  <a:pt x="3904187" y="3678798"/>
                </a:moveTo>
                <a:cubicBezTo>
                  <a:pt x="3919690" y="3681566"/>
                  <a:pt x="3930764" y="3694854"/>
                  <a:pt x="3928549" y="3708696"/>
                </a:cubicBezTo>
                <a:cubicBezTo>
                  <a:pt x="3926334" y="3722538"/>
                  <a:pt x="3911939" y="3731951"/>
                  <a:pt x="3895882" y="3729182"/>
                </a:cubicBezTo>
                <a:cubicBezTo>
                  <a:pt x="3880379" y="3726414"/>
                  <a:pt x="3869305" y="3713126"/>
                  <a:pt x="3871520" y="3699284"/>
                </a:cubicBezTo>
                <a:cubicBezTo>
                  <a:pt x="3873735" y="3685442"/>
                  <a:pt x="3888685" y="3676030"/>
                  <a:pt x="3904187" y="3678798"/>
                </a:cubicBezTo>
                <a:close/>
                <a:moveTo>
                  <a:pt x="18216634" y="3676583"/>
                </a:moveTo>
                <a:cubicBezTo>
                  <a:pt x="18232690" y="3679351"/>
                  <a:pt x="18243210" y="3692640"/>
                  <a:pt x="18240996" y="3706482"/>
                </a:cubicBezTo>
                <a:cubicBezTo>
                  <a:pt x="18238781" y="3720324"/>
                  <a:pt x="18224385" y="3729736"/>
                  <a:pt x="18208329" y="3727521"/>
                </a:cubicBezTo>
                <a:cubicBezTo>
                  <a:pt x="18192272" y="3724753"/>
                  <a:pt x="18181753" y="3711465"/>
                  <a:pt x="18183967" y="3697623"/>
                </a:cubicBezTo>
                <a:cubicBezTo>
                  <a:pt x="18186182" y="3683227"/>
                  <a:pt x="18200577" y="3673815"/>
                  <a:pt x="18216634" y="3676583"/>
                </a:cubicBezTo>
                <a:close/>
                <a:moveTo>
                  <a:pt x="15115491" y="3675475"/>
                </a:moveTo>
                <a:cubicBezTo>
                  <a:pt x="15133209" y="3678244"/>
                  <a:pt x="15145389" y="3693193"/>
                  <a:pt x="15142621" y="3708696"/>
                </a:cubicBezTo>
                <a:cubicBezTo>
                  <a:pt x="15139853" y="3724199"/>
                  <a:pt x="15123797" y="3734719"/>
                  <a:pt x="15106079" y="3731951"/>
                </a:cubicBezTo>
                <a:cubicBezTo>
                  <a:pt x="15088362" y="3729182"/>
                  <a:pt x="15076180" y="3714233"/>
                  <a:pt x="15078948" y="3698730"/>
                </a:cubicBezTo>
                <a:cubicBezTo>
                  <a:pt x="15081717" y="3683227"/>
                  <a:pt x="15097774" y="3672707"/>
                  <a:pt x="15115491" y="3675475"/>
                </a:cubicBezTo>
                <a:close/>
                <a:moveTo>
                  <a:pt x="3630673" y="3674368"/>
                </a:moveTo>
                <a:cubicBezTo>
                  <a:pt x="3646176" y="3677136"/>
                  <a:pt x="3657250" y="3690425"/>
                  <a:pt x="3655035" y="3704267"/>
                </a:cubicBezTo>
                <a:cubicBezTo>
                  <a:pt x="3652820" y="3718109"/>
                  <a:pt x="3638424" y="3727521"/>
                  <a:pt x="3622368" y="3724753"/>
                </a:cubicBezTo>
                <a:cubicBezTo>
                  <a:pt x="3606865" y="3721984"/>
                  <a:pt x="3595792" y="3708696"/>
                  <a:pt x="3598007" y="3694854"/>
                </a:cubicBezTo>
                <a:cubicBezTo>
                  <a:pt x="3600775" y="3681012"/>
                  <a:pt x="3615170" y="3671600"/>
                  <a:pt x="3630673" y="3674368"/>
                </a:cubicBezTo>
                <a:close/>
                <a:moveTo>
                  <a:pt x="10183387" y="3673815"/>
                </a:moveTo>
                <a:cubicBezTo>
                  <a:pt x="10200551" y="3676583"/>
                  <a:pt x="10212179" y="3690979"/>
                  <a:pt x="10209410" y="3705928"/>
                </a:cubicBezTo>
                <a:cubicBezTo>
                  <a:pt x="10207195" y="3720877"/>
                  <a:pt x="10191138" y="3730843"/>
                  <a:pt x="10174528" y="3728075"/>
                </a:cubicBezTo>
                <a:cubicBezTo>
                  <a:pt x="10157364" y="3725307"/>
                  <a:pt x="10145736" y="3710911"/>
                  <a:pt x="10148506" y="3695962"/>
                </a:cubicBezTo>
                <a:cubicBezTo>
                  <a:pt x="10151273" y="3681013"/>
                  <a:pt x="10166776" y="3671046"/>
                  <a:pt x="10183387" y="3673815"/>
                </a:cubicBezTo>
                <a:close/>
                <a:moveTo>
                  <a:pt x="15382363" y="3664955"/>
                </a:moveTo>
                <a:cubicBezTo>
                  <a:pt x="15397866" y="3667724"/>
                  <a:pt x="15408940" y="3681012"/>
                  <a:pt x="15406725" y="3694854"/>
                </a:cubicBezTo>
                <a:cubicBezTo>
                  <a:pt x="15404510" y="3708696"/>
                  <a:pt x="15390115" y="3718108"/>
                  <a:pt x="15374058" y="3715340"/>
                </a:cubicBezTo>
                <a:cubicBezTo>
                  <a:pt x="15358554" y="3712572"/>
                  <a:pt x="15347481" y="3699283"/>
                  <a:pt x="15349696" y="3685441"/>
                </a:cubicBezTo>
                <a:cubicBezTo>
                  <a:pt x="15351911" y="3672153"/>
                  <a:pt x="15366860" y="3662741"/>
                  <a:pt x="15382363" y="3664955"/>
                </a:cubicBezTo>
                <a:close/>
                <a:moveTo>
                  <a:pt x="10485142" y="3664402"/>
                </a:moveTo>
                <a:cubicBezTo>
                  <a:pt x="10502306" y="3667170"/>
                  <a:pt x="10513934" y="3681566"/>
                  <a:pt x="10511165" y="3696515"/>
                </a:cubicBezTo>
                <a:cubicBezTo>
                  <a:pt x="10508950" y="3711464"/>
                  <a:pt x="10492893" y="3721430"/>
                  <a:pt x="10476283" y="3718662"/>
                </a:cubicBezTo>
                <a:cubicBezTo>
                  <a:pt x="10459119" y="3715894"/>
                  <a:pt x="10447492" y="3701498"/>
                  <a:pt x="10450261" y="3686549"/>
                </a:cubicBezTo>
                <a:cubicBezTo>
                  <a:pt x="10452475" y="3671600"/>
                  <a:pt x="10467978" y="3661633"/>
                  <a:pt x="10485142" y="3664402"/>
                </a:cubicBezTo>
                <a:close/>
                <a:moveTo>
                  <a:pt x="4181023" y="3664402"/>
                </a:moveTo>
                <a:cubicBezTo>
                  <a:pt x="4196526" y="3667171"/>
                  <a:pt x="4207600" y="3680459"/>
                  <a:pt x="4205385" y="3694301"/>
                </a:cubicBezTo>
                <a:cubicBezTo>
                  <a:pt x="4203170" y="3708143"/>
                  <a:pt x="4188775" y="3717556"/>
                  <a:pt x="4172718" y="3714787"/>
                </a:cubicBezTo>
                <a:cubicBezTo>
                  <a:pt x="4157216" y="3712019"/>
                  <a:pt x="4146142" y="3698730"/>
                  <a:pt x="4148357" y="3684888"/>
                </a:cubicBezTo>
                <a:cubicBezTo>
                  <a:pt x="4150571" y="3671600"/>
                  <a:pt x="4164967" y="3662188"/>
                  <a:pt x="4181023" y="3664402"/>
                </a:cubicBezTo>
                <a:close/>
                <a:moveTo>
                  <a:pt x="3358673" y="3662890"/>
                </a:moveTo>
                <a:cubicBezTo>
                  <a:pt x="3374373" y="3665404"/>
                  <a:pt x="3385298" y="3678702"/>
                  <a:pt x="3383074" y="3692590"/>
                </a:cubicBezTo>
                <a:cubicBezTo>
                  <a:pt x="3380850" y="3706479"/>
                  <a:pt x="3366320" y="3715701"/>
                  <a:pt x="3350619" y="3713187"/>
                </a:cubicBezTo>
                <a:cubicBezTo>
                  <a:pt x="3334919" y="3710673"/>
                  <a:pt x="3323994" y="3697375"/>
                  <a:pt x="3326218" y="3683486"/>
                </a:cubicBezTo>
                <a:cubicBezTo>
                  <a:pt x="3328441" y="3669597"/>
                  <a:pt x="3342972" y="3660376"/>
                  <a:pt x="3358673" y="3662890"/>
                </a:cubicBezTo>
                <a:close/>
                <a:moveTo>
                  <a:pt x="16721153" y="3662187"/>
                </a:moveTo>
                <a:cubicBezTo>
                  <a:pt x="16735549" y="3664402"/>
                  <a:pt x="16746069" y="3676583"/>
                  <a:pt x="16743854" y="3689871"/>
                </a:cubicBezTo>
                <a:cubicBezTo>
                  <a:pt x="16741639" y="3702606"/>
                  <a:pt x="16728351" y="3711464"/>
                  <a:pt x="16713955" y="3709250"/>
                </a:cubicBezTo>
                <a:cubicBezTo>
                  <a:pt x="16699560" y="3707035"/>
                  <a:pt x="16689040" y="3694854"/>
                  <a:pt x="16691255" y="3681566"/>
                </a:cubicBezTo>
                <a:cubicBezTo>
                  <a:pt x="16693469" y="3668278"/>
                  <a:pt x="16706757" y="3659973"/>
                  <a:pt x="16721153" y="3662187"/>
                </a:cubicBezTo>
                <a:close/>
                <a:moveTo>
                  <a:pt x="19175602" y="3656651"/>
                </a:moveTo>
                <a:cubicBezTo>
                  <a:pt x="19191106" y="3658865"/>
                  <a:pt x="19201624" y="3672153"/>
                  <a:pt x="19199410" y="3685995"/>
                </a:cubicBezTo>
                <a:cubicBezTo>
                  <a:pt x="19197194" y="3699837"/>
                  <a:pt x="19182800" y="3708696"/>
                  <a:pt x="19167296" y="3706481"/>
                </a:cubicBezTo>
                <a:cubicBezTo>
                  <a:pt x="19151794" y="3704267"/>
                  <a:pt x="19141274" y="3690978"/>
                  <a:pt x="19143488" y="3677136"/>
                </a:cubicBezTo>
                <a:cubicBezTo>
                  <a:pt x="19145702" y="3663294"/>
                  <a:pt x="19160098" y="3654436"/>
                  <a:pt x="19175602" y="3656651"/>
                </a:cubicBezTo>
                <a:close/>
                <a:moveTo>
                  <a:pt x="10786719" y="3656162"/>
                </a:moveTo>
                <a:cubicBezTo>
                  <a:pt x="10803627" y="3658867"/>
                  <a:pt x="10815375" y="3673299"/>
                  <a:pt x="10812960" y="3688396"/>
                </a:cubicBezTo>
                <a:cubicBezTo>
                  <a:pt x="10810544" y="3703493"/>
                  <a:pt x="10794879" y="3713538"/>
                  <a:pt x="10777971" y="3710832"/>
                </a:cubicBezTo>
                <a:cubicBezTo>
                  <a:pt x="10761063" y="3708127"/>
                  <a:pt x="10749314" y="3693695"/>
                  <a:pt x="10751730" y="3678598"/>
                </a:cubicBezTo>
                <a:cubicBezTo>
                  <a:pt x="10754145" y="3663501"/>
                  <a:pt x="10769811" y="3653456"/>
                  <a:pt x="10786719" y="3656162"/>
                </a:cubicBezTo>
                <a:close/>
                <a:moveTo>
                  <a:pt x="18791903" y="3655543"/>
                </a:moveTo>
                <a:cubicBezTo>
                  <a:pt x="18807959" y="3658311"/>
                  <a:pt x="18818480" y="3671599"/>
                  <a:pt x="18816265" y="3685441"/>
                </a:cubicBezTo>
                <a:cubicBezTo>
                  <a:pt x="18814050" y="3699283"/>
                  <a:pt x="18799101" y="3708696"/>
                  <a:pt x="18783598" y="3706481"/>
                </a:cubicBezTo>
                <a:cubicBezTo>
                  <a:pt x="18767542" y="3703713"/>
                  <a:pt x="18757021" y="3690425"/>
                  <a:pt x="18759237" y="3676583"/>
                </a:cubicBezTo>
                <a:cubicBezTo>
                  <a:pt x="18761451" y="3662187"/>
                  <a:pt x="18775847" y="3652775"/>
                  <a:pt x="18791903" y="3655543"/>
                </a:cubicBezTo>
                <a:close/>
                <a:moveTo>
                  <a:pt x="15850774" y="3655543"/>
                </a:moveTo>
                <a:cubicBezTo>
                  <a:pt x="15865168" y="3657758"/>
                  <a:pt x="15874582" y="3669939"/>
                  <a:pt x="15872921" y="3682120"/>
                </a:cubicBezTo>
                <a:cubicBezTo>
                  <a:pt x="15870705" y="3694854"/>
                  <a:pt x="15857972" y="3703159"/>
                  <a:pt x="15843576" y="3700945"/>
                </a:cubicBezTo>
                <a:cubicBezTo>
                  <a:pt x="15829180" y="3698730"/>
                  <a:pt x="15819767" y="3686549"/>
                  <a:pt x="15821429" y="3674368"/>
                </a:cubicBezTo>
                <a:cubicBezTo>
                  <a:pt x="15823643" y="3661633"/>
                  <a:pt x="15836378" y="3653328"/>
                  <a:pt x="15850774" y="3655543"/>
                </a:cubicBezTo>
                <a:close/>
                <a:moveTo>
                  <a:pt x="21420762" y="3652775"/>
                </a:moveTo>
                <a:cubicBezTo>
                  <a:pt x="21436264" y="3654989"/>
                  <a:pt x="21446782" y="3668278"/>
                  <a:pt x="21444570" y="3682120"/>
                </a:cubicBezTo>
                <a:cubicBezTo>
                  <a:pt x="21442354" y="3695962"/>
                  <a:pt x="21427958" y="3704820"/>
                  <a:pt x="21412454" y="3702606"/>
                </a:cubicBezTo>
                <a:cubicBezTo>
                  <a:pt x="21396952" y="3700391"/>
                  <a:pt x="21386434" y="3687103"/>
                  <a:pt x="21388646" y="3673261"/>
                </a:cubicBezTo>
                <a:cubicBezTo>
                  <a:pt x="21390862" y="3659419"/>
                  <a:pt x="21405258" y="3650007"/>
                  <a:pt x="21420762" y="3652775"/>
                </a:cubicBezTo>
                <a:close/>
                <a:moveTo>
                  <a:pt x="19813990" y="3651114"/>
                </a:moveTo>
                <a:cubicBezTo>
                  <a:pt x="19828940" y="3653329"/>
                  <a:pt x="19839458" y="3666063"/>
                  <a:pt x="19837246" y="3679352"/>
                </a:cubicBezTo>
                <a:cubicBezTo>
                  <a:pt x="19835030" y="3692640"/>
                  <a:pt x="19821188" y="3701499"/>
                  <a:pt x="19806238" y="3699284"/>
                </a:cubicBezTo>
                <a:cubicBezTo>
                  <a:pt x="19791290" y="3697069"/>
                  <a:pt x="19780770" y="3684335"/>
                  <a:pt x="19782984" y="3671046"/>
                </a:cubicBezTo>
                <a:cubicBezTo>
                  <a:pt x="19784646" y="3657758"/>
                  <a:pt x="19799042" y="3648899"/>
                  <a:pt x="19813990" y="3651114"/>
                </a:cubicBezTo>
                <a:close/>
                <a:moveTo>
                  <a:pt x="20086400" y="3650560"/>
                </a:moveTo>
                <a:cubicBezTo>
                  <a:pt x="20101350" y="3652775"/>
                  <a:pt x="20111868" y="3665510"/>
                  <a:pt x="20109654" y="3678798"/>
                </a:cubicBezTo>
                <a:cubicBezTo>
                  <a:pt x="20107440" y="3692086"/>
                  <a:pt x="20093598" y="3700945"/>
                  <a:pt x="20078648" y="3698730"/>
                </a:cubicBezTo>
                <a:cubicBezTo>
                  <a:pt x="20063698" y="3696515"/>
                  <a:pt x="20053178" y="3683781"/>
                  <a:pt x="20055394" y="3670493"/>
                </a:cubicBezTo>
                <a:cubicBezTo>
                  <a:pt x="20057610" y="3656651"/>
                  <a:pt x="20071450" y="3647792"/>
                  <a:pt x="20086400" y="3650560"/>
                </a:cubicBezTo>
                <a:close/>
                <a:moveTo>
                  <a:pt x="16106917" y="3648665"/>
                </a:moveTo>
                <a:cubicBezTo>
                  <a:pt x="16121108" y="3650937"/>
                  <a:pt x="16130967" y="3663059"/>
                  <a:pt x="16128936" y="3675741"/>
                </a:cubicBezTo>
                <a:cubicBezTo>
                  <a:pt x="16126906" y="3688421"/>
                  <a:pt x="16113755" y="3696859"/>
                  <a:pt x="16099564" y="3694587"/>
                </a:cubicBezTo>
                <a:cubicBezTo>
                  <a:pt x="16085374" y="3692315"/>
                  <a:pt x="16075516" y="3680193"/>
                  <a:pt x="16077546" y="3667512"/>
                </a:cubicBezTo>
                <a:cubicBezTo>
                  <a:pt x="16079576" y="3654831"/>
                  <a:pt x="16092727" y="3646393"/>
                  <a:pt x="16106917" y="3648665"/>
                </a:cubicBezTo>
                <a:close/>
                <a:moveTo>
                  <a:pt x="17786426" y="3647792"/>
                </a:moveTo>
                <a:cubicBezTo>
                  <a:pt x="17801930" y="3650007"/>
                  <a:pt x="17812450" y="3663295"/>
                  <a:pt x="17810235" y="3677137"/>
                </a:cubicBezTo>
                <a:cubicBezTo>
                  <a:pt x="17808021" y="3690979"/>
                  <a:pt x="17793624" y="3699838"/>
                  <a:pt x="17778675" y="3697070"/>
                </a:cubicBezTo>
                <a:cubicBezTo>
                  <a:pt x="17763172" y="3694855"/>
                  <a:pt x="17752653" y="3681567"/>
                  <a:pt x="17754867" y="3667725"/>
                </a:cubicBezTo>
                <a:cubicBezTo>
                  <a:pt x="17757083" y="3653883"/>
                  <a:pt x="17770924" y="3645024"/>
                  <a:pt x="17786426" y="3647792"/>
                </a:cubicBezTo>
                <a:close/>
                <a:moveTo>
                  <a:pt x="6217969" y="3647238"/>
                </a:moveTo>
                <a:cubicBezTo>
                  <a:pt x="6234025" y="3650006"/>
                  <a:pt x="6245652" y="3663848"/>
                  <a:pt x="6243438" y="3678244"/>
                </a:cubicBezTo>
                <a:cubicBezTo>
                  <a:pt x="6241222" y="3692640"/>
                  <a:pt x="6226274" y="3702052"/>
                  <a:pt x="6209664" y="3699837"/>
                </a:cubicBezTo>
                <a:cubicBezTo>
                  <a:pt x="6193608" y="3697069"/>
                  <a:pt x="6181981" y="3683227"/>
                  <a:pt x="6184196" y="3668831"/>
                </a:cubicBezTo>
                <a:cubicBezTo>
                  <a:pt x="6186964" y="3653882"/>
                  <a:pt x="6201912" y="3644470"/>
                  <a:pt x="6217969" y="3647238"/>
                </a:cubicBezTo>
                <a:close/>
                <a:moveTo>
                  <a:pt x="18506760" y="3646684"/>
                </a:moveTo>
                <a:cubicBezTo>
                  <a:pt x="18522816" y="3649452"/>
                  <a:pt x="18533337" y="3662741"/>
                  <a:pt x="18531122" y="3676583"/>
                </a:cubicBezTo>
                <a:cubicBezTo>
                  <a:pt x="18528907" y="3690424"/>
                  <a:pt x="18514511" y="3699837"/>
                  <a:pt x="18498455" y="3697622"/>
                </a:cubicBezTo>
                <a:cubicBezTo>
                  <a:pt x="18482399" y="3694854"/>
                  <a:pt x="18471878" y="3681566"/>
                  <a:pt x="18474094" y="3667724"/>
                </a:cubicBezTo>
                <a:cubicBezTo>
                  <a:pt x="18476308" y="3653882"/>
                  <a:pt x="18491257" y="3644469"/>
                  <a:pt x="18506760" y="3646684"/>
                </a:cubicBezTo>
                <a:close/>
                <a:moveTo>
                  <a:pt x="525817" y="3640958"/>
                </a:moveTo>
                <a:cubicBezTo>
                  <a:pt x="542423" y="3643615"/>
                  <a:pt x="554006" y="3657518"/>
                  <a:pt x="551686" y="3672011"/>
                </a:cubicBezTo>
                <a:cubicBezTo>
                  <a:pt x="549367" y="3686504"/>
                  <a:pt x="534025" y="3696098"/>
                  <a:pt x="517419" y="3693441"/>
                </a:cubicBezTo>
                <a:cubicBezTo>
                  <a:pt x="500812" y="3690784"/>
                  <a:pt x="489231" y="3676881"/>
                  <a:pt x="491550" y="3662389"/>
                </a:cubicBezTo>
                <a:cubicBezTo>
                  <a:pt x="493869" y="3647895"/>
                  <a:pt x="509210" y="3638300"/>
                  <a:pt x="525817" y="3640958"/>
                </a:cubicBezTo>
                <a:close/>
                <a:moveTo>
                  <a:pt x="3089735" y="3637826"/>
                </a:moveTo>
                <a:cubicBezTo>
                  <a:pt x="3105238" y="3640594"/>
                  <a:pt x="3116312" y="3653883"/>
                  <a:pt x="3114097" y="3667725"/>
                </a:cubicBezTo>
                <a:cubicBezTo>
                  <a:pt x="3111882" y="3681567"/>
                  <a:pt x="3097487" y="3690979"/>
                  <a:pt x="3081430" y="3688210"/>
                </a:cubicBezTo>
                <a:cubicBezTo>
                  <a:pt x="3065927" y="3685442"/>
                  <a:pt x="3054854" y="3672154"/>
                  <a:pt x="3057068" y="3658312"/>
                </a:cubicBezTo>
                <a:cubicBezTo>
                  <a:pt x="3059283" y="3644470"/>
                  <a:pt x="3073678" y="3635058"/>
                  <a:pt x="3089735" y="3637826"/>
                </a:cubicBezTo>
                <a:close/>
                <a:moveTo>
                  <a:pt x="5364758" y="3637825"/>
                </a:moveTo>
                <a:cubicBezTo>
                  <a:pt x="5380817" y="3640594"/>
                  <a:pt x="5392448" y="3654436"/>
                  <a:pt x="5390232" y="3668831"/>
                </a:cubicBezTo>
                <a:cubicBezTo>
                  <a:pt x="5388012" y="3683227"/>
                  <a:pt x="5373063" y="3692640"/>
                  <a:pt x="5356453" y="3690425"/>
                </a:cubicBezTo>
                <a:cubicBezTo>
                  <a:pt x="5340394" y="3687656"/>
                  <a:pt x="5328769" y="3673814"/>
                  <a:pt x="5330984" y="3659419"/>
                </a:cubicBezTo>
                <a:cubicBezTo>
                  <a:pt x="5333752" y="3645023"/>
                  <a:pt x="5348701" y="3635611"/>
                  <a:pt x="5364758" y="3637825"/>
                </a:cubicBezTo>
                <a:close/>
                <a:moveTo>
                  <a:pt x="21988830" y="3630074"/>
                </a:moveTo>
                <a:cubicBezTo>
                  <a:pt x="22004334" y="3632288"/>
                  <a:pt x="22014854" y="3645577"/>
                  <a:pt x="22013194" y="3659419"/>
                </a:cubicBezTo>
                <a:cubicBezTo>
                  <a:pt x="22010978" y="3673261"/>
                  <a:pt x="21996584" y="3682119"/>
                  <a:pt x="21981082" y="3679904"/>
                </a:cubicBezTo>
                <a:cubicBezTo>
                  <a:pt x="21965578" y="3677690"/>
                  <a:pt x="21955058" y="3664402"/>
                  <a:pt x="21956718" y="3650560"/>
                </a:cubicBezTo>
                <a:cubicBezTo>
                  <a:pt x="21958934" y="3636718"/>
                  <a:pt x="21973330" y="3627859"/>
                  <a:pt x="21988830" y="3630074"/>
                </a:cubicBezTo>
                <a:close/>
                <a:moveTo>
                  <a:pt x="8831967" y="3629520"/>
                </a:moveTo>
                <a:cubicBezTo>
                  <a:pt x="8846917" y="3631735"/>
                  <a:pt x="8857436" y="3644470"/>
                  <a:pt x="8855222" y="3657758"/>
                </a:cubicBezTo>
                <a:cubicBezTo>
                  <a:pt x="8853007" y="3671046"/>
                  <a:pt x="8839165" y="3679905"/>
                  <a:pt x="8824216" y="3677690"/>
                </a:cubicBezTo>
                <a:cubicBezTo>
                  <a:pt x="8809266" y="3675475"/>
                  <a:pt x="8798746" y="3662741"/>
                  <a:pt x="8800961" y="3649452"/>
                </a:cubicBezTo>
                <a:cubicBezTo>
                  <a:pt x="8802623" y="3635610"/>
                  <a:pt x="8817018" y="3626752"/>
                  <a:pt x="8831967" y="3629520"/>
                </a:cubicBezTo>
                <a:close/>
                <a:moveTo>
                  <a:pt x="4461737" y="3626752"/>
                </a:moveTo>
                <a:cubicBezTo>
                  <a:pt x="4477239" y="3629520"/>
                  <a:pt x="4488312" y="3642809"/>
                  <a:pt x="4486097" y="3656651"/>
                </a:cubicBezTo>
                <a:cubicBezTo>
                  <a:pt x="4483883" y="3670493"/>
                  <a:pt x="4469488" y="3679905"/>
                  <a:pt x="4453433" y="3677136"/>
                </a:cubicBezTo>
                <a:cubicBezTo>
                  <a:pt x="4437929" y="3674368"/>
                  <a:pt x="4426855" y="3661080"/>
                  <a:pt x="4429070" y="3647238"/>
                </a:cubicBezTo>
                <a:cubicBezTo>
                  <a:pt x="4431285" y="3633396"/>
                  <a:pt x="4446234" y="3623984"/>
                  <a:pt x="4461737" y="3626752"/>
                </a:cubicBezTo>
                <a:close/>
                <a:moveTo>
                  <a:pt x="1703313" y="3626752"/>
                </a:moveTo>
                <a:cubicBezTo>
                  <a:pt x="1719370" y="3629520"/>
                  <a:pt x="1730444" y="3642809"/>
                  <a:pt x="1728229" y="3657204"/>
                </a:cubicBezTo>
                <a:cubicBezTo>
                  <a:pt x="1726014" y="3671600"/>
                  <a:pt x="1711065" y="3681012"/>
                  <a:pt x="1695008" y="3678244"/>
                </a:cubicBezTo>
                <a:cubicBezTo>
                  <a:pt x="1678952" y="3675475"/>
                  <a:pt x="1667878" y="3662187"/>
                  <a:pt x="1670093" y="3647792"/>
                </a:cubicBezTo>
                <a:cubicBezTo>
                  <a:pt x="1672308" y="3633950"/>
                  <a:pt x="1687257" y="3624537"/>
                  <a:pt x="1703313" y="3626752"/>
                </a:cubicBezTo>
                <a:close/>
                <a:moveTo>
                  <a:pt x="11092477" y="3626199"/>
                </a:moveTo>
                <a:cubicBezTo>
                  <a:pt x="11109641" y="3628967"/>
                  <a:pt x="11121268" y="3643363"/>
                  <a:pt x="11119053" y="3658312"/>
                </a:cubicBezTo>
                <a:cubicBezTo>
                  <a:pt x="11116839" y="3673261"/>
                  <a:pt x="11100782" y="3683227"/>
                  <a:pt x="11084172" y="3680459"/>
                </a:cubicBezTo>
                <a:cubicBezTo>
                  <a:pt x="11067008" y="3677691"/>
                  <a:pt x="11055380" y="3663295"/>
                  <a:pt x="11057595" y="3648346"/>
                </a:cubicBezTo>
                <a:cubicBezTo>
                  <a:pt x="11059810" y="3633397"/>
                  <a:pt x="11075313" y="3623430"/>
                  <a:pt x="11092477" y="3626199"/>
                </a:cubicBezTo>
                <a:close/>
                <a:moveTo>
                  <a:pt x="7230110" y="3626198"/>
                </a:moveTo>
                <a:cubicBezTo>
                  <a:pt x="7246168" y="3628966"/>
                  <a:pt x="7256686" y="3642254"/>
                  <a:pt x="7254471" y="3656096"/>
                </a:cubicBezTo>
                <a:cubicBezTo>
                  <a:pt x="7252260" y="3669938"/>
                  <a:pt x="7237309" y="3679351"/>
                  <a:pt x="7221805" y="3677136"/>
                </a:cubicBezTo>
                <a:cubicBezTo>
                  <a:pt x="7205746" y="3674368"/>
                  <a:pt x="7195232" y="3661080"/>
                  <a:pt x="7197444" y="3647238"/>
                </a:cubicBezTo>
                <a:cubicBezTo>
                  <a:pt x="7199658" y="3632842"/>
                  <a:pt x="7214606" y="3623430"/>
                  <a:pt x="7230110" y="3626198"/>
                </a:cubicBezTo>
                <a:close/>
                <a:moveTo>
                  <a:pt x="21707010" y="3625645"/>
                </a:moveTo>
                <a:cubicBezTo>
                  <a:pt x="21722514" y="3627860"/>
                  <a:pt x="21733034" y="3641148"/>
                  <a:pt x="21730818" y="3654990"/>
                </a:cubicBezTo>
                <a:cubicBezTo>
                  <a:pt x="21728602" y="3668832"/>
                  <a:pt x="21714210" y="3677691"/>
                  <a:pt x="21698706" y="3675476"/>
                </a:cubicBezTo>
                <a:cubicBezTo>
                  <a:pt x="21683202" y="3673261"/>
                  <a:pt x="21672682" y="3659973"/>
                  <a:pt x="21674898" y="3646131"/>
                </a:cubicBezTo>
                <a:cubicBezTo>
                  <a:pt x="21677114" y="3632289"/>
                  <a:pt x="21691506" y="3622877"/>
                  <a:pt x="21707010" y="3625645"/>
                </a:cubicBezTo>
                <a:close/>
                <a:moveTo>
                  <a:pt x="19545458" y="3623983"/>
                </a:moveTo>
                <a:cubicBezTo>
                  <a:pt x="19560406" y="3626198"/>
                  <a:pt x="19570926" y="3638933"/>
                  <a:pt x="19568712" y="3652221"/>
                </a:cubicBezTo>
                <a:cubicBezTo>
                  <a:pt x="19566498" y="3665509"/>
                  <a:pt x="19552654" y="3674368"/>
                  <a:pt x="19537706" y="3672153"/>
                </a:cubicBezTo>
                <a:cubicBezTo>
                  <a:pt x="19522758" y="3669938"/>
                  <a:pt x="19512238" y="3657204"/>
                  <a:pt x="19514450" y="3643915"/>
                </a:cubicBezTo>
                <a:cubicBezTo>
                  <a:pt x="19516666" y="3630627"/>
                  <a:pt x="19530508" y="3621768"/>
                  <a:pt x="19545458" y="3623983"/>
                </a:cubicBezTo>
                <a:close/>
                <a:moveTo>
                  <a:pt x="17379474" y="3621215"/>
                </a:moveTo>
                <a:cubicBezTo>
                  <a:pt x="17394424" y="3623430"/>
                  <a:pt x="17404944" y="3636164"/>
                  <a:pt x="17402729" y="3649452"/>
                </a:cubicBezTo>
                <a:cubicBezTo>
                  <a:pt x="17400514" y="3662741"/>
                  <a:pt x="17386672" y="3671599"/>
                  <a:pt x="17371723" y="3668831"/>
                </a:cubicBezTo>
                <a:cubicBezTo>
                  <a:pt x="17356774" y="3666616"/>
                  <a:pt x="17346253" y="3653882"/>
                  <a:pt x="17348469" y="3640593"/>
                </a:cubicBezTo>
                <a:cubicBezTo>
                  <a:pt x="17350683" y="3627859"/>
                  <a:pt x="17364525" y="3619000"/>
                  <a:pt x="17379474" y="3621215"/>
                </a:cubicBezTo>
                <a:close/>
                <a:moveTo>
                  <a:pt x="20364898" y="3618447"/>
                </a:moveTo>
                <a:cubicBezTo>
                  <a:pt x="20379848" y="3620662"/>
                  <a:pt x="20390366" y="3633397"/>
                  <a:pt x="20388154" y="3646685"/>
                </a:cubicBezTo>
                <a:cubicBezTo>
                  <a:pt x="20385938" y="3659973"/>
                  <a:pt x="20372096" y="3668832"/>
                  <a:pt x="20357146" y="3666617"/>
                </a:cubicBezTo>
                <a:cubicBezTo>
                  <a:pt x="20342198" y="3664402"/>
                  <a:pt x="20331678" y="3651668"/>
                  <a:pt x="20333892" y="3638379"/>
                </a:cubicBezTo>
                <a:cubicBezTo>
                  <a:pt x="20336106" y="3625091"/>
                  <a:pt x="20349950" y="3616232"/>
                  <a:pt x="20364898" y="3618447"/>
                </a:cubicBezTo>
                <a:close/>
                <a:moveTo>
                  <a:pt x="5937258" y="3618447"/>
                </a:moveTo>
                <a:cubicBezTo>
                  <a:pt x="5953315" y="3621215"/>
                  <a:pt x="5964942" y="3635057"/>
                  <a:pt x="5962727" y="3649452"/>
                </a:cubicBezTo>
                <a:cubicBezTo>
                  <a:pt x="5960513" y="3663848"/>
                  <a:pt x="5945564" y="3673261"/>
                  <a:pt x="5928953" y="3671046"/>
                </a:cubicBezTo>
                <a:cubicBezTo>
                  <a:pt x="5912897" y="3668278"/>
                  <a:pt x="5901270" y="3654436"/>
                  <a:pt x="5903484" y="3640040"/>
                </a:cubicBezTo>
                <a:cubicBezTo>
                  <a:pt x="5906251" y="3625644"/>
                  <a:pt x="5921201" y="3615678"/>
                  <a:pt x="5937258" y="3618447"/>
                </a:cubicBezTo>
                <a:close/>
                <a:moveTo>
                  <a:pt x="15423336" y="3618446"/>
                </a:moveTo>
                <a:cubicBezTo>
                  <a:pt x="15437731" y="3620661"/>
                  <a:pt x="15447697" y="3632842"/>
                  <a:pt x="15446036" y="3646130"/>
                </a:cubicBezTo>
                <a:cubicBezTo>
                  <a:pt x="15443822" y="3658865"/>
                  <a:pt x="15430533" y="3667724"/>
                  <a:pt x="15416138" y="3664955"/>
                </a:cubicBezTo>
                <a:cubicBezTo>
                  <a:pt x="15401742" y="3662187"/>
                  <a:pt x="15391775" y="3650560"/>
                  <a:pt x="15393437" y="3637272"/>
                </a:cubicBezTo>
                <a:cubicBezTo>
                  <a:pt x="15395098" y="3625091"/>
                  <a:pt x="15408940" y="3616232"/>
                  <a:pt x="15423336" y="3618446"/>
                </a:cubicBezTo>
                <a:close/>
                <a:moveTo>
                  <a:pt x="9676800" y="3617894"/>
                </a:moveTo>
                <a:cubicBezTo>
                  <a:pt x="9693410" y="3620662"/>
                  <a:pt x="9704483" y="3634504"/>
                  <a:pt x="9702270" y="3648899"/>
                </a:cubicBezTo>
                <a:cubicBezTo>
                  <a:pt x="9700055" y="3663295"/>
                  <a:pt x="9684551" y="3673261"/>
                  <a:pt x="9668495" y="3670493"/>
                </a:cubicBezTo>
                <a:cubicBezTo>
                  <a:pt x="9651884" y="3667725"/>
                  <a:pt x="9640811" y="3653883"/>
                  <a:pt x="9643026" y="3639487"/>
                </a:cubicBezTo>
                <a:cubicBezTo>
                  <a:pt x="9645240" y="3625091"/>
                  <a:pt x="9660744" y="3615125"/>
                  <a:pt x="9676800" y="3617894"/>
                </a:cubicBezTo>
                <a:close/>
                <a:moveTo>
                  <a:pt x="7917808" y="3615125"/>
                </a:moveTo>
                <a:cubicBezTo>
                  <a:pt x="7933308" y="3617339"/>
                  <a:pt x="7943832" y="3630628"/>
                  <a:pt x="7941617" y="3644470"/>
                </a:cubicBezTo>
                <a:cubicBezTo>
                  <a:pt x="7939399" y="3658312"/>
                  <a:pt x="7925007" y="3667170"/>
                  <a:pt x="7909499" y="3664956"/>
                </a:cubicBezTo>
                <a:cubicBezTo>
                  <a:pt x="7894000" y="3662741"/>
                  <a:pt x="7883478" y="3649453"/>
                  <a:pt x="7885697" y="3635611"/>
                </a:cubicBezTo>
                <a:cubicBezTo>
                  <a:pt x="7887908" y="3621769"/>
                  <a:pt x="7902300" y="3612357"/>
                  <a:pt x="7917808" y="3615125"/>
                </a:cubicBezTo>
                <a:close/>
                <a:moveTo>
                  <a:pt x="5653225" y="3615125"/>
                </a:moveTo>
                <a:cubicBezTo>
                  <a:pt x="5669281" y="3617894"/>
                  <a:pt x="5680908" y="3631736"/>
                  <a:pt x="5678692" y="3646131"/>
                </a:cubicBezTo>
                <a:cubicBezTo>
                  <a:pt x="5676478" y="3660527"/>
                  <a:pt x="5661528" y="3669939"/>
                  <a:pt x="5644919" y="3667725"/>
                </a:cubicBezTo>
                <a:cubicBezTo>
                  <a:pt x="5628861" y="3664956"/>
                  <a:pt x="5617232" y="3651114"/>
                  <a:pt x="5619448" y="3636719"/>
                </a:cubicBezTo>
                <a:cubicBezTo>
                  <a:pt x="5621663" y="3622323"/>
                  <a:pt x="5636615" y="3612911"/>
                  <a:pt x="5653225" y="3615125"/>
                </a:cubicBezTo>
                <a:close/>
                <a:moveTo>
                  <a:pt x="8568413" y="3614571"/>
                </a:moveTo>
                <a:cubicBezTo>
                  <a:pt x="8583361" y="3616786"/>
                  <a:pt x="8593881" y="3629520"/>
                  <a:pt x="8591668" y="3642809"/>
                </a:cubicBezTo>
                <a:cubicBezTo>
                  <a:pt x="8589451" y="3656097"/>
                  <a:pt x="8575610" y="3664956"/>
                  <a:pt x="8560660" y="3662741"/>
                </a:cubicBezTo>
                <a:cubicBezTo>
                  <a:pt x="8545712" y="3660526"/>
                  <a:pt x="8535193" y="3647792"/>
                  <a:pt x="8537405" y="3634504"/>
                </a:cubicBezTo>
                <a:cubicBezTo>
                  <a:pt x="8539620" y="3621215"/>
                  <a:pt x="8553462" y="3612357"/>
                  <a:pt x="8568413" y="3614571"/>
                </a:cubicBezTo>
                <a:close/>
                <a:moveTo>
                  <a:pt x="15603281" y="3612910"/>
                </a:moveTo>
                <a:cubicBezTo>
                  <a:pt x="15617675" y="3615125"/>
                  <a:pt x="15627088" y="3627306"/>
                  <a:pt x="15625428" y="3639487"/>
                </a:cubicBezTo>
                <a:cubicBezTo>
                  <a:pt x="15623212" y="3652221"/>
                  <a:pt x="15610477" y="3660526"/>
                  <a:pt x="15596083" y="3658312"/>
                </a:cubicBezTo>
                <a:cubicBezTo>
                  <a:pt x="15581687" y="3656097"/>
                  <a:pt x="15572274" y="3643916"/>
                  <a:pt x="15573936" y="3631735"/>
                </a:cubicBezTo>
                <a:cubicBezTo>
                  <a:pt x="15576150" y="3619000"/>
                  <a:pt x="15589439" y="3610695"/>
                  <a:pt x="15603281" y="3612910"/>
                </a:cubicBezTo>
                <a:close/>
                <a:moveTo>
                  <a:pt x="9282639" y="3610142"/>
                </a:moveTo>
                <a:cubicBezTo>
                  <a:pt x="9298142" y="3612356"/>
                  <a:pt x="9308662" y="3625644"/>
                  <a:pt x="9306448" y="3639486"/>
                </a:cubicBezTo>
                <a:cubicBezTo>
                  <a:pt x="9304232" y="3653328"/>
                  <a:pt x="9289837" y="3662187"/>
                  <a:pt x="9274333" y="3659972"/>
                </a:cubicBezTo>
                <a:cubicBezTo>
                  <a:pt x="9258830" y="3657758"/>
                  <a:pt x="9248310" y="3644470"/>
                  <a:pt x="9250524" y="3630628"/>
                </a:cubicBezTo>
                <a:cubicBezTo>
                  <a:pt x="9252740" y="3616786"/>
                  <a:pt x="9267135" y="3607927"/>
                  <a:pt x="9282639" y="3610142"/>
                </a:cubicBezTo>
                <a:close/>
                <a:moveTo>
                  <a:pt x="12297831" y="3609034"/>
                </a:moveTo>
                <a:cubicBezTo>
                  <a:pt x="12315548" y="3611803"/>
                  <a:pt x="12327729" y="3626752"/>
                  <a:pt x="12324961" y="3642255"/>
                </a:cubicBezTo>
                <a:cubicBezTo>
                  <a:pt x="12322747" y="3657758"/>
                  <a:pt x="12306136" y="3668278"/>
                  <a:pt x="12288972" y="3665509"/>
                </a:cubicBezTo>
                <a:cubicBezTo>
                  <a:pt x="12271807" y="3662741"/>
                  <a:pt x="12259074" y="3647792"/>
                  <a:pt x="12261842" y="3632289"/>
                </a:cubicBezTo>
                <a:cubicBezTo>
                  <a:pt x="12264056" y="3616232"/>
                  <a:pt x="12280112" y="3606266"/>
                  <a:pt x="12297831" y="3609034"/>
                </a:cubicBezTo>
                <a:close/>
                <a:moveTo>
                  <a:pt x="246018" y="3605159"/>
                </a:moveTo>
                <a:cubicBezTo>
                  <a:pt x="262628" y="3607927"/>
                  <a:pt x="274256" y="3621769"/>
                  <a:pt x="271487" y="3636165"/>
                </a:cubicBezTo>
                <a:cubicBezTo>
                  <a:pt x="269273" y="3650560"/>
                  <a:pt x="253769" y="3660526"/>
                  <a:pt x="237159" y="3657758"/>
                </a:cubicBezTo>
                <a:cubicBezTo>
                  <a:pt x="220549" y="3654990"/>
                  <a:pt x="208923" y="3641148"/>
                  <a:pt x="211691" y="3626752"/>
                </a:cubicBezTo>
                <a:cubicBezTo>
                  <a:pt x="213906" y="3612357"/>
                  <a:pt x="229409" y="3602390"/>
                  <a:pt x="246018" y="3605159"/>
                </a:cubicBezTo>
                <a:close/>
                <a:moveTo>
                  <a:pt x="15267198" y="3604605"/>
                </a:moveTo>
                <a:cubicBezTo>
                  <a:pt x="15275503" y="3605989"/>
                  <a:pt x="15282562" y="3610142"/>
                  <a:pt x="15287269" y="3615817"/>
                </a:cubicBezTo>
                <a:lnTo>
                  <a:pt x="15288156" y="3618848"/>
                </a:lnTo>
                <a:lnTo>
                  <a:pt x="15290730" y="3614986"/>
                </a:lnTo>
                <a:cubicBezTo>
                  <a:pt x="15296405" y="3611388"/>
                  <a:pt x="15303741" y="3609865"/>
                  <a:pt x="15311492" y="3611249"/>
                </a:cubicBezTo>
                <a:cubicBezTo>
                  <a:pt x="15326996" y="3613464"/>
                  <a:pt x="15337516" y="3626752"/>
                  <a:pt x="15335301" y="3640040"/>
                </a:cubicBezTo>
                <a:cubicBezTo>
                  <a:pt x="15333087" y="3653328"/>
                  <a:pt x="15319245" y="3662741"/>
                  <a:pt x="15303741" y="3659973"/>
                </a:cubicBezTo>
                <a:cubicBezTo>
                  <a:pt x="15295990" y="3658865"/>
                  <a:pt x="15289484" y="3654990"/>
                  <a:pt x="15285193" y="3649730"/>
                </a:cubicBezTo>
                <a:lnTo>
                  <a:pt x="15284861" y="3648557"/>
                </a:lnTo>
                <a:lnTo>
                  <a:pt x="15281455" y="3653605"/>
                </a:lnTo>
                <a:cubicBezTo>
                  <a:pt x="15275226" y="3657481"/>
                  <a:pt x="15267198" y="3659142"/>
                  <a:pt x="15258893" y="3657757"/>
                </a:cubicBezTo>
                <a:cubicBezTo>
                  <a:pt x="15242283" y="3654989"/>
                  <a:pt x="15230656" y="3641147"/>
                  <a:pt x="15232870" y="3626198"/>
                </a:cubicBezTo>
                <a:cubicBezTo>
                  <a:pt x="15235086" y="3611802"/>
                  <a:pt x="15250588" y="3601836"/>
                  <a:pt x="15267198" y="3604605"/>
                </a:cubicBezTo>
                <a:close/>
                <a:moveTo>
                  <a:pt x="9475845" y="3601837"/>
                </a:moveTo>
                <a:cubicBezTo>
                  <a:pt x="9491902" y="3604605"/>
                  <a:pt x="9502975" y="3617894"/>
                  <a:pt x="9500760" y="3631736"/>
                </a:cubicBezTo>
                <a:cubicBezTo>
                  <a:pt x="9498545" y="3645578"/>
                  <a:pt x="9483597" y="3654990"/>
                  <a:pt x="9468093" y="3652775"/>
                </a:cubicBezTo>
                <a:cubicBezTo>
                  <a:pt x="9452037" y="3650007"/>
                  <a:pt x="9440963" y="3636718"/>
                  <a:pt x="9443177" y="3622877"/>
                </a:cubicBezTo>
                <a:cubicBezTo>
                  <a:pt x="9445392" y="3609035"/>
                  <a:pt x="9459787" y="3599622"/>
                  <a:pt x="9475845" y="3601837"/>
                </a:cubicBezTo>
                <a:close/>
                <a:moveTo>
                  <a:pt x="16368462" y="3600175"/>
                </a:moveTo>
                <a:cubicBezTo>
                  <a:pt x="16382856" y="3602390"/>
                  <a:pt x="16392270" y="3614571"/>
                  <a:pt x="16390609" y="3626752"/>
                </a:cubicBezTo>
                <a:cubicBezTo>
                  <a:pt x="16388393" y="3639486"/>
                  <a:pt x="16375660" y="3647791"/>
                  <a:pt x="16361264" y="3645577"/>
                </a:cubicBezTo>
                <a:cubicBezTo>
                  <a:pt x="16346868" y="3643362"/>
                  <a:pt x="16337455" y="3631181"/>
                  <a:pt x="16339117" y="3619000"/>
                </a:cubicBezTo>
                <a:cubicBezTo>
                  <a:pt x="16341331" y="3606265"/>
                  <a:pt x="16354620" y="3597960"/>
                  <a:pt x="16368462" y="3600175"/>
                </a:cubicBezTo>
                <a:close/>
                <a:moveTo>
                  <a:pt x="9102720" y="3599068"/>
                </a:moveTo>
                <a:cubicBezTo>
                  <a:pt x="9117670" y="3601283"/>
                  <a:pt x="9128190" y="3614018"/>
                  <a:pt x="9125975" y="3627306"/>
                </a:cubicBezTo>
                <a:cubicBezTo>
                  <a:pt x="9123760" y="3640594"/>
                  <a:pt x="9109918" y="3649453"/>
                  <a:pt x="9094969" y="3647238"/>
                </a:cubicBezTo>
                <a:cubicBezTo>
                  <a:pt x="9080020" y="3645023"/>
                  <a:pt x="9069500" y="3632289"/>
                  <a:pt x="9071714" y="3619000"/>
                </a:cubicBezTo>
                <a:cubicBezTo>
                  <a:pt x="9073375" y="3605158"/>
                  <a:pt x="9087771" y="3596300"/>
                  <a:pt x="9102720" y="3599068"/>
                </a:cubicBezTo>
                <a:close/>
                <a:moveTo>
                  <a:pt x="18905962" y="3598515"/>
                </a:moveTo>
                <a:cubicBezTo>
                  <a:pt x="18921462" y="3600729"/>
                  <a:pt x="18931982" y="3614017"/>
                  <a:pt x="18929768" y="3627859"/>
                </a:cubicBezTo>
                <a:cubicBezTo>
                  <a:pt x="18927554" y="3641701"/>
                  <a:pt x="18913158" y="3650560"/>
                  <a:pt x="18897656" y="3648345"/>
                </a:cubicBezTo>
                <a:cubicBezTo>
                  <a:pt x="18882153" y="3646131"/>
                  <a:pt x="18871632" y="3632842"/>
                  <a:pt x="18873847" y="3619000"/>
                </a:cubicBezTo>
                <a:cubicBezTo>
                  <a:pt x="18876616" y="3605158"/>
                  <a:pt x="18891011" y="3596300"/>
                  <a:pt x="18905962" y="3598515"/>
                </a:cubicBezTo>
                <a:close/>
                <a:moveTo>
                  <a:pt x="2823418" y="3595193"/>
                </a:moveTo>
                <a:cubicBezTo>
                  <a:pt x="2838921" y="3597961"/>
                  <a:pt x="2849995" y="3611249"/>
                  <a:pt x="2847780" y="3625091"/>
                </a:cubicBezTo>
                <a:cubicBezTo>
                  <a:pt x="2845566" y="3638933"/>
                  <a:pt x="2831170" y="3648346"/>
                  <a:pt x="2815667" y="3645577"/>
                </a:cubicBezTo>
                <a:cubicBezTo>
                  <a:pt x="2800165" y="3642809"/>
                  <a:pt x="2789092" y="3629521"/>
                  <a:pt x="2791306" y="3615679"/>
                </a:cubicBezTo>
                <a:cubicBezTo>
                  <a:pt x="2792967" y="3601837"/>
                  <a:pt x="2807362" y="3592978"/>
                  <a:pt x="2823418" y="3595193"/>
                </a:cubicBezTo>
                <a:close/>
                <a:moveTo>
                  <a:pt x="18073786" y="3587441"/>
                </a:moveTo>
                <a:cubicBezTo>
                  <a:pt x="18089289" y="3589656"/>
                  <a:pt x="18099808" y="3602944"/>
                  <a:pt x="18097594" y="3616786"/>
                </a:cubicBezTo>
                <a:cubicBezTo>
                  <a:pt x="18095379" y="3630628"/>
                  <a:pt x="18080984" y="3639487"/>
                  <a:pt x="18066033" y="3637272"/>
                </a:cubicBezTo>
                <a:cubicBezTo>
                  <a:pt x="18050532" y="3635057"/>
                  <a:pt x="18040011" y="3621769"/>
                  <a:pt x="18042226" y="3607927"/>
                </a:cubicBezTo>
                <a:cubicBezTo>
                  <a:pt x="18043886" y="3593531"/>
                  <a:pt x="18058282" y="3584673"/>
                  <a:pt x="18073786" y="3587441"/>
                </a:cubicBezTo>
                <a:close/>
                <a:moveTo>
                  <a:pt x="16996330" y="3580796"/>
                </a:moveTo>
                <a:cubicBezTo>
                  <a:pt x="17010726" y="3583011"/>
                  <a:pt x="17021246" y="3595192"/>
                  <a:pt x="17019031" y="3608480"/>
                </a:cubicBezTo>
                <a:cubicBezTo>
                  <a:pt x="17016816" y="3621215"/>
                  <a:pt x="17003528" y="3630073"/>
                  <a:pt x="16989132" y="3627859"/>
                </a:cubicBezTo>
                <a:cubicBezTo>
                  <a:pt x="16974737" y="3625644"/>
                  <a:pt x="16964217" y="3613463"/>
                  <a:pt x="16966432" y="3600175"/>
                </a:cubicBezTo>
                <a:cubicBezTo>
                  <a:pt x="16968093" y="3586887"/>
                  <a:pt x="16981935" y="3578582"/>
                  <a:pt x="16996330" y="3580796"/>
                </a:cubicBezTo>
                <a:close/>
                <a:moveTo>
                  <a:pt x="19280800" y="3578582"/>
                </a:moveTo>
                <a:cubicBezTo>
                  <a:pt x="19295750" y="3580797"/>
                  <a:pt x="19306268" y="3593532"/>
                  <a:pt x="19304054" y="3606820"/>
                </a:cubicBezTo>
                <a:cubicBezTo>
                  <a:pt x="19301840" y="3620108"/>
                  <a:pt x="19287998" y="3628967"/>
                  <a:pt x="19273048" y="3626752"/>
                </a:cubicBezTo>
                <a:cubicBezTo>
                  <a:pt x="19258098" y="3624537"/>
                  <a:pt x="19247578" y="3611803"/>
                  <a:pt x="19249794" y="3598515"/>
                </a:cubicBezTo>
                <a:cubicBezTo>
                  <a:pt x="19252010" y="3584673"/>
                  <a:pt x="19265850" y="3575814"/>
                  <a:pt x="19280800" y="3578582"/>
                </a:cubicBezTo>
                <a:close/>
                <a:moveTo>
                  <a:pt x="4745773" y="3570277"/>
                </a:moveTo>
                <a:cubicBezTo>
                  <a:pt x="4761275" y="3573045"/>
                  <a:pt x="4772349" y="3586334"/>
                  <a:pt x="4770134" y="3600176"/>
                </a:cubicBezTo>
                <a:cubicBezTo>
                  <a:pt x="4767918" y="3614018"/>
                  <a:pt x="4753523" y="3623430"/>
                  <a:pt x="4737466" y="3620662"/>
                </a:cubicBezTo>
                <a:cubicBezTo>
                  <a:pt x="4721964" y="3617893"/>
                  <a:pt x="4710890" y="3604605"/>
                  <a:pt x="4713106" y="3590763"/>
                </a:cubicBezTo>
                <a:cubicBezTo>
                  <a:pt x="4715874" y="3576921"/>
                  <a:pt x="4730268" y="3567509"/>
                  <a:pt x="4745773" y="3570277"/>
                </a:cubicBezTo>
                <a:close/>
                <a:moveTo>
                  <a:pt x="11402135" y="3568564"/>
                </a:moveTo>
                <a:cubicBezTo>
                  <a:pt x="11419043" y="3571269"/>
                  <a:pt x="11430791" y="3585701"/>
                  <a:pt x="11428376" y="3600798"/>
                </a:cubicBezTo>
                <a:cubicBezTo>
                  <a:pt x="11425960" y="3615895"/>
                  <a:pt x="11410295" y="3625940"/>
                  <a:pt x="11393387" y="3623234"/>
                </a:cubicBezTo>
                <a:cubicBezTo>
                  <a:pt x="11376478" y="3620529"/>
                  <a:pt x="11364730" y="3606097"/>
                  <a:pt x="11367146" y="3591000"/>
                </a:cubicBezTo>
                <a:cubicBezTo>
                  <a:pt x="11369561" y="3575903"/>
                  <a:pt x="11385226" y="3565858"/>
                  <a:pt x="11402135" y="3568564"/>
                </a:cubicBezTo>
                <a:close/>
                <a:moveTo>
                  <a:pt x="1434228" y="3565294"/>
                </a:moveTo>
                <a:cubicBezTo>
                  <a:pt x="1450285" y="3568062"/>
                  <a:pt x="1461359" y="3581350"/>
                  <a:pt x="1459143" y="3595746"/>
                </a:cubicBezTo>
                <a:cubicBezTo>
                  <a:pt x="1456928" y="3610142"/>
                  <a:pt x="1441980" y="3619554"/>
                  <a:pt x="1425923" y="3616786"/>
                </a:cubicBezTo>
                <a:cubicBezTo>
                  <a:pt x="1409867" y="3614017"/>
                  <a:pt x="1398793" y="3600729"/>
                  <a:pt x="1401008" y="3586334"/>
                </a:cubicBezTo>
                <a:cubicBezTo>
                  <a:pt x="1403223" y="3572492"/>
                  <a:pt x="1418172" y="3563079"/>
                  <a:pt x="1434228" y="3565294"/>
                </a:cubicBezTo>
                <a:close/>
                <a:moveTo>
                  <a:pt x="18633166" y="3563190"/>
                </a:moveTo>
                <a:cubicBezTo>
                  <a:pt x="18648564" y="3565654"/>
                  <a:pt x="18659284" y="3578666"/>
                  <a:pt x="18657110" y="3592254"/>
                </a:cubicBezTo>
                <a:cubicBezTo>
                  <a:pt x="18654936" y="3605841"/>
                  <a:pt x="18640691" y="3614857"/>
                  <a:pt x="18625292" y="3612393"/>
                </a:cubicBezTo>
                <a:cubicBezTo>
                  <a:pt x="18609893" y="3609929"/>
                  <a:pt x="18599173" y="3596918"/>
                  <a:pt x="18601347" y="3583331"/>
                </a:cubicBezTo>
                <a:cubicBezTo>
                  <a:pt x="18603521" y="3569743"/>
                  <a:pt x="18617767" y="3560726"/>
                  <a:pt x="18633166" y="3563190"/>
                </a:cubicBezTo>
                <a:close/>
                <a:moveTo>
                  <a:pt x="8312055" y="3560864"/>
                </a:moveTo>
                <a:cubicBezTo>
                  <a:pt x="8327005" y="3563079"/>
                  <a:pt x="8337528" y="3575813"/>
                  <a:pt x="8335314" y="3589102"/>
                </a:cubicBezTo>
                <a:cubicBezTo>
                  <a:pt x="8333095" y="3602390"/>
                  <a:pt x="8319252" y="3611249"/>
                  <a:pt x="8304305" y="3609034"/>
                </a:cubicBezTo>
                <a:cubicBezTo>
                  <a:pt x="8289353" y="3606820"/>
                  <a:pt x="8278834" y="3594085"/>
                  <a:pt x="8281053" y="3580797"/>
                </a:cubicBezTo>
                <a:cubicBezTo>
                  <a:pt x="8283263" y="3567508"/>
                  <a:pt x="8297108" y="3558650"/>
                  <a:pt x="8312055" y="3560864"/>
                </a:cubicBezTo>
                <a:close/>
                <a:moveTo>
                  <a:pt x="14818606" y="3559527"/>
                </a:moveTo>
                <a:cubicBezTo>
                  <a:pt x="14836118" y="3562331"/>
                  <a:pt x="14848276" y="3577332"/>
                  <a:pt x="14845762" y="3593033"/>
                </a:cubicBezTo>
                <a:cubicBezTo>
                  <a:pt x="14843248" y="3608733"/>
                  <a:pt x="14827014" y="3619188"/>
                  <a:pt x="14809502" y="3616384"/>
                </a:cubicBezTo>
                <a:cubicBezTo>
                  <a:pt x="14791990" y="3613580"/>
                  <a:pt x="14779831" y="3598579"/>
                  <a:pt x="14782345" y="3582879"/>
                </a:cubicBezTo>
                <a:cubicBezTo>
                  <a:pt x="14784859" y="3567178"/>
                  <a:pt x="14801094" y="3556723"/>
                  <a:pt x="14818606" y="3559527"/>
                </a:cubicBezTo>
                <a:close/>
                <a:moveTo>
                  <a:pt x="20647826" y="3559203"/>
                </a:moveTo>
                <a:cubicBezTo>
                  <a:pt x="20662776" y="3561418"/>
                  <a:pt x="20673298" y="3574152"/>
                  <a:pt x="20671082" y="3587994"/>
                </a:cubicBezTo>
                <a:cubicBezTo>
                  <a:pt x="20668866" y="3601283"/>
                  <a:pt x="20655026" y="3610141"/>
                  <a:pt x="20640076" y="3607927"/>
                </a:cubicBezTo>
                <a:cubicBezTo>
                  <a:pt x="20625126" y="3605712"/>
                  <a:pt x="20614606" y="3592978"/>
                  <a:pt x="20616822" y="3579136"/>
                </a:cubicBezTo>
                <a:cubicBezTo>
                  <a:pt x="20618482" y="3565847"/>
                  <a:pt x="20632878" y="3556989"/>
                  <a:pt x="20647826" y="3559203"/>
                </a:cubicBezTo>
                <a:close/>
                <a:moveTo>
                  <a:pt x="18356534" y="3558102"/>
                </a:moveTo>
                <a:cubicBezTo>
                  <a:pt x="18371933" y="3560568"/>
                  <a:pt x="18382653" y="3573581"/>
                  <a:pt x="18380477" y="3587168"/>
                </a:cubicBezTo>
                <a:cubicBezTo>
                  <a:pt x="18378301" y="3600755"/>
                  <a:pt x="18364055" y="3609770"/>
                  <a:pt x="18348656" y="3607305"/>
                </a:cubicBezTo>
                <a:cubicBezTo>
                  <a:pt x="18333257" y="3604839"/>
                  <a:pt x="18322538" y="3591827"/>
                  <a:pt x="18324713" y="3578240"/>
                </a:cubicBezTo>
                <a:cubicBezTo>
                  <a:pt x="18326889" y="3564652"/>
                  <a:pt x="18341135" y="3555637"/>
                  <a:pt x="18356534" y="3558102"/>
                </a:cubicBezTo>
                <a:close/>
                <a:moveTo>
                  <a:pt x="6963656" y="3553915"/>
                </a:moveTo>
                <a:cubicBezTo>
                  <a:pt x="6979345" y="3556429"/>
                  <a:pt x="6990271" y="3569726"/>
                  <a:pt x="6988048" y="3583615"/>
                </a:cubicBezTo>
                <a:cubicBezTo>
                  <a:pt x="6985821" y="3597504"/>
                  <a:pt x="6971297" y="3606726"/>
                  <a:pt x="6955599" y="3604212"/>
                </a:cubicBezTo>
                <a:cubicBezTo>
                  <a:pt x="6939900" y="3601698"/>
                  <a:pt x="6928968" y="3588400"/>
                  <a:pt x="6931201" y="3574511"/>
                </a:cubicBezTo>
                <a:cubicBezTo>
                  <a:pt x="6933426" y="3560622"/>
                  <a:pt x="6947957" y="3551401"/>
                  <a:pt x="6963656" y="3553915"/>
                </a:cubicBezTo>
                <a:close/>
                <a:moveTo>
                  <a:pt x="17661296" y="3543700"/>
                </a:moveTo>
                <a:cubicBezTo>
                  <a:pt x="17676245" y="3545915"/>
                  <a:pt x="17686764" y="3558650"/>
                  <a:pt x="17684550" y="3571938"/>
                </a:cubicBezTo>
                <a:cubicBezTo>
                  <a:pt x="17682336" y="3585226"/>
                  <a:pt x="17668494" y="3594085"/>
                  <a:pt x="17653544" y="3591870"/>
                </a:cubicBezTo>
                <a:cubicBezTo>
                  <a:pt x="17638595" y="3589655"/>
                  <a:pt x="17628075" y="3576921"/>
                  <a:pt x="17630289" y="3563632"/>
                </a:cubicBezTo>
                <a:cubicBezTo>
                  <a:pt x="17632505" y="3549790"/>
                  <a:pt x="17646347" y="3540932"/>
                  <a:pt x="17661296" y="3543700"/>
                </a:cubicBezTo>
                <a:close/>
                <a:moveTo>
                  <a:pt x="2559317" y="3540379"/>
                </a:moveTo>
                <a:cubicBezTo>
                  <a:pt x="2574819" y="3543147"/>
                  <a:pt x="2585893" y="3556435"/>
                  <a:pt x="2583678" y="3570277"/>
                </a:cubicBezTo>
                <a:cubicBezTo>
                  <a:pt x="2581464" y="3584119"/>
                  <a:pt x="2567068" y="3593532"/>
                  <a:pt x="2551565" y="3590763"/>
                </a:cubicBezTo>
                <a:cubicBezTo>
                  <a:pt x="2536062" y="3587995"/>
                  <a:pt x="2524989" y="3574707"/>
                  <a:pt x="2527203" y="3560865"/>
                </a:cubicBezTo>
                <a:cubicBezTo>
                  <a:pt x="2529418" y="3547023"/>
                  <a:pt x="2543813" y="3537611"/>
                  <a:pt x="2559317" y="3540379"/>
                </a:cubicBezTo>
                <a:close/>
                <a:moveTo>
                  <a:pt x="9979665" y="3539824"/>
                </a:moveTo>
                <a:cubicBezTo>
                  <a:pt x="9996275" y="3542593"/>
                  <a:pt x="10007348" y="3556435"/>
                  <a:pt x="10005134" y="3570830"/>
                </a:cubicBezTo>
                <a:cubicBezTo>
                  <a:pt x="10002918" y="3585226"/>
                  <a:pt x="9987416" y="3595192"/>
                  <a:pt x="9971360" y="3592424"/>
                </a:cubicBezTo>
                <a:cubicBezTo>
                  <a:pt x="9954748" y="3589655"/>
                  <a:pt x="9943675" y="3575813"/>
                  <a:pt x="9945890" y="3561418"/>
                </a:cubicBezTo>
                <a:cubicBezTo>
                  <a:pt x="9948104" y="3547022"/>
                  <a:pt x="9963608" y="3537610"/>
                  <a:pt x="9979665" y="3539824"/>
                </a:cubicBezTo>
                <a:close/>
                <a:moveTo>
                  <a:pt x="8939965" y="3538718"/>
                </a:moveTo>
                <a:cubicBezTo>
                  <a:pt x="8954363" y="3540933"/>
                  <a:pt x="8964883" y="3553667"/>
                  <a:pt x="8962667" y="3566402"/>
                </a:cubicBezTo>
                <a:cubicBezTo>
                  <a:pt x="8960453" y="3579136"/>
                  <a:pt x="8947163" y="3587995"/>
                  <a:pt x="8932215" y="3585780"/>
                </a:cubicBezTo>
                <a:cubicBezTo>
                  <a:pt x="8917818" y="3583566"/>
                  <a:pt x="8907298" y="3570831"/>
                  <a:pt x="8909513" y="3558096"/>
                </a:cubicBezTo>
                <a:cubicBezTo>
                  <a:pt x="8912281" y="3545362"/>
                  <a:pt x="8925570" y="3536503"/>
                  <a:pt x="8939965" y="3538718"/>
                </a:cubicBezTo>
                <a:close/>
                <a:moveTo>
                  <a:pt x="15056248" y="3537056"/>
                </a:moveTo>
                <a:cubicBezTo>
                  <a:pt x="15073411" y="3539824"/>
                  <a:pt x="15085039" y="3554220"/>
                  <a:pt x="15082825" y="3569723"/>
                </a:cubicBezTo>
                <a:cubicBezTo>
                  <a:pt x="15080609" y="3584672"/>
                  <a:pt x="15064553" y="3595192"/>
                  <a:pt x="15047389" y="3592424"/>
                </a:cubicBezTo>
                <a:cubicBezTo>
                  <a:pt x="15030226" y="3589655"/>
                  <a:pt x="15018598" y="3575260"/>
                  <a:pt x="15020812" y="3559757"/>
                </a:cubicBezTo>
                <a:cubicBezTo>
                  <a:pt x="15023580" y="3544254"/>
                  <a:pt x="15039084" y="3534288"/>
                  <a:pt x="15056248" y="3537056"/>
                </a:cubicBezTo>
                <a:close/>
                <a:moveTo>
                  <a:pt x="15197436" y="3534842"/>
                </a:moveTo>
                <a:cubicBezTo>
                  <a:pt x="15205464" y="3536226"/>
                  <a:pt x="15212246" y="3540240"/>
                  <a:pt x="15216745" y="3545707"/>
                </a:cubicBezTo>
                <a:lnTo>
                  <a:pt x="15220847" y="3560039"/>
                </a:lnTo>
                <a:lnTo>
                  <a:pt x="15224791" y="3554160"/>
                </a:lnTo>
                <a:cubicBezTo>
                  <a:pt x="15230336" y="3550583"/>
                  <a:pt x="15237464" y="3548962"/>
                  <a:pt x="15244861" y="3550146"/>
                </a:cubicBezTo>
                <a:cubicBezTo>
                  <a:pt x="15259655" y="3552513"/>
                  <a:pt x="15269926" y="3565202"/>
                  <a:pt x="15267801" y="3578486"/>
                </a:cubicBezTo>
                <a:cubicBezTo>
                  <a:pt x="15265675" y="3591770"/>
                  <a:pt x="15251958" y="3600621"/>
                  <a:pt x="15237163" y="3598253"/>
                </a:cubicBezTo>
                <a:cubicBezTo>
                  <a:pt x="15229766" y="3597070"/>
                  <a:pt x="15223499" y="3593306"/>
                  <a:pt x="15219348" y="3588177"/>
                </a:cubicBezTo>
                <a:lnTo>
                  <a:pt x="15215699" y="3575172"/>
                </a:lnTo>
                <a:lnTo>
                  <a:pt x="15210931" y="3582250"/>
                </a:lnTo>
                <a:cubicBezTo>
                  <a:pt x="15204910" y="3586057"/>
                  <a:pt x="15197158" y="3587718"/>
                  <a:pt x="15189130" y="3586334"/>
                </a:cubicBezTo>
                <a:cubicBezTo>
                  <a:pt x="15173073" y="3583565"/>
                  <a:pt x="15162000" y="3570277"/>
                  <a:pt x="15164215" y="3555882"/>
                </a:cubicBezTo>
                <a:cubicBezTo>
                  <a:pt x="15166429" y="3542040"/>
                  <a:pt x="15181378" y="3532627"/>
                  <a:pt x="15197436" y="3534842"/>
                </a:cubicBezTo>
                <a:close/>
                <a:moveTo>
                  <a:pt x="7658683" y="3534288"/>
                </a:moveTo>
                <a:cubicBezTo>
                  <a:pt x="7674184" y="3536502"/>
                  <a:pt x="7684705" y="3549790"/>
                  <a:pt x="7682492" y="3563632"/>
                </a:cubicBezTo>
                <a:cubicBezTo>
                  <a:pt x="7680277" y="3577474"/>
                  <a:pt x="7665882" y="3586333"/>
                  <a:pt x="7650376" y="3584118"/>
                </a:cubicBezTo>
                <a:cubicBezTo>
                  <a:pt x="7634873" y="3581904"/>
                  <a:pt x="7624353" y="3568616"/>
                  <a:pt x="7626571" y="3554774"/>
                </a:cubicBezTo>
                <a:cubicBezTo>
                  <a:pt x="7628786" y="3540932"/>
                  <a:pt x="7643733" y="3532073"/>
                  <a:pt x="7658683" y="3534288"/>
                </a:cubicBezTo>
                <a:close/>
                <a:moveTo>
                  <a:pt x="15787654" y="3530412"/>
                </a:moveTo>
                <a:cubicBezTo>
                  <a:pt x="15801496" y="3532627"/>
                  <a:pt x="15810909" y="3544254"/>
                  <a:pt x="15809248" y="3556435"/>
                </a:cubicBezTo>
                <a:cubicBezTo>
                  <a:pt x="15807032" y="3568616"/>
                  <a:pt x="15794299" y="3576921"/>
                  <a:pt x="15780457" y="3574706"/>
                </a:cubicBezTo>
                <a:cubicBezTo>
                  <a:pt x="15766615" y="3572491"/>
                  <a:pt x="15757202" y="3560864"/>
                  <a:pt x="15758863" y="3548683"/>
                </a:cubicBezTo>
                <a:cubicBezTo>
                  <a:pt x="15761078" y="3536502"/>
                  <a:pt x="15773812" y="3528197"/>
                  <a:pt x="15787654" y="3530412"/>
                </a:cubicBezTo>
                <a:close/>
                <a:moveTo>
                  <a:pt x="16635334" y="3527090"/>
                </a:moveTo>
                <a:cubicBezTo>
                  <a:pt x="16649730" y="3529305"/>
                  <a:pt x="16659142" y="3541486"/>
                  <a:pt x="16657481" y="3553667"/>
                </a:cubicBezTo>
                <a:cubicBezTo>
                  <a:pt x="16655819" y="3565848"/>
                  <a:pt x="16642532" y="3574706"/>
                  <a:pt x="16628136" y="3572492"/>
                </a:cubicBezTo>
                <a:cubicBezTo>
                  <a:pt x="16613741" y="3570277"/>
                  <a:pt x="16604327" y="3558096"/>
                  <a:pt x="16605989" y="3545915"/>
                </a:cubicBezTo>
                <a:cubicBezTo>
                  <a:pt x="16608204" y="3533180"/>
                  <a:pt x="16621492" y="3524875"/>
                  <a:pt x="16635334" y="3527090"/>
                </a:cubicBezTo>
                <a:close/>
                <a:moveTo>
                  <a:pt x="19017804" y="3525983"/>
                </a:moveTo>
                <a:cubicBezTo>
                  <a:pt x="19032754" y="3528198"/>
                  <a:pt x="19043272" y="3540932"/>
                  <a:pt x="19041058" y="3554221"/>
                </a:cubicBezTo>
                <a:cubicBezTo>
                  <a:pt x="19038844" y="3567509"/>
                  <a:pt x="19025002" y="3576368"/>
                  <a:pt x="19010052" y="3574153"/>
                </a:cubicBezTo>
                <a:cubicBezTo>
                  <a:pt x="18995102" y="3571938"/>
                  <a:pt x="18984582" y="3559204"/>
                  <a:pt x="18986798" y="3545916"/>
                </a:cubicBezTo>
                <a:cubicBezTo>
                  <a:pt x="18989014" y="3532627"/>
                  <a:pt x="19002854" y="3523769"/>
                  <a:pt x="19017804" y="3525983"/>
                </a:cubicBezTo>
                <a:close/>
                <a:moveTo>
                  <a:pt x="9380671" y="3525983"/>
                </a:moveTo>
                <a:cubicBezTo>
                  <a:pt x="9395621" y="3528198"/>
                  <a:pt x="9406141" y="3540933"/>
                  <a:pt x="9403926" y="3554774"/>
                </a:cubicBezTo>
                <a:cubicBezTo>
                  <a:pt x="9401712" y="3568063"/>
                  <a:pt x="9387869" y="3576921"/>
                  <a:pt x="9372919" y="3574707"/>
                </a:cubicBezTo>
                <a:cubicBezTo>
                  <a:pt x="9357970" y="3572492"/>
                  <a:pt x="9347450" y="3559758"/>
                  <a:pt x="9349665" y="3545916"/>
                </a:cubicBezTo>
                <a:cubicBezTo>
                  <a:pt x="9351326" y="3532074"/>
                  <a:pt x="9365721" y="3523215"/>
                  <a:pt x="9380671" y="3525983"/>
                </a:cubicBezTo>
                <a:close/>
                <a:moveTo>
                  <a:pt x="15364048" y="3522127"/>
                </a:moveTo>
                <a:cubicBezTo>
                  <a:pt x="15378238" y="3524398"/>
                  <a:pt x="15388137" y="3536274"/>
                  <a:pt x="15386156" y="3548654"/>
                </a:cubicBezTo>
                <a:cubicBezTo>
                  <a:pt x="15384175" y="3561033"/>
                  <a:pt x="15371064" y="3569229"/>
                  <a:pt x="15356874" y="3566958"/>
                </a:cubicBezTo>
                <a:cubicBezTo>
                  <a:pt x="15342683" y="3564687"/>
                  <a:pt x="15332785" y="3552810"/>
                  <a:pt x="15334766" y="3540430"/>
                </a:cubicBezTo>
                <a:cubicBezTo>
                  <a:pt x="15336747" y="3528051"/>
                  <a:pt x="15349856" y="3519856"/>
                  <a:pt x="15364048" y="3522127"/>
                </a:cubicBezTo>
                <a:close/>
                <a:moveTo>
                  <a:pt x="1163483" y="3517124"/>
                </a:moveTo>
                <a:cubicBezTo>
                  <a:pt x="1179539" y="3519892"/>
                  <a:pt x="1190613" y="3533180"/>
                  <a:pt x="1188398" y="3547576"/>
                </a:cubicBezTo>
                <a:cubicBezTo>
                  <a:pt x="1186183" y="3561972"/>
                  <a:pt x="1171234" y="3571384"/>
                  <a:pt x="1155177" y="3568616"/>
                </a:cubicBezTo>
                <a:cubicBezTo>
                  <a:pt x="1139122" y="3565847"/>
                  <a:pt x="1128048" y="3552559"/>
                  <a:pt x="1130263" y="3538164"/>
                </a:cubicBezTo>
                <a:cubicBezTo>
                  <a:pt x="1132478" y="3524322"/>
                  <a:pt x="1147426" y="3514909"/>
                  <a:pt x="1163483" y="3517124"/>
                </a:cubicBezTo>
                <a:close/>
                <a:moveTo>
                  <a:pt x="8685269" y="3516016"/>
                </a:moveTo>
                <a:cubicBezTo>
                  <a:pt x="8699666" y="3518231"/>
                  <a:pt x="8710185" y="3530966"/>
                  <a:pt x="8707970" y="3543700"/>
                </a:cubicBezTo>
                <a:cubicBezTo>
                  <a:pt x="8705757" y="3556435"/>
                  <a:pt x="8692467" y="3565294"/>
                  <a:pt x="8677519" y="3563079"/>
                </a:cubicBezTo>
                <a:cubicBezTo>
                  <a:pt x="8663122" y="3560864"/>
                  <a:pt x="8652601" y="3548130"/>
                  <a:pt x="8654816" y="3535395"/>
                </a:cubicBezTo>
                <a:cubicBezTo>
                  <a:pt x="8657031" y="3522107"/>
                  <a:pt x="8670321" y="3513802"/>
                  <a:pt x="8685269" y="3516016"/>
                </a:cubicBezTo>
                <a:close/>
                <a:moveTo>
                  <a:pt x="16037917" y="3515463"/>
                </a:moveTo>
                <a:cubicBezTo>
                  <a:pt x="16051759" y="3517677"/>
                  <a:pt x="16061171" y="3529305"/>
                  <a:pt x="16059510" y="3541485"/>
                </a:cubicBezTo>
                <a:cubicBezTo>
                  <a:pt x="16057848" y="3553666"/>
                  <a:pt x="16044561" y="3561972"/>
                  <a:pt x="16030719" y="3559757"/>
                </a:cubicBezTo>
                <a:cubicBezTo>
                  <a:pt x="16016877" y="3557542"/>
                  <a:pt x="16007465" y="3545915"/>
                  <a:pt x="16009125" y="3533734"/>
                </a:cubicBezTo>
                <a:cubicBezTo>
                  <a:pt x="16011340" y="3521553"/>
                  <a:pt x="16024075" y="3513248"/>
                  <a:pt x="16037917" y="3515463"/>
                </a:cubicBezTo>
                <a:close/>
                <a:moveTo>
                  <a:pt x="12624885" y="3515314"/>
                </a:moveTo>
                <a:cubicBezTo>
                  <a:pt x="12642397" y="3518116"/>
                  <a:pt x="12654596" y="3532872"/>
                  <a:pt x="12652132" y="3548270"/>
                </a:cubicBezTo>
                <a:cubicBezTo>
                  <a:pt x="12649668" y="3563669"/>
                  <a:pt x="12633474" y="3573881"/>
                  <a:pt x="12615961" y="3571078"/>
                </a:cubicBezTo>
                <a:cubicBezTo>
                  <a:pt x="12598449" y="3568276"/>
                  <a:pt x="12586250" y="3553521"/>
                  <a:pt x="12588714" y="3538122"/>
                </a:cubicBezTo>
                <a:cubicBezTo>
                  <a:pt x="12591178" y="3522724"/>
                  <a:pt x="12607372" y="3512511"/>
                  <a:pt x="12624885" y="3515314"/>
                </a:cubicBezTo>
                <a:close/>
                <a:moveTo>
                  <a:pt x="9202969" y="3514910"/>
                </a:moveTo>
                <a:cubicBezTo>
                  <a:pt x="9217365" y="3517125"/>
                  <a:pt x="9227884" y="3529859"/>
                  <a:pt x="9225669" y="3542594"/>
                </a:cubicBezTo>
                <a:cubicBezTo>
                  <a:pt x="9223456" y="3555328"/>
                  <a:pt x="9210166" y="3564187"/>
                  <a:pt x="9195217" y="3561972"/>
                </a:cubicBezTo>
                <a:cubicBezTo>
                  <a:pt x="9180821" y="3559758"/>
                  <a:pt x="9170300" y="3547023"/>
                  <a:pt x="9172515" y="3534288"/>
                </a:cubicBezTo>
                <a:cubicBezTo>
                  <a:pt x="9174730" y="3521554"/>
                  <a:pt x="9188572" y="3512695"/>
                  <a:pt x="9202969" y="3514910"/>
                </a:cubicBezTo>
                <a:close/>
                <a:moveTo>
                  <a:pt x="9572769" y="3506051"/>
                </a:moveTo>
                <a:cubicBezTo>
                  <a:pt x="9588272" y="3508265"/>
                  <a:pt x="9598792" y="3521553"/>
                  <a:pt x="9596578" y="3535395"/>
                </a:cubicBezTo>
                <a:cubicBezTo>
                  <a:pt x="9594363" y="3549237"/>
                  <a:pt x="9579966" y="3558096"/>
                  <a:pt x="9564465" y="3555881"/>
                </a:cubicBezTo>
                <a:cubicBezTo>
                  <a:pt x="9548960" y="3553667"/>
                  <a:pt x="9538440" y="3540379"/>
                  <a:pt x="9540655" y="3526537"/>
                </a:cubicBezTo>
                <a:cubicBezTo>
                  <a:pt x="9542871" y="3512695"/>
                  <a:pt x="9557267" y="3503836"/>
                  <a:pt x="9572769" y="3506051"/>
                </a:cubicBezTo>
                <a:close/>
                <a:moveTo>
                  <a:pt x="5032025" y="3506051"/>
                </a:moveTo>
                <a:cubicBezTo>
                  <a:pt x="5047526" y="3508819"/>
                  <a:pt x="5058600" y="3522107"/>
                  <a:pt x="5056386" y="3535949"/>
                </a:cubicBezTo>
                <a:cubicBezTo>
                  <a:pt x="5054172" y="3549791"/>
                  <a:pt x="5039776" y="3559204"/>
                  <a:pt x="5023720" y="3556435"/>
                </a:cubicBezTo>
                <a:cubicBezTo>
                  <a:pt x="5008217" y="3553667"/>
                  <a:pt x="4997142" y="3540379"/>
                  <a:pt x="4999357" y="3526537"/>
                </a:cubicBezTo>
                <a:cubicBezTo>
                  <a:pt x="5001572" y="3512695"/>
                  <a:pt x="5015969" y="3503283"/>
                  <a:pt x="5032025" y="3506051"/>
                </a:cubicBezTo>
                <a:close/>
                <a:moveTo>
                  <a:pt x="17271507" y="3500513"/>
                </a:moveTo>
                <a:cubicBezTo>
                  <a:pt x="17285903" y="3502728"/>
                  <a:pt x="17296422" y="3515463"/>
                  <a:pt x="17294208" y="3528197"/>
                </a:cubicBezTo>
                <a:cubicBezTo>
                  <a:pt x="17291994" y="3540932"/>
                  <a:pt x="17278705" y="3549790"/>
                  <a:pt x="17264310" y="3547576"/>
                </a:cubicBezTo>
                <a:cubicBezTo>
                  <a:pt x="17249914" y="3545361"/>
                  <a:pt x="17239395" y="3532627"/>
                  <a:pt x="17241609" y="3519892"/>
                </a:cubicBezTo>
                <a:cubicBezTo>
                  <a:pt x="17243270" y="3506604"/>
                  <a:pt x="17257112" y="3498299"/>
                  <a:pt x="17271507" y="3500513"/>
                </a:cubicBezTo>
                <a:close/>
                <a:moveTo>
                  <a:pt x="15544591" y="3498299"/>
                </a:moveTo>
                <a:cubicBezTo>
                  <a:pt x="15558433" y="3500514"/>
                  <a:pt x="15567845" y="3512141"/>
                  <a:pt x="15566184" y="3524322"/>
                </a:cubicBezTo>
                <a:cubicBezTo>
                  <a:pt x="15563969" y="3536503"/>
                  <a:pt x="15551235" y="3544808"/>
                  <a:pt x="15537393" y="3542593"/>
                </a:cubicBezTo>
                <a:cubicBezTo>
                  <a:pt x="15523551" y="3540379"/>
                  <a:pt x="15514139" y="3528751"/>
                  <a:pt x="15515800" y="3516570"/>
                </a:cubicBezTo>
                <a:cubicBezTo>
                  <a:pt x="15518014" y="3503836"/>
                  <a:pt x="15530749" y="3496085"/>
                  <a:pt x="15544591" y="3498299"/>
                </a:cubicBezTo>
                <a:close/>
                <a:moveTo>
                  <a:pt x="9774832" y="3495531"/>
                </a:moveTo>
                <a:cubicBezTo>
                  <a:pt x="9790890" y="3498299"/>
                  <a:pt x="9801963" y="3511588"/>
                  <a:pt x="9799749" y="3525430"/>
                </a:cubicBezTo>
                <a:cubicBezTo>
                  <a:pt x="9797534" y="3539271"/>
                  <a:pt x="9782585" y="3548684"/>
                  <a:pt x="9767082" y="3546469"/>
                </a:cubicBezTo>
                <a:cubicBezTo>
                  <a:pt x="9751578" y="3544254"/>
                  <a:pt x="9739950" y="3530412"/>
                  <a:pt x="9742165" y="3516571"/>
                </a:cubicBezTo>
                <a:cubicBezTo>
                  <a:pt x="9744381" y="3502175"/>
                  <a:pt x="9758776" y="3493316"/>
                  <a:pt x="9774832" y="3495531"/>
                </a:cubicBezTo>
                <a:close/>
                <a:moveTo>
                  <a:pt x="55583" y="3494423"/>
                </a:moveTo>
                <a:cubicBezTo>
                  <a:pt x="71640" y="3497191"/>
                  <a:pt x="82714" y="3510480"/>
                  <a:pt x="80499" y="3524875"/>
                </a:cubicBezTo>
                <a:cubicBezTo>
                  <a:pt x="78284" y="3539271"/>
                  <a:pt x="63335" y="3548684"/>
                  <a:pt x="47278" y="3545915"/>
                </a:cubicBezTo>
                <a:cubicBezTo>
                  <a:pt x="31222" y="3543147"/>
                  <a:pt x="20147" y="3529858"/>
                  <a:pt x="22362" y="3515463"/>
                </a:cubicBezTo>
                <a:cubicBezTo>
                  <a:pt x="25131" y="3501067"/>
                  <a:pt x="40080" y="3491655"/>
                  <a:pt x="55583" y="3494423"/>
                </a:cubicBezTo>
                <a:close/>
                <a:moveTo>
                  <a:pt x="20932970" y="3488333"/>
                </a:moveTo>
                <a:cubicBezTo>
                  <a:pt x="20947920" y="3490548"/>
                  <a:pt x="20958442" y="3503282"/>
                  <a:pt x="20956226" y="3517124"/>
                </a:cubicBezTo>
                <a:cubicBezTo>
                  <a:pt x="20954010" y="3530412"/>
                  <a:pt x="20940170" y="3539271"/>
                  <a:pt x="20925220" y="3537056"/>
                </a:cubicBezTo>
                <a:cubicBezTo>
                  <a:pt x="20910270" y="3534842"/>
                  <a:pt x="20899750" y="3522107"/>
                  <a:pt x="20901966" y="3508265"/>
                </a:cubicBezTo>
                <a:cubicBezTo>
                  <a:pt x="20904180" y="3494423"/>
                  <a:pt x="20918022" y="3486118"/>
                  <a:pt x="20932970" y="3488333"/>
                </a:cubicBezTo>
                <a:close/>
                <a:moveTo>
                  <a:pt x="10279205" y="3487779"/>
                </a:moveTo>
                <a:cubicBezTo>
                  <a:pt x="10295815" y="3490548"/>
                  <a:pt x="10306888" y="3504390"/>
                  <a:pt x="10304675" y="3518785"/>
                </a:cubicBezTo>
                <a:cubicBezTo>
                  <a:pt x="10302459" y="3533181"/>
                  <a:pt x="10286956" y="3543147"/>
                  <a:pt x="10270900" y="3540379"/>
                </a:cubicBezTo>
                <a:cubicBezTo>
                  <a:pt x="10254289" y="3537610"/>
                  <a:pt x="10243216" y="3523768"/>
                  <a:pt x="10245431" y="3509373"/>
                </a:cubicBezTo>
                <a:cubicBezTo>
                  <a:pt x="10247644" y="3494977"/>
                  <a:pt x="10262593" y="3485565"/>
                  <a:pt x="10279205" y="3487779"/>
                </a:cubicBezTo>
                <a:close/>
                <a:moveTo>
                  <a:pt x="11717578" y="3486672"/>
                </a:moveTo>
                <a:cubicBezTo>
                  <a:pt x="11734741" y="3489440"/>
                  <a:pt x="11746369" y="3503836"/>
                  <a:pt x="11744155" y="3518785"/>
                </a:cubicBezTo>
                <a:cubicBezTo>
                  <a:pt x="11741939" y="3533734"/>
                  <a:pt x="11725883" y="3543700"/>
                  <a:pt x="11709273" y="3540932"/>
                </a:cubicBezTo>
                <a:cubicBezTo>
                  <a:pt x="11692108" y="3538164"/>
                  <a:pt x="11680482" y="3523768"/>
                  <a:pt x="11682696" y="3508819"/>
                </a:cubicBezTo>
                <a:cubicBezTo>
                  <a:pt x="11684910" y="3493870"/>
                  <a:pt x="11700413" y="3483903"/>
                  <a:pt x="11717578" y="3486672"/>
                </a:cubicBezTo>
                <a:close/>
                <a:moveTo>
                  <a:pt x="889967" y="3486672"/>
                </a:moveTo>
                <a:cubicBezTo>
                  <a:pt x="906024" y="3489440"/>
                  <a:pt x="917098" y="3502728"/>
                  <a:pt x="914883" y="3517124"/>
                </a:cubicBezTo>
                <a:cubicBezTo>
                  <a:pt x="912668" y="3531520"/>
                  <a:pt x="897719" y="3540932"/>
                  <a:pt x="881662" y="3538164"/>
                </a:cubicBezTo>
                <a:cubicBezTo>
                  <a:pt x="865606" y="3535395"/>
                  <a:pt x="854532" y="3522107"/>
                  <a:pt x="856747" y="3507712"/>
                </a:cubicBezTo>
                <a:cubicBezTo>
                  <a:pt x="858962" y="3493316"/>
                  <a:pt x="873911" y="3483904"/>
                  <a:pt x="889967" y="3486672"/>
                </a:cubicBezTo>
                <a:close/>
                <a:moveTo>
                  <a:pt x="14514198" y="3485564"/>
                </a:moveTo>
                <a:cubicBezTo>
                  <a:pt x="14531917" y="3488333"/>
                  <a:pt x="14544098" y="3503282"/>
                  <a:pt x="14541329" y="3518785"/>
                </a:cubicBezTo>
                <a:cubicBezTo>
                  <a:pt x="14538561" y="3534288"/>
                  <a:pt x="14522503" y="3544808"/>
                  <a:pt x="14504786" y="3542039"/>
                </a:cubicBezTo>
                <a:cubicBezTo>
                  <a:pt x="14487069" y="3539271"/>
                  <a:pt x="14474888" y="3524322"/>
                  <a:pt x="14477656" y="3508819"/>
                </a:cubicBezTo>
                <a:cubicBezTo>
                  <a:pt x="14479870" y="3492762"/>
                  <a:pt x="14496481" y="3482796"/>
                  <a:pt x="14514198" y="3485564"/>
                </a:cubicBezTo>
                <a:close/>
                <a:moveTo>
                  <a:pt x="6696369" y="3484457"/>
                </a:moveTo>
                <a:cubicBezTo>
                  <a:pt x="6712432" y="3487225"/>
                  <a:pt x="6722944" y="3500514"/>
                  <a:pt x="6720728" y="3514356"/>
                </a:cubicBezTo>
                <a:cubicBezTo>
                  <a:pt x="6718517" y="3528198"/>
                  <a:pt x="6704117" y="3537610"/>
                  <a:pt x="6688058" y="3535395"/>
                </a:cubicBezTo>
                <a:cubicBezTo>
                  <a:pt x="6672003" y="3532627"/>
                  <a:pt x="6661480" y="3519339"/>
                  <a:pt x="6663697" y="3505497"/>
                </a:cubicBezTo>
                <a:cubicBezTo>
                  <a:pt x="6665908" y="3491101"/>
                  <a:pt x="6680308" y="3481689"/>
                  <a:pt x="6696369" y="3484457"/>
                </a:cubicBezTo>
                <a:close/>
                <a:moveTo>
                  <a:pt x="17940903" y="3483903"/>
                </a:moveTo>
                <a:cubicBezTo>
                  <a:pt x="17955852" y="3486118"/>
                  <a:pt x="17966371" y="3498853"/>
                  <a:pt x="17964157" y="3512141"/>
                </a:cubicBezTo>
                <a:cubicBezTo>
                  <a:pt x="17961943" y="3525429"/>
                  <a:pt x="17948101" y="3534288"/>
                  <a:pt x="17933151" y="3532073"/>
                </a:cubicBezTo>
                <a:cubicBezTo>
                  <a:pt x="17918202" y="3529858"/>
                  <a:pt x="17907682" y="3517124"/>
                  <a:pt x="17909896" y="3503835"/>
                </a:cubicBezTo>
                <a:cubicBezTo>
                  <a:pt x="17912112" y="3490547"/>
                  <a:pt x="17925954" y="3481688"/>
                  <a:pt x="17940903" y="3483903"/>
                </a:cubicBezTo>
                <a:close/>
                <a:moveTo>
                  <a:pt x="15129651" y="3481807"/>
                </a:moveTo>
                <a:cubicBezTo>
                  <a:pt x="15145351" y="3484319"/>
                  <a:pt x="15156278" y="3497616"/>
                  <a:pt x="15154055" y="3511504"/>
                </a:cubicBezTo>
                <a:cubicBezTo>
                  <a:pt x="15151833" y="3525393"/>
                  <a:pt x="15137303" y="3534616"/>
                  <a:pt x="15121603" y="3532104"/>
                </a:cubicBezTo>
                <a:cubicBezTo>
                  <a:pt x="15105902" y="3529592"/>
                  <a:pt x="15094976" y="3516295"/>
                  <a:pt x="15097199" y="3502406"/>
                </a:cubicBezTo>
                <a:cubicBezTo>
                  <a:pt x="15099421" y="3488518"/>
                  <a:pt x="15113951" y="3479295"/>
                  <a:pt x="15129651" y="3481807"/>
                </a:cubicBezTo>
                <a:close/>
                <a:moveTo>
                  <a:pt x="8059576" y="3481689"/>
                </a:moveTo>
                <a:cubicBezTo>
                  <a:pt x="8074525" y="3483904"/>
                  <a:pt x="8085041" y="3496638"/>
                  <a:pt x="8082829" y="3509927"/>
                </a:cubicBezTo>
                <a:cubicBezTo>
                  <a:pt x="8080614" y="3523215"/>
                  <a:pt x="8066773" y="3532074"/>
                  <a:pt x="8051834" y="3529859"/>
                </a:cubicBezTo>
                <a:cubicBezTo>
                  <a:pt x="8036877" y="3527644"/>
                  <a:pt x="8026353" y="3514910"/>
                  <a:pt x="8028570" y="3501622"/>
                </a:cubicBezTo>
                <a:cubicBezTo>
                  <a:pt x="8030782" y="3488333"/>
                  <a:pt x="8044626" y="3479475"/>
                  <a:pt x="8059576" y="3481689"/>
                </a:cubicBezTo>
                <a:close/>
                <a:moveTo>
                  <a:pt x="18753700" y="3480581"/>
                </a:moveTo>
                <a:cubicBezTo>
                  <a:pt x="18768649" y="3482796"/>
                  <a:pt x="18779168" y="3495531"/>
                  <a:pt x="18776954" y="3508819"/>
                </a:cubicBezTo>
                <a:cubicBezTo>
                  <a:pt x="18774739" y="3522107"/>
                  <a:pt x="18760897" y="3530966"/>
                  <a:pt x="18745948" y="3528751"/>
                </a:cubicBezTo>
                <a:cubicBezTo>
                  <a:pt x="18730999" y="3526537"/>
                  <a:pt x="18720479" y="3513802"/>
                  <a:pt x="18722693" y="3500514"/>
                </a:cubicBezTo>
                <a:cubicBezTo>
                  <a:pt x="18724908" y="3486672"/>
                  <a:pt x="18738750" y="3477813"/>
                  <a:pt x="18753700" y="3480581"/>
                </a:cubicBezTo>
                <a:close/>
                <a:moveTo>
                  <a:pt x="2296876" y="3480581"/>
                </a:moveTo>
                <a:cubicBezTo>
                  <a:pt x="2312379" y="3483349"/>
                  <a:pt x="2323453" y="3496084"/>
                  <a:pt x="2321238" y="3510480"/>
                </a:cubicBezTo>
                <a:cubicBezTo>
                  <a:pt x="2319023" y="3524322"/>
                  <a:pt x="2304628" y="3533734"/>
                  <a:pt x="2289125" y="3530966"/>
                </a:cubicBezTo>
                <a:cubicBezTo>
                  <a:pt x="2273622" y="3528197"/>
                  <a:pt x="2262549" y="3515463"/>
                  <a:pt x="2264764" y="3501067"/>
                </a:cubicBezTo>
                <a:cubicBezTo>
                  <a:pt x="2266424" y="3487225"/>
                  <a:pt x="2280820" y="3477813"/>
                  <a:pt x="2296876" y="3480581"/>
                </a:cubicBezTo>
                <a:close/>
                <a:moveTo>
                  <a:pt x="335741" y="3478920"/>
                </a:moveTo>
                <a:cubicBezTo>
                  <a:pt x="351798" y="3481688"/>
                  <a:pt x="362872" y="3494977"/>
                  <a:pt x="360657" y="3509372"/>
                </a:cubicBezTo>
                <a:cubicBezTo>
                  <a:pt x="358442" y="3523768"/>
                  <a:pt x="343493" y="3533180"/>
                  <a:pt x="327436" y="3530412"/>
                </a:cubicBezTo>
                <a:cubicBezTo>
                  <a:pt x="311380" y="3527643"/>
                  <a:pt x="300306" y="3514355"/>
                  <a:pt x="302521" y="3499960"/>
                </a:cubicBezTo>
                <a:cubicBezTo>
                  <a:pt x="304736" y="3485564"/>
                  <a:pt x="319685" y="3476152"/>
                  <a:pt x="335741" y="3478920"/>
                </a:cubicBezTo>
                <a:close/>
                <a:moveTo>
                  <a:pt x="15185808" y="3476705"/>
                </a:moveTo>
                <a:cubicBezTo>
                  <a:pt x="15200204" y="3478920"/>
                  <a:pt x="15210170" y="3491101"/>
                  <a:pt x="15208509" y="3504389"/>
                </a:cubicBezTo>
                <a:cubicBezTo>
                  <a:pt x="15206293" y="3517124"/>
                  <a:pt x="15193006" y="3525982"/>
                  <a:pt x="15178610" y="3523214"/>
                </a:cubicBezTo>
                <a:cubicBezTo>
                  <a:pt x="15164215" y="3520446"/>
                  <a:pt x="15154248" y="3508819"/>
                  <a:pt x="15155910" y="3495530"/>
                </a:cubicBezTo>
                <a:cubicBezTo>
                  <a:pt x="15157571" y="3482242"/>
                  <a:pt x="15171413" y="3474491"/>
                  <a:pt x="15185808" y="3476705"/>
                </a:cubicBezTo>
                <a:close/>
                <a:moveTo>
                  <a:pt x="613685" y="3474491"/>
                </a:moveTo>
                <a:cubicBezTo>
                  <a:pt x="629742" y="3477259"/>
                  <a:pt x="640816" y="3490548"/>
                  <a:pt x="638601" y="3504943"/>
                </a:cubicBezTo>
                <a:cubicBezTo>
                  <a:pt x="636386" y="3519339"/>
                  <a:pt x="621437" y="3528751"/>
                  <a:pt x="605380" y="3525983"/>
                </a:cubicBezTo>
                <a:cubicBezTo>
                  <a:pt x="589324" y="3523214"/>
                  <a:pt x="578250" y="3509926"/>
                  <a:pt x="580465" y="3495531"/>
                </a:cubicBezTo>
                <a:cubicBezTo>
                  <a:pt x="582680" y="3481135"/>
                  <a:pt x="597629" y="3471723"/>
                  <a:pt x="613685" y="3474491"/>
                </a:cubicBezTo>
                <a:close/>
                <a:moveTo>
                  <a:pt x="19652318" y="3464525"/>
                </a:moveTo>
                <a:cubicBezTo>
                  <a:pt x="19666714" y="3466739"/>
                  <a:pt x="19677232" y="3479474"/>
                  <a:pt x="19675018" y="3492209"/>
                </a:cubicBezTo>
                <a:cubicBezTo>
                  <a:pt x="19672804" y="3504943"/>
                  <a:pt x="19659514" y="3513802"/>
                  <a:pt x="19644566" y="3511587"/>
                </a:cubicBezTo>
                <a:cubicBezTo>
                  <a:pt x="19629618" y="3509372"/>
                  <a:pt x="19619650" y="3496638"/>
                  <a:pt x="19621864" y="3483903"/>
                </a:cubicBezTo>
                <a:cubicBezTo>
                  <a:pt x="19624080" y="3471169"/>
                  <a:pt x="19637922" y="3462310"/>
                  <a:pt x="19652318" y="3464525"/>
                </a:cubicBezTo>
                <a:close/>
                <a:moveTo>
                  <a:pt x="16294822" y="3462310"/>
                </a:moveTo>
                <a:cubicBezTo>
                  <a:pt x="16308664" y="3464525"/>
                  <a:pt x="16318076" y="3476152"/>
                  <a:pt x="16316415" y="3488333"/>
                </a:cubicBezTo>
                <a:cubicBezTo>
                  <a:pt x="16314200" y="3500514"/>
                  <a:pt x="16301466" y="3508819"/>
                  <a:pt x="16287624" y="3506604"/>
                </a:cubicBezTo>
                <a:cubicBezTo>
                  <a:pt x="16273782" y="3504389"/>
                  <a:pt x="16264370" y="3492762"/>
                  <a:pt x="16266031" y="3480581"/>
                </a:cubicBezTo>
                <a:cubicBezTo>
                  <a:pt x="16268245" y="3468400"/>
                  <a:pt x="16280980" y="3460095"/>
                  <a:pt x="16294822" y="3462310"/>
                </a:cubicBezTo>
                <a:close/>
                <a:moveTo>
                  <a:pt x="10574790" y="3457881"/>
                </a:moveTo>
                <a:cubicBezTo>
                  <a:pt x="10591400" y="3460649"/>
                  <a:pt x="10602473" y="3474491"/>
                  <a:pt x="10600259" y="3488887"/>
                </a:cubicBezTo>
                <a:cubicBezTo>
                  <a:pt x="10598044" y="3503283"/>
                  <a:pt x="10582541" y="3513249"/>
                  <a:pt x="10566485" y="3510480"/>
                </a:cubicBezTo>
                <a:cubicBezTo>
                  <a:pt x="10549874" y="3507712"/>
                  <a:pt x="10538801" y="3493870"/>
                  <a:pt x="10541016" y="3479475"/>
                </a:cubicBezTo>
                <a:cubicBezTo>
                  <a:pt x="10543230" y="3464525"/>
                  <a:pt x="10558733" y="3455113"/>
                  <a:pt x="10574790" y="3457881"/>
                </a:cubicBezTo>
                <a:close/>
                <a:moveTo>
                  <a:pt x="9042984" y="3454005"/>
                </a:moveTo>
                <a:cubicBezTo>
                  <a:pt x="9057380" y="3456220"/>
                  <a:pt x="9067346" y="3468401"/>
                  <a:pt x="9065132" y="3481135"/>
                </a:cubicBezTo>
                <a:cubicBezTo>
                  <a:pt x="9062916" y="3493870"/>
                  <a:pt x="9049628" y="3502175"/>
                  <a:pt x="9035786" y="3499960"/>
                </a:cubicBezTo>
                <a:cubicBezTo>
                  <a:pt x="9021390" y="3497746"/>
                  <a:pt x="9011423" y="3485565"/>
                  <a:pt x="9013638" y="3472830"/>
                </a:cubicBezTo>
                <a:cubicBezTo>
                  <a:pt x="9015299" y="3460096"/>
                  <a:pt x="9028587" y="3451791"/>
                  <a:pt x="9042984" y="3454005"/>
                </a:cubicBezTo>
                <a:close/>
                <a:moveTo>
                  <a:pt x="8436667" y="3454005"/>
                </a:moveTo>
                <a:cubicBezTo>
                  <a:pt x="8451060" y="3456220"/>
                  <a:pt x="8461580" y="3468954"/>
                  <a:pt x="8459364" y="3481689"/>
                </a:cubicBezTo>
                <a:cubicBezTo>
                  <a:pt x="8457152" y="3494423"/>
                  <a:pt x="8443862" y="3503282"/>
                  <a:pt x="8428911" y="3501067"/>
                </a:cubicBezTo>
                <a:cubicBezTo>
                  <a:pt x="8414517" y="3498853"/>
                  <a:pt x="8403996" y="3486118"/>
                  <a:pt x="8406211" y="3473383"/>
                </a:cubicBezTo>
                <a:cubicBezTo>
                  <a:pt x="8408426" y="3460649"/>
                  <a:pt x="8421714" y="3451790"/>
                  <a:pt x="8436667" y="3454005"/>
                </a:cubicBezTo>
                <a:close/>
                <a:moveTo>
                  <a:pt x="135341" y="3454005"/>
                </a:moveTo>
                <a:cubicBezTo>
                  <a:pt x="150843" y="3456220"/>
                  <a:pt x="161917" y="3469508"/>
                  <a:pt x="159702" y="3483350"/>
                </a:cubicBezTo>
                <a:cubicBezTo>
                  <a:pt x="157488" y="3497192"/>
                  <a:pt x="143093" y="3506051"/>
                  <a:pt x="127589" y="3503836"/>
                </a:cubicBezTo>
                <a:cubicBezTo>
                  <a:pt x="112087" y="3501621"/>
                  <a:pt x="101013" y="3488333"/>
                  <a:pt x="103228" y="3474491"/>
                </a:cubicBezTo>
                <a:cubicBezTo>
                  <a:pt x="105443" y="3460649"/>
                  <a:pt x="119838" y="3451237"/>
                  <a:pt x="135341" y="3454005"/>
                </a:cubicBezTo>
                <a:close/>
                <a:moveTo>
                  <a:pt x="19919742" y="3453452"/>
                </a:moveTo>
                <a:cubicBezTo>
                  <a:pt x="19934138" y="3455666"/>
                  <a:pt x="19944658" y="3468401"/>
                  <a:pt x="19942444" y="3481136"/>
                </a:cubicBezTo>
                <a:cubicBezTo>
                  <a:pt x="19940228" y="3493870"/>
                  <a:pt x="19926942" y="3502729"/>
                  <a:pt x="19911992" y="3500514"/>
                </a:cubicBezTo>
                <a:cubicBezTo>
                  <a:pt x="19897042" y="3498299"/>
                  <a:pt x="19887076" y="3485565"/>
                  <a:pt x="19889290" y="3472830"/>
                </a:cubicBezTo>
                <a:cubicBezTo>
                  <a:pt x="19891506" y="3460096"/>
                  <a:pt x="19904794" y="3451237"/>
                  <a:pt x="19919742" y="3453452"/>
                </a:cubicBezTo>
                <a:close/>
                <a:moveTo>
                  <a:pt x="7400666" y="3453451"/>
                </a:moveTo>
                <a:cubicBezTo>
                  <a:pt x="7416168" y="3455665"/>
                  <a:pt x="7426691" y="3468954"/>
                  <a:pt x="7424473" y="3482796"/>
                </a:cubicBezTo>
                <a:cubicBezTo>
                  <a:pt x="7422258" y="3496638"/>
                  <a:pt x="7407863" y="3505496"/>
                  <a:pt x="7392912" y="3503282"/>
                </a:cubicBezTo>
                <a:cubicBezTo>
                  <a:pt x="7377409" y="3501067"/>
                  <a:pt x="7366890" y="3487779"/>
                  <a:pt x="7369105" y="3473937"/>
                </a:cubicBezTo>
                <a:cubicBezTo>
                  <a:pt x="7370763" y="3460095"/>
                  <a:pt x="7385162" y="3450683"/>
                  <a:pt x="7400666" y="3453451"/>
                </a:cubicBezTo>
                <a:close/>
                <a:moveTo>
                  <a:pt x="18215045" y="3453389"/>
                </a:moveTo>
                <a:cubicBezTo>
                  <a:pt x="18230142" y="3455805"/>
                  <a:pt x="18240657" y="3468533"/>
                  <a:pt x="18238531" y="3481817"/>
                </a:cubicBezTo>
                <a:cubicBezTo>
                  <a:pt x="18236406" y="3495102"/>
                  <a:pt x="18222444" y="3503913"/>
                  <a:pt x="18207347" y="3501497"/>
                </a:cubicBezTo>
                <a:cubicBezTo>
                  <a:pt x="18192250" y="3499081"/>
                  <a:pt x="18181735" y="3486354"/>
                  <a:pt x="18183861" y="3473069"/>
                </a:cubicBezTo>
                <a:cubicBezTo>
                  <a:pt x="18185986" y="3459785"/>
                  <a:pt x="18199948" y="3450973"/>
                  <a:pt x="18215045" y="3453389"/>
                </a:cubicBezTo>
                <a:close/>
                <a:moveTo>
                  <a:pt x="18486827" y="3452897"/>
                </a:moveTo>
                <a:cubicBezTo>
                  <a:pt x="18501777" y="3455112"/>
                  <a:pt x="18512297" y="3467846"/>
                  <a:pt x="18510082" y="3481135"/>
                </a:cubicBezTo>
                <a:cubicBezTo>
                  <a:pt x="18507867" y="3494423"/>
                  <a:pt x="18494025" y="3503282"/>
                  <a:pt x="18479076" y="3501067"/>
                </a:cubicBezTo>
                <a:cubicBezTo>
                  <a:pt x="18464127" y="3498853"/>
                  <a:pt x="18453606" y="3486118"/>
                  <a:pt x="18455822" y="3472830"/>
                </a:cubicBezTo>
                <a:cubicBezTo>
                  <a:pt x="18458036" y="3459541"/>
                  <a:pt x="18471878" y="3450683"/>
                  <a:pt x="18486827" y="3452897"/>
                </a:cubicBezTo>
                <a:close/>
                <a:moveTo>
                  <a:pt x="19389320" y="3450129"/>
                </a:moveTo>
                <a:cubicBezTo>
                  <a:pt x="19403716" y="3452344"/>
                  <a:pt x="19414236" y="3465079"/>
                  <a:pt x="19412022" y="3477813"/>
                </a:cubicBezTo>
                <a:cubicBezTo>
                  <a:pt x="19409806" y="3490548"/>
                  <a:pt x="19396518" y="3499407"/>
                  <a:pt x="19381570" y="3497192"/>
                </a:cubicBezTo>
                <a:cubicBezTo>
                  <a:pt x="19367174" y="3494977"/>
                  <a:pt x="19356654" y="3482243"/>
                  <a:pt x="19358868" y="3469508"/>
                </a:cubicBezTo>
                <a:cubicBezTo>
                  <a:pt x="19361082" y="3456220"/>
                  <a:pt x="19374926" y="3447915"/>
                  <a:pt x="19389320" y="3450129"/>
                </a:cubicBezTo>
                <a:close/>
                <a:moveTo>
                  <a:pt x="5317165" y="3446254"/>
                </a:moveTo>
                <a:cubicBezTo>
                  <a:pt x="5332668" y="3449022"/>
                  <a:pt x="5343738" y="3462310"/>
                  <a:pt x="5341525" y="3476152"/>
                </a:cubicBezTo>
                <a:cubicBezTo>
                  <a:pt x="5339310" y="3489994"/>
                  <a:pt x="5324918" y="3499407"/>
                  <a:pt x="5308859" y="3496638"/>
                </a:cubicBezTo>
                <a:cubicBezTo>
                  <a:pt x="5293356" y="3493870"/>
                  <a:pt x="5282284" y="3480582"/>
                  <a:pt x="5284498" y="3466740"/>
                </a:cubicBezTo>
                <a:cubicBezTo>
                  <a:pt x="5286713" y="3452898"/>
                  <a:pt x="5301661" y="3443486"/>
                  <a:pt x="5317165" y="3446254"/>
                </a:cubicBezTo>
                <a:close/>
                <a:moveTo>
                  <a:pt x="9473724" y="3446253"/>
                </a:moveTo>
                <a:cubicBezTo>
                  <a:pt x="9488119" y="3448468"/>
                  <a:pt x="9498639" y="3461202"/>
                  <a:pt x="9496423" y="3473937"/>
                </a:cubicBezTo>
                <a:cubicBezTo>
                  <a:pt x="9494210" y="3486672"/>
                  <a:pt x="9480922" y="3495530"/>
                  <a:pt x="9465972" y="3493316"/>
                </a:cubicBezTo>
                <a:cubicBezTo>
                  <a:pt x="9451023" y="3491101"/>
                  <a:pt x="9441055" y="3478367"/>
                  <a:pt x="9443271" y="3465632"/>
                </a:cubicBezTo>
                <a:cubicBezTo>
                  <a:pt x="9445485" y="3452344"/>
                  <a:pt x="9458774" y="3444039"/>
                  <a:pt x="9473724" y="3446253"/>
                </a:cubicBezTo>
                <a:close/>
                <a:moveTo>
                  <a:pt x="16902894" y="3445993"/>
                </a:moveTo>
                <a:cubicBezTo>
                  <a:pt x="16917086" y="3448264"/>
                  <a:pt x="16926944" y="3460385"/>
                  <a:pt x="16924915" y="3473066"/>
                </a:cubicBezTo>
                <a:cubicBezTo>
                  <a:pt x="16922886" y="3485747"/>
                  <a:pt x="16909737" y="3494187"/>
                  <a:pt x="16895546" y="3491916"/>
                </a:cubicBezTo>
                <a:cubicBezTo>
                  <a:pt x="16881354" y="3489645"/>
                  <a:pt x="16871496" y="3477524"/>
                  <a:pt x="16873525" y="3464842"/>
                </a:cubicBezTo>
                <a:cubicBezTo>
                  <a:pt x="16875554" y="3452162"/>
                  <a:pt x="16888703" y="3443722"/>
                  <a:pt x="16902894" y="3445993"/>
                </a:cubicBezTo>
                <a:close/>
                <a:moveTo>
                  <a:pt x="4172744" y="3444592"/>
                </a:moveTo>
                <a:cubicBezTo>
                  <a:pt x="4188246" y="3446807"/>
                  <a:pt x="4198765" y="3460095"/>
                  <a:pt x="4196552" y="3473383"/>
                </a:cubicBezTo>
                <a:cubicBezTo>
                  <a:pt x="4194337" y="3486672"/>
                  <a:pt x="4180494" y="3496084"/>
                  <a:pt x="4164992" y="3493316"/>
                </a:cubicBezTo>
                <a:cubicBezTo>
                  <a:pt x="4149489" y="3491101"/>
                  <a:pt x="4138969" y="3477813"/>
                  <a:pt x="4141184" y="3464525"/>
                </a:cubicBezTo>
                <a:cubicBezTo>
                  <a:pt x="4143399" y="3451236"/>
                  <a:pt x="4157795" y="3442378"/>
                  <a:pt x="4172744" y="3444592"/>
                </a:cubicBezTo>
                <a:close/>
                <a:moveTo>
                  <a:pt x="22038662" y="3443485"/>
                </a:moveTo>
                <a:cubicBezTo>
                  <a:pt x="22053614" y="3445700"/>
                  <a:pt x="22064134" y="3458988"/>
                  <a:pt x="22061918" y="3472276"/>
                </a:cubicBezTo>
                <a:cubicBezTo>
                  <a:pt x="22059702" y="3485564"/>
                  <a:pt x="22045862" y="3494423"/>
                  <a:pt x="22030912" y="3492209"/>
                </a:cubicBezTo>
                <a:cubicBezTo>
                  <a:pt x="22015962" y="3489994"/>
                  <a:pt x="22005442" y="3476706"/>
                  <a:pt x="22007658" y="3463417"/>
                </a:cubicBezTo>
                <a:cubicBezTo>
                  <a:pt x="22009872" y="3450129"/>
                  <a:pt x="22023714" y="3441270"/>
                  <a:pt x="22038662" y="3443485"/>
                </a:cubicBezTo>
                <a:close/>
                <a:moveTo>
                  <a:pt x="3906229" y="3440736"/>
                </a:moveTo>
                <a:cubicBezTo>
                  <a:pt x="3921628" y="3443200"/>
                  <a:pt x="3932348" y="3456212"/>
                  <a:pt x="3930174" y="3469800"/>
                </a:cubicBezTo>
                <a:cubicBezTo>
                  <a:pt x="3928000" y="3483387"/>
                  <a:pt x="3913754" y="3492403"/>
                  <a:pt x="3898355" y="3489939"/>
                </a:cubicBezTo>
                <a:cubicBezTo>
                  <a:pt x="3882957" y="3487475"/>
                  <a:pt x="3872237" y="3474464"/>
                  <a:pt x="3874411" y="3460877"/>
                </a:cubicBezTo>
                <a:cubicBezTo>
                  <a:pt x="3876585" y="3447289"/>
                  <a:pt x="3890831" y="3438272"/>
                  <a:pt x="3906229" y="3440736"/>
                </a:cubicBezTo>
                <a:close/>
                <a:moveTo>
                  <a:pt x="12950061" y="3439055"/>
                </a:moveTo>
                <a:cubicBezTo>
                  <a:pt x="12967780" y="3441823"/>
                  <a:pt x="12979961" y="3456773"/>
                  <a:pt x="12977192" y="3472276"/>
                </a:cubicBezTo>
                <a:cubicBezTo>
                  <a:pt x="12974977" y="3487779"/>
                  <a:pt x="12958366" y="3498299"/>
                  <a:pt x="12940649" y="3495530"/>
                </a:cubicBezTo>
                <a:cubicBezTo>
                  <a:pt x="12922932" y="3492762"/>
                  <a:pt x="12910751" y="3477812"/>
                  <a:pt x="12913519" y="3462310"/>
                </a:cubicBezTo>
                <a:cubicBezTo>
                  <a:pt x="12916288" y="3446253"/>
                  <a:pt x="12932898" y="3435733"/>
                  <a:pt x="12950061" y="3439055"/>
                </a:cubicBezTo>
                <a:close/>
                <a:moveTo>
                  <a:pt x="14996450" y="3435734"/>
                </a:moveTo>
                <a:cubicBezTo>
                  <a:pt x="15013061" y="3438502"/>
                  <a:pt x="15024688" y="3452344"/>
                  <a:pt x="15022473" y="3467294"/>
                </a:cubicBezTo>
                <a:cubicBezTo>
                  <a:pt x="15020259" y="3482243"/>
                  <a:pt x="15004755" y="3491655"/>
                  <a:pt x="14988145" y="3488887"/>
                </a:cubicBezTo>
                <a:cubicBezTo>
                  <a:pt x="14971535" y="3486119"/>
                  <a:pt x="14959907" y="3472277"/>
                  <a:pt x="14962123" y="3457328"/>
                </a:cubicBezTo>
                <a:cubicBezTo>
                  <a:pt x="14964337" y="3442378"/>
                  <a:pt x="14979840" y="3432966"/>
                  <a:pt x="14996450" y="3435734"/>
                </a:cubicBezTo>
                <a:close/>
                <a:moveTo>
                  <a:pt x="9298791" y="3434626"/>
                </a:moveTo>
                <a:cubicBezTo>
                  <a:pt x="9313186" y="3436841"/>
                  <a:pt x="9323152" y="3449022"/>
                  <a:pt x="9320938" y="3461756"/>
                </a:cubicBezTo>
                <a:cubicBezTo>
                  <a:pt x="9318722" y="3474491"/>
                  <a:pt x="9305433" y="3482796"/>
                  <a:pt x="9291591" y="3480581"/>
                </a:cubicBezTo>
                <a:cubicBezTo>
                  <a:pt x="9277749" y="3478367"/>
                  <a:pt x="9267229" y="3466186"/>
                  <a:pt x="9269443" y="3453451"/>
                </a:cubicBezTo>
                <a:cubicBezTo>
                  <a:pt x="9271105" y="3440717"/>
                  <a:pt x="9284394" y="3432412"/>
                  <a:pt x="9298791" y="3434626"/>
                </a:cubicBezTo>
                <a:close/>
                <a:moveTo>
                  <a:pt x="14206907" y="3433519"/>
                </a:moveTo>
                <a:cubicBezTo>
                  <a:pt x="14224626" y="3436288"/>
                  <a:pt x="14236807" y="3451237"/>
                  <a:pt x="14234038" y="3466740"/>
                </a:cubicBezTo>
                <a:cubicBezTo>
                  <a:pt x="14231270" y="3482243"/>
                  <a:pt x="14215212" y="3492763"/>
                  <a:pt x="14197495" y="3489994"/>
                </a:cubicBezTo>
                <a:cubicBezTo>
                  <a:pt x="14179778" y="3487226"/>
                  <a:pt x="14167597" y="3472277"/>
                  <a:pt x="14170365" y="3456774"/>
                </a:cubicBezTo>
                <a:cubicBezTo>
                  <a:pt x="14173134" y="3440717"/>
                  <a:pt x="14189744" y="3430751"/>
                  <a:pt x="14206907" y="3433519"/>
                </a:cubicBezTo>
                <a:close/>
                <a:moveTo>
                  <a:pt x="15066215" y="3432412"/>
                </a:moveTo>
                <a:cubicBezTo>
                  <a:pt x="15081717" y="3434626"/>
                  <a:pt x="15092237" y="3447915"/>
                  <a:pt x="15090022" y="3461203"/>
                </a:cubicBezTo>
                <a:cubicBezTo>
                  <a:pt x="15087808" y="3474491"/>
                  <a:pt x="15073966" y="3483904"/>
                  <a:pt x="15058462" y="3481135"/>
                </a:cubicBezTo>
                <a:cubicBezTo>
                  <a:pt x="15042959" y="3478920"/>
                  <a:pt x="15032440" y="3465632"/>
                  <a:pt x="15034654" y="3452344"/>
                </a:cubicBezTo>
                <a:cubicBezTo>
                  <a:pt x="15036870" y="3439056"/>
                  <a:pt x="15050711" y="3429643"/>
                  <a:pt x="15066215" y="3432412"/>
                </a:cubicBezTo>
                <a:close/>
                <a:moveTo>
                  <a:pt x="4442384" y="3430197"/>
                </a:moveTo>
                <a:cubicBezTo>
                  <a:pt x="4457885" y="3432412"/>
                  <a:pt x="4468406" y="3445700"/>
                  <a:pt x="4466191" y="3458988"/>
                </a:cubicBezTo>
                <a:cubicBezTo>
                  <a:pt x="4463975" y="3472276"/>
                  <a:pt x="4450134" y="3481689"/>
                  <a:pt x="4434632" y="3478921"/>
                </a:cubicBezTo>
                <a:cubicBezTo>
                  <a:pt x="4419127" y="3476706"/>
                  <a:pt x="4408610" y="3463418"/>
                  <a:pt x="4410823" y="3450129"/>
                </a:cubicBezTo>
                <a:cubicBezTo>
                  <a:pt x="4413038" y="3436841"/>
                  <a:pt x="4426880" y="3427982"/>
                  <a:pt x="4442384" y="3430197"/>
                </a:cubicBezTo>
                <a:close/>
                <a:moveTo>
                  <a:pt x="3641772" y="3429643"/>
                </a:moveTo>
                <a:cubicBezTo>
                  <a:pt x="3657275" y="3431858"/>
                  <a:pt x="3667795" y="3445146"/>
                  <a:pt x="3665580" y="3458434"/>
                </a:cubicBezTo>
                <a:cubicBezTo>
                  <a:pt x="3663365" y="3471722"/>
                  <a:pt x="3649523" y="3481135"/>
                  <a:pt x="3634020" y="3478367"/>
                </a:cubicBezTo>
                <a:cubicBezTo>
                  <a:pt x="3618517" y="3476152"/>
                  <a:pt x="3607997" y="3462864"/>
                  <a:pt x="3610212" y="3449575"/>
                </a:cubicBezTo>
                <a:cubicBezTo>
                  <a:pt x="3612428" y="3436287"/>
                  <a:pt x="3626823" y="3427428"/>
                  <a:pt x="3641772" y="3429643"/>
                </a:cubicBezTo>
                <a:close/>
                <a:moveTo>
                  <a:pt x="21216454" y="3429089"/>
                </a:moveTo>
                <a:cubicBezTo>
                  <a:pt x="21231402" y="3431304"/>
                  <a:pt x="21241922" y="3444038"/>
                  <a:pt x="21239708" y="3457880"/>
                </a:cubicBezTo>
                <a:cubicBezTo>
                  <a:pt x="21237494" y="3471169"/>
                  <a:pt x="21223650" y="3480027"/>
                  <a:pt x="21208702" y="3477813"/>
                </a:cubicBezTo>
                <a:cubicBezTo>
                  <a:pt x="21193754" y="3475598"/>
                  <a:pt x="21183232" y="3462864"/>
                  <a:pt x="21185448" y="3449022"/>
                </a:cubicBezTo>
                <a:cubicBezTo>
                  <a:pt x="21187662" y="3435733"/>
                  <a:pt x="21201504" y="3426875"/>
                  <a:pt x="21216454" y="3429089"/>
                </a:cubicBezTo>
                <a:close/>
                <a:moveTo>
                  <a:pt x="209009" y="3429089"/>
                </a:moveTo>
                <a:cubicBezTo>
                  <a:pt x="223958" y="3431304"/>
                  <a:pt x="234478" y="3444592"/>
                  <a:pt x="232264" y="3457880"/>
                </a:cubicBezTo>
                <a:cubicBezTo>
                  <a:pt x="230049" y="3471169"/>
                  <a:pt x="216207" y="3480027"/>
                  <a:pt x="200704" y="3477813"/>
                </a:cubicBezTo>
                <a:cubicBezTo>
                  <a:pt x="185755" y="3475598"/>
                  <a:pt x="175235" y="3462310"/>
                  <a:pt x="177450" y="3449022"/>
                </a:cubicBezTo>
                <a:cubicBezTo>
                  <a:pt x="179664" y="3435733"/>
                  <a:pt x="193506" y="3426875"/>
                  <a:pt x="209009" y="3429089"/>
                </a:cubicBezTo>
                <a:close/>
                <a:moveTo>
                  <a:pt x="10871560" y="3428536"/>
                </a:moveTo>
                <a:cubicBezTo>
                  <a:pt x="10888170" y="3431304"/>
                  <a:pt x="10899243" y="3445146"/>
                  <a:pt x="10897029" y="3459542"/>
                </a:cubicBezTo>
                <a:cubicBezTo>
                  <a:pt x="10894814" y="3473938"/>
                  <a:pt x="10879311" y="3483904"/>
                  <a:pt x="10863255" y="3481135"/>
                </a:cubicBezTo>
                <a:cubicBezTo>
                  <a:pt x="10846644" y="3478367"/>
                  <a:pt x="10835571" y="3464525"/>
                  <a:pt x="10837786" y="3450129"/>
                </a:cubicBezTo>
                <a:cubicBezTo>
                  <a:pt x="10840000" y="3435180"/>
                  <a:pt x="10854949" y="3425768"/>
                  <a:pt x="10871560" y="3428536"/>
                </a:cubicBezTo>
                <a:close/>
                <a:moveTo>
                  <a:pt x="6427835" y="3428536"/>
                </a:moveTo>
                <a:cubicBezTo>
                  <a:pt x="6443892" y="3431304"/>
                  <a:pt x="6454410" y="3444592"/>
                  <a:pt x="6452198" y="3458434"/>
                </a:cubicBezTo>
                <a:cubicBezTo>
                  <a:pt x="6449980" y="3472276"/>
                  <a:pt x="6435587" y="3481689"/>
                  <a:pt x="6419531" y="3479474"/>
                </a:cubicBezTo>
                <a:cubicBezTo>
                  <a:pt x="6403473" y="3476706"/>
                  <a:pt x="6392953" y="3463418"/>
                  <a:pt x="6395164" y="3449576"/>
                </a:cubicBezTo>
                <a:cubicBezTo>
                  <a:pt x="6397383" y="3435180"/>
                  <a:pt x="6411775" y="3425768"/>
                  <a:pt x="6427835" y="3428536"/>
                </a:cubicBezTo>
                <a:close/>
                <a:moveTo>
                  <a:pt x="8794931" y="3426875"/>
                </a:moveTo>
                <a:cubicBezTo>
                  <a:pt x="8809327" y="3429090"/>
                  <a:pt x="8819293" y="3441271"/>
                  <a:pt x="8817078" y="3454005"/>
                </a:cubicBezTo>
                <a:cubicBezTo>
                  <a:pt x="8814863" y="3466740"/>
                  <a:pt x="8801575" y="3475045"/>
                  <a:pt x="8787731" y="3472830"/>
                </a:cubicBezTo>
                <a:cubicBezTo>
                  <a:pt x="8773891" y="3470615"/>
                  <a:pt x="8763369" y="3458434"/>
                  <a:pt x="8765584" y="3445700"/>
                </a:cubicBezTo>
                <a:cubicBezTo>
                  <a:pt x="8767799" y="3432965"/>
                  <a:pt x="8780534" y="3424660"/>
                  <a:pt x="8794931" y="3426875"/>
                </a:cubicBezTo>
                <a:close/>
                <a:moveTo>
                  <a:pt x="2033882" y="3424660"/>
                </a:moveTo>
                <a:cubicBezTo>
                  <a:pt x="2049385" y="3427428"/>
                  <a:pt x="2060459" y="3440163"/>
                  <a:pt x="2058244" y="3454005"/>
                </a:cubicBezTo>
                <a:cubicBezTo>
                  <a:pt x="2056029" y="3467847"/>
                  <a:pt x="2041634" y="3477259"/>
                  <a:pt x="2026132" y="3474491"/>
                </a:cubicBezTo>
                <a:cubicBezTo>
                  <a:pt x="2010628" y="3471722"/>
                  <a:pt x="1999555" y="3458988"/>
                  <a:pt x="2001770" y="3445146"/>
                </a:cubicBezTo>
                <a:cubicBezTo>
                  <a:pt x="2003430" y="3431304"/>
                  <a:pt x="2017826" y="3421892"/>
                  <a:pt x="2033882" y="3424660"/>
                </a:cubicBezTo>
                <a:close/>
                <a:moveTo>
                  <a:pt x="17546131" y="3424107"/>
                </a:moveTo>
                <a:cubicBezTo>
                  <a:pt x="17560527" y="3426321"/>
                  <a:pt x="17571047" y="3439056"/>
                  <a:pt x="17568832" y="3451791"/>
                </a:cubicBezTo>
                <a:cubicBezTo>
                  <a:pt x="17566617" y="3464525"/>
                  <a:pt x="17553329" y="3473384"/>
                  <a:pt x="17538933" y="3471169"/>
                </a:cubicBezTo>
                <a:cubicBezTo>
                  <a:pt x="17524538" y="3468954"/>
                  <a:pt x="17514018" y="3456220"/>
                  <a:pt x="17516233" y="3443486"/>
                </a:cubicBezTo>
                <a:cubicBezTo>
                  <a:pt x="17517893" y="3430751"/>
                  <a:pt x="17531735" y="3421892"/>
                  <a:pt x="17546131" y="3424107"/>
                </a:cubicBezTo>
                <a:close/>
                <a:moveTo>
                  <a:pt x="9663606" y="3421338"/>
                </a:moveTo>
                <a:cubicBezTo>
                  <a:pt x="9678555" y="3423553"/>
                  <a:pt x="9689076" y="3436287"/>
                  <a:pt x="9686861" y="3450129"/>
                </a:cubicBezTo>
                <a:cubicBezTo>
                  <a:pt x="9684646" y="3463971"/>
                  <a:pt x="9670803" y="3472276"/>
                  <a:pt x="9655854" y="3470062"/>
                </a:cubicBezTo>
                <a:cubicBezTo>
                  <a:pt x="9640905" y="3467847"/>
                  <a:pt x="9630384" y="3455112"/>
                  <a:pt x="9632598" y="3441270"/>
                </a:cubicBezTo>
                <a:cubicBezTo>
                  <a:pt x="9634814" y="3427982"/>
                  <a:pt x="9648655" y="3419123"/>
                  <a:pt x="9663606" y="3421338"/>
                </a:cubicBezTo>
                <a:close/>
                <a:moveTo>
                  <a:pt x="19129646" y="3418016"/>
                </a:moveTo>
                <a:cubicBezTo>
                  <a:pt x="19144042" y="3420231"/>
                  <a:pt x="19154562" y="3432965"/>
                  <a:pt x="19152346" y="3445700"/>
                </a:cubicBezTo>
                <a:cubicBezTo>
                  <a:pt x="19150132" y="3458434"/>
                  <a:pt x="19136844" y="3467293"/>
                  <a:pt x="19121894" y="3465078"/>
                </a:cubicBezTo>
                <a:cubicBezTo>
                  <a:pt x="19106944" y="3462864"/>
                  <a:pt x="19096978" y="3450129"/>
                  <a:pt x="19099194" y="3437394"/>
                </a:cubicBezTo>
                <a:cubicBezTo>
                  <a:pt x="19101408" y="3424660"/>
                  <a:pt x="19115250" y="3415801"/>
                  <a:pt x="19129646" y="3418016"/>
                </a:cubicBezTo>
                <a:close/>
                <a:moveTo>
                  <a:pt x="15309832" y="3418016"/>
                </a:moveTo>
                <a:cubicBezTo>
                  <a:pt x="15323674" y="3420231"/>
                  <a:pt x="15333086" y="3431858"/>
                  <a:pt x="15331425" y="3444039"/>
                </a:cubicBezTo>
                <a:cubicBezTo>
                  <a:pt x="15329211" y="3456220"/>
                  <a:pt x="15316476" y="3464525"/>
                  <a:pt x="15303187" y="3462310"/>
                </a:cubicBezTo>
                <a:cubicBezTo>
                  <a:pt x="15289899" y="3460096"/>
                  <a:pt x="15279933" y="3448468"/>
                  <a:pt x="15281594" y="3436287"/>
                </a:cubicBezTo>
                <a:cubicBezTo>
                  <a:pt x="15283255" y="3423553"/>
                  <a:pt x="15296543" y="3415802"/>
                  <a:pt x="15309832" y="3418016"/>
                </a:cubicBezTo>
                <a:close/>
                <a:moveTo>
                  <a:pt x="410515" y="3418016"/>
                </a:moveTo>
                <a:cubicBezTo>
                  <a:pt x="426018" y="3420784"/>
                  <a:pt x="437092" y="3433519"/>
                  <a:pt x="434877" y="3447361"/>
                </a:cubicBezTo>
                <a:cubicBezTo>
                  <a:pt x="432662" y="3461203"/>
                  <a:pt x="418267" y="3470062"/>
                  <a:pt x="402764" y="3467847"/>
                </a:cubicBezTo>
                <a:cubicBezTo>
                  <a:pt x="387262" y="3465078"/>
                  <a:pt x="376188" y="3452344"/>
                  <a:pt x="378403" y="3438502"/>
                </a:cubicBezTo>
                <a:cubicBezTo>
                  <a:pt x="380617" y="3424660"/>
                  <a:pt x="395012" y="3415248"/>
                  <a:pt x="410515" y="3418016"/>
                </a:cubicBezTo>
                <a:close/>
                <a:moveTo>
                  <a:pt x="20191598" y="3414694"/>
                </a:moveTo>
                <a:cubicBezTo>
                  <a:pt x="20205994" y="3416909"/>
                  <a:pt x="20216514" y="3429644"/>
                  <a:pt x="20214298" y="3442378"/>
                </a:cubicBezTo>
                <a:cubicBezTo>
                  <a:pt x="20212084" y="3455113"/>
                  <a:pt x="20198796" y="3463971"/>
                  <a:pt x="20183846" y="3461757"/>
                </a:cubicBezTo>
                <a:cubicBezTo>
                  <a:pt x="20169450" y="3459542"/>
                  <a:pt x="20158930" y="3446808"/>
                  <a:pt x="20161146" y="3434073"/>
                </a:cubicBezTo>
                <a:cubicBezTo>
                  <a:pt x="20163360" y="3420785"/>
                  <a:pt x="20177202" y="3412480"/>
                  <a:pt x="20191598" y="3414694"/>
                </a:cubicBezTo>
                <a:close/>
                <a:moveTo>
                  <a:pt x="14769997" y="3411926"/>
                </a:moveTo>
                <a:cubicBezTo>
                  <a:pt x="14787160" y="3414694"/>
                  <a:pt x="14798788" y="3429090"/>
                  <a:pt x="14796573" y="3444039"/>
                </a:cubicBezTo>
                <a:cubicBezTo>
                  <a:pt x="14794358" y="3458989"/>
                  <a:pt x="14778302" y="3469508"/>
                  <a:pt x="14761138" y="3466740"/>
                </a:cubicBezTo>
                <a:cubicBezTo>
                  <a:pt x="14743973" y="3463971"/>
                  <a:pt x="14732347" y="3449576"/>
                  <a:pt x="14734561" y="3434627"/>
                </a:cubicBezTo>
                <a:cubicBezTo>
                  <a:pt x="14737329" y="3419124"/>
                  <a:pt x="14752833" y="3409158"/>
                  <a:pt x="14769997" y="3411926"/>
                </a:cubicBezTo>
                <a:close/>
                <a:moveTo>
                  <a:pt x="15726565" y="3410106"/>
                </a:moveTo>
                <a:cubicBezTo>
                  <a:pt x="15740152" y="3412280"/>
                  <a:pt x="15749601" y="3423833"/>
                  <a:pt x="15747668" y="3435911"/>
                </a:cubicBezTo>
                <a:cubicBezTo>
                  <a:pt x="15745735" y="3447989"/>
                  <a:pt x="15733154" y="3456017"/>
                  <a:pt x="15719567" y="3453843"/>
                </a:cubicBezTo>
                <a:cubicBezTo>
                  <a:pt x="15705979" y="3451669"/>
                  <a:pt x="15696532" y="3440116"/>
                  <a:pt x="15698465" y="3428037"/>
                </a:cubicBezTo>
                <a:cubicBezTo>
                  <a:pt x="15700398" y="3415960"/>
                  <a:pt x="15712978" y="3407932"/>
                  <a:pt x="15726565" y="3410106"/>
                </a:cubicBezTo>
                <a:close/>
                <a:moveTo>
                  <a:pt x="21768722" y="3405982"/>
                </a:moveTo>
                <a:cubicBezTo>
                  <a:pt x="21783820" y="3408398"/>
                  <a:pt x="21794334" y="3421126"/>
                  <a:pt x="21792208" y="3434411"/>
                </a:cubicBezTo>
                <a:cubicBezTo>
                  <a:pt x="21790082" y="3447695"/>
                  <a:pt x="21776120" y="3456507"/>
                  <a:pt x="21761024" y="3454091"/>
                </a:cubicBezTo>
                <a:cubicBezTo>
                  <a:pt x="21745928" y="3451675"/>
                  <a:pt x="21735412" y="3438947"/>
                  <a:pt x="21737538" y="3425663"/>
                </a:cubicBezTo>
                <a:cubicBezTo>
                  <a:pt x="21739664" y="3412378"/>
                  <a:pt x="21753626" y="3403566"/>
                  <a:pt x="21768722" y="3405982"/>
                </a:cubicBezTo>
                <a:close/>
                <a:moveTo>
                  <a:pt x="3379886" y="3405835"/>
                </a:moveTo>
                <a:cubicBezTo>
                  <a:pt x="3395388" y="3408050"/>
                  <a:pt x="3405907" y="3421338"/>
                  <a:pt x="3403693" y="3434626"/>
                </a:cubicBezTo>
                <a:cubicBezTo>
                  <a:pt x="3401479" y="3447914"/>
                  <a:pt x="3387636" y="3457327"/>
                  <a:pt x="3372134" y="3454559"/>
                </a:cubicBezTo>
                <a:cubicBezTo>
                  <a:pt x="3356631" y="3452344"/>
                  <a:pt x="3346111" y="3439055"/>
                  <a:pt x="3348326" y="3425767"/>
                </a:cubicBezTo>
                <a:cubicBezTo>
                  <a:pt x="3349987" y="3412479"/>
                  <a:pt x="3364383" y="3403066"/>
                  <a:pt x="3379886" y="3405835"/>
                </a:cubicBezTo>
                <a:close/>
                <a:moveTo>
                  <a:pt x="5600647" y="3403067"/>
                </a:moveTo>
                <a:cubicBezTo>
                  <a:pt x="5616150" y="3405835"/>
                  <a:pt x="5627226" y="3419124"/>
                  <a:pt x="5625011" y="3432966"/>
                </a:cubicBezTo>
                <a:cubicBezTo>
                  <a:pt x="5622795" y="3446808"/>
                  <a:pt x="5608399" y="3456220"/>
                  <a:pt x="5592343" y="3453452"/>
                </a:cubicBezTo>
                <a:cubicBezTo>
                  <a:pt x="5576841" y="3450683"/>
                  <a:pt x="5565767" y="3437395"/>
                  <a:pt x="5567981" y="3423553"/>
                </a:cubicBezTo>
                <a:cubicBezTo>
                  <a:pt x="5570196" y="3409711"/>
                  <a:pt x="5584592" y="3400299"/>
                  <a:pt x="5600647" y="3403067"/>
                </a:cubicBezTo>
                <a:close/>
                <a:moveTo>
                  <a:pt x="10072159" y="3401959"/>
                </a:moveTo>
                <a:cubicBezTo>
                  <a:pt x="10088216" y="3404727"/>
                  <a:pt x="10099290" y="3418015"/>
                  <a:pt x="10097076" y="3432411"/>
                </a:cubicBezTo>
                <a:cubicBezTo>
                  <a:pt x="10094861" y="3446807"/>
                  <a:pt x="10079911" y="3455665"/>
                  <a:pt x="10063855" y="3453451"/>
                </a:cubicBezTo>
                <a:cubicBezTo>
                  <a:pt x="10047798" y="3450682"/>
                  <a:pt x="10036724" y="3437394"/>
                  <a:pt x="10038939" y="3422999"/>
                </a:cubicBezTo>
                <a:cubicBezTo>
                  <a:pt x="10041706" y="3408603"/>
                  <a:pt x="10056103" y="3399191"/>
                  <a:pt x="10072159" y="3401959"/>
                </a:cubicBezTo>
                <a:close/>
                <a:moveTo>
                  <a:pt x="21495506" y="3399191"/>
                </a:moveTo>
                <a:cubicBezTo>
                  <a:pt x="21510456" y="3401406"/>
                  <a:pt x="21520974" y="3414140"/>
                  <a:pt x="21518762" y="3427982"/>
                </a:cubicBezTo>
                <a:cubicBezTo>
                  <a:pt x="21516546" y="3441270"/>
                  <a:pt x="21502706" y="3450129"/>
                  <a:pt x="21487754" y="3447915"/>
                </a:cubicBezTo>
                <a:cubicBezTo>
                  <a:pt x="21472806" y="3445700"/>
                  <a:pt x="21462286" y="3432965"/>
                  <a:pt x="21464500" y="3419123"/>
                </a:cubicBezTo>
                <a:cubicBezTo>
                  <a:pt x="21466716" y="3405835"/>
                  <a:pt x="21480558" y="3396976"/>
                  <a:pt x="21495506" y="3399191"/>
                </a:cubicBezTo>
                <a:close/>
                <a:moveTo>
                  <a:pt x="12034281" y="3394208"/>
                </a:moveTo>
                <a:cubicBezTo>
                  <a:pt x="12051445" y="3396976"/>
                  <a:pt x="12063072" y="3411372"/>
                  <a:pt x="12060858" y="3426321"/>
                </a:cubicBezTo>
                <a:cubicBezTo>
                  <a:pt x="12058642" y="3441270"/>
                  <a:pt x="12042586" y="3451236"/>
                  <a:pt x="12025976" y="3448468"/>
                </a:cubicBezTo>
                <a:cubicBezTo>
                  <a:pt x="12008811" y="3445700"/>
                  <a:pt x="11997185" y="3431304"/>
                  <a:pt x="11999399" y="3416355"/>
                </a:cubicBezTo>
                <a:cubicBezTo>
                  <a:pt x="12001615" y="3401406"/>
                  <a:pt x="12017116" y="3391439"/>
                  <a:pt x="12034281" y="3394208"/>
                </a:cubicBezTo>
                <a:close/>
                <a:moveTo>
                  <a:pt x="6155982" y="3393101"/>
                </a:moveTo>
                <a:cubicBezTo>
                  <a:pt x="6172038" y="3395869"/>
                  <a:pt x="6182558" y="3409158"/>
                  <a:pt x="6180343" y="3423000"/>
                </a:cubicBezTo>
                <a:cubicBezTo>
                  <a:pt x="6178129" y="3436842"/>
                  <a:pt x="6163734" y="3446254"/>
                  <a:pt x="6147678" y="3443486"/>
                </a:cubicBezTo>
                <a:cubicBezTo>
                  <a:pt x="6131620" y="3440717"/>
                  <a:pt x="6121100" y="3427429"/>
                  <a:pt x="6123315" y="3413587"/>
                </a:cubicBezTo>
                <a:cubicBezTo>
                  <a:pt x="6125530" y="3399745"/>
                  <a:pt x="6139925" y="3390333"/>
                  <a:pt x="6155982" y="3393101"/>
                </a:cubicBezTo>
                <a:close/>
                <a:moveTo>
                  <a:pt x="7809307" y="3392547"/>
                </a:moveTo>
                <a:cubicBezTo>
                  <a:pt x="7824256" y="3394762"/>
                  <a:pt x="7834777" y="3407497"/>
                  <a:pt x="7832562" y="3420785"/>
                </a:cubicBezTo>
                <a:cubicBezTo>
                  <a:pt x="7830348" y="3434073"/>
                  <a:pt x="7816508" y="3442932"/>
                  <a:pt x="7801556" y="3440717"/>
                </a:cubicBezTo>
                <a:cubicBezTo>
                  <a:pt x="7786612" y="3438502"/>
                  <a:pt x="7776090" y="3425768"/>
                  <a:pt x="7778307" y="3412479"/>
                </a:cubicBezTo>
                <a:cubicBezTo>
                  <a:pt x="7780519" y="3399191"/>
                  <a:pt x="7794360" y="3390332"/>
                  <a:pt x="7809307" y="3392547"/>
                </a:cubicBezTo>
                <a:close/>
                <a:moveTo>
                  <a:pt x="4715898" y="3392547"/>
                </a:moveTo>
                <a:cubicBezTo>
                  <a:pt x="4731400" y="3394762"/>
                  <a:pt x="4741921" y="3408050"/>
                  <a:pt x="4739706" y="3421338"/>
                </a:cubicBezTo>
                <a:cubicBezTo>
                  <a:pt x="4737490" y="3434626"/>
                  <a:pt x="4723648" y="3444039"/>
                  <a:pt x="4708146" y="3441271"/>
                </a:cubicBezTo>
                <a:cubicBezTo>
                  <a:pt x="4692645" y="3439056"/>
                  <a:pt x="4682126" y="3425768"/>
                  <a:pt x="4684339" y="3412479"/>
                </a:cubicBezTo>
                <a:cubicBezTo>
                  <a:pt x="4686554" y="3399191"/>
                  <a:pt x="4700395" y="3390332"/>
                  <a:pt x="4715898" y="3392547"/>
                </a:cubicBezTo>
                <a:close/>
                <a:moveTo>
                  <a:pt x="476432" y="3392547"/>
                </a:moveTo>
                <a:cubicBezTo>
                  <a:pt x="491381" y="3394762"/>
                  <a:pt x="501901" y="3408050"/>
                  <a:pt x="499687" y="3421338"/>
                </a:cubicBezTo>
                <a:cubicBezTo>
                  <a:pt x="497472" y="3434626"/>
                  <a:pt x="483630" y="3443486"/>
                  <a:pt x="468127" y="3441271"/>
                </a:cubicBezTo>
                <a:cubicBezTo>
                  <a:pt x="453178" y="3439056"/>
                  <a:pt x="442659" y="3425768"/>
                  <a:pt x="444873" y="3412479"/>
                </a:cubicBezTo>
                <a:cubicBezTo>
                  <a:pt x="447641" y="3399191"/>
                  <a:pt x="461483" y="3390332"/>
                  <a:pt x="476432" y="3392547"/>
                </a:cubicBezTo>
                <a:close/>
                <a:moveTo>
                  <a:pt x="13899064" y="3392546"/>
                </a:moveTo>
                <a:cubicBezTo>
                  <a:pt x="13916781" y="3395315"/>
                  <a:pt x="13928962" y="3410264"/>
                  <a:pt x="13926193" y="3425767"/>
                </a:cubicBezTo>
                <a:cubicBezTo>
                  <a:pt x="13923425" y="3441270"/>
                  <a:pt x="13907369" y="3451790"/>
                  <a:pt x="13889651" y="3449022"/>
                </a:cubicBezTo>
                <a:cubicBezTo>
                  <a:pt x="13871933" y="3446253"/>
                  <a:pt x="13859752" y="3431304"/>
                  <a:pt x="13862520" y="3415801"/>
                </a:cubicBezTo>
                <a:cubicBezTo>
                  <a:pt x="13865289" y="3400298"/>
                  <a:pt x="13881346" y="3389778"/>
                  <a:pt x="13899064" y="3392546"/>
                </a:cubicBezTo>
                <a:close/>
                <a:moveTo>
                  <a:pt x="9865669" y="3391994"/>
                </a:moveTo>
                <a:cubicBezTo>
                  <a:pt x="9881171" y="3394208"/>
                  <a:pt x="9891691" y="3407497"/>
                  <a:pt x="9889477" y="3421339"/>
                </a:cubicBezTo>
                <a:cubicBezTo>
                  <a:pt x="9887263" y="3435181"/>
                  <a:pt x="9872867" y="3444039"/>
                  <a:pt x="9857364" y="3441824"/>
                </a:cubicBezTo>
                <a:cubicBezTo>
                  <a:pt x="9841859" y="3439610"/>
                  <a:pt x="9831340" y="3426322"/>
                  <a:pt x="9833555" y="3412480"/>
                </a:cubicBezTo>
                <a:cubicBezTo>
                  <a:pt x="9835770" y="3398638"/>
                  <a:pt x="9850166" y="3389779"/>
                  <a:pt x="9865669" y="3391994"/>
                </a:cubicBezTo>
                <a:close/>
                <a:moveTo>
                  <a:pt x="15131393" y="3391780"/>
                </a:moveTo>
                <a:cubicBezTo>
                  <a:pt x="15145583" y="3394051"/>
                  <a:pt x="15155482" y="3405927"/>
                  <a:pt x="15153501" y="3418307"/>
                </a:cubicBezTo>
                <a:cubicBezTo>
                  <a:pt x="15151520" y="3430686"/>
                  <a:pt x="15138409" y="3438882"/>
                  <a:pt x="15124219" y="3436611"/>
                </a:cubicBezTo>
                <a:cubicBezTo>
                  <a:pt x="15110028" y="3434340"/>
                  <a:pt x="15100130" y="3422463"/>
                  <a:pt x="15102111" y="3410083"/>
                </a:cubicBezTo>
                <a:cubicBezTo>
                  <a:pt x="15104092" y="3397704"/>
                  <a:pt x="15117201" y="3389509"/>
                  <a:pt x="15131393" y="3391780"/>
                </a:cubicBezTo>
                <a:close/>
                <a:moveTo>
                  <a:pt x="13271194" y="3390886"/>
                </a:moveTo>
                <a:cubicBezTo>
                  <a:pt x="13288913" y="3393655"/>
                  <a:pt x="13301094" y="3408604"/>
                  <a:pt x="13298325" y="3424107"/>
                </a:cubicBezTo>
                <a:cubicBezTo>
                  <a:pt x="13296110" y="3439610"/>
                  <a:pt x="13279499" y="3450130"/>
                  <a:pt x="13261782" y="3447361"/>
                </a:cubicBezTo>
                <a:cubicBezTo>
                  <a:pt x="13244065" y="3444593"/>
                  <a:pt x="13231884" y="3429644"/>
                  <a:pt x="13234652" y="3414141"/>
                </a:cubicBezTo>
                <a:cubicBezTo>
                  <a:pt x="13237421" y="3398638"/>
                  <a:pt x="13253477" y="3388118"/>
                  <a:pt x="13271194" y="3390886"/>
                </a:cubicBezTo>
                <a:close/>
                <a:moveTo>
                  <a:pt x="15973136" y="3388118"/>
                </a:moveTo>
                <a:cubicBezTo>
                  <a:pt x="15986425" y="3390332"/>
                  <a:pt x="15995837" y="3401960"/>
                  <a:pt x="15994176" y="3413587"/>
                </a:cubicBezTo>
                <a:cubicBezTo>
                  <a:pt x="15992514" y="3425768"/>
                  <a:pt x="15979781" y="3433519"/>
                  <a:pt x="15966492" y="3431304"/>
                </a:cubicBezTo>
                <a:cubicBezTo>
                  <a:pt x="15953204" y="3429089"/>
                  <a:pt x="15943792" y="3417462"/>
                  <a:pt x="15945452" y="3405835"/>
                </a:cubicBezTo>
                <a:cubicBezTo>
                  <a:pt x="15947113" y="3394208"/>
                  <a:pt x="15959294" y="3385903"/>
                  <a:pt x="15973136" y="3388118"/>
                </a:cubicBezTo>
                <a:close/>
                <a:moveTo>
                  <a:pt x="15489223" y="3387011"/>
                </a:moveTo>
                <a:cubicBezTo>
                  <a:pt x="15502511" y="3389225"/>
                  <a:pt x="15511924" y="3400853"/>
                  <a:pt x="15510263" y="3412480"/>
                </a:cubicBezTo>
                <a:cubicBezTo>
                  <a:pt x="15508602" y="3424661"/>
                  <a:pt x="15495867" y="3432412"/>
                  <a:pt x="15482579" y="3430197"/>
                </a:cubicBezTo>
                <a:cubicBezTo>
                  <a:pt x="15469290" y="3427982"/>
                  <a:pt x="15459878" y="3416355"/>
                  <a:pt x="15461539" y="3404728"/>
                </a:cubicBezTo>
                <a:cubicBezTo>
                  <a:pt x="15463200" y="3393101"/>
                  <a:pt x="15475381" y="3384796"/>
                  <a:pt x="15489223" y="3387011"/>
                </a:cubicBezTo>
                <a:close/>
                <a:moveTo>
                  <a:pt x="16555605" y="3387010"/>
                </a:moveTo>
                <a:cubicBezTo>
                  <a:pt x="16569447" y="3389224"/>
                  <a:pt x="16578859" y="3400852"/>
                  <a:pt x="16577198" y="3413033"/>
                </a:cubicBezTo>
                <a:cubicBezTo>
                  <a:pt x="16574983" y="3425213"/>
                  <a:pt x="16562249" y="3433519"/>
                  <a:pt x="16548407" y="3431304"/>
                </a:cubicBezTo>
                <a:cubicBezTo>
                  <a:pt x="16534565" y="3429089"/>
                  <a:pt x="16525153" y="3417462"/>
                  <a:pt x="16526813" y="3405281"/>
                </a:cubicBezTo>
                <a:cubicBezTo>
                  <a:pt x="16529028" y="3393100"/>
                  <a:pt x="16541763" y="3384795"/>
                  <a:pt x="16555605" y="3387010"/>
                </a:cubicBezTo>
                <a:close/>
                <a:moveTo>
                  <a:pt x="5880253" y="3384242"/>
                </a:moveTo>
                <a:cubicBezTo>
                  <a:pt x="5895757" y="3387010"/>
                  <a:pt x="5906830" y="3400298"/>
                  <a:pt x="5904615" y="3414140"/>
                </a:cubicBezTo>
                <a:cubicBezTo>
                  <a:pt x="5902398" y="3427982"/>
                  <a:pt x="5888004" y="3437395"/>
                  <a:pt x="5871947" y="3434626"/>
                </a:cubicBezTo>
                <a:cubicBezTo>
                  <a:pt x="5856441" y="3431858"/>
                  <a:pt x="5845372" y="3418570"/>
                  <a:pt x="5847586" y="3404728"/>
                </a:cubicBezTo>
                <a:cubicBezTo>
                  <a:pt x="5849801" y="3390886"/>
                  <a:pt x="5864196" y="3381474"/>
                  <a:pt x="5880253" y="3384242"/>
                </a:cubicBezTo>
                <a:close/>
                <a:moveTo>
                  <a:pt x="686244" y="3383688"/>
                </a:moveTo>
                <a:cubicBezTo>
                  <a:pt x="701747" y="3386456"/>
                  <a:pt x="712821" y="3399191"/>
                  <a:pt x="710606" y="3413033"/>
                </a:cubicBezTo>
                <a:cubicBezTo>
                  <a:pt x="708392" y="3426875"/>
                  <a:pt x="693996" y="3436287"/>
                  <a:pt x="678493" y="3433518"/>
                </a:cubicBezTo>
                <a:cubicBezTo>
                  <a:pt x="662990" y="3430750"/>
                  <a:pt x="651916" y="3418016"/>
                  <a:pt x="654131" y="3404174"/>
                </a:cubicBezTo>
                <a:cubicBezTo>
                  <a:pt x="655792" y="3390332"/>
                  <a:pt x="670188" y="3381473"/>
                  <a:pt x="686244" y="3383688"/>
                </a:cubicBezTo>
                <a:close/>
                <a:moveTo>
                  <a:pt x="1769227" y="3380366"/>
                </a:moveTo>
                <a:cubicBezTo>
                  <a:pt x="1784730" y="3383134"/>
                  <a:pt x="1795804" y="3395868"/>
                  <a:pt x="1793589" y="3409710"/>
                </a:cubicBezTo>
                <a:cubicBezTo>
                  <a:pt x="1791374" y="3423552"/>
                  <a:pt x="1776979" y="3432965"/>
                  <a:pt x="1761477" y="3430196"/>
                </a:cubicBezTo>
                <a:cubicBezTo>
                  <a:pt x="1745973" y="3427428"/>
                  <a:pt x="1734900" y="3414694"/>
                  <a:pt x="1737115" y="3400852"/>
                </a:cubicBezTo>
                <a:cubicBezTo>
                  <a:pt x="1739330" y="3387010"/>
                  <a:pt x="1753726" y="3378151"/>
                  <a:pt x="1769227" y="3380366"/>
                </a:cubicBezTo>
                <a:close/>
                <a:moveTo>
                  <a:pt x="282125" y="3379812"/>
                </a:moveTo>
                <a:cubicBezTo>
                  <a:pt x="297073" y="3382027"/>
                  <a:pt x="307040" y="3394761"/>
                  <a:pt x="304825" y="3407496"/>
                </a:cubicBezTo>
                <a:cubicBezTo>
                  <a:pt x="302610" y="3420231"/>
                  <a:pt x="289323" y="3429089"/>
                  <a:pt x="274373" y="3426875"/>
                </a:cubicBezTo>
                <a:cubicBezTo>
                  <a:pt x="259424" y="3424660"/>
                  <a:pt x="249458" y="3411926"/>
                  <a:pt x="251673" y="3399191"/>
                </a:cubicBezTo>
                <a:cubicBezTo>
                  <a:pt x="253887" y="3385903"/>
                  <a:pt x="267729" y="3377598"/>
                  <a:pt x="282125" y="3379812"/>
                </a:cubicBezTo>
                <a:close/>
                <a:moveTo>
                  <a:pt x="18871633" y="3379258"/>
                </a:moveTo>
                <a:cubicBezTo>
                  <a:pt x="18886029" y="3381473"/>
                  <a:pt x="18896548" y="3394208"/>
                  <a:pt x="18894334" y="3406942"/>
                </a:cubicBezTo>
                <a:cubicBezTo>
                  <a:pt x="18892120" y="3419677"/>
                  <a:pt x="18878831" y="3428536"/>
                  <a:pt x="18863882" y="3426321"/>
                </a:cubicBezTo>
                <a:cubicBezTo>
                  <a:pt x="18848933" y="3424106"/>
                  <a:pt x="18838966" y="3411371"/>
                  <a:pt x="18841180" y="3398637"/>
                </a:cubicBezTo>
                <a:cubicBezTo>
                  <a:pt x="18843396" y="3385349"/>
                  <a:pt x="18856684" y="3376490"/>
                  <a:pt x="18871633" y="3379258"/>
                </a:cubicBezTo>
                <a:close/>
                <a:moveTo>
                  <a:pt x="11171099" y="3379258"/>
                </a:moveTo>
                <a:cubicBezTo>
                  <a:pt x="11187709" y="3382026"/>
                  <a:pt x="11198782" y="3395868"/>
                  <a:pt x="11196568" y="3410264"/>
                </a:cubicBezTo>
                <a:cubicBezTo>
                  <a:pt x="11194353" y="3424660"/>
                  <a:pt x="11178850" y="3434626"/>
                  <a:pt x="11162794" y="3431857"/>
                </a:cubicBezTo>
                <a:cubicBezTo>
                  <a:pt x="11146183" y="3429089"/>
                  <a:pt x="11135110" y="3415247"/>
                  <a:pt x="11137325" y="3400852"/>
                </a:cubicBezTo>
                <a:cubicBezTo>
                  <a:pt x="11139539" y="3385902"/>
                  <a:pt x="11155042" y="3376490"/>
                  <a:pt x="11171099" y="3379258"/>
                </a:cubicBezTo>
                <a:close/>
                <a:moveTo>
                  <a:pt x="15006417" y="3378705"/>
                </a:moveTo>
                <a:cubicBezTo>
                  <a:pt x="15021366" y="3380920"/>
                  <a:pt x="15031885" y="3393655"/>
                  <a:pt x="15029671" y="3406943"/>
                </a:cubicBezTo>
                <a:cubicBezTo>
                  <a:pt x="15027457" y="3420231"/>
                  <a:pt x="15013615" y="3429090"/>
                  <a:pt x="14999219" y="3426322"/>
                </a:cubicBezTo>
                <a:cubicBezTo>
                  <a:pt x="14984270" y="3424107"/>
                  <a:pt x="14973749" y="3411372"/>
                  <a:pt x="14975965" y="3398084"/>
                </a:cubicBezTo>
                <a:cubicBezTo>
                  <a:pt x="14978179" y="3384796"/>
                  <a:pt x="14991468" y="3376491"/>
                  <a:pt x="15006417" y="3378705"/>
                </a:cubicBezTo>
                <a:close/>
                <a:moveTo>
                  <a:pt x="13587343" y="3375936"/>
                </a:moveTo>
                <a:cubicBezTo>
                  <a:pt x="13605061" y="3378705"/>
                  <a:pt x="13617241" y="3393654"/>
                  <a:pt x="13614473" y="3409157"/>
                </a:cubicBezTo>
                <a:cubicBezTo>
                  <a:pt x="13611705" y="3424660"/>
                  <a:pt x="13595649" y="3435180"/>
                  <a:pt x="13577931" y="3432412"/>
                </a:cubicBezTo>
                <a:cubicBezTo>
                  <a:pt x="13560214" y="3429643"/>
                  <a:pt x="13548032" y="3414694"/>
                  <a:pt x="13550800" y="3399191"/>
                </a:cubicBezTo>
                <a:cubicBezTo>
                  <a:pt x="13553569" y="3383688"/>
                  <a:pt x="13569626" y="3373168"/>
                  <a:pt x="13587343" y="3375936"/>
                </a:cubicBezTo>
                <a:close/>
                <a:moveTo>
                  <a:pt x="7142100" y="3374830"/>
                </a:moveTo>
                <a:cubicBezTo>
                  <a:pt x="7157604" y="3377044"/>
                  <a:pt x="7168120" y="3390332"/>
                  <a:pt x="7165906" y="3404174"/>
                </a:cubicBezTo>
                <a:cubicBezTo>
                  <a:pt x="7163692" y="3418016"/>
                  <a:pt x="7149294" y="3426875"/>
                  <a:pt x="7134345" y="3424660"/>
                </a:cubicBezTo>
                <a:cubicBezTo>
                  <a:pt x="7118843" y="3422446"/>
                  <a:pt x="7108325" y="3409158"/>
                  <a:pt x="7110538" y="3395316"/>
                </a:cubicBezTo>
                <a:cubicBezTo>
                  <a:pt x="7112198" y="3381474"/>
                  <a:pt x="7126598" y="3372615"/>
                  <a:pt x="7142100" y="3374830"/>
                </a:cubicBezTo>
                <a:close/>
                <a:moveTo>
                  <a:pt x="9140466" y="3373168"/>
                </a:moveTo>
                <a:cubicBezTo>
                  <a:pt x="9154309" y="3375383"/>
                  <a:pt x="9164275" y="3387010"/>
                  <a:pt x="9162061" y="3399745"/>
                </a:cubicBezTo>
                <a:cubicBezTo>
                  <a:pt x="9159847" y="3412479"/>
                  <a:pt x="9147111" y="3420231"/>
                  <a:pt x="9133269" y="3418016"/>
                </a:cubicBezTo>
                <a:cubicBezTo>
                  <a:pt x="9119426" y="3415801"/>
                  <a:pt x="9109461" y="3404174"/>
                  <a:pt x="9111675" y="3391440"/>
                </a:cubicBezTo>
                <a:cubicBezTo>
                  <a:pt x="9113889" y="3378705"/>
                  <a:pt x="9126624" y="3370953"/>
                  <a:pt x="9140466" y="3373168"/>
                </a:cubicBezTo>
                <a:close/>
                <a:moveTo>
                  <a:pt x="9561794" y="3369292"/>
                </a:moveTo>
                <a:cubicBezTo>
                  <a:pt x="9576191" y="3371507"/>
                  <a:pt x="9586156" y="3383688"/>
                  <a:pt x="9583941" y="3396422"/>
                </a:cubicBezTo>
                <a:cubicBezTo>
                  <a:pt x="9581726" y="3409157"/>
                  <a:pt x="9568438" y="3417462"/>
                  <a:pt x="9554595" y="3415247"/>
                </a:cubicBezTo>
                <a:cubicBezTo>
                  <a:pt x="9540199" y="3413033"/>
                  <a:pt x="9530232" y="3400852"/>
                  <a:pt x="9532448" y="3388117"/>
                </a:cubicBezTo>
                <a:cubicBezTo>
                  <a:pt x="9534663" y="3375382"/>
                  <a:pt x="9547951" y="3367077"/>
                  <a:pt x="9561794" y="3369292"/>
                </a:cubicBezTo>
                <a:close/>
                <a:moveTo>
                  <a:pt x="8192488" y="3367632"/>
                </a:moveTo>
                <a:cubicBezTo>
                  <a:pt x="8206881" y="3369846"/>
                  <a:pt x="8217405" y="3382581"/>
                  <a:pt x="8215188" y="3395316"/>
                </a:cubicBezTo>
                <a:cubicBezTo>
                  <a:pt x="8212975" y="3408050"/>
                  <a:pt x="8199686" y="3416909"/>
                  <a:pt x="8184737" y="3414694"/>
                </a:cubicBezTo>
                <a:cubicBezTo>
                  <a:pt x="8170340" y="3412479"/>
                  <a:pt x="8159821" y="3399745"/>
                  <a:pt x="8162035" y="3387010"/>
                </a:cubicBezTo>
                <a:cubicBezTo>
                  <a:pt x="8164247" y="3374276"/>
                  <a:pt x="8177538" y="3365417"/>
                  <a:pt x="8192488" y="3367632"/>
                </a:cubicBezTo>
                <a:close/>
                <a:moveTo>
                  <a:pt x="17171845" y="3367077"/>
                </a:moveTo>
                <a:cubicBezTo>
                  <a:pt x="17186241" y="3369292"/>
                  <a:pt x="17195654" y="3381473"/>
                  <a:pt x="17193992" y="3394208"/>
                </a:cubicBezTo>
                <a:cubicBezTo>
                  <a:pt x="17192332" y="3406942"/>
                  <a:pt x="17179043" y="3415247"/>
                  <a:pt x="17164649" y="3413033"/>
                </a:cubicBezTo>
                <a:cubicBezTo>
                  <a:pt x="17150253" y="3410818"/>
                  <a:pt x="17140840" y="3398637"/>
                  <a:pt x="17142502" y="3385902"/>
                </a:cubicBezTo>
                <a:cubicBezTo>
                  <a:pt x="17144716" y="3373168"/>
                  <a:pt x="17158003" y="3364309"/>
                  <a:pt x="17171845" y="3367077"/>
                </a:cubicBezTo>
                <a:close/>
                <a:moveTo>
                  <a:pt x="539582" y="3366524"/>
                </a:moveTo>
                <a:cubicBezTo>
                  <a:pt x="554531" y="3368739"/>
                  <a:pt x="564497" y="3381474"/>
                  <a:pt x="562282" y="3394208"/>
                </a:cubicBezTo>
                <a:cubicBezTo>
                  <a:pt x="560067" y="3407497"/>
                  <a:pt x="546780" y="3415802"/>
                  <a:pt x="531830" y="3413587"/>
                </a:cubicBezTo>
                <a:cubicBezTo>
                  <a:pt x="516881" y="3411372"/>
                  <a:pt x="506915" y="3398638"/>
                  <a:pt x="509130" y="3385903"/>
                </a:cubicBezTo>
                <a:cubicBezTo>
                  <a:pt x="511344" y="3372615"/>
                  <a:pt x="524633" y="3364310"/>
                  <a:pt x="539582" y="3366524"/>
                </a:cubicBezTo>
                <a:close/>
                <a:moveTo>
                  <a:pt x="3119704" y="3366342"/>
                </a:moveTo>
                <a:cubicBezTo>
                  <a:pt x="3134801" y="3368757"/>
                  <a:pt x="3145277" y="3381731"/>
                  <a:pt x="3143102" y="3395318"/>
                </a:cubicBezTo>
                <a:cubicBezTo>
                  <a:pt x="3140928" y="3408905"/>
                  <a:pt x="3126928" y="3417960"/>
                  <a:pt x="3111831" y="3415545"/>
                </a:cubicBezTo>
                <a:cubicBezTo>
                  <a:pt x="3096734" y="3413129"/>
                  <a:pt x="3086258" y="3400157"/>
                  <a:pt x="3088432" y="3386569"/>
                </a:cubicBezTo>
                <a:cubicBezTo>
                  <a:pt x="3090607" y="3372982"/>
                  <a:pt x="3104607" y="3363926"/>
                  <a:pt x="3119704" y="3366342"/>
                </a:cubicBezTo>
                <a:close/>
                <a:moveTo>
                  <a:pt x="17818540" y="3365416"/>
                </a:moveTo>
                <a:cubicBezTo>
                  <a:pt x="17832936" y="3367631"/>
                  <a:pt x="17843456" y="3380366"/>
                  <a:pt x="17841241" y="3393100"/>
                </a:cubicBezTo>
                <a:cubicBezTo>
                  <a:pt x="17839026" y="3405835"/>
                  <a:pt x="17825738" y="3414694"/>
                  <a:pt x="17811342" y="3412479"/>
                </a:cubicBezTo>
                <a:cubicBezTo>
                  <a:pt x="17796947" y="3410264"/>
                  <a:pt x="17786427" y="3397529"/>
                  <a:pt x="17788642" y="3384795"/>
                </a:cubicBezTo>
                <a:cubicBezTo>
                  <a:pt x="17790303" y="3371507"/>
                  <a:pt x="17804145" y="3362648"/>
                  <a:pt x="17818540" y="3365416"/>
                </a:cubicBezTo>
                <a:close/>
                <a:moveTo>
                  <a:pt x="14936101" y="3363202"/>
                </a:moveTo>
                <a:cubicBezTo>
                  <a:pt x="14952157" y="3365970"/>
                  <a:pt x="14963230" y="3379258"/>
                  <a:pt x="14961016" y="3393654"/>
                </a:cubicBezTo>
                <a:cubicBezTo>
                  <a:pt x="14958801" y="3408050"/>
                  <a:pt x="14943852" y="3417462"/>
                  <a:pt x="14927795" y="3414694"/>
                </a:cubicBezTo>
                <a:cubicBezTo>
                  <a:pt x="14911738" y="3411925"/>
                  <a:pt x="14900665" y="3398637"/>
                  <a:pt x="14902880" y="3384242"/>
                </a:cubicBezTo>
                <a:cubicBezTo>
                  <a:pt x="14905094" y="3369846"/>
                  <a:pt x="14920043" y="3360434"/>
                  <a:pt x="14936101" y="3363202"/>
                </a:cubicBezTo>
                <a:close/>
                <a:moveTo>
                  <a:pt x="8553235" y="3360896"/>
                </a:moveTo>
                <a:cubicBezTo>
                  <a:pt x="8567425" y="3363167"/>
                  <a:pt x="8577285" y="3375288"/>
                  <a:pt x="8575255" y="3387969"/>
                </a:cubicBezTo>
                <a:cubicBezTo>
                  <a:pt x="8573227" y="3400650"/>
                  <a:pt x="8560078" y="3409089"/>
                  <a:pt x="8545885" y="3406818"/>
                </a:cubicBezTo>
                <a:cubicBezTo>
                  <a:pt x="8531695" y="3404547"/>
                  <a:pt x="8521836" y="3392427"/>
                  <a:pt x="8523865" y="3379745"/>
                </a:cubicBezTo>
                <a:cubicBezTo>
                  <a:pt x="8525894" y="3367065"/>
                  <a:pt x="8539042" y="3358625"/>
                  <a:pt x="8553235" y="3360896"/>
                </a:cubicBezTo>
                <a:close/>
                <a:moveTo>
                  <a:pt x="960312" y="3358219"/>
                </a:moveTo>
                <a:cubicBezTo>
                  <a:pt x="975815" y="3360987"/>
                  <a:pt x="986889" y="3373722"/>
                  <a:pt x="984674" y="3387564"/>
                </a:cubicBezTo>
                <a:cubicBezTo>
                  <a:pt x="982459" y="3401406"/>
                  <a:pt x="968064" y="3410818"/>
                  <a:pt x="952561" y="3408050"/>
                </a:cubicBezTo>
                <a:cubicBezTo>
                  <a:pt x="937058" y="3405281"/>
                  <a:pt x="925984" y="3392547"/>
                  <a:pt x="928199" y="3378705"/>
                </a:cubicBezTo>
                <a:cubicBezTo>
                  <a:pt x="930414" y="3364863"/>
                  <a:pt x="944810" y="3355451"/>
                  <a:pt x="960312" y="3358219"/>
                </a:cubicBezTo>
                <a:close/>
                <a:moveTo>
                  <a:pt x="30759" y="3357665"/>
                </a:moveTo>
                <a:cubicBezTo>
                  <a:pt x="45707" y="3359880"/>
                  <a:pt x="55674" y="3372614"/>
                  <a:pt x="53460" y="3385349"/>
                </a:cubicBezTo>
                <a:cubicBezTo>
                  <a:pt x="51244" y="3398637"/>
                  <a:pt x="37957" y="3406942"/>
                  <a:pt x="23006" y="3404728"/>
                </a:cubicBezTo>
                <a:cubicBezTo>
                  <a:pt x="8058" y="3402513"/>
                  <a:pt x="-1908" y="3389779"/>
                  <a:pt x="307" y="3377044"/>
                </a:cubicBezTo>
                <a:cubicBezTo>
                  <a:pt x="2521" y="3363756"/>
                  <a:pt x="16362" y="3355451"/>
                  <a:pt x="30759" y="3357665"/>
                </a:cubicBezTo>
                <a:close/>
                <a:moveTo>
                  <a:pt x="9389628" y="3356004"/>
                </a:moveTo>
                <a:cubicBezTo>
                  <a:pt x="9403472" y="3358219"/>
                  <a:pt x="9413438" y="3369846"/>
                  <a:pt x="9411222" y="3382581"/>
                </a:cubicBezTo>
                <a:cubicBezTo>
                  <a:pt x="9409009" y="3395315"/>
                  <a:pt x="9396274" y="3403066"/>
                  <a:pt x="9382431" y="3400852"/>
                </a:cubicBezTo>
                <a:cubicBezTo>
                  <a:pt x="9368587" y="3398637"/>
                  <a:pt x="9358622" y="3387010"/>
                  <a:pt x="9360838" y="3374275"/>
                </a:cubicBezTo>
                <a:cubicBezTo>
                  <a:pt x="9363051" y="3362094"/>
                  <a:pt x="9375787" y="3353789"/>
                  <a:pt x="9389628" y="3356004"/>
                </a:cubicBezTo>
                <a:close/>
                <a:moveTo>
                  <a:pt x="1502358" y="3353790"/>
                </a:moveTo>
                <a:cubicBezTo>
                  <a:pt x="1517860" y="3356558"/>
                  <a:pt x="1528934" y="3369293"/>
                  <a:pt x="1526719" y="3383135"/>
                </a:cubicBezTo>
                <a:cubicBezTo>
                  <a:pt x="1524505" y="3396977"/>
                  <a:pt x="1510110" y="3406389"/>
                  <a:pt x="1494607" y="3403621"/>
                </a:cubicBezTo>
                <a:cubicBezTo>
                  <a:pt x="1479104" y="3400852"/>
                  <a:pt x="1468031" y="3388118"/>
                  <a:pt x="1470245" y="3374276"/>
                </a:cubicBezTo>
                <a:cubicBezTo>
                  <a:pt x="1472460" y="3360434"/>
                  <a:pt x="1486855" y="3351022"/>
                  <a:pt x="1502358" y="3353790"/>
                </a:cubicBezTo>
                <a:close/>
                <a:moveTo>
                  <a:pt x="20467070" y="3351664"/>
                </a:moveTo>
                <a:cubicBezTo>
                  <a:pt x="20481866" y="3354031"/>
                  <a:pt x="20492174" y="3366477"/>
                  <a:pt x="20490098" y="3379460"/>
                </a:cubicBezTo>
                <a:cubicBezTo>
                  <a:pt x="20488020" y="3392442"/>
                  <a:pt x="20474342" y="3401048"/>
                  <a:pt x="20459548" y="3398681"/>
                </a:cubicBezTo>
                <a:cubicBezTo>
                  <a:pt x="20444752" y="3396314"/>
                  <a:pt x="20434444" y="3383869"/>
                  <a:pt x="20436520" y="3370886"/>
                </a:cubicBezTo>
                <a:cubicBezTo>
                  <a:pt x="20438598" y="3357904"/>
                  <a:pt x="20452276" y="3349297"/>
                  <a:pt x="20467070" y="3351664"/>
                </a:cubicBezTo>
                <a:close/>
                <a:moveTo>
                  <a:pt x="1232719" y="3346592"/>
                </a:moveTo>
                <a:cubicBezTo>
                  <a:pt x="1248222" y="3349360"/>
                  <a:pt x="1259296" y="3362094"/>
                  <a:pt x="1257080" y="3375936"/>
                </a:cubicBezTo>
                <a:cubicBezTo>
                  <a:pt x="1254867" y="3389778"/>
                  <a:pt x="1240471" y="3399191"/>
                  <a:pt x="1224968" y="3396422"/>
                </a:cubicBezTo>
                <a:cubicBezTo>
                  <a:pt x="1209465" y="3393654"/>
                  <a:pt x="1198391" y="3380919"/>
                  <a:pt x="1200606" y="3367077"/>
                </a:cubicBezTo>
                <a:cubicBezTo>
                  <a:pt x="1202821" y="3353235"/>
                  <a:pt x="1217217" y="3344377"/>
                  <a:pt x="1232719" y="3346592"/>
                </a:cubicBezTo>
                <a:close/>
                <a:moveTo>
                  <a:pt x="18612513" y="3344930"/>
                </a:moveTo>
                <a:cubicBezTo>
                  <a:pt x="18626908" y="3347145"/>
                  <a:pt x="18637429" y="3359880"/>
                  <a:pt x="18635213" y="3372614"/>
                </a:cubicBezTo>
                <a:cubicBezTo>
                  <a:pt x="18632999" y="3385349"/>
                  <a:pt x="18619710" y="3394208"/>
                  <a:pt x="18604761" y="3391993"/>
                </a:cubicBezTo>
                <a:cubicBezTo>
                  <a:pt x="18589812" y="3389778"/>
                  <a:pt x="18579845" y="3377044"/>
                  <a:pt x="18582061" y="3364309"/>
                </a:cubicBezTo>
                <a:cubicBezTo>
                  <a:pt x="18584275" y="3351021"/>
                  <a:pt x="18598117" y="3342716"/>
                  <a:pt x="18612513" y="3344930"/>
                </a:cubicBezTo>
                <a:close/>
                <a:moveTo>
                  <a:pt x="8899055" y="3344930"/>
                </a:moveTo>
                <a:cubicBezTo>
                  <a:pt x="8912898" y="3347145"/>
                  <a:pt x="8922865" y="3358772"/>
                  <a:pt x="8920650" y="3371507"/>
                </a:cubicBezTo>
                <a:cubicBezTo>
                  <a:pt x="8918435" y="3383688"/>
                  <a:pt x="8905701" y="3391993"/>
                  <a:pt x="8891857" y="3389778"/>
                </a:cubicBezTo>
                <a:cubicBezTo>
                  <a:pt x="8878015" y="3387563"/>
                  <a:pt x="8868048" y="3375936"/>
                  <a:pt x="8870263" y="3363202"/>
                </a:cubicBezTo>
                <a:cubicBezTo>
                  <a:pt x="8872478" y="3350467"/>
                  <a:pt x="8885214" y="3342716"/>
                  <a:pt x="8899055" y="3344930"/>
                </a:cubicBezTo>
                <a:close/>
                <a:moveTo>
                  <a:pt x="9749462" y="3343269"/>
                </a:moveTo>
                <a:cubicBezTo>
                  <a:pt x="9764411" y="3345484"/>
                  <a:pt x="9774377" y="3358219"/>
                  <a:pt x="9772163" y="3370953"/>
                </a:cubicBezTo>
                <a:cubicBezTo>
                  <a:pt x="9769948" y="3383688"/>
                  <a:pt x="9756658" y="3392547"/>
                  <a:pt x="9741709" y="3390332"/>
                </a:cubicBezTo>
                <a:cubicBezTo>
                  <a:pt x="9726759" y="3388117"/>
                  <a:pt x="9716794" y="3375383"/>
                  <a:pt x="9719009" y="3362648"/>
                </a:cubicBezTo>
                <a:cubicBezTo>
                  <a:pt x="9721222" y="3349360"/>
                  <a:pt x="9735065" y="3341055"/>
                  <a:pt x="9749462" y="3343269"/>
                </a:cubicBezTo>
                <a:close/>
                <a:moveTo>
                  <a:pt x="747178" y="3343269"/>
                </a:moveTo>
                <a:cubicBezTo>
                  <a:pt x="762126" y="3345484"/>
                  <a:pt x="772647" y="3358772"/>
                  <a:pt x="770986" y="3372060"/>
                </a:cubicBezTo>
                <a:cubicBezTo>
                  <a:pt x="768771" y="3385349"/>
                  <a:pt x="754929" y="3394207"/>
                  <a:pt x="739427" y="3391993"/>
                </a:cubicBezTo>
                <a:cubicBezTo>
                  <a:pt x="724477" y="3389778"/>
                  <a:pt x="713957" y="3376490"/>
                  <a:pt x="715618" y="3363202"/>
                </a:cubicBezTo>
                <a:cubicBezTo>
                  <a:pt x="717833" y="3349360"/>
                  <a:pt x="731675" y="3340501"/>
                  <a:pt x="747178" y="3343269"/>
                </a:cubicBezTo>
                <a:close/>
                <a:moveTo>
                  <a:pt x="4992106" y="3337327"/>
                </a:moveTo>
                <a:cubicBezTo>
                  <a:pt x="5007508" y="3339791"/>
                  <a:pt x="5018230" y="3352803"/>
                  <a:pt x="5016055" y="3366391"/>
                </a:cubicBezTo>
                <a:cubicBezTo>
                  <a:pt x="5013881" y="3379978"/>
                  <a:pt x="4999634" y="3388994"/>
                  <a:pt x="4984233" y="3386530"/>
                </a:cubicBezTo>
                <a:cubicBezTo>
                  <a:pt x="4968833" y="3384066"/>
                  <a:pt x="4958111" y="3371055"/>
                  <a:pt x="4960285" y="3357468"/>
                </a:cubicBezTo>
                <a:cubicBezTo>
                  <a:pt x="4962460" y="3343880"/>
                  <a:pt x="4976707" y="3334863"/>
                  <a:pt x="4992106" y="3337327"/>
                </a:cubicBezTo>
                <a:close/>
                <a:moveTo>
                  <a:pt x="18087073" y="3331642"/>
                </a:moveTo>
                <a:cubicBezTo>
                  <a:pt x="18101469" y="3333857"/>
                  <a:pt x="18111989" y="3346592"/>
                  <a:pt x="18109774" y="3359326"/>
                </a:cubicBezTo>
                <a:cubicBezTo>
                  <a:pt x="18107559" y="3372061"/>
                  <a:pt x="18094271" y="3380919"/>
                  <a:pt x="18079875" y="3378705"/>
                </a:cubicBezTo>
                <a:cubicBezTo>
                  <a:pt x="18065480" y="3376490"/>
                  <a:pt x="18054960" y="3363756"/>
                  <a:pt x="18057175" y="3351021"/>
                </a:cubicBezTo>
                <a:cubicBezTo>
                  <a:pt x="18059389" y="3337733"/>
                  <a:pt x="18072678" y="3329428"/>
                  <a:pt x="18087073" y="3331642"/>
                </a:cubicBezTo>
                <a:close/>
                <a:moveTo>
                  <a:pt x="10366166" y="3331642"/>
                </a:moveTo>
                <a:cubicBezTo>
                  <a:pt x="10382223" y="3334410"/>
                  <a:pt x="10393297" y="3347698"/>
                  <a:pt x="10391082" y="3362094"/>
                </a:cubicBezTo>
                <a:cubicBezTo>
                  <a:pt x="10388867" y="3376490"/>
                  <a:pt x="10373917" y="3385349"/>
                  <a:pt x="10357860" y="3383134"/>
                </a:cubicBezTo>
                <a:cubicBezTo>
                  <a:pt x="10341804" y="3380919"/>
                  <a:pt x="10330731" y="3367077"/>
                  <a:pt x="10332944" y="3352682"/>
                </a:cubicBezTo>
                <a:cubicBezTo>
                  <a:pt x="10335160" y="3338286"/>
                  <a:pt x="10350109" y="3328874"/>
                  <a:pt x="10366166" y="3331642"/>
                </a:cubicBezTo>
                <a:close/>
                <a:moveTo>
                  <a:pt x="16224506" y="3331089"/>
                </a:moveTo>
                <a:cubicBezTo>
                  <a:pt x="16237794" y="3333304"/>
                  <a:pt x="16247206" y="3344931"/>
                  <a:pt x="16245546" y="3356558"/>
                </a:cubicBezTo>
                <a:cubicBezTo>
                  <a:pt x="16243885" y="3368739"/>
                  <a:pt x="16231150" y="3376491"/>
                  <a:pt x="16217862" y="3374276"/>
                </a:cubicBezTo>
                <a:cubicBezTo>
                  <a:pt x="16204573" y="3372061"/>
                  <a:pt x="16195161" y="3360434"/>
                  <a:pt x="16196822" y="3348807"/>
                </a:cubicBezTo>
                <a:cubicBezTo>
                  <a:pt x="16198483" y="3336626"/>
                  <a:pt x="16211217" y="3328875"/>
                  <a:pt x="16224506" y="3331089"/>
                </a:cubicBezTo>
                <a:close/>
                <a:moveTo>
                  <a:pt x="14477102" y="3328874"/>
                </a:moveTo>
                <a:cubicBezTo>
                  <a:pt x="14494267" y="3331643"/>
                  <a:pt x="14505893" y="3346038"/>
                  <a:pt x="14503679" y="3360987"/>
                </a:cubicBezTo>
                <a:cubicBezTo>
                  <a:pt x="14501465" y="3375937"/>
                  <a:pt x="14485407" y="3385903"/>
                  <a:pt x="14468244" y="3383688"/>
                </a:cubicBezTo>
                <a:cubicBezTo>
                  <a:pt x="14451080" y="3380920"/>
                  <a:pt x="14439452" y="3366524"/>
                  <a:pt x="14441667" y="3351575"/>
                </a:cubicBezTo>
                <a:cubicBezTo>
                  <a:pt x="14444436" y="3336625"/>
                  <a:pt x="14459939" y="3326106"/>
                  <a:pt x="14477102" y="3328874"/>
                </a:cubicBezTo>
                <a:close/>
                <a:moveTo>
                  <a:pt x="18351730" y="3326106"/>
                </a:moveTo>
                <a:cubicBezTo>
                  <a:pt x="18366126" y="3328320"/>
                  <a:pt x="18376646" y="3341055"/>
                  <a:pt x="18374431" y="3353790"/>
                </a:cubicBezTo>
                <a:cubicBezTo>
                  <a:pt x="18372216" y="3366524"/>
                  <a:pt x="18358928" y="3375383"/>
                  <a:pt x="18344532" y="3373168"/>
                </a:cubicBezTo>
                <a:cubicBezTo>
                  <a:pt x="18330137" y="3370953"/>
                  <a:pt x="18319617" y="3358219"/>
                  <a:pt x="18321832" y="3345484"/>
                </a:cubicBezTo>
                <a:cubicBezTo>
                  <a:pt x="18323492" y="3332750"/>
                  <a:pt x="18337334" y="3323891"/>
                  <a:pt x="18351730" y="3326106"/>
                </a:cubicBezTo>
                <a:close/>
                <a:moveTo>
                  <a:pt x="802021" y="3322230"/>
                </a:moveTo>
                <a:cubicBezTo>
                  <a:pt x="816970" y="3324445"/>
                  <a:pt x="826936" y="3337180"/>
                  <a:pt x="824722" y="3349914"/>
                </a:cubicBezTo>
                <a:cubicBezTo>
                  <a:pt x="822507" y="3363202"/>
                  <a:pt x="809219" y="3371508"/>
                  <a:pt x="794269" y="3369293"/>
                </a:cubicBezTo>
                <a:cubicBezTo>
                  <a:pt x="779320" y="3367078"/>
                  <a:pt x="769354" y="3354343"/>
                  <a:pt x="771569" y="3341609"/>
                </a:cubicBezTo>
                <a:cubicBezTo>
                  <a:pt x="773783" y="3328321"/>
                  <a:pt x="787072" y="3319462"/>
                  <a:pt x="802021" y="3322230"/>
                </a:cubicBezTo>
                <a:close/>
                <a:moveTo>
                  <a:pt x="22077420" y="3320015"/>
                </a:moveTo>
                <a:cubicBezTo>
                  <a:pt x="22092370" y="3322230"/>
                  <a:pt x="22102334" y="3334964"/>
                  <a:pt x="22100122" y="3347699"/>
                </a:cubicBezTo>
                <a:cubicBezTo>
                  <a:pt x="22097906" y="3360433"/>
                  <a:pt x="22084618" y="3369292"/>
                  <a:pt x="22069670" y="3367077"/>
                </a:cubicBezTo>
                <a:cubicBezTo>
                  <a:pt x="22054720" y="3364863"/>
                  <a:pt x="22044754" y="3352128"/>
                  <a:pt x="22046966" y="3339393"/>
                </a:cubicBezTo>
                <a:cubicBezTo>
                  <a:pt x="22049182" y="3326659"/>
                  <a:pt x="22062470" y="3317800"/>
                  <a:pt x="22077420" y="3320015"/>
                </a:cubicBezTo>
                <a:close/>
                <a:moveTo>
                  <a:pt x="2862202" y="3318354"/>
                </a:moveTo>
                <a:cubicBezTo>
                  <a:pt x="2877705" y="3320569"/>
                  <a:pt x="2888224" y="3333857"/>
                  <a:pt x="2886010" y="3347145"/>
                </a:cubicBezTo>
                <a:cubicBezTo>
                  <a:pt x="2883795" y="3360434"/>
                  <a:pt x="2869953" y="3369846"/>
                  <a:pt x="2854450" y="3367078"/>
                </a:cubicBezTo>
                <a:cubicBezTo>
                  <a:pt x="2838947" y="3364863"/>
                  <a:pt x="2828427" y="3351575"/>
                  <a:pt x="2830642" y="3338287"/>
                </a:cubicBezTo>
                <a:cubicBezTo>
                  <a:pt x="2832857" y="3324445"/>
                  <a:pt x="2847253" y="3315586"/>
                  <a:pt x="2862202" y="3318354"/>
                </a:cubicBezTo>
                <a:close/>
                <a:moveTo>
                  <a:pt x="15258893" y="3317247"/>
                </a:moveTo>
                <a:cubicBezTo>
                  <a:pt x="15272182" y="3319461"/>
                  <a:pt x="15281594" y="3331088"/>
                  <a:pt x="15279933" y="3342716"/>
                </a:cubicBezTo>
                <a:cubicBezTo>
                  <a:pt x="15278271" y="3354897"/>
                  <a:pt x="15265538" y="3362648"/>
                  <a:pt x="15252249" y="3360434"/>
                </a:cubicBezTo>
                <a:cubicBezTo>
                  <a:pt x="15238961" y="3358219"/>
                  <a:pt x="15229549" y="3346592"/>
                  <a:pt x="15231209" y="3334964"/>
                </a:cubicBezTo>
                <a:cubicBezTo>
                  <a:pt x="15232870" y="3323337"/>
                  <a:pt x="15245051" y="3315032"/>
                  <a:pt x="15258893" y="3317247"/>
                </a:cubicBezTo>
                <a:close/>
                <a:moveTo>
                  <a:pt x="14952157" y="3315032"/>
                </a:moveTo>
                <a:cubicBezTo>
                  <a:pt x="14966553" y="3317247"/>
                  <a:pt x="14976518" y="3329428"/>
                  <a:pt x="14974858" y="3342716"/>
                </a:cubicBezTo>
                <a:cubicBezTo>
                  <a:pt x="14973197" y="3356004"/>
                  <a:pt x="14959355" y="3364309"/>
                  <a:pt x="14944959" y="3361541"/>
                </a:cubicBezTo>
                <a:cubicBezTo>
                  <a:pt x="14930564" y="3359326"/>
                  <a:pt x="14920597" y="3347145"/>
                  <a:pt x="14922259" y="3333857"/>
                </a:cubicBezTo>
                <a:cubicBezTo>
                  <a:pt x="14924473" y="3321122"/>
                  <a:pt x="14937761" y="3312817"/>
                  <a:pt x="14952157" y="3315032"/>
                </a:cubicBezTo>
                <a:close/>
                <a:moveTo>
                  <a:pt x="14876855" y="3308942"/>
                </a:moveTo>
                <a:cubicBezTo>
                  <a:pt x="14892359" y="3311710"/>
                  <a:pt x="14903432" y="3324999"/>
                  <a:pt x="14901218" y="3338841"/>
                </a:cubicBezTo>
                <a:cubicBezTo>
                  <a:pt x="14899003" y="3352683"/>
                  <a:pt x="14884608" y="3362095"/>
                  <a:pt x="14868550" y="3359327"/>
                </a:cubicBezTo>
                <a:cubicBezTo>
                  <a:pt x="14853048" y="3356558"/>
                  <a:pt x="14841975" y="3343270"/>
                  <a:pt x="14844189" y="3329428"/>
                </a:cubicBezTo>
                <a:cubicBezTo>
                  <a:pt x="14846403" y="3315586"/>
                  <a:pt x="14860799" y="3306174"/>
                  <a:pt x="14876855" y="3308942"/>
                </a:cubicBezTo>
                <a:close/>
                <a:moveTo>
                  <a:pt x="16818502" y="3306280"/>
                </a:moveTo>
                <a:cubicBezTo>
                  <a:pt x="16832392" y="3308504"/>
                  <a:pt x="16842044" y="3320343"/>
                  <a:pt x="16840062" y="3332722"/>
                </a:cubicBezTo>
                <a:cubicBezTo>
                  <a:pt x="16838080" y="3345101"/>
                  <a:pt x="16825213" y="3353334"/>
                  <a:pt x="16811324" y="3351110"/>
                </a:cubicBezTo>
                <a:cubicBezTo>
                  <a:pt x="16797435" y="3348886"/>
                  <a:pt x="16787784" y="3337048"/>
                  <a:pt x="16789766" y="3324669"/>
                </a:cubicBezTo>
                <a:cubicBezTo>
                  <a:pt x="16791748" y="3312290"/>
                  <a:pt x="16804614" y="3304056"/>
                  <a:pt x="16818502" y="3306280"/>
                </a:cubicBezTo>
                <a:close/>
                <a:moveTo>
                  <a:pt x="7559042" y="3306173"/>
                </a:moveTo>
                <a:cubicBezTo>
                  <a:pt x="7573989" y="3308388"/>
                  <a:pt x="7584515" y="3321122"/>
                  <a:pt x="7582299" y="3334411"/>
                </a:cubicBezTo>
                <a:cubicBezTo>
                  <a:pt x="7580085" y="3347699"/>
                  <a:pt x="7566241" y="3356558"/>
                  <a:pt x="7551291" y="3354343"/>
                </a:cubicBezTo>
                <a:cubicBezTo>
                  <a:pt x="7536340" y="3352129"/>
                  <a:pt x="7525820" y="3339394"/>
                  <a:pt x="7528035" y="3326106"/>
                </a:cubicBezTo>
                <a:cubicBezTo>
                  <a:pt x="7530250" y="3312817"/>
                  <a:pt x="7544092" y="3303959"/>
                  <a:pt x="7559042" y="3306173"/>
                </a:cubicBezTo>
                <a:close/>
                <a:moveTo>
                  <a:pt x="11475622" y="3305066"/>
                </a:moveTo>
                <a:cubicBezTo>
                  <a:pt x="11492232" y="3307834"/>
                  <a:pt x="11503306" y="3321676"/>
                  <a:pt x="11501090" y="3336071"/>
                </a:cubicBezTo>
                <a:cubicBezTo>
                  <a:pt x="11498876" y="3350467"/>
                  <a:pt x="11483373" y="3360433"/>
                  <a:pt x="11467317" y="3357665"/>
                </a:cubicBezTo>
                <a:cubicBezTo>
                  <a:pt x="11450707" y="3354897"/>
                  <a:pt x="11439633" y="3341055"/>
                  <a:pt x="11441847" y="3326659"/>
                </a:cubicBezTo>
                <a:cubicBezTo>
                  <a:pt x="11444062" y="3312263"/>
                  <a:pt x="11459012" y="3302297"/>
                  <a:pt x="11475622" y="3305066"/>
                </a:cubicBezTo>
                <a:close/>
                <a:moveTo>
                  <a:pt x="12351538" y="3303959"/>
                </a:moveTo>
                <a:cubicBezTo>
                  <a:pt x="12368701" y="3306727"/>
                  <a:pt x="12380329" y="3321123"/>
                  <a:pt x="12378115" y="3336072"/>
                </a:cubicBezTo>
                <a:cubicBezTo>
                  <a:pt x="12375899" y="3351021"/>
                  <a:pt x="12359843" y="3360987"/>
                  <a:pt x="12343233" y="3358219"/>
                </a:cubicBezTo>
                <a:cubicBezTo>
                  <a:pt x="12326068" y="3355451"/>
                  <a:pt x="12314442" y="3341055"/>
                  <a:pt x="12316656" y="3326106"/>
                </a:cubicBezTo>
                <a:cubicBezTo>
                  <a:pt x="12318870" y="3311157"/>
                  <a:pt x="12334373" y="3301190"/>
                  <a:pt x="12351538" y="3303959"/>
                </a:cubicBezTo>
                <a:close/>
                <a:moveTo>
                  <a:pt x="14720166" y="3302851"/>
                </a:moveTo>
                <a:cubicBezTo>
                  <a:pt x="14736777" y="3305620"/>
                  <a:pt x="14748403" y="3319462"/>
                  <a:pt x="14746189" y="3334411"/>
                </a:cubicBezTo>
                <a:cubicBezTo>
                  <a:pt x="14743973" y="3349360"/>
                  <a:pt x="14728472" y="3358773"/>
                  <a:pt x="14711861" y="3356004"/>
                </a:cubicBezTo>
                <a:cubicBezTo>
                  <a:pt x="14695251" y="3353236"/>
                  <a:pt x="14683623" y="3339394"/>
                  <a:pt x="14685837" y="3324445"/>
                </a:cubicBezTo>
                <a:cubicBezTo>
                  <a:pt x="14688053" y="3310049"/>
                  <a:pt x="14703556" y="3300637"/>
                  <a:pt x="14720166" y="3302851"/>
                </a:cubicBezTo>
                <a:close/>
                <a:moveTo>
                  <a:pt x="9949862" y="3302851"/>
                </a:moveTo>
                <a:cubicBezTo>
                  <a:pt x="9964811" y="3305066"/>
                  <a:pt x="9975331" y="3317801"/>
                  <a:pt x="9973118" y="3331642"/>
                </a:cubicBezTo>
                <a:cubicBezTo>
                  <a:pt x="9970902" y="3344930"/>
                  <a:pt x="9957060" y="3353790"/>
                  <a:pt x="9942110" y="3351575"/>
                </a:cubicBezTo>
                <a:cubicBezTo>
                  <a:pt x="9927161" y="3349360"/>
                  <a:pt x="9916641" y="3336625"/>
                  <a:pt x="9918856" y="3322783"/>
                </a:cubicBezTo>
                <a:cubicBezTo>
                  <a:pt x="9920516" y="3309495"/>
                  <a:pt x="9934912" y="3300636"/>
                  <a:pt x="9949862" y="3302851"/>
                </a:cubicBezTo>
                <a:close/>
                <a:moveTo>
                  <a:pt x="605500" y="3301190"/>
                </a:moveTo>
                <a:cubicBezTo>
                  <a:pt x="619894" y="3303405"/>
                  <a:pt x="629860" y="3315586"/>
                  <a:pt x="627646" y="3328320"/>
                </a:cubicBezTo>
                <a:cubicBezTo>
                  <a:pt x="625431" y="3341055"/>
                  <a:pt x="612143" y="3349360"/>
                  <a:pt x="597748" y="3347145"/>
                </a:cubicBezTo>
                <a:cubicBezTo>
                  <a:pt x="583353" y="3344931"/>
                  <a:pt x="573386" y="3332750"/>
                  <a:pt x="575601" y="3320015"/>
                </a:cubicBezTo>
                <a:cubicBezTo>
                  <a:pt x="577816" y="3307281"/>
                  <a:pt x="591104" y="3298422"/>
                  <a:pt x="605500" y="3301190"/>
                </a:cubicBezTo>
                <a:close/>
                <a:moveTo>
                  <a:pt x="6883128" y="3301023"/>
                </a:moveTo>
                <a:cubicBezTo>
                  <a:pt x="6898524" y="3303487"/>
                  <a:pt x="6909243" y="3316499"/>
                  <a:pt x="6907068" y="3330086"/>
                </a:cubicBezTo>
                <a:cubicBezTo>
                  <a:pt x="6904893" y="3343673"/>
                  <a:pt x="6890654" y="3352690"/>
                  <a:pt x="6875252" y="3350226"/>
                </a:cubicBezTo>
                <a:cubicBezTo>
                  <a:pt x="6859851" y="3347762"/>
                  <a:pt x="6849126" y="3334750"/>
                  <a:pt x="6851303" y="3321163"/>
                </a:cubicBezTo>
                <a:cubicBezTo>
                  <a:pt x="6853475" y="3307576"/>
                  <a:pt x="6867726" y="3298559"/>
                  <a:pt x="6883128" y="3301023"/>
                </a:cubicBezTo>
                <a:close/>
                <a:moveTo>
                  <a:pt x="15081717" y="3298976"/>
                </a:moveTo>
                <a:cubicBezTo>
                  <a:pt x="15095558" y="3301191"/>
                  <a:pt x="15104972" y="3312818"/>
                  <a:pt x="15103311" y="3324999"/>
                </a:cubicBezTo>
                <a:cubicBezTo>
                  <a:pt x="15101095" y="3337180"/>
                  <a:pt x="15088362" y="3345485"/>
                  <a:pt x="15075073" y="3343270"/>
                </a:cubicBezTo>
                <a:cubicBezTo>
                  <a:pt x="15061231" y="3341055"/>
                  <a:pt x="15051819" y="3329428"/>
                  <a:pt x="15053480" y="3317247"/>
                </a:cubicBezTo>
                <a:cubicBezTo>
                  <a:pt x="15055141" y="3305066"/>
                  <a:pt x="15067875" y="3296761"/>
                  <a:pt x="15081717" y="3298976"/>
                </a:cubicBezTo>
                <a:close/>
                <a:moveTo>
                  <a:pt x="9233521" y="3295654"/>
                </a:moveTo>
                <a:cubicBezTo>
                  <a:pt x="9247364" y="3297868"/>
                  <a:pt x="9256777" y="3309496"/>
                  <a:pt x="9254562" y="3321123"/>
                </a:cubicBezTo>
                <a:cubicBezTo>
                  <a:pt x="9252900" y="3333304"/>
                  <a:pt x="9240165" y="3341055"/>
                  <a:pt x="9226323" y="3338840"/>
                </a:cubicBezTo>
                <a:cubicBezTo>
                  <a:pt x="9212482" y="3336625"/>
                  <a:pt x="9203068" y="3324998"/>
                  <a:pt x="9205282" y="3313371"/>
                </a:cubicBezTo>
                <a:cubicBezTo>
                  <a:pt x="9207498" y="3301744"/>
                  <a:pt x="9220232" y="3293439"/>
                  <a:pt x="9233521" y="3295654"/>
                </a:cubicBezTo>
                <a:close/>
                <a:moveTo>
                  <a:pt x="15669722" y="3295653"/>
                </a:moveTo>
                <a:cubicBezTo>
                  <a:pt x="15683010" y="3297868"/>
                  <a:pt x="15691869" y="3308941"/>
                  <a:pt x="15690208" y="3320569"/>
                </a:cubicBezTo>
                <a:cubicBezTo>
                  <a:pt x="15688546" y="3332196"/>
                  <a:pt x="15676366" y="3339947"/>
                  <a:pt x="15663077" y="3337733"/>
                </a:cubicBezTo>
                <a:cubicBezTo>
                  <a:pt x="15649789" y="3335518"/>
                  <a:pt x="15640930" y="3324445"/>
                  <a:pt x="15642591" y="3312817"/>
                </a:cubicBezTo>
                <a:cubicBezTo>
                  <a:pt x="15644252" y="3301190"/>
                  <a:pt x="15656987" y="3293992"/>
                  <a:pt x="15669722" y="3295653"/>
                </a:cubicBezTo>
                <a:close/>
                <a:moveTo>
                  <a:pt x="1017923" y="3293439"/>
                </a:moveTo>
                <a:cubicBezTo>
                  <a:pt x="1032872" y="3295654"/>
                  <a:pt x="1043392" y="3308942"/>
                  <a:pt x="1041731" y="3322230"/>
                </a:cubicBezTo>
                <a:cubicBezTo>
                  <a:pt x="1039516" y="3335519"/>
                  <a:pt x="1025674" y="3344377"/>
                  <a:pt x="1010171" y="3342163"/>
                </a:cubicBezTo>
                <a:cubicBezTo>
                  <a:pt x="995222" y="3339948"/>
                  <a:pt x="984702" y="3326660"/>
                  <a:pt x="986363" y="3313372"/>
                </a:cubicBezTo>
                <a:cubicBezTo>
                  <a:pt x="988578" y="3300083"/>
                  <a:pt x="1002420" y="3291225"/>
                  <a:pt x="1017923" y="3293439"/>
                </a:cubicBezTo>
                <a:close/>
                <a:moveTo>
                  <a:pt x="9646543" y="3292885"/>
                </a:moveTo>
                <a:cubicBezTo>
                  <a:pt x="9660385" y="3295099"/>
                  <a:pt x="9670352" y="3306727"/>
                  <a:pt x="9668137" y="3319461"/>
                </a:cubicBezTo>
                <a:cubicBezTo>
                  <a:pt x="9665922" y="3331642"/>
                  <a:pt x="9653188" y="3339947"/>
                  <a:pt x="9639345" y="3337733"/>
                </a:cubicBezTo>
                <a:cubicBezTo>
                  <a:pt x="9625502" y="3335518"/>
                  <a:pt x="9615536" y="3323891"/>
                  <a:pt x="9617751" y="3311156"/>
                </a:cubicBezTo>
                <a:cubicBezTo>
                  <a:pt x="9619965" y="3298975"/>
                  <a:pt x="9632702" y="3290670"/>
                  <a:pt x="9646543" y="3292885"/>
                </a:cubicBezTo>
                <a:close/>
                <a:moveTo>
                  <a:pt x="17439826" y="3292331"/>
                </a:moveTo>
                <a:cubicBezTo>
                  <a:pt x="17454220" y="3294546"/>
                  <a:pt x="17463634" y="3306727"/>
                  <a:pt x="17461973" y="3319461"/>
                </a:cubicBezTo>
                <a:cubicBezTo>
                  <a:pt x="17459757" y="3332196"/>
                  <a:pt x="17447024" y="3340501"/>
                  <a:pt x="17432628" y="3338287"/>
                </a:cubicBezTo>
                <a:cubicBezTo>
                  <a:pt x="17418232" y="3336072"/>
                  <a:pt x="17408819" y="3323891"/>
                  <a:pt x="17410481" y="3311156"/>
                </a:cubicBezTo>
                <a:cubicBezTo>
                  <a:pt x="17412142" y="3298422"/>
                  <a:pt x="17425430" y="3290117"/>
                  <a:pt x="17439826" y="3292331"/>
                </a:cubicBezTo>
                <a:close/>
                <a:moveTo>
                  <a:pt x="10156907" y="3286241"/>
                </a:moveTo>
                <a:cubicBezTo>
                  <a:pt x="10172410" y="3288456"/>
                  <a:pt x="10182930" y="3301744"/>
                  <a:pt x="10180715" y="3315586"/>
                </a:cubicBezTo>
                <a:cubicBezTo>
                  <a:pt x="10178501" y="3329428"/>
                  <a:pt x="10164105" y="3338287"/>
                  <a:pt x="10148602" y="3336072"/>
                </a:cubicBezTo>
                <a:cubicBezTo>
                  <a:pt x="10133098" y="3333857"/>
                  <a:pt x="10122578" y="3320569"/>
                  <a:pt x="10124793" y="3306727"/>
                </a:cubicBezTo>
                <a:cubicBezTo>
                  <a:pt x="10127008" y="3292885"/>
                  <a:pt x="10141404" y="3283473"/>
                  <a:pt x="10156907" y="3286241"/>
                </a:cubicBezTo>
                <a:close/>
                <a:moveTo>
                  <a:pt x="856866" y="3285687"/>
                </a:moveTo>
                <a:cubicBezTo>
                  <a:pt x="871261" y="3287902"/>
                  <a:pt x="881227" y="3300083"/>
                  <a:pt x="879012" y="3312817"/>
                </a:cubicBezTo>
                <a:cubicBezTo>
                  <a:pt x="876797" y="3325552"/>
                  <a:pt x="863510" y="3333857"/>
                  <a:pt x="849114" y="3331642"/>
                </a:cubicBezTo>
                <a:cubicBezTo>
                  <a:pt x="834719" y="3329427"/>
                  <a:pt x="824752" y="3317246"/>
                  <a:pt x="826967" y="3304512"/>
                </a:cubicBezTo>
                <a:cubicBezTo>
                  <a:pt x="829182" y="3291777"/>
                  <a:pt x="842470" y="3283472"/>
                  <a:pt x="856866" y="3285687"/>
                </a:cubicBezTo>
                <a:close/>
                <a:moveTo>
                  <a:pt x="10656733" y="3282919"/>
                </a:moveTo>
                <a:cubicBezTo>
                  <a:pt x="10672790" y="3285687"/>
                  <a:pt x="10683864" y="3298975"/>
                  <a:pt x="10681649" y="3313371"/>
                </a:cubicBezTo>
                <a:cubicBezTo>
                  <a:pt x="10679435" y="3327767"/>
                  <a:pt x="10664485" y="3337179"/>
                  <a:pt x="10648428" y="3334411"/>
                </a:cubicBezTo>
                <a:cubicBezTo>
                  <a:pt x="10632372" y="3331642"/>
                  <a:pt x="10621299" y="3318354"/>
                  <a:pt x="10623513" y="3303959"/>
                </a:cubicBezTo>
                <a:cubicBezTo>
                  <a:pt x="10625728" y="3290117"/>
                  <a:pt x="10640677" y="3280704"/>
                  <a:pt x="10656733" y="3282919"/>
                </a:cubicBezTo>
                <a:close/>
                <a:moveTo>
                  <a:pt x="15436069" y="3280151"/>
                </a:moveTo>
                <a:cubicBezTo>
                  <a:pt x="15449359" y="3282365"/>
                  <a:pt x="15458217" y="3293439"/>
                  <a:pt x="15456557" y="3305066"/>
                </a:cubicBezTo>
                <a:cubicBezTo>
                  <a:pt x="15454895" y="3316693"/>
                  <a:pt x="15442715" y="3324445"/>
                  <a:pt x="15429426" y="3322230"/>
                </a:cubicBezTo>
                <a:cubicBezTo>
                  <a:pt x="15416138" y="3320015"/>
                  <a:pt x="15407279" y="3308942"/>
                  <a:pt x="15408940" y="3297315"/>
                </a:cubicBezTo>
                <a:cubicBezTo>
                  <a:pt x="15410601" y="3285688"/>
                  <a:pt x="15422782" y="3277936"/>
                  <a:pt x="15436069" y="3280151"/>
                </a:cubicBezTo>
                <a:close/>
                <a:moveTo>
                  <a:pt x="9477147" y="3279044"/>
                </a:moveTo>
                <a:cubicBezTo>
                  <a:pt x="9490990" y="3281258"/>
                  <a:pt x="9500401" y="3292886"/>
                  <a:pt x="9498187" y="3305066"/>
                </a:cubicBezTo>
                <a:cubicBezTo>
                  <a:pt x="9496527" y="3317247"/>
                  <a:pt x="9483792" y="3324999"/>
                  <a:pt x="9469949" y="3322784"/>
                </a:cubicBezTo>
                <a:cubicBezTo>
                  <a:pt x="9456106" y="3320569"/>
                  <a:pt x="9446693" y="3308942"/>
                  <a:pt x="9448908" y="3296761"/>
                </a:cubicBezTo>
                <a:cubicBezTo>
                  <a:pt x="9450569" y="3285134"/>
                  <a:pt x="9463303" y="3276829"/>
                  <a:pt x="9477147" y="3279044"/>
                </a:cubicBezTo>
                <a:close/>
                <a:moveTo>
                  <a:pt x="8664289" y="3277936"/>
                </a:moveTo>
                <a:cubicBezTo>
                  <a:pt x="8678131" y="3280151"/>
                  <a:pt x="8688099" y="3291778"/>
                  <a:pt x="8685883" y="3304513"/>
                </a:cubicBezTo>
                <a:cubicBezTo>
                  <a:pt x="8683669" y="3317247"/>
                  <a:pt x="8670934" y="3324999"/>
                  <a:pt x="8657092" y="3322784"/>
                </a:cubicBezTo>
                <a:cubicBezTo>
                  <a:pt x="8643248" y="3320569"/>
                  <a:pt x="8633283" y="3308942"/>
                  <a:pt x="8635496" y="3296208"/>
                </a:cubicBezTo>
                <a:cubicBezTo>
                  <a:pt x="8637712" y="3283473"/>
                  <a:pt x="8649893" y="3275721"/>
                  <a:pt x="8664289" y="3277936"/>
                </a:cubicBezTo>
                <a:close/>
                <a:moveTo>
                  <a:pt x="20746382" y="3277382"/>
                </a:moveTo>
                <a:cubicBezTo>
                  <a:pt x="20761330" y="3279596"/>
                  <a:pt x="20771298" y="3292331"/>
                  <a:pt x="20769082" y="3305066"/>
                </a:cubicBezTo>
                <a:cubicBezTo>
                  <a:pt x="20766868" y="3317800"/>
                  <a:pt x="20753580" y="3326659"/>
                  <a:pt x="20738630" y="3324444"/>
                </a:cubicBezTo>
                <a:cubicBezTo>
                  <a:pt x="20723680" y="3322229"/>
                  <a:pt x="20713714" y="3309495"/>
                  <a:pt x="20715930" y="3296761"/>
                </a:cubicBezTo>
                <a:cubicBezTo>
                  <a:pt x="20718144" y="3284026"/>
                  <a:pt x="20731986" y="3275167"/>
                  <a:pt x="20746382" y="3277382"/>
                </a:cubicBezTo>
                <a:close/>
                <a:moveTo>
                  <a:pt x="5270681" y="3276828"/>
                </a:moveTo>
                <a:cubicBezTo>
                  <a:pt x="5286184" y="3279043"/>
                  <a:pt x="5296702" y="3292331"/>
                  <a:pt x="5294488" y="3305619"/>
                </a:cubicBezTo>
                <a:cubicBezTo>
                  <a:pt x="5292272" y="3319461"/>
                  <a:pt x="5277880" y="3328320"/>
                  <a:pt x="5262932" y="3325552"/>
                </a:cubicBezTo>
                <a:cubicBezTo>
                  <a:pt x="5247983" y="3322783"/>
                  <a:pt x="5236907" y="3310049"/>
                  <a:pt x="5239125" y="3296761"/>
                </a:cubicBezTo>
                <a:cubicBezTo>
                  <a:pt x="5240784" y="3283472"/>
                  <a:pt x="5255178" y="3274614"/>
                  <a:pt x="5270681" y="3276828"/>
                </a:cubicBezTo>
                <a:close/>
                <a:moveTo>
                  <a:pt x="360778" y="3276828"/>
                </a:moveTo>
                <a:cubicBezTo>
                  <a:pt x="375172" y="3279043"/>
                  <a:pt x="385139" y="3291224"/>
                  <a:pt x="382925" y="3303958"/>
                </a:cubicBezTo>
                <a:cubicBezTo>
                  <a:pt x="380710" y="3316693"/>
                  <a:pt x="367422" y="3324998"/>
                  <a:pt x="353026" y="3322783"/>
                </a:cubicBezTo>
                <a:cubicBezTo>
                  <a:pt x="338631" y="3320569"/>
                  <a:pt x="328664" y="3308388"/>
                  <a:pt x="330879" y="3295653"/>
                </a:cubicBezTo>
                <a:cubicBezTo>
                  <a:pt x="333094" y="3282919"/>
                  <a:pt x="346382" y="3274614"/>
                  <a:pt x="360778" y="3276828"/>
                </a:cubicBezTo>
                <a:close/>
                <a:moveTo>
                  <a:pt x="19501162" y="3275167"/>
                </a:moveTo>
                <a:cubicBezTo>
                  <a:pt x="19515558" y="3277382"/>
                  <a:pt x="19525526" y="3289563"/>
                  <a:pt x="19523310" y="3302297"/>
                </a:cubicBezTo>
                <a:cubicBezTo>
                  <a:pt x="19521094" y="3315032"/>
                  <a:pt x="19507806" y="3323337"/>
                  <a:pt x="19493966" y="3321122"/>
                </a:cubicBezTo>
                <a:cubicBezTo>
                  <a:pt x="19479570" y="3318908"/>
                  <a:pt x="19469602" y="3306727"/>
                  <a:pt x="19471818" y="3293992"/>
                </a:cubicBezTo>
                <a:cubicBezTo>
                  <a:pt x="19473480" y="3281257"/>
                  <a:pt x="19486766" y="3272952"/>
                  <a:pt x="19501162" y="3275167"/>
                </a:cubicBezTo>
                <a:close/>
                <a:moveTo>
                  <a:pt x="7949418" y="3273507"/>
                </a:moveTo>
                <a:cubicBezTo>
                  <a:pt x="7963815" y="3275721"/>
                  <a:pt x="7974335" y="3288456"/>
                  <a:pt x="7972122" y="3301191"/>
                </a:cubicBezTo>
                <a:cubicBezTo>
                  <a:pt x="7969906" y="3313925"/>
                  <a:pt x="7956616" y="3322784"/>
                  <a:pt x="7941674" y="3320569"/>
                </a:cubicBezTo>
                <a:cubicBezTo>
                  <a:pt x="7927272" y="3318354"/>
                  <a:pt x="7916752" y="3305620"/>
                  <a:pt x="7918964" y="3292885"/>
                </a:cubicBezTo>
                <a:cubicBezTo>
                  <a:pt x="7921182" y="3280151"/>
                  <a:pt x="7935023" y="3271292"/>
                  <a:pt x="7949418" y="3273507"/>
                </a:cubicBezTo>
                <a:close/>
                <a:moveTo>
                  <a:pt x="8316542" y="3271292"/>
                </a:moveTo>
                <a:cubicBezTo>
                  <a:pt x="8330938" y="3273507"/>
                  <a:pt x="8340902" y="3285688"/>
                  <a:pt x="8338689" y="3298422"/>
                </a:cubicBezTo>
                <a:cubicBezTo>
                  <a:pt x="8336474" y="3311157"/>
                  <a:pt x="8323740" y="3319462"/>
                  <a:pt x="8309343" y="3317247"/>
                </a:cubicBezTo>
                <a:cubicBezTo>
                  <a:pt x="8294948" y="3315033"/>
                  <a:pt x="8284981" y="3302852"/>
                  <a:pt x="8287197" y="3290117"/>
                </a:cubicBezTo>
                <a:cubicBezTo>
                  <a:pt x="8288855" y="3277383"/>
                  <a:pt x="8302147" y="3269078"/>
                  <a:pt x="8316542" y="3271292"/>
                </a:cubicBezTo>
                <a:close/>
                <a:moveTo>
                  <a:pt x="19243704" y="3269630"/>
                </a:moveTo>
                <a:cubicBezTo>
                  <a:pt x="19258098" y="3271845"/>
                  <a:pt x="19268066" y="3284026"/>
                  <a:pt x="19265850" y="3296760"/>
                </a:cubicBezTo>
                <a:cubicBezTo>
                  <a:pt x="19263636" y="3309495"/>
                  <a:pt x="19250902" y="3317800"/>
                  <a:pt x="19236506" y="3315585"/>
                </a:cubicBezTo>
                <a:cubicBezTo>
                  <a:pt x="19222110" y="3313371"/>
                  <a:pt x="19212144" y="3301190"/>
                  <a:pt x="19214358" y="3288455"/>
                </a:cubicBezTo>
                <a:cubicBezTo>
                  <a:pt x="19216022" y="3275720"/>
                  <a:pt x="19229308" y="3267415"/>
                  <a:pt x="19243704" y="3269630"/>
                </a:cubicBezTo>
                <a:close/>
                <a:moveTo>
                  <a:pt x="15910571" y="3269077"/>
                </a:moveTo>
                <a:cubicBezTo>
                  <a:pt x="15923859" y="3271291"/>
                  <a:pt x="15932718" y="3282365"/>
                  <a:pt x="15931057" y="3293992"/>
                </a:cubicBezTo>
                <a:cubicBezTo>
                  <a:pt x="15929395" y="3305619"/>
                  <a:pt x="15917215" y="3313371"/>
                  <a:pt x="15903926" y="3311156"/>
                </a:cubicBezTo>
                <a:cubicBezTo>
                  <a:pt x="15890638" y="3308941"/>
                  <a:pt x="15881779" y="3297868"/>
                  <a:pt x="15883440" y="3286241"/>
                </a:cubicBezTo>
                <a:cubicBezTo>
                  <a:pt x="15885101" y="3274614"/>
                  <a:pt x="15897282" y="3266862"/>
                  <a:pt x="15910571" y="3269077"/>
                </a:cubicBezTo>
                <a:close/>
                <a:moveTo>
                  <a:pt x="2605299" y="3269077"/>
                </a:moveTo>
                <a:cubicBezTo>
                  <a:pt x="2620249" y="3271292"/>
                  <a:pt x="2631321" y="3284580"/>
                  <a:pt x="2629106" y="3297868"/>
                </a:cubicBezTo>
                <a:cubicBezTo>
                  <a:pt x="2626892" y="3311156"/>
                  <a:pt x="2613051" y="3320569"/>
                  <a:pt x="2597547" y="3317801"/>
                </a:cubicBezTo>
                <a:cubicBezTo>
                  <a:pt x="2582598" y="3315586"/>
                  <a:pt x="2571525" y="3302298"/>
                  <a:pt x="2573740" y="3289009"/>
                </a:cubicBezTo>
                <a:cubicBezTo>
                  <a:pt x="2575954" y="3275721"/>
                  <a:pt x="2589796" y="3266862"/>
                  <a:pt x="2605299" y="3269077"/>
                </a:cubicBezTo>
                <a:close/>
                <a:moveTo>
                  <a:pt x="9831442" y="3268523"/>
                </a:moveTo>
                <a:cubicBezTo>
                  <a:pt x="9845838" y="3270738"/>
                  <a:pt x="9855804" y="3282919"/>
                  <a:pt x="9853589" y="3295654"/>
                </a:cubicBezTo>
                <a:cubicBezTo>
                  <a:pt x="9851374" y="3308388"/>
                  <a:pt x="9838085" y="3316693"/>
                  <a:pt x="9824243" y="3314478"/>
                </a:cubicBezTo>
                <a:cubicBezTo>
                  <a:pt x="9809848" y="3312264"/>
                  <a:pt x="9799881" y="3300083"/>
                  <a:pt x="9802096" y="3287348"/>
                </a:cubicBezTo>
                <a:cubicBezTo>
                  <a:pt x="9803757" y="3274614"/>
                  <a:pt x="9817046" y="3265755"/>
                  <a:pt x="9831442" y="3268523"/>
                </a:cubicBezTo>
                <a:close/>
                <a:moveTo>
                  <a:pt x="14181439" y="3267970"/>
                </a:moveTo>
                <a:cubicBezTo>
                  <a:pt x="14198602" y="3270738"/>
                  <a:pt x="14210230" y="3285134"/>
                  <a:pt x="14208016" y="3300083"/>
                </a:cubicBezTo>
                <a:cubicBezTo>
                  <a:pt x="14205800" y="3315033"/>
                  <a:pt x="14189744" y="3324999"/>
                  <a:pt x="14172580" y="3322784"/>
                </a:cubicBezTo>
                <a:cubicBezTo>
                  <a:pt x="14155417" y="3320015"/>
                  <a:pt x="14143789" y="3305620"/>
                  <a:pt x="14146003" y="3290671"/>
                </a:cubicBezTo>
                <a:cubicBezTo>
                  <a:pt x="14148771" y="3275168"/>
                  <a:pt x="14164275" y="3265202"/>
                  <a:pt x="14181439" y="3267970"/>
                </a:cubicBezTo>
                <a:close/>
                <a:moveTo>
                  <a:pt x="8998198" y="3267416"/>
                </a:moveTo>
                <a:cubicBezTo>
                  <a:pt x="9012040" y="3269630"/>
                  <a:pt x="9021455" y="3281257"/>
                  <a:pt x="9019240" y="3292885"/>
                </a:cubicBezTo>
                <a:cubicBezTo>
                  <a:pt x="9017580" y="3305066"/>
                  <a:pt x="9004844" y="3312817"/>
                  <a:pt x="8991001" y="3310603"/>
                </a:cubicBezTo>
                <a:cubicBezTo>
                  <a:pt x="8977159" y="3308388"/>
                  <a:pt x="8967745" y="3296761"/>
                  <a:pt x="8969961" y="3285133"/>
                </a:cubicBezTo>
                <a:cubicBezTo>
                  <a:pt x="8972176" y="3273506"/>
                  <a:pt x="8984356" y="3265201"/>
                  <a:pt x="8998198" y="3267416"/>
                </a:cubicBezTo>
                <a:close/>
                <a:moveTo>
                  <a:pt x="14819829" y="3262433"/>
                </a:moveTo>
                <a:cubicBezTo>
                  <a:pt x="14835331" y="3264648"/>
                  <a:pt x="14845851" y="3277936"/>
                  <a:pt x="14843636" y="3291224"/>
                </a:cubicBezTo>
                <a:cubicBezTo>
                  <a:pt x="14841422" y="3304512"/>
                  <a:pt x="14827580" y="3313925"/>
                  <a:pt x="14812076" y="3311157"/>
                </a:cubicBezTo>
                <a:cubicBezTo>
                  <a:pt x="14796573" y="3308942"/>
                  <a:pt x="14786054" y="3295654"/>
                  <a:pt x="14788268" y="3282365"/>
                </a:cubicBezTo>
                <a:cubicBezTo>
                  <a:pt x="14790484" y="3268523"/>
                  <a:pt x="14804325" y="3259665"/>
                  <a:pt x="14819829" y="3262433"/>
                </a:cubicBezTo>
                <a:close/>
                <a:moveTo>
                  <a:pt x="1067229" y="3262433"/>
                </a:moveTo>
                <a:cubicBezTo>
                  <a:pt x="1082178" y="3264647"/>
                  <a:pt x="1092144" y="3277382"/>
                  <a:pt x="1089930" y="3290117"/>
                </a:cubicBezTo>
                <a:cubicBezTo>
                  <a:pt x="1087715" y="3303405"/>
                  <a:pt x="1074427" y="3311710"/>
                  <a:pt x="1059477" y="3309495"/>
                </a:cubicBezTo>
                <a:cubicBezTo>
                  <a:pt x="1044528" y="3307280"/>
                  <a:pt x="1034562" y="3294546"/>
                  <a:pt x="1036777" y="3281811"/>
                </a:cubicBezTo>
                <a:cubicBezTo>
                  <a:pt x="1038991" y="3269077"/>
                  <a:pt x="1052280" y="3260218"/>
                  <a:pt x="1067229" y="3262433"/>
                </a:cubicBezTo>
                <a:close/>
                <a:moveTo>
                  <a:pt x="19762498" y="3257450"/>
                </a:moveTo>
                <a:cubicBezTo>
                  <a:pt x="19776894" y="3259665"/>
                  <a:pt x="19786860" y="3271846"/>
                  <a:pt x="19784646" y="3284580"/>
                </a:cubicBezTo>
                <a:cubicBezTo>
                  <a:pt x="19782430" y="3297315"/>
                  <a:pt x="19769142" y="3305620"/>
                  <a:pt x="19755302" y="3303405"/>
                </a:cubicBezTo>
                <a:cubicBezTo>
                  <a:pt x="19740906" y="3301191"/>
                  <a:pt x="19730940" y="3289010"/>
                  <a:pt x="19733154" y="3276275"/>
                </a:cubicBezTo>
                <a:cubicBezTo>
                  <a:pt x="19735368" y="3263541"/>
                  <a:pt x="19748658" y="3255236"/>
                  <a:pt x="19762498" y="3257450"/>
                </a:cubicBezTo>
                <a:close/>
                <a:moveTo>
                  <a:pt x="16479750" y="3254128"/>
                </a:moveTo>
                <a:cubicBezTo>
                  <a:pt x="16493039" y="3256343"/>
                  <a:pt x="16502451" y="3267970"/>
                  <a:pt x="16500790" y="3279597"/>
                </a:cubicBezTo>
                <a:cubicBezTo>
                  <a:pt x="16499128" y="3291778"/>
                  <a:pt x="16486395" y="3299530"/>
                  <a:pt x="16473106" y="3297315"/>
                </a:cubicBezTo>
                <a:cubicBezTo>
                  <a:pt x="16459818" y="3295100"/>
                  <a:pt x="16450406" y="3283473"/>
                  <a:pt x="16452066" y="3271846"/>
                </a:cubicBezTo>
                <a:cubicBezTo>
                  <a:pt x="16453727" y="3259665"/>
                  <a:pt x="16465908" y="3251913"/>
                  <a:pt x="16479750" y="3254128"/>
                </a:cubicBezTo>
                <a:close/>
                <a:moveTo>
                  <a:pt x="1288115" y="3249144"/>
                </a:moveTo>
                <a:cubicBezTo>
                  <a:pt x="1303063" y="3251359"/>
                  <a:pt x="1313583" y="3264647"/>
                  <a:pt x="1311922" y="3277935"/>
                </a:cubicBezTo>
                <a:cubicBezTo>
                  <a:pt x="1309707" y="3291224"/>
                  <a:pt x="1295866" y="3300082"/>
                  <a:pt x="1280364" y="3297868"/>
                </a:cubicBezTo>
                <a:cubicBezTo>
                  <a:pt x="1265414" y="3295653"/>
                  <a:pt x="1254894" y="3282365"/>
                  <a:pt x="1256555" y="3269077"/>
                </a:cubicBezTo>
                <a:cubicBezTo>
                  <a:pt x="1258770" y="3255788"/>
                  <a:pt x="1272612" y="3246930"/>
                  <a:pt x="1288115" y="3249144"/>
                </a:cubicBezTo>
                <a:close/>
                <a:moveTo>
                  <a:pt x="18989012" y="3248591"/>
                </a:moveTo>
                <a:cubicBezTo>
                  <a:pt x="19003406" y="3250806"/>
                  <a:pt x="19013374" y="3262987"/>
                  <a:pt x="19011158" y="3275721"/>
                </a:cubicBezTo>
                <a:cubicBezTo>
                  <a:pt x="19008944" y="3288456"/>
                  <a:pt x="18996210" y="3296761"/>
                  <a:pt x="18981814" y="3294546"/>
                </a:cubicBezTo>
                <a:cubicBezTo>
                  <a:pt x="18967418" y="3292331"/>
                  <a:pt x="18957452" y="3280151"/>
                  <a:pt x="18959666" y="3267416"/>
                </a:cubicBezTo>
                <a:cubicBezTo>
                  <a:pt x="18961330" y="3254681"/>
                  <a:pt x="18974616" y="3246376"/>
                  <a:pt x="18989012" y="3248591"/>
                </a:cubicBezTo>
                <a:close/>
                <a:moveTo>
                  <a:pt x="21821068" y="3245823"/>
                </a:moveTo>
                <a:cubicBezTo>
                  <a:pt x="21836018" y="3248037"/>
                  <a:pt x="21845984" y="3260772"/>
                  <a:pt x="21843768" y="3273507"/>
                </a:cubicBezTo>
                <a:cubicBezTo>
                  <a:pt x="21841554" y="3286795"/>
                  <a:pt x="21828266" y="3295100"/>
                  <a:pt x="21813316" y="3292885"/>
                </a:cubicBezTo>
                <a:cubicBezTo>
                  <a:pt x="21798366" y="3290670"/>
                  <a:pt x="21788400" y="3277936"/>
                  <a:pt x="21790616" y="3265201"/>
                </a:cubicBezTo>
                <a:cubicBezTo>
                  <a:pt x="21792830" y="3252467"/>
                  <a:pt x="21806118" y="3243608"/>
                  <a:pt x="21821068" y="3245823"/>
                </a:cubicBezTo>
                <a:close/>
                <a:moveTo>
                  <a:pt x="14902880" y="3239732"/>
                </a:moveTo>
                <a:cubicBezTo>
                  <a:pt x="14916722" y="3241947"/>
                  <a:pt x="14926687" y="3254128"/>
                  <a:pt x="14925027" y="3266309"/>
                </a:cubicBezTo>
                <a:cubicBezTo>
                  <a:pt x="14923366" y="3278489"/>
                  <a:pt x="14910077" y="3287348"/>
                  <a:pt x="14895682" y="3285134"/>
                </a:cubicBezTo>
                <a:cubicBezTo>
                  <a:pt x="14881840" y="3282919"/>
                  <a:pt x="14871874" y="3270738"/>
                  <a:pt x="14873535" y="3258557"/>
                </a:cubicBezTo>
                <a:cubicBezTo>
                  <a:pt x="14875749" y="3245823"/>
                  <a:pt x="14888484" y="3237518"/>
                  <a:pt x="14902880" y="3239732"/>
                </a:cubicBezTo>
                <a:close/>
                <a:moveTo>
                  <a:pt x="22125038" y="3239178"/>
                </a:moveTo>
                <a:cubicBezTo>
                  <a:pt x="22138878" y="3241393"/>
                  <a:pt x="22148846" y="3253574"/>
                  <a:pt x="22146630" y="3265755"/>
                </a:cubicBezTo>
                <a:cubicBezTo>
                  <a:pt x="22145522" y="3271845"/>
                  <a:pt x="22141784" y="3276967"/>
                  <a:pt x="22136594" y="3280289"/>
                </a:cubicBezTo>
                <a:lnTo>
                  <a:pt x="22125854" y="3282429"/>
                </a:lnTo>
                <a:lnTo>
                  <a:pt x="22127142" y="3286853"/>
                </a:lnTo>
                <a:cubicBezTo>
                  <a:pt x="22125112" y="3299533"/>
                  <a:pt x="22111718" y="3307934"/>
                  <a:pt x="22097226" y="3305615"/>
                </a:cubicBezTo>
                <a:cubicBezTo>
                  <a:pt x="22082734" y="3303295"/>
                  <a:pt x="22072630" y="3291135"/>
                  <a:pt x="22074658" y="3278454"/>
                </a:cubicBezTo>
                <a:cubicBezTo>
                  <a:pt x="22075674" y="3272114"/>
                  <a:pt x="22079528" y="3266844"/>
                  <a:pt x="22084942" y="3263449"/>
                </a:cubicBezTo>
                <a:lnTo>
                  <a:pt x="22097268" y="3261091"/>
                </a:lnTo>
                <a:lnTo>
                  <a:pt x="22096246" y="3257450"/>
                </a:lnTo>
                <a:cubicBezTo>
                  <a:pt x="22098460" y="3244715"/>
                  <a:pt x="22111194" y="3236963"/>
                  <a:pt x="22125038" y="3239178"/>
                </a:cubicBezTo>
                <a:close/>
                <a:moveTo>
                  <a:pt x="6623292" y="3236964"/>
                </a:moveTo>
                <a:cubicBezTo>
                  <a:pt x="6638802" y="3239178"/>
                  <a:pt x="6649320" y="3252467"/>
                  <a:pt x="6647108" y="3266309"/>
                </a:cubicBezTo>
                <a:cubicBezTo>
                  <a:pt x="6644888" y="3280151"/>
                  <a:pt x="6630494" y="3289009"/>
                  <a:pt x="6615545" y="3286794"/>
                </a:cubicBezTo>
                <a:cubicBezTo>
                  <a:pt x="6600031" y="3284580"/>
                  <a:pt x="6589520" y="3271292"/>
                  <a:pt x="6591726" y="3257450"/>
                </a:cubicBezTo>
                <a:cubicBezTo>
                  <a:pt x="6593946" y="3243608"/>
                  <a:pt x="6607789" y="3234749"/>
                  <a:pt x="6623292" y="3236964"/>
                </a:cubicBezTo>
                <a:close/>
                <a:moveTo>
                  <a:pt x="1113768" y="3236410"/>
                </a:moveTo>
                <a:cubicBezTo>
                  <a:pt x="1128163" y="3238625"/>
                  <a:pt x="1138129" y="3250806"/>
                  <a:pt x="1135914" y="3263541"/>
                </a:cubicBezTo>
                <a:cubicBezTo>
                  <a:pt x="1133699" y="3276275"/>
                  <a:pt x="1120412" y="3284580"/>
                  <a:pt x="1106016" y="3282365"/>
                </a:cubicBezTo>
                <a:cubicBezTo>
                  <a:pt x="1091621" y="3280151"/>
                  <a:pt x="1081654" y="3267970"/>
                  <a:pt x="1083869" y="3255235"/>
                </a:cubicBezTo>
                <a:cubicBezTo>
                  <a:pt x="1086084" y="3242501"/>
                  <a:pt x="1099372" y="3233642"/>
                  <a:pt x="1113768" y="3236410"/>
                </a:cubicBezTo>
                <a:close/>
                <a:moveTo>
                  <a:pt x="10947967" y="3235857"/>
                </a:moveTo>
                <a:cubicBezTo>
                  <a:pt x="10964024" y="3238625"/>
                  <a:pt x="10975097" y="3251913"/>
                  <a:pt x="10972883" y="3266309"/>
                </a:cubicBezTo>
                <a:cubicBezTo>
                  <a:pt x="10970668" y="3280705"/>
                  <a:pt x="10955718" y="3290117"/>
                  <a:pt x="10939662" y="3287349"/>
                </a:cubicBezTo>
                <a:cubicBezTo>
                  <a:pt x="10923606" y="3284580"/>
                  <a:pt x="10912532" y="3271292"/>
                  <a:pt x="10914747" y="3256897"/>
                </a:cubicBezTo>
                <a:cubicBezTo>
                  <a:pt x="10916961" y="3243055"/>
                  <a:pt x="10931911" y="3233642"/>
                  <a:pt x="10947967" y="3235857"/>
                </a:cubicBezTo>
                <a:close/>
                <a:moveTo>
                  <a:pt x="17705590" y="3233088"/>
                </a:moveTo>
                <a:cubicBezTo>
                  <a:pt x="17719985" y="3235303"/>
                  <a:pt x="17729951" y="3247484"/>
                  <a:pt x="17727737" y="3260218"/>
                </a:cubicBezTo>
                <a:cubicBezTo>
                  <a:pt x="17725522" y="3272953"/>
                  <a:pt x="17712788" y="3281258"/>
                  <a:pt x="17698392" y="3279043"/>
                </a:cubicBezTo>
                <a:cubicBezTo>
                  <a:pt x="17683996" y="3276828"/>
                  <a:pt x="17674031" y="3264647"/>
                  <a:pt x="17676245" y="3251913"/>
                </a:cubicBezTo>
                <a:cubicBezTo>
                  <a:pt x="17678459" y="3239178"/>
                  <a:pt x="17691194" y="3230873"/>
                  <a:pt x="17705590" y="3233088"/>
                </a:cubicBezTo>
                <a:close/>
                <a:moveTo>
                  <a:pt x="12666026" y="3229212"/>
                </a:moveTo>
                <a:cubicBezTo>
                  <a:pt x="12683189" y="3231980"/>
                  <a:pt x="12694817" y="3246376"/>
                  <a:pt x="12692602" y="3261325"/>
                </a:cubicBezTo>
                <a:cubicBezTo>
                  <a:pt x="12690387" y="3276274"/>
                  <a:pt x="12674331" y="3286240"/>
                  <a:pt x="12657721" y="3283472"/>
                </a:cubicBezTo>
                <a:cubicBezTo>
                  <a:pt x="12640557" y="3280704"/>
                  <a:pt x="12628929" y="3266308"/>
                  <a:pt x="12631144" y="3251359"/>
                </a:cubicBezTo>
                <a:cubicBezTo>
                  <a:pt x="12633359" y="3236410"/>
                  <a:pt x="12649416" y="3226443"/>
                  <a:pt x="12666026" y="3229212"/>
                </a:cubicBezTo>
                <a:close/>
                <a:moveTo>
                  <a:pt x="17079382" y="3228659"/>
                </a:moveTo>
                <a:cubicBezTo>
                  <a:pt x="17093224" y="3230874"/>
                  <a:pt x="17102636" y="3242501"/>
                  <a:pt x="17100976" y="3254682"/>
                </a:cubicBezTo>
                <a:cubicBezTo>
                  <a:pt x="17098760" y="3266863"/>
                  <a:pt x="17086026" y="3275168"/>
                  <a:pt x="17072184" y="3272953"/>
                </a:cubicBezTo>
                <a:cubicBezTo>
                  <a:pt x="17058342" y="3270738"/>
                  <a:pt x="17048930" y="3259111"/>
                  <a:pt x="17050591" y="3246930"/>
                </a:cubicBezTo>
                <a:cubicBezTo>
                  <a:pt x="17052252" y="3234749"/>
                  <a:pt x="17065540" y="3226444"/>
                  <a:pt x="17079382" y="3228659"/>
                </a:cubicBezTo>
                <a:close/>
                <a:moveTo>
                  <a:pt x="2346734" y="3228658"/>
                </a:moveTo>
                <a:cubicBezTo>
                  <a:pt x="2361683" y="3230873"/>
                  <a:pt x="2372757" y="3244161"/>
                  <a:pt x="2370542" y="3257449"/>
                </a:cubicBezTo>
                <a:cubicBezTo>
                  <a:pt x="2368328" y="3270738"/>
                  <a:pt x="2354486" y="3280150"/>
                  <a:pt x="2338983" y="3277382"/>
                </a:cubicBezTo>
                <a:cubicBezTo>
                  <a:pt x="2324033" y="3275167"/>
                  <a:pt x="2312960" y="3261879"/>
                  <a:pt x="2315175" y="3248591"/>
                </a:cubicBezTo>
                <a:cubicBezTo>
                  <a:pt x="2317389" y="3235302"/>
                  <a:pt x="2331785" y="3226444"/>
                  <a:pt x="2346734" y="3228658"/>
                </a:cubicBezTo>
                <a:close/>
                <a:moveTo>
                  <a:pt x="14669227" y="3225336"/>
                </a:moveTo>
                <a:cubicBezTo>
                  <a:pt x="14685285" y="3228105"/>
                  <a:pt x="14696358" y="3241393"/>
                  <a:pt x="14694143" y="3255789"/>
                </a:cubicBezTo>
                <a:cubicBezTo>
                  <a:pt x="14691929" y="3270184"/>
                  <a:pt x="14676980" y="3279597"/>
                  <a:pt x="14660922" y="3276828"/>
                </a:cubicBezTo>
                <a:cubicBezTo>
                  <a:pt x="14644866" y="3274060"/>
                  <a:pt x="14633793" y="3260772"/>
                  <a:pt x="14636007" y="3246376"/>
                </a:cubicBezTo>
                <a:cubicBezTo>
                  <a:pt x="14638222" y="3232534"/>
                  <a:pt x="14653171" y="3222568"/>
                  <a:pt x="14669227" y="3225336"/>
                </a:cubicBezTo>
                <a:close/>
                <a:moveTo>
                  <a:pt x="7308226" y="3224783"/>
                </a:moveTo>
                <a:cubicBezTo>
                  <a:pt x="7323185" y="3226998"/>
                  <a:pt x="7333711" y="3239732"/>
                  <a:pt x="7331489" y="3253021"/>
                </a:cubicBezTo>
                <a:cubicBezTo>
                  <a:pt x="7329280" y="3266309"/>
                  <a:pt x="7315421" y="3275168"/>
                  <a:pt x="7300477" y="3272953"/>
                </a:cubicBezTo>
                <a:cubicBezTo>
                  <a:pt x="7285531" y="3270738"/>
                  <a:pt x="7275003" y="3258004"/>
                  <a:pt x="7277216" y="3244715"/>
                </a:cubicBezTo>
                <a:cubicBezTo>
                  <a:pt x="7279430" y="3231427"/>
                  <a:pt x="7293282" y="3222568"/>
                  <a:pt x="7308226" y="3224783"/>
                </a:cubicBezTo>
                <a:close/>
                <a:moveTo>
                  <a:pt x="10029074" y="3222568"/>
                </a:moveTo>
                <a:cubicBezTo>
                  <a:pt x="10044024" y="3224783"/>
                  <a:pt x="10053991" y="3237517"/>
                  <a:pt x="10051776" y="3250252"/>
                </a:cubicBezTo>
                <a:cubicBezTo>
                  <a:pt x="10049562" y="3263540"/>
                  <a:pt x="10036273" y="3271845"/>
                  <a:pt x="10021323" y="3269630"/>
                </a:cubicBezTo>
                <a:cubicBezTo>
                  <a:pt x="10006374" y="3267415"/>
                  <a:pt x="9996407" y="3254681"/>
                  <a:pt x="9998623" y="3241946"/>
                </a:cubicBezTo>
                <a:cubicBezTo>
                  <a:pt x="10000837" y="3229212"/>
                  <a:pt x="10014124" y="3220353"/>
                  <a:pt x="10029074" y="3222568"/>
                </a:cubicBezTo>
                <a:close/>
                <a:moveTo>
                  <a:pt x="5547520" y="3222568"/>
                </a:moveTo>
                <a:cubicBezTo>
                  <a:pt x="5563021" y="3224783"/>
                  <a:pt x="5573542" y="3238071"/>
                  <a:pt x="5571329" y="3251359"/>
                </a:cubicBezTo>
                <a:cubicBezTo>
                  <a:pt x="5569113" y="3265201"/>
                  <a:pt x="5554718" y="3274060"/>
                  <a:pt x="5539766" y="3271292"/>
                </a:cubicBezTo>
                <a:cubicBezTo>
                  <a:pt x="5524267" y="3269077"/>
                  <a:pt x="5513747" y="3255789"/>
                  <a:pt x="5515959" y="3242500"/>
                </a:cubicBezTo>
                <a:cubicBezTo>
                  <a:pt x="5518177" y="3229212"/>
                  <a:pt x="5532571" y="3220353"/>
                  <a:pt x="5547520" y="3222568"/>
                </a:cubicBezTo>
                <a:close/>
                <a:moveTo>
                  <a:pt x="18735429" y="3220353"/>
                </a:moveTo>
                <a:cubicBezTo>
                  <a:pt x="18749824" y="3222568"/>
                  <a:pt x="18759790" y="3234749"/>
                  <a:pt x="18757576" y="3247483"/>
                </a:cubicBezTo>
                <a:cubicBezTo>
                  <a:pt x="18755361" y="3260218"/>
                  <a:pt x="18742627" y="3268523"/>
                  <a:pt x="18728231" y="3266309"/>
                </a:cubicBezTo>
                <a:cubicBezTo>
                  <a:pt x="18713835" y="3264094"/>
                  <a:pt x="18703870" y="3251913"/>
                  <a:pt x="18706084" y="3239178"/>
                </a:cubicBezTo>
                <a:cubicBezTo>
                  <a:pt x="18708298" y="3226444"/>
                  <a:pt x="18721587" y="3218139"/>
                  <a:pt x="18735429" y="3220353"/>
                </a:cubicBezTo>
                <a:close/>
                <a:moveTo>
                  <a:pt x="15210170" y="3219800"/>
                </a:moveTo>
                <a:cubicBezTo>
                  <a:pt x="15223458" y="3222015"/>
                  <a:pt x="15232317" y="3233088"/>
                  <a:pt x="15230656" y="3244715"/>
                </a:cubicBezTo>
                <a:cubicBezTo>
                  <a:pt x="15228994" y="3256342"/>
                  <a:pt x="15216814" y="3264094"/>
                  <a:pt x="15203525" y="3261879"/>
                </a:cubicBezTo>
                <a:cubicBezTo>
                  <a:pt x="15190237" y="3259665"/>
                  <a:pt x="15181378" y="3248591"/>
                  <a:pt x="15183039" y="3236964"/>
                </a:cubicBezTo>
                <a:cubicBezTo>
                  <a:pt x="15184700" y="3225337"/>
                  <a:pt x="15196881" y="3217585"/>
                  <a:pt x="15210170" y="3219800"/>
                </a:cubicBezTo>
                <a:close/>
                <a:moveTo>
                  <a:pt x="9322700" y="3219246"/>
                </a:moveTo>
                <a:cubicBezTo>
                  <a:pt x="9335989" y="3221461"/>
                  <a:pt x="9345403" y="3232534"/>
                  <a:pt x="9343189" y="3244162"/>
                </a:cubicBezTo>
                <a:cubicBezTo>
                  <a:pt x="9341527" y="3255789"/>
                  <a:pt x="9328792" y="3263540"/>
                  <a:pt x="9315503" y="3261879"/>
                </a:cubicBezTo>
                <a:cubicBezTo>
                  <a:pt x="9302214" y="3259664"/>
                  <a:pt x="9292801" y="3248591"/>
                  <a:pt x="9295016" y="3236964"/>
                </a:cubicBezTo>
                <a:cubicBezTo>
                  <a:pt x="9297231" y="3224783"/>
                  <a:pt x="9309966" y="3217031"/>
                  <a:pt x="9322700" y="3219246"/>
                </a:cubicBezTo>
                <a:close/>
                <a:moveTo>
                  <a:pt x="9727418" y="3217585"/>
                </a:moveTo>
                <a:cubicBezTo>
                  <a:pt x="9741261" y="3219799"/>
                  <a:pt x="9750674" y="3231426"/>
                  <a:pt x="9748459" y="3243607"/>
                </a:cubicBezTo>
                <a:cubicBezTo>
                  <a:pt x="9746798" y="3255788"/>
                  <a:pt x="9734064" y="3263540"/>
                  <a:pt x="9720222" y="3261325"/>
                </a:cubicBezTo>
                <a:cubicBezTo>
                  <a:pt x="9706379" y="3259110"/>
                  <a:pt x="9696966" y="3247483"/>
                  <a:pt x="9699180" y="3235302"/>
                </a:cubicBezTo>
                <a:cubicBezTo>
                  <a:pt x="9701395" y="3223675"/>
                  <a:pt x="9714129" y="3215370"/>
                  <a:pt x="9727418" y="3217585"/>
                </a:cubicBezTo>
                <a:close/>
                <a:moveTo>
                  <a:pt x="21023220" y="3217032"/>
                </a:moveTo>
                <a:cubicBezTo>
                  <a:pt x="21038170" y="3219247"/>
                  <a:pt x="21048134" y="3231981"/>
                  <a:pt x="21045922" y="3244716"/>
                </a:cubicBezTo>
                <a:cubicBezTo>
                  <a:pt x="21043706" y="3258004"/>
                  <a:pt x="21030418" y="3266309"/>
                  <a:pt x="21015470" y="3264094"/>
                </a:cubicBezTo>
                <a:cubicBezTo>
                  <a:pt x="21000518" y="3261879"/>
                  <a:pt x="20990554" y="3249145"/>
                  <a:pt x="20992768" y="3236410"/>
                </a:cubicBezTo>
                <a:cubicBezTo>
                  <a:pt x="20994982" y="3223676"/>
                  <a:pt x="21008270" y="3214263"/>
                  <a:pt x="21023220" y="3217032"/>
                </a:cubicBezTo>
                <a:close/>
                <a:moveTo>
                  <a:pt x="122147" y="3217031"/>
                </a:moveTo>
                <a:cubicBezTo>
                  <a:pt x="136542" y="3219246"/>
                  <a:pt x="146508" y="3231427"/>
                  <a:pt x="144294" y="3244162"/>
                </a:cubicBezTo>
                <a:cubicBezTo>
                  <a:pt x="142079" y="3256896"/>
                  <a:pt x="128791" y="3265201"/>
                  <a:pt x="114395" y="3262987"/>
                </a:cubicBezTo>
                <a:cubicBezTo>
                  <a:pt x="100001" y="3260772"/>
                  <a:pt x="90034" y="3248591"/>
                  <a:pt x="92249" y="3235857"/>
                </a:cubicBezTo>
                <a:cubicBezTo>
                  <a:pt x="94464" y="3223676"/>
                  <a:pt x="107751" y="3214817"/>
                  <a:pt x="122147" y="3217031"/>
                </a:cubicBezTo>
                <a:close/>
                <a:moveTo>
                  <a:pt x="1556645" y="3215924"/>
                </a:moveTo>
                <a:cubicBezTo>
                  <a:pt x="1571594" y="3218139"/>
                  <a:pt x="1582114" y="3231427"/>
                  <a:pt x="1580453" y="3244715"/>
                </a:cubicBezTo>
                <a:cubicBezTo>
                  <a:pt x="1578238" y="3258004"/>
                  <a:pt x="1564396" y="3266862"/>
                  <a:pt x="1548894" y="3264648"/>
                </a:cubicBezTo>
                <a:cubicBezTo>
                  <a:pt x="1533944" y="3262433"/>
                  <a:pt x="1523424" y="3249145"/>
                  <a:pt x="1525085" y="3235857"/>
                </a:cubicBezTo>
                <a:cubicBezTo>
                  <a:pt x="1527300" y="3222568"/>
                  <a:pt x="1541696" y="3213710"/>
                  <a:pt x="1556645" y="3215924"/>
                </a:cubicBezTo>
                <a:close/>
                <a:moveTo>
                  <a:pt x="11782912" y="3215370"/>
                </a:moveTo>
                <a:cubicBezTo>
                  <a:pt x="11799522" y="3218138"/>
                  <a:pt x="11810596" y="3231980"/>
                  <a:pt x="11808380" y="3246376"/>
                </a:cubicBezTo>
                <a:cubicBezTo>
                  <a:pt x="11806166" y="3260772"/>
                  <a:pt x="11790663" y="3270738"/>
                  <a:pt x="11774607" y="3267969"/>
                </a:cubicBezTo>
                <a:cubicBezTo>
                  <a:pt x="11757997" y="3265201"/>
                  <a:pt x="11746923" y="3251359"/>
                  <a:pt x="11749137" y="3236963"/>
                </a:cubicBezTo>
                <a:cubicBezTo>
                  <a:pt x="11751352" y="3222014"/>
                  <a:pt x="11766302" y="3212602"/>
                  <a:pt x="11782912" y="3215370"/>
                </a:cubicBezTo>
                <a:close/>
                <a:moveTo>
                  <a:pt x="20028816" y="3214816"/>
                </a:moveTo>
                <a:cubicBezTo>
                  <a:pt x="20043212" y="3217031"/>
                  <a:pt x="20053178" y="3229212"/>
                  <a:pt x="20050962" y="3241946"/>
                </a:cubicBezTo>
                <a:cubicBezTo>
                  <a:pt x="20048750" y="3254681"/>
                  <a:pt x="20035462" y="3262986"/>
                  <a:pt x="20021618" y="3260772"/>
                </a:cubicBezTo>
                <a:cubicBezTo>
                  <a:pt x="20007222" y="3258557"/>
                  <a:pt x="19997258" y="3246376"/>
                  <a:pt x="19999472" y="3233641"/>
                </a:cubicBezTo>
                <a:cubicBezTo>
                  <a:pt x="20001132" y="3220907"/>
                  <a:pt x="20014422" y="3212602"/>
                  <a:pt x="20028816" y="3214816"/>
                </a:cubicBezTo>
                <a:close/>
                <a:moveTo>
                  <a:pt x="14766675" y="3213156"/>
                </a:moveTo>
                <a:cubicBezTo>
                  <a:pt x="14781624" y="3215371"/>
                  <a:pt x="14791590" y="3228105"/>
                  <a:pt x="14789929" y="3241393"/>
                </a:cubicBezTo>
                <a:cubicBezTo>
                  <a:pt x="14787715" y="3254681"/>
                  <a:pt x="14773873" y="3263540"/>
                  <a:pt x="14759477" y="3260772"/>
                </a:cubicBezTo>
                <a:cubicBezTo>
                  <a:pt x="14744528" y="3258557"/>
                  <a:pt x="14734561" y="3245823"/>
                  <a:pt x="14736223" y="3232534"/>
                </a:cubicBezTo>
                <a:cubicBezTo>
                  <a:pt x="14738437" y="3219800"/>
                  <a:pt x="14751726" y="3210941"/>
                  <a:pt x="14766675" y="3213156"/>
                </a:cubicBezTo>
                <a:close/>
                <a:moveTo>
                  <a:pt x="13885222" y="3213156"/>
                </a:moveTo>
                <a:cubicBezTo>
                  <a:pt x="13902385" y="3215924"/>
                  <a:pt x="13914013" y="3230320"/>
                  <a:pt x="13911799" y="3245269"/>
                </a:cubicBezTo>
                <a:cubicBezTo>
                  <a:pt x="13909583" y="3260218"/>
                  <a:pt x="13893527" y="3270184"/>
                  <a:pt x="13876363" y="3267416"/>
                </a:cubicBezTo>
                <a:cubicBezTo>
                  <a:pt x="13859200" y="3264648"/>
                  <a:pt x="13847572" y="3250252"/>
                  <a:pt x="13849786" y="3235303"/>
                </a:cubicBezTo>
                <a:cubicBezTo>
                  <a:pt x="13852002" y="3220354"/>
                  <a:pt x="13868058" y="3210387"/>
                  <a:pt x="13885222" y="3213156"/>
                </a:cubicBezTo>
                <a:close/>
                <a:moveTo>
                  <a:pt x="14437791" y="3212602"/>
                </a:moveTo>
                <a:cubicBezTo>
                  <a:pt x="14454402" y="3215370"/>
                  <a:pt x="14466028" y="3229212"/>
                  <a:pt x="14463814" y="3244161"/>
                </a:cubicBezTo>
                <a:cubicBezTo>
                  <a:pt x="14461598" y="3259110"/>
                  <a:pt x="14446097" y="3268523"/>
                  <a:pt x="14429486" y="3265754"/>
                </a:cubicBezTo>
                <a:cubicBezTo>
                  <a:pt x="14412876" y="3262986"/>
                  <a:pt x="14401248" y="3249144"/>
                  <a:pt x="14403462" y="3234195"/>
                </a:cubicBezTo>
                <a:cubicBezTo>
                  <a:pt x="14405678" y="3219799"/>
                  <a:pt x="14421181" y="3209833"/>
                  <a:pt x="14437791" y="3212602"/>
                </a:cubicBezTo>
                <a:close/>
                <a:moveTo>
                  <a:pt x="4429120" y="3212048"/>
                </a:moveTo>
                <a:cubicBezTo>
                  <a:pt x="4444072" y="3214263"/>
                  <a:pt x="4454589" y="3226997"/>
                  <a:pt x="4452372" y="3240285"/>
                </a:cubicBezTo>
                <a:cubicBezTo>
                  <a:pt x="4450158" y="3253573"/>
                  <a:pt x="4436318" y="3262432"/>
                  <a:pt x="4421368" y="3259664"/>
                </a:cubicBezTo>
                <a:cubicBezTo>
                  <a:pt x="4406418" y="3257449"/>
                  <a:pt x="4395898" y="3244715"/>
                  <a:pt x="4398114" y="3231426"/>
                </a:cubicBezTo>
                <a:cubicBezTo>
                  <a:pt x="4400327" y="3218692"/>
                  <a:pt x="4414169" y="3209833"/>
                  <a:pt x="4429120" y="3212048"/>
                </a:cubicBezTo>
                <a:close/>
                <a:moveTo>
                  <a:pt x="15034654" y="3209834"/>
                </a:moveTo>
                <a:cubicBezTo>
                  <a:pt x="15047943" y="3212049"/>
                  <a:pt x="15057355" y="3223122"/>
                  <a:pt x="15055694" y="3235303"/>
                </a:cubicBezTo>
                <a:cubicBezTo>
                  <a:pt x="15054032" y="3247484"/>
                  <a:pt x="15041299" y="3255236"/>
                  <a:pt x="15028010" y="3253021"/>
                </a:cubicBezTo>
                <a:cubicBezTo>
                  <a:pt x="15014722" y="3250806"/>
                  <a:pt x="15005310" y="3239732"/>
                  <a:pt x="15006970" y="3227552"/>
                </a:cubicBezTo>
                <a:cubicBezTo>
                  <a:pt x="15008631" y="3215371"/>
                  <a:pt x="15021366" y="3207619"/>
                  <a:pt x="15034654" y="3209834"/>
                </a:cubicBezTo>
                <a:close/>
                <a:moveTo>
                  <a:pt x="16156957" y="3209280"/>
                </a:moveTo>
                <a:cubicBezTo>
                  <a:pt x="16170245" y="3211495"/>
                  <a:pt x="16179104" y="3222568"/>
                  <a:pt x="16177443" y="3234195"/>
                </a:cubicBezTo>
                <a:cubicBezTo>
                  <a:pt x="16175781" y="3245823"/>
                  <a:pt x="16163601" y="3253574"/>
                  <a:pt x="16150312" y="3251359"/>
                </a:cubicBezTo>
                <a:cubicBezTo>
                  <a:pt x="16137024" y="3249145"/>
                  <a:pt x="16128165" y="3238071"/>
                  <a:pt x="16129826" y="3226444"/>
                </a:cubicBezTo>
                <a:cubicBezTo>
                  <a:pt x="16131487" y="3214817"/>
                  <a:pt x="16143668" y="3207065"/>
                  <a:pt x="16156957" y="3209280"/>
                </a:cubicBezTo>
                <a:close/>
                <a:moveTo>
                  <a:pt x="4169999" y="3208173"/>
                </a:moveTo>
                <a:cubicBezTo>
                  <a:pt x="4184948" y="3210387"/>
                  <a:pt x="4195468" y="3223122"/>
                  <a:pt x="4193253" y="3236410"/>
                </a:cubicBezTo>
                <a:cubicBezTo>
                  <a:pt x="4191038" y="3249699"/>
                  <a:pt x="4177197" y="3258557"/>
                  <a:pt x="4162248" y="3255789"/>
                </a:cubicBezTo>
                <a:cubicBezTo>
                  <a:pt x="4147299" y="3253020"/>
                  <a:pt x="4136779" y="3240840"/>
                  <a:pt x="4138994" y="3227552"/>
                </a:cubicBezTo>
                <a:cubicBezTo>
                  <a:pt x="4141208" y="3214817"/>
                  <a:pt x="4155050" y="3205958"/>
                  <a:pt x="4169999" y="3208173"/>
                </a:cubicBezTo>
                <a:close/>
                <a:moveTo>
                  <a:pt x="2086509" y="3204297"/>
                </a:moveTo>
                <a:cubicBezTo>
                  <a:pt x="2101458" y="3206511"/>
                  <a:pt x="2112532" y="3219800"/>
                  <a:pt x="2110317" y="3233088"/>
                </a:cubicBezTo>
                <a:cubicBezTo>
                  <a:pt x="2108103" y="3246376"/>
                  <a:pt x="2094261" y="3255235"/>
                  <a:pt x="2078758" y="3253020"/>
                </a:cubicBezTo>
                <a:cubicBezTo>
                  <a:pt x="2063808" y="3250805"/>
                  <a:pt x="2052735" y="3237517"/>
                  <a:pt x="2054950" y="3224229"/>
                </a:cubicBezTo>
                <a:cubicBezTo>
                  <a:pt x="2057165" y="3210941"/>
                  <a:pt x="2071006" y="3201528"/>
                  <a:pt x="2086509" y="3204297"/>
                </a:cubicBezTo>
                <a:close/>
                <a:moveTo>
                  <a:pt x="9560237" y="3202636"/>
                </a:moveTo>
                <a:cubicBezTo>
                  <a:pt x="9573527" y="3204851"/>
                  <a:pt x="9582939" y="3215924"/>
                  <a:pt x="9580725" y="3227552"/>
                </a:cubicBezTo>
                <a:cubicBezTo>
                  <a:pt x="9579063" y="3239179"/>
                  <a:pt x="9566329" y="3246930"/>
                  <a:pt x="9553040" y="3245269"/>
                </a:cubicBezTo>
                <a:cubicBezTo>
                  <a:pt x="9539751" y="3243054"/>
                  <a:pt x="9530338" y="3231981"/>
                  <a:pt x="9532553" y="3220354"/>
                </a:cubicBezTo>
                <a:cubicBezTo>
                  <a:pt x="9534768" y="3208173"/>
                  <a:pt x="9546950" y="3200421"/>
                  <a:pt x="9560237" y="3202636"/>
                </a:cubicBezTo>
                <a:close/>
                <a:moveTo>
                  <a:pt x="10445377" y="3202083"/>
                </a:moveTo>
                <a:cubicBezTo>
                  <a:pt x="10460879" y="3204297"/>
                  <a:pt x="10471399" y="3217585"/>
                  <a:pt x="10469739" y="3231427"/>
                </a:cubicBezTo>
                <a:cubicBezTo>
                  <a:pt x="10467524" y="3245269"/>
                  <a:pt x="10453128" y="3254128"/>
                  <a:pt x="10437625" y="3251913"/>
                </a:cubicBezTo>
                <a:cubicBezTo>
                  <a:pt x="10422122" y="3249699"/>
                  <a:pt x="10411602" y="3236411"/>
                  <a:pt x="10413262" y="3222569"/>
                </a:cubicBezTo>
                <a:cubicBezTo>
                  <a:pt x="10415477" y="3208727"/>
                  <a:pt x="10429872" y="3199868"/>
                  <a:pt x="10445377" y="3202083"/>
                </a:cubicBezTo>
                <a:close/>
                <a:moveTo>
                  <a:pt x="8768415" y="3202082"/>
                </a:moveTo>
                <a:cubicBezTo>
                  <a:pt x="8782257" y="3204297"/>
                  <a:pt x="8791671" y="3215924"/>
                  <a:pt x="8789455" y="3227551"/>
                </a:cubicBezTo>
                <a:cubicBezTo>
                  <a:pt x="8787794" y="3239732"/>
                  <a:pt x="8775060" y="3247483"/>
                  <a:pt x="8761218" y="3245268"/>
                </a:cubicBezTo>
                <a:cubicBezTo>
                  <a:pt x="8747375" y="3243054"/>
                  <a:pt x="8737961" y="3231427"/>
                  <a:pt x="8740177" y="3219800"/>
                </a:cubicBezTo>
                <a:cubicBezTo>
                  <a:pt x="8742391" y="3208172"/>
                  <a:pt x="8755126" y="3200421"/>
                  <a:pt x="8768415" y="3202082"/>
                </a:cubicBezTo>
                <a:close/>
                <a:moveTo>
                  <a:pt x="1332991" y="3201529"/>
                </a:moveTo>
                <a:cubicBezTo>
                  <a:pt x="1347940" y="3203743"/>
                  <a:pt x="1357906" y="3216478"/>
                  <a:pt x="1355692" y="3229766"/>
                </a:cubicBezTo>
                <a:cubicBezTo>
                  <a:pt x="1353477" y="3243055"/>
                  <a:pt x="1340189" y="3251360"/>
                  <a:pt x="1325239" y="3249145"/>
                </a:cubicBezTo>
                <a:cubicBezTo>
                  <a:pt x="1310290" y="3246930"/>
                  <a:pt x="1300324" y="3234196"/>
                  <a:pt x="1302539" y="3220907"/>
                </a:cubicBezTo>
                <a:cubicBezTo>
                  <a:pt x="1304753" y="3208173"/>
                  <a:pt x="1318042" y="3199314"/>
                  <a:pt x="1332991" y="3201529"/>
                </a:cubicBezTo>
                <a:close/>
                <a:moveTo>
                  <a:pt x="916693" y="3201529"/>
                </a:moveTo>
                <a:cubicBezTo>
                  <a:pt x="930535" y="3203743"/>
                  <a:pt x="940501" y="3215371"/>
                  <a:pt x="938286" y="3228105"/>
                </a:cubicBezTo>
                <a:cubicBezTo>
                  <a:pt x="936071" y="3240286"/>
                  <a:pt x="923337" y="3248591"/>
                  <a:pt x="909495" y="3246377"/>
                </a:cubicBezTo>
                <a:cubicBezTo>
                  <a:pt x="895653" y="3244162"/>
                  <a:pt x="885687" y="3232535"/>
                  <a:pt x="887903" y="3219800"/>
                </a:cubicBezTo>
                <a:cubicBezTo>
                  <a:pt x="889563" y="3207619"/>
                  <a:pt x="902851" y="3199314"/>
                  <a:pt x="916693" y="3201529"/>
                </a:cubicBezTo>
                <a:close/>
                <a:moveTo>
                  <a:pt x="1822962" y="3199867"/>
                </a:moveTo>
                <a:cubicBezTo>
                  <a:pt x="1837911" y="3202082"/>
                  <a:pt x="1848984" y="3215370"/>
                  <a:pt x="1846770" y="3228658"/>
                </a:cubicBezTo>
                <a:cubicBezTo>
                  <a:pt x="1844556" y="3241946"/>
                  <a:pt x="1830714" y="3250805"/>
                  <a:pt x="1815211" y="3248591"/>
                </a:cubicBezTo>
                <a:cubicBezTo>
                  <a:pt x="1800261" y="3246376"/>
                  <a:pt x="1789188" y="3233088"/>
                  <a:pt x="1791403" y="3219799"/>
                </a:cubicBezTo>
                <a:cubicBezTo>
                  <a:pt x="1793617" y="3206511"/>
                  <a:pt x="1807459" y="3197652"/>
                  <a:pt x="1822962" y="3199867"/>
                </a:cubicBezTo>
                <a:close/>
                <a:moveTo>
                  <a:pt x="21560840" y="3198760"/>
                </a:moveTo>
                <a:cubicBezTo>
                  <a:pt x="21575790" y="3200975"/>
                  <a:pt x="21585756" y="3213710"/>
                  <a:pt x="21583540" y="3226444"/>
                </a:cubicBezTo>
                <a:cubicBezTo>
                  <a:pt x="21581326" y="3239732"/>
                  <a:pt x="21568038" y="3248037"/>
                  <a:pt x="21553088" y="3245823"/>
                </a:cubicBezTo>
                <a:cubicBezTo>
                  <a:pt x="21538138" y="3243608"/>
                  <a:pt x="21528172" y="3230874"/>
                  <a:pt x="21530388" y="3218139"/>
                </a:cubicBezTo>
                <a:cubicBezTo>
                  <a:pt x="21532602" y="3204851"/>
                  <a:pt x="21545890" y="3196546"/>
                  <a:pt x="21560840" y="3198760"/>
                </a:cubicBezTo>
                <a:close/>
                <a:moveTo>
                  <a:pt x="4691562" y="3198760"/>
                </a:moveTo>
                <a:cubicBezTo>
                  <a:pt x="4706512" y="3200975"/>
                  <a:pt x="4717031" y="3213710"/>
                  <a:pt x="4714816" y="3226998"/>
                </a:cubicBezTo>
                <a:cubicBezTo>
                  <a:pt x="4712601" y="3240286"/>
                  <a:pt x="4698759" y="3249145"/>
                  <a:pt x="4683811" y="3246376"/>
                </a:cubicBezTo>
                <a:cubicBezTo>
                  <a:pt x="4668861" y="3244162"/>
                  <a:pt x="4658341" y="3231427"/>
                  <a:pt x="4660555" y="3218139"/>
                </a:cubicBezTo>
                <a:cubicBezTo>
                  <a:pt x="4662769" y="3204851"/>
                  <a:pt x="4676615" y="3195992"/>
                  <a:pt x="4691562" y="3198760"/>
                </a:cubicBezTo>
                <a:close/>
                <a:moveTo>
                  <a:pt x="3911989" y="3198206"/>
                </a:moveTo>
                <a:cubicBezTo>
                  <a:pt x="3926938" y="3200421"/>
                  <a:pt x="3936904" y="3213156"/>
                  <a:pt x="3935243" y="3226444"/>
                </a:cubicBezTo>
                <a:cubicBezTo>
                  <a:pt x="3933028" y="3239732"/>
                  <a:pt x="3919186" y="3248591"/>
                  <a:pt x="3904791" y="3245823"/>
                </a:cubicBezTo>
                <a:cubicBezTo>
                  <a:pt x="3889842" y="3243608"/>
                  <a:pt x="3879875" y="3230873"/>
                  <a:pt x="3881536" y="3217585"/>
                </a:cubicBezTo>
                <a:cubicBezTo>
                  <a:pt x="3883197" y="3204297"/>
                  <a:pt x="3897039" y="3195992"/>
                  <a:pt x="3911989" y="3198206"/>
                </a:cubicBezTo>
                <a:close/>
                <a:moveTo>
                  <a:pt x="17968032" y="3197099"/>
                </a:moveTo>
                <a:cubicBezTo>
                  <a:pt x="17982428" y="3199314"/>
                  <a:pt x="17992395" y="3211495"/>
                  <a:pt x="17990179" y="3224229"/>
                </a:cubicBezTo>
                <a:cubicBezTo>
                  <a:pt x="17987965" y="3236964"/>
                  <a:pt x="17975230" y="3245269"/>
                  <a:pt x="17960834" y="3243054"/>
                </a:cubicBezTo>
                <a:cubicBezTo>
                  <a:pt x="17946439" y="3240839"/>
                  <a:pt x="17936473" y="3228658"/>
                  <a:pt x="17938687" y="3215924"/>
                </a:cubicBezTo>
                <a:cubicBezTo>
                  <a:pt x="17940902" y="3203189"/>
                  <a:pt x="17953637" y="3194884"/>
                  <a:pt x="17968032" y="3197099"/>
                </a:cubicBezTo>
                <a:close/>
                <a:moveTo>
                  <a:pt x="18481844" y="3196545"/>
                </a:moveTo>
                <a:cubicBezTo>
                  <a:pt x="18496240" y="3198760"/>
                  <a:pt x="18506205" y="3210941"/>
                  <a:pt x="18503991" y="3223675"/>
                </a:cubicBezTo>
                <a:cubicBezTo>
                  <a:pt x="18501777" y="3236410"/>
                  <a:pt x="18489042" y="3244715"/>
                  <a:pt x="18474646" y="3242500"/>
                </a:cubicBezTo>
                <a:cubicBezTo>
                  <a:pt x="18460251" y="3240286"/>
                  <a:pt x="18450285" y="3228105"/>
                  <a:pt x="18452499" y="3215370"/>
                </a:cubicBezTo>
                <a:cubicBezTo>
                  <a:pt x="18454714" y="3202636"/>
                  <a:pt x="18467448" y="3194331"/>
                  <a:pt x="18481844" y="3196545"/>
                </a:cubicBezTo>
                <a:close/>
                <a:moveTo>
                  <a:pt x="9909546" y="3194331"/>
                </a:moveTo>
                <a:cubicBezTo>
                  <a:pt x="9923390" y="3196545"/>
                  <a:pt x="9933357" y="3208173"/>
                  <a:pt x="9931142" y="3220907"/>
                </a:cubicBezTo>
                <a:cubicBezTo>
                  <a:pt x="9928926" y="3233088"/>
                  <a:pt x="9916192" y="3241393"/>
                  <a:pt x="9902350" y="3239179"/>
                </a:cubicBezTo>
                <a:cubicBezTo>
                  <a:pt x="9888507" y="3236964"/>
                  <a:pt x="9878542" y="3225337"/>
                  <a:pt x="9880757" y="3212602"/>
                </a:cubicBezTo>
                <a:cubicBezTo>
                  <a:pt x="9882418" y="3200421"/>
                  <a:pt x="9895151" y="3192116"/>
                  <a:pt x="9909546" y="3194331"/>
                </a:cubicBezTo>
                <a:close/>
                <a:moveTo>
                  <a:pt x="6360309" y="3193223"/>
                </a:moveTo>
                <a:cubicBezTo>
                  <a:pt x="6375813" y="3195438"/>
                  <a:pt x="6386333" y="3208726"/>
                  <a:pt x="6384115" y="3222568"/>
                </a:cubicBezTo>
                <a:cubicBezTo>
                  <a:pt x="6381902" y="3236410"/>
                  <a:pt x="6367503" y="3245269"/>
                  <a:pt x="6352558" y="3242500"/>
                </a:cubicBezTo>
                <a:cubicBezTo>
                  <a:pt x="6337055" y="3240286"/>
                  <a:pt x="6326529" y="3226997"/>
                  <a:pt x="6328748" y="3213155"/>
                </a:cubicBezTo>
                <a:cubicBezTo>
                  <a:pt x="6330408" y="3199867"/>
                  <a:pt x="6344807" y="3191008"/>
                  <a:pt x="6360309" y="3193223"/>
                </a:cubicBezTo>
                <a:close/>
                <a:moveTo>
                  <a:pt x="9092916" y="3192116"/>
                </a:moveTo>
                <a:cubicBezTo>
                  <a:pt x="9106204" y="3194331"/>
                  <a:pt x="9115618" y="3205404"/>
                  <a:pt x="9113403" y="3217031"/>
                </a:cubicBezTo>
                <a:cubicBezTo>
                  <a:pt x="9111741" y="3228658"/>
                  <a:pt x="9099007" y="3236410"/>
                  <a:pt x="9085717" y="3234195"/>
                </a:cubicBezTo>
                <a:cubicBezTo>
                  <a:pt x="9072429" y="3231981"/>
                  <a:pt x="9063015" y="3220907"/>
                  <a:pt x="9065230" y="3209280"/>
                </a:cubicBezTo>
                <a:cubicBezTo>
                  <a:pt x="9067445" y="3197653"/>
                  <a:pt x="9079626" y="3189901"/>
                  <a:pt x="9092916" y="3192116"/>
                </a:cubicBezTo>
                <a:close/>
                <a:moveTo>
                  <a:pt x="10235564" y="3188794"/>
                </a:moveTo>
                <a:cubicBezTo>
                  <a:pt x="10250515" y="3191009"/>
                  <a:pt x="10261033" y="3203743"/>
                  <a:pt x="10258820" y="3217585"/>
                </a:cubicBezTo>
                <a:cubicBezTo>
                  <a:pt x="10256605" y="3230873"/>
                  <a:pt x="10242762" y="3239732"/>
                  <a:pt x="10227813" y="3237518"/>
                </a:cubicBezTo>
                <a:cubicBezTo>
                  <a:pt x="10212863" y="3235303"/>
                  <a:pt x="10202343" y="3222568"/>
                  <a:pt x="10204559" y="3208726"/>
                </a:cubicBezTo>
                <a:cubicBezTo>
                  <a:pt x="10206220" y="3195438"/>
                  <a:pt x="10220061" y="3186579"/>
                  <a:pt x="10235564" y="3188794"/>
                </a:cubicBezTo>
                <a:close/>
                <a:moveTo>
                  <a:pt x="8432850" y="3188794"/>
                </a:moveTo>
                <a:cubicBezTo>
                  <a:pt x="8446690" y="3191008"/>
                  <a:pt x="8456655" y="3202636"/>
                  <a:pt x="8454441" y="3215370"/>
                </a:cubicBezTo>
                <a:cubicBezTo>
                  <a:pt x="8452223" y="3227551"/>
                  <a:pt x="8439489" y="3235856"/>
                  <a:pt x="8425644" y="3233642"/>
                </a:cubicBezTo>
                <a:cubicBezTo>
                  <a:pt x="8411804" y="3231427"/>
                  <a:pt x="8401838" y="3219800"/>
                  <a:pt x="8404052" y="3207065"/>
                </a:cubicBezTo>
                <a:cubicBezTo>
                  <a:pt x="8406272" y="3194884"/>
                  <a:pt x="8419005" y="3186579"/>
                  <a:pt x="8432850" y="3188794"/>
                </a:cubicBezTo>
                <a:close/>
                <a:moveTo>
                  <a:pt x="21295076" y="3188240"/>
                </a:moveTo>
                <a:cubicBezTo>
                  <a:pt x="21310026" y="3190455"/>
                  <a:pt x="21319992" y="3203190"/>
                  <a:pt x="21317776" y="3215924"/>
                </a:cubicBezTo>
                <a:cubicBezTo>
                  <a:pt x="21315562" y="3229212"/>
                  <a:pt x="21302274" y="3237518"/>
                  <a:pt x="21287324" y="3235303"/>
                </a:cubicBezTo>
                <a:cubicBezTo>
                  <a:pt x="21272374" y="3233088"/>
                  <a:pt x="21262408" y="3220353"/>
                  <a:pt x="21264624" y="3207619"/>
                </a:cubicBezTo>
                <a:cubicBezTo>
                  <a:pt x="21266284" y="3194331"/>
                  <a:pt x="21280126" y="3185472"/>
                  <a:pt x="21295076" y="3188240"/>
                </a:cubicBezTo>
                <a:close/>
                <a:moveTo>
                  <a:pt x="5822141" y="3186579"/>
                </a:moveTo>
                <a:cubicBezTo>
                  <a:pt x="5837647" y="3188794"/>
                  <a:pt x="5848160" y="3202082"/>
                  <a:pt x="5845945" y="3215370"/>
                </a:cubicBezTo>
                <a:cubicBezTo>
                  <a:pt x="5843732" y="3229212"/>
                  <a:pt x="5829340" y="3238071"/>
                  <a:pt x="5814388" y="3235302"/>
                </a:cubicBezTo>
                <a:cubicBezTo>
                  <a:pt x="5798888" y="3233088"/>
                  <a:pt x="5788366" y="3219799"/>
                  <a:pt x="5790583" y="3206511"/>
                </a:cubicBezTo>
                <a:cubicBezTo>
                  <a:pt x="5792799" y="3193223"/>
                  <a:pt x="5807190" y="3183810"/>
                  <a:pt x="5822141" y="3186579"/>
                </a:cubicBezTo>
                <a:close/>
                <a:moveTo>
                  <a:pt x="18226599" y="3186025"/>
                </a:moveTo>
                <a:cubicBezTo>
                  <a:pt x="18240995" y="3188240"/>
                  <a:pt x="18250962" y="3200421"/>
                  <a:pt x="18248746" y="3213155"/>
                </a:cubicBezTo>
                <a:cubicBezTo>
                  <a:pt x="18246532" y="3225890"/>
                  <a:pt x="18233797" y="3234195"/>
                  <a:pt x="18219402" y="3231980"/>
                </a:cubicBezTo>
                <a:cubicBezTo>
                  <a:pt x="18205006" y="3229765"/>
                  <a:pt x="18195040" y="3217584"/>
                  <a:pt x="18197255" y="3204850"/>
                </a:cubicBezTo>
                <a:cubicBezTo>
                  <a:pt x="18198915" y="3192115"/>
                  <a:pt x="18212204" y="3183810"/>
                  <a:pt x="18226599" y="3186025"/>
                </a:cubicBezTo>
                <a:close/>
                <a:moveTo>
                  <a:pt x="15615461" y="3185472"/>
                </a:moveTo>
                <a:cubicBezTo>
                  <a:pt x="15628196" y="3187687"/>
                  <a:pt x="15637054" y="3198206"/>
                  <a:pt x="15635392" y="3209834"/>
                </a:cubicBezTo>
                <a:cubicBezTo>
                  <a:pt x="15633732" y="3221461"/>
                  <a:pt x="15621551" y="3228659"/>
                  <a:pt x="15608817" y="3226998"/>
                </a:cubicBezTo>
                <a:cubicBezTo>
                  <a:pt x="15596082" y="3224783"/>
                  <a:pt x="15587223" y="3214263"/>
                  <a:pt x="15588884" y="3202636"/>
                </a:cubicBezTo>
                <a:cubicBezTo>
                  <a:pt x="15590545" y="3191009"/>
                  <a:pt x="15602726" y="3183257"/>
                  <a:pt x="15615461" y="3185472"/>
                </a:cubicBezTo>
                <a:close/>
                <a:moveTo>
                  <a:pt x="1161968" y="3185472"/>
                </a:moveTo>
                <a:cubicBezTo>
                  <a:pt x="1175810" y="3187687"/>
                  <a:pt x="1185776" y="3199868"/>
                  <a:pt x="1183561" y="3212048"/>
                </a:cubicBezTo>
                <a:cubicBezTo>
                  <a:pt x="1181346" y="3224229"/>
                  <a:pt x="1168613" y="3232534"/>
                  <a:pt x="1154771" y="3230320"/>
                </a:cubicBezTo>
                <a:cubicBezTo>
                  <a:pt x="1140929" y="3228105"/>
                  <a:pt x="1130963" y="3215924"/>
                  <a:pt x="1133178" y="3203743"/>
                </a:cubicBezTo>
                <a:cubicBezTo>
                  <a:pt x="1134839" y="3191562"/>
                  <a:pt x="1148127" y="3183257"/>
                  <a:pt x="1161968" y="3185472"/>
                </a:cubicBezTo>
                <a:close/>
                <a:moveTo>
                  <a:pt x="7705867" y="3185124"/>
                </a:moveTo>
                <a:cubicBezTo>
                  <a:pt x="7720359" y="3187443"/>
                  <a:pt x="7730423" y="3199847"/>
                  <a:pt x="7728345" y="3212831"/>
                </a:cubicBezTo>
                <a:cubicBezTo>
                  <a:pt x="7726266" y="3225815"/>
                  <a:pt x="7712834" y="3234459"/>
                  <a:pt x="7698348" y="3232140"/>
                </a:cubicBezTo>
                <a:cubicBezTo>
                  <a:pt x="7683851" y="3229821"/>
                  <a:pt x="7673781" y="3217417"/>
                  <a:pt x="7675859" y="3204433"/>
                </a:cubicBezTo>
                <a:cubicBezTo>
                  <a:pt x="7677940" y="3191449"/>
                  <a:pt x="7691376" y="3182805"/>
                  <a:pt x="7705867" y="3185124"/>
                </a:cubicBezTo>
                <a:close/>
                <a:moveTo>
                  <a:pt x="12977192" y="3180489"/>
                </a:moveTo>
                <a:cubicBezTo>
                  <a:pt x="12994355" y="3183257"/>
                  <a:pt x="13005983" y="3197653"/>
                  <a:pt x="13003769" y="3212602"/>
                </a:cubicBezTo>
                <a:cubicBezTo>
                  <a:pt x="13001553" y="3227551"/>
                  <a:pt x="12985497" y="3237517"/>
                  <a:pt x="12968333" y="3234749"/>
                </a:cubicBezTo>
                <a:cubicBezTo>
                  <a:pt x="12951170" y="3231981"/>
                  <a:pt x="12939542" y="3217585"/>
                  <a:pt x="12941756" y="3202636"/>
                </a:cubicBezTo>
                <a:cubicBezTo>
                  <a:pt x="12944524" y="3187687"/>
                  <a:pt x="12960582" y="3177720"/>
                  <a:pt x="12977192" y="3180489"/>
                </a:cubicBezTo>
                <a:close/>
                <a:moveTo>
                  <a:pt x="6093440" y="3176059"/>
                </a:moveTo>
                <a:cubicBezTo>
                  <a:pt x="6108943" y="3178274"/>
                  <a:pt x="6119463" y="3191562"/>
                  <a:pt x="6117248" y="3205404"/>
                </a:cubicBezTo>
                <a:cubicBezTo>
                  <a:pt x="6115033" y="3219246"/>
                  <a:pt x="6100638" y="3228105"/>
                  <a:pt x="6085688" y="3225337"/>
                </a:cubicBezTo>
                <a:cubicBezTo>
                  <a:pt x="6070185" y="3223122"/>
                  <a:pt x="6059665" y="3209834"/>
                  <a:pt x="6061879" y="3195992"/>
                </a:cubicBezTo>
                <a:cubicBezTo>
                  <a:pt x="6063542" y="3182150"/>
                  <a:pt x="6077935" y="3173291"/>
                  <a:pt x="6093440" y="3176059"/>
                </a:cubicBezTo>
                <a:close/>
                <a:moveTo>
                  <a:pt x="3656193" y="3176059"/>
                </a:moveTo>
                <a:cubicBezTo>
                  <a:pt x="3671142" y="3178274"/>
                  <a:pt x="3681108" y="3191008"/>
                  <a:pt x="3679447" y="3204296"/>
                </a:cubicBezTo>
                <a:cubicBezTo>
                  <a:pt x="3677232" y="3217584"/>
                  <a:pt x="3663390" y="3226443"/>
                  <a:pt x="3648995" y="3223675"/>
                </a:cubicBezTo>
                <a:cubicBezTo>
                  <a:pt x="3634046" y="3221460"/>
                  <a:pt x="3624079" y="3208726"/>
                  <a:pt x="3625740" y="3195437"/>
                </a:cubicBezTo>
                <a:cubicBezTo>
                  <a:pt x="3627401" y="3182703"/>
                  <a:pt x="3641243" y="3173844"/>
                  <a:pt x="3656193" y="3176059"/>
                </a:cubicBezTo>
                <a:close/>
                <a:moveTo>
                  <a:pt x="678063" y="3176059"/>
                </a:moveTo>
                <a:cubicBezTo>
                  <a:pt x="691904" y="3178274"/>
                  <a:pt x="701870" y="3189901"/>
                  <a:pt x="699656" y="3202636"/>
                </a:cubicBezTo>
                <a:cubicBezTo>
                  <a:pt x="697440" y="3214816"/>
                  <a:pt x="684707" y="3223121"/>
                  <a:pt x="670865" y="3220907"/>
                </a:cubicBezTo>
                <a:cubicBezTo>
                  <a:pt x="657023" y="3218692"/>
                  <a:pt x="647057" y="3207065"/>
                  <a:pt x="649272" y="3194330"/>
                </a:cubicBezTo>
                <a:cubicBezTo>
                  <a:pt x="651486" y="3182149"/>
                  <a:pt x="664221" y="3173844"/>
                  <a:pt x="678063" y="3176059"/>
                </a:cubicBezTo>
                <a:close/>
                <a:moveTo>
                  <a:pt x="8080116" y="3175505"/>
                </a:moveTo>
                <a:cubicBezTo>
                  <a:pt x="8094510" y="3177720"/>
                  <a:pt x="8104477" y="3189901"/>
                  <a:pt x="8102262" y="3202635"/>
                </a:cubicBezTo>
                <a:cubicBezTo>
                  <a:pt x="8100048" y="3215370"/>
                  <a:pt x="8087314" y="3223675"/>
                  <a:pt x="8072917" y="3221460"/>
                </a:cubicBezTo>
                <a:cubicBezTo>
                  <a:pt x="8058523" y="3219246"/>
                  <a:pt x="8048568" y="3207065"/>
                  <a:pt x="8050773" y="3194330"/>
                </a:cubicBezTo>
                <a:cubicBezTo>
                  <a:pt x="8052995" y="3181595"/>
                  <a:pt x="8066276" y="3173290"/>
                  <a:pt x="8080116" y="3175505"/>
                </a:cubicBezTo>
                <a:close/>
                <a:moveTo>
                  <a:pt x="13586236" y="3174952"/>
                </a:moveTo>
                <a:cubicBezTo>
                  <a:pt x="13603399" y="3177720"/>
                  <a:pt x="13615027" y="3192116"/>
                  <a:pt x="13612813" y="3207065"/>
                </a:cubicBezTo>
                <a:cubicBezTo>
                  <a:pt x="13610597" y="3222014"/>
                  <a:pt x="13594541" y="3231980"/>
                  <a:pt x="13577377" y="3229212"/>
                </a:cubicBezTo>
                <a:cubicBezTo>
                  <a:pt x="13560214" y="3226444"/>
                  <a:pt x="13548586" y="3212048"/>
                  <a:pt x="13550800" y="3197099"/>
                </a:cubicBezTo>
                <a:cubicBezTo>
                  <a:pt x="13553568" y="3182703"/>
                  <a:pt x="13569072" y="3172183"/>
                  <a:pt x="13586236" y="3174952"/>
                </a:cubicBezTo>
                <a:close/>
                <a:moveTo>
                  <a:pt x="15385362" y="3174732"/>
                </a:moveTo>
                <a:cubicBezTo>
                  <a:pt x="15398346" y="3176809"/>
                  <a:pt x="15407381" y="3187795"/>
                  <a:pt x="15405546" y="3199268"/>
                </a:cubicBezTo>
                <a:cubicBezTo>
                  <a:pt x="15403710" y="3210741"/>
                  <a:pt x="15391697" y="3218359"/>
                  <a:pt x="15378713" y="3216281"/>
                </a:cubicBezTo>
                <a:cubicBezTo>
                  <a:pt x="15365730" y="3214204"/>
                  <a:pt x="15356694" y="3203218"/>
                  <a:pt x="15358530" y="3191745"/>
                </a:cubicBezTo>
                <a:cubicBezTo>
                  <a:pt x="15360366" y="3180272"/>
                  <a:pt x="15372379" y="3172654"/>
                  <a:pt x="15385362" y="3174732"/>
                </a:cubicBezTo>
                <a:close/>
                <a:moveTo>
                  <a:pt x="16735549" y="3173291"/>
                </a:moveTo>
                <a:cubicBezTo>
                  <a:pt x="16748837" y="3175506"/>
                  <a:pt x="16758249" y="3187133"/>
                  <a:pt x="16756588" y="3198760"/>
                </a:cubicBezTo>
                <a:cubicBezTo>
                  <a:pt x="16754928" y="3210941"/>
                  <a:pt x="16742193" y="3218693"/>
                  <a:pt x="16728904" y="3216478"/>
                </a:cubicBezTo>
                <a:cubicBezTo>
                  <a:pt x="16715616" y="3214263"/>
                  <a:pt x="16706204" y="3202636"/>
                  <a:pt x="16707865" y="3191009"/>
                </a:cubicBezTo>
                <a:cubicBezTo>
                  <a:pt x="16709525" y="3178828"/>
                  <a:pt x="16721707" y="3171077"/>
                  <a:pt x="16735549" y="3173291"/>
                </a:cubicBezTo>
                <a:close/>
                <a:moveTo>
                  <a:pt x="1373440" y="3170522"/>
                </a:moveTo>
                <a:cubicBezTo>
                  <a:pt x="1387834" y="3172737"/>
                  <a:pt x="1397801" y="3184918"/>
                  <a:pt x="1395587" y="3197653"/>
                </a:cubicBezTo>
                <a:cubicBezTo>
                  <a:pt x="1393371" y="3210387"/>
                  <a:pt x="1380083" y="3218692"/>
                  <a:pt x="1365688" y="3216478"/>
                </a:cubicBezTo>
                <a:cubicBezTo>
                  <a:pt x="1351293" y="3214263"/>
                  <a:pt x="1341326" y="3202082"/>
                  <a:pt x="1343541" y="3189347"/>
                </a:cubicBezTo>
                <a:cubicBezTo>
                  <a:pt x="1345756" y="3177167"/>
                  <a:pt x="1359044" y="3168308"/>
                  <a:pt x="1373440" y="3170522"/>
                </a:cubicBezTo>
                <a:close/>
                <a:moveTo>
                  <a:pt x="11241763" y="3170195"/>
                </a:moveTo>
                <a:cubicBezTo>
                  <a:pt x="11257765" y="3172756"/>
                  <a:pt x="11268896" y="3186336"/>
                  <a:pt x="11266625" y="3200526"/>
                </a:cubicBezTo>
                <a:cubicBezTo>
                  <a:pt x="11264355" y="3214717"/>
                  <a:pt x="11249542" y="3224145"/>
                  <a:pt x="11233540" y="3221584"/>
                </a:cubicBezTo>
                <a:cubicBezTo>
                  <a:pt x="11217537" y="3219024"/>
                  <a:pt x="11206405" y="3205444"/>
                  <a:pt x="11208676" y="3191254"/>
                </a:cubicBezTo>
                <a:cubicBezTo>
                  <a:pt x="11210946" y="3177063"/>
                  <a:pt x="11225760" y="3167634"/>
                  <a:pt x="11241763" y="3170195"/>
                </a:cubicBezTo>
                <a:close/>
                <a:moveTo>
                  <a:pt x="14618290" y="3168308"/>
                </a:moveTo>
                <a:cubicBezTo>
                  <a:pt x="14633793" y="3171076"/>
                  <a:pt x="14644866" y="3184364"/>
                  <a:pt x="14642652" y="3198206"/>
                </a:cubicBezTo>
                <a:cubicBezTo>
                  <a:pt x="14640437" y="3212048"/>
                  <a:pt x="14626042" y="3221461"/>
                  <a:pt x="14610539" y="3218692"/>
                </a:cubicBezTo>
                <a:cubicBezTo>
                  <a:pt x="14595035" y="3215924"/>
                  <a:pt x="14583962" y="3202636"/>
                  <a:pt x="14586176" y="3188794"/>
                </a:cubicBezTo>
                <a:cubicBezTo>
                  <a:pt x="14588392" y="3174952"/>
                  <a:pt x="14602786" y="3165540"/>
                  <a:pt x="14618290" y="3168308"/>
                </a:cubicBezTo>
                <a:close/>
                <a:moveTo>
                  <a:pt x="4957877" y="3163879"/>
                </a:moveTo>
                <a:cubicBezTo>
                  <a:pt x="4972827" y="3166093"/>
                  <a:pt x="4983349" y="3178828"/>
                  <a:pt x="4981135" y="3192116"/>
                </a:cubicBezTo>
                <a:cubicBezTo>
                  <a:pt x="4978918" y="3205405"/>
                  <a:pt x="4965074" y="3214263"/>
                  <a:pt x="4950123" y="3211495"/>
                </a:cubicBezTo>
                <a:cubicBezTo>
                  <a:pt x="4935174" y="3208726"/>
                  <a:pt x="4924656" y="3196546"/>
                  <a:pt x="4926870" y="3183258"/>
                </a:cubicBezTo>
                <a:cubicBezTo>
                  <a:pt x="4929083" y="3170523"/>
                  <a:pt x="4942925" y="3161664"/>
                  <a:pt x="4957877" y="3163879"/>
                </a:cubicBezTo>
                <a:close/>
                <a:moveTo>
                  <a:pt x="13283929" y="3162217"/>
                </a:moveTo>
                <a:cubicBezTo>
                  <a:pt x="13301094" y="3164985"/>
                  <a:pt x="13312720" y="3179381"/>
                  <a:pt x="13310506" y="3194331"/>
                </a:cubicBezTo>
                <a:cubicBezTo>
                  <a:pt x="13308292" y="3209280"/>
                  <a:pt x="13292234" y="3219246"/>
                  <a:pt x="13275071" y="3216478"/>
                </a:cubicBezTo>
                <a:cubicBezTo>
                  <a:pt x="13257907" y="3213709"/>
                  <a:pt x="13246279" y="3199313"/>
                  <a:pt x="13248494" y="3184364"/>
                </a:cubicBezTo>
                <a:cubicBezTo>
                  <a:pt x="13251263" y="3169969"/>
                  <a:pt x="13267319" y="3160003"/>
                  <a:pt x="13283929" y="3162217"/>
                </a:cubicBezTo>
                <a:close/>
                <a:moveTo>
                  <a:pt x="14857151" y="3159270"/>
                </a:moveTo>
                <a:cubicBezTo>
                  <a:pt x="14871041" y="3161493"/>
                  <a:pt x="14880733" y="3173085"/>
                  <a:pt x="14878800" y="3185162"/>
                </a:cubicBezTo>
                <a:cubicBezTo>
                  <a:pt x="14876867" y="3197240"/>
                  <a:pt x="14864042" y="3205228"/>
                  <a:pt x="14850153" y="3203006"/>
                </a:cubicBezTo>
                <a:cubicBezTo>
                  <a:pt x="14836264" y="3200783"/>
                  <a:pt x="14826571" y="3189192"/>
                  <a:pt x="14828504" y="3177114"/>
                </a:cubicBezTo>
                <a:cubicBezTo>
                  <a:pt x="14830436" y="3165037"/>
                  <a:pt x="14843263" y="3157048"/>
                  <a:pt x="14857151" y="3159270"/>
                </a:cubicBezTo>
                <a:close/>
                <a:moveTo>
                  <a:pt x="14717951" y="3156680"/>
                </a:moveTo>
                <a:cubicBezTo>
                  <a:pt x="14732347" y="3158895"/>
                  <a:pt x="14742313" y="3171076"/>
                  <a:pt x="14740652" y="3184364"/>
                </a:cubicBezTo>
                <a:cubicBezTo>
                  <a:pt x="14738991" y="3197652"/>
                  <a:pt x="14725149" y="3205957"/>
                  <a:pt x="14710753" y="3203189"/>
                </a:cubicBezTo>
                <a:cubicBezTo>
                  <a:pt x="14696358" y="3200974"/>
                  <a:pt x="14686391" y="3188794"/>
                  <a:pt x="14688053" y="3175505"/>
                </a:cubicBezTo>
                <a:cubicBezTo>
                  <a:pt x="14690267" y="3162771"/>
                  <a:pt x="14703556" y="3154466"/>
                  <a:pt x="14717951" y="3156680"/>
                </a:cubicBezTo>
                <a:close/>
                <a:moveTo>
                  <a:pt x="15850774" y="3156127"/>
                </a:moveTo>
                <a:cubicBezTo>
                  <a:pt x="15863509" y="3158342"/>
                  <a:pt x="15872367" y="3168862"/>
                  <a:pt x="15870705" y="3180489"/>
                </a:cubicBezTo>
                <a:cubicBezTo>
                  <a:pt x="15869045" y="3192116"/>
                  <a:pt x="15856864" y="3199314"/>
                  <a:pt x="15844130" y="3197653"/>
                </a:cubicBezTo>
                <a:cubicBezTo>
                  <a:pt x="15831395" y="3195438"/>
                  <a:pt x="15822536" y="3184919"/>
                  <a:pt x="15824197" y="3173291"/>
                </a:cubicBezTo>
                <a:cubicBezTo>
                  <a:pt x="15825858" y="3161664"/>
                  <a:pt x="15838039" y="3154466"/>
                  <a:pt x="15850774" y="3156127"/>
                </a:cubicBezTo>
                <a:close/>
                <a:moveTo>
                  <a:pt x="17340717" y="3155574"/>
                </a:moveTo>
                <a:cubicBezTo>
                  <a:pt x="17354559" y="3157788"/>
                  <a:pt x="17363972" y="3169416"/>
                  <a:pt x="17362311" y="3181596"/>
                </a:cubicBezTo>
                <a:cubicBezTo>
                  <a:pt x="17360095" y="3193777"/>
                  <a:pt x="17347362" y="3202083"/>
                  <a:pt x="17333520" y="3199868"/>
                </a:cubicBezTo>
                <a:cubicBezTo>
                  <a:pt x="17319678" y="3197653"/>
                  <a:pt x="17310265" y="3186026"/>
                  <a:pt x="17311926" y="3173845"/>
                </a:cubicBezTo>
                <a:cubicBezTo>
                  <a:pt x="17313587" y="3161664"/>
                  <a:pt x="17326875" y="3153359"/>
                  <a:pt x="17340717" y="3155574"/>
                </a:cubicBezTo>
                <a:close/>
                <a:moveTo>
                  <a:pt x="20297904" y="3150036"/>
                </a:moveTo>
                <a:cubicBezTo>
                  <a:pt x="20312300" y="3152251"/>
                  <a:pt x="20322266" y="3164432"/>
                  <a:pt x="20320050" y="3177166"/>
                </a:cubicBezTo>
                <a:cubicBezTo>
                  <a:pt x="20317838" y="3189901"/>
                  <a:pt x="20304548" y="3198206"/>
                  <a:pt x="20290706" y="3195992"/>
                </a:cubicBezTo>
                <a:cubicBezTo>
                  <a:pt x="20276310" y="3193777"/>
                  <a:pt x="20266346" y="3181596"/>
                  <a:pt x="20268558" y="3168861"/>
                </a:cubicBezTo>
                <a:cubicBezTo>
                  <a:pt x="20270774" y="3156680"/>
                  <a:pt x="20284062" y="3147822"/>
                  <a:pt x="20297904" y="3150036"/>
                </a:cubicBezTo>
                <a:close/>
                <a:moveTo>
                  <a:pt x="10103858" y="3148375"/>
                </a:moveTo>
                <a:cubicBezTo>
                  <a:pt x="10118254" y="3150590"/>
                  <a:pt x="10128221" y="3162771"/>
                  <a:pt x="10126006" y="3175505"/>
                </a:cubicBezTo>
                <a:cubicBezTo>
                  <a:pt x="10123792" y="3188240"/>
                  <a:pt x="10110504" y="3196545"/>
                  <a:pt x="10096660" y="3194331"/>
                </a:cubicBezTo>
                <a:cubicBezTo>
                  <a:pt x="10082265" y="3192116"/>
                  <a:pt x="10072297" y="3179935"/>
                  <a:pt x="10074513" y="3167200"/>
                </a:cubicBezTo>
                <a:cubicBezTo>
                  <a:pt x="10076174" y="3154466"/>
                  <a:pt x="10089463" y="3146161"/>
                  <a:pt x="10103858" y="3148375"/>
                </a:cubicBezTo>
                <a:close/>
                <a:moveTo>
                  <a:pt x="7057405" y="3145607"/>
                </a:moveTo>
                <a:cubicBezTo>
                  <a:pt x="7072355" y="3147822"/>
                  <a:pt x="7082874" y="3160556"/>
                  <a:pt x="7080665" y="3173845"/>
                </a:cubicBezTo>
                <a:cubicBezTo>
                  <a:pt x="7078446" y="3187133"/>
                  <a:pt x="7064603" y="3195992"/>
                  <a:pt x="7049654" y="3193777"/>
                </a:cubicBezTo>
                <a:cubicBezTo>
                  <a:pt x="7034707" y="3191563"/>
                  <a:pt x="7024186" y="3178828"/>
                  <a:pt x="7026403" y="3165540"/>
                </a:cubicBezTo>
                <a:cubicBezTo>
                  <a:pt x="7028612" y="3152251"/>
                  <a:pt x="7042459" y="3143393"/>
                  <a:pt x="7057405" y="3145607"/>
                </a:cubicBezTo>
                <a:close/>
                <a:moveTo>
                  <a:pt x="14152094" y="3142838"/>
                </a:moveTo>
                <a:cubicBezTo>
                  <a:pt x="14168704" y="3145606"/>
                  <a:pt x="14180332" y="3159448"/>
                  <a:pt x="14177563" y="3174398"/>
                </a:cubicBezTo>
                <a:cubicBezTo>
                  <a:pt x="14175348" y="3189347"/>
                  <a:pt x="14159845" y="3198760"/>
                  <a:pt x="14143234" y="3195991"/>
                </a:cubicBezTo>
                <a:cubicBezTo>
                  <a:pt x="14126624" y="3193223"/>
                  <a:pt x="14114998" y="3179381"/>
                  <a:pt x="14117766" y="3164432"/>
                </a:cubicBezTo>
                <a:cubicBezTo>
                  <a:pt x="14120534" y="3149482"/>
                  <a:pt x="14135483" y="3140070"/>
                  <a:pt x="14152094" y="3142838"/>
                </a:cubicBezTo>
                <a:close/>
                <a:moveTo>
                  <a:pt x="9804974" y="3142285"/>
                </a:moveTo>
                <a:cubicBezTo>
                  <a:pt x="9818260" y="3144499"/>
                  <a:pt x="9827675" y="3155573"/>
                  <a:pt x="9825460" y="3167200"/>
                </a:cubicBezTo>
                <a:cubicBezTo>
                  <a:pt x="9823245" y="3178827"/>
                  <a:pt x="9811064" y="3186579"/>
                  <a:pt x="9797776" y="3184918"/>
                </a:cubicBezTo>
                <a:cubicBezTo>
                  <a:pt x="9784486" y="3182703"/>
                  <a:pt x="9775075" y="3171629"/>
                  <a:pt x="9777287" y="3160002"/>
                </a:cubicBezTo>
                <a:cubicBezTo>
                  <a:pt x="9779503" y="3148375"/>
                  <a:pt x="9791685" y="3140070"/>
                  <a:pt x="9804974" y="3142285"/>
                </a:cubicBezTo>
                <a:close/>
                <a:moveTo>
                  <a:pt x="1598753" y="3141732"/>
                </a:moveTo>
                <a:cubicBezTo>
                  <a:pt x="1613702" y="3143946"/>
                  <a:pt x="1623668" y="3156681"/>
                  <a:pt x="1621453" y="3169969"/>
                </a:cubicBezTo>
                <a:cubicBezTo>
                  <a:pt x="1619239" y="3183258"/>
                  <a:pt x="1605951" y="3191563"/>
                  <a:pt x="1591001" y="3189348"/>
                </a:cubicBezTo>
                <a:cubicBezTo>
                  <a:pt x="1576053" y="3187133"/>
                  <a:pt x="1566087" y="3174399"/>
                  <a:pt x="1568302" y="3161111"/>
                </a:cubicBezTo>
                <a:cubicBezTo>
                  <a:pt x="1570516" y="3148376"/>
                  <a:pt x="1584357" y="3139517"/>
                  <a:pt x="1598753" y="3141732"/>
                </a:cubicBezTo>
                <a:close/>
                <a:moveTo>
                  <a:pt x="3402612" y="3141731"/>
                </a:moveTo>
                <a:cubicBezTo>
                  <a:pt x="3417560" y="3143946"/>
                  <a:pt x="3427526" y="3156680"/>
                  <a:pt x="3425865" y="3169969"/>
                </a:cubicBezTo>
                <a:cubicBezTo>
                  <a:pt x="3423650" y="3183257"/>
                  <a:pt x="3409808" y="3192116"/>
                  <a:pt x="3395414" y="3189348"/>
                </a:cubicBezTo>
                <a:cubicBezTo>
                  <a:pt x="3380465" y="3187133"/>
                  <a:pt x="3370498" y="3174398"/>
                  <a:pt x="3372159" y="3161110"/>
                </a:cubicBezTo>
                <a:cubicBezTo>
                  <a:pt x="3373820" y="3147822"/>
                  <a:pt x="3387661" y="3139517"/>
                  <a:pt x="3402612" y="3141731"/>
                </a:cubicBezTo>
                <a:close/>
                <a:moveTo>
                  <a:pt x="10730368" y="3139433"/>
                </a:moveTo>
                <a:cubicBezTo>
                  <a:pt x="10745767" y="3141897"/>
                  <a:pt x="10756449" y="3155153"/>
                  <a:pt x="10754226" y="3169043"/>
                </a:cubicBezTo>
                <a:cubicBezTo>
                  <a:pt x="10752004" y="3182931"/>
                  <a:pt x="10737719" y="3192193"/>
                  <a:pt x="10722320" y="3189729"/>
                </a:cubicBezTo>
                <a:cubicBezTo>
                  <a:pt x="10706922" y="3187265"/>
                  <a:pt x="10696240" y="3174008"/>
                  <a:pt x="10698463" y="3160120"/>
                </a:cubicBezTo>
                <a:cubicBezTo>
                  <a:pt x="10700685" y="3146230"/>
                  <a:pt x="10714970" y="3136969"/>
                  <a:pt x="10730368" y="3139433"/>
                </a:cubicBezTo>
                <a:close/>
                <a:moveTo>
                  <a:pt x="9409669" y="3133980"/>
                </a:moveTo>
                <a:cubicBezTo>
                  <a:pt x="9422404" y="3136195"/>
                  <a:pt x="9431818" y="3147269"/>
                  <a:pt x="9429602" y="3158342"/>
                </a:cubicBezTo>
                <a:cubicBezTo>
                  <a:pt x="9427941" y="3169969"/>
                  <a:pt x="9415759" y="3177721"/>
                  <a:pt x="9403023" y="3175506"/>
                </a:cubicBezTo>
                <a:cubicBezTo>
                  <a:pt x="9390289" y="3173291"/>
                  <a:pt x="9380875" y="3162218"/>
                  <a:pt x="9383091" y="3151144"/>
                </a:cubicBezTo>
                <a:cubicBezTo>
                  <a:pt x="9384751" y="3139517"/>
                  <a:pt x="9396933" y="3132319"/>
                  <a:pt x="9409669" y="3133980"/>
                </a:cubicBezTo>
                <a:close/>
                <a:moveTo>
                  <a:pt x="1413334" y="3133980"/>
                </a:moveTo>
                <a:cubicBezTo>
                  <a:pt x="1427176" y="3136195"/>
                  <a:pt x="1437141" y="3148375"/>
                  <a:pt x="1434927" y="3160556"/>
                </a:cubicBezTo>
                <a:cubicBezTo>
                  <a:pt x="1432712" y="3172737"/>
                  <a:pt x="1419978" y="3181042"/>
                  <a:pt x="1406135" y="3178828"/>
                </a:cubicBezTo>
                <a:cubicBezTo>
                  <a:pt x="1392294" y="3176613"/>
                  <a:pt x="1382328" y="3164432"/>
                  <a:pt x="1384543" y="3152251"/>
                </a:cubicBezTo>
                <a:cubicBezTo>
                  <a:pt x="1386204" y="3140070"/>
                  <a:pt x="1399492" y="3131765"/>
                  <a:pt x="1413334" y="3133980"/>
                </a:cubicBezTo>
                <a:close/>
                <a:moveTo>
                  <a:pt x="16406112" y="3131765"/>
                </a:moveTo>
                <a:cubicBezTo>
                  <a:pt x="16419400" y="3133980"/>
                  <a:pt x="16428259" y="3145053"/>
                  <a:pt x="16426598" y="3156680"/>
                </a:cubicBezTo>
                <a:cubicBezTo>
                  <a:pt x="16424936" y="3168308"/>
                  <a:pt x="16412756" y="3176059"/>
                  <a:pt x="16399467" y="3173844"/>
                </a:cubicBezTo>
                <a:cubicBezTo>
                  <a:pt x="16386179" y="3171630"/>
                  <a:pt x="16377320" y="3160556"/>
                  <a:pt x="16378981" y="3148929"/>
                </a:cubicBezTo>
                <a:cubicBezTo>
                  <a:pt x="16381196" y="3137302"/>
                  <a:pt x="16393377" y="3129550"/>
                  <a:pt x="16406112" y="3131765"/>
                </a:cubicBezTo>
                <a:close/>
                <a:moveTo>
                  <a:pt x="14395740" y="3128980"/>
                </a:moveTo>
                <a:cubicBezTo>
                  <a:pt x="14411742" y="3131541"/>
                  <a:pt x="14422873" y="3145121"/>
                  <a:pt x="14420602" y="3159311"/>
                </a:cubicBezTo>
                <a:cubicBezTo>
                  <a:pt x="14418332" y="3173502"/>
                  <a:pt x="14403519" y="3182930"/>
                  <a:pt x="14387517" y="3180369"/>
                </a:cubicBezTo>
                <a:cubicBezTo>
                  <a:pt x="14371514" y="3177809"/>
                  <a:pt x="14360382" y="3164229"/>
                  <a:pt x="14362653" y="3150039"/>
                </a:cubicBezTo>
                <a:cubicBezTo>
                  <a:pt x="14364923" y="3135848"/>
                  <a:pt x="14379737" y="3126419"/>
                  <a:pt x="14395740" y="3128980"/>
                </a:cubicBezTo>
                <a:close/>
                <a:moveTo>
                  <a:pt x="8868668" y="3128443"/>
                </a:moveTo>
                <a:cubicBezTo>
                  <a:pt x="8881955" y="3130658"/>
                  <a:pt x="8891370" y="3141732"/>
                  <a:pt x="8889156" y="3153359"/>
                </a:cubicBezTo>
                <a:cubicBezTo>
                  <a:pt x="8887493" y="3164986"/>
                  <a:pt x="8874758" y="3172737"/>
                  <a:pt x="8862022" y="3170522"/>
                </a:cubicBezTo>
                <a:cubicBezTo>
                  <a:pt x="8848733" y="3168308"/>
                  <a:pt x="8839322" y="3157234"/>
                  <a:pt x="8841535" y="3145607"/>
                </a:cubicBezTo>
                <a:cubicBezTo>
                  <a:pt x="8843196" y="3134534"/>
                  <a:pt x="8855378" y="3126782"/>
                  <a:pt x="8868668" y="3128443"/>
                </a:cubicBezTo>
                <a:close/>
                <a:moveTo>
                  <a:pt x="21932438" y="3124358"/>
                </a:moveTo>
                <a:cubicBezTo>
                  <a:pt x="21945724" y="3126485"/>
                  <a:pt x="21954966" y="3137755"/>
                  <a:pt x="21953080" y="3149530"/>
                </a:cubicBezTo>
                <a:cubicBezTo>
                  <a:pt x="21951194" y="3161305"/>
                  <a:pt x="21938896" y="3169126"/>
                  <a:pt x="21925610" y="3166999"/>
                </a:cubicBezTo>
                <a:lnTo>
                  <a:pt x="21922390" y="3165195"/>
                </a:lnTo>
                <a:lnTo>
                  <a:pt x="21921492" y="3166508"/>
                </a:lnTo>
                <a:cubicBezTo>
                  <a:pt x="21916438" y="3169692"/>
                  <a:pt x="21909932" y="3171076"/>
                  <a:pt x="21903012" y="3169969"/>
                </a:cubicBezTo>
                <a:lnTo>
                  <a:pt x="21897934" y="3167121"/>
                </a:lnTo>
                <a:lnTo>
                  <a:pt x="21880864" y="3170523"/>
                </a:lnTo>
                <a:lnTo>
                  <a:pt x="21876694" y="3168206"/>
                </a:lnTo>
                <a:lnTo>
                  <a:pt x="21881496" y="3184692"/>
                </a:lnTo>
                <a:cubicBezTo>
                  <a:pt x="21879466" y="3197372"/>
                  <a:pt x="21866074" y="3205773"/>
                  <a:pt x="21851580" y="3203454"/>
                </a:cubicBezTo>
                <a:cubicBezTo>
                  <a:pt x="21837088" y="3201135"/>
                  <a:pt x="21826984" y="3188974"/>
                  <a:pt x="21829012" y="3176293"/>
                </a:cubicBezTo>
                <a:cubicBezTo>
                  <a:pt x="21831042" y="3163612"/>
                  <a:pt x="21844436" y="3155213"/>
                  <a:pt x="21858928" y="3157532"/>
                </a:cubicBezTo>
                <a:lnTo>
                  <a:pt x="21863782" y="3160224"/>
                </a:lnTo>
                <a:lnTo>
                  <a:pt x="21859270" y="3143946"/>
                </a:lnTo>
                <a:cubicBezTo>
                  <a:pt x="21860934" y="3131765"/>
                  <a:pt x="21874220" y="3123460"/>
                  <a:pt x="21888062" y="3125675"/>
                </a:cubicBezTo>
                <a:lnTo>
                  <a:pt x="21894390" y="3129191"/>
                </a:lnTo>
                <a:lnTo>
                  <a:pt x="21910210" y="3126228"/>
                </a:lnTo>
                <a:lnTo>
                  <a:pt x="21914078" y="3128397"/>
                </a:lnTo>
                <a:lnTo>
                  <a:pt x="21914430" y="3127879"/>
                </a:lnTo>
                <a:cubicBezTo>
                  <a:pt x="21919400" y="3124718"/>
                  <a:pt x="21925796" y="3123295"/>
                  <a:pt x="21932438" y="3124358"/>
                </a:cubicBezTo>
                <a:close/>
                <a:moveTo>
                  <a:pt x="12090011" y="3123497"/>
                </a:moveTo>
                <a:cubicBezTo>
                  <a:pt x="12106617" y="3126154"/>
                  <a:pt x="12118200" y="3140057"/>
                  <a:pt x="12115880" y="3154550"/>
                </a:cubicBezTo>
                <a:cubicBezTo>
                  <a:pt x="12113562" y="3169042"/>
                  <a:pt x="12098219" y="3178637"/>
                  <a:pt x="12081613" y="3175980"/>
                </a:cubicBezTo>
                <a:cubicBezTo>
                  <a:pt x="12065007" y="3173323"/>
                  <a:pt x="12053424" y="3159421"/>
                  <a:pt x="12055744" y="3144928"/>
                </a:cubicBezTo>
                <a:cubicBezTo>
                  <a:pt x="12058063" y="3130435"/>
                  <a:pt x="12073405" y="3120840"/>
                  <a:pt x="12090011" y="3123497"/>
                </a:cubicBezTo>
                <a:close/>
                <a:moveTo>
                  <a:pt x="14989807" y="3121799"/>
                </a:moveTo>
                <a:cubicBezTo>
                  <a:pt x="15003094" y="3124014"/>
                  <a:pt x="15011954" y="3135087"/>
                  <a:pt x="15010292" y="3146714"/>
                </a:cubicBezTo>
                <a:cubicBezTo>
                  <a:pt x="15008631" y="3158342"/>
                  <a:pt x="14996450" y="3166093"/>
                  <a:pt x="14983163" y="3163878"/>
                </a:cubicBezTo>
                <a:cubicBezTo>
                  <a:pt x="14969874" y="3161664"/>
                  <a:pt x="14961016" y="3150590"/>
                  <a:pt x="14962676" y="3138963"/>
                </a:cubicBezTo>
                <a:cubicBezTo>
                  <a:pt x="14964891" y="3127336"/>
                  <a:pt x="14976517" y="3119584"/>
                  <a:pt x="14989807" y="3121799"/>
                </a:cubicBezTo>
                <a:close/>
                <a:moveTo>
                  <a:pt x="9983780" y="3121799"/>
                </a:moveTo>
                <a:cubicBezTo>
                  <a:pt x="9997623" y="3124014"/>
                  <a:pt x="10007036" y="3135641"/>
                  <a:pt x="10004821" y="3147822"/>
                </a:cubicBezTo>
                <a:cubicBezTo>
                  <a:pt x="10003159" y="3160003"/>
                  <a:pt x="9990425" y="3167754"/>
                  <a:pt x="9976583" y="3165540"/>
                </a:cubicBezTo>
                <a:cubicBezTo>
                  <a:pt x="9962740" y="3163325"/>
                  <a:pt x="9953327" y="3151698"/>
                  <a:pt x="9955542" y="3139517"/>
                </a:cubicBezTo>
                <a:cubicBezTo>
                  <a:pt x="9957757" y="3127336"/>
                  <a:pt x="9970490" y="3119585"/>
                  <a:pt x="9983780" y="3121799"/>
                </a:cubicBezTo>
                <a:close/>
                <a:moveTo>
                  <a:pt x="15164215" y="3121245"/>
                </a:moveTo>
                <a:cubicBezTo>
                  <a:pt x="15176950" y="3123459"/>
                  <a:pt x="15185808" y="3133979"/>
                  <a:pt x="15184146" y="3145607"/>
                </a:cubicBezTo>
                <a:cubicBezTo>
                  <a:pt x="15182486" y="3157234"/>
                  <a:pt x="15170305" y="3164432"/>
                  <a:pt x="15157571" y="3162771"/>
                </a:cubicBezTo>
                <a:cubicBezTo>
                  <a:pt x="15144836" y="3160556"/>
                  <a:pt x="15135977" y="3150036"/>
                  <a:pt x="15137638" y="3138409"/>
                </a:cubicBezTo>
                <a:cubicBezTo>
                  <a:pt x="15139299" y="3126782"/>
                  <a:pt x="15151480" y="3119030"/>
                  <a:pt x="15164215" y="3121245"/>
                </a:cubicBezTo>
                <a:close/>
                <a:moveTo>
                  <a:pt x="14569013" y="3121245"/>
                </a:moveTo>
                <a:cubicBezTo>
                  <a:pt x="14584516" y="3123460"/>
                  <a:pt x="14595035" y="3136748"/>
                  <a:pt x="14592821" y="3150036"/>
                </a:cubicBezTo>
                <a:cubicBezTo>
                  <a:pt x="14590606" y="3163324"/>
                  <a:pt x="14576764" y="3172737"/>
                  <a:pt x="14561260" y="3169969"/>
                </a:cubicBezTo>
                <a:cubicBezTo>
                  <a:pt x="14545759" y="3167754"/>
                  <a:pt x="14535238" y="3154466"/>
                  <a:pt x="14537453" y="3141177"/>
                </a:cubicBezTo>
                <a:cubicBezTo>
                  <a:pt x="14539668" y="3127889"/>
                  <a:pt x="14554064" y="3119030"/>
                  <a:pt x="14569013" y="3121245"/>
                </a:cubicBezTo>
                <a:close/>
                <a:moveTo>
                  <a:pt x="9642223" y="3116816"/>
                </a:moveTo>
                <a:cubicBezTo>
                  <a:pt x="9654958" y="3119030"/>
                  <a:pt x="9664373" y="3130104"/>
                  <a:pt x="9662156" y="3141178"/>
                </a:cubicBezTo>
                <a:cubicBezTo>
                  <a:pt x="9660496" y="3152805"/>
                  <a:pt x="9648315" y="3160556"/>
                  <a:pt x="9635579" y="3158342"/>
                </a:cubicBezTo>
                <a:cubicBezTo>
                  <a:pt x="9622843" y="3156127"/>
                  <a:pt x="9613431" y="3145053"/>
                  <a:pt x="9615646" y="3133980"/>
                </a:cubicBezTo>
                <a:cubicBezTo>
                  <a:pt x="9617307" y="3122353"/>
                  <a:pt x="9629488" y="3114601"/>
                  <a:pt x="9642223" y="3116816"/>
                </a:cubicBezTo>
                <a:close/>
                <a:moveTo>
                  <a:pt x="8543062" y="3114602"/>
                </a:moveTo>
                <a:cubicBezTo>
                  <a:pt x="8556350" y="3116816"/>
                  <a:pt x="8566317" y="3128444"/>
                  <a:pt x="8564102" y="3140071"/>
                </a:cubicBezTo>
                <a:cubicBezTo>
                  <a:pt x="8562439" y="3152252"/>
                  <a:pt x="8549704" y="3160003"/>
                  <a:pt x="8535863" y="3157788"/>
                </a:cubicBezTo>
                <a:cubicBezTo>
                  <a:pt x="8522574" y="3155574"/>
                  <a:pt x="8512607" y="3143946"/>
                  <a:pt x="8514822" y="3132319"/>
                </a:cubicBezTo>
                <a:cubicBezTo>
                  <a:pt x="8517035" y="3120692"/>
                  <a:pt x="8529221" y="3112387"/>
                  <a:pt x="8543062" y="3114602"/>
                </a:cubicBezTo>
                <a:close/>
                <a:moveTo>
                  <a:pt x="5226522" y="3114569"/>
                </a:moveTo>
                <a:cubicBezTo>
                  <a:pt x="5241319" y="3116936"/>
                  <a:pt x="5251589" y="3129625"/>
                  <a:pt x="5249463" y="3142910"/>
                </a:cubicBezTo>
                <a:cubicBezTo>
                  <a:pt x="5247340" y="3156196"/>
                  <a:pt x="5233620" y="3165046"/>
                  <a:pt x="5218826" y="3162678"/>
                </a:cubicBezTo>
                <a:cubicBezTo>
                  <a:pt x="5204033" y="3160311"/>
                  <a:pt x="5193760" y="3147623"/>
                  <a:pt x="5195888" y="3134337"/>
                </a:cubicBezTo>
                <a:cubicBezTo>
                  <a:pt x="5198011" y="3121052"/>
                  <a:pt x="5211725" y="3112201"/>
                  <a:pt x="5226522" y="3114569"/>
                </a:cubicBezTo>
                <a:close/>
                <a:moveTo>
                  <a:pt x="446076" y="3112940"/>
                </a:moveTo>
                <a:cubicBezTo>
                  <a:pt x="459917" y="3115154"/>
                  <a:pt x="469883" y="3126782"/>
                  <a:pt x="467668" y="3139516"/>
                </a:cubicBezTo>
                <a:cubicBezTo>
                  <a:pt x="465453" y="3151697"/>
                  <a:pt x="452719" y="3160002"/>
                  <a:pt x="438878" y="3157788"/>
                </a:cubicBezTo>
                <a:cubicBezTo>
                  <a:pt x="425036" y="3155573"/>
                  <a:pt x="415070" y="3143946"/>
                  <a:pt x="417285" y="3131211"/>
                </a:cubicBezTo>
                <a:cubicBezTo>
                  <a:pt x="418946" y="3119030"/>
                  <a:pt x="432233" y="3110725"/>
                  <a:pt x="446076" y="3112940"/>
                </a:cubicBezTo>
                <a:close/>
                <a:moveTo>
                  <a:pt x="9184312" y="3109618"/>
                </a:moveTo>
                <a:cubicBezTo>
                  <a:pt x="9197047" y="3111833"/>
                  <a:pt x="9206460" y="3122907"/>
                  <a:pt x="9204245" y="3133980"/>
                </a:cubicBezTo>
                <a:cubicBezTo>
                  <a:pt x="9202584" y="3145607"/>
                  <a:pt x="9190404" y="3153359"/>
                  <a:pt x="9177667" y="3151144"/>
                </a:cubicBezTo>
                <a:cubicBezTo>
                  <a:pt x="9164930" y="3148929"/>
                  <a:pt x="9155519" y="3137856"/>
                  <a:pt x="9157734" y="3126782"/>
                </a:cubicBezTo>
                <a:cubicBezTo>
                  <a:pt x="9159949" y="3115709"/>
                  <a:pt x="9171577" y="3107957"/>
                  <a:pt x="9184312" y="3109618"/>
                </a:cubicBezTo>
                <a:close/>
                <a:moveTo>
                  <a:pt x="10308133" y="3105188"/>
                </a:moveTo>
                <a:cubicBezTo>
                  <a:pt x="10323083" y="3107403"/>
                  <a:pt x="10333049" y="3120138"/>
                  <a:pt x="10330835" y="3132872"/>
                </a:cubicBezTo>
                <a:cubicBezTo>
                  <a:pt x="10328620" y="3146161"/>
                  <a:pt x="10315331" y="3154466"/>
                  <a:pt x="10300381" y="3152251"/>
                </a:cubicBezTo>
                <a:cubicBezTo>
                  <a:pt x="10285432" y="3150036"/>
                  <a:pt x="10275466" y="3137302"/>
                  <a:pt x="10277680" y="3124567"/>
                </a:cubicBezTo>
                <a:cubicBezTo>
                  <a:pt x="10279894" y="3111279"/>
                  <a:pt x="10293737" y="3102974"/>
                  <a:pt x="10308133" y="3105188"/>
                </a:cubicBezTo>
                <a:close/>
                <a:moveTo>
                  <a:pt x="1634217" y="3102420"/>
                </a:moveTo>
                <a:cubicBezTo>
                  <a:pt x="1648612" y="3104635"/>
                  <a:pt x="1658578" y="3116816"/>
                  <a:pt x="1656364" y="3129550"/>
                </a:cubicBezTo>
                <a:cubicBezTo>
                  <a:pt x="1654149" y="3142285"/>
                  <a:pt x="1640861" y="3150590"/>
                  <a:pt x="1626465" y="3148375"/>
                </a:cubicBezTo>
                <a:cubicBezTo>
                  <a:pt x="1612070" y="3146161"/>
                  <a:pt x="1602104" y="3133980"/>
                  <a:pt x="1604319" y="3121245"/>
                </a:cubicBezTo>
                <a:cubicBezTo>
                  <a:pt x="1606534" y="3108511"/>
                  <a:pt x="1619822" y="3100206"/>
                  <a:pt x="1634217" y="3102420"/>
                </a:cubicBezTo>
                <a:close/>
                <a:moveTo>
                  <a:pt x="7462728" y="3101866"/>
                </a:moveTo>
                <a:cubicBezTo>
                  <a:pt x="7477122" y="3104081"/>
                  <a:pt x="7487643" y="3116816"/>
                  <a:pt x="7485428" y="3129550"/>
                </a:cubicBezTo>
                <a:cubicBezTo>
                  <a:pt x="7483215" y="3142285"/>
                  <a:pt x="7469923" y="3151143"/>
                  <a:pt x="7455524" y="3148929"/>
                </a:cubicBezTo>
                <a:cubicBezTo>
                  <a:pt x="7441130" y="3146714"/>
                  <a:pt x="7430612" y="3133979"/>
                  <a:pt x="7432825" y="3121245"/>
                </a:cubicBezTo>
                <a:cubicBezTo>
                  <a:pt x="7434487" y="3107957"/>
                  <a:pt x="7447778" y="3099098"/>
                  <a:pt x="7462728" y="3101866"/>
                </a:cubicBezTo>
                <a:close/>
                <a:moveTo>
                  <a:pt x="3150692" y="3101312"/>
                </a:moveTo>
                <a:cubicBezTo>
                  <a:pt x="3165641" y="3103527"/>
                  <a:pt x="3175607" y="3116262"/>
                  <a:pt x="3173946" y="3129550"/>
                </a:cubicBezTo>
                <a:cubicBezTo>
                  <a:pt x="3171731" y="3142838"/>
                  <a:pt x="3157889" y="3151697"/>
                  <a:pt x="3143494" y="3148929"/>
                </a:cubicBezTo>
                <a:cubicBezTo>
                  <a:pt x="3128545" y="3146714"/>
                  <a:pt x="3118578" y="3133979"/>
                  <a:pt x="3120239" y="3120691"/>
                </a:cubicBezTo>
                <a:cubicBezTo>
                  <a:pt x="3121900" y="3107403"/>
                  <a:pt x="3135742" y="3099098"/>
                  <a:pt x="3150692" y="3101312"/>
                </a:cubicBezTo>
                <a:close/>
                <a:moveTo>
                  <a:pt x="16990793" y="3097437"/>
                </a:moveTo>
                <a:cubicBezTo>
                  <a:pt x="17004082" y="3099652"/>
                  <a:pt x="17013494" y="3111279"/>
                  <a:pt x="17011833" y="3122906"/>
                </a:cubicBezTo>
                <a:cubicBezTo>
                  <a:pt x="17010172" y="3135087"/>
                  <a:pt x="16997437" y="3142838"/>
                  <a:pt x="16984149" y="3140624"/>
                </a:cubicBezTo>
                <a:cubicBezTo>
                  <a:pt x="16970861" y="3138409"/>
                  <a:pt x="16961448" y="3126782"/>
                  <a:pt x="16963109" y="3115155"/>
                </a:cubicBezTo>
                <a:cubicBezTo>
                  <a:pt x="16964770" y="3102974"/>
                  <a:pt x="16977505" y="3095222"/>
                  <a:pt x="16990793" y="3097437"/>
                </a:cubicBezTo>
                <a:close/>
                <a:moveTo>
                  <a:pt x="17599890" y="3096483"/>
                </a:moveTo>
                <a:cubicBezTo>
                  <a:pt x="17613780" y="3098707"/>
                  <a:pt x="17623431" y="3110545"/>
                  <a:pt x="17621449" y="3122925"/>
                </a:cubicBezTo>
                <a:cubicBezTo>
                  <a:pt x="17619467" y="3135304"/>
                  <a:pt x="17606600" y="3143537"/>
                  <a:pt x="17592712" y="3141313"/>
                </a:cubicBezTo>
                <a:cubicBezTo>
                  <a:pt x="17578823" y="3139089"/>
                  <a:pt x="17569171" y="3127251"/>
                  <a:pt x="17571153" y="3114872"/>
                </a:cubicBezTo>
                <a:cubicBezTo>
                  <a:pt x="17573135" y="3102492"/>
                  <a:pt x="17586001" y="3094259"/>
                  <a:pt x="17599890" y="3096483"/>
                </a:cubicBezTo>
                <a:close/>
                <a:moveTo>
                  <a:pt x="16091623" y="3096330"/>
                </a:moveTo>
                <a:cubicBezTo>
                  <a:pt x="16104358" y="3098544"/>
                  <a:pt x="16113216" y="3109064"/>
                  <a:pt x="16111554" y="3120692"/>
                </a:cubicBezTo>
                <a:cubicBezTo>
                  <a:pt x="16109894" y="3132319"/>
                  <a:pt x="16097713" y="3139517"/>
                  <a:pt x="16084979" y="3137856"/>
                </a:cubicBezTo>
                <a:cubicBezTo>
                  <a:pt x="16072244" y="3135641"/>
                  <a:pt x="16063385" y="3125121"/>
                  <a:pt x="16065046" y="3113494"/>
                </a:cubicBezTo>
                <a:cubicBezTo>
                  <a:pt x="16067260" y="3101867"/>
                  <a:pt x="16078888" y="3094115"/>
                  <a:pt x="16091623" y="3096330"/>
                </a:cubicBezTo>
                <a:close/>
                <a:moveTo>
                  <a:pt x="10517760" y="3095223"/>
                </a:moveTo>
                <a:cubicBezTo>
                  <a:pt x="10532710" y="3097438"/>
                  <a:pt x="10543229" y="3110172"/>
                  <a:pt x="10541015" y="3124014"/>
                </a:cubicBezTo>
                <a:cubicBezTo>
                  <a:pt x="10538800" y="3137302"/>
                  <a:pt x="10524958" y="3146161"/>
                  <a:pt x="10510193" y="3143946"/>
                </a:cubicBezTo>
                <a:cubicBezTo>
                  <a:pt x="10495244" y="3141732"/>
                  <a:pt x="10484724" y="3128997"/>
                  <a:pt x="10486939" y="3115155"/>
                </a:cubicBezTo>
                <a:cubicBezTo>
                  <a:pt x="10489153" y="3101313"/>
                  <a:pt x="10502995" y="3093008"/>
                  <a:pt x="10517760" y="3095223"/>
                </a:cubicBezTo>
                <a:close/>
                <a:moveTo>
                  <a:pt x="8203063" y="3093561"/>
                </a:moveTo>
                <a:cubicBezTo>
                  <a:pt x="8216905" y="3095776"/>
                  <a:pt x="8226871" y="3107403"/>
                  <a:pt x="8224662" y="3120138"/>
                </a:cubicBezTo>
                <a:cubicBezTo>
                  <a:pt x="8222444" y="3132319"/>
                  <a:pt x="8209707" y="3140624"/>
                  <a:pt x="8195862" y="3138409"/>
                </a:cubicBezTo>
                <a:cubicBezTo>
                  <a:pt x="8182027" y="3136194"/>
                  <a:pt x="8172059" y="3124567"/>
                  <a:pt x="8174272" y="3111833"/>
                </a:cubicBezTo>
                <a:cubicBezTo>
                  <a:pt x="8176488" y="3099098"/>
                  <a:pt x="8189219" y="3091346"/>
                  <a:pt x="8203063" y="3093561"/>
                </a:cubicBezTo>
                <a:close/>
                <a:moveTo>
                  <a:pt x="19105838" y="3090793"/>
                </a:moveTo>
                <a:cubicBezTo>
                  <a:pt x="19119678" y="3093007"/>
                  <a:pt x="19129646" y="3104635"/>
                  <a:pt x="19127432" y="3117369"/>
                </a:cubicBezTo>
                <a:cubicBezTo>
                  <a:pt x="19125216" y="3129550"/>
                  <a:pt x="19112482" y="3137855"/>
                  <a:pt x="19098638" y="3135641"/>
                </a:cubicBezTo>
                <a:cubicBezTo>
                  <a:pt x="19084798" y="3133426"/>
                  <a:pt x="19074832" y="3121799"/>
                  <a:pt x="19077046" y="3109064"/>
                </a:cubicBezTo>
                <a:cubicBezTo>
                  <a:pt x="19079262" y="3096883"/>
                  <a:pt x="19091994" y="3088578"/>
                  <a:pt x="19105838" y="3090793"/>
                </a:cubicBezTo>
                <a:close/>
                <a:moveTo>
                  <a:pt x="1863961" y="3090239"/>
                </a:moveTo>
                <a:cubicBezTo>
                  <a:pt x="1878911" y="3092454"/>
                  <a:pt x="1888876" y="3105189"/>
                  <a:pt x="1886662" y="3118477"/>
                </a:cubicBezTo>
                <a:cubicBezTo>
                  <a:pt x="1884447" y="3131765"/>
                  <a:pt x="1870605" y="3140070"/>
                  <a:pt x="1856209" y="3137856"/>
                </a:cubicBezTo>
                <a:cubicBezTo>
                  <a:pt x="1841261" y="3135641"/>
                  <a:pt x="1831295" y="3122906"/>
                  <a:pt x="1833510" y="3109618"/>
                </a:cubicBezTo>
                <a:cubicBezTo>
                  <a:pt x="1835724" y="3096330"/>
                  <a:pt x="1849012" y="3088025"/>
                  <a:pt x="1863961" y="3090239"/>
                </a:cubicBezTo>
                <a:close/>
                <a:moveTo>
                  <a:pt x="19358314" y="3089132"/>
                </a:moveTo>
                <a:cubicBezTo>
                  <a:pt x="19372158" y="3091347"/>
                  <a:pt x="19382122" y="3102974"/>
                  <a:pt x="19379908" y="3115709"/>
                </a:cubicBezTo>
                <a:cubicBezTo>
                  <a:pt x="19377694" y="3127890"/>
                  <a:pt x="19364958" y="3136195"/>
                  <a:pt x="19351118" y="3133980"/>
                </a:cubicBezTo>
                <a:cubicBezTo>
                  <a:pt x="19337274" y="3131765"/>
                  <a:pt x="19327308" y="3120138"/>
                  <a:pt x="19329524" y="3107404"/>
                </a:cubicBezTo>
                <a:cubicBezTo>
                  <a:pt x="19331738" y="3094669"/>
                  <a:pt x="19344474" y="3086917"/>
                  <a:pt x="19358314" y="3089132"/>
                </a:cubicBezTo>
                <a:close/>
                <a:moveTo>
                  <a:pt x="14674211" y="3089132"/>
                </a:moveTo>
                <a:cubicBezTo>
                  <a:pt x="14688053" y="3091347"/>
                  <a:pt x="14698019" y="3103528"/>
                  <a:pt x="14696358" y="3115709"/>
                </a:cubicBezTo>
                <a:cubicBezTo>
                  <a:pt x="14694143" y="3128443"/>
                  <a:pt x="14681409" y="3136748"/>
                  <a:pt x="14667013" y="3134533"/>
                </a:cubicBezTo>
                <a:cubicBezTo>
                  <a:pt x="14653171" y="3132319"/>
                  <a:pt x="14643205" y="3120138"/>
                  <a:pt x="14644866" y="3107957"/>
                </a:cubicBezTo>
                <a:cubicBezTo>
                  <a:pt x="14646527" y="3095222"/>
                  <a:pt x="14659815" y="3086917"/>
                  <a:pt x="14674211" y="3089132"/>
                </a:cubicBezTo>
                <a:close/>
                <a:moveTo>
                  <a:pt x="7843689" y="3086364"/>
                </a:moveTo>
                <a:cubicBezTo>
                  <a:pt x="7858086" y="3088579"/>
                  <a:pt x="7868054" y="3100760"/>
                  <a:pt x="7865842" y="3113494"/>
                </a:cubicBezTo>
                <a:cubicBezTo>
                  <a:pt x="7863623" y="3126229"/>
                  <a:pt x="7850886" y="3134534"/>
                  <a:pt x="7836492" y="3132319"/>
                </a:cubicBezTo>
                <a:cubicBezTo>
                  <a:pt x="7822096" y="3130104"/>
                  <a:pt x="7812129" y="3117923"/>
                  <a:pt x="7814345" y="3105189"/>
                </a:cubicBezTo>
                <a:cubicBezTo>
                  <a:pt x="7816006" y="3092454"/>
                  <a:pt x="7829291" y="3084149"/>
                  <a:pt x="7843689" y="3086364"/>
                </a:cubicBezTo>
                <a:close/>
                <a:moveTo>
                  <a:pt x="1216260" y="3084703"/>
                </a:moveTo>
                <a:cubicBezTo>
                  <a:pt x="1230102" y="3086917"/>
                  <a:pt x="1239514" y="3098544"/>
                  <a:pt x="1237299" y="3110725"/>
                </a:cubicBezTo>
                <a:cubicBezTo>
                  <a:pt x="1235638" y="3122906"/>
                  <a:pt x="1222904" y="3130658"/>
                  <a:pt x="1209063" y="3128443"/>
                </a:cubicBezTo>
                <a:cubicBezTo>
                  <a:pt x="1195221" y="3126228"/>
                  <a:pt x="1185808" y="3114601"/>
                  <a:pt x="1188023" y="3102420"/>
                </a:cubicBezTo>
                <a:cubicBezTo>
                  <a:pt x="1189684" y="3090793"/>
                  <a:pt x="1202419" y="3082488"/>
                  <a:pt x="1216260" y="3084703"/>
                </a:cubicBezTo>
                <a:close/>
                <a:moveTo>
                  <a:pt x="11539852" y="3083918"/>
                </a:moveTo>
                <a:cubicBezTo>
                  <a:pt x="11555854" y="3086479"/>
                  <a:pt x="11566985" y="3100058"/>
                  <a:pt x="11564714" y="3114248"/>
                </a:cubicBezTo>
                <a:cubicBezTo>
                  <a:pt x="11562444" y="3128439"/>
                  <a:pt x="11547631" y="3137868"/>
                  <a:pt x="11531628" y="3135307"/>
                </a:cubicBezTo>
                <a:cubicBezTo>
                  <a:pt x="11515626" y="3132747"/>
                  <a:pt x="11504494" y="3119166"/>
                  <a:pt x="11506765" y="3104976"/>
                </a:cubicBezTo>
                <a:cubicBezTo>
                  <a:pt x="11509035" y="3090785"/>
                  <a:pt x="11523849" y="3081357"/>
                  <a:pt x="11539852" y="3083918"/>
                </a:cubicBezTo>
                <a:close/>
                <a:moveTo>
                  <a:pt x="21958934" y="3082488"/>
                </a:moveTo>
                <a:cubicBezTo>
                  <a:pt x="21972222" y="3084702"/>
                  <a:pt x="21981082" y="3095776"/>
                  <a:pt x="21979418" y="3107403"/>
                </a:cubicBezTo>
                <a:cubicBezTo>
                  <a:pt x="21977758" y="3119030"/>
                  <a:pt x="21965578" y="3126782"/>
                  <a:pt x="21952290" y="3124567"/>
                </a:cubicBezTo>
                <a:cubicBezTo>
                  <a:pt x="21939002" y="3122353"/>
                  <a:pt x="21930142" y="3111279"/>
                  <a:pt x="21931804" y="3099652"/>
                </a:cubicBezTo>
                <a:cubicBezTo>
                  <a:pt x="21933464" y="3088025"/>
                  <a:pt x="21945646" y="3080273"/>
                  <a:pt x="21958934" y="3082488"/>
                </a:cubicBezTo>
                <a:close/>
                <a:moveTo>
                  <a:pt x="14814292" y="3079166"/>
                </a:moveTo>
                <a:cubicBezTo>
                  <a:pt x="14827580" y="3081381"/>
                  <a:pt x="14836992" y="3092454"/>
                  <a:pt x="14835331" y="3104635"/>
                </a:cubicBezTo>
                <a:cubicBezTo>
                  <a:pt x="14833671" y="3116816"/>
                  <a:pt x="14820936" y="3124568"/>
                  <a:pt x="14807647" y="3122353"/>
                </a:cubicBezTo>
                <a:cubicBezTo>
                  <a:pt x="14794359" y="3120138"/>
                  <a:pt x="14784947" y="3109065"/>
                  <a:pt x="14786608" y="3096884"/>
                </a:cubicBezTo>
                <a:cubicBezTo>
                  <a:pt x="14788822" y="3084703"/>
                  <a:pt x="14801003" y="3076952"/>
                  <a:pt x="14814292" y="3079166"/>
                </a:cubicBezTo>
                <a:close/>
                <a:moveTo>
                  <a:pt x="11016069" y="3078059"/>
                </a:moveTo>
                <a:cubicBezTo>
                  <a:pt x="11031572" y="3080273"/>
                  <a:pt x="11042646" y="3093562"/>
                  <a:pt x="11040431" y="3107404"/>
                </a:cubicBezTo>
                <a:cubicBezTo>
                  <a:pt x="11038216" y="3121246"/>
                  <a:pt x="11023821" y="3130104"/>
                  <a:pt x="11008317" y="3127890"/>
                </a:cubicBezTo>
                <a:cubicBezTo>
                  <a:pt x="10992815" y="3125675"/>
                  <a:pt x="10981741" y="3112387"/>
                  <a:pt x="10983956" y="3098545"/>
                </a:cubicBezTo>
                <a:cubicBezTo>
                  <a:pt x="10986170" y="3084703"/>
                  <a:pt x="11000567" y="3075291"/>
                  <a:pt x="11016069" y="3078059"/>
                </a:cubicBezTo>
                <a:close/>
                <a:moveTo>
                  <a:pt x="18856683" y="3078058"/>
                </a:moveTo>
                <a:cubicBezTo>
                  <a:pt x="18870525" y="3080273"/>
                  <a:pt x="18880492" y="3091900"/>
                  <a:pt x="18878278" y="3104635"/>
                </a:cubicBezTo>
                <a:cubicBezTo>
                  <a:pt x="18876062" y="3116816"/>
                  <a:pt x="18863327" y="3125121"/>
                  <a:pt x="18849485" y="3122906"/>
                </a:cubicBezTo>
                <a:cubicBezTo>
                  <a:pt x="18835643" y="3120691"/>
                  <a:pt x="18825678" y="3109064"/>
                  <a:pt x="18827892" y="3096330"/>
                </a:cubicBezTo>
                <a:cubicBezTo>
                  <a:pt x="18830107" y="3083595"/>
                  <a:pt x="18842289" y="3075843"/>
                  <a:pt x="18856683" y="3078058"/>
                </a:cubicBezTo>
                <a:close/>
                <a:moveTo>
                  <a:pt x="10175321" y="3076951"/>
                </a:moveTo>
                <a:cubicBezTo>
                  <a:pt x="10189162" y="3079165"/>
                  <a:pt x="10199130" y="3090793"/>
                  <a:pt x="10196915" y="3103527"/>
                </a:cubicBezTo>
                <a:cubicBezTo>
                  <a:pt x="10194700" y="3115708"/>
                  <a:pt x="10181966" y="3124013"/>
                  <a:pt x="10168124" y="3121799"/>
                </a:cubicBezTo>
                <a:cubicBezTo>
                  <a:pt x="10154282" y="3119584"/>
                  <a:pt x="10144315" y="3107957"/>
                  <a:pt x="10146529" y="3095222"/>
                </a:cubicBezTo>
                <a:cubicBezTo>
                  <a:pt x="10148743" y="3083041"/>
                  <a:pt x="10161479" y="3074736"/>
                  <a:pt x="10175321" y="3076951"/>
                </a:cubicBezTo>
                <a:close/>
                <a:moveTo>
                  <a:pt x="20569760" y="3076397"/>
                </a:moveTo>
                <a:cubicBezTo>
                  <a:pt x="20584154" y="3078612"/>
                  <a:pt x="20594122" y="3090793"/>
                  <a:pt x="20591906" y="3103528"/>
                </a:cubicBezTo>
                <a:cubicBezTo>
                  <a:pt x="20589690" y="3116262"/>
                  <a:pt x="20576404" y="3124567"/>
                  <a:pt x="20562562" y="3122353"/>
                </a:cubicBezTo>
                <a:cubicBezTo>
                  <a:pt x="20548720" y="3120138"/>
                  <a:pt x="20538198" y="3107957"/>
                  <a:pt x="20540414" y="3095222"/>
                </a:cubicBezTo>
                <a:cubicBezTo>
                  <a:pt x="20542076" y="3083042"/>
                  <a:pt x="20555364" y="3074183"/>
                  <a:pt x="20569760" y="3076397"/>
                </a:cubicBezTo>
                <a:close/>
                <a:moveTo>
                  <a:pt x="13866951" y="3075291"/>
                </a:moveTo>
                <a:cubicBezTo>
                  <a:pt x="13883561" y="3078059"/>
                  <a:pt x="13895189" y="3091901"/>
                  <a:pt x="13892420" y="3106850"/>
                </a:cubicBezTo>
                <a:cubicBezTo>
                  <a:pt x="13890205" y="3121246"/>
                  <a:pt x="13874702" y="3131212"/>
                  <a:pt x="13858091" y="3128443"/>
                </a:cubicBezTo>
                <a:cubicBezTo>
                  <a:pt x="13841481" y="3125675"/>
                  <a:pt x="13829855" y="3111833"/>
                  <a:pt x="13832623" y="3096884"/>
                </a:cubicBezTo>
                <a:cubicBezTo>
                  <a:pt x="13834837" y="3082488"/>
                  <a:pt x="13850340" y="3072522"/>
                  <a:pt x="13866951" y="3075291"/>
                </a:cubicBezTo>
                <a:close/>
                <a:moveTo>
                  <a:pt x="15563970" y="3075290"/>
                </a:moveTo>
                <a:cubicBezTo>
                  <a:pt x="15576704" y="3077504"/>
                  <a:pt x="15585562" y="3088024"/>
                  <a:pt x="15583348" y="3099098"/>
                </a:cubicBezTo>
                <a:cubicBezTo>
                  <a:pt x="15581687" y="3110171"/>
                  <a:pt x="15570061" y="3117369"/>
                  <a:pt x="15557326" y="3115708"/>
                </a:cubicBezTo>
                <a:cubicBezTo>
                  <a:pt x="15544591" y="3113493"/>
                  <a:pt x="15535731" y="3102974"/>
                  <a:pt x="15537947" y="3091900"/>
                </a:cubicBezTo>
                <a:cubicBezTo>
                  <a:pt x="15539608" y="3080827"/>
                  <a:pt x="15551235" y="3073075"/>
                  <a:pt x="15563970" y="3075290"/>
                </a:cubicBezTo>
                <a:close/>
                <a:moveTo>
                  <a:pt x="6804944" y="3075290"/>
                </a:moveTo>
                <a:cubicBezTo>
                  <a:pt x="6819884" y="3077505"/>
                  <a:pt x="6830399" y="3090239"/>
                  <a:pt x="6828189" y="3103528"/>
                </a:cubicBezTo>
                <a:cubicBezTo>
                  <a:pt x="6825974" y="3116816"/>
                  <a:pt x="6812133" y="3125675"/>
                  <a:pt x="6797178" y="3123460"/>
                </a:cubicBezTo>
                <a:cubicBezTo>
                  <a:pt x="6782229" y="3121245"/>
                  <a:pt x="6771709" y="3108511"/>
                  <a:pt x="6773920" y="3095222"/>
                </a:cubicBezTo>
                <a:cubicBezTo>
                  <a:pt x="6776134" y="3081934"/>
                  <a:pt x="6789980" y="3073075"/>
                  <a:pt x="6804944" y="3075290"/>
                </a:cubicBezTo>
                <a:close/>
                <a:moveTo>
                  <a:pt x="14523057" y="3074736"/>
                </a:moveTo>
                <a:cubicBezTo>
                  <a:pt x="14538006" y="3076951"/>
                  <a:pt x="14547972" y="3089686"/>
                  <a:pt x="14546311" y="3102974"/>
                </a:cubicBezTo>
                <a:cubicBezTo>
                  <a:pt x="14544097" y="3116262"/>
                  <a:pt x="14530255" y="3125121"/>
                  <a:pt x="14515859" y="3122353"/>
                </a:cubicBezTo>
                <a:cubicBezTo>
                  <a:pt x="14500910" y="3120138"/>
                  <a:pt x="14490943" y="3107403"/>
                  <a:pt x="14492605" y="3094115"/>
                </a:cubicBezTo>
                <a:cubicBezTo>
                  <a:pt x="14494266" y="3080827"/>
                  <a:pt x="14508108" y="3071968"/>
                  <a:pt x="14523057" y="3074736"/>
                </a:cubicBezTo>
                <a:close/>
                <a:moveTo>
                  <a:pt x="1455997" y="3068647"/>
                </a:moveTo>
                <a:cubicBezTo>
                  <a:pt x="1469839" y="3070861"/>
                  <a:pt x="1479252" y="3082489"/>
                  <a:pt x="1477037" y="3094669"/>
                </a:cubicBezTo>
                <a:cubicBezTo>
                  <a:pt x="1474822" y="3106850"/>
                  <a:pt x="1462642" y="3114602"/>
                  <a:pt x="1448800" y="3112387"/>
                </a:cubicBezTo>
                <a:cubicBezTo>
                  <a:pt x="1434959" y="3110172"/>
                  <a:pt x="1425546" y="3098545"/>
                  <a:pt x="1427761" y="3086364"/>
                </a:cubicBezTo>
                <a:cubicBezTo>
                  <a:pt x="1429422" y="3074737"/>
                  <a:pt x="1442157" y="3066432"/>
                  <a:pt x="1455997" y="3068647"/>
                </a:cubicBezTo>
                <a:close/>
                <a:moveTo>
                  <a:pt x="21612886" y="3068646"/>
                </a:moveTo>
                <a:cubicBezTo>
                  <a:pt x="21627282" y="3070861"/>
                  <a:pt x="21637246" y="3083042"/>
                  <a:pt x="21635032" y="3095776"/>
                </a:cubicBezTo>
                <a:cubicBezTo>
                  <a:pt x="21632818" y="3108511"/>
                  <a:pt x="21619530" y="3116816"/>
                  <a:pt x="21605134" y="3114602"/>
                </a:cubicBezTo>
                <a:cubicBezTo>
                  <a:pt x="21590738" y="3112387"/>
                  <a:pt x="21580772" y="3100206"/>
                  <a:pt x="21582986" y="3087471"/>
                </a:cubicBezTo>
                <a:cubicBezTo>
                  <a:pt x="21585202" y="3075291"/>
                  <a:pt x="21598490" y="3066432"/>
                  <a:pt x="21612886" y="3068646"/>
                </a:cubicBezTo>
                <a:close/>
                <a:moveTo>
                  <a:pt x="15340460" y="3067250"/>
                </a:moveTo>
                <a:cubicBezTo>
                  <a:pt x="15353141" y="3069280"/>
                  <a:pt x="15361971" y="3079983"/>
                  <a:pt x="15360183" y="3091154"/>
                </a:cubicBezTo>
                <a:cubicBezTo>
                  <a:pt x="15358394" y="3102325"/>
                  <a:pt x="15346664" y="3109736"/>
                  <a:pt x="15333982" y="3107705"/>
                </a:cubicBezTo>
                <a:cubicBezTo>
                  <a:pt x="15321301" y="3105675"/>
                  <a:pt x="15312471" y="3094972"/>
                  <a:pt x="15314260" y="3083801"/>
                </a:cubicBezTo>
                <a:cubicBezTo>
                  <a:pt x="15316048" y="3072630"/>
                  <a:pt x="15327779" y="3065219"/>
                  <a:pt x="15340460" y="3067250"/>
                </a:cubicBezTo>
                <a:close/>
                <a:moveTo>
                  <a:pt x="19614114" y="3066985"/>
                </a:moveTo>
                <a:cubicBezTo>
                  <a:pt x="19627956" y="3069199"/>
                  <a:pt x="19637922" y="3080827"/>
                  <a:pt x="19635706" y="3093561"/>
                </a:cubicBezTo>
                <a:cubicBezTo>
                  <a:pt x="19633492" y="3105742"/>
                  <a:pt x="19620758" y="3114047"/>
                  <a:pt x="19606916" y="3111833"/>
                </a:cubicBezTo>
                <a:cubicBezTo>
                  <a:pt x="19593074" y="3109618"/>
                  <a:pt x="19583106" y="3097991"/>
                  <a:pt x="19585322" y="3085256"/>
                </a:cubicBezTo>
                <a:cubicBezTo>
                  <a:pt x="19586984" y="3073075"/>
                  <a:pt x="19600272" y="3064770"/>
                  <a:pt x="19614114" y="3066985"/>
                </a:cubicBezTo>
                <a:close/>
                <a:moveTo>
                  <a:pt x="14354186" y="3066432"/>
                </a:moveTo>
                <a:cubicBezTo>
                  <a:pt x="14369689" y="3069200"/>
                  <a:pt x="14380762" y="3082488"/>
                  <a:pt x="14378547" y="3096330"/>
                </a:cubicBezTo>
                <a:cubicBezTo>
                  <a:pt x="14376333" y="3110172"/>
                  <a:pt x="14361937" y="3119585"/>
                  <a:pt x="14346435" y="3116816"/>
                </a:cubicBezTo>
                <a:cubicBezTo>
                  <a:pt x="14330931" y="3114048"/>
                  <a:pt x="14319858" y="3100760"/>
                  <a:pt x="14322072" y="3086918"/>
                </a:cubicBezTo>
                <a:cubicBezTo>
                  <a:pt x="14324288" y="3073076"/>
                  <a:pt x="14338682" y="3064217"/>
                  <a:pt x="14354186" y="3066432"/>
                </a:cubicBezTo>
                <a:close/>
                <a:moveTo>
                  <a:pt x="1667468" y="3065878"/>
                </a:moveTo>
                <a:cubicBezTo>
                  <a:pt x="1681310" y="3068092"/>
                  <a:pt x="1691276" y="3080273"/>
                  <a:pt x="1689061" y="3092454"/>
                </a:cubicBezTo>
                <a:cubicBezTo>
                  <a:pt x="1686846" y="3104635"/>
                  <a:pt x="1674112" y="3112940"/>
                  <a:pt x="1660270" y="3110726"/>
                </a:cubicBezTo>
                <a:cubicBezTo>
                  <a:pt x="1646428" y="3108511"/>
                  <a:pt x="1636463" y="3096330"/>
                  <a:pt x="1638678" y="3084149"/>
                </a:cubicBezTo>
                <a:cubicBezTo>
                  <a:pt x="1640339" y="3071968"/>
                  <a:pt x="1653626" y="3063663"/>
                  <a:pt x="1667468" y="3065878"/>
                </a:cubicBezTo>
                <a:close/>
                <a:moveTo>
                  <a:pt x="2898218" y="3065324"/>
                </a:moveTo>
                <a:cubicBezTo>
                  <a:pt x="2913166" y="3067539"/>
                  <a:pt x="2923132" y="3080274"/>
                  <a:pt x="2921471" y="3093562"/>
                </a:cubicBezTo>
                <a:cubicBezTo>
                  <a:pt x="2919811" y="3106850"/>
                  <a:pt x="2905415" y="3115155"/>
                  <a:pt x="2891020" y="3112941"/>
                </a:cubicBezTo>
                <a:cubicBezTo>
                  <a:pt x="2876071" y="3110726"/>
                  <a:pt x="2866104" y="3097991"/>
                  <a:pt x="2867766" y="3084703"/>
                </a:cubicBezTo>
                <a:cubicBezTo>
                  <a:pt x="2869426" y="3071415"/>
                  <a:pt x="2883268" y="3062556"/>
                  <a:pt x="2898218" y="3065324"/>
                </a:cubicBezTo>
                <a:close/>
                <a:moveTo>
                  <a:pt x="5496053" y="3061449"/>
                </a:moveTo>
                <a:cubicBezTo>
                  <a:pt x="5511004" y="3063663"/>
                  <a:pt x="5521523" y="3076398"/>
                  <a:pt x="5519310" y="3089686"/>
                </a:cubicBezTo>
                <a:cubicBezTo>
                  <a:pt x="5517096" y="3102975"/>
                  <a:pt x="5503252" y="3111833"/>
                  <a:pt x="5488303" y="3109065"/>
                </a:cubicBezTo>
                <a:cubicBezTo>
                  <a:pt x="5473354" y="3106850"/>
                  <a:pt x="5462836" y="3094116"/>
                  <a:pt x="5465051" y="3080828"/>
                </a:cubicBezTo>
                <a:cubicBezTo>
                  <a:pt x="5467266" y="3068093"/>
                  <a:pt x="5481108" y="3059234"/>
                  <a:pt x="5496053" y="3061449"/>
                </a:cubicBezTo>
                <a:close/>
                <a:moveTo>
                  <a:pt x="18608083" y="3059234"/>
                </a:moveTo>
                <a:cubicBezTo>
                  <a:pt x="18621925" y="3061449"/>
                  <a:pt x="18631891" y="3073076"/>
                  <a:pt x="18629676" y="3085810"/>
                </a:cubicBezTo>
                <a:cubicBezTo>
                  <a:pt x="18627461" y="3097991"/>
                  <a:pt x="18614727" y="3106296"/>
                  <a:pt x="18600885" y="3104082"/>
                </a:cubicBezTo>
                <a:cubicBezTo>
                  <a:pt x="18587043" y="3101867"/>
                  <a:pt x="18577076" y="3090240"/>
                  <a:pt x="18579292" y="3077505"/>
                </a:cubicBezTo>
                <a:cubicBezTo>
                  <a:pt x="18581506" y="3065324"/>
                  <a:pt x="18594241" y="3057019"/>
                  <a:pt x="18608083" y="3059234"/>
                </a:cubicBezTo>
                <a:close/>
                <a:moveTo>
                  <a:pt x="983719" y="3058680"/>
                </a:moveTo>
                <a:cubicBezTo>
                  <a:pt x="997561" y="3060894"/>
                  <a:pt x="1006974" y="3072522"/>
                  <a:pt x="1004759" y="3084702"/>
                </a:cubicBezTo>
                <a:cubicBezTo>
                  <a:pt x="1003098" y="3096883"/>
                  <a:pt x="990364" y="3104635"/>
                  <a:pt x="976522" y="3102420"/>
                </a:cubicBezTo>
                <a:cubicBezTo>
                  <a:pt x="962681" y="3100205"/>
                  <a:pt x="953268" y="3088578"/>
                  <a:pt x="955483" y="3076397"/>
                </a:cubicBezTo>
                <a:cubicBezTo>
                  <a:pt x="957144" y="3064770"/>
                  <a:pt x="969879" y="3056465"/>
                  <a:pt x="983719" y="3058680"/>
                </a:cubicBezTo>
                <a:close/>
                <a:moveTo>
                  <a:pt x="17856190" y="3057573"/>
                </a:moveTo>
                <a:cubicBezTo>
                  <a:pt x="17870032" y="3059787"/>
                  <a:pt x="17879444" y="3071415"/>
                  <a:pt x="17877783" y="3083596"/>
                </a:cubicBezTo>
                <a:cubicBezTo>
                  <a:pt x="17875568" y="3095776"/>
                  <a:pt x="17862834" y="3104082"/>
                  <a:pt x="17848992" y="3101867"/>
                </a:cubicBezTo>
                <a:cubicBezTo>
                  <a:pt x="17835150" y="3099652"/>
                  <a:pt x="17825738" y="3088025"/>
                  <a:pt x="17827399" y="3075844"/>
                </a:cubicBezTo>
                <a:cubicBezTo>
                  <a:pt x="17829613" y="3063663"/>
                  <a:pt x="17842348" y="3055358"/>
                  <a:pt x="17856190" y="3057573"/>
                </a:cubicBezTo>
                <a:close/>
                <a:moveTo>
                  <a:pt x="9881421" y="3057573"/>
                </a:moveTo>
                <a:cubicBezTo>
                  <a:pt x="9894158" y="3059787"/>
                  <a:pt x="9903570" y="3070861"/>
                  <a:pt x="9901354" y="3081935"/>
                </a:cubicBezTo>
                <a:cubicBezTo>
                  <a:pt x="9899694" y="3093562"/>
                  <a:pt x="9887512" y="3101313"/>
                  <a:pt x="9874777" y="3099099"/>
                </a:cubicBezTo>
                <a:cubicBezTo>
                  <a:pt x="9862041" y="3096884"/>
                  <a:pt x="9852629" y="3085810"/>
                  <a:pt x="9854844" y="3074737"/>
                </a:cubicBezTo>
                <a:cubicBezTo>
                  <a:pt x="9856505" y="3063110"/>
                  <a:pt x="9868686" y="3055358"/>
                  <a:pt x="9881421" y="3057573"/>
                </a:cubicBezTo>
                <a:close/>
                <a:moveTo>
                  <a:pt x="2126956" y="3053143"/>
                </a:moveTo>
                <a:cubicBezTo>
                  <a:pt x="2141905" y="3055358"/>
                  <a:pt x="2151871" y="3068092"/>
                  <a:pt x="2150210" y="3081381"/>
                </a:cubicBezTo>
                <a:cubicBezTo>
                  <a:pt x="2147995" y="3094669"/>
                  <a:pt x="2134153" y="3102974"/>
                  <a:pt x="2119758" y="3100760"/>
                </a:cubicBezTo>
                <a:cubicBezTo>
                  <a:pt x="2104809" y="3098545"/>
                  <a:pt x="2094842" y="3085810"/>
                  <a:pt x="2096503" y="3072522"/>
                </a:cubicBezTo>
                <a:cubicBezTo>
                  <a:pt x="2098164" y="3059234"/>
                  <a:pt x="2112006" y="3050929"/>
                  <a:pt x="2126956" y="3053143"/>
                </a:cubicBezTo>
                <a:close/>
                <a:moveTo>
                  <a:pt x="16656374" y="3051482"/>
                </a:moveTo>
                <a:cubicBezTo>
                  <a:pt x="16669661" y="3053697"/>
                  <a:pt x="16678521" y="3064771"/>
                  <a:pt x="16676859" y="3076398"/>
                </a:cubicBezTo>
                <a:cubicBezTo>
                  <a:pt x="16675198" y="3088025"/>
                  <a:pt x="16663017" y="3095776"/>
                  <a:pt x="16649730" y="3093562"/>
                </a:cubicBezTo>
                <a:cubicBezTo>
                  <a:pt x="16636441" y="3091347"/>
                  <a:pt x="16627583" y="3080274"/>
                  <a:pt x="16629243" y="3068647"/>
                </a:cubicBezTo>
                <a:cubicBezTo>
                  <a:pt x="16630904" y="3057019"/>
                  <a:pt x="16643084" y="3049821"/>
                  <a:pt x="16656374" y="3051482"/>
                </a:cubicBezTo>
                <a:close/>
                <a:moveTo>
                  <a:pt x="14120535" y="3050928"/>
                </a:moveTo>
                <a:cubicBezTo>
                  <a:pt x="14136591" y="3053696"/>
                  <a:pt x="14147664" y="3066985"/>
                  <a:pt x="14145450" y="3081380"/>
                </a:cubicBezTo>
                <a:cubicBezTo>
                  <a:pt x="14143235" y="3095776"/>
                  <a:pt x="14128286" y="3105188"/>
                  <a:pt x="14112229" y="3102420"/>
                </a:cubicBezTo>
                <a:cubicBezTo>
                  <a:pt x="14096172" y="3099651"/>
                  <a:pt x="14085099" y="3086363"/>
                  <a:pt x="14087314" y="3071968"/>
                </a:cubicBezTo>
                <a:cubicBezTo>
                  <a:pt x="14089528" y="3058126"/>
                  <a:pt x="14104477" y="3048713"/>
                  <a:pt x="14120535" y="3050928"/>
                </a:cubicBezTo>
                <a:close/>
                <a:moveTo>
                  <a:pt x="8965045" y="3050928"/>
                </a:moveTo>
                <a:cubicBezTo>
                  <a:pt x="8977781" y="3053143"/>
                  <a:pt x="8987192" y="3064216"/>
                  <a:pt x="8984977" y="3075290"/>
                </a:cubicBezTo>
                <a:cubicBezTo>
                  <a:pt x="8983317" y="3086917"/>
                  <a:pt x="8971135" y="3094115"/>
                  <a:pt x="8958400" y="3092454"/>
                </a:cubicBezTo>
                <a:cubicBezTo>
                  <a:pt x="8945666" y="3090239"/>
                  <a:pt x="8936252" y="3079165"/>
                  <a:pt x="8938467" y="3068092"/>
                </a:cubicBezTo>
                <a:cubicBezTo>
                  <a:pt x="8940127" y="3056465"/>
                  <a:pt x="8952310" y="3048713"/>
                  <a:pt x="8965045" y="3050928"/>
                </a:cubicBezTo>
                <a:close/>
                <a:moveTo>
                  <a:pt x="10055799" y="3048714"/>
                </a:moveTo>
                <a:cubicBezTo>
                  <a:pt x="10069087" y="3050928"/>
                  <a:pt x="10078500" y="3062002"/>
                  <a:pt x="10076287" y="3073629"/>
                </a:cubicBezTo>
                <a:cubicBezTo>
                  <a:pt x="10074623" y="3085256"/>
                  <a:pt x="10061889" y="3093008"/>
                  <a:pt x="10048601" y="3091347"/>
                </a:cubicBezTo>
                <a:cubicBezTo>
                  <a:pt x="10035312" y="3089132"/>
                  <a:pt x="10025899" y="3078059"/>
                  <a:pt x="10028113" y="3066431"/>
                </a:cubicBezTo>
                <a:cubicBezTo>
                  <a:pt x="10030328" y="3054804"/>
                  <a:pt x="10042510" y="3046499"/>
                  <a:pt x="10055799" y="3048714"/>
                </a:cubicBezTo>
                <a:close/>
                <a:moveTo>
                  <a:pt x="15794299" y="3046499"/>
                </a:moveTo>
                <a:cubicBezTo>
                  <a:pt x="15807033" y="3048713"/>
                  <a:pt x="15815892" y="3059233"/>
                  <a:pt x="15813678" y="3070307"/>
                </a:cubicBezTo>
                <a:cubicBezTo>
                  <a:pt x="15812017" y="3081380"/>
                  <a:pt x="15800389" y="3089132"/>
                  <a:pt x="15787654" y="3086917"/>
                </a:cubicBezTo>
                <a:cubicBezTo>
                  <a:pt x="15774921" y="3084702"/>
                  <a:pt x="15766061" y="3074183"/>
                  <a:pt x="15768276" y="3063109"/>
                </a:cubicBezTo>
                <a:cubicBezTo>
                  <a:pt x="15769937" y="3052036"/>
                  <a:pt x="15781565" y="3044838"/>
                  <a:pt x="15794299" y="3046499"/>
                </a:cubicBezTo>
                <a:close/>
                <a:moveTo>
                  <a:pt x="18359481" y="3044284"/>
                </a:moveTo>
                <a:cubicBezTo>
                  <a:pt x="18373323" y="3046499"/>
                  <a:pt x="18383290" y="3058126"/>
                  <a:pt x="18381076" y="3070860"/>
                </a:cubicBezTo>
                <a:cubicBezTo>
                  <a:pt x="18378860" y="3083595"/>
                  <a:pt x="18366127" y="3091346"/>
                  <a:pt x="18352285" y="3089132"/>
                </a:cubicBezTo>
                <a:cubicBezTo>
                  <a:pt x="18338443" y="3086917"/>
                  <a:pt x="18328476" y="3075290"/>
                  <a:pt x="18330690" y="3062555"/>
                </a:cubicBezTo>
                <a:cubicBezTo>
                  <a:pt x="18332906" y="3050374"/>
                  <a:pt x="18345639" y="3042069"/>
                  <a:pt x="18359481" y="3044284"/>
                </a:cubicBezTo>
                <a:close/>
                <a:moveTo>
                  <a:pt x="8647741" y="3043731"/>
                </a:moveTo>
                <a:cubicBezTo>
                  <a:pt x="8661028" y="3045945"/>
                  <a:pt x="8670442" y="3057019"/>
                  <a:pt x="8668228" y="3068646"/>
                </a:cubicBezTo>
                <a:cubicBezTo>
                  <a:pt x="8666567" y="3080273"/>
                  <a:pt x="8653832" y="3088025"/>
                  <a:pt x="8641095" y="3085810"/>
                </a:cubicBezTo>
                <a:cubicBezTo>
                  <a:pt x="8627808" y="3083596"/>
                  <a:pt x="8618397" y="3072522"/>
                  <a:pt x="8620609" y="3060895"/>
                </a:cubicBezTo>
                <a:cubicBezTo>
                  <a:pt x="8622270" y="3049268"/>
                  <a:pt x="8635007" y="3041516"/>
                  <a:pt x="8647741" y="3043731"/>
                </a:cubicBezTo>
                <a:close/>
                <a:moveTo>
                  <a:pt x="12397493" y="3043730"/>
                </a:moveTo>
                <a:cubicBezTo>
                  <a:pt x="12414103" y="3046499"/>
                  <a:pt x="12425730" y="3060341"/>
                  <a:pt x="12422961" y="3074736"/>
                </a:cubicBezTo>
                <a:cubicBezTo>
                  <a:pt x="12420747" y="3089132"/>
                  <a:pt x="12405244" y="3099098"/>
                  <a:pt x="12388634" y="3096330"/>
                </a:cubicBezTo>
                <a:cubicBezTo>
                  <a:pt x="12372023" y="3093561"/>
                  <a:pt x="12360396" y="3079719"/>
                  <a:pt x="12363164" y="3065324"/>
                </a:cubicBezTo>
                <a:cubicBezTo>
                  <a:pt x="12365380" y="3050928"/>
                  <a:pt x="12380883" y="3041516"/>
                  <a:pt x="12397493" y="3043730"/>
                </a:cubicBezTo>
                <a:close/>
                <a:moveTo>
                  <a:pt x="18109220" y="3041516"/>
                </a:moveTo>
                <a:cubicBezTo>
                  <a:pt x="18123062" y="3043731"/>
                  <a:pt x="18132474" y="3055358"/>
                  <a:pt x="18130814" y="3067539"/>
                </a:cubicBezTo>
                <a:cubicBezTo>
                  <a:pt x="18128598" y="3079720"/>
                  <a:pt x="18115864" y="3088025"/>
                  <a:pt x="18102022" y="3085810"/>
                </a:cubicBezTo>
                <a:cubicBezTo>
                  <a:pt x="18088180" y="3083595"/>
                  <a:pt x="18078768" y="3071968"/>
                  <a:pt x="18080429" y="3059787"/>
                </a:cubicBezTo>
                <a:cubicBezTo>
                  <a:pt x="18082643" y="3047606"/>
                  <a:pt x="18095378" y="3039301"/>
                  <a:pt x="18109220" y="3041516"/>
                </a:cubicBezTo>
                <a:close/>
                <a:moveTo>
                  <a:pt x="2643529" y="3041516"/>
                </a:moveTo>
                <a:cubicBezTo>
                  <a:pt x="2658478" y="3043731"/>
                  <a:pt x="2668444" y="3056466"/>
                  <a:pt x="2666783" y="3069754"/>
                </a:cubicBezTo>
                <a:cubicBezTo>
                  <a:pt x="2664568" y="3083042"/>
                  <a:pt x="2650727" y="3091347"/>
                  <a:pt x="2636331" y="3089133"/>
                </a:cubicBezTo>
                <a:cubicBezTo>
                  <a:pt x="2621382" y="3086918"/>
                  <a:pt x="2611415" y="3074183"/>
                  <a:pt x="2613076" y="3060895"/>
                </a:cubicBezTo>
                <a:cubicBezTo>
                  <a:pt x="2615291" y="3047607"/>
                  <a:pt x="2629133" y="3038748"/>
                  <a:pt x="2643529" y="3041516"/>
                </a:cubicBezTo>
                <a:close/>
                <a:moveTo>
                  <a:pt x="2386626" y="3036532"/>
                </a:moveTo>
                <a:cubicBezTo>
                  <a:pt x="2401575" y="3038747"/>
                  <a:pt x="2411541" y="3051481"/>
                  <a:pt x="2409880" y="3064770"/>
                </a:cubicBezTo>
                <a:cubicBezTo>
                  <a:pt x="2407665" y="3078058"/>
                  <a:pt x="2393823" y="3086363"/>
                  <a:pt x="2379428" y="3084149"/>
                </a:cubicBezTo>
                <a:cubicBezTo>
                  <a:pt x="2364479" y="3081934"/>
                  <a:pt x="2354512" y="3069199"/>
                  <a:pt x="2356173" y="3055911"/>
                </a:cubicBezTo>
                <a:cubicBezTo>
                  <a:pt x="2358388" y="3042623"/>
                  <a:pt x="2372230" y="3034318"/>
                  <a:pt x="2386626" y="3036532"/>
                </a:cubicBezTo>
                <a:close/>
                <a:moveTo>
                  <a:pt x="9496083" y="3034872"/>
                </a:moveTo>
                <a:cubicBezTo>
                  <a:pt x="9508820" y="3037087"/>
                  <a:pt x="9517678" y="3047607"/>
                  <a:pt x="9516016" y="3058680"/>
                </a:cubicBezTo>
                <a:cubicBezTo>
                  <a:pt x="9514354" y="3069754"/>
                  <a:pt x="9502729" y="3077505"/>
                  <a:pt x="9489992" y="3075291"/>
                </a:cubicBezTo>
                <a:cubicBezTo>
                  <a:pt x="9477257" y="3073076"/>
                  <a:pt x="9468397" y="3062556"/>
                  <a:pt x="9470059" y="3051482"/>
                </a:cubicBezTo>
                <a:cubicBezTo>
                  <a:pt x="9471720" y="3040409"/>
                  <a:pt x="9483348" y="3033211"/>
                  <a:pt x="9496083" y="3034872"/>
                </a:cubicBezTo>
                <a:close/>
                <a:moveTo>
                  <a:pt x="14948281" y="3032657"/>
                </a:moveTo>
                <a:cubicBezTo>
                  <a:pt x="14961016" y="3034871"/>
                  <a:pt x="14969874" y="3045391"/>
                  <a:pt x="14968212" y="3057018"/>
                </a:cubicBezTo>
                <a:cubicBezTo>
                  <a:pt x="14966552" y="3068646"/>
                  <a:pt x="14954371" y="3075844"/>
                  <a:pt x="14941637" y="3073629"/>
                </a:cubicBezTo>
                <a:cubicBezTo>
                  <a:pt x="14928902" y="3071414"/>
                  <a:pt x="14920043" y="3060894"/>
                  <a:pt x="14921704" y="3049267"/>
                </a:cubicBezTo>
                <a:cubicBezTo>
                  <a:pt x="14923365" y="3038194"/>
                  <a:pt x="14935546" y="3030996"/>
                  <a:pt x="14948281" y="3032657"/>
                </a:cubicBezTo>
                <a:close/>
                <a:moveTo>
                  <a:pt x="1895550" y="3032103"/>
                </a:moveTo>
                <a:cubicBezTo>
                  <a:pt x="1909945" y="3034318"/>
                  <a:pt x="1919911" y="3046499"/>
                  <a:pt x="1917697" y="3059233"/>
                </a:cubicBezTo>
                <a:cubicBezTo>
                  <a:pt x="1915482" y="3071968"/>
                  <a:pt x="1902194" y="3080273"/>
                  <a:pt x="1887798" y="3078059"/>
                </a:cubicBezTo>
                <a:cubicBezTo>
                  <a:pt x="1873404" y="3075844"/>
                  <a:pt x="1863437" y="3063663"/>
                  <a:pt x="1865652" y="3050928"/>
                </a:cubicBezTo>
                <a:cubicBezTo>
                  <a:pt x="1867866" y="3038194"/>
                  <a:pt x="1881155" y="3029889"/>
                  <a:pt x="1895550" y="3032103"/>
                </a:cubicBezTo>
                <a:close/>
                <a:moveTo>
                  <a:pt x="10376828" y="3029888"/>
                </a:moveTo>
                <a:cubicBezTo>
                  <a:pt x="10391224" y="3032103"/>
                  <a:pt x="10401191" y="3044284"/>
                  <a:pt x="10398975" y="3057018"/>
                </a:cubicBezTo>
                <a:cubicBezTo>
                  <a:pt x="10396760" y="3069753"/>
                  <a:pt x="10383473" y="3078058"/>
                  <a:pt x="10369629" y="3075844"/>
                </a:cubicBezTo>
                <a:cubicBezTo>
                  <a:pt x="10355233" y="3073629"/>
                  <a:pt x="10345267" y="3061448"/>
                  <a:pt x="10347482" y="3048713"/>
                </a:cubicBezTo>
                <a:cubicBezTo>
                  <a:pt x="10349143" y="3036533"/>
                  <a:pt x="10362432" y="3027674"/>
                  <a:pt x="10376828" y="3029888"/>
                </a:cubicBezTo>
                <a:close/>
                <a:moveTo>
                  <a:pt x="17246039" y="3026013"/>
                </a:moveTo>
                <a:cubicBezTo>
                  <a:pt x="17259327" y="3028228"/>
                  <a:pt x="17268739" y="3039855"/>
                  <a:pt x="17267079" y="3051482"/>
                </a:cubicBezTo>
                <a:cubicBezTo>
                  <a:pt x="17265418" y="3063110"/>
                  <a:pt x="17252683" y="3071415"/>
                  <a:pt x="17239395" y="3069200"/>
                </a:cubicBezTo>
                <a:cubicBezTo>
                  <a:pt x="17226106" y="3066985"/>
                  <a:pt x="17216694" y="3055358"/>
                  <a:pt x="17218355" y="3043731"/>
                </a:cubicBezTo>
                <a:cubicBezTo>
                  <a:pt x="17220016" y="3031550"/>
                  <a:pt x="17232197" y="3023798"/>
                  <a:pt x="17246039" y="3026013"/>
                </a:cubicBezTo>
                <a:close/>
                <a:moveTo>
                  <a:pt x="218518" y="3023798"/>
                </a:moveTo>
                <a:cubicBezTo>
                  <a:pt x="232360" y="3026013"/>
                  <a:pt x="242326" y="3037640"/>
                  <a:pt x="240111" y="3050375"/>
                </a:cubicBezTo>
                <a:cubicBezTo>
                  <a:pt x="237896" y="3062555"/>
                  <a:pt x="225162" y="3070860"/>
                  <a:pt x="211320" y="3068646"/>
                </a:cubicBezTo>
                <a:cubicBezTo>
                  <a:pt x="197478" y="3066431"/>
                  <a:pt x="187512" y="3054804"/>
                  <a:pt x="189727" y="3042069"/>
                </a:cubicBezTo>
                <a:cubicBezTo>
                  <a:pt x="191389" y="3029888"/>
                  <a:pt x="204676" y="3021583"/>
                  <a:pt x="218518" y="3023798"/>
                </a:cubicBezTo>
                <a:close/>
                <a:moveTo>
                  <a:pt x="6550483" y="3022719"/>
                </a:moveTo>
                <a:cubicBezTo>
                  <a:pt x="6565568" y="3025135"/>
                  <a:pt x="6576077" y="3037863"/>
                  <a:pt x="6573955" y="3051148"/>
                </a:cubicBezTo>
                <a:cubicBezTo>
                  <a:pt x="6571833" y="3064433"/>
                  <a:pt x="6557876" y="3073245"/>
                  <a:pt x="6542790" y="3070829"/>
                </a:cubicBezTo>
                <a:cubicBezTo>
                  <a:pt x="6527688" y="3068413"/>
                  <a:pt x="6517167" y="3055685"/>
                  <a:pt x="6519294" y="3042400"/>
                </a:cubicBezTo>
                <a:cubicBezTo>
                  <a:pt x="6521420" y="3029115"/>
                  <a:pt x="6535393" y="3020303"/>
                  <a:pt x="6550483" y="3022719"/>
                </a:cubicBezTo>
                <a:close/>
                <a:moveTo>
                  <a:pt x="19873786" y="3022137"/>
                </a:moveTo>
                <a:cubicBezTo>
                  <a:pt x="19887630" y="3024352"/>
                  <a:pt x="19897596" y="3035979"/>
                  <a:pt x="19895382" y="3048713"/>
                </a:cubicBezTo>
                <a:cubicBezTo>
                  <a:pt x="19893166" y="3060894"/>
                  <a:pt x="19880434" y="3069199"/>
                  <a:pt x="19866590" y="3066985"/>
                </a:cubicBezTo>
                <a:cubicBezTo>
                  <a:pt x="19852750" y="3064770"/>
                  <a:pt x="19842782" y="3053143"/>
                  <a:pt x="19844996" y="3040408"/>
                </a:cubicBezTo>
                <a:cubicBezTo>
                  <a:pt x="19846658" y="3028227"/>
                  <a:pt x="19859946" y="3019922"/>
                  <a:pt x="19873786" y="3022137"/>
                </a:cubicBezTo>
                <a:close/>
                <a:moveTo>
                  <a:pt x="10797367" y="3022137"/>
                </a:moveTo>
                <a:cubicBezTo>
                  <a:pt x="10812317" y="3024352"/>
                  <a:pt x="10822836" y="3037640"/>
                  <a:pt x="10820622" y="3050928"/>
                </a:cubicBezTo>
                <a:cubicBezTo>
                  <a:pt x="10818407" y="3064217"/>
                  <a:pt x="10804565" y="3073075"/>
                  <a:pt x="10789616" y="3070861"/>
                </a:cubicBezTo>
                <a:cubicBezTo>
                  <a:pt x="10774667" y="3068646"/>
                  <a:pt x="10764147" y="3055358"/>
                  <a:pt x="10766362" y="3042070"/>
                </a:cubicBezTo>
                <a:cubicBezTo>
                  <a:pt x="10768576" y="3028781"/>
                  <a:pt x="10782418" y="3019923"/>
                  <a:pt x="10797367" y="3022137"/>
                </a:cubicBezTo>
                <a:close/>
                <a:moveTo>
                  <a:pt x="8318259" y="3021584"/>
                </a:moveTo>
                <a:cubicBezTo>
                  <a:pt x="8331550" y="3023798"/>
                  <a:pt x="8341516" y="3035426"/>
                  <a:pt x="8339303" y="3047053"/>
                </a:cubicBezTo>
                <a:cubicBezTo>
                  <a:pt x="8337640" y="3059234"/>
                  <a:pt x="8324905" y="3066985"/>
                  <a:pt x="8311062" y="3064770"/>
                </a:cubicBezTo>
                <a:cubicBezTo>
                  <a:pt x="8297774" y="3062555"/>
                  <a:pt x="8287807" y="3050928"/>
                  <a:pt x="8290019" y="3039301"/>
                </a:cubicBezTo>
                <a:cubicBezTo>
                  <a:pt x="8292236" y="3027674"/>
                  <a:pt x="8304971" y="3019369"/>
                  <a:pt x="8318259" y="3021584"/>
                </a:cubicBezTo>
                <a:close/>
                <a:moveTo>
                  <a:pt x="14480424" y="3021583"/>
                </a:moveTo>
                <a:cubicBezTo>
                  <a:pt x="14494819" y="3023798"/>
                  <a:pt x="14504785" y="3035979"/>
                  <a:pt x="14503124" y="3048713"/>
                </a:cubicBezTo>
                <a:cubicBezTo>
                  <a:pt x="14500910" y="3061448"/>
                  <a:pt x="14487622" y="3070307"/>
                  <a:pt x="14473226" y="3067538"/>
                </a:cubicBezTo>
                <a:cubicBezTo>
                  <a:pt x="14458830" y="3065323"/>
                  <a:pt x="14448865" y="3053143"/>
                  <a:pt x="14450524" y="3040408"/>
                </a:cubicBezTo>
                <a:cubicBezTo>
                  <a:pt x="14452740" y="3027673"/>
                  <a:pt x="14466028" y="3019368"/>
                  <a:pt x="14480424" y="3021583"/>
                </a:cubicBezTo>
                <a:close/>
                <a:moveTo>
                  <a:pt x="16336212" y="3020077"/>
                </a:moveTo>
                <a:cubicBezTo>
                  <a:pt x="16349196" y="3022156"/>
                  <a:pt x="16358231" y="3033143"/>
                  <a:pt x="16356394" y="3044616"/>
                </a:cubicBezTo>
                <a:cubicBezTo>
                  <a:pt x="16354557" y="3056089"/>
                  <a:pt x="16342543" y="3063706"/>
                  <a:pt x="16329559" y="3061627"/>
                </a:cubicBezTo>
                <a:cubicBezTo>
                  <a:pt x="16316577" y="3059548"/>
                  <a:pt x="16307541" y="3048561"/>
                  <a:pt x="16309378" y="3037087"/>
                </a:cubicBezTo>
                <a:cubicBezTo>
                  <a:pt x="16311215" y="3025615"/>
                  <a:pt x="16323229" y="3017998"/>
                  <a:pt x="16336212" y="3020077"/>
                </a:cubicBezTo>
                <a:close/>
                <a:moveTo>
                  <a:pt x="7218554" y="3019369"/>
                </a:moveTo>
                <a:cubicBezTo>
                  <a:pt x="7232946" y="3021584"/>
                  <a:pt x="7243482" y="3034318"/>
                  <a:pt x="7241256" y="3047053"/>
                </a:cubicBezTo>
                <a:cubicBezTo>
                  <a:pt x="7239043" y="3059787"/>
                  <a:pt x="7225750" y="3068646"/>
                  <a:pt x="7211358" y="3066431"/>
                </a:cubicBezTo>
                <a:cubicBezTo>
                  <a:pt x="7196962" y="3064217"/>
                  <a:pt x="7186441" y="3051482"/>
                  <a:pt x="7188659" y="3038747"/>
                </a:cubicBezTo>
                <a:cubicBezTo>
                  <a:pt x="7190865" y="3026013"/>
                  <a:pt x="7204157" y="3017154"/>
                  <a:pt x="7218554" y="3019369"/>
                </a:cubicBezTo>
                <a:close/>
                <a:moveTo>
                  <a:pt x="15122135" y="3018815"/>
                </a:moveTo>
                <a:cubicBezTo>
                  <a:pt x="15134869" y="3021029"/>
                  <a:pt x="15143175" y="3031549"/>
                  <a:pt x="15141513" y="3042623"/>
                </a:cubicBezTo>
                <a:cubicBezTo>
                  <a:pt x="15139852" y="3053696"/>
                  <a:pt x="15128226" y="3060894"/>
                  <a:pt x="15115491" y="3059233"/>
                </a:cubicBezTo>
                <a:cubicBezTo>
                  <a:pt x="15102756" y="3057018"/>
                  <a:pt x="15094451" y="3046499"/>
                  <a:pt x="15096112" y="3035425"/>
                </a:cubicBezTo>
                <a:cubicBezTo>
                  <a:pt x="15097773" y="3024352"/>
                  <a:pt x="15109400" y="3016600"/>
                  <a:pt x="15122135" y="3018815"/>
                </a:cubicBezTo>
                <a:close/>
                <a:moveTo>
                  <a:pt x="13580146" y="3017155"/>
                </a:moveTo>
                <a:cubicBezTo>
                  <a:pt x="13596756" y="3019923"/>
                  <a:pt x="13608384" y="3033765"/>
                  <a:pt x="13605615" y="3048714"/>
                </a:cubicBezTo>
                <a:cubicBezTo>
                  <a:pt x="13603400" y="3063110"/>
                  <a:pt x="13587898" y="3073076"/>
                  <a:pt x="13571288" y="3070307"/>
                </a:cubicBezTo>
                <a:cubicBezTo>
                  <a:pt x="13554677" y="3067539"/>
                  <a:pt x="13543050" y="3053697"/>
                  <a:pt x="13545818" y="3038748"/>
                </a:cubicBezTo>
                <a:cubicBezTo>
                  <a:pt x="13548586" y="3024352"/>
                  <a:pt x="13563535" y="3014386"/>
                  <a:pt x="13580146" y="3017155"/>
                </a:cubicBezTo>
                <a:close/>
                <a:moveTo>
                  <a:pt x="20838846" y="3017154"/>
                </a:moveTo>
                <a:cubicBezTo>
                  <a:pt x="20853242" y="3019369"/>
                  <a:pt x="20863208" y="3031550"/>
                  <a:pt x="20860992" y="3044284"/>
                </a:cubicBezTo>
                <a:cubicBezTo>
                  <a:pt x="20858778" y="3057019"/>
                  <a:pt x="20845490" y="3065324"/>
                  <a:pt x="20831646" y="3063109"/>
                </a:cubicBezTo>
                <a:cubicBezTo>
                  <a:pt x="20817252" y="3060894"/>
                  <a:pt x="20807286" y="3048713"/>
                  <a:pt x="20809500" y="3035979"/>
                </a:cubicBezTo>
                <a:cubicBezTo>
                  <a:pt x="20811714" y="3023244"/>
                  <a:pt x="20825002" y="3014939"/>
                  <a:pt x="20838846" y="3017154"/>
                </a:cubicBezTo>
                <a:close/>
                <a:moveTo>
                  <a:pt x="14313214" y="3017154"/>
                </a:moveTo>
                <a:cubicBezTo>
                  <a:pt x="14328716" y="3019369"/>
                  <a:pt x="14339236" y="3032657"/>
                  <a:pt x="14337021" y="3045945"/>
                </a:cubicBezTo>
                <a:cubicBezTo>
                  <a:pt x="14334807" y="3059233"/>
                  <a:pt x="14320965" y="3068646"/>
                  <a:pt x="14305461" y="3065878"/>
                </a:cubicBezTo>
                <a:cubicBezTo>
                  <a:pt x="14289958" y="3063663"/>
                  <a:pt x="14279439" y="3050375"/>
                  <a:pt x="14281653" y="3037086"/>
                </a:cubicBezTo>
                <a:cubicBezTo>
                  <a:pt x="14283869" y="3023244"/>
                  <a:pt x="14297710" y="3014386"/>
                  <a:pt x="14313214" y="3017154"/>
                </a:cubicBezTo>
                <a:close/>
                <a:moveTo>
                  <a:pt x="5765133" y="3017154"/>
                </a:moveTo>
                <a:cubicBezTo>
                  <a:pt x="5780086" y="3019368"/>
                  <a:pt x="5790608" y="3032103"/>
                  <a:pt x="5788391" y="3045391"/>
                </a:cubicBezTo>
                <a:cubicBezTo>
                  <a:pt x="5786177" y="3058680"/>
                  <a:pt x="5772336" y="3067538"/>
                  <a:pt x="5757390" y="3064770"/>
                </a:cubicBezTo>
                <a:cubicBezTo>
                  <a:pt x="5742439" y="3062555"/>
                  <a:pt x="5731919" y="3049821"/>
                  <a:pt x="5734135" y="3036533"/>
                </a:cubicBezTo>
                <a:cubicBezTo>
                  <a:pt x="5736349" y="3023798"/>
                  <a:pt x="5750193" y="3014939"/>
                  <a:pt x="5765133" y="3017154"/>
                </a:cubicBezTo>
                <a:close/>
                <a:moveTo>
                  <a:pt x="1701273" y="3017154"/>
                </a:moveTo>
                <a:cubicBezTo>
                  <a:pt x="1715114" y="3019368"/>
                  <a:pt x="1724527" y="3030996"/>
                  <a:pt x="1722312" y="3043176"/>
                </a:cubicBezTo>
                <a:cubicBezTo>
                  <a:pt x="1720097" y="3055357"/>
                  <a:pt x="1707916" y="3063109"/>
                  <a:pt x="1694075" y="3060894"/>
                </a:cubicBezTo>
                <a:cubicBezTo>
                  <a:pt x="1680233" y="3058680"/>
                  <a:pt x="1670821" y="3047052"/>
                  <a:pt x="1673036" y="3034871"/>
                </a:cubicBezTo>
                <a:cubicBezTo>
                  <a:pt x="1675251" y="3023244"/>
                  <a:pt x="1687985" y="3015493"/>
                  <a:pt x="1701273" y="3017154"/>
                </a:cubicBezTo>
                <a:close/>
                <a:moveTo>
                  <a:pt x="14633239" y="3016047"/>
                </a:moveTo>
                <a:cubicBezTo>
                  <a:pt x="14647080" y="3018261"/>
                  <a:pt x="14656494" y="3029889"/>
                  <a:pt x="14654833" y="3042070"/>
                </a:cubicBezTo>
                <a:cubicBezTo>
                  <a:pt x="14652617" y="3054250"/>
                  <a:pt x="14639884" y="3062556"/>
                  <a:pt x="14626595" y="3060341"/>
                </a:cubicBezTo>
                <a:cubicBezTo>
                  <a:pt x="14612753" y="3058126"/>
                  <a:pt x="14603341" y="3046499"/>
                  <a:pt x="14605002" y="3034318"/>
                </a:cubicBezTo>
                <a:cubicBezTo>
                  <a:pt x="14606663" y="3022137"/>
                  <a:pt x="14619397" y="3013832"/>
                  <a:pt x="14633239" y="3016047"/>
                </a:cubicBezTo>
                <a:close/>
                <a:moveTo>
                  <a:pt x="9274601" y="3015493"/>
                </a:moveTo>
                <a:cubicBezTo>
                  <a:pt x="9287338" y="3017708"/>
                  <a:pt x="9296196" y="3028228"/>
                  <a:pt x="9294534" y="3039301"/>
                </a:cubicBezTo>
                <a:cubicBezTo>
                  <a:pt x="9292873" y="3050375"/>
                  <a:pt x="9281246" y="3058126"/>
                  <a:pt x="9268511" y="3055912"/>
                </a:cubicBezTo>
                <a:cubicBezTo>
                  <a:pt x="9255774" y="3053697"/>
                  <a:pt x="9246915" y="3043177"/>
                  <a:pt x="9248576" y="3032103"/>
                </a:cubicBezTo>
                <a:cubicBezTo>
                  <a:pt x="9250237" y="3021030"/>
                  <a:pt x="9262420" y="3013832"/>
                  <a:pt x="9274601" y="3015493"/>
                </a:cubicBezTo>
                <a:close/>
                <a:moveTo>
                  <a:pt x="9723656" y="3014940"/>
                </a:moveTo>
                <a:cubicBezTo>
                  <a:pt x="9736392" y="3017155"/>
                  <a:pt x="9745250" y="3027674"/>
                  <a:pt x="9743589" y="3038748"/>
                </a:cubicBezTo>
                <a:cubicBezTo>
                  <a:pt x="9741928" y="3049821"/>
                  <a:pt x="9730301" y="3057573"/>
                  <a:pt x="9717564" y="3055358"/>
                </a:cubicBezTo>
                <a:cubicBezTo>
                  <a:pt x="9704830" y="3053144"/>
                  <a:pt x="9695970" y="3042624"/>
                  <a:pt x="9697631" y="3031550"/>
                </a:cubicBezTo>
                <a:cubicBezTo>
                  <a:pt x="9698739" y="3020477"/>
                  <a:pt x="9710921" y="3013279"/>
                  <a:pt x="9723656" y="3014940"/>
                </a:cubicBezTo>
                <a:close/>
                <a:moveTo>
                  <a:pt x="21360962" y="3010510"/>
                </a:moveTo>
                <a:cubicBezTo>
                  <a:pt x="21375358" y="3012725"/>
                  <a:pt x="21385324" y="3024906"/>
                  <a:pt x="21383110" y="3037640"/>
                </a:cubicBezTo>
                <a:cubicBezTo>
                  <a:pt x="21380894" y="3050375"/>
                  <a:pt x="21367606" y="3058680"/>
                  <a:pt x="21353210" y="3056465"/>
                </a:cubicBezTo>
                <a:cubicBezTo>
                  <a:pt x="21338814" y="3054250"/>
                  <a:pt x="21328850" y="3042070"/>
                  <a:pt x="21331064" y="3029335"/>
                </a:cubicBezTo>
                <a:cubicBezTo>
                  <a:pt x="21333278" y="3016600"/>
                  <a:pt x="21346566" y="3008295"/>
                  <a:pt x="21360962" y="3010510"/>
                </a:cubicBezTo>
                <a:close/>
                <a:moveTo>
                  <a:pt x="10243463" y="3007188"/>
                </a:moveTo>
                <a:cubicBezTo>
                  <a:pt x="10257306" y="3009403"/>
                  <a:pt x="10266718" y="3021030"/>
                  <a:pt x="10264504" y="3033211"/>
                </a:cubicBezTo>
                <a:cubicBezTo>
                  <a:pt x="10262845" y="3045392"/>
                  <a:pt x="10250108" y="3053143"/>
                  <a:pt x="10236265" y="3050929"/>
                </a:cubicBezTo>
                <a:cubicBezTo>
                  <a:pt x="10222424" y="3048714"/>
                  <a:pt x="10213010" y="3037087"/>
                  <a:pt x="10215226" y="3024906"/>
                </a:cubicBezTo>
                <a:cubicBezTo>
                  <a:pt x="10217441" y="3012725"/>
                  <a:pt x="10230175" y="3004974"/>
                  <a:pt x="10243463" y="3007188"/>
                </a:cubicBezTo>
                <a:close/>
                <a:moveTo>
                  <a:pt x="10584169" y="3006271"/>
                </a:moveTo>
                <a:cubicBezTo>
                  <a:pt x="10598964" y="3008638"/>
                  <a:pt x="10609273" y="3021083"/>
                  <a:pt x="10607195" y="3034067"/>
                </a:cubicBezTo>
                <a:cubicBezTo>
                  <a:pt x="10605118" y="3047050"/>
                  <a:pt x="10591440" y="3055655"/>
                  <a:pt x="10576645" y="3053288"/>
                </a:cubicBezTo>
                <a:cubicBezTo>
                  <a:pt x="10561851" y="3050921"/>
                  <a:pt x="10551541" y="3038477"/>
                  <a:pt x="10553619" y="3025493"/>
                </a:cubicBezTo>
                <a:cubicBezTo>
                  <a:pt x="10555696" y="3012510"/>
                  <a:pt x="10569374" y="3003904"/>
                  <a:pt x="10584169" y="3006271"/>
                </a:cubicBezTo>
                <a:close/>
                <a:moveTo>
                  <a:pt x="7972175" y="3005527"/>
                </a:moveTo>
                <a:cubicBezTo>
                  <a:pt x="7986016" y="3007742"/>
                  <a:pt x="7995984" y="3019369"/>
                  <a:pt x="7993768" y="3032103"/>
                </a:cubicBezTo>
                <a:cubicBezTo>
                  <a:pt x="7991555" y="3044284"/>
                  <a:pt x="7978822" y="3052589"/>
                  <a:pt x="7964978" y="3050375"/>
                </a:cubicBezTo>
                <a:cubicBezTo>
                  <a:pt x="7951129" y="3048160"/>
                  <a:pt x="7941170" y="3036533"/>
                  <a:pt x="7943384" y="3023798"/>
                </a:cubicBezTo>
                <a:cubicBezTo>
                  <a:pt x="7945045" y="3011617"/>
                  <a:pt x="7958331" y="3003312"/>
                  <a:pt x="7972175" y="3005527"/>
                </a:cubicBezTo>
                <a:close/>
                <a:moveTo>
                  <a:pt x="7606573" y="3003446"/>
                </a:moveTo>
                <a:cubicBezTo>
                  <a:pt x="7620769" y="3005718"/>
                  <a:pt x="7630626" y="3017840"/>
                  <a:pt x="7628597" y="3030522"/>
                </a:cubicBezTo>
                <a:cubicBezTo>
                  <a:pt x="7626563" y="3043203"/>
                  <a:pt x="7613418" y="3051641"/>
                  <a:pt x="7599221" y="3049369"/>
                </a:cubicBezTo>
                <a:cubicBezTo>
                  <a:pt x="7585031" y="3047097"/>
                  <a:pt x="7575171" y="3034975"/>
                  <a:pt x="7577205" y="3022293"/>
                </a:cubicBezTo>
                <a:cubicBezTo>
                  <a:pt x="7579232" y="3009612"/>
                  <a:pt x="7592383" y="3001174"/>
                  <a:pt x="7606573" y="3003446"/>
                </a:cubicBezTo>
                <a:close/>
                <a:moveTo>
                  <a:pt x="14773873" y="3001097"/>
                </a:moveTo>
                <a:cubicBezTo>
                  <a:pt x="14787160" y="3003312"/>
                  <a:pt x="14796020" y="3014386"/>
                  <a:pt x="14794358" y="3026013"/>
                </a:cubicBezTo>
                <a:cubicBezTo>
                  <a:pt x="14792697" y="3037640"/>
                  <a:pt x="14780516" y="3045391"/>
                  <a:pt x="14767229" y="3043176"/>
                </a:cubicBezTo>
                <a:cubicBezTo>
                  <a:pt x="14753940" y="3040962"/>
                  <a:pt x="14745082" y="3029888"/>
                  <a:pt x="14746742" y="3018261"/>
                </a:cubicBezTo>
                <a:cubicBezTo>
                  <a:pt x="14748403" y="3007188"/>
                  <a:pt x="14760583" y="2999436"/>
                  <a:pt x="14773873" y="3001097"/>
                </a:cubicBezTo>
                <a:close/>
                <a:moveTo>
                  <a:pt x="11304535" y="2999437"/>
                </a:moveTo>
                <a:cubicBezTo>
                  <a:pt x="11320038" y="3001651"/>
                  <a:pt x="11331112" y="3014940"/>
                  <a:pt x="11328897" y="3028782"/>
                </a:cubicBezTo>
                <a:cubicBezTo>
                  <a:pt x="11326682" y="3042624"/>
                  <a:pt x="11312287" y="3051482"/>
                  <a:pt x="11296784" y="3049268"/>
                </a:cubicBezTo>
                <a:cubicBezTo>
                  <a:pt x="11281281" y="3047053"/>
                  <a:pt x="11270207" y="3033765"/>
                  <a:pt x="11272422" y="3019923"/>
                </a:cubicBezTo>
                <a:cubicBezTo>
                  <a:pt x="11274637" y="3006081"/>
                  <a:pt x="11289033" y="2996669"/>
                  <a:pt x="11304535" y="2999437"/>
                </a:cubicBezTo>
                <a:close/>
                <a:moveTo>
                  <a:pt x="21681542" y="2999436"/>
                </a:moveTo>
                <a:cubicBezTo>
                  <a:pt x="21688462" y="3000543"/>
                  <a:pt x="21694276" y="3004004"/>
                  <a:pt x="21698082" y="3008710"/>
                </a:cubicBezTo>
                <a:lnTo>
                  <a:pt x="21699660" y="3014585"/>
                </a:lnTo>
                <a:lnTo>
                  <a:pt x="21706456" y="3013278"/>
                </a:lnTo>
                <a:lnTo>
                  <a:pt x="21713190" y="3017051"/>
                </a:lnTo>
                <a:lnTo>
                  <a:pt x="21714554" y="3015009"/>
                </a:lnTo>
                <a:cubicBezTo>
                  <a:pt x="21719468" y="3011895"/>
                  <a:pt x="21725834" y="3010510"/>
                  <a:pt x="21732480" y="3011618"/>
                </a:cubicBezTo>
                <a:cubicBezTo>
                  <a:pt x="21745768" y="3013832"/>
                  <a:pt x="21754626" y="3024906"/>
                  <a:pt x="21752966" y="3036533"/>
                </a:cubicBezTo>
                <a:cubicBezTo>
                  <a:pt x="21751304" y="3048160"/>
                  <a:pt x="21739124" y="3055912"/>
                  <a:pt x="21725834" y="3053697"/>
                </a:cubicBezTo>
                <a:lnTo>
                  <a:pt x="21719326" y="3050031"/>
                </a:lnTo>
                <a:lnTo>
                  <a:pt x="21717460" y="3052797"/>
                </a:lnTo>
                <a:cubicBezTo>
                  <a:pt x="21712408" y="3056050"/>
                  <a:pt x="21705902" y="3057572"/>
                  <a:pt x="21699258" y="3056465"/>
                </a:cubicBezTo>
                <a:cubicBezTo>
                  <a:pt x="21692614" y="3055357"/>
                  <a:pt x="21686938" y="3052035"/>
                  <a:pt x="21683202" y="3047467"/>
                </a:cubicBezTo>
                <a:lnTo>
                  <a:pt x="21681678" y="3041803"/>
                </a:lnTo>
                <a:lnTo>
                  <a:pt x="21674344" y="3043176"/>
                </a:lnTo>
                <a:lnTo>
                  <a:pt x="21669810" y="3040634"/>
                </a:lnTo>
                <a:lnTo>
                  <a:pt x="21663756" y="3049405"/>
                </a:lnTo>
                <a:cubicBezTo>
                  <a:pt x="21658564" y="3052727"/>
                  <a:pt x="21651920" y="3054250"/>
                  <a:pt x="21645000" y="3053143"/>
                </a:cubicBezTo>
                <a:cubicBezTo>
                  <a:pt x="21631158" y="3050928"/>
                  <a:pt x="21621190" y="3039301"/>
                  <a:pt x="21623406" y="3026566"/>
                </a:cubicBezTo>
                <a:cubicBezTo>
                  <a:pt x="21625066" y="3014385"/>
                  <a:pt x="21637802" y="3006080"/>
                  <a:pt x="21652198" y="3008295"/>
                </a:cubicBezTo>
                <a:lnTo>
                  <a:pt x="21657454" y="3011216"/>
                </a:lnTo>
                <a:lnTo>
                  <a:pt x="21663270" y="3002897"/>
                </a:lnTo>
                <a:cubicBezTo>
                  <a:pt x="21668392" y="2999713"/>
                  <a:pt x="21674898" y="2998328"/>
                  <a:pt x="21681542" y="2999436"/>
                </a:cubicBezTo>
                <a:close/>
                <a:moveTo>
                  <a:pt x="757269" y="2995008"/>
                </a:moveTo>
                <a:cubicBezTo>
                  <a:pt x="771111" y="2997222"/>
                  <a:pt x="780524" y="3008850"/>
                  <a:pt x="778309" y="3021030"/>
                </a:cubicBezTo>
                <a:cubicBezTo>
                  <a:pt x="776648" y="3033211"/>
                  <a:pt x="763913" y="3040963"/>
                  <a:pt x="750073" y="3038748"/>
                </a:cubicBezTo>
                <a:cubicBezTo>
                  <a:pt x="736230" y="3036533"/>
                  <a:pt x="726817" y="3024906"/>
                  <a:pt x="729032" y="3012725"/>
                </a:cubicBezTo>
                <a:cubicBezTo>
                  <a:pt x="731248" y="3001098"/>
                  <a:pt x="743428" y="2992793"/>
                  <a:pt x="757269" y="2995008"/>
                </a:cubicBezTo>
                <a:close/>
                <a:moveTo>
                  <a:pt x="6292783" y="2993900"/>
                </a:moveTo>
                <a:cubicBezTo>
                  <a:pt x="6307732" y="2996114"/>
                  <a:pt x="6318252" y="3008849"/>
                  <a:pt x="6316037" y="3022137"/>
                </a:cubicBezTo>
                <a:cubicBezTo>
                  <a:pt x="6313822" y="3035426"/>
                  <a:pt x="6299982" y="3044284"/>
                  <a:pt x="6285032" y="3041516"/>
                </a:cubicBezTo>
                <a:cubicBezTo>
                  <a:pt x="6270083" y="3039301"/>
                  <a:pt x="6259563" y="3026567"/>
                  <a:pt x="6261779" y="3013278"/>
                </a:cubicBezTo>
                <a:cubicBezTo>
                  <a:pt x="6263992" y="3000544"/>
                  <a:pt x="6277834" y="2991685"/>
                  <a:pt x="6292783" y="2993900"/>
                </a:cubicBezTo>
                <a:close/>
                <a:moveTo>
                  <a:pt x="1922710" y="2993900"/>
                </a:moveTo>
                <a:cubicBezTo>
                  <a:pt x="1936552" y="2996114"/>
                  <a:pt x="1946517" y="3008295"/>
                  <a:pt x="1944303" y="3020476"/>
                </a:cubicBezTo>
                <a:cubicBezTo>
                  <a:pt x="1942088" y="3032657"/>
                  <a:pt x="1929354" y="3040962"/>
                  <a:pt x="1915511" y="3038748"/>
                </a:cubicBezTo>
                <a:cubicBezTo>
                  <a:pt x="1901670" y="3036533"/>
                  <a:pt x="1891704" y="3024352"/>
                  <a:pt x="1893919" y="3012171"/>
                </a:cubicBezTo>
                <a:cubicBezTo>
                  <a:pt x="1895580" y="2999437"/>
                  <a:pt x="1908868" y="2991131"/>
                  <a:pt x="1922710" y="2993900"/>
                </a:cubicBezTo>
                <a:close/>
                <a:moveTo>
                  <a:pt x="21102884" y="2993267"/>
                </a:moveTo>
                <a:cubicBezTo>
                  <a:pt x="21117074" y="2995538"/>
                  <a:pt x="21126934" y="3007659"/>
                  <a:pt x="21124906" y="3020340"/>
                </a:cubicBezTo>
                <a:cubicBezTo>
                  <a:pt x="21122876" y="3033021"/>
                  <a:pt x="21109726" y="3041461"/>
                  <a:pt x="21095536" y="3039190"/>
                </a:cubicBezTo>
                <a:cubicBezTo>
                  <a:pt x="21081344" y="3036919"/>
                  <a:pt x="21071486" y="3024798"/>
                  <a:pt x="21073514" y="3012116"/>
                </a:cubicBezTo>
                <a:cubicBezTo>
                  <a:pt x="21075544" y="2999436"/>
                  <a:pt x="21088692" y="2990996"/>
                  <a:pt x="21102884" y="2993267"/>
                </a:cubicBezTo>
                <a:close/>
                <a:moveTo>
                  <a:pt x="6030901" y="2992792"/>
                </a:moveTo>
                <a:cubicBezTo>
                  <a:pt x="6045850" y="2995007"/>
                  <a:pt x="6056368" y="3007742"/>
                  <a:pt x="6054155" y="3021030"/>
                </a:cubicBezTo>
                <a:cubicBezTo>
                  <a:pt x="6051939" y="3034318"/>
                  <a:pt x="6038096" y="3043177"/>
                  <a:pt x="6023148" y="3040408"/>
                </a:cubicBezTo>
                <a:cubicBezTo>
                  <a:pt x="6008197" y="3038194"/>
                  <a:pt x="5997682" y="3025459"/>
                  <a:pt x="5999896" y="3012171"/>
                </a:cubicBezTo>
                <a:cubicBezTo>
                  <a:pt x="6002109" y="2998883"/>
                  <a:pt x="6015949" y="2990024"/>
                  <a:pt x="6030901" y="2992792"/>
                </a:cubicBezTo>
                <a:close/>
                <a:moveTo>
                  <a:pt x="12699800" y="2989471"/>
                </a:moveTo>
                <a:cubicBezTo>
                  <a:pt x="12716410" y="2992239"/>
                  <a:pt x="12728038" y="3006081"/>
                  <a:pt x="12725269" y="3020476"/>
                </a:cubicBezTo>
                <a:cubicBezTo>
                  <a:pt x="12723054" y="3034872"/>
                  <a:pt x="12707552" y="3044838"/>
                  <a:pt x="12690942" y="3042070"/>
                </a:cubicBezTo>
                <a:cubicBezTo>
                  <a:pt x="12674331" y="3039302"/>
                  <a:pt x="12662704" y="3025460"/>
                  <a:pt x="12665472" y="3011064"/>
                </a:cubicBezTo>
                <a:cubicBezTo>
                  <a:pt x="12668240" y="2996668"/>
                  <a:pt x="12683744" y="2986702"/>
                  <a:pt x="12699800" y="2989471"/>
                </a:cubicBezTo>
                <a:close/>
                <a:moveTo>
                  <a:pt x="4672764" y="2989470"/>
                </a:moveTo>
                <a:cubicBezTo>
                  <a:pt x="4687158" y="2991685"/>
                  <a:pt x="4697124" y="3003866"/>
                  <a:pt x="4695463" y="3017154"/>
                </a:cubicBezTo>
                <a:cubicBezTo>
                  <a:pt x="4693249" y="3029889"/>
                  <a:pt x="4679962" y="3038747"/>
                  <a:pt x="4665563" y="3035979"/>
                </a:cubicBezTo>
                <a:cubicBezTo>
                  <a:pt x="4651168" y="3033211"/>
                  <a:pt x="4641200" y="3021583"/>
                  <a:pt x="4642860" y="3008295"/>
                </a:cubicBezTo>
                <a:cubicBezTo>
                  <a:pt x="4644523" y="2995561"/>
                  <a:pt x="4657811" y="2986702"/>
                  <a:pt x="4672764" y="2989470"/>
                </a:cubicBezTo>
                <a:close/>
                <a:moveTo>
                  <a:pt x="16029611" y="2988917"/>
                </a:moveTo>
                <a:cubicBezTo>
                  <a:pt x="16042345" y="2991132"/>
                  <a:pt x="16051204" y="3001651"/>
                  <a:pt x="16048990" y="3012725"/>
                </a:cubicBezTo>
                <a:cubicBezTo>
                  <a:pt x="16047329" y="3023798"/>
                  <a:pt x="16035701" y="3031550"/>
                  <a:pt x="16022966" y="3029335"/>
                </a:cubicBezTo>
                <a:cubicBezTo>
                  <a:pt x="16010233" y="3027121"/>
                  <a:pt x="16001373" y="3016601"/>
                  <a:pt x="16003588" y="3005527"/>
                </a:cubicBezTo>
                <a:cubicBezTo>
                  <a:pt x="16005803" y="2994453"/>
                  <a:pt x="16016877" y="2986702"/>
                  <a:pt x="16029611" y="2988917"/>
                </a:cubicBezTo>
                <a:close/>
                <a:moveTo>
                  <a:pt x="11839940" y="2987256"/>
                </a:moveTo>
                <a:cubicBezTo>
                  <a:pt x="11855998" y="2990024"/>
                  <a:pt x="11867071" y="3003313"/>
                  <a:pt x="11864856" y="3017708"/>
                </a:cubicBezTo>
                <a:cubicBezTo>
                  <a:pt x="11862642" y="3032104"/>
                  <a:pt x="11847693" y="3041516"/>
                  <a:pt x="11831635" y="3038748"/>
                </a:cubicBezTo>
                <a:cubicBezTo>
                  <a:pt x="11815579" y="3035979"/>
                  <a:pt x="11804506" y="3022691"/>
                  <a:pt x="11806720" y="3008296"/>
                </a:cubicBezTo>
                <a:cubicBezTo>
                  <a:pt x="11809488" y="2993900"/>
                  <a:pt x="11823884" y="2984488"/>
                  <a:pt x="11839940" y="2987256"/>
                </a:cubicBezTo>
                <a:close/>
                <a:moveTo>
                  <a:pt x="4419733" y="2985594"/>
                </a:moveTo>
                <a:cubicBezTo>
                  <a:pt x="4434128" y="2987809"/>
                  <a:pt x="4444099" y="2999990"/>
                  <a:pt x="4442436" y="3013278"/>
                </a:cubicBezTo>
                <a:cubicBezTo>
                  <a:pt x="4440220" y="3026013"/>
                  <a:pt x="4426931" y="3034871"/>
                  <a:pt x="4412535" y="3032103"/>
                </a:cubicBezTo>
                <a:cubicBezTo>
                  <a:pt x="4398139" y="3029888"/>
                  <a:pt x="4388173" y="3017707"/>
                  <a:pt x="4389834" y="3004419"/>
                </a:cubicBezTo>
                <a:cubicBezTo>
                  <a:pt x="4392049" y="2991684"/>
                  <a:pt x="4405337" y="2983379"/>
                  <a:pt x="4419733" y="2985594"/>
                </a:cubicBezTo>
                <a:close/>
                <a:moveTo>
                  <a:pt x="14087314" y="2983934"/>
                </a:moveTo>
                <a:cubicBezTo>
                  <a:pt x="14102817" y="2986702"/>
                  <a:pt x="14113890" y="2999437"/>
                  <a:pt x="14111675" y="3013832"/>
                </a:cubicBezTo>
                <a:cubicBezTo>
                  <a:pt x="14109461" y="3027674"/>
                  <a:pt x="14095065" y="3037087"/>
                  <a:pt x="14079561" y="3034318"/>
                </a:cubicBezTo>
                <a:cubicBezTo>
                  <a:pt x="14064059" y="3031550"/>
                  <a:pt x="14052986" y="3018815"/>
                  <a:pt x="14055200" y="3004420"/>
                </a:cubicBezTo>
                <a:cubicBezTo>
                  <a:pt x="14057414" y="2990578"/>
                  <a:pt x="14071810" y="2981166"/>
                  <a:pt x="14087314" y="2983934"/>
                </a:cubicBezTo>
                <a:close/>
                <a:moveTo>
                  <a:pt x="13291127" y="2978397"/>
                </a:moveTo>
                <a:cubicBezTo>
                  <a:pt x="13307737" y="2981166"/>
                  <a:pt x="13319365" y="2995007"/>
                  <a:pt x="13316596" y="3009956"/>
                </a:cubicBezTo>
                <a:cubicBezTo>
                  <a:pt x="13314381" y="3024352"/>
                  <a:pt x="13298878" y="3034318"/>
                  <a:pt x="13282267" y="3031550"/>
                </a:cubicBezTo>
                <a:cubicBezTo>
                  <a:pt x="13265657" y="3028782"/>
                  <a:pt x="13254031" y="3014940"/>
                  <a:pt x="13256799" y="2999990"/>
                </a:cubicBezTo>
                <a:cubicBezTo>
                  <a:pt x="13259567" y="2985041"/>
                  <a:pt x="13274516" y="2975629"/>
                  <a:pt x="13291127" y="2978397"/>
                </a:cubicBezTo>
                <a:close/>
                <a:moveTo>
                  <a:pt x="16905946" y="2977921"/>
                </a:moveTo>
                <a:cubicBezTo>
                  <a:pt x="16919231" y="2980048"/>
                  <a:pt x="16928473" y="2991318"/>
                  <a:pt x="16926587" y="3003093"/>
                </a:cubicBezTo>
                <a:cubicBezTo>
                  <a:pt x="16924702" y="3014868"/>
                  <a:pt x="16912404" y="3022689"/>
                  <a:pt x="16899118" y="3020562"/>
                </a:cubicBezTo>
                <a:cubicBezTo>
                  <a:pt x="16885833" y="3018435"/>
                  <a:pt x="16876592" y="3007165"/>
                  <a:pt x="16878477" y="2995390"/>
                </a:cubicBezTo>
                <a:cubicBezTo>
                  <a:pt x="16880363" y="2983615"/>
                  <a:pt x="16892661" y="2975794"/>
                  <a:pt x="16905946" y="2977921"/>
                </a:cubicBezTo>
                <a:close/>
                <a:moveTo>
                  <a:pt x="4928001" y="2977843"/>
                </a:moveTo>
                <a:cubicBezTo>
                  <a:pt x="4942397" y="2980058"/>
                  <a:pt x="4952364" y="2992239"/>
                  <a:pt x="4950703" y="3005527"/>
                </a:cubicBezTo>
                <a:cubicBezTo>
                  <a:pt x="4948489" y="3018262"/>
                  <a:pt x="4935199" y="3027121"/>
                  <a:pt x="4920805" y="3024352"/>
                </a:cubicBezTo>
                <a:cubicBezTo>
                  <a:pt x="4906410" y="3022137"/>
                  <a:pt x="4896444" y="3009956"/>
                  <a:pt x="4898106" y="2996668"/>
                </a:cubicBezTo>
                <a:cubicBezTo>
                  <a:pt x="4900320" y="2983934"/>
                  <a:pt x="4913609" y="2975075"/>
                  <a:pt x="4928001" y="2977843"/>
                </a:cubicBezTo>
                <a:close/>
                <a:moveTo>
                  <a:pt x="21994922" y="2976736"/>
                </a:moveTo>
                <a:cubicBezTo>
                  <a:pt x="22007658" y="2978951"/>
                  <a:pt x="22016516" y="2989471"/>
                  <a:pt x="22014856" y="3001098"/>
                </a:cubicBezTo>
                <a:cubicBezTo>
                  <a:pt x="22013194" y="3012725"/>
                  <a:pt x="22001014" y="3019923"/>
                  <a:pt x="21988278" y="3017708"/>
                </a:cubicBezTo>
                <a:cubicBezTo>
                  <a:pt x="21975544" y="3015493"/>
                  <a:pt x="21966686" y="3004974"/>
                  <a:pt x="21968346" y="2993346"/>
                </a:cubicBezTo>
                <a:cubicBezTo>
                  <a:pt x="21970562" y="2982273"/>
                  <a:pt x="21982188" y="2975075"/>
                  <a:pt x="21994922" y="2976736"/>
                </a:cubicBezTo>
                <a:close/>
                <a:moveTo>
                  <a:pt x="4168364" y="2976182"/>
                </a:moveTo>
                <a:cubicBezTo>
                  <a:pt x="4182760" y="2978397"/>
                  <a:pt x="4192726" y="2990578"/>
                  <a:pt x="4191065" y="3003866"/>
                </a:cubicBezTo>
                <a:cubicBezTo>
                  <a:pt x="4188850" y="3016601"/>
                  <a:pt x="4175562" y="3025460"/>
                  <a:pt x="4161166" y="3022691"/>
                </a:cubicBezTo>
                <a:cubicBezTo>
                  <a:pt x="4146772" y="3020476"/>
                  <a:pt x="4136804" y="3008295"/>
                  <a:pt x="4138466" y="2995007"/>
                </a:cubicBezTo>
                <a:cubicBezTo>
                  <a:pt x="4140128" y="2982272"/>
                  <a:pt x="4153969" y="2973967"/>
                  <a:pt x="4168364" y="2976182"/>
                </a:cubicBezTo>
                <a:close/>
                <a:moveTo>
                  <a:pt x="13845358" y="2972860"/>
                </a:moveTo>
                <a:cubicBezTo>
                  <a:pt x="13861414" y="2975629"/>
                  <a:pt x="13872487" y="2988917"/>
                  <a:pt x="13870273" y="3003313"/>
                </a:cubicBezTo>
                <a:cubicBezTo>
                  <a:pt x="13868058" y="3017708"/>
                  <a:pt x="13853109" y="3027121"/>
                  <a:pt x="13837052" y="3024352"/>
                </a:cubicBezTo>
                <a:cubicBezTo>
                  <a:pt x="13820995" y="3021584"/>
                  <a:pt x="13809922" y="3008296"/>
                  <a:pt x="13812137" y="2993900"/>
                </a:cubicBezTo>
                <a:cubicBezTo>
                  <a:pt x="13814351" y="2980058"/>
                  <a:pt x="13829300" y="2970092"/>
                  <a:pt x="13845358" y="2972860"/>
                </a:cubicBezTo>
                <a:close/>
                <a:moveTo>
                  <a:pt x="8749102" y="2970645"/>
                </a:moveTo>
                <a:cubicBezTo>
                  <a:pt x="8761836" y="2972860"/>
                  <a:pt x="8771248" y="2983933"/>
                  <a:pt x="8769033" y="2995007"/>
                </a:cubicBezTo>
                <a:cubicBezTo>
                  <a:pt x="8767373" y="3006634"/>
                  <a:pt x="8755191" y="3013832"/>
                  <a:pt x="8742456" y="3012171"/>
                </a:cubicBezTo>
                <a:cubicBezTo>
                  <a:pt x="8729721" y="3010510"/>
                  <a:pt x="8720308" y="2998882"/>
                  <a:pt x="8722524" y="2987809"/>
                </a:cubicBezTo>
                <a:cubicBezTo>
                  <a:pt x="8724185" y="2976182"/>
                  <a:pt x="8736365" y="2968430"/>
                  <a:pt x="8749102" y="2970645"/>
                </a:cubicBezTo>
                <a:close/>
                <a:moveTo>
                  <a:pt x="14274457" y="2969538"/>
                </a:moveTo>
                <a:cubicBezTo>
                  <a:pt x="14289406" y="2971753"/>
                  <a:pt x="14299372" y="2984487"/>
                  <a:pt x="14297711" y="2997775"/>
                </a:cubicBezTo>
                <a:cubicBezTo>
                  <a:pt x="14295495" y="3011063"/>
                  <a:pt x="14281653" y="3019922"/>
                  <a:pt x="14267259" y="3017154"/>
                </a:cubicBezTo>
                <a:cubicBezTo>
                  <a:pt x="14252310" y="3014939"/>
                  <a:pt x="14242343" y="3002205"/>
                  <a:pt x="14244005" y="2988916"/>
                </a:cubicBezTo>
                <a:cubicBezTo>
                  <a:pt x="14245664" y="2976182"/>
                  <a:pt x="14259506" y="2967323"/>
                  <a:pt x="14274457" y="2969538"/>
                </a:cubicBezTo>
                <a:close/>
                <a:moveTo>
                  <a:pt x="12998232" y="2967324"/>
                </a:moveTo>
                <a:cubicBezTo>
                  <a:pt x="13014842" y="2970092"/>
                  <a:pt x="13026469" y="2983934"/>
                  <a:pt x="13023700" y="2998883"/>
                </a:cubicBezTo>
                <a:cubicBezTo>
                  <a:pt x="13021486" y="3013279"/>
                  <a:pt x="13005983" y="3023245"/>
                  <a:pt x="12989373" y="3020476"/>
                </a:cubicBezTo>
                <a:cubicBezTo>
                  <a:pt x="12972762" y="3017708"/>
                  <a:pt x="12961135" y="3003866"/>
                  <a:pt x="12963903" y="2988917"/>
                </a:cubicBezTo>
                <a:cubicBezTo>
                  <a:pt x="12966119" y="2974521"/>
                  <a:pt x="12981622" y="2964555"/>
                  <a:pt x="12998232" y="2967324"/>
                </a:cubicBezTo>
                <a:close/>
                <a:moveTo>
                  <a:pt x="10126158" y="2966769"/>
                </a:moveTo>
                <a:cubicBezTo>
                  <a:pt x="10138893" y="2968984"/>
                  <a:pt x="10148308" y="2980058"/>
                  <a:pt x="10146091" y="2991131"/>
                </a:cubicBezTo>
                <a:cubicBezTo>
                  <a:pt x="10144430" y="3002758"/>
                  <a:pt x="10132248" y="3010510"/>
                  <a:pt x="10119513" y="3008295"/>
                </a:cubicBezTo>
                <a:cubicBezTo>
                  <a:pt x="10106778" y="3006080"/>
                  <a:pt x="10097364" y="2995007"/>
                  <a:pt x="10099579" y="2983933"/>
                </a:cubicBezTo>
                <a:cubicBezTo>
                  <a:pt x="10101795" y="2972860"/>
                  <a:pt x="10112869" y="2964555"/>
                  <a:pt x="10126158" y="2966769"/>
                </a:cubicBezTo>
                <a:close/>
                <a:moveTo>
                  <a:pt x="17499069" y="2966216"/>
                </a:moveTo>
                <a:cubicBezTo>
                  <a:pt x="17512357" y="2968431"/>
                  <a:pt x="17521770" y="2980058"/>
                  <a:pt x="17520109" y="2991685"/>
                </a:cubicBezTo>
                <a:cubicBezTo>
                  <a:pt x="17518448" y="3003313"/>
                  <a:pt x="17505713" y="3011618"/>
                  <a:pt x="17491871" y="3009403"/>
                </a:cubicBezTo>
                <a:cubicBezTo>
                  <a:pt x="17478583" y="3007188"/>
                  <a:pt x="17469171" y="2995561"/>
                  <a:pt x="17470831" y="2983934"/>
                </a:cubicBezTo>
                <a:cubicBezTo>
                  <a:pt x="17473046" y="2971753"/>
                  <a:pt x="17485781" y="2964001"/>
                  <a:pt x="17499069" y="2966216"/>
                </a:cubicBezTo>
                <a:close/>
                <a:moveTo>
                  <a:pt x="2156328" y="2965662"/>
                </a:moveTo>
                <a:cubicBezTo>
                  <a:pt x="2170723" y="2967877"/>
                  <a:pt x="2180689" y="2980058"/>
                  <a:pt x="2178475" y="2992792"/>
                </a:cubicBezTo>
                <a:cubicBezTo>
                  <a:pt x="2176260" y="3005527"/>
                  <a:pt x="2162972" y="3013832"/>
                  <a:pt x="2148576" y="3011618"/>
                </a:cubicBezTo>
                <a:cubicBezTo>
                  <a:pt x="2134181" y="3009403"/>
                  <a:pt x="2124215" y="2997222"/>
                  <a:pt x="2126429" y="2984487"/>
                </a:cubicBezTo>
                <a:cubicBezTo>
                  <a:pt x="2128644" y="2971753"/>
                  <a:pt x="2141932" y="2963448"/>
                  <a:pt x="2156328" y="2965662"/>
                </a:cubicBezTo>
                <a:close/>
                <a:moveTo>
                  <a:pt x="9059209" y="2964001"/>
                </a:moveTo>
                <a:cubicBezTo>
                  <a:pt x="9071945" y="2966216"/>
                  <a:pt x="9080805" y="2976736"/>
                  <a:pt x="9079144" y="2987809"/>
                </a:cubicBezTo>
                <a:cubicBezTo>
                  <a:pt x="9077481" y="2998883"/>
                  <a:pt x="9065854" y="3006634"/>
                  <a:pt x="9053119" y="3004420"/>
                </a:cubicBezTo>
                <a:cubicBezTo>
                  <a:pt x="9040383" y="3002205"/>
                  <a:pt x="9031524" y="2991685"/>
                  <a:pt x="9033186" y="2980612"/>
                </a:cubicBezTo>
                <a:cubicBezTo>
                  <a:pt x="9034847" y="2968985"/>
                  <a:pt x="9046474" y="2961787"/>
                  <a:pt x="9059209" y="2964001"/>
                </a:cubicBezTo>
                <a:close/>
                <a:moveTo>
                  <a:pt x="15515799" y="2962340"/>
                </a:moveTo>
                <a:cubicBezTo>
                  <a:pt x="15527980" y="2964555"/>
                  <a:pt x="15536839" y="2974521"/>
                  <a:pt x="15535178" y="2985595"/>
                </a:cubicBezTo>
                <a:cubicBezTo>
                  <a:pt x="15533516" y="2996668"/>
                  <a:pt x="15521889" y="3003866"/>
                  <a:pt x="15509708" y="3001651"/>
                </a:cubicBezTo>
                <a:cubicBezTo>
                  <a:pt x="15497528" y="2999437"/>
                  <a:pt x="15488668" y="2989471"/>
                  <a:pt x="15490329" y="2978397"/>
                </a:cubicBezTo>
                <a:cubicBezTo>
                  <a:pt x="15492545" y="2967324"/>
                  <a:pt x="15503618" y="2960126"/>
                  <a:pt x="15515799" y="2962340"/>
                </a:cubicBezTo>
                <a:close/>
                <a:moveTo>
                  <a:pt x="1503645" y="2960679"/>
                </a:moveTo>
                <a:cubicBezTo>
                  <a:pt x="1516933" y="2962893"/>
                  <a:pt x="1526346" y="2973967"/>
                  <a:pt x="1524131" y="2986148"/>
                </a:cubicBezTo>
                <a:cubicBezTo>
                  <a:pt x="1522470" y="2997775"/>
                  <a:pt x="1509736" y="3006080"/>
                  <a:pt x="1496448" y="3003865"/>
                </a:cubicBezTo>
                <a:cubicBezTo>
                  <a:pt x="1483159" y="3001651"/>
                  <a:pt x="1473748" y="2990577"/>
                  <a:pt x="1475962" y="2978397"/>
                </a:cubicBezTo>
                <a:cubicBezTo>
                  <a:pt x="1478177" y="2966769"/>
                  <a:pt x="1490358" y="2959018"/>
                  <a:pt x="1503645" y="2960679"/>
                </a:cubicBezTo>
                <a:close/>
                <a:moveTo>
                  <a:pt x="10441648" y="2960126"/>
                </a:moveTo>
                <a:cubicBezTo>
                  <a:pt x="10455491" y="2962341"/>
                  <a:pt x="10465458" y="2973968"/>
                  <a:pt x="10463242" y="2986703"/>
                </a:cubicBezTo>
                <a:cubicBezTo>
                  <a:pt x="10461028" y="2999437"/>
                  <a:pt x="10448292" y="3007188"/>
                  <a:pt x="10434449" y="3004974"/>
                </a:cubicBezTo>
                <a:cubicBezTo>
                  <a:pt x="10420608" y="3002759"/>
                  <a:pt x="10410641" y="2991132"/>
                  <a:pt x="10412857" y="2978397"/>
                </a:cubicBezTo>
                <a:cubicBezTo>
                  <a:pt x="10414517" y="2966216"/>
                  <a:pt x="10427806" y="2957911"/>
                  <a:pt x="10441648" y="2960126"/>
                </a:cubicBezTo>
                <a:close/>
                <a:moveTo>
                  <a:pt x="14442220" y="2959572"/>
                </a:moveTo>
                <a:cubicBezTo>
                  <a:pt x="14456062" y="2961787"/>
                  <a:pt x="14466028" y="2973967"/>
                  <a:pt x="14464367" y="2986148"/>
                </a:cubicBezTo>
                <a:cubicBezTo>
                  <a:pt x="14462153" y="2998883"/>
                  <a:pt x="14449418" y="3007188"/>
                  <a:pt x="14435023" y="3004420"/>
                </a:cubicBezTo>
                <a:cubicBezTo>
                  <a:pt x="14421181" y="3002205"/>
                  <a:pt x="14411215" y="2990024"/>
                  <a:pt x="14412876" y="2977843"/>
                </a:cubicBezTo>
                <a:cubicBezTo>
                  <a:pt x="14415090" y="2965662"/>
                  <a:pt x="14427825" y="2957357"/>
                  <a:pt x="14442220" y="2959572"/>
                </a:cubicBezTo>
                <a:close/>
                <a:moveTo>
                  <a:pt x="21765146" y="2959018"/>
                </a:moveTo>
                <a:cubicBezTo>
                  <a:pt x="21777882" y="2961232"/>
                  <a:pt x="21786740" y="2971752"/>
                  <a:pt x="21785080" y="2983379"/>
                </a:cubicBezTo>
                <a:cubicBezTo>
                  <a:pt x="21783418" y="2994453"/>
                  <a:pt x="21771238" y="3002205"/>
                  <a:pt x="21758502" y="2999990"/>
                </a:cubicBezTo>
                <a:cubicBezTo>
                  <a:pt x="21745768" y="2997775"/>
                  <a:pt x="21736910" y="2987255"/>
                  <a:pt x="21738570" y="2975628"/>
                </a:cubicBezTo>
                <a:cubicBezTo>
                  <a:pt x="21740786" y="2964555"/>
                  <a:pt x="21752412" y="2957357"/>
                  <a:pt x="21765146" y="2959018"/>
                </a:cubicBezTo>
                <a:close/>
                <a:moveTo>
                  <a:pt x="20136782" y="2958465"/>
                </a:moveTo>
                <a:cubicBezTo>
                  <a:pt x="20150626" y="2960680"/>
                  <a:pt x="20160592" y="2972307"/>
                  <a:pt x="20158378" y="2985041"/>
                </a:cubicBezTo>
                <a:cubicBezTo>
                  <a:pt x="20156162" y="2997222"/>
                  <a:pt x="20143430" y="3005527"/>
                  <a:pt x="20129586" y="3003313"/>
                </a:cubicBezTo>
                <a:cubicBezTo>
                  <a:pt x="20115746" y="3001098"/>
                  <a:pt x="20105778" y="2989471"/>
                  <a:pt x="20107992" y="2976736"/>
                </a:cubicBezTo>
                <a:cubicBezTo>
                  <a:pt x="20109654" y="2964555"/>
                  <a:pt x="20122942" y="2956250"/>
                  <a:pt x="20136782" y="2958465"/>
                </a:cubicBezTo>
                <a:close/>
                <a:moveTo>
                  <a:pt x="9957319" y="2956804"/>
                </a:moveTo>
                <a:cubicBezTo>
                  <a:pt x="9970053" y="2959019"/>
                  <a:pt x="9978912" y="2969538"/>
                  <a:pt x="9977251" y="2980612"/>
                </a:cubicBezTo>
                <a:cubicBezTo>
                  <a:pt x="9975590" y="2991685"/>
                  <a:pt x="9963963" y="2999437"/>
                  <a:pt x="9951227" y="2997222"/>
                </a:cubicBezTo>
                <a:cubicBezTo>
                  <a:pt x="9938492" y="2995008"/>
                  <a:pt x="9929633" y="2984488"/>
                  <a:pt x="9931294" y="2973414"/>
                </a:cubicBezTo>
                <a:cubicBezTo>
                  <a:pt x="9932955" y="2962341"/>
                  <a:pt x="9944583" y="2955143"/>
                  <a:pt x="9957319" y="2956804"/>
                </a:cubicBezTo>
                <a:close/>
                <a:moveTo>
                  <a:pt x="3918658" y="2956249"/>
                </a:moveTo>
                <a:cubicBezTo>
                  <a:pt x="3933054" y="2958464"/>
                  <a:pt x="3943020" y="2970645"/>
                  <a:pt x="3941359" y="2983933"/>
                </a:cubicBezTo>
                <a:cubicBezTo>
                  <a:pt x="3939144" y="2996668"/>
                  <a:pt x="3925856" y="3005526"/>
                  <a:pt x="3911461" y="3002758"/>
                </a:cubicBezTo>
                <a:cubicBezTo>
                  <a:pt x="3897066" y="2999990"/>
                  <a:pt x="3887100" y="2988363"/>
                  <a:pt x="3888760" y="2975074"/>
                </a:cubicBezTo>
                <a:cubicBezTo>
                  <a:pt x="3890975" y="2962893"/>
                  <a:pt x="3904264" y="2954035"/>
                  <a:pt x="3918658" y="2956249"/>
                </a:cubicBezTo>
                <a:close/>
                <a:moveTo>
                  <a:pt x="8428478" y="2953482"/>
                </a:moveTo>
                <a:cubicBezTo>
                  <a:pt x="8441766" y="2955696"/>
                  <a:pt x="8451176" y="2966770"/>
                  <a:pt x="8448965" y="2978397"/>
                </a:cubicBezTo>
                <a:cubicBezTo>
                  <a:pt x="8447304" y="2990024"/>
                  <a:pt x="8434571" y="2997776"/>
                  <a:pt x="8421832" y="2995561"/>
                </a:cubicBezTo>
                <a:cubicBezTo>
                  <a:pt x="8408543" y="2993346"/>
                  <a:pt x="8399134" y="2982273"/>
                  <a:pt x="8401347" y="2970646"/>
                </a:cubicBezTo>
                <a:cubicBezTo>
                  <a:pt x="8403007" y="2959019"/>
                  <a:pt x="8415189" y="2951267"/>
                  <a:pt x="8428478" y="2953482"/>
                </a:cubicBezTo>
                <a:close/>
                <a:moveTo>
                  <a:pt x="15297097" y="2953481"/>
                </a:moveTo>
                <a:cubicBezTo>
                  <a:pt x="15309278" y="2955696"/>
                  <a:pt x="15318137" y="2965662"/>
                  <a:pt x="15315921" y="2976736"/>
                </a:cubicBezTo>
                <a:cubicBezTo>
                  <a:pt x="15314260" y="2987809"/>
                  <a:pt x="15302634" y="2995007"/>
                  <a:pt x="15290453" y="2992792"/>
                </a:cubicBezTo>
                <a:cubicBezTo>
                  <a:pt x="15278271" y="2990577"/>
                  <a:pt x="15269413" y="2980611"/>
                  <a:pt x="15271627" y="2969538"/>
                </a:cubicBezTo>
                <a:cubicBezTo>
                  <a:pt x="15273289" y="2958464"/>
                  <a:pt x="15284362" y="2951267"/>
                  <a:pt x="15297097" y="2953481"/>
                </a:cubicBezTo>
                <a:close/>
                <a:moveTo>
                  <a:pt x="11076974" y="2950713"/>
                </a:moveTo>
                <a:cubicBezTo>
                  <a:pt x="11091924" y="2952928"/>
                  <a:pt x="11102443" y="2966216"/>
                  <a:pt x="11100229" y="2979504"/>
                </a:cubicBezTo>
                <a:cubicBezTo>
                  <a:pt x="11098014" y="2992792"/>
                  <a:pt x="11084172" y="3001651"/>
                  <a:pt x="11069223" y="2999437"/>
                </a:cubicBezTo>
                <a:cubicBezTo>
                  <a:pt x="11054274" y="2997222"/>
                  <a:pt x="11043754" y="2983934"/>
                  <a:pt x="11045969" y="2970645"/>
                </a:cubicBezTo>
                <a:cubicBezTo>
                  <a:pt x="11048183" y="2957357"/>
                  <a:pt x="11062025" y="2948498"/>
                  <a:pt x="11076974" y="2950713"/>
                </a:cubicBezTo>
                <a:close/>
                <a:moveTo>
                  <a:pt x="1949869" y="2949606"/>
                </a:moveTo>
                <a:cubicBezTo>
                  <a:pt x="1963711" y="2951821"/>
                  <a:pt x="1973123" y="2963448"/>
                  <a:pt x="1970908" y="2975629"/>
                </a:cubicBezTo>
                <a:cubicBezTo>
                  <a:pt x="1968693" y="2987810"/>
                  <a:pt x="1956513" y="2995561"/>
                  <a:pt x="1942672" y="2993346"/>
                </a:cubicBezTo>
                <a:cubicBezTo>
                  <a:pt x="1928830" y="2991132"/>
                  <a:pt x="1919417" y="2979504"/>
                  <a:pt x="1921632" y="2967324"/>
                </a:cubicBezTo>
                <a:cubicBezTo>
                  <a:pt x="1923293" y="2955143"/>
                  <a:pt x="1936028" y="2947391"/>
                  <a:pt x="1949869" y="2949606"/>
                </a:cubicBezTo>
                <a:close/>
                <a:moveTo>
                  <a:pt x="5187128" y="2947945"/>
                </a:moveTo>
                <a:cubicBezTo>
                  <a:pt x="5201526" y="2950160"/>
                  <a:pt x="5211489" y="2962341"/>
                  <a:pt x="5209827" y="2975629"/>
                </a:cubicBezTo>
                <a:cubicBezTo>
                  <a:pt x="5207614" y="2988364"/>
                  <a:pt x="5194325" y="2997222"/>
                  <a:pt x="5179931" y="2994454"/>
                </a:cubicBezTo>
                <a:cubicBezTo>
                  <a:pt x="5165533" y="2992239"/>
                  <a:pt x="5155565" y="2980058"/>
                  <a:pt x="5157226" y="2966770"/>
                </a:cubicBezTo>
                <a:cubicBezTo>
                  <a:pt x="5158886" y="2954035"/>
                  <a:pt x="5172178" y="2945730"/>
                  <a:pt x="5187128" y="2947945"/>
                </a:cubicBezTo>
                <a:close/>
                <a:moveTo>
                  <a:pt x="14595035" y="2945176"/>
                </a:moveTo>
                <a:cubicBezTo>
                  <a:pt x="14608323" y="2947390"/>
                  <a:pt x="14617736" y="2958464"/>
                  <a:pt x="14616075" y="2970645"/>
                </a:cubicBezTo>
                <a:cubicBezTo>
                  <a:pt x="14614414" y="2982826"/>
                  <a:pt x="14601679" y="2990577"/>
                  <a:pt x="14588391" y="2988363"/>
                </a:cubicBezTo>
                <a:cubicBezTo>
                  <a:pt x="14575102" y="2986148"/>
                  <a:pt x="14565690" y="2975074"/>
                  <a:pt x="14567351" y="2962893"/>
                </a:cubicBezTo>
                <a:cubicBezTo>
                  <a:pt x="14569012" y="2951266"/>
                  <a:pt x="14581747" y="2943515"/>
                  <a:pt x="14595035" y="2945176"/>
                </a:cubicBezTo>
                <a:close/>
                <a:moveTo>
                  <a:pt x="1737846" y="2945176"/>
                </a:moveTo>
                <a:cubicBezTo>
                  <a:pt x="1751135" y="2947390"/>
                  <a:pt x="1760547" y="2958464"/>
                  <a:pt x="1758332" y="2970645"/>
                </a:cubicBezTo>
                <a:cubicBezTo>
                  <a:pt x="1756671" y="2982272"/>
                  <a:pt x="1743937" y="2990577"/>
                  <a:pt x="1730649" y="2988363"/>
                </a:cubicBezTo>
                <a:cubicBezTo>
                  <a:pt x="1717360" y="2986148"/>
                  <a:pt x="1707948" y="2975074"/>
                  <a:pt x="1710162" y="2962893"/>
                </a:cubicBezTo>
                <a:cubicBezTo>
                  <a:pt x="1711824" y="2951266"/>
                  <a:pt x="1724558" y="2943515"/>
                  <a:pt x="1737846" y="2945176"/>
                </a:cubicBezTo>
                <a:close/>
                <a:moveTo>
                  <a:pt x="6974372" y="2943515"/>
                </a:moveTo>
                <a:cubicBezTo>
                  <a:pt x="6988767" y="2945730"/>
                  <a:pt x="6999286" y="2958465"/>
                  <a:pt x="6997074" y="2971199"/>
                </a:cubicBezTo>
                <a:cubicBezTo>
                  <a:pt x="6994856" y="2983934"/>
                  <a:pt x="6981566" y="2992793"/>
                  <a:pt x="6967186" y="2990578"/>
                </a:cubicBezTo>
                <a:cubicBezTo>
                  <a:pt x="6952797" y="2988363"/>
                  <a:pt x="6942280" y="2975629"/>
                  <a:pt x="6944489" y="2962894"/>
                </a:cubicBezTo>
                <a:cubicBezTo>
                  <a:pt x="6946150" y="2949606"/>
                  <a:pt x="6959992" y="2941301"/>
                  <a:pt x="6974372" y="2943515"/>
                </a:cubicBezTo>
                <a:close/>
                <a:moveTo>
                  <a:pt x="16579830" y="2941970"/>
                </a:moveTo>
                <a:cubicBezTo>
                  <a:pt x="16592814" y="2944047"/>
                  <a:pt x="16601849" y="2955033"/>
                  <a:pt x="16600013" y="2966507"/>
                </a:cubicBezTo>
                <a:cubicBezTo>
                  <a:pt x="16598177" y="2977980"/>
                  <a:pt x="16586165" y="2985598"/>
                  <a:pt x="16573181" y="2983520"/>
                </a:cubicBezTo>
                <a:cubicBezTo>
                  <a:pt x="16560198" y="2981443"/>
                  <a:pt x="16551162" y="2970457"/>
                  <a:pt x="16552997" y="2958984"/>
                </a:cubicBezTo>
                <a:cubicBezTo>
                  <a:pt x="16554834" y="2947510"/>
                  <a:pt x="16566847" y="2939892"/>
                  <a:pt x="16579830" y="2941970"/>
                </a:cubicBezTo>
                <a:close/>
                <a:moveTo>
                  <a:pt x="14909524" y="2938532"/>
                </a:moveTo>
                <a:cubicBezTo>
                  <a:pt x="14922258" y="2940746"/>
                  <a:pt x="14930564" y="2951266"/>
                  <a:pt x="14928902" y="2962340"/>
                </a:cubicBezTo>
                <a:cubicBezTo>
                  <a:pt x="14927241" y="2973413"/>
                  <a:pt x="14915613" y="2980611"/>
                  <a:pt x="14902880" y="2978950"/>
                </a:cubicBezTo>
                <a:cubicBezTo>
                  <a:pt x="14890145" y="2977289"/>
                  <a:pt x="14881840" y="2966216"/>
                  <a:pt x="14883501" y="2955142"/>
                </a:cubicBezTo>
                <a:cubicBezTo>
                  <a:pt x="14885715" y="2944069"/>
                  <a:pt x="14897343" y="2936871"/>
                  <a:pt x="14909524" y="2938532"/>
                </a:cubicBezTo>
                <a:close/>
                <a:moveTo>
                  <a:pt x="10309392" y="2936871"/>
                </a:moveTo>
                <a:cubicBezTo>
                  <a:pt x="10322682" y="2939085"/>
                  <a:pt x="10332095" y="2950159"/>
                  <a:pt x="10329878" y="2962340"/>
                </a:cubicBezTo>
                <a:cubicBezTo>
                  <a:pt x="10328218" y="2973967"/>
                  <a:pt x="10315484" y="2981719"/>
                  <a:pt x="10302194" y="2980058"/>
                </a:cubicBezTo>
                <a:cubicBezTo>
                  <a:pt x="10288905" y="2978397"/>
                  <a:pt x="10279493" y="2966769"/>
                  <a:pt x="10281707" y="2954588"/>
                </a:cubicBezTo>
                <a:cubicBezTo>
                  <a:pt x="10283368" y="2942961"/>
                  <a:pt x="10296104" y="2935210"/>
                  <a:pt x="10309392" y="2936871"/>
                </a:cubicBezTo>
                <a:close/>
                <a:moveTo>
                  <a:pt x="15741146" y="2936317"/>
                </a:moveTo>
                <a:cubicBezTo>
                  <a:pt x="15753326" y="2938532"/>
                  <a:pt x="15762186" y="2948498"/>
                  <a:pt x="15760525" y="2959572"/>
                </a:cubicBezTo>
                <a:cubicBezTo>
                  <a:pt x="15758863" y="2970645"/>
                  <a:pt x="15747237" y="2977843"/>
                  <a:pt x="15735055" y="2975629"/>
                </a:cubicBezTo>
                <a:cubicBezTo>
                  <a:pt x="15722874" y="2973414"/>
                  <a:pt x="15714016" y="2963448"/>
                  <a:pt x="15715676" y="2952374"/>
                </a:cubicBezTo>
                <a:cubicBezTo>
                  <a:pt x="15717337" y="2941854"/>
                  <a:pt x="15728965" y="2934656"/>
                  <a:pt x="15741146" y="2936317"/>
                </a:cubicBezTo>
                <a:close/>
                <a:moveTo>
                  <a:pt x="8092907" y="2935764"/>
                </a:moveTo>
                <a:cubicBezTo>
                  <a:pt x="8106194" y="2937979"/>
                  <a:pt x="8115607" y="2949606"/>
                  <a:pt x="8113945" y="2961233"/>
                </a:cubicBezTo>
                <a:cubicBezTo>
                  <a:pt x="8112286" y="2973414"/>
                  <a:pt x="8099550" y="2981166"/>
                  <a:pt x="8085709" y="2978951"/>
                </a:cubicBezTo>
                <a:cubicBezTo>
                  <a:pt x="8072424" y="2976736"/>
                  <a:pt x="8063009" y="2965109"/>
                  <a:pt x="8064667" y="2953482"/>
                </a:cubicBezTo>
                <a:cubicBezTo>
                  <a:pt x="8066887" y="2941301"/>
                  <a:pt x="8079619" y="2933549"/>
                  <a:pt x="8092907" y="2935764"/>
                </a:cubicBezTo>
                <a:close/>
                <a:moveTo>
                  <a:pt x="1276642" y="2935210"/>
                </a:moveTo>
                <a:cubicBezTo>
                  <a:pt x="1289930" y="2937425"/>
                  <a:pt x="1299343" y="2948498"/>
                  <a:pt x="1297128" y="2960679"/>
                </a:cubicBezTo>
                <a:cubicBezTo>
                  <a:pt x="1295467" y="2972306"/>
                  <a:pt x="1282734" y="2980611"/>
                  <a:pt x="1269444" y="2978397"/>
                </a:cubicBezTo>
                <a:cubicBezTo>
                  <a:pt x="1256157" y="2976182"/>
                  <a:pt x="1246745" y="2965108"/>
                  <a:pt x="1248959" y="2952928"/>
                </a:cubicBezTo>
                <a:cubicBezTo>
                  <a:pt x="1250620" y="2941300"/>
                  <a:pt x="1263355" y="2933549"/>
                  <a:pt x="1276642" y="2935210"/>
                </a:cubicBezTo>
                <a:close/>
                <a:moveTo>
                  <a:pt x="14053666" y="2930649"/>
                </a:moveTo>
                <a:cubicBezTo>
                  <a:pt x="14068763" y="2933064"/>
                  <a:pt x="14079239" y="2946038"/>
                  <a:pt x="14077065" y="2959625"/>
                </a:cubicBezTo>
                <a:cubicBezTo>
                  <a:pt x="14074891" y="2973212"/>
                  <a:pt x="14060890" y="2982267"/>
                  <a:pt x="14045793" y="2979852"/>
                </a:cubicBezTo>
                <a:cubicBezTo>
                  <a:pt x="14030696" y="2977436"/>
                  <a:pt x="14020220" y="2964464"/>
                  <a:pt x="14022394" y="2950876"/>
                </a:cubicBezTo>
                <a:cubicBezTo>
                  <a:pt x="14024568" y="2937289"/>
                  <a:pt x="14038569" y="2928233"/>
                  <a:pt x="14053666" y="2930649"/>
                </a:cubicBezTo>
                <a:close/>
                <a:moveTo>
                  <a:pt x="10646767" y="2929119"/>
                </a:moveTo>
                <a:cubicBezTo>
                  <a:pt x="10661163" y="2931334"/>
                  <a:pt x="10671129" y="2943515"/>
                  <a:pt x="10668914" y="2956249"/>
                </a:cubicBezTo>
                <a:cubicBezTo>
                  <a:pt x="10666699" y="2968984"/>
                  <a:pt x="10653411" y="2977289"/>
                  <a:pt x="10639569" y="2975074"/>
                </a:cubicBezTo>
                <a:cubicBezTo>
                  <a:pt x="10625174" y="2972860"/>
                  <a:pt x="10615207" y="2960679"/>
                  <a:pt x="10617422" y="2947944"/>
                </a:cubicBezTo>
                <a:cubicBezTo>
                  <a:pt x="10619083" y="2935209"/>
                  <a:pt x="10632372" y="2926904"/>
                  <a:pt x="10646767" y="2929119"/>
                </a:cubicBezTo>
                <a:close/>
                <a:moveTo>
                  <a:pt x="3670614" y="2927458"/>
                </a:moveTo>
                <a:cubicBezTo>
                  <a:pt x="3685010" y="2929673"/>
                  <a:pt x="3694976" y="2941854"/>
                  <a:pt x="3693315" y="2954588"/>
                </a:cubicBezTo>
                <a:cubicBezTo>
                  <a:pt x="3691100" y="2967323"/>
                  <a:pt x="3677812" y="2976182"/>
                  <a:pt x="3663416" y="2973413"/>
                </a:cubicBezTo>
                <a:cubicBezTo>
                  <a:pt x="3649022" y="2971198"/>
                  <a:pt x="3639056" y="2959018"/>
                  <a:pt x="3640717" y="2946283"/>
                </a:cubicBezTo>
                <a:cubicBezTo>
                  <a:pt x="3642931" y="2933548"/>
                  <a:pt x="3656220" y="2925243"/>
                  <a:pt x="3670614" y="2927458"/>
                </a:cubicBezTo>
                <a:close/>
                <a:moveTo>
                  <a:pt x="10858272" y="2926904"/>
                </a:moveTo>
                <a:cubicBezTo>
                  <a:pt x="10873222" y="2929119"/>
                  <a:pt x="10883187" y="2941854"/>
                  <a:pt x="10880972" y="2954588"/>
                </a:cubicBezTo>
                <a:cubicBezTo>
                  <a:pt x="10878758" y="2967877"/>
                  <a:pt x="10865470" y="2976182"/>
                  <a:pt x="10850520" y="2973967"/>
                </a:cubicBezTo>
                <a:cubicBezTo>
                  <a:pt x="10835571" y="2971752"/>
                  <a:pt x="10825605" y="2959018"/>
                  <a:pt x="10827820" y="2946283"/>
                </a:cubicBezTo>
                <a:cubicBezTo>
                  <a:pt x="10830035" y="2932995"/>
                  <a:pt x="10843323" y="2924690"/>
                  <a:pt x="10858272" y="2926904"/>
                </a:cubicBezTo>
                <a:close/>
                <a:moveTo>
                  <a:pt x="17749884" y="2924691"/>
                </a:moveTo>
                <a:cubicBezTo>
                  <a:pt x="17763172" y="2926905"/>
                  <a:pt x="17772584" y="2938533"/>
                  <a:pt x="17770924" y="2950160"/>
                </a:cubicBezTo>
                <a:cubicBezTo>
                  <a:pt x="17769263" y="2962341"/>
                  <a:pt x="17756528" y="2970092"/>
                  <a:pt x="17742686" y="2967877"/>
                </a:cubicBezTo>
                <a:cubicBezTo>
                  <a:pt x="17729398" y="2965662"/>
                  <a:pt x="17719985" y="2954035"/>
                  <a:pt x="17721646" y="2942408"/>
                </a:cubicBezTo>
                <a:cubicBezTo>
                  <a:pt x="17723862" y="2930781"/>
                  <a:pt x="17736042" y="2922476"/>
                  <a:pt x="17749884" y="2924691"/>
                </a:cubicBezTo>
                <a:close/>
                <a:moveTo>
                  <a:pt x="7740731" y="2923583"/>
                </a:moveTo>
                <a:cubicBezTo>
                  <a:pt x="7754570" y="2925798"/>
                  <a:pt x="7763984" y="2937425"/>
                  <a:pt x="7762324" y="2949606"/>
                </a:cubicBezTo>
                <a:cubicBezTo>
                  <a:pt x="7760106" y="2961787"/>
                  <a:pt x="7747373" y="2970092"/>
                  <a:pt x="7733531" y="2967877"/>
                </a:cubicBezTo>
                <a:cubicBezTo>
                  <a:pt x="7719690" y="2965662"/>
                  <a:pt x="7710277" y="2954035"/>
                  <a:pt x="7711939" y="2941854"/>
                </a:cubicBezTo>
                <a:cubicBezTo>
                  <a:pt x="7713597" y="2929673"/>
                  <a:pt x="7726333" y="2921368"/>
                  <a:pt x="7740731" y="2923583"/>
                </a:cubicBezTo>
                <a:close/>
                <a:moveTo>
                  <a:pt x="14735669" y="2922476"/>
                </a:moveTo>
                <a:cubicBezTo>
                  <a:pt x="14748403" y="2924691"/>
                  <a:pt x="14757263" y="2935210"/>
                  <a:pt x="14755601" y="2946838"/>
                </a:cubicBezTo>
                <a:cubicBezTo>
                  <a:pt x="14753940" y="2958465"/>
                  <a:pt x="14741760" y="2965662"/>
                  <a:pt x="14729025" y="2963448"/>
                </a:cubicBezTo>
                <a:cubicBezTo>
                  <a:pt x="14716290" y="2961233"/>
                  <a:pt x="14707432" y="2950713"/>
                  <a:pt x="14709093" y="2939086"/>
                </a:cubicBezTo>
                <a:cubicBezTo>
                  <a:pt x="14711307" y="2928012"/>
                  <a:pt x="14722935" y="2920261"/>
                  <a:pt x="14735669" y="2922476"/>
                </a:cubicBezTo>
                <a:close/>
                <a:moveTo>
                  <a:pt x="7368527" y="2919368"/>
                </a:moveTo>
                <a:cubicBezTo>
                  <a:pt x="7382717" y="2921639"/>
                  <a:pt x="7392579" y="2933760"/>
                  <a:pt x="7390547" y="2946441"/>
                </a:cubicBezTo>
                <a:cubicBezTo>
                  <a:pt x="7388528" y="2959122"/>
                  <a:pt x="7375370" y="2967561"/>
                  <a:pt x="7361182" y="2965290"/>
                </a:cubicBezTo>
                <a:cubicBezTo>
                  <a:pt x="7346989" y="2963019"/>
                  <a:pt x="7337142" y="2950899"/>
                  <a:pt x="7339165" y="2938217"/>
                </a:cubicBezTo>
                <a:cubicBezTo>
                  <a:pt x="7341203" y="2925537"/>
                  <a:pt x="7354334" y="2917097"/>
                  <a:pt x="7368527" y="2919368"/>
                </a:cubicBezTo>
                <a:close/>
                <a:moveTo>
                  <a:pt x="18975724" y="2918046"/>
                </a:moveTo>
                <a:cubicBezTo>
                  <a:pt x="18989566" y="2920261"/>
                  <a:pt x="18998978" y="2931888"/>
                  <a:pt x="18996764" y="2943515"/>
                </a:cubicBezTo>
                <a:cubicBezTo>
                  <a:pt x="18995102" y="2955696"/>
                  <a:pt x="18982368" y="2963448"/>
                  <a:pt x="18968526" y="2961233"/>
                </a:cubicBezTo>
                <a:cubicBezTo>
                  <a:pt x="18954684" y="2959018"/>
                  <a:pt x="18945272" y="2947391"/>
                  <a:pt x="18947486" y="2935764"/>
                </a:cubicBezTo>
                <a:cubicBezTo>
                  <a:pt x="18949702" y="2923583"/>
                  <a:pt x="18961882" y="2915831"/>
                  <a:pt x="18975724" y="2918046"/>
                </a:cubicBezTo>
                <a:close/>
                <a:moveTo>
                  <a:pt x="14238468" y="2918046"/>
                </a:moveTo>
                <a:cubicBezTo>
                  <a:pt x="14252863" y="2920261"/>
                  <a:pt x="14262829" y="2932442"/>
                  <a:pt x="14261168" y="2945176"/>
                </a:cubicBezTo>
                <a:cubicBezTo>
                  <a:pt x="14258954" y="2957911"/>
                  <a:pt x="14245665" y="2966216"/>
                  <a:pt x="14231270" y="2964001"/>
                </a:cubicBezTo>
                <a:cubicBezTo>
                  <a:pt x="14216874" y="2961787"/>
                  <a:pt x="14206907" y="2949606"/>
                  <a:pt x="14208569" y="2936871"/>
                </a:cubicBezTo>
                <a:cubicBezTo>
                  <a:pt x="14210784" y="2924136"/>
                  <a:pt x="14224072" y="2915831"/>
                  <a:pt x="14238468" y="2918046"/>
                </a:cubicBezTo>
                <a:close/>
                <a:moveTo>
                  <a:pt x="9581391" y="2918046"/>
                </a:moveTo>
                <a:cubicBezTo>
                  <a:pt x="9593574" y="2920261"/>
                  <a:pt x="9602433" y="2930780"/>
                  <a:pt x="9600772" y="2941300"/>
                </a:cubicBezTo>
                <a:cubicBezTo>
                  <a:pt x="9599111" y="2952374"/>
                  <a:pt x="9587483" y="2959571"/>
                  <a:pt x="9575301" y="2957357"/>
                </a:cubicBezTo>
                <a:cubicBezTo>
                  <a:pt x="9563119" y="2955142"/>
                  <a:pt x="9554260" y="2944622"/>
                  <a:pt x="9555922" y="2934102"/>
                </a:cubicBezTo>
                <a:cubicBezTo>
                  <a:pt x="9557582" y="2923582"/>
                  <a:pt x="9569210" y="2915831"/>
                  <a:pt x="9581391" y="2918046"/>
                </a:cubicBezTo>
                <a:close/>
                <a:moveTo>
                  <a:pt x="2179057" y="2916385"/>
                </a:moveTo>
                <a:cubicBezTo>
                  <a:pt x="2192899" y="2918599"/>
                  <a:pt x="2202865" y="2930780"/>
                  <a:pt x="2200650" y="2942961"/>
                </a:cubicBezTo>
                <a:cubicBezTo>
                  <a:pt x="2198435" y="2955142"/>
                  <a:pt x="2185701" y="2963447"/>
                  <a:pt x="2171859" y="2961233"/>
                </a:cubicBezTo>
                <a:cubicBezTo>
                  <a:pt x="2158017" y="2959018"/>
                  <a:pt x="2148052" y="2946837"/>
                  <a:pt x="2150266" y="2934656"/>
                </a:cubicBezTo>
                <a:cubicBezTo>
                  <a:pt x="2151928" y="2922475"/>
                  <a:pt x="2165215" y="2914170"/>
                  <a:pt x="2179057" y="2916385"/>
                </a:cubicBezTo>
                <a:close/>
                <a:moveTo>
                  <a:pt x="16267692" y="2915278"/>
                </a:moveTo>
                <a:cubicBezTo>
                  <a:pt x="16280426" y="2917493"/>
                  <a:pt x="16289285" y="2928012"/>
                  <a:pt x="16287071" y="2939086"/>
                </a:cubicBezTo>
                <a:cubicBezTo>
                  <a:pt x="16285410" y="2950159"/>
                  <a:pt x="16273782" y="2957911"/>
                  <a:pt x="16261047" y="2955696"/>
                </a:cubicBezTo>
                <a:cubicBezTo>
                  <a:pt x="16248314" y="2953482"/>
                  <a:pt x="16239454" y="2942962"/>
                  <a:pt x="16241669" y="2931888"/>
                </a:cubicBezTo>
                <a:cubicBezTo>
                  <a:pt x="16243330" y="2920815"/>
                  <a:pt x="16254958" y="2913617"/>
                  <a:pt x="16267692" y="2915278"/>
                </a:cubicBezTo>
                <a:close/>
                <a:moveTo>
                  <a:pt x="18730999" y="2913617"/>
                </a:moveTo>
                <a:cubicBezTo>
                  <a:pt x="18744287" y="2915832"/>
                  <a:pt x="18754253" y="2927459"/>
                  <a:pt x="18752039" y="2939086"/>
                </a:cubicBezTo>
                <a:cubicBezTo>
                  <a:pt x="18750377" y="2951267"/>
                  <a:pt x="18737643" y="2959019"/>
                  <a:pt x="18723801" y="2956804"/>
                </a:cubicBezTo>
                <a:cubicBezTo>
                  <a:pt x="18709959" y="2954589"/>
                  <a:pt x="18700547" y="2942962"/>
                  <a:pt x="18702761" y="2931335"/>
                </a:cubicBezTo>
                <a:cubicBezTo>
                  <a:pt x="18704422" y="2919154"/>
                  <a:pt x="18717157" y="2911402"/>
                  <a:pt x="18730999" y="2913617"/>
                </a:cubicBezTo>
                <a:close/>
                <a:moveTo>
                  <a:pt x="2415445" y="2911956"/>
                </a:moveTo>
                <a:cubicBezTo>
                  <a:pt x="2429840" y="2914171"/>
                  <a:pt x="2439806" y="2926352"/>
                  <a:pt x="2437592" y="2939086"/>
                </a:cubicBezTo>
                <a:cubicBezTo>
                  <a:pt x="2435377" y="2951821"/>
                  <a:pt x="2422089" y="2960126"/>
                  <a:pt x="2407693" y="2957911"/>
                </a:cubicBezTo>
                <a:cubicBezTo>
                  <a:pt x="2393298" y="2955696"/>
                  <a:pt x="2383331" y="2943515"/>
                  <a:pt x="2385546" y="2930781"/>
                </a:cubicBezTo>
                <a:cubicBezTo>
                  <a:pt x="2387761" y="2918046"/>
                  <a:pt x="2401049" y="2909741"/>
                  <a:pt x="2415445" y="2911956"/>
                </a:cubicBezTo>
                <a:close/>
                <a:moveTo>
                  <a:pt x="19222664" y="2909741"/>
                </a:moveTo>
                <a:cubicBezTo>
                  <a:pt x="19236506" y="2911955"/>
                  <a:pt x="19245918" y="2923583"/>
                  <a:pt x="19243704" y="2935210"/>
                </a:cubicBezTo>
                <a:cubicBezTo>
                  <a:pt x="19242042" y="2947391"/>
                  <a:pt x="19229308" y="2955142"/>
                  <a:pt x="19215466" y="2952927"/>
                </a:cubicBezTo>
                <a:cubicBezTo>
                  <a:pt x="19201624" y="2950713"/>
                  <a:pt x="19192212" y="2939085"/>
                  <a:pt x="19194426" y="2927458"/>
                </a:cubicBezTo>
                <a:cubicBezTo>
                  <a:pt x="19196642" y="2915831"/>
                  <a:pt x="19208822" y="2907526"/>
                  <a:pt x="19222664" y="2909741"/>
                </a:cubicBezTo>
                <a:close/>
                <a:moveTo>
                  <a:pt x="15083378" y="2909187"/>
                </a:moveTo>
                <a:cubicBezTo>
                  <a:pt x="15095559" y="2911402"/>
                  <a:pt x="15104418" y="2921368"/>
                  <a:pt x="15102204" y="2932442"/>
                </a:cubicBezTo>
                <a:cubicBezTo>
                  <a:pt x="15099988" y="2943515"/>
                  <a:pt x="15088915" y="2950713"/>
                  <a:pt x="15076734" y="2948498"/>
                </a:cubicBezTo>
                <a:cubicBezTo>
                  <a:pt x="15064553" y="2946283"/>
                  <a:pt x="15055694" y="2936317"/>
                  <a:pt x="15057910" y="2925244"/>
                </a:cubicBezTo>
                <a:cubicBezTo>
                  <a:pt x="15059570" y="2914170"/>
                  <a:pt x="15071197" y="2906973"/>
                  <a:pt x="15083378" y="2909187"/>
                </a:cubicBezTo>
                <a:close/>
                <a:moveTo>
                  <a:pt x="21413562" y="2906973"/>
                </a:moveTo>
                <a:cubicBezTo>
                  <a:pt x="21427404" y="2909188"/>
                  <a:pt x="21437370" y="2920815"/>
                  <a:pt x="21435154" y="2933549"/>
                </a:cubicBezTo>
                <a:cubicBezTo>
                  <a:pt x="21432940" y="2945730"/>
                  <a:pt x="21420206" y="2954035"/>
                  <a:pt x="21406364" y="2951821"/>
                </a:cubicBezTo>
                <a:cubicBezTo>
                  <a:pt x="21392522" y="2949606"/>
                  <a:pt x="21382554" y="2937979"/>
                  <a:pt x="21384770" y="2925244"/>
                </a:cubicBezTo>
                <a:cubicBezTo>
                  <a:pt x="21386432" y="2913063"/>
                  <a:pt x="21399720" y="2904758"/>
                  <a:pt x="21413562" y="2906973"/>
                </a:cubicBezTo>
                <a:close/>
                <a:moveTo>
                  <a:pt x="17154683" y="2906972"/>
                </a:moveTo>
                <a:cubicBezTo>
                  <a:pt x="17167970" y="2909187"/>
                  <a:pt x="17176830" y="2920261"/>
                  <a:pt x="17175168" y="2931888"/>
                </a:cubicBezTo>
                <a:cubicBezTo>
                  <a:pt x="17173507" y="2943515"/>
                  <a:pt x="17161326" y="2951266"/>
                  <a:pt x="17148039" y="2949051"/>
                </a:cubicBezTo>
                <a:cubicBezTo>
                  <a:pt x="17134750" y="2946837"/>
                  <a:pt x="17125892" y="2935763"/>
                  <a:pt x="17127552" y="2924136"/>
                </a:cubicBezTo>
                <a:cubicBezTo>
                  <a:pt x="17129213" y="2913063"/>
                  <a:pt x="17141393" y="2905311"/>
                  <a:pt x="17154683" y="2906972"/>
                </a:cubicBezTo>
                <a:close/>
                <a:moveTo>
                  <a:pt x="5447910" y="2906972"/>
                </a:moveTo>
                <a:cubicBezTo>
                  <a:pt x="5462309" y="2909187"/>
                  <a:pt x="5472271" y="2921368"/>
                  <a:pt x="5470613" y="2934656"/>
                </a:cubicBezTo>
                <a:cubicBezTo>
                  <a:pt x="5468398" y="2947391"/>
                  <a:pt x="5455107" y="2956250"/>
                  <a:pt x="5440713" y="2953481"/>
                </a:cubicBezTo>
                <a:cubicBezTo>
                  <a:pt x="5426318" y="2950713"/>
                  <a:pt x="5416346" y="2939085"/>
                  <a:pt x="5418010" y="2925797"/>
                </a:cubicBezTo>
                <a:cubicBezTo>
                  <a:pt x="5419669" y="2913063"/>
                  <a:pt x="5433516" y="2904204"/>
                  <a:pt x="5447910" y="2906972"/>
                </a:cubicBezTo>
                <a:close/>
                <a:moveTo>
                  <a:pt x="9364338" y="2905865"/>
                </a:moveTo>
                <a:cubicBezTo>
                  <a:pt x="9376521" y="2908080"/>
                  <a:pt x="9385379" y="2918600"/>
                  <a:pt x="9383718" y="2929120"/>
                </a:cubicBezTo>
                <a:cubicBezTo>
                  <a:pt x="9382058" y="2940193"/>
                  <a:pt x="9370429" y="2947391"/>
                  <a:pt x="9358249" y="2945177"/>
                </a:cubicBezTo>
                <a:cubicBezTo>
                  <a:pt x="9346066" y="2942962"/>
                  <a:pt x="9337208" y="2932442"/>
                  <a:pt x="9338868" y="2921922"/>
                </a:cubicBezTo>
                <a:cubicBezTo>
                  <a:pt x="9340531" y="2910849"/>
                  <a:pt x="9352157" y="2903651"/>
                  <a:pt x="9364338" y="2905865"/>
                </a:cubicBezTo>
                <a:close/>
                <a:moveTo>
                  <a:pt x="535249" y="2904758"/>
                </a:moveTo>
                <a:cubicBezTo>
                  <a:pt x="549091" y="2906972"/>
                  <a:pt x="558504" y="2918599"/>
                  <a:pt x="556289" y="2930780"/>
                </a:cubicBezTo>
                <a:cubicBezTo>
                  <a:pt x="554628" y="2942961"/>
                  <a:pt x="541894" y="2950713"/>
                  <a:pt x="528052" y="2948498"/>
                </a:cubicBezTo>
                <a:cubicBezTo>
                  <a:pt x="514210" y="2946283"/>
                  <a:pt x="504798" y="2934656"/>
                  <a:pt x="507013" y="2922475"/>
                </a:cubicBezTo>
                <a:cubicBezTo>
                  <a:pt x="509227" y="2910848"/>
                  <a:pt x="521962" y="2902543"/>
                  <a:pt x="535249" y="2904758"/>
                </a:cubicBezTo>
                <a:close/>
                <a:moveTo>
                  <a:pt x="18487381" y="2904205"/>
                </a:moveTo>
                <a:cubicBezTo>
                  <a:pt x="18500669" y="2906419"/>
                  <a:pt x="18510635" y="2918047"/>
                  <a:pt x="18508421" y="2929674"/>
                </a:cubicBezTo>
                <a:cubicBezTo>
                  <a:pt x="18506760" y="2941855"/>
                  <a:pt x="18494025" y="2949606"/>
                  <a:pt x="18480183" y="2947391"/>
                </a:cubicBezTo>
                <a:cubicBezTo>
                  <a:pt x="18466895" y="2945177"/>
                  <a:pt x="18456929" y="2933549"/>
                  <a:pt x="18459143" y="2921922"/>
                </a:cubicBezTo>
                <a:cubicBezTo>
                  <a:pt x="18460804" y="2910295"/>
                  <a:pt x="18473539" y="2901990"/>
                  <a:pt x="18487381" y="2904205"/>
                </a:cubicBezTo>
                <a:close/>
                <a:moveTo>
                  <a:pt x="11596425" y="2903273"/>
                </a:moveTo>
                <a:cubicBezTo>
                  <a:pt x="11611824" y="2905739"/>
                  <a:pt x="11622504" y="2918997"/>
                  <a:pt x="11620280" y="2932886"/>
                </a:cubicBezTo>
                <a:cubicBezTo>
                  <a:pt x="11618056" y="2946776"/>
                  <a:pt x="11603770" y="2956036"/>
                  <a:pt x="11588371" y="2953571"/>
                </a:cubicBezTo>
                <a:cubicBezTo>
                  <a:pt x="11572972" y="2951105"/>
                  <a:pt x="11562292" y="2937847"/>
                  <a:pt x="11564516" y="2923958"/>
                </a:cubicBezTo>
                <a:cubicBezTo>
                  <a:pt x="11566740" y="2910069"/>
                  <a:pt x="11581026" y="2900808"/>
                  <a:pt x="11596425" y="2903273"/>
                </a:cubicBezTo>
                <a:close/>
                <a:moveTo>
                  <a:pt x="17997932" y="2903097"/>
                </a:moveTo>
                <a:cubicBezTo>
                  <a:pt x="18011220" y="2905312"/>
                  <a:pt x="18020632" y="2916939"/>
                  <a:pt x="18018971" y="2928566"/>
                </a:cubicBezTo>
                <a:cubicBezTo>
                  <a:pt x="18017311" y="2940193"/>
                  <a:pt x="18004576" y="2948499"/>
                  <a:pt x="17990734" y="2946284"/>
                </a:cubicBezTo>
                <a:cubicBezTo>
                  <a:pt x="17977445" y="2944069"/>
                  <a:pt x="17968033" y="2932442"/>
                  <a:pt x="17969694" y="2920815"/>
                </a:cubicBezTo>
                <a:cubicBezTo>
                  <a:pt x="17971355" y="2908634"/>
                  <a:pt x="17984090" y="2900883"/>
                  <a:pt x="17997932" y="2903097"/>
                </a:cubicBezTo>
                <a:close/>
                <a:moveTo>
                  <a:pt x="18243210" y="2898114"/>
                </a:moveTo>
                <a:cubicBezTo>
                  <a:pt x="18256499" y="2900328"/>
                  <a:pt x="18265911" y="2911956"/>
                  <a:pt x="18264250" y="2923583"/>
                </a:cubicBezTo>
                <a:cubicBezTo>
                  <a:pt x="18262588" y="2935210"/>
                  <a:pt x="18249855" y="2943515"/>
                  <a:pt x="18236013" y="2941300"/>
                </a:cubicBezTo>
                <a:cubicBezTo>
                  <a:pt x="18222724" y="2939085"/>
                  <a:pt x="18213312" y="2927458"/>
                  <a:pt x="18214973" y="2915831"/>
                </a:cubicBezTo>
                <a:cubicBezTo>
                  <a:pt x="18217187" y="2904204"/>
                  <a:pt x="18229368" y="2895899"/>
                  <a:pt x="18243210" y="2898114"/>
                </a:cubicBezTo>
                <a:close/>
                <a:moveTo>
                  <a:pt x="12139479" y="2897560"/>
                </a:moveTo>
                <a:cubicBezTo>
                  <a:pt x="12155535" y="2900328"/>
                  <a:pt x="12166609" y="2913617"/>
                  <a:pt x="12164395" y="2928012"/>
                </a:cubicBezTo>
                <a:cubicBezTo>
                  <a:pt x="12162181" y="2942408"/>
                  <a:pt x="12147230" y="2951820"/>
                  <a:pt x="12131174" y="2949052"/>
                </a:cubicBezTo>
                <a:cubicBezTo>
                  <a:pt x="12115118" y="2946283"/>
                  <a:pt x="12104045" y="2932995"/>
                  <a:pt x="12106259" y="2918599"/>
                </a:cubicBezTo>
                <a:cubicBezTo>
                  <a:pt x="12108473" y="2904758"/>
                  <a:pt x="12123423" y="2895345"/>
                  <a:pt x="12139479" y="2897560"/>
                </a:cubicBezTo>
                <a:close/>
                <a:moveTo>
                  <a:pt x="13821550" y="2897006"/>
                </a:moveTo>
                <a:cubicBezTo>
                  <a:pt x="13837053" y="2899774"/>
                  <a:pt x="13848126" y="2912509"/>
                  <a:pt x="13845911" y="2926351"/>
                </a:cubicBezTo>
                <a:cubicBezTo>
                  <a:pt x="13843697" y="2940193"/>
                  <a:pt x="13829301" y="2949605"/>
                  <a:pt x="13813797" y="2946837"/>
                </a:cubicBezTo>
                <a:cubicBezTo>
                  <a:pt x="13798295" y="2944068"/>
                  <a:pt x="13787222" y="2931334"/>
                  <a:pt x="13789436" y="2917492"/>
                </a:cubicBezTo>
                <a:cubicBezTo>
                  <a:pt x="13791650" y="2903650"/>
                  <a:pt x="13806046" y="2894238"/>
                  <a:pt x="13821550" y="2897006"/>
                </a:cubicBezTo>
                <a:close/>
                <a:moveTo>
                  <a:pt x="13570179" y="2897006"/>
                </a:moveTo>
                <a:cubicBezTo>
                  <a:pt x="13586237" y="2899774"/>
                  <a:pt x="13597310" y="2913062"/>
                  <a:pt x="13595095" y="2927458"/>
                </a:cubicBezTo>
                <a:cubicBezTo>
                  <a:pt x="13592881" y="2941854"/>
                  <a:pt x="13577932" y="2951266"/>
                  <a:pt x="13561874" y="2948498"/>
                </a:cubicBezTo>
                <a:cubicBezTo>
                  <a:pt x="13545818" y="2945729"/>
                  <a:pt x="13534745" y="2932441"/>
                  <a:pt x="13536959" y="2918046"/>
                </a:cubicBezTo>
                <a:cubicBezTo>
                  <a:pt x="13539174" y="2903650"/>
                  <a:pt x="13554123" y="2894238"/>
                  <a:pt x="13570179" y="2897006"/>
                </a:cubicBezTo>
                <a:close/>
                <a:moveTo>
                  <a:pt x="3423173" y="2896576"/>
                </a:moveTo>
                <a:cubicBezTo>
                  <a:pt x="3437665" y="2898895"/>
                  <a:pt x="3447769" y="2911055"/>
                  <a:pt x="3445740" y="2923737"/>
                </a:cubicBezTo>
                <a:cubicBezTo>
                  <a:pt x="3443710" y="2936417"/>
                  <a:pt x="3430317" y="2944818"/>
                  <a:pt x="3415825" y="2942499"/>
                </a:cubicBezTo>
                <a:cubicBezTo>
                  <a:pt x="3401332" y="2940179"/>
                  <a:pt x="3391228" y="2928019"/>
                  <a:pt x="3393257" y="2915338"/>
                </a:cubicBezTo>
                <a:cubicBezTo>
                  <a:pt x="3395286" y="2902657"/>
                  <a:pt x="3408680" y="2894257"/>
                  <a:pt x="3423173" y="2896576"/>
                </a:cubicBezTo>
                <a:close/>
                <a:moveTo>
                  <a:pt x="1977583" y="2894792"/>
                </a:moveTo>
                <a:cubicBezTo>
                  <a:pt x="1990871" y="2897007"/>
                  <a:pt x="2000284" y="2908080"/>
                  <a:pt x="1998069" y="2920261"/>
                </a:cubicBezTo>
                <a:cubicBezTo>
                  <a:pt x="1996408" y="2931888"/>
                  <a:pt x="1983674" y="2940193"/>
                  <a:pt x="1970386" y="2937978"/>
                </a:cubicBezTo>
                <a:cubicBezTo>
                  <a:pt x="1957098" y="2935764"/>
                  <a:pt x="1947686" y="2924690"/>
                  <a:pt x="1949900" y="2912510"/>
                </a:cubicBezTo>
                <a:cubicBezTo>
                  <a:pt x="1952115" y="2900882"/>
                  <a:pt x="1964296" y="2893131"/>
                  <a:pt x="1977583" y="2894792"/>
                </a:cubicBezTo>
                <a:close/>
                <a:moveTo>
                  <a:pt x="9804535" y="2894791"/>
                </a:moveTo>
                <a:cubicBezTo>
                  <a:pt x="9816719" y="2897006"/>
                  <a:pt x="9825577" y="2907526"/>
                  <a:pt x="9823916" y="2918046"/>
                </a:cubicBezTo>
                <a:cubicBezTo>
                  <a:pt x="9822254" y="2929119"/>
                  <a:pt x="9810627" y="2936317"/>
                  <a:pt x="9798446" y="2934103"/>
                </a:cubicBezTo>
                <a:cubicBezTo>
                  <a:pt x="9786263" y="2931888"/>
                  <a:pt x="9777405" y="2921368"/>
                  <a:pt x="9779064" y="2910848"/>
                </a:cubicBezTo>
                <a:cubicBezTo>
                  <a:pt x="9780726" y="2900328"/>
                  <a:pt x="9792355" y="2893130"/>
                  <a:pt x="9804535" y="2894791"/>
                </a:cubicBezTo>
                <a:close/>
                <a:moveTo>
                  <a:pt x="10503701" y="2892577"/>
                </a:moveTo>
                <a:cubicBezTo>
                  <a:pt x="10517207" y="2894791"/>
                  <a:pt x="10526619" y="2906419"/>
                  <a:pt x="10524405" y="2918599"/>
                </a:cubicBezTo>
                <a:cubicBezTo>
                  <a:pt x="10522744" y="2930780"/>
                  <a:pt x="10510345" y="2938532"/>
                  <a:pt x="10496502" y="2936317"/>
                </a:cubicBezTo>
                <a:cubicBezTo>
                  <a:pt x="10482659" y="2934103"/>
                  <a:pt x="10473248" y="2922475"/>
                  <a:pt x="10475462" y="2910294"/>
                </a:cubicBezTo>
                <a:cubicBezTo>
                  <a:pt x="10477123" y="2898667"/>
                  <a:pt x="10489859" y="2890916"/>
                  <a:pt x="10503701" y="2892577"/>
                </a:cubicBezTo>
                <a:close/>
                <a:moveTo>
                  <a:pt x="14406785" y="2892023"/>
                </a:moveTo>
                <a:cubicBezTo>
                  <a:pt x="14420627" y="2894238"/>
                  <a:pt x="14430039" y="2905865"/>
                  <a:pt x="14428377" y="2918046"/>
                </a:cubicBezTo>
                <a:cubicBezTo>
                  <a:pt x="14426163" y="2930227"/>
                  <a:pt x="14413428" y="2938532"/>
                  <a:pt x="14400141" y="2936317"/>
                </a:cubicBezTo>
                <a:cubicBezTo>
                  <a:pt x="14386299" y="2934102"/>
                  <a:pt x="14376887" y="2922475"/>
                  <a:pt x="14378547" y="2910294"/>
                </a:cubicBezTo>
                <a:cubicBezTo>
                  <a:pt x="14380208" y="2898113"/>
                  <a:pt x="14392943" y="2889808"/>
                  <a:pt x="14406785" y="2892023"/>
                </a:cubicBezTo>
                <a:close/>
                <a:moveTo>
                  <a:pt x="8847140" y="2891470"/>
                </a:moveTo>
                <a:cubicBezTo>
                  <a:pt x="8859876" y="2893684"/>
                  <a:pt x="8868736" y="2904204"/>
                  <a:pt x="8867075" y="2915278"/>
                </a:cubicBezTo>
                <a:cubicBezTo>
                  <a:pt x="8865413" y="2926351"/>
                  <a:pt x="8853785" y="2934103"/>
                  <a:pt x="8841049" y="2931888"/>
                </a:cubicBezTo>
                <a:cubicBezTo>
                  <a:pt x="8828315" y="2929673"/>
                  <a:pt x="8819456" y="2919154"/>
                  <a:pt x="8821116" y="2908080"/>
                </a:cubicBezTo>
                <a:cubicBezTo>
                  <a:pt x="8822777" y="2897007"/>
                  <a:pt x="8834404" y="2889809"/>
                  <a:pt x="8847140" y="2891470"/>
                </a:cubicBezTo>
                <a:close/>
                <a:moveTo>
                  <a:pt x="20401442" y="2886486"/>
                </a:moveTo>
                <a:cubicBezTo>
                  <a:pt x="20415282" y="2888701"/>
                  <a:pt x="20425250" y="2900328"/>
                  <a:pt x="20423036" y="2913063"/>
                </a:cubicBezTo>
                <a:cubicBezTo>
                  <a:pt x="20420820" y="2925244"/>
                  <a:pt x="20408086" y="2933549"/>
                  <a:pt x="20394242" y="2931334"/>
                </a:cubicBezTo>
                <a:cubicBezTo>
                  <a:pt x="20380402" y="2929119"/>
                  <a:pt x="20370436" y="2917492"/>
                  <a:pt x="20372650" y="2904757"/>
                </a:cubicBezTo>
                <a:cubicBezTo>
                  <a:pt x="20374312" y="2892023"/>
                  <a:pt x="20387598" y="2884272"/>
                  <a:pt x="20401442" y="2886486"/>
                </a:cubicBezTo>
                <a:close/>
                <a:moveTo>
                  <a:pt x="8533706" y="2885374"/>
                </a:moveTo>
                <a:cubicBezTo>
                  <a:pt x="8546687" y="2887451"/>
                  <a:pt x="8555727" y="2898437"/>
                  <a:pt x="8553887" y="2909910"/>
                </a:cubicBezTo>
                <a:cubicBezTo>
                  <a:pt x="8552052" y="2921384"/>
                  <a:pt x="8540038" y="2929002"/>
                  <a:pt x="8527053" y="2926924"/>
                </a:cubicBezTo>
                <a:cubicBezTo>
                  <a:pt x="8514070" y="2924847"/>
                  <a:pt x="8505034" y="2913861"/>
                  <a:pt x="8506870" y="2902387"/>
                </a:cubicBezTo>
                <a:cubicBezTo>
                  <a:pt x="8508705" y="2890914"/>
                  <a:pt x="8520719" y="2883296"/>
                  <a:pt x="8533706" y="2885374"/>
                </a:cubicBezTo>
                <a:close/>
                <a:moveTo>
                  <a:pt x="19472926" y="2883718"/>
                </a:moveTo>
                <a:cubicBezTo>
                  <a:pt x="19486768" y="2885933"/>
                  <a:pt x="19496180" y="2897560"/>
                  <a:pt x="19493966" y="2909187"/>
                </a:cubicBezTo>
                <a:cubicBezTo>
                  <a:pt x="19492304" y="2921368"/>
                  <a:pt x="19479570" y="2929119"/>
                  <a:pt x="19465728" y="2926904"/>
                </a:cubicBezTo>
                <a:cubicBezTo>
                  <a:pt x="19451886" y="2924690"/>
                  <a:pt x="19442474" y="2913063"/>
                  <a:pt x="19444688" y="2901436"/>
                </a:cubicBezTo>
                <a:cubicBezTo>
                  <a:pt x="19446902" y="2889808"/>
                  <a:pt x="19459084" y="2882057"/>
                  <a:pt x="19472926" y="2883718"/>
                </a:cubicBezTo>
                <a:close/>
                <a:moveTo>
                  <a:pt x="15970367" y="2883164"/>
                </a:moveTo>
                <a:cubicBezTo>
                  <a:pt x="15982549" y="2885379"/>
                  <a:pt x="15991407" y="2895345"/>
                  <a:pt x="15989745" y="2906419"/>
                </a:cubicBezTo>
                <a:cubicBezTo>
                  <a:pt x="15988085" y="2917492"/>
                  <a:pt x="15976458" y="2924690"/>
                  <a:pt x="15964277" y="2922475"/>
                </a:cubicBezTo>
                <a:cubicBezTo>
                  <a:pt x="15952097" y="2920261"/>
                  <a:pt x="15943237" y="2910294"/>
                  <a:pt x="15944898" y="2899221"/>
                </a:cubicBezTo>
                <a:cubicBezTo>
                  <a:pt x="15947113" y="2888701"/>
                  <a:pt x="15958186" y="2881503"/>
                  <a:pt x="15970367" y="2883164"/>
                </a:cubicBezTo>
                <a:close/>
                <a:moveTo>
                  <a:pt x="14023931" y="2882110"/>
                </a:moveTo>
                <a:cubicBezTo>
                  <a:pt x="14038726" y="2884479"/>
                  <a:pt x="14048994" y="2897169"/>
                  <a:pt x="14046867" y="2910454"/>
                </a:cubicBezTo>
                <a:cubicBezTo>
                  <a:pt x="14044740" y="2923738"/>
                  <a:pt x="14031023" y="2932587"/>
                  <a:pt x="14016228" y="2930218"/>
                </a:cubicBezTo>
                <a:cubicBezTo>
                  <a:pt x="14001433" y="2927849"/>
                  <a:pt x="13991164" y="2915159"/>
                  <a:pt x="13993291" y="2901875"/>
                </a:cubicBezTo>
                <a:cubicBezTo>
                  <a:pt x="13995418" y="2888590"/>
                  <a:pt x="14009136" y="2879741"/>
                  <a:pt x="14023931" y="2882110"/>
                </a:cubicBezTo>
                <a:close/>
                <a:moveTo>
                  <a:pt x="6727993" y="2880950"/>
                </a:moveTo>
                <a:cubicBezTo>
                  <a:pt x="6742388" y="2883165"/>
                  <a:pt x="6752918" y="2895899"/>
                  <a:pt x="6750702" y="2908634"/>
                </a:cubicBezTo>
                <a:cubicBezTo>
                  <a:pt x="6748488" y="2921368"/>
                  <a:pt x="6735199" y="2930227"/>
                  <a:pt x="6720799" y="2928012"/>
                </a:cubicBezTo>
                <a:cubicBezTo>
                  <a:pt x="6706405" y="2925798"/>
                  <a:pt x="6695885" y="2913063"/>
                  <a:pt x="6698099" y="2900328"/>
                </a:cubicBezTo>
                <a:cubicBezTo>
                  <a:pt x="6700306" y="2887594"/>
                  <a:pt x="6713611" y="2878735"/>
                  <a:pt x="6727993" y="2880950"/>
                </a:cubicBezTo>
                <a:close/>
                <a:moveTo>
                  <a:pt x="2672348" y="2877074"/>
                </a:moveTo>
                <a:cubicBezTo>
                  <a:pt x="2686743" y="2879289"/>
                  <a:pt x="2696709" y="2891470"/>
                  <a:pt x="2694495" y="2904204"/>
                </a:cubicBezTo>
                <a:cubicBezTo>
                  <a:pt x="2692280" y="2916939"/>
                  <a:pt x="2678992" y="2925244"/>
                  <a:pt x="2664596" y="2923030"/>
                </a:cubicBezTo>
                <a:cubicBezTo>
                  <a:pt x="2650201" y="2920815"/>
                  <a:pt x="2640234" y="2908634"/>
                  <a:pt x="2642449" y="2895899"/>
                </a:cubicBezTo>
                <a:cubicBezTo>
                  <a:pt x="2644110" y="2883165"/>
                  <a:pt x="2657398" y="2874860"/>
                  <a:pt x="2672348" y="2877074"/>
                </a:cubicBezTo>
                <a:close/>
                <a:moveTo>
                  <a:pt x="14558491" y="2876520"/>
                </a:moveTo>
                <a:cubicBezTo>
                  <a:pt x="14571781" y="2878735"/>
                  <a:pt x="14580639" y="2889809"/>
                  <a:pt x="14578979" y="2901436"/>
                </a:cubicBezTo>
                <a:cubicBezTo>
                  <a:pt x="14577317" y="2913063"/>
                  <a:pt x="14565137" y="2920814"/>
                  <a:pt x="14551848" y="2918599"/>
                </a:cubicBezTo>
                <a:cubicBezTo>
                  <a:pt x="14538560" y="2916385"/>
                  <a:pt x="14529701" y="2905311"/>
                  <a:pt x="14531362" y="2893684"/>
                </a:cubicBezTo>
                <a:cubicBezTo>
                  <a:pt x="14533576" y="2882611"/>
                  <a:pt x="14545758" y="2874859"/>
                  <a:pt x="14558491" y="2876520"/>
                </a:cubicBezTo>
                <a:close/>
                <a:moveTo>
                  <a:pt x="2199572" y="2876520"/>
                </a:moveTo>
                <a:cubicBezTo>
                  <a:pt x="2213414" y="2878735"/>
                  <a:pt x="2222827" y="2890362"/>
                  <a:pt x="2220612" y="2902543"/>
                </a:cubicBezTo>
                <a:cubicBezTo>
                  <a:pt x="2218397" y="2914724"/>
                  <a:pt x="2206216" y="2922475"/>
                  <a:pt x="2192375" y="2920814"/>
                </a:cubicBezTo>
                <a:cubicBezTo>
                  <a:pt x="2178533" y="2919153"/>
                  <a:pt x="2169120" y="2906972"/>
                  <a:pt x="2171335" y="2894791"/>
                </a:cubicBezTo>
                <a:cubicBezTo>
                  <a:pt x="2173550" y="2882610"/>
                  <a:pt x="2185731" y="2874305"/>
                  <a:pt x="2199572" y="2876520"/>
                </a:cubicBezTo>
                <a:close/>
                <a:moveTo>
                  <a:pt x="3175633" y="2872644"/>
                </a:moveTo>
                <a:cubicBezTo>
                  <a:pt x="3190029" y="2874859"/>
                  <a:pt x="3199995" y="2887040"/>
                  <a:pt x="3198334" y="2899775"/>
                </a:cubicBezTo>
                <a:cubicBezTo>
                  <a:pt x="3196119" y="2912509"/>
                  <a:pt x="3182831" y="2920814"/>
                  <a:pt x="3168436" y="2918599"/>
                </a:cubicBezTo>
                <a:cubicBezTo>
                  <a:pt x="3154040" y="2916385"/>
                  <a:pt x="3144074" y="2904204"/>
                  <a:pt x="3145735" y="2891469"/>
                </a:cubicBezTo>
                <a:cubicBezTo>
                  <a:pt x="3147950" y="2878735"/>
                  <a:pt x="3161238" y="2869876"/>
                  <a:pt x="3175633" y="2872644"/>
                </a:cubicBezTo>
                <a:close/>
                <a:moveTo>
                  <a:pt x="1055176" y="2872644"/>
                </a:moveTo>
                <a:cubicBezTo>
                  <a:pt x="1068463" y="2874859"/>
                  <a:pt x="1077876" y="2885932"/>
                  <a:pt x="1075662" y="2898113"/>
                </a:cubicBezTo>
                <a:cubicBezTo>
                  <a:pt x="1074000" y="2909740"/>
                  <a:pt x="1061267" y="2917492"/>
                  <a:pt x="1047978" y="2915831"/>
                </a:cubicBezTo>
                <a:cubicBezTo>
                  <a:pt x="1034690" y="2913616"/>
                  <a:pt x="1025278" y="2902543"/>
                  <a:pt x="1027492" y="2890362"/>
                </a:cubicBezTo>
                <a:cubicBezTo>
                  <a:pt x="1029707" y="2878181"/>
                  <a:pt x="1041888" y="2870430"/>
                  <a:pt x="1055176" y="2872644"/>
                </a:cubicBezTo>
                <a:close/>
                <a:moveTo>
                  <a:pt x="8208659" y="2869876"/>
                </a:moveTo>
                <a:cubicBezTo>
                  <a:pt x="8221952" y="2872091"/>
                  <a:pt x="8231361" y="2883164"/>
                  <a:pt x="8229146" y="2894791"/>
                </a:cubicBezTo>
                <a:cubicBezTo>
                  <a:pt x="8227488" y="2906419"/>
                  <a:pt x="8214747" y="2914170"/>
                  <a:pt x="8202017" y="2911955"/>
                </a:cubicBezTo>
                <a:cubicBezTo>
                  <a:pt x="8189281" y="2909741"/>
                  <a:pt x="8179318" y="2898667"/>
                  <a:pt x="8181530" y="2887040"/>
                </a:cubicBezTo>
                <a:cubicBezTo>
                  <a:pt x="8183190" y="2875413"/>
                  <a:pt x="8195369" y="2867661"/>
                  <a:pt x="8208659" y="2869876"/>
                </a:cubicBezTo>
                <a:close/>
                <a:moveTo>
                  <a:pt x="10196519" y="2869323"/>
                </a:moveTo>
                <a:cubicBezTo>
                  <a:pt x="10209254" y="2871537"/>
                  <a:pt x="10218114" y="2882057"/>
                  <a:pt x="10216453" y="2893131"/>
                </a:cubicBezTo>
                <a:cubicBezTo>
                  <a:pt x="10214790" y="2904204"/>
                  <a:pt x="10203164" y="2911956"/>
                  <a:pt x="10190428" y="2909741"/>
                </a:cubicBezTo>
                <a:cubicBezTo>
                  <a:pt x="10177693" y="2907526"/>
                  <a:pt x="10168834" y="2897007"/>
                  <a:pt x="10170495" y="2885933"/>
                </a:cubicBezTo>
                <a:cubicBezTo>
                  <a:pt x="10171602" y="2874860"/>
                  <a:pt x="10183783" y="2867108"/>
                  <a:pt x="10196519" y="2869323"/>
                </a:cubicBezTo>
                <a:close/>
                <a:moveTo>
                  <a:pt x="16823583" y="2868768"/>
                </a:moveTo>
                <a:cubicBezTo>
                  <a:pt x="16836318" y="2870983"/>
                  <a:pt x="16845176" y="2881503"/>
                  <a:pt x="16843516" y="2893130"/>
                </a:cubicBezTo>
                <a:cubicBezTo>
                  <a:pt x="16841854" y="2904757"/>
                  <a:pt x="16829674" y="2911955"/>
                  <a:pt x="16816939" y="2910294"/>
                </a:cubicBezTo>
                <a:cubicBezTo>
                  <a:pt x="16804204" y="2908080"/>
                  <a:pt x="16795345" y="2897560"/>
                  <a:pt x="16797006" y="2885933"/>
                </a:cubicBezTo>
                <a:cubicBezTo>
                  <a:pt x="16798667" y="2874305"/>
                  <a:pt x="16810848" y="2867107"/>
                  <a:pt x="16823583" y="2868768"/>
                </a:cubicBezTo>
                <a:close/>
                <a:moveTo>
                  <a:pt x="21453982" y="2868215"/>
                </a:moveTo>
                <a:cubicBezTo>
                  <a:pt x="21460902" y="2869323"/>
                  <a:pt x="21466716" y="2872783"/>
                  <a:pt x="21470522" y="2877489"/>
                </a:cubicBezTo>
                <a:lnTo>
                  <a:pt x="21471126" y="2879740"/>
                </a:lnTo>
                <a:lnTo>
                  <a:pt x="21484986" y="2877074"/>
                </a:lnTo>
                <a:cubicBezTo>
                  <a:pt x="21491630" y="2878181"/>
                  <a:pt x="21497306" y="2881503"/>
                  <a:pt x="21501042" y="2886071"/>
                </a:cubicBezTo>
                <a:lnTo>
                  <a:pt x="21504858" y="2900250"/>
                </a:lnTo>
                <a:lnTo>
                  <a:pt x="21513222" y="2898667"/>
                </a:lnTo>
                <a:lnTo>
                  <a:pt x="21521314" y="2903226"/>
                </a:lnTo>
                <a:lnTo>
                  <a:pt x="21526788" y="2895138"/>
                </a:lnTo>
                <a:cubicBezTo>
                  <a:pt x="21531632" y="2892162"/>
                  <a:pt x="21537862" y="2890916"/>
                  <a:pt x="21544230" y="2892023"/>
                </a:cubicBezTo>
                <a:cubicBezTo>
                  <a:pt x="21556962" y="2894238"/>
                  <a:pt x="21565822" y="2904758"/>
                  <a:pt x="21564162" y="2916385"/>
                </a:cubicBezTo>
                <a:cubicBezTo>
                  <a:pt x="21562500" y="2927459"/>
                  <a:pt x="21550320" y="2935210"/>
                  <a:pt x="21537586" y="2932995"/>
                </a:cubicBezTo>
                <a:lnTo>
                  <a:pt x="21530198" y="2928836"/>
                </a:lnTo>
                <a:lnTo>
                  <a:pt x="21524504" y="2937355"/>
                </a:lnTo>
                <a:cubicBezTo>
                  <a:pt x="21519590" y="2940469"/>
                  <a:pt x="21513222" y="2941853"/>
                  <a:pt x="21506580" y="2940746"/>
                </a:cubicBezTo>
                <a:cubicBezTo>
                  <a:pt x="21499934" y="2939639"/>
                  <a:pt x="21494398" y="2936317"/>
                  <a:pt x="21490730" y="2931818"/>
                </a:cubicBezTo>
                <a:lnTo>
                  <a:pt x="21486850" y="2918435"/>
                </a:lnTo>
                <a:lnTo>
                  <a:pt x="21477790" y="2920261"/>
                </a:lnTo>
                <a:cubicBezTo>
                  <a:pt x="21471144" y="2919153"/>
                  <a:pt x="21465470" y="2915831"/>
                  <a:pt x="21461732" y="2911264"/>
                </a:cubicBezTo>
                <a:lnTo>
                  <a:pt x="21461200" y="2909286"/>
                </a:lnTo>
                <a:lnTo>
                  <a:pt x="21446782" y="2911955"/>
                </a:lnTo>
                <a:cubicBezTo>
                  <a:pt x="21432942" y="2909741"/>
                  <a:pt x="21423530" y="2898113"/>
                  <a:pt x="21425742" y="2885933"/>
                </a:cubicBezTo>
                <a:cubicBezTo>
                  <a:pt x="21427404" y="2874305"/>
                  <a:pt x="21440138" y="2866554"/>
                  <a:pt x="21453982" y="2868215"/>
                </a:cubicBezTo>
                <a:close/>
                <a:moveTo>
                  <a:pt x="5709243" y="2865447"/>
                </a:moveTo>
                <a:cubicBezTo>
                  <a:pt x="5723640" y="2867662"/>
                  <a:pt x="5733605" y="2879843"/>
                  <a:pt x="5731945" y="2893131"/>
                </a:cubicBezTo>
                <a:cubicBezTo>
                  <a:pt x="5729730" y="2905866"/>
                  <a:pt x="5716442" y="2914725"/>
                  <a:pt x="5702049" y="2912510"/>
                </a:cubicBezTo>
                <a:cubicBezTo>
                  <a:pt x="5687650" y="2910295"/>
                  <a:pt x="5677686" y="2898114"/>
                  <a:pt x="5679344" y="2884826"/>
                </a:cubicBezTo>
                <a:cubicBezTo>
                  <a:pt x="5681007" y="2871538"/>
                  <a:pt x="5694851" y="2862679"/>
                  <a:pt x="5709243" y="2865447"/>
                </a:cubicBezTo>
                <a:close/>
                <a:moveTo>
                  <a:pt x="2925257" y="2864709"/>
                </a:moveTo>
                <a:cubicBezTo>
                  <a:pt x="2939750" y="2867028"/>
                  <a:pt x="2949854" y="2879188"/>
                  <a:pt x="2947825" y="2891870"/>
                </a:cubicBezTo>
                <a:cubicBezTo>
                  <a:pt x="2945795" y="2904550"/>
                  <a:pt x="2932402" y="2912951"/>
                  <a:pt x="2917908" y="2910631"/>
                </a:cubicBezTo>
                <a:cubicBezTo>
                  <a:pt x="2903416" y="2908312"/>
                  <a:pt x="2893312" y="2896152"/>
                  <a:pt x="2895342" y="2883471"/>
                </a:cubicBezTo>
                <a:cubicBezTo>
                  <a:pt x="2897371" y="2870790"/>
                  <a:pt x="2910764" y="2862390"/>
                  <a:pt x="2925257" y="2864709"/>
                </a:cubicBezTo>
                <a:close/>
                <a:moveTo>
                  <a:pt x="9152268" y="2863785"/>
                </a:moveTo>
                <a:cubicBezTo>
                  <a:pt x="9164450" y="2866000"/>
                  <a:pt x="9173310" y="2876520"/>
                  <a:pt x="9171649" y="2887040"/>
                </a:cubicBezTo>
                <a:cubicBezTo>
                  <a:pt x="9169988" y="2898113"/>
                  <a:pt x="9158360" y="2905311"/>
                  <a:pt x="9146178" y="2903096"/>
                </a:cubicBezTo>
                <a:cubicBezTo>
                  <a:pt x="9133996" y="2900882"/>
                  <a:pt x="9125137" y="2890362"/>
                  <a:pt x="9126798" y="2879842"/>
                </a:cubicBezTo>
                <a:cubicBezTo>
                  <a:pt x="9128459" y="2868768"/>
                  <a:pt x="9139534" y="2861571"/>
                  <a:pt x="9152268" y="2863785"/>
                </a:cubicBezTo>
                <a:close/>
                <a:moveTo>
                  <a:pt x="11359902" y="2863232"/>
                </a:moveTo>
                <a:cubicBezTo>
                  <a:pt x="11374851" y="2865447"/>
                  <a:pt x="11385372" y="2878735"/>
                  <a:pt x="11383157" y="2892023"/>
                </a:cubicBezTo>
                <a:cubicBezTo>
                  <a:pt x="11380942" y="2905312"/>
                  <a:pt x="11367100" y="2914170"/>
                  <a:pt x="11352151" y="2911956"/>
                </a:cubicBezTo>
                <a:cubicBezTo>
                  <a:pt x="11337202" y="2909741"/>
                  <a:pt x="11326682" y="2896453"/>
                  <a:pt x="11328897" y="2883165"/>
                </a:cubicBezTo>
                <a:cubicBezTo>
                  <a:pt x="11330558" y="2869876"/>
                  <a:pt x="11344399" y="2861018"/>
                  <a:pt x="11359902" y="2863232"/>
                </a:cubicBezTo>
                <a:close/>
                <a:moveTo>
                  <a:pt x="10705458" y="2859910"/>
                </a:moveTo>
                <a:cubicBezTo>
                  <a:pt x="10719299" y="2862125"/>
                  <a:pt x="10729266" y="2873752"/>
                  <a:pt x="10727051" y="2886486"/>
                </a:cubicBezTo>
                <a:cubicBezTo>
                  <a:pt x="10724836" y="2898667"/>
                  <a:pt x="10712101" y="2906972"/>
                  <a:pt x="10698259" y="2904758"/>
                </a:cubicBezTo>
                <a:cubicBezTo>
                  <a:pt x="10684418" y="2902543"/>
                  <a:pt x="10674452" y="2890916"/>
                  <a:pt x="10676667" y="2878181"/>
                </a:cubicBezTo>
                <a:cubicBezTo>
                  <a:pt x="10678327" y="2866000"/>
                  <a:pt x="10691062" y="2857695"/>
                  <a:pt x="10705458" y="2859910"/>
                </a:cubicBezTo>
                <a:close/>
                <a:moveTo>
                  <a:pt x="10373662" y="2858803"/>
                </a:moveTo>
                <a:cubicBezTo>
                  <a:pt x="10386398" y="2861018"/>
                  <a:pt x="10395811" y="2872091"/>
                  <a:pt x="10393596" y="2883165"/>
                </a:cubicBezTo>
                <a:cubicBezTo>
                  <a:pt x="10391381" y="2894238"/>
                  <a:pt x="10379753" y="2902543"/>
                  <a:pt x="10366465" y="2900329"/>
                </a:cubicBezTo>
                <a:cubicBezTo>
                  <a:pt x="10353729" y="2898114"/>
                  <a:pt x="10344316" y="2887041"/>
                  <a:pt x="10346531" y="2875967"/>
                </a:cubicBezTo>
                <a:cubicBezTo>
                  <a:pt x="10348746" y="2864340"/>
                  <a:pt x="10360374" y="2856588"/>
                  <a:pt x="10373662" y="2858803"/>
                </a:cubicBezTo>
                <a:close/>
                <a:moveTo>
                  <a:pt x="14205800" y="2858249"/>
                </a:moveTo>
                <a:cubicBezTo>
                  <a:pt x="14219642" y="2860463"/>
                  <a:pt x="14229608" y="2872644"/>
                  <a:pt x="14227947" y="2884825"/>
                </a:cubicBezTo>
                <a:cubicBezTo>
                  <a:pt x="14225733" y="2897560"/>
                  <a:pt x="14212998" y="2905865"/>
                  <a:pt x="14198602" y="2903097"/>
                </a:cubicBezTo>
                <a:cubicBezTo>
                  <a:pt x="14184760" y="2900882"/>
                  <a:pt x="14174795" y="2888701"/>
                  <a:pt x="14176455" y="2876520"/>
                </a:cubicBezTo>
                <a:cubicBezTo>
                  <a:pt x="14178670" y="2864339"/>
                  <a:pt x="14191958" y="2856034"/>
                  <a:pt x="14205800" y="2858249"/>
                </a:cubicBezTo>
                <a:close/>
                <a:moveTo>
                  <a:pt x="7867002" y="2855481"/>
                </a:moveTo>
                <a:cubicBezTo>
                  <a:pt x="7880293" y="2857696"/>
                  <a:pt x="7889706" y="2869323"/>
                  <a:pt x="7888044" y="2880950"/>
                </a:cubicBezTo>
                <a:cubicBezTo>
                  <a:pt x="7886383" y="2893131"/>
                  <a:pt x="7873645" y="2900883"/>
                  <a:pt x="7859807" y="2898668"/>
                </a:cubicBezTo>
                <a:cubicBezTo>
                  <a:pt x="7846516" y="2896453"/>
                  <a:pt x="7837104" y="2884826"/>
                  <a:pt x="7838764" y="2873199"/>
                </a:cubicBezTo>
                <a:cubicBezTo>
                  <a:pt x="7840979" y="2861018"/>
                  <a:pt x="7853710" y="2853266"/>
                  <a:pt x="7867002" y="2855481"/>
                </a:cubicBezTo>
                <a:close/>
                <a:moveTo>
                  <a:pt x="11131788" y="2849390"/>
                </a:moveTo>
                <a:cubicBezTo>
                  <a:pt x="11146737" y="2851605"/>
                  <a:pt x="11156703" y="2864340"/>
                  <a:pt x="11154488" y="2877074"/>
                </a:cubicBezTo>
                <a:cubicBezTo>
                  <a:pt x="11152274" y="2889809"/>
                  <a:pt x="11138986" y="2898668"/>
                  <a:pt x="11124036" y="2896453"/>
                </a:cubicBezTo>
                <a:cubicBezTo>
                  <a:pt x="11109087" y="2894238"/>
                  <a:pt x="11099121" y="2881504"/>
                  <a:pt x="11101336" y="2868769"/>
                </a:cubicBezTo>
                <a:cubicBezTo>
                  <a:pt x="11103551" y="2855481"/>
                  <a:pt x="11117392" y="2847176"/>
                  <a:pt x="11131788" y="2849390"/>
                </a:cubicBezTo>
                <a:close/>
                <a:moveTo>
                  <a:pt x="10913589" y="2847941"/>
                </a:moveTo>
                <a:cubicBezTo>
                  <a:pt x="10927781" y="2850212"/>
                  <a:pt x="10937639" y="2862333"/>
                  <a:pt x="10935610" y="2875015"/>
                </a:cubicBezTo>
                <a:cubicBezTo>
                  <a:pt x="10933581" y="2887695"/>
                  <a:pt x="10920432" y="2896135"/>
                  <a:pt x="10906241" y="2893864"/>
                </a:cubicBezTo>
                <a:cubicBezTo>
                  <a:pt x="10892049" y="2891593"/>
                  <a:pt x="10882191" y="2879472"/>
                  <a:pt x="10884220" y="2866791"/>
                </a:cubicBezTo>
                <a:cubicBezTo>
                  <a:pt x="10886249" y="2854110"/>
                  <a:pt x="10899398" y="2845670"/>
                  <a:pt x="10913589" y="2847941"/>
                </a:cubicBezTo>
                <a:close/>
                <a:moveTo>
                  <a:pt x="17403467" y="2847558"/>
                </a:moveTo>
                <a:cubicBezTo>
                  <a:pt x="17416752" y="2849685"/>
                  <a:pt x="17425994" y="2860955"/>
                  <a:pt x="17424108" y="2872730"/>
                </a:cubicBezTo>
                <a:cubicBezTo>
                  <a:pt x="17422223" y="2884505"/>
                  <a:pt x="17409925" y="2892326"/>
                  <a:pt x="17396639" y="2890199"/>
                </a:cubicBezTo>
                <a:cubicBezTo>
                  <a:pt x="17383354" y="2888072"/>
                  <a:pt x="17374113" y="2876802"/>
                  <a:pt x="17375998" y="2865027"/>
                </a:cubicBezTo>
                <a:cubicBezTo>
                  <a:pt x="17377884" y="2853252"/>
                  <a:pt x="17390182" y="2845431"/>
                  <a:pt x="17403467" y="2847558"/>
                </a:cubicBezTo>
                <a:close/>
                <a:moveTo>
                  <a:pt x="15472058" y="2843299"/>
                </a:moveTo>
                <a:cubicBezTo>
                  <a:pt x="15484240" y="2844960"/>
                  <a:pt x="15492546" y="2855480"/>
                  <a:pt x="15490884" y="2866000"/>
                </a:cubicBezTo>
                <a:cubicBezTo>
                  <a:pt x="15489223" y="2876520"/>
                  <a:pt x="15478149" y="2883718"/>
                  <a:pt x="15465969" y="2882057"/>
                </a:cubicBezTo>
                <a:cubicBezTo>
                  <a:pt x="15453788" y="2880396"/>
                  <a:pt x="15445483" y="2869876"/>
                  <a:pt x="15447143" y="2859356"/>
                </a:cubicBezTo>
                <a:cubicBezTo>
                  <a:pt x="15448804" y="2848283"/>
                  <a:pt x="15459878" y="2841085"/>
                  <a:pt x="15472058" y="2843299"/>
                </a:cubicBezTo>
                <a:close/>
                <a:moveTo>
                  <a:pt x="1778297" y="2841639"/>
                </a:moveTo>
                <a:cubicBezTo>
                  <a:pt x="1791585" y="2843853"/>
                  <a:pt x="1800444" y="2854927"/>
                  <a:pt x="1798782" y="2866554"/>
                </a:cubicBezTo>
                <a:cubicBezTo>
                  <a:pt x="1797122" y="2878181"/>
                  <a:pt x="1784941" y="2885933"/>
                  <a:pt x="1771653" y="2883718"/>
                </a:cubicBezTo>
                <a:cubicBezTo>
                  <a:pt x="1758365" y="2881504"/>
                  <a:pt x="1749506" y="2870430"/>
                  <a:pt x="1751167" y="2858803"/>
                </a:cubicBezTo>
                <a:cubicBezTo>
                  <a:pt x="1752828" y="2847176"/>
                  <a:pt x="1765009" y="2839424"/>
                  <a:pt x="1778297" y="2841639"/>
                </a:cubicBezTo>
                <a:close/>
                <a:moveTo>
                  <a:pt x="2435406" y="2841085"/>
                </a:moveTo>
                <a:cubicBezTo>
                  <a:pt x="2449248" y="2843300"/>
                  <a:pt x="2459213" y="2855481"/>
                  <a:pt x="2456998" y="2867662"/>
                </a:cubicBezTo>
                <a:cubicBezTo>
                  <a:pt x="2454784" y="2879843"/>
                  <a:pt x="2442050" y="2888148"/>
                  <a:pt x="2428208" y="2885933"/>
                </a:cubicBezTo>
                <a:cubicBezTo>
                  <a:pt x="2414366" y="2883718"/>
                  <a:pt x="2404400" y="2871537"/>
                  <a:pt x="2406615" y="2859357"/>
                </a:cubicBezTo>
                <a:cubicBezTo>
                  <a:pt x="2408276" y="2846622"/>
                  <a:pt x="2421564" y="2838871"/>
                  <a:pt x="2435406" y="2841085"/>
                </a:cubicBezTo>
                <a:close/>
                <a:moveTo>
                  <a:pt x="6478842" y="2839977"/>
                </a:moveTo>
                <a:cubicBezTo>
                  <a:pt x="6493240" y="2842192"/>
                  <a:pt x="6503759" y="2854926"/>
                  <a:pt x="6501545" y="2867661"/>
                </a:cubicBezTo>
                <a:cubicBezTo>
                  <a:pt x="6499328" y="2880396"/>
                  <a:pt x="6486040" y="2889254"/>
                  <a:pt x="6471646" y="2887040"/>
                </a:cubicBezTo>
                <a:cubicBezTo>
                  <a:pt x="6457248" y="2884825"/>
                  <a:pt x="6446733" y="2872091"/>
                  <a:pt x="6448945" y="2859356"/>
                </a:cubicBezTo>
                <a:cubicBezTo>
                  <a:pt x="6450606" y="2846068"/>
                  <a:pt x="6464448" y="2837763"/>
                  <a:pt x="6478842" y="2839977"/>
                </a:cubicBezTo>
                <a:close/>
                <a:moveTo>
                  <a:pt x="16506326" y="2839424"/>
                </a:moveTo>
                <a:cubicBezTo>
                  <a:pt x="16519061" y="2841639"/>
                  <a:pt x="16527920" y="2852158"/>
                  <a:pt x="16525705" y="2863232"/>
                </a:cubicBezTo>
                <a:cubicBezTo>
                  <a:pt x="16524044" y="2874305"/>
                  <a:pt x="16512417" y="2882057"/>
                  <a:pt x="16499682" y="2879842"/>
                </a:cubicBezTo>
                <a:cubicBezTo>
                  <a:pt x="16486948" y="2877628"/>
                  <a:pt x="16478089" y="2867108"/>
                  <a:pt x="16480304" y="2856034"/>
                </a:cubicBezTo>
                <a:cubicBezTo>
                  <a:pt x="16481965" y="2844961"/>
                  <a:pt x="16493591" y="2837763"/>
                  <a:pt x="16506326" y="2839424"/>
                </a:cubicBezTo>
                <a:close/>
                <a:moveTo>
                  <a:pt x="7509843" y="2839424"/>
                </a:moveTo>
                <a:cubicBezTo>
                  <a:pt x="7523683" y="2841639"/>
                  <a:pt x="7533097" y="2853266"/>
                  <a:pt x="7531435" y="2865447"/>
                </a:cubicBezTo>
                <a:cubicBezTo>
                  <a:pt x="7529775" y="2877628"/>
                  <a:pt x="7516483" y="2885933"/>
                  <a:pt x="7502642" y="2883718"/>
                </a:cubicBezTo>
                <a:cubicBezTo>
                  <a:pt x="7488801" y="2881503"/>
                  <a:pt x="7479388" y="2869876"/>
                  <a:pt x="7481051" y="2857695"/>
                </a:cubicBezTo>
                <a:cubicBezTo>
                  <a:pt x="7482710" y="2845514"/>
                  <a:pt x="7495443" y="2837209"/>
                  <a:pt x="7509843" y="2839424"/>
                </a:cubicBezTo>
                <a:close/>
                <a:moveTo>
                  <a:pt x="14700788" y="2838870"/>
                </a:moveTo>
                <a:cubicBezTo>
                  <a:pt x="14713521" y="2841085"/>
                  <a:pt x="14721826" y="2851605"/>
                  <a:pt x="14720166" y="2862678"/>
                </a:cubicBezTo>
                <a:cubicBezTo>
                  <a:pt x="14718505" y="2873752"/>
                  <a:pt x="14706877" y="2880950"/>
                  <a:pt x="14694142" y="2879289"/>
                </a:cubicBezTo>
                <a:cubicBezTo>
                  <a:pt x="14681409" y="2877628"/>
                  <a:pt x="14673104" y="2866554"/>
                  <a:pt x="14674764" y="2855481"/>
                </a:cubicBezTo>
                <a:cubicBezTo>
                  <a:pt x="14676979" y="2843853"/>
                  <a:pt x="14688606" y="2836656"/>
                  <a:pt x="14700788" y="2838870"/>
                </a:cubicBezTo>
                <a:close/>
                <a:moveTo>
                  <a:pt x="19726510" y="2838316"/>
                </a:moveTo>
                <a:cubicBezTo>
                  <a:pt x="19740352" y="2840531"/>
                  <a:pt x="19749764" y="2852158"/>
                  <a:pt x="19747550" y="2864339"/>
                </a:cubicBezTo>
                <a:cubicBezTo>
                  <a:pt x="19745888" y="2876520"/>
                  <a:pt x="19733154" y="2884271"/>
                  <a:pt x="19719312" y="2882057"/>
                </a:cubicBezTo>
                <a:cubicBezTo>
                  <a:pt x="19705470" y="2879842"/>
                  <a:pt x="19696058" y="2868215"/>
                  <a:pt x="19698272" y="2856034"/>
                </a:cubicBezTo>
                <a:cubicBezTo>
                  <a:pt x="19700486" y="2843853"/>
                  <a:pt x="19712668" y="2836102"/>
                  <a:pt x="19726510" y="2838316"/>
                </a:cubicBezTo>
                <a:close/>
                <a:moveTo>
                  <a:pt x="7131650" y="2838316"/>
                </a:moveTo>
                <a:cubicBezTo>
                  <a:pt x="7146050" y="2840531"/>
                  <a:pt x="7156018" y="2852712"/>
                  <a:pt x="7153801" y="2865446"/>
                </a:cubicBezTo>
                <a:cubicBezTo>
                  <a:pt x="7151582" y="2878181"/>
                  <a:pt x="7138851" y="2886486"/>
                  <a:pt x="7124452" y="2884272"/>
                </a:cubicBezTo>
                <a:cubicBezTo>
                  <a:pt x="7110056" y="2882057"/>
                  <a:pt x="7100091" y="2869876"/>
                  <a:pt x="7102302" y="2857141"/>
                </a:cubicBezTo>
                <a:cubicBezTo>
                  <a:pt x="7104521" y="2844407"/>
                  <a:pt x="7117807" y="2836102"/>
                  <a:pt x="7131650" y="2838316"/>
                </a:cubicBezTo>
                <a:close/>
                <a:moveTo>
                  <a:pt x="13797187" y="2837763"/>
                </a:moveTo>
                <a:cubicBezTo>
                  <a:pt x="13812137" y="2839978"/>
                  <a:pt x="13823211" y="2853266"/>
                  <a:pt x="13820995" y="2866554"/>
                </a:cubicBezTo>
                <a:cubicBezTo>
                  <a:pt x="13818781" y="2879842"/>
                  <a:pt x="13804939" y="2889255"/>
                  <a:pt x="13789436" y="2886487"/>
                </a:cubicBezTo>
                <a:cubicBezTo>
                  <a:pt x="13774487" y="2884272"/>
                  <a:pt x="13763413" y="2870984"/>
                  <a:pt x="13765627" y="2857695"/>
                </a:cubicBezTo>
                <a:cubicBezTo>
                  <a:pt x="13767843" y="2844407"/>
                  <a:pt x="13782238" y="2835548"/>
                  <a:pt x="13797187" y="2837763"/>
                </a:cubicBezTo>
                <a:close/>
                <a:moveTo>
                  <a:pt x="10033770" y="2837209"/>
                </a:moveTo>
                <a:cubicBezTo>
                  <a:pt x="10045952" y="2839424"/>
                  <a:pt x="10054811" y="2849944"/>
                  <a:pt x="10053151" y="2860464"/>
                </a:cubicBezTo>
                <a:cubicBezTo>
                  <a:pt x="10051490" y="2871537"/>
                  <a:pt x="10039862" y="2878735"/>
                  <a:pt x="10027679" y="2876520"/>
                </a:cubicBezTo>
                <a:cubicBezTo>
                  <a:pt x="10015499" y="2874305"/>
                  <a:pt x="10006639" y="2863786"/>
                  <a:pt x="10008300" y="2853266"/>
                </a:cubicBezTo>
                <a:cubicBezTo>
                  <a:pt x="10009962" y="2842746"/>
                  <a:pt x="10021589" y="2835548"/>
                  <a:pt x="10033770" y="2837209"/>
                </a:cubicBezTo>
                <a:close/>
                <a:moveTo>
                  <a:pt x="21170498" y="2836656"/>
                </a:moveTo>
                <a:cubicBezTo>
                  <a:pt x="21184342" y="2838871"/>
                  <a:pt x="21194306" y="2850498"/>
                  <a:pt x="21192092" y="2863232"/>
                </a:cubicBezTo>
                <a:cubicBezTo>
                  <a:pt x="21189878" y="2875413"/>
                  <a:pt x="21177142" y="2883718"/>
                  <a:pt x="21163302" y="2881504"/>
                </a:cubicBezTo>
                <a:cubicBezTo>
                  <a:pt x="21149458" y="2879289"/>
                  <a:pt x="21139492" y="2867662"/>
                  <a:pt x="21141706" y="2854927"/>
                </a:cubicBezTo>
                <a:cubicBezTo>
                  <a:pt x="21143368" y="2842746"/>
                  <a:pt x="21156658" y="2834441"/>
                  <a:pt x="21170498" y="2836656"/>
                </a:cubicBezTo>
                <a:close/>
                <a:moveTo>
                  <a:pt x="21808334" y="2836102"/>
                </a:moveTo>
                <a:cubicBezTo>
                  <a:pt x="21821068" y="2838316"/>
                  <a:pt x="21829374" y="2848836"/>
                  <a:pt x="21827712" y="2859910"/>
                </a:cubicBezTo>
                <a:cubicBezTo>
                  <a:pt x="21826050" y="2870983"/>
                  <a:pt x="21814422" y="2878181"/>
                  <a:pt x="21801690" y="2876520"/>
                </a:cubicBezTo>
                <a:cubicBezTo>
                  <a:pt x="21788954" y="2874305"/>
                  <a:pt x="21780650" y="2863786"/>
                  <a:pt x="21782310" y="2852712"/>
                </a:cubicBezTo>
                <a:cubicBezTo>
                  <a:pt x="21784526" y="2841639"/>
                  <a:pt x="21796154" y="2833887"/>
                  <a:pt x="21808334" y="2836102"/>
                </a:cubicBezTo>
                <a:close/>
                <a:moveTo>
                  <a:pt x="14874642" y="2836102"/>
                </a:moveTo>
                <a:cubicBezTo>
                  <a:pt x="14886823" y="2838317"/>
                  <a:pt x="14895682" y="2848283"/>
                  <a:pt x="14893466" y="2859357"/>
                </a:cubicBezTo>
                <a:cubicBezTo>
                  <a:pt x="14891806" y="2870430"/>
                  <a:pt x="14880179" y="2877628"/>
                  <a:pt x="14867998" y="2875413"/>
                </a:cubicBezTo>
                <a:cubicBezTo>
                  <a:pt x="14855817" y="2873199"/>
                  <a:pt x="14846958" y="2863232"/>
                  <a:pt x="14849172" y="2852159"/>
                </a:cubicBezTo>
                <a:cubicBezTo>
                  <a:pt x="14851388" y="2841085"/>
                  <a:pt x="14862461" y="2834441"/>
                  <a:pt x="14874642" y="2836102"/>
                </a:cubicBezTo>
                <a:close/>
                <a:moveTo>
                  <a:pt x="5968914" y="2834994"/>
                </a:moveTo>
                <a:cubicBezTo>
                  <a:pt x="5983308" y="2837209"/>
                  <a:pt x="5993830" y="2849390"/>
                  <a:pt x="5991615" y="2862678"/>
                </a:cubicBezTo>
                <a:cubicBezTo>
                  <a:pt x="5989399" y="2875413"/>
                  <a:pt x="5976112" y="2884272"/>
                  <a:pt x="5961715" y="2882057"/>
                </a:cubicBezTo>
                <a:cubicBezTo>
                  <a:pt x="5947321" y="2879842"/>
                  <a:pt x="5936802" y="2867661"/>
                  <a:pt x="5939017" y="2854373"/>
                </a:cubicBezTo>
                <a:cubicBezTo>
                  <a:pt x="5940679" y="2841085"/>
                  <a:pt x="5954520" y="2832226"/>
                  <a:pt x="5968914" y="2834994"/>
                </a:cubicBezTo>
                <a:close/>
                <a:moveTo>
                  <a:pt x="13293341" y="2834441"/>
                </a:moveTo>
                <a:cubicBezTo>
                  <a:pt x="13309399" y="2837210"/>
                  <a:pt x="13320472" y="2850498"/>
                  <a:pt x="13318257" y="2864893"/>
                </a:cubicBezTo>
                <a:cubicBezTo>
                  <a:pt x="13316043" y="2879289"/>
                  <a:pt x="13301094" y="2888701"/>
                  <a:pt x="13285036" y="2885933"/>
                </a:cubicBezTo>
                <a:cubicBezTo>
                  <a:pt x="13268980" y="2883165"/>
                  <a:pt x="13257907" y="2869876"/>
                  <a:pt x="13260121" y="2855481"/>
                </a:cubicBezTo>
                <a:cubicBezTo>
                  <a:pt x="13262336" y="2841085"/>
                  <a:pt x="13277285" y="2831673"/>
                  <a:pt x="13293341" y="2834441"/>
                </a:cubicBezTo>
                <a:close/>
                <a:moveTo>
                  <a:pt x="15257786" y="2832226"/>
                </a:moveTo>
                <a:cubicBezTo>
                  <a:pt x="15269966" y="2833887"/>
                  <a:pt x="15278272" y="2844407"/>
                  <a:pt x="15276612" y="2854927"/>
                </a:cubicBezTo>
                <a:cubicBezTo>
                  <a:pt x="15274950" y="2865447"/>
                  <a:pt x="15263877" y="2872644"/>
                  <a:pt x="15251696" y="2870984"/>
                </a:cubicBezTo>
                <a:cubicBezTo>
                  <a:pt x="15239514" y="2869323"/>
                  <a:pt x="15231209" y="2858803"/>
                  <a:pt x="15232870" y="2848283"/>
                </a:cubicBezTo>
                <a:cubicBezTo>
                  <a:pt x="15234532" y="2837209"/>
                  <a:pt x="15245605" y="2830565"/>
                  <a:pt x="15257786" y="2832226"/>
                </a:cubicBezTo>
                <a:close/>
                <a:moveTo>
                  <a:pt x="13993742" y="2830011"/>
                </a:moveTo>
                <a:cubicBezTo>
                  <a:pt x="14008138" y="2832226"/>
                  <a:pt x="14018104" y="2844407"/>
                  <a:pt x="14016443" y="2857142"/>
                </a:cubicBezTo>
                <a:cubicBezTo>
                  <a:pt x="14014229" y="2869876"/>
                  <a:pt x="14000940" y="2878181"/>
                  <a:pt x="13986545" y="2875967"/>
                </a:cubicBezTo>
                <a:cubicBezTo>
                  <a:pt x="13972149" y="2873752"/>
                  <a:pt x="13962182" y="2861571"/>
                  <a:pt x="13963844" y="2848836"/>
                </a:cubicBezTo>
                <a:cubicBezTo>
                  <a:pt x="13966058" y="2836655"/>
                  <a:pt x="13979347" y="2827797"/>
                  <a:pt x="13993742" y="2830011"/>
                </a:cubicBezTo>
                <a:close/>
                <a:moveTo>
                  <a:pt x="20663886" y="2829458"/>
                </a:moveTo>
                <a:cubicBezTo>
                  <a:pt x="20677726" y="2831673"/>
                  <a:pt x="20687692" y="2843300"/>
                  <a:pt x="20685478" y="2856034"/>
                </a:cubicBezTo>
                <a:cubicBezTo>
                  <a:pt x="20683262" y="2868215"/>
                  <a:pt x="20670530" y="2876520"/>
                  <a:pt x="20656686" y="2874306"/>
                </a:cubicBezTo>
                <a:cubicBezTo>
                  <a:pt x="20642846" y="2872091"/>
                  <a:pt x="20632878" y="2860464"/>
                  <a:pt x="20635092" y="2847729"/>
                </a:cubicBezTo>
                <a:cubicBezTo>
                  <a:pt x="20636754" y="2835548"/>
                  <a:pt x="20650042" y="2827243"/>
                  <a:pt x="20663886" y="2829458"/>
                </a:cubicBezTo>
                <a:close/>
                <a:moveTo>
                  <a:pt x="12435696" y="2829458"/>
                </a:moveTo>
                <a:cubicBezTo>
                  <a:pt x="12451752" y="2832226"/>
                  <a:pt x="12462826" y="2845515"/>
                  <a:pt x="12460612" y="2859910"/>
                </a:cubicBezTo>
                <a:cubicBezTo>
                  <a:pt x="12458398" y="2874306"/>
                  <a:pt x="12443447" y="2883718"/>
                  <a:pt x="12427391" y="2880950"/>
                </a:cubicBezTo>
                <a:cubicBezTo>
                  <a:pt x="12411335" y="2878181"/>
                  <a:pt x="12400262" y="2864893"/>
                  <a:pt x="12402476" y="2850498"/>
                </a:cubicBezTo>
                <a:cubicBezTo>
                  <a:pt x="12404690" y="2836102"/>
                  <a:pt x="12419640" y="2827243"/>
                  <a:pt x="12435696" y="2829458"/>
                </a:cubicBezTo>
                <a:close/>
                <a:moveTo>
                  <a:pt x="2220428" y="2828277"/>
                </a:moveTo>
                <a:cubicBezTo>
                  <a:pt x="2233713" y="2830403"/>
                  <a:pt x="2242955" y="2841672"/>
                  <a:pt x="2241070" y="2853448"/>
                </a:cubicBezTo>
                <a:cubicBezTo>
                  <a:pt x="2239186" y="2865223"/>
                  <a:pt x="2226889" y="2873046"/>
                  <a:pt x="2213605" y="2870920"/>
                </a:cubicBezTo>
                <a:cubicBezTo>
                  <a:pt x="2200319" y="2868794"/>
                  <a:pt x="2191077" y="2857525"/>
                  <a:pt x="2192962" y="2845750"/>
                </a:cubicBezTo>
                <a:cubicBezTo>
                  <a:pt x="2194846" y="2833974"/>
                  <a:pt x="2207143" y="2826152"/>
                  <a:pt x="2220428" y="2828277"/>
                </a:cubicBezTo>
                <a:close/>
                <a:moveTo>
                  <a:pt x="14372993" y="2827531"/>
                </a:moveTo>
                <a:cubicBezTo>
                  <a:pt x="14386278" y="2829657"/>
                  <a:pt x="14395520" y="2840926"/>
                  <a:pt x="14393636" y="2852701"/>
                </a:cubicBezTo>
                <a:cubicBezTo>
                  <a:pt x="14391752" y="2864475"/>
                  <a:pt x="14379454" y="2872299"/>
                  <a:pt x="14366169" y="2870173"/>
                </a:cubicBezTo>
                <a:cubicBezTo>
                  <a:pt x="14352884" y="2868047"/>
                  <a:pt x="14343642" y="2856777"/>
                  <a:pt x="14345526" y="2845003"/>
                </a:cubicBezTo>
                <a:cubicBezTo>
                  <a:pt x="14347410" y="2833228"/>
                  <a:pt x="14359708" y="2825406"/>
                  <a:pt x="14372993" y="2827531"/>
                </a:cubicBezTo>
                <a:close/>
                <a:moveTo>
                  <a:pt x="2006960" y="2826689"/>
                </a:moveTo>
                <a:cubicBezTo>
                  <a:pt x="2020248" y="2828904"/>
                  <a:pt x="2029107" y="2839977"/>
                  <a:pt x="2027446" y="2851604"/>
                </a:cubicBezTo>
                <a:cubicBezTo>
                  <a:pt x="2025785" y="2863231"/>
                  <a:pt x="2013605" y="2870983"/>
                  <a:pt x="2000316" y="2868768"/>
                </a:cubicBezTo>
                <a:cubicBezTo>
                  <a:pt x="1987029" y="2866554"/>
                  <a:pt x="1978170" y="2855480"/>
                  <a:pt x="1979831" y="2843853"/>
                </a:cubicBezTo>
                <a:cubicBezTo>
                  <a:pt x="1981492" y="2832226"/>
                  <a:pt x="1993673" y="2824474"/>
                  <a:pt x="2006960" y="2826689"/>
                </a:cubicBezTo>
                <a:close/>
                <a:moveTo>
                  <a:pt x="10562608" y="2826136"/>
                </a:moveTo>
                <a:cubicBezTo>
                  <a:pt x="10575896" y="2828351"/>
                  <a:pt x="10585309" y="2839424"/>
                  <a:pt x="10583095" y="2851605"/>
                </a:cubicBezTo>
                <a:cubicBezTo>
                  <a:pt x="10581433" y="2863232"/>
                  <a:pt x="10568699" y="2870984"/>
                  <a:pt x="10555411" y="2869323"/>
                </a:cubicBezTo>
                <a:cubicBezTo>
                  <a:pt x="10542122" y="2867108"/>
                  <a:pt x="10532710" y="2856035"/>
                  <a:pt x="10534924" y="2843854"/>
                </a:cubicBezTo>
                <a:cubicBezTo>
                  <a:pt x="10537139" y="2831673"/>
                  <a:pt x="10549320" y="2823921"/>
                  <a:pt x="10562608" y="2826136"/>
                </a:cubicBezTo>
                <a:close/>
                <a:moveTo>
                  <a:pt x="6225815" y="2825028"/>
                </a:moveTo>
                <a:cubicBezTo>
                  <a:pt x="6240210" y="2827243"/>
                  <a:pt x="6250730" y="2839424"/>
                  <a:pt x="6248515" y="2852712"/>
                </a:cubicBezTo>
                <a:cubicBezTo>
                  <a:pt x="6246301" y="2865447"/>
                  <a:pt x="6233012" y="2874305"/>
                  <a:pt x="6218617" y="2872091"/>
                </a:cubicBezTo>
                <a:cubicBezTo>
                  <a:pt x="6204222" y="2869876"/>
                  <a:pt x="6193703" y="2857695"/>
                  <a:pt x="6195918" y="2844407"/>
                </a:cubicBezTo>
                <a:cubicBezTo>
                  <a:pt x="6197578" y="2831119"/>
                  <a:pt x="6211420" y="2822260"/>
                  <a:pt x="6225815" y="2825028"/>
                </a:cubicBezTo>
                <a:close/>
                <a:moveTo>
                  <a:pt x="21583542" y="2823921"/>
                </a:moveTo>
                <a:cubicBezTo>
                  <a:pt x="21596274" y="2826136"/>
                  <a:pt x="21604582" y="2836655"/>
                  <a:pt x="21602918" y="2847729"/>
                </a:cubicBezTo>
                <a:cubicBezTo>
                  <a:pt x="21601258" y="2858802"/>
                  <a:pt x="21589632" y="2866000"/>
                  <a:pt x="21576898" y="2864339"/>
                </a:cubicBezTo>
                <a:cubicBezTo>
                  <a:pt x="21564162" y="2862125"/>
                  <a:pt x="21555858" y="2851605"/>
                  <a:pt x="21557518" y="2840531"/>
                </a:cubicBezTo>
                <a:cubicBezTo>
                  <a:pt x="21559178" y="2829458"/>
                  <a:pt x="21570806" y="2822260"/>
                  <a:pt x="21583542" y="2823921"/>
                </a:cubicBezTo>
                <a:close/>
                <a:moveTo>
                  <a:pt x="15691315" y="2822813"/>
                </a:moveTo>
                <a:cubicBezTo>
                  <a:pt x="15703495" y="2824474"/>
                  <a:pt x="15711801" y="2834994"/>
                  <a:pt x="15710139" y="2845514"/>
                </a:cubicBezTo>
                <a:cubicBezTo>
                  <a:pt x="15708479" y="2856034"/>
                  <a:pt x="15697406" y="2863232"/>
                  <a:pt x="15685224" y="2861571"/>
                </a:cubicBezTo>
                <a:cubicBezTo>
                  <a:pt x="15673043" y="2859910"/>
                  <a:pt x="15664738" y="2849390"/>
                  <a:pt x="15666399" y="2838870"/>
                </a:cubicBezTo>
                <a:cubicBezTo>
                  <a:pt x="15668061" y="2827797"/>
                  <a:pt x="15679134" y="2820599"/>
                  <a:pt x="15691315" y="2822813"/>
                </a:cubicBezTo>
                <a:close/>
                <a:moveTo>
                  <a:pt x="1555723" y="2816170"/>
                </a:moveTo>
                <a:cubicBezTo>
                  <a:pt x="1569011" y="2818385"/>
                  <a:pt x="1577870" y="2829458"/>
                  <a:pt x="1576209" y="2841085"/>
                </a:cubicBezTo>
                <a:cubicBezTo>
                  <a:pt x="1574548" y="2852713"/>
                  <a:pt x="1562367" y="2860464"/>
                  <a:pt x="1549080" y="2858249"/>
                </a:cubicBezTo>
                <a:cubicBezTo>
                  <a:pt x="1535792" y="2856035"/>
                  <a:pt x="1526933" y="2844961"/>
                  <a:pt x="1528594" y="2833334"/>
                </a:cubicBezTo>
                <a:cubicBezTo>
                  <a:pt x="1530808" y="2821707"/>
                  <a:pt x="1542988" y="2813955"/>
                  <a:pt x="1555723" y="2816170"/>
                </a:cubicBezTo>
                <a:close/>
                <a:moveTo>
                  <a:pt x="16202911" y="2814508"/>
                </a:moveTo>
                <a:cubicBezTo>
                  <a:pt x="16215093" y="2816723"/>
                  <a:pt x="16223951" y="2826689"/>
                  <a:pt x="16222289" y="2837763"/>
                </a:cubicBezTo>
                <a:cubicBezTo>
                  <a:pt x="16220629" y="2848836"/>
                  <a:pt x="16209002" y="2856034"/>
                  <a:pt x="16196821" y="2853820"/>
                </a:cubicBezTo>
                <a:cubicBezTo>
                  <a:pt x="16184641" y="2851605"/>
                  <a:pt x="16175781" y="2841639"/>
                  <a:pt x="16177442" y="2830565"/>
                </a:cubicBezTo>
                <a:cubicBezTo>
                  <a:pt x="16179104" y="2820045"/>
                  <a:pt x="16190730" y="2812847"/>
                  <a:pt x="16202911" y="2814508"/>
                </a:cubicBezTo>
                <a:close/>
                <a:moveTo>
                  <a:pt x="8636178" y="2813955"/>
                </a:moveTo>
                <a:cubicBezTo>
                  <a:pt x="8648913" y="2816169"/>
                  <a:pt x="8657773" y="2826689"/>
                  <a:pt x="8655558" y="2837763"/>
                </a:cubicBezTo>
                <a:cubicBezTo>
                  <a:pt x="8653897" y="2848836"/>
                  <a:pt x="8642270" y="2856588"/>
                  <a:pt x="8629534" y="2854373"/>
                </a:cubicBezTo>
                <a:cubicBezTo>
                  <a:pt x="8616799" y="2852158"/>
                  <a:pt x="8607938" y="2841639"/>
                  <a:pt x="8610155" y="2830565"/>
                </a:cubicBezTo>
                <a:cubicBezTo>
                  <a:pt x="8611815" y="2819492"/>
                  <a:pt x="8623443" y="2811740"/>
                  <a:pt x="8636178" y="2813955"/>
                </a:cubicBezTo>
                <a:close/>
                <a:moveTo>
                  <a:pt x="20920790" y="2810079"/>
                </a:moveTo>
                <a:cubicBezTo>
                  <a:pt x="20934632" y="2812294"/>
                  <a:pt x="20944598" y="2823921"/>
                  <a:pt x="20942382" y="2836655"/>
                </a:cubicBezTo>
                <a:cubicBezTo>
                  <a:pt x="20940168" y="2848836"/>
                  <a:pt x="20927434" y="2857141"/>
                  <a:pt x="20913592" y="2854927"/>
                </a:cubicBezTo>
                <a:cubicBezTo>
                  <a:pt x="20899750" y="2852712"/>
                  <a:pt x="20889782" y="2841085"/>
                  <a:pt x="20891998" y="2828350"/>
                </a:cubicBezTo>
                <a:cubicBezTo>
                  <a:pt x="20893660" y="2816169"/>
                  <a:pt x="20906948" y="2807864"/>
                  <a:pt x="20920790" y="2810079"/>
                </a:cubicBezTo>
                <a:close/>
                <a:moveTo>
                  <a:pt x="14524165" y="2807865"/>
                </a:moveTo>
                <a:cubicBezTo>
                  <a:pt x="14536899" y="2810079"/>
                  <a:pt x="14545759" y="2820599"/>
                  <a:pt x="14544098" y="2832227"/>
                </a:cubicBezTo>
                <a:cubicBezTo>
                  <a:pt x="14542436" y="2843854"/>
                  <a:pt x="14530256" y="2851052"/>
                  <a:pt x="14517521" y="2848837"/>
                </a:cubicBezTo>
                <a:cubicBezTo>
                  <a:pt x="14504786" y="2846622"/>
                  <a:pt x="14495928" y="2836102"/>
                  <a:pt x="14497588" y="2824475"/>
                </a:cubicBezTo>
                <a:cubicBezTo>
                  <a:pt x="14499803" y="2813402"/>
                  <a:pt x="14511430" y="2805650"/>
                  <a:pt x="14524165" y="2807865"/>
                </a:cubicBezTo>
                <a:close/>
                <a:moveTo>
                  <a:pt x="13556892" y="2806757"/>
                </a:moveTo>
                <a:cubicBezTo>
                  <a:pt x="13572395" y="2809525"/>
                  <a:pt x="13583468" y="2822260"/>
                  <a:pt x="13581253" y="2836102"/>
                </a:cubicBezTo>
                <a:cubicBezTo>
                  <a:pt x="13579039" y="2849944"/>
                  <a:pt x="13564643" y="2859356"/>
                  <a:pt x="13549141" y="2856588"/>
                </a:cubicBezTo>
                <a:cubicBezTo>
                  <a:pt x="13533637" y="2853820"/>
                  <a:pt x="13522564" y="2841085"/>
                  <a:pt x="13524778" y="2827243"/>
                </a:cubicBezTo>
                <a:cubicBezTo>
                  <a:pt x="13526439" y="2813401"/>
                  <a:pt x="13541388" y="2803989"/>
                  <a:pt x="13556892" y="2806757"/>
                </a:cubicBezTo>
                <a:close/>
                <a:moveTo>
                  <a:pt x="8318876" y="2806203"/>
                </a:moveTo>
                <a:cubicBezTo>
                  <a:pt x="8331612" y="2808418"/>
                  <a:pt x="8341022" y="2819491"/>
                  <a:pt x="8338811" y="2830565"/>
                </a:cubicBezTo>
                <a:cubicBezTo>
                  <a:pt x="8337148" y="2842192"/>
                  <a:pt x="8324970" y="2849390"/>
                  <a:pt x="8312232" y="2847729"/>
                </a:cubicBezTo>
                <a:cubicBezTo>
                  <a:pt x="8299497" y="2845514"/>
                  <a:pt x="8290083" y="2834440"/>
                  <a:pt x="8292298" y="2823367"/>
                </a:cubicBezTo>
                <a:cubicBezTo>
                  <a:pt x="8293960" y="2811740"/>
                  <a:pt x="8305585" y="2803988"/>
                  <a:pt x="8318876" y="2806203"/>
                </a:cubicBezTo>
                <a:close/>
                <a:moveTo>
                  <a:pt x="22040878" y="2805649"/>
                </a:moveTo>
                <a:cubicBezTo>
                  <a:pt x="22053612" y="2807864"/>
                  <a:pt x="22061918" y="2818384"/>
                  <a:pt x="22060256" y="2829457"/>
                </a:cubicBezTo>
                <a:cubicBezTo>
                  <a:pt x="22058594" y="2840531"/>
                  <a:pt x="22046966" y="2847729"/>
                  <a:pt x="22034234" y="2846068"/>
                </a:cubicBezTo>
                <a:cubicBezTo>
                  <a:pt x="22021498" y="2843853"/>
                  <a:pt x="22013194" y="2833333"/>
                  <a:pt x="22014854" y="2822260"/>
                </a:cubicBezTo>
                <a:cubicBezTo>
                  <a:pt x="22017070" y="2810632"/>
                  <a:pt x="22028698" y="2803435"/>
                  <a:pt x="22040878" y="2805649"/>
                </a:cubicBezTo>
                <a:close/>
                <a:moveTo>
                  <a:pt x="315997" y="2803435"/>
                </a:moveTo>
                <a:cubicBezTo>
                  <a:pt x="329839" y="2805650"/>
                  <a:pt x="339252" y="2817277"/>
                  <a:pt x="337037" y="2829458"/>
                </a:cubicBezTo>
                <a:cubicBezTo>
                  <a:pt x="335376" y="2841639"/>
                  <a:pt x="322642" y="2849390"/>
                  <a:pt x="308800" y="2847176"/>
                </a:cubicBezTo>
                <a:cubicBezTo>
                  <a:pt x="294958" y="2844961"/>
                  <a:pt x="285545" y="2833334"/>
                  <a:pt x="287760" y="2821153"/>
                </a:cubicBezTo>
                <a:cubicBezTo>
                  <a:pt x="289422" y="2808972"/>
                  <a:pt x="302155" y="2801220"/>
                  <a:pt x="315997" y="2803435"/>
                </a:cubicBezTo>
                <a:close/>
                <a:moveTo>
                  <a:pt x="11889218" y="2802881"/>
                </a:moveTo>
                <a:cubicBezTo>
                  <a:pt x="11904721" y="2805096"/>
                  <a:pt x="11915794" y="2818384"/>
                  <a:pt x="11913579" y="2832226"/>
                </a:cubicBezTo>
                <a:cubicBezTo>
                  <a:pt x="11911365" y="2846068"/>
                  <a:pt x="11896969" y="2854927"/>
                  <a:pt x="11881465" y="2852712"/>
                </a:cubicBezTo>
                <a:cubicBezTo>
                  <a:pt x="11865963" y="2850498"/>
                  <a:pt x="11854890" y="2837209"/>
                  <a:pt x="11857104" y="2823367"/>
                </a:cubicBezTo>
                <a:cubicBezTo>
                  <a:pt x="11859318" y="2810079"/>
                  <a:pt x="11873714" y="2800667"/>
                  <a:pt x="11889218" y="2802881"/>
                </a:cubicBezTo>
                <a:close/>
                <a:moveTo>
                  <a:pt x="8942966" y="2802327"/>
                </a:moveTo>
                <a:cubicBezTo>
                  <a:pt x="8955148" y="2804542"/>
                  <a:pt x="8964008" y="2815062"/>
                  <a:pt x="8962346" y="2825582"/>
                </a:cubicBezTo>
                <a:cubicBezTo>
                  <a:pt x="8960685" y="2836655"/>
                  <a:pt x="8949058" y="2843853"/>
                  <a:pt x="8936876" y="2841638"/>
                </a:cubicBezTo>
                <a:cubicBezTo>
                  <a:pt x="8924696" y="2839424"/>
                  <a:pt x="8915836" y="2828904"/>
                  <a:pt x="8917496" y="2818384"/>
                </a:cubicBezTo>
                <a:cubicBezTo>
                  <a:pt x="8919158" y="2807864"/>
                  <a:pt x="8930785" y="2800666"/>
                  <a:pt x="8942966" y="2802327"/>
                </a:cubicBezTo>
                <a:close/>
                <a:moveTo>
                  <a:pt x="17648007" y="2801220"/>
                </a:moveTo>
                <a:cubicBezTo>
                  <a:pt x="17661297" y="2803435"/>
                  <a:pt x="17670155" y="2814508"/>
                  <a:pt x="17668495" y="2826135"/>
                </a:cubicBezTo>
                <a:cubicBezTo>
                  <a:pt x="17666833" y="2837763"/>
                  <a:pt x="17654653" y="2845514"/>
                  <a:pt x="17641364" y="2843299"/>
                </a:cubicBezTo>
                <a:cubicBezTo>
                  <a:pt x="17628076" y="2841085"/>
                  <a:pt x="17619217" y="2830011"/>
                  <a:pt x="17620878" y="2818384"/>
                </a:cubicBezTo>
                <a:cubicBezTo>
                  <a:pt x="17622539" y="2806757"/>
                  <a:pt x="17634720" y="2799005"/>
                  <a:pt x="17648007" y="2801220"/>
                </a:cubicBezTo>
                <a:close/>
                <a:moveTo>
                  <a:pt x="17066647" y="2799559"/>
                </a:moveTo>
                <a:cubicBezTo>
                  <a:pt x="17079381" y="2801774"/>
                  <a:pt x="17088794" y="2812294"/>
                  <a:pt x="17086579" y="2823921"/>
                </a:cubicBezTo>
                <a:cubicBezTo>
                  <a:pt x="17084918" y="2835548"/>
                  <a:pt x="17072738" y="2842746"/>
                  <a:pt x="17060003" y="2841085"/>
                </a:cubicBezTo>
                <a:cubicBezTo>
                  <a:pt x="17047268" y="2838870"/>
                  <a:pt x="17037856" y="2828350"/>
                  <a:pt x="17040071" y="2816723"/>
                </a:cubicBezTo>
                <a:cubicBezTo>
                  <a:pt x="17042285" y="2805096"/>
                  <a:pt x="17053913" y="2797898"/>
                  <a:pt x="17066647" y="2799559"/>
                </a:cubicBezTo>
                <a:close/>
                <a:moveTo>
                  <a:pt x="13012627" y="2797345"/>
                </a:moveTo>
                <a:cubicBezTo>
                  <a:pt x="13028685" y="2800113"/>
                  <a:pt x="13039758" y="2813402"/>
                  <a:pt x="13037543" y="2827797"/>
                </a:cubicBezTo>
                <a:cubicBezTo>
                  <a:pt x="13035329" y="2842193"/>
                  <a:pt x="13020380" y="2851605"/>
                  <a:pt x="13004322" y="2848837"/>
                </a:cubicBezTo>
                <a:cubicBezTo>
                  <a:pt x="12988266" y="2846068"/>
                  <a:pt x="12977193" y="2832780"/>
                  <a:pt x="12979407" y="2818385"/>
                </a:cubicBezTo>
                <a:cubicBezTo>
                  <a:pt x="12981622" y="2803989"/>
                  <a:pt x="12996571" y="2794577"/>
                  <a:pt x="13012627" y="2797345"/>
                </a:cubicBezTo>
                <a:close/>
                <a:moveTo>
                  <a:pt x="2450384" y="2796237"/>
                </a:moveTo>
                <a:cubicBezTo>
                  <a:pt x="2464226" y="2798452"/>
                  <a:pt x="2473639" y="2810079"/>
                  <a:pt x="2471424" y="2822260"/>
                </a:cubicBezTo>
                <a:cubicBezTo>
                  <a:pt x="2469209" y="2834440"/>
                  <a:pt x="2457029" y="2842192"/>
                  <a:pt x="2443187" y="2840531"/>
                </a:cubicBezTo>
                <a:cubicBezTo>
                  <a:pt x="2429345" y="2838316"/>
                  <a:pt x="2419932" y="2826689"/>
                  <a:pt x="2422147" y="2814508"/>
                </a:cubicBezTo>
                <a:cubicBezTo>
                  <a:pt x="2423808" y="2802327"/>
                  <a:pt x="2436543" y="2794022"/>
                  <a:pt x="2450384" y="2796237"/>
                </a:cubicBezTo>
                <a:close/>
                <a:moveTo>
                  <a:pt x="10760824" y="2795130"/>
                </a:moveTo>
                <a:cubicBezTo>
                  <a:pt x="10774666" y="2797345"/>
                  <a:pt x="10784078" y="2808972"/>
                  <a:pt x="10781864" y="2821153"/>
                </a:cubicBezTo>
                <a:cubicBezTo>
                  <a:pt x="10780203" y="2833334"/>
                  <a:pt x="10767468" y="2841085"/>
                  <a:pt x="10753626" y="2838871"/>
                </a:cubicBezTo>
                <a:cubicBezTo>
                  <a:pt x="10739784" y="2836656"/>
                  <a:pt x="10730372" y="2825029"/>
                  <a:pt x="10732587" y="2812848"/>
                </a:cubicBezTo>
                <a:cubicBezTo>
                  <a:pt x="10734248" y="2800667"/>
                  <a:pt x="10746982" y="2792915"/>
                  <a:pt x="10760824" y="2795130"/>
                </a:cubicBezTo>
                <a:close/>
                <a:moveTo>
                  <a:pt x="12726931" y="2794576"/>
                </a:moveTo>
                <a:cubicBezTo>
                  <a:pt x="12742987" y="2797344"/>
                  <a:pt x="12754060" y="2810633"/>
                  <a:pt x="12751846" y="2825028"/>
                </a:cubicBezTo>
                <a:cubicBezTo>
                  <a:pt x="12749631" y="2839424"/>
                  <a:pt x="12734682" y="2848836"/>
                  <a:pt x="12718625" y="2846068"/>
                </a:cubicBezTo>
                <a:cubicBezTo>
                  <a:pt x="12702568" y="2843299"/>
                  <a:pt x="12691495" y="2830011"/>
                  <a:pt x="12693710" y="2815616"/>
                </a:cubicBezTo>
                <a:cubicBezTo>
                  <a:pt x="12695924" y="2801774"/>
                  <a:pt x="12710873" y="2792361"/>
                  <a:pt x="12726931" y="2794576"/>
                </a:cubicBezTo>
                <a:close/>
                <a:moveTo>
                  <a:pt x="14176455" y="2794022"/>
                </a:moveTo>
                <a:cubicBezTo>
                  <a:pt x="14190296" y="2796237"/>
                  <a:pt x="14199710" y="2807864"/>
                  <a:pt x="14198049" y="2820045"/>
                </a:cubicBezTo>
                <a:cubicBezTo>
                  <a:pt x="14196387" y="2832226"/>
                  <a:pt x="14183100" y="2840531"/>
                  <a:pt x="14169811" y="2838316"/>
                </a:cubicBezTo>
                <a:cubicBezTo>
                  <a:pt x="14155969" y="2836102"/>
                  <a:pt x="14146557" y="2824475"/>
                  <a:pt x="14148218" y="2812294"/>
                </a:cubicBezTo>
                <a:cubicBezTo>
                  <a:pt x="14149879" y="2800113"/>
                  <a:pt x="14162613" y="2792361"/>
                  <a:pt x="14176455" y="2794022"/>
                </a:cubicBezTo>
                <a:close/>
                <a:moveTo>
                  <a:pt x="7987735" y="2791808"/>
                </a:moveTo>
                <a:cubicBezTo>
                  <a:pt x="8001024" y="2794023"/>
                  <a:pt x="8009881" y="2805096"/>
                  <a:pt x="8008225" y="2816724"/>
                </a:cubicBezTo>
                <a:cubicBezTo>
                  <a:pt x="8006560" y="2828351"/>
                  <a:pt x="7994376" y="2836102"/>
                  <a:pt x="7981093" y="2833888"/>
                </a:cubicBezTo>
                <a:cubicBezTo>
                  <a:pt x="7967803" y="2831673"/>
                  <a:pt x="7958942" y="2820599"/>
                  <a:pt x="7960605" y="2808972"/>
                </a:cubicBezTo>
                <a:cubicBezTo>
                  <a:pt x="7962265" y="2797899"/>
                  <a:pt x="7974448" y="2790147"/>
                  <a:pt x="7987735" y="2791808"/>
                </a:cubicBezTo>
                <a:close/>
                <a:moveTo>
                  <a:pt x="15048495" y="2790146"/>
                </a:moveTo>
                <a:cubicBezTo>
                  <a:pt x="15060677" y="2791807"/>
                  <a:pt x="15068983" y="2802327"/>
                  <a:pt x="15067321" y="2812847"/>
                </a:cubicBezTo>
                <a:cubicBezTo>
                  <a:pt x="15065660" y="2823367"/>
                  <a:pt x="15054586" y="2830565"/>
                  <a:pt x="15042406" y="2828904"/>
                </a:cubicBezTo>
                <a:cubicBezTo>
                  <a:pt x="15030225" y="2827243"/>
                  <a:pt x="15021920" y="2816723"/>
                  <a:pt x="15023580" y="2806203"/>
                </a:cubicBezTo>
                <a:cubicBezTo>
                  <a:pt x="15025796" y="2795683"/>
                  <a:pt x="15036869" y="2788485"/>
                  <a:pt x="15048495" y="2790146"/>
                </a:cubicBezTo>
                <a:close/>
                <a:moveTo>
                  <a:pt x="13773380" y="2785717"/>
                </a:moveTo>
                <a:cubicBezTo>
                  <a:pt x="13788329" y="2787932"/>
                  <a:pt x="13798295" y="2800667"/>
                  <a:pt x="13796634" y="2813955"/>
                </a:cubicBezTo>
                <a:cubicBezTo>
                  <a:pt x="13794418" y="2827243"/>
                  <a:pt x="13780576" y="2835548"/>
                  <a:pt x="13766182" y="2833334"/>
                </a:cubicBezTo>
                <a:cubicBezTo>
                  <a:pt x="13751233" y="2831119"/>
                  <a:pt x="13741266" y="2818384"/>
                  <a:pt x="13742928" y="2805096"/>
                </a:cubicBezTo>
                <a:cubicBezTo>
                  <a:pt x="13745142" y="2791808"/>
                  <a:pt x="13758429" y="2783503"/>
                  <a:pt x="13773380" y="2785717"/>
                </a:cubicBezTo>
                <a:close/>
                <a:moveTo>
                  <a:pt x="838693" y="2783503"/>
                </a:moveTo>
                <a:cubicBezTo>
                  <a:pt x="851982" y="2785718"/>
                  <a:pt x="861393" y="2796791"/>
                  <a:pt x="859178" y="2808972"/>
                </a:cubicBezTo>
                <a:cubicBezTo>
                  <a:pt x="857517" y="2820599"/>
                  <a:pt x="844783" y="2828351"/>
                  <a:pt x="831496" y="2826690"/>
                </a:cubicBezTo>
                <a:cubicBezTo>
                  <a:pt x="818207" y="2824475"/>
                  <a:pt x="808795" y="2813402"/>
                  <a:pt x="811009" y="2801221"/>
                </a:cubicBezTo>
                <a:cubicBezTo>
                  <a:pt x="813224" y="2789040"/>
                  <a:pt x="825405" y="2781288"/>
                  <a:pt x="838693" y="2783503"/>
                </a:cubicBezTo>
                <a:close/>
                <a:moveTo>
                  <a:pt x="9667257" y="2782395"/>
                </a:moveTo>
                <a:cubicBezTo>
                  <a:pt x="9679437" y="2784610"/>
                  <a:pt x="9687743" y="2794576"/>
                  <a:pt x="9686082" y="2805096"/>
                </a:cubicBezTo>
                <a:cubicBezTo>
                  <a:pt x="9684420" y="2815616"/>
                  <a:pt x="9673347" y="2822813"/>
                  <a:pt x="9661165" y="2821153"/>
                </a:cubicBezTo>
                <a:cubicBezTo>
                  <a:pt x="9648983" y="2818938"/>
                  <a:pt x="9640677" y="2808972"/>
                  <a:pt x="9642339" y="2798452"/>
                </a:cubicBezTo>
                <a:cubicBezTo>
                  <a:pt x="9644000" y="2787378"/>
                  <a:pt x="9655075" y="2780734"/>
                  <a:pt x="9667257" y="2782395"/>
                </a:cubicBezTo>
                <a:close/>
                <a:moveTo>
                  <a:pt x="4903114" y="2781842"/>
                </a:moveTo>
                <a:cubicBezTo>
                  <a:pt x="4917508" y="2784056"/>
                  <a:pt x="4926919" y="2796237"/>
                  <a:pt x="4925258" y="2808418"/>
                </a:cubicBezTo>
                <a:cubicBezTo>
                  <a:pt x="4923598" y="2820599"/>
                  <a:pt x="4910311" y="2829458"/>
                  <a:pt x="4895919" y="2827243"/>
                </a:cubicBezTo>
                <a:cubicBezTo>
                  <a:pt x="4881521" y="2825029"/>
                  <a:pt x="4872109" y="2812848"/>
                  <a:pt x="4873770" y="2800667"/>
                </a:cubicBezTo>
                <a:cubicBezTo>
                  <a:pt x="4875429" y="2788486"/>
                  <a:pt x="4889272" y="2779073"/>
                  <a:pt x="4903114" y="2781842"/>
                </a:cubicBezTo>
                <a:close/>
                <a:moveTo>
                  <a:pt x="10966238" y="2778520"/>
                </a:moveTo>
                <a:cubicBezTo>
                  <a:pt x="10980080" y="2780735"/>
                  <a:pt x="10990047" y="2792362"/>
                  <a:pt x="10987832" y="2805096"/>
                </a:cubicBezTo>
                <a:cubicBezTo>
                  <a:pt x="10985617" y="2817277"/>
                  <a:pt x="10972883" y="2825582"/>
                  <a:pt x="10959041" y="2823368"/>
                </a:cubicBezTo>
                <a:cubicBezTo>
                  <a:pt x="10945199" y="2821153"/>
                  <a:pt x="10935233" y="2809526"/>
                  <a:pt x="10937448" y="2796791"/>
                </a:cubicBezTo>
                <a:cubicBezTo>
                  <a:pt x="10939662" y="2784610"/>
                  <a:pt x="10952397" y="2776305"/>
                  <a:pt x="10966238" y="2778520"/>
                </a:cubicBezTo>
                <a:close/>
                <a:moveTo>
                  <a:pt x="9453525" y="2778520"/>
                </a:moveTo>
                <a:cubicBezTo>
                  <a:pt x="9465706" y="2780734"/>
                  <a:pt x="9474012" y="2790701"/>
                  <a:pt x="9472350" y="2801220"/>
                </a:cubicBezTo>
                <a:cubicBezTo>
                  <a:pt x="9470690" y="2811740"/>
                  <a:pt x="9459615" y="2818938"/>
                  <a:pt x="9447435" y="2817277"/>
                </a:cubicBezTo>
                <a:cubicBezTo>
                  <a:pt x="9435251" y="2815062"/>
                  <a:pt x="9426946" y="2805096"/>
                  <a:pt x="9428607" y="2794576"/>
                </a:cubicBezTo>
                <a:cubicBezTo>
                  <a:pt x="9430269" y="2784056"/>
                  <a:pt x="9441342" y="2776305"/>
                  <a:pt x="9453525" y="2778520"/>
                </a:cubicBezTo>
                <a:close/>
                <a:moveTo>
                  <a:pt x="2241161" y="2777966"/>
                </a:moveTo>
                <a:cubicBezTo>
                  <a:pt x="2254448" y="2780181"/>
                  <a:pt x="2263307" y="2791254"/>
                  <a:pt x="2261646" y="2802881"/>
                </a:cubicBezTo>
                <a:cubicBezTo>
                  <a:pt x="2259985" y="2814508"/>
                  <a:pt x="2247804" y="2822260"/>
                  <a:pt x="2234517" y="2820045"/>
                </a:cubicBezTo>
                <a:cubicBezTo>
                  <a:pt x="2221229" y="2817831"/>
                  <a:pt x="2212370" y="2806757"/>
                  <a:pt x="2214031" y="2795130"/>
                </a:cubicBezTo>
                <a:cubicBezTo>
                  <a:pt x="2216246" y="2783503"/>
                  <a:pt x="2228426" y="2775751"/>
                  <a:pt x="2241161" y="2777966"/>
                </a:cubicBezTo>
                <a:close/>
                <a:moveTo>
                  <a:pt x="4656732" y="2777965"/>
                </a:moveTo>
                <a:cubicBezTo>
                  <a:pt x="4671128" y="2780180"/>
                  <a:pt x="4680543" y="2792361"/>
                  <a:pt x="4678882" y="2804542"/>
                </a:cubicBezTo>
                <a:cubicBezTo>
                  <a:pt x="4676667" y="2817276"/>
                  <a:pt x="4663931" y="2825581"/>
                  <a:pt x="4649533" y="2823367"/>
                </a:cubicBezTo>
                <a:cubicBezTo>
                  <a:pt x="4635137" y="2821152"/>
                  <a:pt x="4625725" y="2808971"/>
                  <a:pt x="4627386" y="2796790"/>
                </a:cubicBezTo>
                <a:cubicBezTo>
                  <a:pt x="4629045" y="2784609"/>
                  <a:pt x="4642333" y="2775751"/>
                  <a:pt x="4656732" y="2777965"/>
                </a:cubicBezTo>
                <a:close/>
                <a:moveTo>
                  <a:pt x="15914999" y="2776304"/>
                </a:moveTo>
                <a:cubicBezTo>
                  <a:pt x="15927181" y="2777965"/>
                  <a:pt x="15935487" y="2788485"/>
                  <a:pt x="15933825" y="2799005"/>
                </a:cubicBezTo>
                <a:cubicBezTo>
                  <a:pt x="15932164" y="2809525"/>
                  <a:pt x="15921090" y="2816723"/>
                  <a:pt x="15908910" y="2815062"/>
                </a:cubicBezTo>
                <a:cubicBezTo>
                  <a:pt x="15896729" y="2813401"/>
                  <a:pt x="15888424" y="2802881"/>
                  <a:pt x="15890084" y="2792361"/>
                </a:cubicBezTo>
                <a:cubicBezTo>
                  <a:pt x="15891745" y="2781287"/>
                  <a:pt x="15902819" y="2774090"/>
                  <a:pt x="15914999" y="2776304"/>
                </a:cubicBezTo>
                <a:close/>
                <a:moveTo>
                  <a:pt x="19983414" y="2775198"/>
                </a:moveTo>
                <a:cubicBezTo>
                  <a:pt x="19997258" y="2777412"/>
                  <a:pt x="20006670" y="2789040"/>
                  <a:pt x="20004454" y="2801220"/>
                </a:cubicBezTo>
                <a:cubicBezTo>
                  <a:pt x="20002794" y="2813401"/>
                  <a:pt x="19990058" y="2821153"/>
                  <a:pt x="19976218" y="2818938"/>
                </a:cubicBezTo>
                <a:cubicBezTo>
                  <a:pt x="19962374" y="2816723"/>
                  <a:pt x="19952962" y="2805096"/>
                  <a:pt x="19955178" y="2792915"/>
                </a:cubicBezTo>
                <a:cubicBezTo>
                  <a:pt x="19956838" y="2781288"/>
                  <a:pt x="19969574" y="2772983"/>
                  <a:pt x="19983414" y="2775198"/>
                </a:cubicBezTo>
                <a:close/>
                <a:moveTo>
                  <a:pt x="2690647" y="2774644"/>
                </a:moveTo>
                <a:cubicBezTo>
                  <a:pt x="2704489" y="2776859"/>
                  <a:pt x="2714455" y="2789039"/>
                  <a:pt x="2712240" y="2801220"/>
                </a:cubicBezTo>
                <a:cubicBezTo>
                  <a:pt x="2710025" y="2813955"/>
                  <a:pt x="2697291" y="2821706"/>
                  <a:pt x="2683449" y="2819492"/>
                </a:cubicBezTo>
                <a:cubicBezTo>
                  <a:pt x="2669607" y="2817277"/>
                  <a:pt x="2659641" y="2805096"/>
                  <a:pt x="2661857" y="2792915"/>
                </a:cubicBezTo>
                <a:cubicBezTo>
                  <a:pt x="2663517" y="2780734"/>
                  <a:pt x="2676251" y="2772429"/>
                  <a:pt x="2690647" y="2774644"/>
                </a:cubicBezTo>
                <a:close/>
                <a:moveTo>
                  <a:pt x="13967224" y="2772666"/>
                </a:moveTo>
                <a:cubicBezTo>
                  <a:pt x="13981414" y="2774937"/>
                  <a:pt x="13991313" y="2786813"/>
                  <a:pt x="13989332" y="2799193"/>
                </a:cubicBezTo>
                <a:cubicBezTo>
                  <a:pt x="13987351" y="2811572"/>
                  <a:pt x="13974242" y="2819767"/>
                  <a:pt x="13960050" y="2817496"/>
                </a:cubicBezTo>
                <a:cubicBezTo>
                  <a:pt x="13945860" y="2815225"/>
                  <a:pt x="13935961" y="2803349"/>
                  <a:pt x="13937942" y="2790969"/>
                </a:cubicBezTo>
                <a:cubicBezTo>
                  <a:pt x="13939923" y="2778590"/>
                  <a:pt x="13953032" y="2770395"/>
                  <a:pt x="13967224" y="2772666"/>
                </a:cubicBezTo>
                <a:close/>
                <a:moveTo>
                  <a:pt x="17891072" y="2772429"/>
                </a:moveTo>
                <a:cubicBezTo>
                  <a:pt x="17904359" y="2774644"/>
                  <a:pt x="17913219" y="2785718"/>
                  <a:pt x="17911557" y="2797345"/>
                </a:cubicBezTo>
                <a:cubicBezTo>
                  <a:pt x="17909896" y="2808972"/>
                  <a:pt x="17897715" y="2816723"/>
                  <a:pt x="17884428" y="2814509"/>
                </a:cubicBezTo>
                <a:cubicBezTo>
                  <a:pt x="17871139" y="2812294"/>
                  <a:pt x="17862281" y="2801220"/>
                  <a:pt x="17863941" y="2789593"/>
                </a:cubicBezTo>
                <a:cubicBezTo>
                  <a:pt x="17865602" y="2778520"/>
                  <a:pt x="17877782" y="2770215"/>
                  <a:pt x="17891072" y="2772429"/>
                </a:cubicBezTo>
                <a:close/>
                <a:moveTo>
                  <a:pt x="5152272" y="2772429"/>
                </a:moveTo>
                <a:cubicBezTo>
                  <a:pt x="5166669" y="2774644"/>
                  <a:pt x="5176081" y="2786825"/>
                  <a:pt x="5174421" y="2799006"/>
                </a:cubicBezTo>
                <a:cubicBezTo>
                  <a:pt x="5172206" y="2811740"/>
                  <a:pt x="5159466" y="2820045"/>
                  <a:pt x="5145083" y="2817831"/>
                </a:cubicBezTo>
                <a:cubicBezTo>
                  <a:pt x="5130684" y="2815616"/>
                  <a:pt x="5121271" y="2803435"/>
                  <a:pt x="5122932" y="2791254"/>
                </a:cubicBezTo>
                <a:cubicBezTo>
                  <a:pt x="5125148" y="2778519"/>
                  <a:pt x="5137883" y="2770214"/>
                  <a:pt x="5152272" y="2772429"/>
                </a:cubicBezTo>
                <a:close/>
                <a:moveTo>
                  <a:pt x="7642197" y="2771875"/>
                </a:moveTo>
                <a:cubicBezTo>
                  <a:pt x="7655492" y="2774090"/>
                  <a:pt x="7664910" y="2785717"/>
                  <a:pt x="7663244" y="2797344"/>
                </a:cubicBezTo>
                <a:cubicBezTo>
                  <a:pt x="7661579" y="2809525"/>
                  <a:pt x="7648842" y="2817276"/>
                  <a:pt x="7635000" y="2815062"/>
                </a:cubicBezTo>
                <a:cubicBezTo>
                  <a:pt x="7621713" y="2812847"/>
                  <a:pt x="7612300" y="2801220"/>
                  <a:pt x="7613966" y="2789593"/>
                </a:cubicBezTo>
                <a:cubicBezTo>
                  <a:pt x="7616176" y="2777412"/>
                  <a:pt x="7628361" y="2769660"/>
                  <a:pt x="7642197" y="2771875"/>
                </a:cubicBezTo>
                <a:close/>
                <a:moveTo>
                  <a:pt x="16744407" y="2769107"/>
                </a:moveTo>
                <a:cubicBezTo>
                  <a:pt x="16757142" y="2771321"/>
                  <a:pt x="16766001" y="2781841"/>
                  <a:pt x="16763786" y="2792915"/>
                </a:cubicBezTo>
                <a:cubicBezTo>
                  <a:pt x="16762125" y="2803988"/>
                  <a:pt x="16750498" y="2811740"/>
                  <a:pt x="16737763" y="2809525"/>
                </a:cubicBezTo>
                <a:cubicBezTo>
                  <a:pt x="16725029" y="2807310"/>
                  <a:pt x="16716170" y="2796791"/>
                  <a:pt x="16718385" y="2785717"/>
                </a:cubicBezTo>
                <a:cubicBezTo>
                  <a:pt x="16720599" y="2774644"/>
                  <a:pt x="16731672" y="2766892"/>
                  <a:pt x="16744407" y="2769107"/>
                </a:cubicBezTo>
                <a:close/>
                <a:moveTo>
                  <a:pt x="4411453" y="2769107"/>
                </a:moveTo>
                <a:cubicBezTo>
                  <a:pt x="4425295" y="2771322"/>
                  <a:pt x="4435262" y="2783503"/>
                  <a:pt x="4433601" y="2795684"/>
                </a:cubicBezTo>
                <a:cubicBezTo>
                  <a:pt x="4431386" y="2808418"/>
                  <a:pt x="4418651" y="2816724"/>
                  <a:pt x="4404256" y="2814509"/>
                </a:cubicBezTo>
                <a:cubicBezTo>
                  <a:pt x="4390413" y="2812294"/>
                  <a:pt x="4380450" y="2800113"/>
                  <a:pt x="4382110" y="2787932"/>
                </a:cubicBezTo>
                <a:cubicBezTo>
                  <a:pt x="4383768" y="2775751"/>
                  <a:pt x="4397058" y="2766893"/>
                  <a:pt x="4411453" y="2769107"/>
                </a:cubicBezTo>
                <a:close/>
                <a:moveTo>
                  <a:pt x="11181474" y="2768231"/>
                </a:moveTo>
                <a:cubicBezTo>
                  <a:pt x="11195966" y="2770550"/>
                  <a:pt x="11206070" y="2782710"/>
                  <a:pt x="11204041" y="2795391"/>
                </a:cubicBezTo>
                <a:cubicBezTo>
                  <a:pt x="11202011" y="2808072"/>
                  <a:pt x="11188618" y="2816472"/>
                  <a:pt x="11174125" y="2814153"/>
                </a:cubicBezTo>
                <a:cubicBezTo>
                  <a:pt x="11159632" y="2811833"/>
                  <a:pt x="11149528" y="2799674"/>
                  <a:pt x="11151557" y="2786992"/>
                </a:cubicBezTo>
                <a:cubicBezTo>
                  <a:pt x="11153587" y="2774312"/>
                  <a:pt x="11166980" y="2765912"/>
                  <a:pt x="11181474" y="2768231"/>
                </a:cubicBezTo>
                <a:close/>
                <a:moveTo>
                  <a:pt x="6893093" y="2767066"/>
                </a:moveTo>
                <a:cubicBezTo>
                  <a:pt x="6907283" y="2769337"/>
                  <a:pt x="6917148" y="2781458"/>
                  <a:pt x="6915117" y="2794139"/>
                </a:cubicBezTo>
                <a:cubicBezTo>
                  <a:pt x="6913089" y="2806820"/>
                  <a:pt x="6899937" y="2815260"/>
                  <a:pt x="6885754" y="2812989"/>
                </a:cubicBezTo>
                <a:cubicBezTo>
                  <a:pt x="6871554" y="2810718"/>
                  <a:pt x="6861688" y="2798597"/>
                  <a:pt x="6863724" y="2785915"/>
                </a:cubicBezTo>
                <a:cubicBezTo>
                  <a:pt x="6865753" y="2773235"/>
                  <a:pt x="6878899" y="2764795"/>
                  <a:pt x="6893093" y="2767066"/>
                </a:cubicBezTo>
                <a:close/>
                <a:moveTo>
                  <a:pt x="10437934" y="2766338"/>
                </a:moveTo>
                <a:cubicBezTo>
                  <a:pt x="10450669" y="2768553"/>
                  <a:pt x="10459529" y="2779073"/>
                  <a:pt x="10457868" y="2790146"/>
                </a:cubicBezTo>
                <a:cubicBezTo>
                  <a:pt x="10456205" y="2801220"/>
                  <a:pt x="10444579" y="2808971"/>
                  <a:pt x="10431843" y="2806757"/>
                </a:cubicBezTo>
                <a:cubicBezTo>
                  <a:pt x="10419108" y="2804542"/>
                  <a:pt x="10410249" y="2794022"/>
                  <a:pt x="10411909" y="2782949"/>
                </a:cubicBezTo>
                <a:cubicBezTo>
                  <a:pt x="10413570" y="2771321"/>
                  <a:pt x="10425199" y="2764124"/>
                  <a:pt x="10437934" y="2766338"/>
                </a:cubicBezTo>
                <a:close/>
                <a:moveTo>
                  <a:pt x="14341450" y="2765231"/>
                </a:moveTo>
                <a:cubicBezTo>
                  <a:pt x="14354740" y="2767446"/>
                  <a:pt x="14363598" y="2778519"/>
                  <a:pt x="14361936" y="2790147"/>
                </a:cubicBezTo>
                <a:cubicBezTo>
                  <a:pt x="14360276" y="2801774"/>
                  <a:pt x="14348094" y="2809525"/>
                  <a:pt x="14334807" y="2807311"/>
                </a:cubicBezTo>
                <a:cubicBezTo>
                  <a:pt x="14321519" y="2805096"/>
                  <a:pt x="14312660" y="2794022"/>
                  <a:pt x="14314321" y="2782395"/>
                </a:cubicBezTo>
                <a:cubicBezTo>
                  <a:pt x="14316535" y="2771322"/>
                  <a:pt x="14328163" y="2763570"/>
                  <a:pt x="14341450" y="2765231"/>
                </a:cubicBezTo>
                <a:close/>
                <a:moveTo>
                  <a:pt x="11645046" y="2761355"/>
                </a:moveTo>
                <a:cubicBezTo>
                  <a:pt x="11659995" y="2763570"/>
                  <a:pt x="11670516" y="2776858"/>
                  <a:pt x="11668301" y="2790146"/>
                </a:cubicBezTo>
                <a:cubicBezTo>
                  <a:pt x="11666086" y="2803434"/>
                  <a:pt x="11652244" y="2812293"/>
                  <a:pt x="11636741" y="2810079"/>
                </a:cubicBezTo>
                <a:cubicBezTo>
                  <a:pt x="11621238" y="2807864"/>
                  <a:pt x="11611273" y="2794576"/>
                  <a:pt x="11613487" y="2781287"/>
                </a:cubicBezTo>
                <a:cubicBezTo>
                  <a:pt x="11616255" y="2767445"/>
                  <a:pt x="11630097" y="2758587"/>
                  <a:pt x="11645046" y="2761355"/>
                </a:cubicBezTo>
                <a:close/>
                <a:moveTo>
                  <a:pt x="18132474" y="2758587"/>
                </a:moveTo>
                <a:cubicBezTo>
                  <a:pt x="18145763" y="2760802"/>
                  <a:pt x="18155175" y="2771875"/>
                  <a:pt x="18152961" y="2783502"/>
                </a:cubicBezTo>
                <a:cubicBezTo>
                  <a:pt x="18151300" y="2795129"/>
                  <a:pt x="18138565" y="2802881"/>
                  <a:pt x="18125830" y="2800666"/>
                </a:cubicBezTo>
                <a:cubicBezTo>
                  <a:pt x="18112542" y="2798452"/>
                  <a:pt x="18103130" y="2787378"/>
                  <a:pt x="18105344" y="2775751"/>
                </a:cubicBezTo>
                <a:cubicBezTo>
                  <a:pt x="18107006" y="2764124"/>
                  <a:pt x="18119186" y="2756372"/>
                  <a:pt x="18132474" y="2758587"/>
                </a:cubicBezTo>
                <a:close/>
                <a:moveTo>
                  <a:pt x="11408627" y="2756373"/>
                </a:moveTo>
                <a:cubicBezTo>
                  <a:pt x="11423576" y="2758588"/>
                  <a:pt x="11433542" y="2771322"/>
                  <a:pt x="11431328" y="2784057"/>
                </a:cubicBezTo>
                <a:cubicBezTo>
                  <a:pt x="11429113" y="2796791"/>
                  <a:pt x="11415825" y="2805650"/>
                  <a:pt x="11400876" y="2803435"/>
                </a:cubicBezTo>
                <a:cubicBezTo>
                  <a:pt x="11385925" y="2801221"/>
                  <a:pt x="11375960" y="2788486"/>
                  <a:pt x="11378175" y="2775751"/>
                </a:cubicBezTo>
                <a:cubicBezTo>
                  <a:pt x="11379836" y="2763017"/>
                  <a:pt x="11393678" y="2754158"/>
                  <a:pt x="11408627" y="2756373"/>
                </a:cubicBezTo>
                <a:close/>
                <a:moveTo>
                  <a:pt x="2464256" y="2755819"/>
                </a:moveTo>
                <a:cubicBezTo>
                  <a:pt x="2477544" y="2758034"/>
                  <a:pt x="2486957" y="2769107"/>
                  <a:pt x="2485295" y="2781288"/>
                </a:cubicBezTo>
                <a:cubicBezTo>
                  <a:pt x="2483635" y="2792915"/>
                  <a:pt x="2470900" y="2801221"/>
                  <a:pt x="2457612" y="2799006"/>
                </a:cubicBezTo>
                <a:cubicBezTo>
                  <a:pt x="2444323" y="2796791"/>
                  <a:pt x="2434911" y="2785718"/>
                  <a:pt x="2436572" y="2773537"/>
                </a:cubicBezTo>
                <a:cubicBezTo>
                  <a:pt x="2438234" y="2761356"/>
                  <a:pt x="2450968" y="2753604"/>
                  <a:pt x="2464256" y="2755819"/>
                </a:cubicBezTo>
                <a:close/>
                <a:moveTo>
                  <a:pt x="9886527" y="2755818"/>
                </a:moveTo>
                <a:cubicBezTo>
                  <a:pt x="9898706" y="2758033"/>
                  <a:pt x="9907013" y="2767999"/>
                  <a:pt x="9905351" y="2779073"/>
                </a:cubicBezTo>
                <a:cubicBezTo>
                  <a:pt x="9903690" y="2789593"/>
                  <a:pt x="9892616" y="2796790"/>
                  <a:pt x="9880435" y="2795129"/>
                </a:cubicBezTo>
                <a:cubicBezTo>
                  <a:pt x="9868252" y="2792915"/>
                  <a:pt x="9859946" y="2782949"/>
                  <a:pt x="9861608" y="2771875"/>
                </a:cubicBezTo>
                <a:cubicBezTo>
                  <a:pt x="9863271" y="2760801"/>
                  <a:pt x="9874345" y="2753604"/>
                  <a:pt x="9886527" y="2755818"/>
                </a:cubicBezTo>
                <a:close/>
                <a:moveTo>
                  <a:pt x="7278892" y="2754462"/>
                </a:moveTo>
                <a:cubicBezTo>
                  <a:pt x="7292786" y="2756684"/>
                  <a:pt x="7302441" y="2768522"/>
                  <a:pt x="7300463" y="2780901"/>
                </a:cubicBezTo>
                <a:cubicBezTo>
                  <a:pt x="7298478" y="2793280"/>
                  <a:pt x="7285613" y="2801514"/>
                  <a:pt x="7271718" y="2799291"/>
                </a:cubicBezTo>
                <a:cubicBezTo>
                  <a:pt x="7257826" y="2797069"/>
                  <a:pt x="7248174" y="2785232"/>
                  <a:pt x="7250153" y="2772852"/>
                </a:cubicBezTo>
                <a:cubicBezTo>
                  <a:pt x="7252135" y="2760473"/>
                  <a:pt x="7265001" y="2752239"/>
                  <a:pt x="7278892" y="2754462"/>
                </a:cubicBezTo>
                <a:close/>
                <a:moveTo>
                  <a:pt x="10267360" y="2754379"/>
                </a:moveTo>
                <a:cubicBezTo>
                  <a:pt x="10279740" y="2756361"/>
                  <a:pt x="10288365" y="2766780"/>
                  <a:pt x="10286624" y="2777649"/>
                </a:cubicBezTo>
                <a:cubicBezTo>
                  <a:pt x="10284884" y="2788519"/>
                  <a:pt x="10273437" y="2795723"/>
                  <a:pt x="10261057" y="2793741"/>
                </a:cubicBezTo>
                <a:cubicBezTo>
                  <a:pt x="10248677" y="2791759"/>
                  <a:pt x="10240051" y="2781340"/>
                  <a:pt x="10241793" y="2770472"/>
                </a:cubicBezTo>
                <a:cubicBezTo>
                  <a:pt x="10243533" y="2759601"/>
                  <a:pt x="10254981" y="2752397"/>
                  <a:pt x="10267360" y="2754379"/>
                </a:cubicBezTo>
                <a:close/>
                <a:moveTo>
                  <a:pt x="18371342" y="2754326"/>
                </a:moveTo>
                <a:cubicBezTo>
                  <a:pt x="18384627" y="2756452"/>
                  <a:pt x="18393869" y="2767721"/>
                  <a:pt x="18391985" y="2779496"/>
                </a:cubicBezTo>
                <a:cubicBezTo>
                  <a:pt x="18390101" y="2791271"/>
                  <a:pt x="18377803" y="2799094"/>
                  <a:pt x="18364518" y="2796968"/>
                </a:cubicBezTo>
                <a:cubicBezTo>
                  <a:pt x="18351233" y="2794842"/>
                  <a:pt x="18341991" y="2783573"/>
                  <a:pt x="18343875" y="2771798"/>
                </a:cubicBezTo>
                <a:cubicBezTo>
                  <a:pt x="18345759" y="2760023"/>
                  <a:pt x="18358057" y="2752201"/>
                  <a:pt x="18371342" y="2754326"/>
                </a:cubicBezTo>
                <a:close/>
                <a:moveTo>
                  <a:pt x="1339794" y="2754157"/>
                </a:moveTo>
                <a:cubicBezTo>
                  <a:pt x="1353082" y="2756372"/>
                  <a:pt x="1361940" y="2767446"/>
                  <a:pt x="1360280" y="2779073"/>
                </a:cubicBezTo>
                <a:cubicBezTo>
                  <a:pt x="1358618" y="2790700"/>
                  <a:pt x="1346438" y="2798451"/>
                  <a:pt x="1333150" y="2796237"/>
                </a:cubicBezTo>
                <a:cubicBezTo>
                  <a:pt x="1319862" y="2794022"/>
                  <a:pt x="1311004" y="2782949"/>
                  <a:pt x="1312664" y="2771321"/>
                </a:cubicBezTo>
                <a:cubicBezTo>
                  <a:pt x="1314878" y="2759694"/>
                  <a:pt x="1327059" y="2752496"/>
                  <a:pt x="1339794" y="2754157"/>
                </a:cubicBezTo>
                <a:close/>
                <a:moveTo>
                  <a:pt x="18611404" y="2753050"/>
                </a:moveTo>
                <a:cubicBezTo>
                  <a:pt x="18624693" y="2755265"/>
                  <a:pt x="18634105" y="2766338"/>
                  <a:pt x="18631891" y="2777966"/>
                </a:cubicBezTo>
                <a:cubicBezTo>
                  <a:pt x="18630230" y="2789593"/>
                  <a:pt x="18617495" y="2797344"/>
                  <a:pt x="18604760" y="2795130"/>
                </a:cubicBezTo>
                <a:cubicBezTo>
                  <a:pt x="18591472" y="2792915"/>
                  <a:pt x="18582060" y="2781841"/>
                  <a:pt x="18584274" y="2770214"/>
                </a:cubicBezTo>
                <a:cubicBezTo>
                  <a:pt x="18585936" y="2759141"/>
                  <a:pt x="18598116" y="2751389"/>
                  <a:pt x="18611404" y="2753050"/>
                </a:cubicBezTo>
                <a:close/>
                <a:moveTo>
                  <a:pt x="4167284" y="2751943"/>
                </a:moveTo>
                <a:cubicBezTo>
                  <a:pt x="4181126" y="2754158"/>
                  <a:pt x="4191092" y="2766339"/>
                  <a:pt x="4189431" y="2778520"/>
                </a:cubicBezTo>
                <a:cubicBezTo>
                  <a:pt x="4187216" y="2791254"/>
                  <a:pt x="4174482" y="2799559"/>
                  <a:pt x="4160086" y="2797345"/>
                </a:cubicBezTo>
                <a:cubicBezTo>
                  <a:pt x="4146244" y="2795130"/>
                  <a:pt x="4136278" y="2782949"/>
                  <a:pt x="4137939" y="2770768"/>
                </a:cubicBezTo>
                <a:cubicBezTo>
                  <a:pt x="4140154" y="2758034"/>
                  <a:pt x="4153442" y="2749728"/>
                  <a:pt x="4167284" y="2751943"/>
                </a:cubicBezTo>
                <a:close/>
                <a:moveTo>
                  <a:pt x="10620745" y="2751389"/>
                </a:moveTo>
                <a:cubicBezTo>
                  <a:pt x="10633479" y="2753604"/>
                  <a:pt x="10642892" y="2764677"/>
                  <a:pt x="10640678" y="2775751"/>
                </a:cubicBezTo>
                <a:cubicBezTo>
                  <a:pt x="10639016" y="2787378"/>
                  <a:pt x="10626836" y="2795129"/>
                  <a:pt x="10613547" y="2792915"/>
                </a:cubicBezTo>
                <a:cubicBezTo>
                  <a:pt x="10600812" y="2790700"/>
                  <a:pt x="10591400" y="2779626"/>
                  <a:pt x="10593615" y="2768553"/>
                </a:cubicBezTo>
                <a:cubicBezTo>
                  <a:pt x="10595829" y="2756926"/>
                  <a:pt x="10608010" y="2749174"/>
                  <a:pt x="10620745" y="2751389"/>
                </a:cubicBezTo>
                <a:close/>
                <a:moveTo>
                  <a:pt x="18851701" y="2749175"/>
                </a:moveTo>
                <a:cubicBezTo>
                  <a:pt x="18864989" y="2751390"/>
                  <a:pt x="18874401" y="2762463"/>
                  <a:pt x="18872187" y="2774090"/>
                </a:cubicBezTo>
                <a:cubicBezTo>
                  <a:pt x="18869973" y="2785718"/>
                  <a:pt x="18857791" y="2793469"/>
                  <a:pt x="18845057" y="2791254"/>
                </a:cubicBezTo>
                <a:cubicBezTo>
                  <a:pt x="18831768" y="2789040"/>
                  <a:pt x="18822356" y="2777966"/>
                  <a:pt x="18824570" y="2766339"/>
                </a:cubicBezTo>
                <a:cubicBezTo>
                  <a:pt x="18826232" y="2754712"/>
                  <a:pt x="18838412" y="2746960"/>
                  <a:pt x="18851701" y="2749175"/>
                </a:cubicBezTo>
                <a:close/>
                <a:moveTo>
                  <a:pt x="5403646" y="2749175"/>
                </a:moveTo>
                <a:cubicBezTo>
                  <a:pt x="5418035" y="2751390"/>
                  <a:pt x="5427452" y="2763571"/>
                  <a:pt x="5425789" y="2775752"/>
                </a:cubicBezTo>
                <a:cubicBezTo>
                  <a:pt x="5423576" y="2788486"/>
                  <a:pt x="5410838" y="2796791"/>
                  <a:pt x="5396451" y="2794577"/>
                </a:cubicBezTo>
                <a:cubicBezTo>
                  <a:pt x="5382047" y="2792362"/>
                  <a:pt x="5372636" y="2780181"/>
                  <a:pt x="5374298" y="2768000"/>
                </a:cubicBezTo>
                <a:cubicBezTo>
                  <a:pt x="5376512" y="2755266"/>
                  <a:pt x="5389248" y="2746960"/>
                  <a:pt x="5403646" y="2749175"/>
                </a:cubicBezTo>
                <a:close/>
                <a:moveTo>
                  <a:pt x="9243669" y="2748621"/>
                </a:moveTo>
                <a:cubicBezTo>
                  <a:pt x="9255851" y="2750835"/>
                  <a:pt x="9264156" y="2760802"/>
                  <a:pt x="9262495" y="2771321"/>
                </a:cubicBezTo>
                <a:cubicBezTo>
                  <a:pt x="9260834" y="2781841"/>
                  <a:pt x="9249759" y="2789039"/>
                  <a:pt x="9237578" y="2787378"/>
                </a:cubicBezTo>
                <a:cubicBezTo>
                  <a:pt x="9225395" y="2785717"/>
                  <a:pt x="9217090" y="2775197"/>
                  <a:pt x="9218752" y="2764677"/>
                </a:cubicBezTo>
                <a:cubicBezTo>
                  <a:pt x="9220413" y="2754157"/>
                  <a:pt x="9232042" y="2746406"/>
                  <a:pt x="9243669" y="2748621"/>
                </a:cubicBezTo>
                <a:close/>
                <a:moveTo>
                  <a:pt x="14669227" y="2746406"/>
                </a:moveTo>
                <a:cubicBezTo>
                  <a:pt x="14681409" y="2748621"/>
                  <a:pt x="14690267" y="2758587"/>
                  <a:pt x="14688053" y="2769661"/>
                </a:cubicBezTo>
                <a:cubicBezTo>
                  <a:pt x="14686391" y="2780734"/>
                  <a:pt x="14674764" y="2787932"/>
                  <a:pt x="14662583" y="2785717"/>
                </a:cubicBezTo>
                <a:cubicBezTo>
                  <a:pt x="14650402" y="2783503"/>
                  <a:pt x="14641543" y="2773536"/>
                  <a:pt x="14643759" y="2762463"/>
                </a:cubicBezTo>
                <a:cubicBezTo>
                  <a:pt x="14645420" y="2751943"/>
                  <a:pt x="14657046" y="2744745"/>
                  <a:pt x="14669227" y="2746406"/>
                </a:cubicBezTo>
                <a:close/>
                <a:moveTo>
                  <a:pt x="16436010" y="2742530"/>
                </a:moveTo>
                <a:cubicBezTo>
                  <a:pt x="16448190" y="2744745"/>
                  <a:pt x="16457050" y="2754711"/>
                  <a:pt x="16455389" y="2765785"/>
                </a:cubicBezTo>
                <a:cubicBezTo>
                  <a:pt x="16453727" y="2776858"/>
                  <a:pt x="16442101" y="2784056"/>
                  <a:pt x="16429919" y="2781841"/>
                </a:cubicBezTo>
                <a:cubicBezTo>
                  <a:pt x="16417738" y="2779627"/>
                  <a:pt x="16408880" y="2769661"/>
                  <a:pt x="16410540" y="2758587"/>
                </a:cubicBezTo>
                <a:cubicBezTo>
                  <a:pt x="16412201" y="2747514"/>
                  <a:pt x="16423829" y="2740316"/>
                  <a:pt x="16436010" y="2742530"/>
                </a:cubicBezTo>
                <a:close/>
                <a:moveTo>
                  <a:pt x="8424663" y="2741423"/>
                </a:moveTo>
                <a:cubicBezTo>
                  <a:pt x="8437404" y="2743637"/>
                  <a:pt x="8446259" y="2754157"/>
                  <a:pt x="8444044" y="2765231"/>
                </a:cubicBezTo>
                <a:cubicBezTo>
                  <a:pt x="8442385" y="2776304"/>
                  <a:pt x="8430756" y="2784056"/>
                  <a:pt x="8418020" y="2781841"/>
                </a:cubicBezTo>
                <a:cubicBezTo>
                  <a:pt x="8405287" y="2779626"/>
                  <a:pt x="8396427" y="2769107"/>
                  <a:pt x="8398640" y="2758033"/>
                </a:cubicBezTo>
                <a:cubicBezTo>
                  <a:pt x="8400300" y="2746960"/>
                  <a:pt x="8411930" y="2739208"/>
                  <a:pt x="8424663" y="2741423"/>
                </a:cubicBezTo>
                <a:close/>
                <a:moveTo>
                  <a:pt x="17309158" y="2737548"/>
                </a:moveTo>
                <a:cubicBezTo>
                  <a:pt x="17321892" y="2739763"/>
                  <a:pt x="17331305" y="2750836"/>
                  <a:pt x="17329090" y="2761910"/>
                </a:cubicBezTo>
                <a:cubicBezTo>
                  <a:pt x="17327429" y="2773537"/>
                  <a:pt x="17315249" y="2780735"/>
                  <a:pt x="17302514" y="2779074"/>
                </a:cubicBezTo>
                <a:cubicBezTo>
                  <a:pt x="17289779" y="2776859"/>
                  <a:pt x="17280367" y="2765785"/>
                  <a:pt x="17282581" y="2754712"/>
                </a:cubicBezTo>
                <a:cubicBezTo>
                  <a:pt x="17284796" y="2743085"/>
                  <a:pt x="17296423" y="2735333"/>
                  <a:pt x="17309158" y="2737548"/>
                </a:cubicBezTo>
                <a:close/>
                <a:moveTo>
                  <a:pt x="13541389" y="2736994"/>
                </a:moveTo>
                <a:cubicBezTo>
                  <a:pt x="13556338" y="2739209"/>
                  <a:pt x="13567411" y="2752497"/>
                  <a:pt x="13565197" y="2765785"/>
                </a:cubicBezTo>
                <a:cubicBezTo>
                  <a:pt x="13562983" y="2779074"/>
                  <a:pt x="13549141" y="2787932"/>
                  <a:pt x="13533638" y="2785718"/>
                </a:cubicBezTo>
                <a:cubicBezTo>
                  <a:pt x="13518689" y="2783503"/>
                  <a:pt x="13507615" y="2770215"/>
                  <a:pt x="13509829" y="2756927"/>
                </a:cubicBezTo>
                <a:cubicBezTo>
                  <a:pt x="13512044" y="2743638"/>
                  <a:pt x="13526440" y="2734779"/>
                  <a:pt x="13541389" y="2736994"/>
                </a:cubicBezTo>
                <a:close/>
                <a:moveTo>
                  <a:pt x="21265176" y="2735887"/>
                </a:moveTo>
                <a:cubicBezTo>
                  <a:pt x="21271820" y="2736994"/>
                  <a:pt x="21277496" y="2740316"/>
                  <a:pt x="21281234" y="2744884"/>
                </a:cubicBezTo>
                <a:lnTo>
                  <a:pt x="21285570" y="2761014"/>
                </a:lnTo>
                <a:lnTo>
                  <a:pt x="21298398" y="2758587"/>
                </a:lnTo>
                <a:cubicBezTo>
                  <a:pt x="21311686" y="2760802"/>
                  <a:pt x="21320546" y="2771875"/>
                  <a:pt x="21318882" y="2783502"/>
                </a:cubicBezTo>
                <a:lnTo>
                  <a:pt x="21318278" y="2784406"/>
                </a:lnTo>
                <a:lnTo>
                  <a:pt x="21329404" y="2782395"/>
                </a:lnTo>
                <a:lnTo>
                  <a:pt x="21342092" y="2789539"/>
                </a:lnTo>
                <a:lnTo>
                  <a:pt x="21339922" y="2781842"/>
                </a:lnTo>
                <a:cubicBezTo>
                  <a:pt x="21341584" y="2770214"/>
                  <a:pt x="21353212" y="2763017"/>
                  <a:pt x="21365946" y="2765231"/>
                </a:cubicBezTo>
                <a:cubicBezTo>
                  <a:pt x="21378680" y="2767446"/>
                  <a:pt x="21386986" y="2777966"/>
                  <a:pt x="21385324" y="2789040"/>
                </a:cubicBezTo>
                <a:cubicBezTo>
                  <a:pt x="21383664" y="2800113"/>
                  <a:pt x="21372038" y="2807311"/>
                  <a:pt x="21359302" y="2805650"/>
                </a:cubicBezTo>
                <a:lnTo>
                  <a:pt x="21346974" y="2798638"/>
                </a:lnTo>
                <a:lnTo>
                  <a:pt x="21349334" y="2806757"/>
                </a:lnTo>
                <a:cubicBezTo>
                  <a:pt x="21347674" y="2817831"/>
                  <a:pt x="21335494" y="2825582"/>
                  <a:pt x="21322760" y="2823367"/>
                </a:cubicBezTo>
                <a:cubicBezTo>
                  <a:pt x="21310026" y="2821153"/>
                  <a:pt x="21301166" y="2810633"/>
                  <a:pt x="21302826" y="2799006"/>
                </a:cubicBezTo>
                <a:lnTo>
                  <a:pt x="21303172" y="2798506"/>
                </a:lnTo>
                <a:lnTo>
                  <a:pt x="21291754" y="2800666"/>
                </a:lnTo>
                <a:cubicBezTo>
                  <a:pt x="21285110" y="2799559"/>
                  <a:pt x="21279572" y="2796237"/>
                  <a:pt x="21275904" y="2791738"/>
                </a:cubicBezTo>
                <a:lnTo>
                  <a:pt x="21271444" y="2776360"/>
                </a:lnTo>
                <a:lnTo>
                  <a:pt x="21257978" y="2779073"/>
                </a:lnTo>
                <a:lnTo>
                  <a:pt x="21242638" y="2770478"/>
                </a:lnTo>
                <a:lnTo>
                  <a:pt x="21245246" y="2780181"/>
                </a:lnTo>
                <a:cubicBezTo>
                  <a:pt x="21243582" y="2792362"/>
                  <a:pt x="21230850" y="2800113"/>
                  <a:pt x="21217006" y="2797898"/>
                </a:cubicBezTo>
                <a:cubicBezTo>
                  <a:pt x="21203166" y="2795684"/>
                  <a:pt x="21193754" y="2784057"/>
                  <a:pt x="21195966" y="2771876"/>
                </a:cubicBezTo>
                <a:cubicBezTo>
                  <a:pt x="21197628" y="2759695"/>
                  <a:pt x="21210362" y="2751943"/>
                  <a:pt x="21224206" y="2754158"/>
                </a:cubicBezTo>
                <a:lnTo>
                  <a:pt x="21240026" y="2763029"/>
                </a:lnTo>
                <a:lnTo>
                  <a:pt x="21237492" y="2753604"/>
                </a:lnTo>
                <a:cubicBezTo>
                  <a:pt x="21239708" y="2741977"/>
                  <a:pt x="21251888" y="2733672"/>
                  <a:pt x="21265176" y="2735887"/>
                </a:cubicBezTo>
                <a:close/>
                <a:moveTo>
                  <a:pt x="8735327" y="2735886"/>
                </a:moveTo>
                <a:cubicBezTo>
                  <a:pt x="8747509" y="2738101"/>
                  <a:pt x="8756368" y="2748621"/>
                  <a:pt x="8754707" y="2759141"/>
                </a:cubicBezTo>
                <a:cubicBezTo>
                  <a:pt x="8753045" y="2770214"/>
                  <a:pt x="8741418" y="2777412"/>
                  <a:pt x="8729236" y="2775197"/>
                </a:cubicBezTo>
                <a:cubicBezTo>
                  <a:pt x="8717057" y="2772983"/>
                  <a:pt x="8708195" y="2762463"/>
                  <a:pt x="8709856" y="2751943"/>
                </a:cubicBezTo>
                <a:cubicBezTo>
                  <a:pt x="8711519" y="2740869"/>
                  <a:pt x="8722595" y="2733672"/>
                  <a:pt x="8735327" y="2735886"/>
                </a:cubicBezTo>
                <a:close/>
                <a:moveTo>
                  <a:pt x="14492605" y="2735332"/>
                </a:moveTo>
                <a:cubicBezTo>
                  <a:pt x="14505339" y="2737547"/>
                  <a:pt x="14513645" y="2748067"/>
                  <a:pt x="14511983" y="2759140"/>
                </a:cubicBezTo>
                <a:cubicBezTo>
                  <a:pt x="14510322" y="2770214"/>
                  <a:pt x="14498696" y="2777412"/>
                  <a:pt x="14485961" y="2775751"/>
                </a:cubicBezTo>
                <a:cubicBezTo>
                  <a:pt x="14473226" y="2773536"/>
                  <a:pt x="14464921" y="2763016"/>
                  <a:pt x="14466582" y="2751943"/>
                </a:cubicBezTo>
                <a:cubicBezTo>
                  <a:pt x="14468796" y="2740315"/>
                  <a:pt x="14480424" y="2733118"/>
                  <a:pt x="14492605" y="2735332"/>
                </a:cubicBezTo>
                <a:close/>
                <a:moveTo>
                  <a:pt x="19094210" y="2734779"/>
                </a:moveTo>
                <a:cubicBezTo>
                  <a:pt x="19107498" y="2736994"/>
                  <a:pt x="19116910" y="2748067"/>
                  <a:pt x="19114698" y="2759695"/>
                </a:cubicBezTo>
                <a:cubicBezTo>
                  <a:pt x="19113036" y="2771322"/>
                  <a:pt x="19100302" y="2779073"/>
                  <a:pt x="19087014" y="2776859"/>
                </a:cubicBezTo>
                <a:cubicBezTo>
                  <a:pt x="19073724" y="2774644"/>
                  <a:pt x="19064312" y="2763570"/>
                  <a:pt x="19066528" y="2751943"/>
                </a:cubicBezTo>
                <a:cubicBezTo>
                  <a:pt x="19068742" y="2740870"/>
                  <a:pt x="19080922" y="2733118"/>
                  <a:pt x="19094210" y="2734779"/>
                </a:cubicBezTo>
                <a:close/>
                <a:moveTo>
                  <a:pt x="13751232" y="2733672"/>
                </a:moveTo>
                <a:cubicBezTo>
                  <a:pt x="13765627" y="2735887"/>
                  <a:pt x="13775593" y="2748068"/>
                  <a:pt x="13773932" y="2760802"/>
                </a:cubicBezTo>
                <a:cubicBezTo>
                  <a:pt x="13771718" y="2773537"/>
                  <a:pt x="13758429" y="2781842"/>
                  <a:pt x="13744034" y="2779627"/>
                </a:cubicBezTo>
                <a:cubicBezTo>
                  <a:pt x="13729638" y="2777413"/>
                  <a:pt x="13719671" y="2765232"/>
                  <a:pt x="13721333" y="2752497"/>
                </a:cubicBezTo>
                <a:cubicBezTo>
                  <a:pt x="13723548" y="2739763"/>
                  <a:pt x="13736836" y="2730904"/>
                  <a:pt x="13751232" y="2733672"/>
                </a:cubicBezTo>
                <a:close/>
                <a:moveTo>
                  <a:pt x="14148218" y="2733118"/>
                </a:moveTo>
                <a:cubicBezTo>
                  <a:pt x="14161506" y="2735333"/>
                  <a:pt x="14170918" y="2746406"/>
                  <a:pt x="14169258" y="2758587"/>
                </a:cubicBezTo>
                <a:cubicBezTo>
                  <a:pt x="14167597" y="2770214"/>
                  <a:pt x="14154862" y="2778519"/>
                  <a:pt x="14141574" y="2776305"/>
                </a:cubicBezTo>
                <a:cubicBezTo>
                  <a:pt x="14128285" y="2774090"/>
                  <a:pt x="14118873" y="2763017"/>
                  <a:pt x="14120534" y="2750836"/>
                </a:cubicBezTo>
                <a:cubicBezTo>
                  <a:pt x="14122748" y="2738655"/>
                  <a:pt x="14134929" y="2730903"/>
                  <a:pt x="14148218" y="2733118"/>
                </a:cubicBezTo>
                <a:close/>
                <a:moveTo>
                  <a:pt x="8102377" y="2732011"/>
                </a:moveTo>
                <a:cubicBezTo>
                  <a:pt x="8115115" y="2734226"/>
                  <a:pt x="8124533" y="2745299"/>
                  <a:pt x="8122310" y="2756373"/>
                </a:cubicBezTo>
                <a:cubicBezTo>
                  <a:pt x="8120101" y="2767446"/>
                  <a:pt x="8108472" y="2775198"/>
                  <a:pt x="8095733" y="2773537"/>
                </a:cubicBezTo>
                <a:cubicBezTo>
                  <a:pt x="8083001" y="2771322"/>
                  <a:pt x="8073591" y="2760248"/>
                  <a:pt x="8075806" y="2749175"/>
                </a:cubicBezTo>
                <a:cubicBezTo>
                  <a:pt x="8077464" y="2737548"/>
                  <a:pt x="8089644" y="2729796"/>
                  <a:pt x="8102377" y="2732011"/>
                </a:cubicBezTo>
                <a:close/>
                <a:moveTo>
                  <a:pt x="10813977" y="2730350"/>
                </a:moveTo>
                <a:cubicBezTo>
                  <a:pt x="10827266" y="2732564"/>
                  <a:pt x="10836678" y="2743638"/>
                  <a:pt x="10834464" y="2755819"/>
                </a:cubicBezTo>
                <a:cubicBezTo>
                  <a:pt x="10832802" y="2767446"/>
                  <a:pt x="10820068" y="2775198"/>
                  <a:pt x="10806780" y="2773537"/>
                </a:cubicBezTo>
                <a:cubicBezTo>
                  <a:pt x="10793492" y="2771322"/>
                  <a:pt x="10784079" y="2760248"/>
                  <a:pt x="10786293" y="2748067"/>
                </a:cubicBezTo>
                <a:cubicBezTo>
                  <a:pt x="10788508" y="2736440"/>
                  <a:pt x="10800689" y="2728689"/>
                  <a:pt x="10813977" y="2730350"/>
                </a:cubicBezTo>
                <a:close/>
                <a:moveTo>
                  <a:pt x="3924776" y="2728135"/>
                </a:moveTo>
                <a:cubicBezTo>
                  <a:pt x="3938618" y="2730350"/>
                  <a:pt x="3948584" y="2742530"/>
                  <a:pt x="3946923" y="2754711"/>
                </a:cubicBezTo>
                <a:cubicBezTo>
                  <a:pt x="3944708" y="2767446"/>
                  <a:pt x="3931973" y="2775751"/>
                  <a:pt x="3917578" y="2772983"/>
                </a:cubicBezTo>
                <a:cubicBezTo>
                  <a:pt x="3903736" y="2770768"/>
                  <a:pt x="3893770" y="2758587"/>
                  <a:pt x="3895431" y="2746406"/>
                </a:cubicBezTo>
                <a:cubicBezTo>
                  <a:pt x="3897646" y="2734225"/>
                  <a:pt x="3910934" y="2725920"/>
                  <a:pt x="3924776" y="2728135"/>
                </a:cubicBezTo>
                <a:close/>
                <a:moveTo>
                  <a:pt x="2040214" y="2727028"/>
                </a:moveTo>
                <a:cubicBezTo>
                  <a:pt x="2052948" y="2729242"/>
                  <a:pt x="2061807" y="2739762"/>
                  <a:pt x="2060146" y="2751390"/>
                </a:cubicBezTo>
                <a:cubicBezTo>
                  <a:pt x="2058485" y="2762463"/>
                  <a:pt x="2046304" y="2770214"/>
                  <a:pt x="2033570" y="2768000"/>
                </a:cubicBezTo>
                <a:cubicBezTo>
                  <a:pt x="2020835" y="2765785"/>
                  <a:pt x="2011976" y="2755265"/>
                  <a:pt x="2013638" y="2743638"/>
                </a:cubicBezTo>
                <a:cubicBezTo>
                  <a:pt x="2015852" y="2732565"/>
                  <a:pt x="2027479" y="2724813"/>
                  <a:pt x="2040214" y="2727028"/>
                </a:cubicBezTo>
                <a:close/>
                <a:moveTo>
                  <a:pt x="2943120" y="2725920"/>
                </a:moveTo>
                <a:cubicBezTo>
                  <a:pt x="2956962" y="2728135"/>
                  <a:pt x="2966928" y="2740315"/>
                  <a:pt x="2964714" y="2752496"/>
                </a:cubicBezTo>
                <a:cubicBezTo>
                  <a:pt x="2962499" y="2765231"/>
                  <a:pt x="2949765" y="2772982"/>
                  <a:pt x="2935369" y="2770768"/>
                </a:cubicBezTo>
                <a:cubicBezTo>
                  <a:pt x="2921527" y="2768553"/>
                  <a:pt x="2911561" y="2756372"/>
                  <a:pt x="2913776" y="2744191"/>
                </a:cubicBezTo>
                <a:cubicBezTo>
                  <a:pt x="2915990" y="2732010"/>
                  <a:pt x="2929278" y="2723705"/>
                  <a:pt x="2943120" y="2725920"/>
                </a:cubicBezTo>
                <a:close/>
                <a:moveTo>
                  <a:pt x="13291127" y="2724260"/>
                </a:moveTo>
                <a:cubicBezTo>
                  <a:pt x="13306630" y="2727028"/>
                  <a:pt x="13317703" y="2739762"/>
                  <a:pt x="13315488" y="2753604"/>
                </a:cubicBezTo>
                <a:cubicBezTo>
                  <a:pt x="13313274" y="2767446"/>
                  <a:pt x="13298878" y="2776859"/>
                  <a:pt x="13283376" y="2774090"/>
                </a:cubicBezTo>
                <a:cubicBezTo>
                  <a:pt x="13267872" y="2771322"/>
                  <a:pt x="13256799" y="2758588"/>
                  <a:pt x="13259013" y="2744746"/>
                </a:cubicBezTo>
                <a:cubicBezTo>
                  <a:pt x="13260674" y="2730904"/>
                  <a:pt x="13275623" y="2722045"/>
                  <a:pt x="13291127" y="2724260"/>
                </a:cubicBezTo>
                <a:close/>
                <a:moveTo>
                  <a:pt x="14843635" y="2723705"/>
                </a:moveTo>
                <a:cubicBezTo>
                  <a:pt x="14855817" y="2725366"/>
                  <a:pt x="14864123" y="2735886"/>
                  <a:pt x="14862461" y="2746406"/>
                </a:cubicBezTo>
                <a:cubicBezTo>
                  <a:pt x="14860800" y="2756926"/>
                  <a:pt x="14849726" y="2764124"/>
                  <a:pt x="14837546" y="2762463"/>
                </a:cubicBezTo>
                <a:cubicBezTo>
                  <a:pt x="14825365" y="2760802"/>
                  <a:pt x="14817060" y="2750282"/>
                  <a:pt x="14818720" y="2739762"/>
                </a:cubicBezTo>
                <a:cubicBezTo>
                  <a:pt x="14820936" y="2729242"/>
                  <a:pt x="14832009" y="2722044"/>
                  <a:pt x="14843635" y="2723705"/>
                </a:cubicBezTo>
                <a:close/>
                <a:moveTo>
                  <a:pt x="5656673" y="2718169"/>
                </a:moveTo>
                <a:cubicBezTo>
                  <a:pt x="5671074" y="2720384"/>
                  <a:pt x="5680479" y="2732565"/>
                  <a:pt x="5678821" y="2744746"/>
                </a:cubicBezTo>
                <a:cubicBezTo>
                  <a:pt x="5676606" y="2757480"/>
                  <a:pt x="5663872" y="2765785"/>
                  <a:pt x="5649475" y="2763571"/>
                </a:cubicBezTo>
                <a:cubicBezTo>
                  <a:pt x="5635080" y="2761356"/>
                  <a:pt x="5625668" y="2749175"/>
                  <a:pt x="5627327" y="2736994"/>
                </a:cubicBezTo>
                <a:cubicBezTo>
                  <a:pt x="5629541" y="2724260"/>
                  <a:pt x="5642277" y="2715954"/>
                  <a:pt x="5656673" y="2718169"/>
                </a:cubicBezTo>
                <a:close/>
                <a:moveTo>
                  <a:pt x="15431609" y="2717680"/>
                </a:moveTo>
                <a:cubicBezTo>
                  <a:pt x="15443384" y="2719564"/>
                  <a:pt x="15451559" y="2729657"/>
                  <a:pt x="15449868" y="2740226"/>
                </a:cubicBezTo>
                <a:cubicBezTo>
                  <a:pt x="15448177" y="2750794"/>
                  <a:pt x="15437260" y="2757833"/>
                  <a:pt x="15425485" y="2755949"/>
                </a:cubicBezTo>
                <a:cubicBezTo>
                  <a:pt x="15413710" y="2754064"/>
                  <a:pt x="15405534" y="2743971"/>
                  <a:pt x="15407225" y="2733402"/>
                </a:cubicBezTo>
                <a:cubicBezTo>
                  <a:pt x="15408916" y="2722834"/>
                  <a:pt x="15419834" y="2715795"/>
                  <a:pt x="15431609" y="2717680"/>
                </a:cubicBezTo>
                <a:close/>
                <a:moveTo>
                  <a:pt x="12179898" y="2717062"/>
                </a:moveTo>
                <a:cubicBezTo>
                  <a:pt x="12195401" y="2719830"/>
                  <a:pt x="12206474" y="2732565"/>
                  <a:pt x="12204259" y="2746407"/>
                </a:cubicBezTo>
                <a:cubicBezTo>
                  <a:pt x="12202045" y="2760249"/>
                  <a:pt x="12187649" y="2769107"/>
                  <a:pt x="12172145" y="2766893"/>
                </a:cubicBezTo>
                <a:cubicBezTo>
                  <a:pt x="12156643" y="2764124"/>
                  <a:pt x="12145570" y="2751390"/>
                  <a:pt x="12147784" y="2737548"/>
                </a:cubicBezTo>
                <a:cubicBezTo>
                  <a:pt x="12149998" y="2723706"/>
                  <a:pt x="12164394" y="2714294"/>
                  <a:pt x="12179898" y="2717062"/>
                </a:cubicBezTo>
                <a:close/>
                <a:moveTo>
                  <a:pt x="11015516" y="2715401"/>
                </a:moveTo>
                <a:cubicBezTo>
                  <a:pt x="11029358" y="2717615"/>
                  <a:pt x="11038770" y="2729242"/>
                  <a:pt x="11036556" y="2741423"/>
                </a:cubicBezTo>
                <a:cubicBezTo>
                  <a:pt x="11034895" y="2753604"/>
                  <a:pt x="11022160" y="2761356"/>
                  <a:pt x="11008318" y="2759141"/>
                </a:cubicBezTo>
                <a:cubicBezTo>
                  <a:pt x="10994476" y="2756926"/>
                  <a:pt x="10985064" y="2745299"/>
                  <a:pt x="10987279" y="2733118"/>
                </a:cubicBezTo>
                <a:cubicBezTo>
                  <a:pt x="10989494" y="2721491"/>
                  <a:pt x="11001674" y="2713186"/>
                  <a:pt x="11015516" y="2715401"/>
                </a:cubicBezTo>
                <a:close/>
                <a:moveTo>
                  <a:pt x="2263340" y="2714293"/>
                </a:moveTo>
                <a:cubicBezTo>
                  <a:pt x="2276074" y="2716507"/>
                  <a:pt x="2284933" y="2727027"/>
                  <a:pt x="2283272" y="2738655"/>
                </a:cubicBezTo>
                <a:cubicBezTo>
                  <a:pt x="2281611" y="2749728"/>
                  <a:pt x="2269430" y="2757480"/>
                  <a:pt x="2256695" y="2755265"/>
                </a:cubicBezTo>
                <a:cubicBezTo>
                  <a:pt x="2243961" y="2753050"/>
                  <a:pt x="2235102" y="2742530"/>
                  <a:pt x="2236764" y="2730903"/>
                </a:cubicBezTo>
                <a:cubicBezTo>
                  <a:pt x="2238978" y="2719830"/>
                  <a:pt x="2250606" y="2712078"/>
                  <a:pt x="2263340" y="2714293"/>
                </a:cubicBezTo>
                <a:close/>
                <a:moveTo>
                  <a:pt x="6652715" y="2713186"/>
                </a:moveTo>
                <a:cubicBezTo>
                  <a:pt x="6667113" y="2715401"/>
                  <a:pt x="6676527" y="2727582"/>
                  <a:pt x="6674862" y="2740316"/>
                </a:cubicBezTo>
                <a:cubicBezTo>
                  <a:pt x="6672648" y="2753051"/>
                  <a:pt x="6659918" y="2761356"/>
                  <a:pt x="6645514" y="2759141"/>
                </a:cubicBezTo>
                <a:cubicBezTo>
                  <a:pt x="6631114" y="2756927"/>
                  <a:pt x="6621700" y="2744746"/>
                  <a:pt x="6623364" y="2732011"/>
                </a:cubicBezTo>
                <a:cubicBezTo>
                  <a:pt x="6625026" y="2719277"/>
                  <a:pt x="6638311" y="2710971"/>
                  <a:pt x="6652715" y="2713186"/>
                </a:cubicBezTo>
                <a:close/>
                <a:moveTo>
                  <a:pt x="16141454" y="2713185"/>
                </a:moveTo>
                <a:cubicBezTo>
                  <a:pt x="16153634" y="2714846"/>
                  <a:pt x="16161940" y="2725366"/>
                  <a:pt x="16160278" y="2735886"/>
                </a:cubicBezTo>
                <a:cubicBezTo>
                  <a:pt x="16158617" y="2746406"/>
                  <a:pt x="16147543" y="2753604"/>
                  <a:pt x="16135363" y="2751943"/>
                </a:cubicBezTo>
                <a:cubicBezTo>
                  <a:pt x="16123182" y="2750282"/>
                  <a:pt x="16114877" y="2739762"/>
                  <a:pt x="16116538" y="2729242"/>
                </a:cubicBezTo>
                <a:cubicBezTo>
                  <a:pt x="16118200" y="2718722"/>
                  <a:pt x="16129826" y="2711524"/>
                  <a:pt x="16141454" y="2713185"/>
                </a:cubicBezTo>
                <a:close/>
                <a:moveTo>
                  <a:pt x="2478580" y="2713038"/>
                </a:moveTo>
                <a:cubicBezTo>
                  <a:pt x="2491562" y="2715115"/>
                  <a:pt x="2500599" y="2726101"/>
                  <a:pt x="2498763" y="2737574"/>
                </a:cubicBezTo>
                <a:cubicBezTo>
                  <a:pt x="2496928" y="2749048"/>
                  <a:pt x="2484914" y="2756665"/>
                  <a:pt x="2471931" y="2754587"/>
                </a:cubicBezTo>
                <a:cubicBezTo>
                  <a:pt x="2458949" y="2752510"/>
                  <a:pt x="2449912" y="2741524"/>
                  <a:pt x="2451748" y="2730051"/>
                </a:cubicBezTo>
                <a:cubicBezTo>
                  <a:pt x="2453584" y="2718578"/>
                  <a:pt x="2465597" y="2710960"/>
                  <a:pt x="2478580" y="2713038"/>
                </a:cubicBezTo>
                <a:close/>
                <a:moveTo>
                  <a:pt x="13943911" y="2709864"/>
                </a:moveTo>
                <a:cubicBezTo>
                  <a:pt x="13957752" y="2712079"/>
                  <a:pt x="13967166" y="2723706"/>
                  <a:pt x="13965505" y="2735887"/>
                </a:cubicBezTo>
                <a:cubicBezTo>
                  <a:pt x="13963289" y="2748067"/>
                  <a:pt x="13951109" y="2756373"/>
                  <a:pt x="13937267" y="2754158"/>
                </a:cubicBezTo>
                <a:cubicBezTo>
                  <a:pt x="13923425" y="2751943"/>
                  <a:pt x="13914013" y="2740316"/>
                  <a:pt x="13915674" y="2728135"/>
                </a:cubicBezTo>
                <a:cubicBezTo>
                  <a:pt x="13917888" y="2715954"/>
                  <a:pt x="13930623" y="2707649"/>
                  <a:pt x="13943911" y="2709864"/>
                </a:cubicBezTo>
                <a:close/>
                <a:moveTo>
                  <a:pt x="7767918" y="2708756"/>
                </a:moveTo>
                <a:cubicBezTo>
                  <a:pt x="7781205" y="2710971"/>
                  <a:pt x="7790067" y="2722044"/>
                  <a:pt x="7788407" y="2733672"/>
                </a:cubicBezTo>
                <a:cubicBezTo>
                  <a:pt x="7786741" y="2745299"/>
                  <a:pt x="7774567" y="2753050"/>
                  <a:pt x="7761272" y="2750836"/>
                </a:cubicBezTo>
                <a:cubicBezTo>
                  <a:pt x="7747986" y="2748621"/>
                  <a:pt x="7739132" y="2737547"/>
                  <a:pt x="7740791" y="2725920"/>
                </a:cubicBezTo>
                <a:cubicBezTo>
                  <a:pt x="7742449" y="2714847"/>
                  <a:pt x="7754628" y="2707095"/>
                  <a:pt x="7767918" y="2708756"/>
                </a:cubicBezTo>
                <a:close/>
                <a:moveTo>
                  <a:pt x="95084" y="2708203"/>
                </a:moveTo>
                <a:cubicBezTo>
                  <a:pt x="108926" y="2710418"/>
                  <a:pt x="118339" y="2722045"/>
                  <a:pt x="116124" y="2734226"/>
                </a:cubicBezTo>
                <a:cubicBezTo>
                  <a:pt x="114463" y="2746407"/>
                  <a:pt x="101729" y="2754158"/>
                  <a:pt x="87887" y="2751943"/>
                </a:cubicBezTo>
                <a:cubicBezTo>
                  <a:pt x="74045" y="2749729"/>
                  <a:pt x="64633" y="2738102"/>
                  <a:pt x="66848" y="2725921"/>
                </a:cubicBezTo>
                <a:cubicBezTo>
                  <a:pt x="69062" y="2713740"/>
                  <a:pt x="81796" y="2705988"/>
                  <a:pt x="95084" y="2708203"/>
                </a:cubicBezTo>
                <a:close/>
                <a:moveTo>
                  <a:pt x="19338936" y="2705988"/>
                </a:moveTo>
                <a:cubicBezTo>
                  <a:pt x="19352224" y="2708203"/>
                  <a:pt x="19361636" y="2719276"/>
                  <a:pt x="19359422" y="2730904"/>
                </a:cubicBezTo>
                <a:cubicBezTo>
                  <a:pt x="19357762" y="2742531"/>
                  <a:pt x="19345026" y="2750282"/>
                  <a:pt x="19331738" y="2748621"/>
                </a:cubicBezTo>
                <a:cubicBezTo>
                  <a:pt x="19318450" y="2746406"/>
                  <a:pt x="19309038" y="2735333"/>
                  <a:pt x="19311254" y="2723706"/>
                </a:cubicBezTo>
                <a:cubicBezTo>
                  <a:pt x="19313466" y="2711525"/>
                  <a:pt x="19325646" y="2703773"/>
                  <a:pt x="19338936" y="2705988"/>
                </a:cubicBezTo>
                <a:close/>
                <a:moveTo>
                  <a:pt x="14311663" y="2705553"/>
                </a:moveTo>
                <a:cubicBezTo>
                  <a:pt x="14324344" y="2707584"/>
                  <a:pt x="14333135" y="2718531"/>
                  <a:pt x="14331298" y="2730004"/>
                </a:cubicBezTo>
                <a:cubicBezTo>
                  <a:pt x="14329461" y="2741477"/>
                  <a:pt x="14317691" y="2749133"/>
                  <a:pt x="14305010" y="2747103"/>
                </a:cubicBezTo>
                <a:cubicBezTo>
                  <a:pt x="14292329" y="2745072"/>
                  <a:pt x="14283538" y="2734124"/>
                  <a:pt x="14285375" y="2722651"/>
                </a:cubicBezTo>
                <a:cubicBezTo>
                  <a:pt x="14287212" y="2711178"/>
                  <a:pt x="14298981" y="2703523"/>
                  <a:pt x="14311663" y="2705553"/>
                </a:cubicBezTo>
                <a:close/>
                <a:moveTo>
                  <a:pt x="20241430" y="2705434"/>
                </a:moveTo>
                <a:cubicBezTo>
                  <a:pt x="20255270" y="2707649"/>
                  <a:pt x="20264682" y="2719276"/>
                  <a:pt x="20262470" y="2731457"/>
                </a:cubicBezTo>
                <a:cubicBezTo>
                  <a:pt x="20260806" y="2743638"/>
                  <a:pt x="20248074" y="2751389"/>
                  <a:pt x="20234230" y="2749174"/>
                </a:cubicBezTo>
                <a:cubicBezTo>
                  <a:pt x="20220390" y="2746960"/>
                  <a:pt x="20210978" y="2735333"/>
                  <a:pt x="20213190" y="2723152"/>
                </a:cubicBezTo>
                <a:cubicBezTo>
                  <a:pt x="20214852" y="2710971"/>
                  <a:pt x="20227586" y="2703219"/>
                  <a:pt x="20241430" y="2705434"/>
                </a:cubicBezTo>
                <a:close/>
                <a:moveTo>
                  <a:pt x="3682823" y="2705434"/>
                </a:moveTo>
                <a:cubicBezTo>
                  <a:pt x="3696665" y="2707649"/>
                  <a:pt x="3706631" y="2719829"/>
                  <a:pt x="3704970" y="2732010"/>
                </a:cubicBezTo>
                <a:cubicBezTo>
                  <a:pt x="3702755" y="2744745"/>
                  <a:pt x="3690021" y="2753050"/>
                  <a:pt x="3675625" y="2750282"/>
                </a:cubicBezTo>
                <a:cubicBezTo>
                  <a:pt x="3661783" y="2748067"/>
                  <a:pt x="3651817" y="2735886"/>
                  <a:pt x="3653478" y="2723705"/>
                </a:cubicBezTo>
                <a:cubicBezTo>
                  <a:pt x="3655694" y="2711524"/>
                  <a:pt x="3668427" y="2703219"/>
                  <a:pt x="3682823" y="2705434"/>
                </a:cubicBezTo>
                <a:close/>
                <a:moveTo>
                  <a:pt x="15645359" y="2703220"/>
                </a:moveTo>
                <a:cubicBezTo>
                  <a:pt x="15656987" y="2704881"/>
                  <a:pt x="15665292" y="2714847"/>
                  <a:pt x="15663631" y="2725367"/>
                </a:cubicBezTo>
                <a:cubicBezTo>
                  <a:pt x="15661969" y="2735887"/>
                  <a:pt x="15650896" y="2742531"/>
                  <a:pt x="15639269" y="2740870"/>
                </a:cubicBezTo>
                <a:cubicBezTo>
                  <a:pt x="15627642" y="2739209"/>
                  <a:pt x="15619336" y="2729242"/>
                  <a:pt x="15620998" y="2718723"/>
                </a:cubicBezTo>
                <a:cubicBezTo>
                  <a:pt x="15622659" y="2708203"/>
                  <a:pt x="15633733" y="2701559"/>
                  <a:pt x="15645359" y="2703220"/>
                </a:cubicBezTo>
                <a:close/>
                <a:moveTo>
                  <a:pt x="15222351" y="2702666"/>
                </a:moveTo>
                <a:cubicBezTo>
                  <a:pt x="15233977" y="2704327"/>
                  <a:pt x="15242283" y="2714294"/>
                  <a:pt x="15240623" y="2724813"/>
                </a:cubicBezTo>
                <a:cubicBezTo>
                  <a:pt x="15238961" y="2735333"/>
                  <a:pt x="15227888" y="2741977"/>
                  <a:pt x="15216260" y="2740316"/>
                </a:cubicBezTo>
                <a:cubicBezTo>
                  <a:pt x="15204634" y="2738655"/>
                  <a:pt x="15196328" y="2728689"/>
                  <a:pt x="15197988" y="2718169"/>
                </a:cubicBezTo>
                <a:cubicBezTo>
                  <a:pt x="15199650" y="2707649"/>
                  <a:pt x="15210723" y="2700452"/>
                  <a:pt x="15222351" y="2702666"/>
                </a:cubicBezTo>
                <a:close/>
                <a:moveTo>
                  <a:pt x="1823178" y="2701559"/>
                </a:moveTo>
                <a:cubicBezTo>
                  <a:pt x="1835912" y="2703773"/>
                  <a:pt x="1844770" y="2714293"/>
                  <a:pt x="1843109" y="2725921"/>
                </a:cubicBezTo>
                <a:cubicBezTo>
                  <a:pt x="1841448" y="2737548"/>
                  <a:pt x="1829268" y="2744746"/>
                  <a:pt x="1816533" y="2742531"/>
                </a:cubicBezTo>
                <a:cubicBezTo>
                  <a:pt x="1803799" y="2740316"/>
                  <a:pt x="1794940" y="2729796"/>
                  <a:pt x="1796601" y="2718169"/>
                </a:cubicBezTo>
                <a:cubicBezTo>
                  <a:pt x="1798262" y="2707096"/>
                  <a:pt x="1810443" y="2699344"/>
                  <a:pt x="1823178" y="2701559"/>
                </a:cubicBezTo>
                <a:close/>
                <a:moveTo>
                  <a:pt x="9037406" y="2701049"/>
                </a:moveTo>
                <a:cubicBezTo>
                  <a:pt x="9049483" y="2702983"/>
                  <a:pt x="9057863" y="2713363"/>
                  <a:pt x="9056123" y="2724231"/>
                </a:cubicBezTo>
                <a:cubicBezTo>
                  <a:pt x="9054382" y="2735102"/>
                  <a:pt x="9043180" y="2742345"/>
                  <a:pt x="9031101" y="2740411"/>
                </a:cubicBezTo>
                <a:cubicBezTo>
                  <a:pt x="9019023" y="2738477"/>
                  <a:pt x="9010642" y="2728098"/>
                  <a:pt x="9012383" y="2717229"/>
                </a:cubicBezTo>
                <a:cubicBezTo>
                  <a:pt x="9014123" y="2706359"/>
                  <a:pt x="9025326" y="2699115"/>
                  <a:pt x="9037406" y="2701049"/>
                </a:cubicBezTo>
                <a:close/>
                <a:moveTo>
                  <a:pt x="16982488" y="2700451"/>
                </a:moveTo>
                <a:cubicBezTo>
                  <a:pt x="16995223" y="2702666"/>
                  <a:pt x="17004082" y="2713185"/>
                  <a:pt x="17001867" y="2724259"/>
                </a:cubicBezTo>
                <a:cubicBezTo>
                  <a:pt x="17000206" y="2735332"/>
                  <a:pt x="16988579" y="2743084"/>
                  <a:pt x="16975844" y="2740869"/>
                </a:cubicBezTo>
                <a:cubicBezTo>
                  <a:pt x="16963110" y="2738655"/>
                  <a:pt x="16954251" y="2728135"/>
                  <a:pt x="16956466" y="2717061"/>
                </a:cubicBezTo>
                <a:cubicBezTo>
                  <a:pt x="16958127" y="2705988"/>
                  <a:pt x="16969753" y="2698790"/>
                  <a:pt x="16982488" y="2700451"/>
                </a:cubicBezTo>
                <a:close/>
                <a:moveTo>
                  <a:pt x="10110779" y="2699343"/>
                </a:moveTo>
                <a:cubicBezTo>
                  <a:pt x="10122959" y="2701558"/>
                  <a:pt x="10131266" y="2711524"/>
                  <a:pt x="10129605" y="2722598"/>
                </a:cubicBezTo>
                <a:cubicBezTo>
                  <a:pt x="10127944" y="2733118"/>
                  <a:pt x="10116870" y="2740315"/>
                  <a:pt x="10104687" y="2738654"/>
                </a:cubicBezTo>
                <a:cubicBezTo>
                  <a:pt x="10092505" y="2736440"/>
                  <a:pt x="10084199" y="2726473"/>
                  <a:pt x="10085860" y="2715400"/>
                </a:cubicBezTo>
                <a:cubicBezTo>
                  <a:pt x="10086968" y="2704880"/>
                  <a:pt x="10098597" y="2697682"/>
                  <a:pt x="10110779" y="2699343"/>
                </a:cubicBezTo>
                <a:close/>
                <a:moveTo>
                  <a:pt x="11227574" y="2698790"/>
                </a:moveTo>
                <a:cubicBezTo>
                  <a:pt x="11241416" y="2701005"/>
                  <a:pt x="11251382" y="2712632"/>
                  <a:pt x="11249167" y="2725366"/>
                </a:cubicBezTo>
                <a:cubicBezTo>
                  <a:pt x="11246953" y="2737547"/>
                  <a:pt x="11234218" y="2745852"/>
                  <a:pt x="11220376" y="2743638"/>
                </a:cubicBezTo>
                <a:cubicBezTo>
                  <a:pt x="11206534" y="2741423"/>
                  <a:pt x="11196568" y="2729796"/>
                  <a:pt x="11198783" y="2717061"/>
                </a:cubicBezTo>
                <a:cubicBezTo>
                  <a:pt x="11200444" y="2704880"/>
                  <a:pt x="11213732" y="2696575"/>
                  <a:pt x="11227574" y="2698790"/>
                </a:cubicBezTo>
                <a:close/>
                <a:moveTo>
                  <a:pt x="3192824" y="2698237"/>
                </a:moveTo>
                <a:cubicBezTo>
                  <a:pt x="3206666" y="2700452"/>
                  <a:pt x="3216633" y="2712632"/>
                  <a:pt x="3214418" y="2724813"/>
                </a:cubicBezTo>
                <a:cubicBezTo>
                  <a:pt x="3212204" y="2737548"/>
                  <a:pt x="3199469" y="2745299"/>
                  <a:pt x="3185074" y="2743085"/>
                </a:cubicBezTo>
                <a:cubicBezTo>
                  <a:pt x="3171232" y="2740870"/>
                  <a:pt x="3161266" y="2728689"/>
                  <a:pt x="3163481" y="2716508"/>
                </a:cubicBezTo>
                <a:cubicBezTo>
                  <a:pt x="3165695" y="2704327"/>
                  <a:pt x="3178430" y="2696022"/>
                  <a:pt x="3192824" y="2698237"/>
                </a:cubicBezTo>
                <a:close/>
                <a:moveTo>
                  <a:pt x="3438654" y="2693253"/>
                </a:moveTo>
                <a:cubicBezTo>
                  <a:pt x="3452496" y="2695468"/>
                  <a:pt x="3462462" y="2707648"/>
                  <a:pt x="3460801" y="2719829"/>
                </a:cubicBezTo>
                <a:cubicBezTo>
                  <a:pt x="3458586" y="2732564"/>
                  <a:pt x="3445851" y="2740869"/>
                  <a:pt x="3431456" y="2738101"/>
                </a:cubicBezTo>
                <a:cubicBezTo>
                  <a:pt x="3417615" y="2735886"/>
                  <a:pt x="3407649" y="2723705"/>
                  <a:pt x="3409310" y="2711524"/>
                </a:cubicBezTo>
                <a:cubicBezTo>
                  <a:pt x="3411524" y="2699343"/>
                  <a:pt x="3424813" y="2691038"/>
                  <a:pt x="3438654" y="2693253"/>
                </a:cubicBezTo>
                <a:close/>
                <a:moveTo>
                  <a:pt x="5909145" y="2690485"/>
                </a:moveTo>
                <a:cubicBezTo>
                  <a:pt x="5923541" y="2692700"/>
                  <a:pt x="5932953" y="2704881"/>
                  <a:pt x="5931293" y="2717062"/>
                </a:cubicBezTo>
                <a:cubicBezTo>
                  <a:pt x="5929078" y="2729796"/>
                  <a:pt x="5916342" y="2738101"/>
                  <a:pt x="5901948" y="2735887"/>
                </a:cubicBezTo>
                <a:cubicBezTo>
                  <a:pt x="5887551" y="2733672"/>
                  <a:pt x="5878138" y="2721491"/>
                  <a:pt x="5879801" y="2709310"/>
                </a:cubicBezTo>
                <a:cubicBezTo>
                  <a:pt x="5882015" y="2696576"/>
                  <a:pt x="5895303" y="2688270"/>
                  <a:pt x="5909145" y="2690485"/>
                </a:cubicBezTo>
                <a:close/>
                <a:moveTo>
                  <a:pt x="17550561" y="2686609"/>
                </a:moveTo>
                <a:cubicBezTo>
                  <a:pt x="17563295" y="2688824"/>
                  <a:pt x="17572708" y="2699898"/>
                  <a:pt x="17570492" y="2710971"/>
                </a:cubicBezTo>
                <a:cubicBezTo>
                  <a:pt x="17568832" y="2722598"/>
                  <a:pt x="17556650" y="2729796"/>
                  <a:pt x="17543917" y="2728135"/>
                </a:cubicBezTo>
                <a:cubicBezTo>
                  <a:pt x="17531182" y="2725920"/>
                  <a:pt x="17521770" y="2714847"/>
                  <a:pt x="17523984" y="2703773"/>
                </a:cubicBezTo>
                <a:cubicBezTo>
                  <a:pt x="17525645" y="2692146"/>
                  <a:pt x="17537272" y="2684948"/>
                  <a:pt x="17550561" y="2686609"/>
                </a:cubicBezTo>
                <a:close/>
                <a:moveTo>
                  <a:pt x="7417954" y="2683841"/>
                </a:moveTo>
                <a:cubicBezTo>
                  <a:pt x="7431244" y="2686056"/>
                  <a:pt x="7440656" y="2697683"/>
                  <a:pt x="7438992" y="2709310"/>
                </a:cubicBezTo>
                <a:cubicBezTo>
                  <a:pt x="7437332" y="2721491"/>
                  <a:pt x="7424603" y="2729243"/>
                  <a:pt x="7410756" y="2727028"/>
                </a:cubicBezTo>
                <a:cubicBezTo>
                  <a:pt x="7397467" y="2724813"/>
                  <a:pt x="7388053" y="2713186"/>
                  <a:pt x="7389715" y="2701559"/>
                </a:cubicBezTo>
                <a:cubicBezTo>
                  <a:pt x="7391930" y="2689378"/>
                  <a:pt x="7404112" y="2681626"/>
                  <a:pt x="7417954" y="2683841"/>
                </a:cubicBezTo>
                <a:close/>
                <a:moveTo>
                  <a:pt x="624424" y="2683288"/>
                </a:moveTo>
                <a:cubicBezTo>
                  <a:pt x="637712" y="2685502"/>
                  <a:pt x="647125" y="2696576"/>
                  <a:pt x="644910" y="2708757"/>
                </a:cubicBezTo>
                <a:cubicBezTo>
                  <a:pt x="643249" y="2720384"/>
                  <a:pt x="630515" y="2728135"/>
                  <a:pt x="617226" y="2726474"/>
                </a:cubicBezTo>
                <a:cubicBezTo>
                  <a:pt x="603938" y="2724260"/>
                  <a:pt x="594527" y="2713186"/>
                  <a:pt x="596740" y="2701005"/>
                </a:cubicBezTo>
                <a:cubicBezTo>
                  <a:pt x="598401" y="2689378"/>
                  <a:pt x="611136" y="2681073"/>
                  <a:pt x="624424" y="2683288"/>
                </a:cubicBezTo>
                <a:close/>
                <a:moveTo>
                  <a:pt x="21633372" y="2683287"/>
                </a:moveTo>
                <a:cubicBezTo>
                  <a:pt x="21645552" y="2685502"/>
                  <a:pt x="21653858" y="2695468"/>
                  <a:pt x="21652198" y="2706542"/>
                </a:cubicBezTo>
                <a:cubicBezTo>
                  <a:pt x="21650536" y="2717615"/>
                  <a:pt x="21638908" y="2724813"/>
                  <a:pt x="21626728" y="2722598"/>
                </a:cubicBezTo>
                <a:cubicBezTo>
                  <a:pt x="21614546" y="2720384"/>
                  <a:pt x="21606242" y="2710418"/>
                  <a:pt x="21607902" y="2699344"/>
                </a:cubicBezTo>
                <a:cubicBezTo>
                  <a:pt x="21609562" y="2688824"/>
                  <a:pt x="21621190" y="2681626"/>
                  <a:pt x="21633372" y="2683287"/>
                </a:cubicBezTo>
                <a:close/>
                <a:moveTo>
                  <a:pt x="6407996" y="2682733"/>
                </a:moveTo>
                <a:cubicBezTo>
                  <a:pt x="6422395" y="2684948"/>
                  <a:pt x="6431805" y="2697129"/>
                  <a:pt x="6430149" y="2709863"/>
                </a:cubicBezTo>
                <a:cubicBezTo>
                  <a:pt x="6428479" y="2722598"/>
                  <a:pt x="6415191" y="2730903"/>
                  <a:pt x="6400799" y="2728688"/>
                </a:cubicBezTo>
                <a:cubicBezTo>
                  <a:pt x="6386404" y="2726474"/>
                  <a:pt x="6376991" y="2714293"/>
                  <a:pt x="6378650" y="2701558"/>
                </a:cubicBezTo>
                <a:cubicBezTo>
                  <a:pt x="6380866" y="2688824"/>
                  <a:pt x="6394152" y="2680518"/>
                  <a:pt x="6407996" y="2682733"/>
                </a:cubicBezTo>
                <a:close/>
                <a:moveTo>
                  <a:pt x="21411348" y="2679965"/>
                </a:moveTo>
                <a:cubicBezTo>
                  <a:pt x="21423530" y="2682180"/>
                  <a:pt x="21431834" y="2692146"/>
                  <a:pt x="21430172" y="2703220"/>
                </a:cubicBezTo>
                <a:cubicBezTo>
                  <a:pt x="21428510" y="2714293"/>
                  <a:pt x="21416886" y="2721491"/>
                  <a:pt x="21404702" y="2719276"/>
                </a:cubicBezTo>
                <a:cubicBezTo>
                  <a:pt x="21392522" y="2717062"/>
                  <a:pt x="21384218" y="2707095"/>
                  <a:pt x="21385878" y="2696022"/>
                </a:cubicBezTo>
                <a:cubicBezTo>
                  <a:pt x="21388094" y="2685502"/>
                  <a:pt x="21399166" y="2678304"/>
                  <a:pt x="21411348" y="2679965"/>
                </a:cubicBezTo>
                <a:close/>
                <a:moveTo>
                  <a:pt x="13525885" y="2678857"/>
                </a:moveTo>
                <a:cubicBezTo>
                  <a:pt x="13540836" y="2681072"/>
                  <a:pt x="13550801" y="2693807"/>
                  <a:pt x="13549141" y="2707095"/>
                </a:cubicBezTo>
                <a:cubicBezTo>
                  <a:pt x="13546925" y="2720383"/>
                  <a:pt x="13533084" y="2728688"/>
                  <a:pt x="13518689" y="2726474"/>
                </a:cubicBezTo>
                <a:cubicBezTo>
                  <a:pt x="13503738" y="2724259"/>
                  <a:pt x="13493773" y="2711524"/>
                  <a:pt x="13495433" y="2698236"/>
                </a:cubicBezTo>
                <a:cubicBezTo>
                  <a:pt x="13497649" y="2684948"/>
                  <a:pt x="13510936" y="2676643"/>
                  <a:pt x="13525885" y="2678857"/>
                </a:cubicBezTo>
                <a:close/>
                <a:moveTo>
                  <a:pt x="13731300" y="2676643"/>
                </a:moveTo>
                <a:cubicBezTo>
                  <a:pt x="13745141" y="2678858"/>
                  <a:pt x="13755108" y="2691038"/>
                  <a:pt x="13752892" y="2703219"/>
                </a:cubicBezTo>
                <a:cubicBezTo>
                  <a:pt x="13750678" y="2715954"/>
                  <a:pt x="13737943" y="2723705"/>
                  <a:pt x="13723549" y="2721491"/>
                </a:cubicBezTo>
                <a:cubicBezTo>
                  <a:pt x="13709707" y="2719276"/>
                  <a:pt x="13699740" y="2707095"/>
                  <a:pt x="13701954" y="2694914"/>
                </a:cubicBezTo>
                <a:cubicBezTo>
                  <a:pt x="13704170" y="2682733"/>
                  <a:pt x="13717458" y="2674428"/>
                  <a:pt x="13731300" y="2676643"/>
                </a:cubicBezTo>
                <a:close/>
                <a:moveTo>
                  <a:pt x="14121087" y="2676089"/>
                </a:moveTo>
                <a:cubicBezTo>
                  <a:pt x="14134377" y="2678304"/>
                  <a:pt x="14143235" y="2689378"/>
                  <a:pt x="14141575" y="2701005"/>
                </a:cubicBezTo>
                <a:cubicBezTo>
                  <a:pt x="14139913" y="2712632"/>
                  <a:pt x="14127733" y="2720383"/>
                  <a:pt x="14114444" y="2718169"/>
                </a:cubicBezTo>
                <a:cubicBezTo>
                  <a:pt x="14101156" y="2715954"/>
                  <a:pt x="14092297" y="2704880"/>
                  <a:pt x="14093958" y="2693253"/>
                </a:cubicBezTo>
                <a:cubicBezTo>
                  <a:pt x="14096172" y="2682180"/>
                  <a:pt x="14108354" y="2674428"/>
                  <a:pt x="14121087" y="2676089"/>
                </a:cubicBezTo>
                <a:close/>
                <a:moveTo>
                  <a:pt x="6160217" y="2676038"/>
                </a:moveTo>
                <a:cubicBezTo>
                  <a:pt x="6174407" y="2678310"/>
                  <a:pt x="6184265" y="2690432"/>
                  <a:pt x="6182233" y="2703114"/>
                </a:cubicBezTo>
                <a:cubicBezTo>
                  <a:pt x="6180203" y="2715795"/>
                  <a:pt x="6167054" y="2724233"/>
                  <a:pt x="6152864" y="2721961"/>
                </a:cubicBezTo>
                <a:cubicBezTo>
                  <a:pt x="6138673" y="2719689"/>
                  <a:pt x="6128815" y="2707567"/>
                  <a:pt x="6130845" y="2694885"/>
                </a:cubicBezTo>
                <a:cubicBezTo>
                  <a:pt x="6132876" y="2682204"/>
                  <a:pt x="6146026" y="2673766"/>
                  <a:pt x="6160217" y="2676038"/>
                </a:cubicBezTo>
                <a:close/>
                <a:moveTo>
                  <a:pt x="7048065" y="2674982"/>
                </a:moveTo>
                <a:cubicBezTo>
                  <a:pt x="7061906" y="2677197"/>
                  <a:pt x="7071317" y="2688824"/>
                  <a:pt x="7069661" y="2701005"/>
                </a:cubicBezTo>
                <a:cubicBezTo>
                  <a:pt x="7067445" y="2713185"/>
                  <a:pt x="7054712" y="2721491"/>
                  <a:pt x="7040869" y="2719276"/>
                </a:cubicBezTo>
                <a:cubicBezTo>
                  <a:pt x="7027024" y="2717061"/>
                  <a:pt x="7017613" y="2705434"/>
                  <a:pt x="7019271" y="2693253"/>
                </a:cubicBezTo>
                <a:cubicBezTo>
                  <a:pt x="7021489" y="2681072"/>
                  <a:pt x="7034226" y="2672767"/>
                  <a:pt x="7048065" y="2674982"/>
                </a:cubicBezTo>
                <a:close/>
                <a:moveTo>
                  <a:pt x="20988894" y="2673321"/>
                </a:moveTo>
                <a:cubicBezTo>
                  <a:pt x="21002734" y="2675536"/>
                  <a:pt x="21012146" y="2687163"/>
                  <a:pt x="21009934" y="2699344"/>
                </a:cubicBezTo>
                <a:cubicBezTo>
                  <a:pt x="21008270" y="2711525"/>
                  <a:pt x="20995538" y="2719276"/>
                  <a:pt x="20981694" y="2717062"/>
                </a:cubicBezTo>
                <a:cubicBezTo>
                  <a:pt x="20967854" y="2714847"/>
                  <a:pt x="20958442" y="2703220"/>
                  <a:pt x="20960654" y="2691039"/>
                </a:cubicBezTo>
                <a:cubicBezTo>
                  <a:pt x="20962870" y="2678858"/>
                  <a:pt x="20975050" y="2671106"/>
                  <a:pt x="20988894" y="2673321"/>
                </a:cubicBezTo>
                <a:close/>
                <a:moveTo>
                  <a:pt x="16669108" y="2673321"/>
                </a:moveTo>
                <a:cubicBezTo>
                  <a:pt x="16681289" y="2675536"/>
                  <a:pt x="16690147" y="2685502"/>
                  <a:pt x="16688487" y="2696576"/>
                </a:cubicBezTo>
                <a:cubicBezTo>
                  <a:pt x="16686825" y="2707649"/>
                  <a:pt x="16675198" y="2714847"/>
                  <a:pt x="16663017" y="2712632"/>
                </a:cubicBezTo>
                <a:cubicBezTo>
                  <a:pt x="16650837" y="2710418"/>
                  <a:pt x="16641977" y="2700452"/>
                  <a:pt x="16643638" y="2689378"/>
                </a:cubicBezTo>
                <a:cubicBezTo>
                  <a:pt x="16645300" y="2678305"/>
                  <a:pt x="16656373" y="2671107"/>
                  <a:pt x="16669108" y="2673321"/>
                </a:cubicBezTo>
                <a:close/>
                <a:moveTo>
                  <a:pt x="11451813" y="2673321"/>
                </a:moveTo>
                <a:cubicBezTo>
                  <a:pt x="11466208" y="2675536"/>
                  <a:pt x="11476175" y="2687717"/>
                  <a:pt x="11473960" y="2700451"/>
                </a:cubicBezTo>
                <a:cubicBezTo>
                  <a:pt x="11471745" y="2713186"/>
                  <a:pt x="11458457" y="2721491"/>
                  <a:pt x="11444061" y="2719276"/>
                </a:cubicBezTo>
                <a:cubicBezTo>
                  <a:pt x="11429666" y="2717062"/>
                  <a:pt x="11419700" y="2704881"/>
                  <a:pt x="11421914" y="2692146"/>
                </a:cubicBezTo>
                <a:cubicBezTo>
                  <a:pt x="11424129" y="2679412"/>
                  <a:pt x="11437417" y="2671106"/>
                  <a:pt x="11451813" y="2673321"/>
                </a:cubicBezTo>
                <a:close/>
                <a:moveTo>
                  <a:pt x="8212596" y="2673321"/>
                </a:moveTo>
                <a:cubicBezTo>
                  <a:pt x="8225331" y="2675536"/>
                  <a:pt x="8234194" y="2686056"/>
                  <a:pt x="8231983" y="2697129"/>
                </a:cubicBezTo>
                <a:cubicBezTo>
                  <a:pt x="8230313" y="2708203"/>
                  <a:pt x="8218690" y="2715954"/>
                  <a:pt x="8205956" y="2713739"/>
                </a:cubicBezTo>
                <a:cubicBezTo>
                  <a:pt x="8193215" y="2711525"/>
                  <a:pt x="8184358" y="2701005"/>
                  <a:pt x="8186575" y="2689931"/>
                </a:cubicBezTo>
                <a:cubicBezTo>
                  <a:pt x="8188235" y="2678858"/>
                  <a:pt x="8199864" y="2671660"/>
                  <a:pt x="8212596" y="2673321"/>
                </a:cubicBezTo>
                <a:close/>
                <a:moveTo>
                  <a:pt x="8527059" y="2673194"/>
                </a:moveTo>
                <a:cubicBezTo>
                  <a:pt x="8539441" y="2675175"/>
                  <a:pt x="8548064" y="2685593"/>
                  <a:pt x="8546327" y="2696462"/>
                </a:cubicBezTo>
                <a:cubicBezTo>
                  <a:pt x="8544586" y="2707332"/>
                  <a:pt x="8533144" y="2714538"/>
                  <a:pt x="8520761" y="2712557"/>
                </a:cubicBezTo>
                <a:cubicBezTo>
                  <a:pt x="8508380" y="2710576"/>
                  <a:pt x="8499754" y="2700158"/>
                  <a:pt x="8501496" y="2689288"/>
                </a:cubicBezTo>
                <a:cubicBezTo>
                  <a:pt x="8503235" y="2678419"/>
                  <a:pt x="8514680" y="2671214"/>
                  <a:pt x="8527059" y="2673194"/>
                </a:cubicBezTo>
                <a:close/>
                <a:moveTo>
                  <a:pt x="2492557" y="2668338"/>
                </a:moveTo>
                <a:cubicBezTo>
                  <a:pt x="2505291" y="2670552"/>
                  <a:pt x="2514150" y="2681072"/>
                  <a:pt x="2512489" y="2692700"/>
                </a:cubicBezTo>
                <a:cubicBezTo>
                  <a:pt x="2510828" y="2703773"/>
                  <a:pt x="2498647" y="2711525"/>
                  <a:pt x="2485912" y="2709310"/>
                </a:cubicBezTo>
                <a:cubicBezTo>
                  <a:pt x="2473179" y="2707095"/>
                  <a:pt x="2464319" y="2696575"/>
                  <a:pt x="2465981" y="2684948"/>
                </a:cubicBezTo>
                <a:cubicBezTo>
                  <a:pt x="2468195" y="2673875"/>
                  <a:pt x="2479822" y="2666123"/>
                  <a:pt x="2492557" y="2668338"/>
                </a:cubicBezTo>
                <a:close/>
                <a:moveTo>
                  <a:pt x="1128294" y="2667231"/>
                </a:moveTo>
                <a:cubicBezTo>
                  <a:pt x="1141029" y="2669446"/>
                  <a:pt x="1150441" y="2680519"/>
                  <a:pt x="1148226" y="2692146"/>
                </a:cubicBezTo>
                <a:cubicBezTo>
                  <a:pt x="1146565" y="2703773"/>
                  <a:pt x="1134385" y="2711525"/>
                  <a:pt x="1121096" y="2709310"/>
                </a:cubicBezTo>
                <a:cubicBezTo>
                  <a:pt x="1108362" y="2707096"/>
                  <a:pt x="1098949" y="2696022"/>
                  <a:pt x="1101164" y="2684395"/>
                </a:cubicBezTo>
                <a:cubicBezTo>
                  <a:pt x="1103380" y="2672768"/>
                  <a:pt x="1115006" y="2665016"/>
                  <a:pt x="1128294" y="2667231"/>
                </a:cubicBezTo>
                <a:close/>
                <a:moveTo>
                  <a:pt x="10678796" y="2665098"/>
                </a:moveTo>
                <a:cubicBezTo>
                  <a:pt x="10691477" y="2667127"/>
                  <a:pt x="10700308" y="2677829"/>
                  <a:pt x="10698521" y="2689000"/>
                </a:cubicBezTo>
                <a:cubicBezTo>
                  <a:pt x="10696733" y="2700172"/>
                  <a:pt x="10685004" y="2707582"/>
                  <a:pt x="10672323" y="2705553"/>
                </a:cubicBezTo>
                <a:cubicBezTo>
                  <a:pt x="10659641" y="2703524"/>
                  <a:pt x="10650810" y="2692823"/>
                  <a:pt x="10652598" y="2681651"/>
                </a:cubicBezTo>
                <a:cubicBezTo>
                  <a:pt x="10654385" y="2670480"/>
                  <a:pt x="10666115" y="2663069"/>
                  <a:pt x="10678796" y="2665098"/>
                </a:cubicBezTo>
                <a:close/>
                <a:moveTo>
                  <a:pt x="13022040" y="2665016"/>
                </a:moveTo>
                <a:cubicBezTo>
                  <a:pt x="13037543" y="2667784"/>
                  <a:pt x="13048616" y="2680519"/>
                  <a:pt x="13046402" y="2694361"/>
                </a:cubicBezTo>
                <a:cubicBezTo>
                  <a:pt x="13044187" y="2708202"/>
                  <a:pt x="13029792" y="2717615"/>
                  <a:pt x="13014289" y="2714846"/>
                </a:cubicBezTo>
                <a:cubicBezTo>
                  <a:pt x="12998785" y="2712078"/>
                  <a:pt x="12987712" y="2699344"/>
                  <a:pt x="12989927" y="2685502"/>
                </a:cubicBezTo>
                <a:cubicBezTo>
                  <a:pt x="12991587" y="2671660"/>
                  <a:pt x="13006538" y="2662801"/>
                  <a:pt x="13022040" y="2665016"/>
                </a:cubicBezTo>
                <a:close/>
                <a:moveTo>
                  <a:pt x="15863508" y="2664462"/>
                </a:moveTo>
                <a:cubicBezTo>
                  <a:pt x="15875135" y="2666123"/>
                  <a:pt x="15883440" y="2676089"/>
                  <a:pt x="15881779" y="2686609"/>
                </a:cubicBezTo>
                <a:cubicBezTo>
                  <a:pt x="15880119" y="2697129"/>
                  <a:pt x="15869045" y="2703773"/>
                  <a:pt x="15857417" y="2702112"/>
                </a:cubicBezTo>
                <a:cubicBezTo>
                  <a:pt x="15845790" y="2700451"/>
                  <a:pt x="15837484" y="2690484"/>
                  <a:pt x="15839146" y="2679965"/>
                </a:cubicBezTo>
                <a:cubicBezTo>
                  <a:pt x="15840807" y="2669445"/>
                  <a:pt x="15851326" y="2662801"/>
                  <a:pt x="15863508" y="2664462"/>
                </a:cubicBezTo>
                <a:close/>
                <a:moveTo>
                  <a:pt x="15018043" y="2661693"/>
                </a:moveTo>
                <a:cubicBezTo>
                  <a:pt x="15029671" y="2663354"/>
                  <a:pt x="15037976" y="2673320"/>
                  <a:pt x="15036315" y="2683840"/>
                </a:cubicBezTo>
                <a:cubicBezTo>
                  <a:pt x="15034653" y="2694360"/>
                  <a:pt x="15023580" y="2701004"/>
                  <a:pt x="15011953" y="2699343"/>
                </a:cubicBezTo>
                <a:cubicBezTo>
                  <a:pt x="15000326" y="2697682"/>
                  <a:pt x="14992020" y="2687716"/>
                  <a:pt x="14993682" y="2677196"/>
                </a:cubicBezTo>
                <a:cubicBezTo>
                  <a:pt x="14995343" y="2666676"/>
                  <a:pt x="15005862" y="2659479"/>
                  <a:pt x="15018043" y="2661693"/>
                </a:cubicBezTo>
                <a:close/>
                <a:moveTo>
                  <a:pt x="19586430" y="2660586"/>
                </a:moveTo>
                <a:cubicBezTo>
                  <a:pt x="19599718" y="2662801"/>
                  <a:pt x="19609130" y="2673874"/>
                  <a:pt x="19606914" y="2685502"/>
                </a:cubicBezTo>
                <a:cubicBezTo>
                  <a:pt x="19604702" y="2697129"/>
                  <a:pt x="19592520" y="2704880"/>
                  <a:pt x="19579230" y="2703219"/>
                </a:cubicBezTo>
                <a:cubicBezTo>
                  <a:pt x="19565942" y="2701558"/>
                  <a:pt x="19556530" y="2689931"/>
                  <a:pt x="19558746" y="2678304"/>
                </a:cubicBezTo>
                <a:cubicBezTo>
                  <a:pt x="19560958" y="2666123"/>
                  <a:pt x="19573142" y="2658371"/>
                  <a:pt x="19586430" y="2660586"/>
                </a:cubicBezTo>
                <a:close/>
                <a:moveTo>
                  <a:pt x="12466703" y="2659479"/>
                </a:moveTo>
                <a:cubicBezTo>
                  <a:pt x="12482205" y="2662247"/>
                  <a:pt x="12493278" y="2674982"/>
                  <a:pt x="12491064" y="2688824"/>
                </a:cubicBezTo>
                <a:cubicBezTo>
                  <a:pt x="12488850" y="2702665"/>
                  <a:pt x="12474454" y="2712078"/>
                  <a:pt x="12458951" y="2709309"/>
                </a:cubicBezTo>
                <a:cubicBezTo>
                  <a:pt x="12443447" y="2706541"/>
                  <a:pt x="12432374" y="2693807"/>
                  <a:pt x="12434589" y="2679965"/>
                </a:cubicBezTo>
                <a:cubicBezTo>
                  <a:pt x="12436804" y="2666123"/>
                  <a:pt x="12451200" y="2657264"/>
                  <a:pt x="12466703" y="2659479"/>
                </a:cubicBezTo>
                <a:close/>
                <a:moveTo>
                  <a:pt x="11930744" y="2659479"/>
                </a:moveTo>
                <a:cubicBezTo>
                  <a:pt x="11945693" y="2661694"/>
                  <a:pt x="11956212" y="2674982"/>
                  <a:pt x="11953998" y="2688270"/>
                </a:cubicBezTo>
                <a:cubicBezTo>
                  <a:pt x="11951784" y="2701559"/>
                  <a:pt x="11937942" y="2710417"/>
                  <a:pt x="11922439" y="2708203"/>
                </a:cubicBezTo>
                <a:cubicBezTo>
                  <a:pt x="11907490" y="2705988"/>
                  <a:pt x="11896969" y="2692700"/>
                  <a:pt x="11899185" y="2679412"/>
                </a:cubicBezTo>
                <a:cubicBezTo>
                  <a:pt x="11901399" y="2666123"/>
                  <a:pt x="11915795" y="2657264"/>
                  <a:pt x="11930744" y="2659479"/>
                </a:cubicBezTo>
                <a:close/>
                <a:moveTo>
                  <a:pt x="10866577" y="2659479"/>
                </a:moveTo>
                <a:cubicBezTo>
                  <a:pt x="10879312" y="2661694"/>
                  <a:pt x="10888724" y="2672767"/>
                  <a:pt x="10886509" y="2684394"/>
                </a:cubicBezTo>
                <a:cubicBezTo>
                  <a:pt x="10884849" y="2696022"/>
                  <a:pt x="10872667" y="2703773"/>
                  <a:pt x="10859380" y="2701558"/>
                </a:cubicBezTo>
                <a:cubicBezTo>
                  <a:pt x="10846645" y="2699344"/>
                  <a:pt x="10837233" y="2688270"/>
                  <a:pt x="10839447" y="2676643"/>
                </a:cubicBezTo>
                <a:cubicBezTo>
                  <a:pt x="10841108" y="2665016"/>
                  <a:pt x="10853289" y="2657264"/>
                  <a:pt x="10866577" y="2659479"/>
                </a:cubicBezTo>
                <a:close/>
                <a:moveTo>
                  <a:pt x="10502762" y="2657264"/>
                </a:moveTo>
                <a:cubicBezTo>
                  <a:pt x="10514942" y="2659479"/>
                  <a:pt x="10523297" y="2669999"/>
                  <a:pt x="10521637" y="2680519"/>
                </a:cubicBezTo>
                <a:cubicBezTo>
                  <a:pt x="10519975" y="2691592"/>
                  <a:pt x="10508852" y="2698790"/>
                  <a:pt x="10496669" y="2696575"/>
                </a:cubicBezTo>
                <a:cubicBezTo>
                  <a:pt x="10484488" y="2694361"/>
                  <a:pt x="10475628" y="2683841"/>
                  <a:pt x="10477289" y="2673321"/>
                </a:cubicBezTo>
                <a:cubicBezTo>
                  <a:pt x="10478952" y="2662801"/>
                  <a:pt x="10490025" y="2655603"/>
                  <a:pt x="10502762" y="2657264"/>
                </a:cubicBezTo>
                <a:close/>
                <a:moveTo>
                  <a:pt x="14464367" y="2655049"/>
                </a:moveTo>
                <a:cubicBezTo>
                  <a:pt x="14476549" y="2657264"/>
                  <a:pt x="14485407" y="2667230"/>
                  <a:pt x="14483193" y="2678304"/>
                </a:cubicBezTo>
                <a:cubicBezTo>
                  <a:pt x="14481531" y="2689377"/>
                  <a:pt x="14469904" y="2696575"/>
                  <a:pt x="14457723" y="2694360"/>
                </a:cubicBezTo>
                <a:cubicBezTo>
                  <a:pt x="14445542" y="2692146"/>
                  <a:pt x="14436683" y="2682179"/>
                  <a:pt x="14438899" y="2671106"/>
                </a:cubicBezTo>
                <a:cubicBezTo>
                  <a:pt x="14440560" y="2660586"/>
                  <a:pt x="14452186" y="2653388"/>
                  <a:pt x="14464367" y="2655049"/>
                </a:cubicBezTo>
                <a:close/>
                <a:moveTo>
                  <a:pt x="11062578" y="2653389"/>
                </a:moveTo>
                <a:cubicBezTo>
                  <a:pt x="11075867" y="2655604"/>
                  <a:pt x="11085279" y="2666677"/>
                  <a:pt x="11083064" y="2678858"/>
                </a:cubicBezTo>
                <a:cubicBezTo>
                  <a:pt x="11081403" y="2690485"/>
                  <a:pt x="11068669" y="2698237"/>
                  <a:pt x="11055380" y="2696576"/>
                </a:cubicBezTo>
                <a:cubicBezTo>
                  <a:pt x="11042093" y="2694361"/>
                  <a:pt x="11032680" y="2683288"/>
                  <a:pt x="11034894" y="2671107"/>
                </a:cubicBezTo>
                <a:cubicBezTo>
                  <a:pt x="11037109" y="2658926"/>
                  <a:pt x="11049290" y="2651174"/>
                  <a:pt x="11062578" y="2653389"/>
                </a:cubicBezTo>
                <a:close/>
                <a:moveTo>
                  <a:pt x="13921426" y="2652105"/>
                </a:moveTo>
                <a:cubicBezTo>
                  <a:pt x="13934711" y="2654231"/>
                  <a:pt x="13943953" y="2665501"/>
                  <a:pt x="13942069" y="2677275"/>
                </a:cubicBezTo>
                <a:cubicBezTo>
                  <a:pt x="13940185" y="2689050"/>
                  <a:pt x="13927888" y="2696873"/>
                  <a:pt x="13914603" y="2694747"/>
                </a:cubicBezTo>
                <a:cubicBezTo>
                  <a:pt x="13901318" y="2692621"/>
                  <a:pt x="13892075" y="2681352"/>
                  <a:pt x="13893959" y="2669577"/>
                </a:cubicBezTo>
                <a:cubicBezTo>
                  <a:pt x="13895843" y="2657803"/>
                  <a:pt x="13908141" y="2649980"/>
                  <a:pt x="13921426" y="2652105"/>
                </a:cubicBezTo>
                <a:close/>
                <a:moveTo>
                  <a:pt x="20497228" y="2651728"/>
                </a:moveTo>
                <a:cubicBezTo>
                  <a:pt x="20511070" y="2653942"/>
                  <a:pt x="20520482" y="2665569"/>
                  <a:pt x="20518268" y="2677750"/>
                </a:cubicBezTo>
                <a:cubicBezTo>
                  <a:pt x="20516606" y="2689931"/>
                  <a:pt x="20503872" y="2697683"/>
                  <a:pt x="20490030" y="2695468"/>
                </a:cubicBezTo>
                <a:cubicBezTo>
                  <a:pt x="20476188" y="2693253"/>
                  <a:pt x="20466776" y="2681626"/>
                  <a:pt x="20468990" y="2669445"/>
                </a:cubicBezTo>
                <a:cubicBezTo>
                  <a:pt x="20470650" y="2657818"/>
                  <a:pt x="20483386" y="2649513"/>
                  <a:pt x="20497228" y="2651728"/>
                </a:cubicBezTo>
                <a:close/>
                <a:moveTo>
                  <a:pt x="11687126" y="2651727"/>
                </a:moveTo>
                <a:cubicBezTo>
                  <a:pt x="11702075" y="2653942"/>
                  <a:pt x="11712042" y="2666677"/>
                  <a:pt x="11709826" y="2679411"/>
                </a:cubicBezTo>
                <a:cubicBezTo>
                  <a:pt x="11707612" y="2692699"/>
                  <a:pt x="11694324" y="2701005"/>
                  <a:pt x="11679374" y="2698790"/>
                </a:cubicBezTo>
                <a:cubicBezTo>
                  <a:pt x="11664425" y="2696575"/>
                  <a:pt x="11654458" y="2683841"/>
                  <a:pt x="11656674" y="2671106"/>
                </a:cubicBezTo>
                <a:cubicBezTo>
                  <a:pt x="11658888" y="2657818"/>
                  <a:pt x="11672730" y="2649513"/>
                  <a:pt x="11687126" y="2651727"/>
                </a:cubicBezTo>
                <a:close/>
                <a:moveTo>
                  <a:pt x="7887544" y="2651174"/>
                </a:moveTo>
                <a:cubicBezTo>
                  <a:pt x="7900282" y="2653389"/>
                  <a:pt x="7909693" y="2664462"/>
                  <a:pt x="7907477" y="2675536"/>
                </a:cubicBezTo>
                <a:cubicBezTo>
                  <a:pt x="7905814" y="2687163"/>
                  <a:pt x="7893640" y="2694361"/>
                  <a:pt x="7880902" y="2692700"/>
                </a:cubicBezTo>
                <a:cubicBezTo>
                  <a:pt x="7868168" y="2690485"/>
                  <a:pt x="7858749" y="2679411"/>
                  <a:pt x="7860968" y="2668338"/>
                </a:cubicBezTo>
                <a:cubicBezTo>
                  <a:pt x="7862629" y="2656711"/>
                  <a:pt x="7874806" y="2648959"/>
                  <a:pt x="7887544" y="2651174"/>
                </a:cubicBezTo>
                <a:close/>
                <a:moveTo>
                  <a:pt x="21860934" y="2648959"/>
                </a:moveTo>
                <a:cubicBezTo>
                  <a:pt x="21873114" y="2651174"/>
                  <a:pt x="21881418" y="2661140"/>
                  <a:pt x="21879758" y="2672214"/>
                </a:cubicBezTo>
                <a:cubicBezTo>
                  <a:pt x="21878096" y="2683287"/>
                  <a:pt x="21866470" y="2690485"/>
                  <a:pt x="21854290" y="2688270"/>
                </a:cubicBezTo>
                <a:cubicBezTo>
                  <a:pt x="21842106" y="2686056"/>
                  <a:pt x="21833802" y="2676089"/>
                  <a:pt x="21835462" y="2665016"/>
                </a:cubicBezTo>
                <a:cubicBezTo>
                  <a:pt x="21837678" y="2654496"/>
                  <a:pt x="21848752" y="2647298"/>
                  <a:pt x="21860934" y="2648959"/>
                </a:cubicBezTo>
                <a:close/>
                <a:moveTo>
                  <a:pt x="17789195" y="2648959"/>
                </a:moveTo>
                <a:cubicBezTo>
                  <a:pt x="17801929" y="2651174"/>
                  <a:pt x="17811342" y="2662247"/>
                  <a:pt x="17809127" y="2673321"/>
                </a:cubicBezTo>
                <a:cubicBezTo>
                  <a:pt x="17807466" y="2684948"/>
                  <a:pt x="17795286" y="2692146"/>
                  <a:pt x="17782551" y="2690485"/>
                </a:cubicBezTo>
                <a:cubicBezTo>
                  <a:pt x="17769816" y="2688270"/>
                  <a:pt x="17760404" y="2677196"/>
                  <a:pt x="17762619" y="2666123"/>
                </a:cubicBezTo>
                <a:cubicBezTo>
                  <a:pt x="17764279" y="2654496"/>
                  <a:pt x="17776461" y="2646744"/>
                  <a:pt x="17789195" y="2648959"/>
                </a:cubicBezTo>
                <a:close/>
                <a:moveTo>
                  <a:pt x="8832262" y="2647852"/>
                </a:moveTo>
                <a:cubicBezTo>
                  <a:pt x="8844444" y="2649513"/>
                  <a:pt x="8852749" y="2660033"/>
                  <a:pt x="8851087" y="2670553"/>
                </a:cubicBezTo>
                <a:cubicBezTo>
                  <a:pt x="8849426" y="2681073"/>
                  <a:pt x="8838352" y="2688271"/>
                  <a:pt x="8826171" y="2686610"/>
                </a:cubicBezTo>
                <a:cubicBezTo>
                  <a:pt x="8813990" y="2684949"/>
                  <a:pt x="8805683" y="2674429"/>
                  <a:pt x="8807344" y="2663909"/>
                </a:cubicBezTo>
                <a:cubicBezTo>
                  <a:pt x="8808453" y="2652835"/>
                  <a:pt x="8820080" y="2645638"/>
                  <a:pt x="8832262" y="2647852"/>
                </a:cubicBezTo>
                <a:close/>
                <a:moveTo>
                  <a:pt x="16369569" y="2645083"/>
                </a:moveTo>
                <a:cubicBezTo>
                  <a:pt x="16381749" y="2646744"/>
                  <a:pt x="16390055" y="2657264"/>
                  <a:pt x="16388393" y="2667784"/>
                </a:cubicBezTo>
                <a:cubicBezTo>
                  <a:pt x="16386733" y="2678304"/>
                  <a:pt x="16375660" y="2685502"/>
                  <a:pt x="16363478" y="2683841"/>
                </a:cubicBezTo>
                <a:cubicBezTo>
                  <a:pt x="16351297" y="2682180"/>
                  <a:pt x="16342992" y="2671660"/>
                  <a:pt x="16344653" y="2661140"/>
                </a:cubicBezTo>
                <a:cubicBezTo>
                  <a:pt x="16346315" y="2650620"/>
                  <a:pt x="16357388" y="2643422"/>
                  <a:pt x="16369569" y="2645083"/>
                </a:cubicBezTo>
                <a:close/>
                <a:moveTo>
                  <a:pt x="21120114" y="2644529"/>
                </a:moveTo>
                <a:cubicBezTo>
                  <a:pt x="21126482" y="2645636"/>
                  <a:pt x="21131880" y="2648820"/>
                  <a:pt x="21135478" y="2653181"/>
                </a:cubicBezTo>
                <a:lnTo>
                  <a:pt x="21139744" y="2667852"/>
                </a:lnTo>
                <a:lnTo>
                  <a:pt x="21154996" y="2665015"/>
                </a:lnTo>
                <a:cubicBezTo>
                  <a:pt x="21167730" y="2667230"/>
                  <a:pt x="21176036" y="2677750"/>
                  <a:pt x="21174374" y="2688824"/>
                </a:cubicBezTo>
                <a:cubicBezTo>
                  <a:pt x="21172714" y="2699897"/>
                  <a:pt x="21161086" y="2707095"/>
                  <a:pt x="21148352" y="2705434"/>
                </a:cubicBezTo>
                <a:cubicBezTo>
                  <a:pt x="21141986" y="2704327"/>
                  <a:pt x="21136724" y="2701143"/>
                  <a:pt x="21133264" y="2696852"/>
                </a:cubicBezTo>
                <a:lnTo>
                  <a:pt x="21129270" y="2682680"/>
                </a:lnTo>
                <a:lnTo>
                  <a:pt x="21113470" y="2685501"/>
                </a:lnTo>
                <a:cubicBezTo>
                  <a:pt x="21100734" y="2683287"/>
                  <a:pt x="21091876" y="2672767"/>
                  <a:pt x="21093538" y="2661140"/>
                </a:cubicBezTo>
                <a:cubicBezTo>
                  <a:pt x="21095198" y="2649512"/>
                  <a:pt x="21107378" y="2642315"/>
                  <a:pt x="21120114" y="2644529"/>
                </a:cubicBezTo>
                <a:close/>
                <a:moveTo>
                  <a:pt x="14641543" y="2644529"/>
                </a:moveTo>
                <a:cubicBezTo>
                  <a:pt x="14653725" y="2646190"/>
                  <a:pt x="14662031" y="2656710"/>
                  <a:pt x="14660369" y="2667230"/>
                </a:cubicBezTo>
                <a:cubicBezTo>
                  <a:pt x="14658708" y="2677750"/>
                  <a:pt x="14647634" y="2684948"/>
                  <a:pt x="14635454" y="2683287"/>
                </a:cubicBezTo>
                <a:cubicBezTo>
                  <a:pt x="14623273" y="2681626"/>
                  <a:pt x="14614968" y="2671106"/>
                  <a:pt x="14616628" y="2660586"/>
                </a:cubicBezTo>
                <a:cubicBezTo>
                  <a:pt x="14618289" y="2650066"/>
                  <a:pt x="14629363" y="2642868"/>
                  <a:pt x="14641543" y="2644529"/>
                </a:cubicBezTo>
                <a:close/>
                <a:moveTo>
                  <a:pt x="14283315" y="2643423"/>
                </a:moveTo>
                <a:cubicBezTo>
                  <a:pt x="14296049" y="2645638"/>
                  <a:pt x="14304355" y="2656158"/>
                  <a:pt x="14302693" y="2667231"/>
                </a:cubicBezTo>
                <a:cubicBezTo>
                  <a:pt x="14301032" y="2678305"/>
                  <a:pt x="14289406" y="2685502"/>
                  <a:pt x="14276671" y="2683841"/>
                </a:cubicBezTo>
                <a:cubicBezTo>
                  <a:pt x="14263936" y="2681626"/>
                  <a:pt x="14255631" y="2671107"/>
                  <a:pt x="14257292" y="2660033"/>
                </a:cubicBezTo>
                <a:cubicBezTo>
                  <a:pt x="14258953" y="2648960"/>
                  <a:pt x="14270580" y="2641762"/>
                  <a:pt x="14283315" y="2643423"/>
                </a:cubicBezTo>
                <a:close/>
                <a:moveTo>
                  <a:pt x="12746926" y="2641767"/>
                </a:moveTo>
                <a:cubicBezTo>
                  <a:pt x="12762627" y="2644279"/>
                  <a:pt x="12773553" y="2657576"/>
                  <a:pt x="12771330" y="2671465"/>
                </a:cubicBezTo>
                <a:cubicBezTo>
                  <a:pt x="12769108" y="2685354"/>
                  <a:pt x="12754579" y="2694577"/>
                  <a:pt x="12738878" y="2692064"/>
                </a:cubicBezTo>
                <a:cubicBezTo>
                  <a:pt x="12723177" y="2689552"/>
                  <a:pt x="12712251" y="2676256"/>
                  <a:pt x="12714473" y="2662367"/>
                </a:cubicBezTo>
                <a:cubicBezTo>
                  <a:pt x="12716696" y="2648478"/>
                  <a:pt x="12731226" y="2639255"/>
                  <a:pt x="12746926" y="2641767"/>
                </a:cubicBezTo>
                <a:close/>
                <a:moveTo>
                  <a:pt x="1611677" y="2641208"/>
                </a:moveTo>
                <a:cubicBezTo>
                  <a:pt x="1624411" y="2643422"/>
                  <a:pt x="1633270" y="2653942"/>
                  <a:pt x="1631609" y="2665570"/>
                </a:cubicBezTo>
                <a:cubicBezTo>
                  <a:pt x="1629948" y="2676643"/>
                  <a:pt x="1617767" y="2684394"/>
                  <a:pt x="1605586" y="2682180"/>
                </a:cubicBezTo>
                <a:cubicBezTo>
                  <a:pt x="1592853" y="2679965"/>
                  <a:pt x="1583994" y="2669445"/>
                  <a:pt x="1585654" y="2657818"/>
                </a:cubicBezTo>
                <a:cubicBezTo>
                  <a:pt x="1587315" y="2646745"/>
                  <a:pt x="1598943" y="2638993"/>
                  <a:pt x="1611677" y="2641208"/>
                </a:cubicBezTo>
                <a:close/>
                <a:moveTo>
                  <a:pt x="2952563" y="2640654"/>
                </a:moveTo>
                <a:cubicBezTo>
                  <a:pt x="2966403" y="2642869"/>
                  <a:pt x="2975816" y="2654496"/>
                  <a:pt x="2973601" y="2666677"/>
                </a:cubicBezTo>
                <a:cubicBezTo>
                  <a:pt x="2971386" y="2678857"/>
                  <a:pt x="2959206" y="2687163"/>
                  <a:pt x="2945365" y="2684948"/>
                </a:cubicBezTo>
                <a:cubicBezTo>
                  <a:pt x="2931523" y="2682733"/>
                  <a:pt x="2922110" y="2671106"/>
                  <a:pt x="2924325" y="2658925"/>
                </a:cubicBezTo>
                <a:cubicBezTo>
                  <a:pt x="2925986" y="2646744"/>
                  <a:pt x="2938721" y="2638439"/>
                  <a:pt x="2952563" y="2640654"/>
                </a:cubicBezTo>
                <a:close/>
                <a:moveTo>
                  <a:pt x="13285590" y="2640100"/>
                </a:moveTo>
                <a:cubicBezTo>
                  <a:pt x="13300539" y="2642315"/>
                  <a:pt x="13311613" y="2655603"/>
                  <a:pt x="13309398" y="2668891"/>
                </a:cubicBezTo>
                <a:cubicBezTo>
                  <a:pt x="13307183" y="2682180"/>
                  <a:pt x="13293341" y="2691038"/>
                  <a:pt x="13277839" y="2688824"/>
                </a:cubicBezTo>
                <a:cubicBezTo>
                  <a:pt x="13262889" y="2686609"/>
                  <a:pt x="13251815" y="2673321"/>
                  <a:pt x="13254031" y="2660033"/>
                </a:cubicBezTo>
                <a:cubicBezTo>
                  <a:pt x="13256245" y="2646744"/>
                  <a:pt x="13270641" y="2637885"/>
                  <a:pt x="13285590" y="2640100"/>
                </a:cubicBezTo>
                <a:close/>
                <a:moveTo>
                  <a:pt x="20746936" y="2637886"/>
                </a:moveTo>
                <a:cubicBezTo>
                  <a:pt x="20760778" y="2640100"/>
                  <a:pt x="20770190" y="2651727"/>
                  <a:pt x="20767974" y="2663908"/>
                </a:cubicBezTo>
                <a:cubicBezTo>
                  <a:pt x="20766314" y="2676089"/>
                  <a:pt x="20753580" y="2683841"/>
                  <a:pt x="20739738" y="2681626"/>
                </a:cubicBezTo>
                <a:cubicBezTo>
                  <a:pt x="20725896" y="2679411"/>
                  <a:pt x="20716484" y="2667784"/>
                  <a:pt x="20718698" y="2655603"/>
                </a:cubicBezTo>
                <a:cubicBezTo>
                  <a:pt x="20720358" y="2643976"/>
                  <a:pt x="20733094" y="2635671"/>
                  <a:pt x="20746936" y="2637886"/>
                </a:cubicBezTo>
                <a:close/>
                <a:moveTo>
                  <a:pt x="11270207" y="2637332"/>
                </a:moveTo>
                <a:cubicBezTo>
                  <a:pt x="11284049" y="2639546"/>
                  <a:pt x="11293461" y="2651173"/>
                  <a:pt x="11291247" y="2663354"/>
                </a:cubicBezTo>
                <a:cubicBezTo>
                  <a:pt x="11289586" y="2675535"/>
                  <a:pt x="11276851" y="2683287"/>
                  <a:pt x="11263009" y="2681072"/>
                </a:cubicBezTo>
                <a:cubicBezTo>
                  <a:pt x="11249167" y="2678857"/>
                  <a:pt x="11239755" y="2667230"/>
                  <a:pt x="11241970" y="2655049"/>
                </a:cubicBezTo>
                <a:cubicBezTo>
                  <a:pt x="11244185" y="2643422"/>
                  <a:pt x="11256919" y="2635117"/>
                  <a:pt x="11270207" y="2637332"/>
                </a:cubicBezTo>
                <a:close/>
                <a:moveTo>
                  <a:pt x="17220308" y="2636872"/>
                </a:moveTo>
                <a:cubicBezTo>
                  <a:pt x="17232989" y="2638902"/>
                  <a:pt x="17241819" y="2649604"/>
                  <a:pt x="17240031" y="2660776"/>
                </a:cubicBezTo>
                <a:cubicBezTo>
                  <a:pt x="17238242" y="2671947"/>
                  <a:pt x="17226512" y="2679358"/>
                  <a:pt x="17213830" y="2677327"/>
                </a:cubicBezTo>
                <a:cubicBezTo>
                  <a:pt x="17201149" y="2675297"/>
                  <a:pt x="17192319" y="2664594"/>
                  <a:pt x="17194108" y="2653423"/>
                </a:cubicBezTo>
                <a:cubicBezTo>
                  <a:pt x="17195896" y="2642251"/>
                  <a:pt x="17207626" y="2634841"/>
                  <a:pt x="17220308" y="2636872"/>
                </a:cubicBezTo>
                <a:close/>
                <a:moveTo>
                  <a:pt x="9542159" y="2635117"/>
                </a:moveTo>
                <a:cubicBezTo>
                  <a:pt x="9553787" y="2636778"/>
                  <a:pt x="9562092" y="2647298"/>
                  <a:pt x="9560431" y="2657818"/>
                </a:cubicBezTo>
                <a:cubicBezTo>
                  <a:pt x="9558770" y="2668338"/>
                  <a:pt x="9547696" y="2675536"/>
                  <a:pt x="9536066" y="2673321"/>
                </a:cubicBezTo>
                <a:cubicBezTo>
                  <a:pt x="9524439" y="2671660"/>
                  <a:pt x="9516133" y="2661140"/>
                  <a:pt x="9517796" y="2650620"/>
                </a:cubicBezTo>
                <a:cubicBezTo>
                  <a:pt x="9519456" y="2640100"/>
                  <a:pt x="9530530" y="2632903"/>
                  <a:pt x="9542159" y="2635117"/>
                </a:cubicBezTo>
                <a:close/>
                <a:moveTo>
                  <a:pt x="21197074" y="2634010"/>
                </a:moveTo>
                <a:cubicBezTo>
                  <a:pt x="21209256" y="2636225"/>
                  <a:pt x="21217562" y="2646191"/>
                  <a:pt x="21215898" y="2657265"/>
                </a:cubicBezTo>
                <a:cubicBezTo>
                  <a:pt x="21214238" y="2668338"/>
                  <a:pt x="21202610" y="2674982"/>
                  <a:pt x="21190430" y="2673321"/>
                </a:cubicBezTo>
                <a:cubicBezTo>
                  <a:pt x="21178250" y="2671107"/>
                  <a:pt x="21169944" y="2661141"/>
                  <a:pt x="21171606" y="2650067"/>
                </a:cubicBezTo>
                <a:cubicBezTo>
                  <a:pt x="21173266" y="2638993"/>
                  <a:pt x="21184894" y="2631796"/>
                  <a:pt x="21197074" y="2634010"/>
                </a:cubicBezTo>
                <a:close/>
                <a:moveTo>
                  <a:pt x="9753123" y="2629581"/>
                </a:moveTo>
                <a:cubicBezTo>
                  <a:pt x="9764750" y="2631242"/>
                  <a:pt x="9773057" y="2641762"/>
                  <a:pt x="9771396" y="2652282"/>
                </a:cubicBezTo>
                <a:cubicBezTo>
                  <a:pt x="9769735" y="2662801"/>
                  <a:pt x="9758659" y="2669999"/>
                  <a:pt x="9747031" y="2667784"/>
                </a:cubicBezTo>
                <a:cubicBezTo>
                  <a:pt x="9735402" y="2666124"/>
                  <a:pt x="9727097" y="2655604"/>
                  <a:pt x="9728760" y="2645084"/>
                </a:cubicBezTo>
                <a:cubicBezTo>
                  <a:pt x="9730421" y="2635118"/>
                  <a:pt x="9741496" y="2627920"/>
                  <a:pt x="9753123" y="2629581"/>
                </a:cubicBezTo>
                <a:close/>
                <a:moveTo>
                  <a:pt x="13510936" y="2624044"/>
                </a:moveTo>
                <a:cubicBezTo>
                  <a:pt x="13525332" y="2626259"/>
                  <a:pt x="13535299" y="2638440"/>
                  <a:pt x="13533083" y="2651174"/>
                </a:cubicBezTo>
                <a:cubicBezTo>
                  <a:pt x="13530869" y="2663909"/>
                  <a:pt x="13517580" y="2672214"/>
                  <a:pt x="13503185" y="2669999"/>
                </a:cubicBezTo>
                <a:cubicBezTo>
                  <a:pt x="13488789" y="2667785"/>
                  <a:pt x="13478823" y="2655604"/>
                  <a:pt x="13481038" y="2642869"/>
                </a:cubicBezTo>
                <a:cubicBezTo>
                  <a:pt x="13483252" y="2630135"/>
                  <a:pt x="13496542" y="2621829"/>
                  <a:pt x="13510936" y="2624044"/>
                </a:cubicBezTo>
                <a:close/>
                <a:moveTo>
                  <a:pt x="18026723" y="2623490"/>
                </a:moveTo>
                <a:cubicBezTo>
                  <a:pt x="18039457" y="2625705"/>
                  <a:pt x="18048870" y="2636778"/>
                  <a:pt x="18046654" y="2647852"/>
                </a:cubicBezTo>
                <a:cubicBezTo>
                  <a:pt x="18044994" y="2659479"/>
                  <a:pt x="18032812" y="2666677"/>
                  <a:pt x="18020079" y="2665016"/>
                </a:cubicBezTo>
                <a:cubicBezTo>
                  <a:pt x="18007344" y="2662801"/>
                  <a:pt x="17997932" y="2651727"/>
                  <a:pt x="18000146" y="2640654"/>
                </a:cubicBezTo>
                <a:cubicBezTo>
                  <a:pt x="18001807" y="2629027"/>
                  <a:pt x="18013988" y="2621275"/>
                  <a:pt x="18026723" y="2623490"/>
                </a:cubicBezTo>
                <a:close/>
                <a:moveTo>
                  <a:pt x="14095065" y="2623490"/>
                </a:moveTo>
                <a:cubicBezTo>
                  <a:pt x="14107799" y="2625705"/>
                  <a:pt x="14116659" y="2636225"/>
                  <a:pt x="14114998" y="2647852"/>
                </a:cubicBezTo>
                <a:cubicBezTo>
                  <a:pt x="14113336" y="2659479"/>
                  <a:pt x="14101156" y="2666677"/>
                  <a:pt x="14088421" y="2664463"/>
                </a:cubicBezTo>
                <a:cubicBezTo>
                  <a:pt x="14075686" y="2662248"/>
                  <a:pt x="14066828" y="2651728"/>
                  <a:pt x="14068488" y="2640101"/>
                </a:cubicBezTo>
                <a:cubicBezTo>
                  <a:pt x="14070149" y="2628474"/>
                  <a:pt x="14082330" y="2621276"/>
                  <a:pt x="14095065" y="2623490"/>
                </a:cubicBezTo>
                <a:close/>
                <a:moveTo>
                  <a:pt x="10338354" y="2621829"/>
                </a:moveTo>
                <a:cubicBezTo>
                  <a:pt x="10350535" y="2624044"/>
                  <a:pt x="10358841" y="2634010"/>
                  <a:pt x="10357179" y="2645084"/>
                </a:cubicBezTo>
                <a:cubicBezTo>
                  <a:pt x="10355517" y="2655604"/>
                  <a:pt x="10344443" y="2662801"/>
                  <a:pt x="10332262" y="2661140"/>
                </a:cubicBezTo>
                <a:cubicBezTo>
                  <a:pt x="10320081" y="2658926"/>
                  <a:pt x="10311775" y="2648959"/>
                  <a:pt x="10313436" y="2637886"/>
                </a:cubicBezTo>
                <a:cubicBezTo>
                  <a:pt x="10315098" y="2626812"/>
                  <a:pt x="10326171" y="2619615"/>
                  <a:pt x="10338354" y="2621829"/>
                </a:cubicBezTo>
                <a:close/>
                <a:moveTo>
                  <a:pt x="9335070" y="2618507"/>
                </a:moveTo>
                <a:cubicBezTo>
                  <a:pt x="9346697" y="2620168"/>
                  <a:pt x="9355004" y="2630688"/>
                  <a:pt x="9353343" y="2641208"/>
                </a:cubicBezTo>
                <a:cubicBezTo>
                  <a:pt x="9351681" y="2651728"/>
                  <a:pt x="9340605" y="2658926"/>
                  <a:pt x="9328979" y="2656711"/>
                </a:cubicBezTo>
                <a:cubicBezTo>
                  <a:pt x="9317351" y="2655050"/>
                  <a:pt x="9309043" y="2644530"/>
                  <a:pt x="9310705" y="2634010"/>
                </a:cubicBezTo>
                <a:cubicBezTo>
                  <a:pt x="9312368" y="2623490"/>
                  <a:pt x="9323443" y="2616293"/>
                  <a:pt x="9335070" y="2618507"/>
                </a:cubicBezTo>
                <a:close/>
                <a:moveTo>
                  <a:pt x="7549418" y="2618120"/>
                </a:moveTo>
                <a:cubicBezTo>
                  <a:pt x="7562701" y="2620246"/>
                  <a:pt x="7571944" y="2631515"/>
                  <a:pt x="7570059" y="2643290"/>
                </a:cubicBezTo>
                <a:cubicBezTo>
                  <a:pt x="7568174" y="2655066"/>
                  <a:pt x="7555884" y="2662889"/>
                  <a:pt x="7542596" y="2660763"/>
                </a:cubicBezTo>
                <a:cubicBezTo>
                  <a:pt x="7529306" y="2658637"/>
                  <a:pt x="7520060" y="2647368"/>
                  <a:pt x="7521946" y="2635592"/>
                </a:cubicBezTo>
                <a:cubicBezTo>
                  <a:pt x="7523832" y="2623817"/>
                  <a:pt x="7536131" y="2615995"/>
                  <a:pt x="7549418" y="2618120"/>
                </a:cubicBezTo>
                <a:close/>
                <a:moveTo>
                  <a:pt x="13713582" y="2616846"/>
                </a:moveTo>
                <a:cubicBezTo>
                  <a:pt x="13727424" y="2619061"/>
                  <a:pt x="13736836" y="2630688"/>
                  <a:pt x="13735175" y="2642869"/>
                </a:cubicBezTo>
                <a:cubicBezTo>
                  <a:pt x="13732961" y="2655050"/>
                  <a:pt x="13720780" y="2663355"/>
                  <a:pt x="13706938" y="2661140"/>
                </a:cubicBezTo>
                <a:cubicBezTo>
                  <a:pt x="13693096" y="2658926"/>
                  <a:pt x="13683683" y="2647298"/>
                  <a:pt x="13685344" y="2635118"/>
                </a:cubicBezTo>
                <a:cubicBezTo>
                  <a:pt x="13687005" y="2622383"/>
                  <a:pt x="13699740" y="2614632"/>
                  <a:pt x="13713582" y="2616846"/>
                </a:cubicBezTo>
                <a:close/>
                <a:moveTo>
                  <a:pt x="2291057" y="2615739"/>
                </a:moveTo>
                <a:cubicBezTo>
                  <a:pt x="2303237" y="2617954"/>
                  <a:pt x="2312096" y="2628474"/>
                  <a:pt x="2310435" y="2639547"/>
                </a:cubicBezTo>
                <a:cubicBezTo>
                  <a:pt x="2308773" y="2650621"/>
                  <a:pt x="2297147" y="2657818"/>
                  <a:pt x="2284966" y="2656157"/>
                </a:cubicBezTo>
                <a:cubicBezTo>
                  <a:pt x="2272785" y="2654496"/>
                  <a:pt x="2263927" y="2643423"/>
                  <a:pt x="2265587" y="2632349"/>
                </a:cubicBezTo>
                <a:cubicBezTo>
                  <a:pt x="2266695" y="2621276"/>
                  <a:pt x="2278323" y="2614078"/>
                  <a:pt x="2291057" y="2615739"/>
                </a:cubicBezTo>
                <a:close/>
                <a:moveTo>
                  <a:pt x="8318387" y="2613524"/>
                </a:moveTo>
                <a:cubicBezTo>
                  <a:pt x="8330566" y="2615739"/>
                  <a:pt x="8339425" y="2625705"/>
                  <a:pt x="8337767" y="2636779"/>
                </a:cubicBezTo>
                <a:cubicBezTo>
                  <a:pt x="8336109" y="2647852"/>
                  <a:pt x="8324480" y="2655050"/>
                  <a:pt x="8312294" y="2652835"/>
                </a:cubicBezTo>
                <a:cubicBezTo>
                  <a:pt x="8300115" y="2650621"/>
                  <a:pt x="8291256" y="2640654"/>
                  <a:pt x="8292916" y="2629581"/>
                </a:cubicBezTo>
                <a:cubicBezTo>
                  <a:pt x="8294576" y="2618507"/>
                  <a:pt x="8305650" y="2611310"/>
                  <a:pt x="8318387" y="2613524"/>
                </a:cubicBezTo>
                <a:close/>
                <a:moveTo>
                  <a:pt x="21043814" y="2612385"/>
                </a:moveTo>
                <a:cubicBezTo>
                  <a:pt x="21050456" y="2613448"/>
                  <a:pt x="21056088" y="2616798"/>
                  <a:pt x="21059824" y="2621353"/>
                </a:cubicBezTo>
                <a:lnTo>
                  <a:pt x="21060832" y="2624880"/>
                </a:lnTo>
                <a:lnTo>
                  <a:pt x="21067168" y="2615808"/>
                </a:lnTo>
                <a:cubicBezTo>
                  <a:pt x="21072082" y="2612694"/>
                  <a:pt x="21078312" y="2611310"/>
                  <a:pt x="21084678" y="2612417"/>
                </a:cubicBezTo>
                <a:cubicBezTo>
                  <a:pt x="21097966" y="2614632"/>
                  <a:pt x="21106826" y="2625705"/>
                  <a:pt x="21105166" y="2637332"/>
                </a:cubicBezTo>
                <a:cubicBezTo>
                  <a:pt x="21103502" y="2648960"/>
                  <a:pt x="21091322" y="2656711"/>
                  <a:pt x="21078034" y="2654496"/>
                </a:cubicBezTo>
                <a:cubicBezTo>
                  <a:pt x="21071390" y="2653389"/>
                  <a:pt x="21065852" y="2650067"/>
                  <a:pt x="21062184" y="2645568"/>
                </a:cubicBezTo>
                <a:lnTo>
                  <a:pt x="21061238" y="2642302"/>
                </a:lnTo>
                <a:lnTo>
                  <a:pt x="21054996" y="2651505"/>
                </a:lnTo>
                <a:cubicBezTo>
                  <a:pt x="21050026" y="2654666"/>
                  <a:pt x="21043630" y="2656090"/>
                  <a:pt x="21036986" y="2655026"/>
                </a:cubicBezTo>
                <a:cubicBezTo>
                  <a:pt x="21023702" y="2652899"/>
                  <a:pt x="21014460" y="2641629"/>
                  <a:pt x="21016346" y="2629854"/>
                </a:cubicBezTo>
                <a:cubicBezTo>
                  <a:pt x="21018230" y="2618079"/>
                  <a:pt x="21030528" y="2610258"/>
                  <a:pt x="21043814" y="2612385"/>
                </a:cubicBezTo>
                <a:close/>
                <a:moveTo>
                  <a:pt x="6814978" y="2609094"/>
                </a:moveTo>
                <a:cubicBezTo>
                  <a:pt x="6828814" y="2611309"/>
                  <a:pt x="6838213" y="2622936"/>
                  <a:pt x="6836556" y="2635117"/>
                </a:cubicBezTo>
                <a:cubicBezTo>
                  <a:pt x="6834350" y="2647298"/>
                  <a:pt x="6821620" y="2655603"/>
                  <a:pt x="6807780" y="2653388"/>
                </a:cubicBezTo>
                <a:cubicBezTo>
                  <a:pt x="6793925" y="2651174"/>
                  <a:pt x="6784514" y="2639547"/>
                  <a:pt x="6786183" y="2627366"/>
                </a:cubicBezTo>
                <a:cubicBezTo>
                  <a:pt x="6788381" y="2614631"/>
                  <a:pt x="6801131" y="2606879"/>
                  <a:pt x="6814978" y="2609094"/>
                </a:cubicBezTo>
                <a:close/>
                <a:moveTo>
                  <a:pt x="16084425" y="2608541"/>
                </a:moveTo>
                <a:cubicBezTo>
                  <a:pt x="16096053" y="2610202"/>
                  <a:pt x="16104358" y="2620168"/>
                  <a:pt x="16102697" y="2630688"/>
                </a:cubicBezTo>
                <a:cubicBezTo>
                  <a:pt x="16101035" y="2641208"/>
                  <a:pt x="16089962" y="2647852"/>
                  <a:pt x="16078334" y="2646191"/>
                </a:cubicBezTo>
                <a:cubicBezTo>
                  <a:pt x="16066708" y="2644530"/>
                  <a:pt x="16058402" y="2634563"/>
                  <a:pt x="16060064" y="2624044"/>
                </a:cubicBezTo>
                <a:cubicBezTo>
                  <a:pt x="16061724" y="2613524"/>
                  <a:pt x="16072244" y="2606880"/>
                  <a:pt x="16084425" y="2608541"/>
                </a:cubicBezTo>
                <a:close/>
                <a:moveTo>
                  <a:pt x="18263143" y="2606880"/>
                </a:moveTo>
                <a:cubicBezTo>
                  <a:pt x="18275877" y="2609095"/>
                  <a:pt x="18285290" y="2620168"/>
                  <a:pt x="18283075" y="2631242"/>
                </a:cubicBezTo>
                <a:cubicBezTo>
                  <a:pt x="18281414" y="2642869"/>
                  <a:pt x="18269234" y="2650067"/>
                  <a:pt x="18256499" y="2648406"/>
                </a:cubicBezTo>
                <a:cubicBezTo>
                  <a:pt x="18243764" y="2646191"/>
                  <a:pt x="18234352" y="2635117"/>
                  <a:pt x="18236566" y="2624044"/>
                </a:cubicBezTo>
                <a:cubicBezTo>
                  <a:pt x="18238227" y="2612417"/>
                  <a:pt x="18249855" y="2604665"/>
                  <a:pt x="18263143" y="2606880"/>
                </a:cubicBezTo>
                <a:close/>
                <a:moveTo>
                  <a:pt x="2724544" y="2606880"/>
                </a:moveTo>
                <a:cubicBezTo>
                  <a:pt x="2737277" y="2609095"/>
                  <a:pt x="2746136" y="2619615"/>
                  <a:pt x="2744475" y="2631242"/>
                </a:cubicBezTo>
                <a:cubicBezTo>
                  <a:pt x="2743644" y="2637055"/>
                  <a:pt x="2740184" y="2641762"/>
                  <a:pt x="2735339" y="2644738"/>
                </a:cubicBezTo>
                <a:lnTo>
                  <a:pt x="2725662" y="2646466"/>
                </a:lnTo>
                <a:lnTo>
                  <a:pt x="2733161" y="2650690"/>
                </a:lnTo>
                <a:cubicBezTo>
                  <a:pt x="2736829" y="2655188"/>
                  <a:pt x="2738629" y="2660864"/>
                  <a:pt x="2737798" y="2666677"/>
                </a:cubicBezTo>
                <a:cubicBezTo>
                  <a:pt x="2736967" y="2672491"/>
                  <a:pt x="2733507" y="2677336"/>
                  <a:pt x="2728593" y="2680450"/>
                </a:cubicBezTo>
                <a:lnTo>
                  <a:pt x="2722091" y="2681680"/>
                </a:lnTo>
                <a:lnTo>
                  <a:pt x="2726211" y="2683979"/>
                </a:lnTo>
                <a:cubicBezTo>
                  <a:pt x="2730017" y="2688547"/>
                  <a:pt x="2731955" y="2694361"/>
                  <a:pt x="2731125" y="2700451"/>
                </a:cubicBezTo>
                <a:cubicBezTo>
                  <a:pt x="2730294" y="2706265"/>
                  <a:pt x="2726696" y="2711248"/>
                  <a:pt x="2721643" y="2714500"/>
                </a:cubicBezTo>
                <a:lnTo>
                  <a:pt x="2706554" y="2717541"/>
                </a:lnTo>
                <a:lnTo>
                  <a:pt x="2718291" y="2724121"/>
                </a:lnTo>
                <a:cubicBezTo>
                  <a:pt x="2722097" y="2728827"/>
                  <a:pt x="2723896" y="2734779"/>
                  <a:pt x="2722789" y="2740870"/>
                </a:cubicBezTo>
                <a:cubicBezTo>
                  <a:pt x="2720574" y="2753051"/>
                  <a:pt x="2708394" y="2761356"/>
                  <a:pt x="2694552" y="2759141"/>
                </a:cubicBezTo>
                <a:cubicBezTo>
                  <a:pt x="2680711" y="2756926"/>
                  <a:pt x="2671298" y="2745299"/>
                  <a:pt x="2673513" y="2733118"/>
                </a:cubicBezTo>
                <a:cubicBezTo>
                  <a:pt x="2674620" y="2727028"/>
                  <a:pt x="2678357" y="2721906"/>
                  <a:pt x="2683478" y="2718584"/>
                </a:cubicBezTo>
                <a:lnTo>
                  <a:pt x="2698632" y="2715485"/>
                </a:lnTo>
                <a:lnTo>
                  <a:pt x="2687315" y="2709171"/>
                </a:lnTo>
                <a:cubicBezTo>
                  <a:pt x="2683508" y="2704603"/>
                  <a:pt x="2681571" y="2698789"/>
                  <a:pt x="2682402" y="2692699"/>
                </a:cubicBezTo>
                <a:cubicBezTo>
                  <a:pt x="2683232" y="2686885"/>
                  <a:pt x="2686831" y="2681902"/>
                  <a:pt x="2691883" y="2678650"/>
                </a:cubicBezTo>
                <a:lnTo>
                  <a:pt x="2698932" y="2677229"/>
                </a:lnTo>
                <a:lnTo>
                  <a:pt x="2694820" y="2674913"/>
                </a:lnTo>
                <a:cubicBezTo>
                  <a:pt x="2691152" y="2670415"/>
                  <a:pt x="2689352" y="2664740"/>
                  <a:pt x="2690183" y="2658926"/>
                </a:cubicBezTo>
                <a:cubicBezTo>
                  <a:pt x="2691013" y="2653112"/>
                  <a:pt x="2694474" y="2648268"/>
                  <a:pt x="2699387" y="2645153"/>
                </a:cubicBezTo>
                <a:lnTo>
                  <a:pt x="2709656" y="2643211"/>
                </a:lnTo>
                <a:lnTo>
                  <a:pt x="2702534" y="2639200"/>
                </a:lnTo>
                <a:cubicBezTo>
                  <a:pt x="2698936" y="2634840"/>
                  <a:pt x="2697136" y="2629304"/>
                  <a:pt x="2697967" y="2623490"/>
                </a:cubicBezTo>
                <a:cubicBezTo>
                  <a:pt x="2699627" y="2612417"/>
                  <a:pt x="2711254" y="2605219"/>
                  <a:pt x="2724544" y="2606880"/>
                </a:cubicBezTo>
                <a:close/>
                <a:moveTo>
                  <a:pt x="2509200" y="2606326"/>
                </a:moveTo>
                <a:cubicBezTo>
                  <a:pt x="2521933" y="2608540"/>
                  <a:pt x="2530238" y="2619060"/>
                  <a:pt x="2528577" y="2630134"/>
                </a:cubicBezTo>
                <a:cubicBezTo>
                  <a:pt x="2526917" y="2641207"/>
                  <a:pt x="2515290" y="2648405"/>
                  <a:pt x="2502556" y="2646744"/>
                </a:cubicBezTo>
                <a:cubicBezTo>
                  <a:pt x="2489821" y="2645083"/>
                  <a:pt x="2481516" y="2634010"/>
                  <a:pt x="2483177" y="2622936"/>
                </a:cubicBezTo>
                <a:cubicBezTo>
                  <a:pt x="2484838" y="2611863"/>
                  <a:pt x="2496465" y="2604111"/>
                  <a:pt x="2509200" y="2606326"/>
                </a:cubicBezTo>
                <a:close/>
                <a:moveTo>
                  <a:pt x="16901652" y="2605773"/>
                </a:moveTo>
                <a:cubicBezTo>
                  <a:pt x="16913833" y="2607987"/>
                  <a:pt x="16922691" y="2617953"/>
                  <a:pt x="16921031" y="2629027"/>
                </a:cubicBezTo>
                <a:cubicBezTo>
                  <a:pt x="16919369" y="2640100"/>
                  <a:pt x="16907742" y="2647298"/>
                  <a:pt x="16895561" y="2645084"/>
                </a:cubicBezTo>
                <a:cubicBezTo>
                  <a:pt x="16883381" y="2642869"/>
                  <a:pt x="16874521" y="2632903"/>
                  <a:pt x="16876182" y="2621829"/>
                </a:cubicBezTo>
                <a:cubicBezTo>
                  <a:pt x="16877844" y="2611309"/>
                  <a:pt x="16889470" y="2603558"/>
                  <a:pt x="16901652" y="2605773"/>
                </a:cubicBezTo>
                <a:close/>
                <a:moveTo>
                  <a:pt x="11491123" y="2605219"/>
                </a:moveTo>
                <a:cubicBezTo>
                  <a:pt x="11504965" y="2607434"/>
                  <a:pt x="11514932" y="2619061"/>
                  <a:pt x="11512718" y="2631795"/>
                </a:cubicBezTo>
                <a:cubicBezTo>
                  <a:pt x="11510502" y="2643976"/>
                  <a:pt x="11497769" y="2652281"/>
                  <a:pt x="11483927" y="2650067"/>
                </a:cubicBezTo>
                <a:cubicBezTo>
                  <a:pt x="11470085" y="2647852"/>
                  <a:pt x="11460118" y="2636225"/>
                  <a:pt x="11462332" y="2623490"/>
                </a:cubicBezTo>
                <a:cubicBezTo>
                  <a:pt x="11463994" y="2611309"/>
                  <a:pt x="11477281" y="2603004"/>
                  <a:pt x="11491123" y="2605219"/>
                </a:cubicBezTo>
                <a:close/>
                <a:moveTo>
                  <a:pt x="14816506" y="2601343"/>
                </a:moveTo>
                <a:cubicBezTo>
                  <a:pt x="14828134" y="2603004"/>
                  <a:pt x="14836439" y="2612971"/>
                  <a:pt x="14834778" y="2623490"/>
                </a:cubicBezTo>
                <a:cubicBezTo>
                  <a:pt x="14833116" y="2634010"/>
                  <a:pt x="14822043" y="2640654"/>
                  <a:pt x="14810415" y="2638993"/>
                </a:cubicBezTo>
                <a:cubicBezTo>
                  <a:pt x="14798789" y="2637332"/>
                  <a:pt x="14790483" y="2627366"/>
                  <a:pt x="14792145" y="2616846"/>
                </a:cubicBezTo>
                <a:cubicBezTo>
                  <a:pt x="14793805" y="2606327"/>
                  <a:pt x="14804878" y="2599129"/>
                  <a:pt x="14816506" y="2601343"/>
                </a:cubicBezTo>
                <a:close/>
                <a:moveTo>
                  <a:pt x="19836690" y="2600236"/>
                </a:moveTo>
                <a:cubicBezTo>
                  <a:pt x="19849980" y="2602450"/>
                  <a:pt x="19859392" y="2613524"/>
                  <a:pt x="19857178" y="2625151"/>
                </a:cubicBezTo>
                <a:cubicBezTo>
                  <a:pt x="19855518" y="2636779"/>
                  <a:pt x="19842782" y="2644530"/>
                  <a:pt x="19829494" y="2642869"/>
                </a:cubicBezTo>
                <a:cubicBezTo>
                  <a:pt x="19816206" y="2640654"/>
                  <a:pt x="19806794" y="2629581"/>
                  <a:pt x="19809006" y="2617953"/>
                </a:cubicBezTo>
                <a:cubicBezTo>
                  <a:pt x="19811222" y="2606326"/>
                  <a:pt x="19823402" y="2598575"/>
                  <a:pt x="19836690" y="2600236"/>
                </a:cubicBezTo>
                <a:close/>
                <a:moveTo>
                  <a:pt x="9968519" y="2599682"/>
                </a:moveTo>
                <a:cubicBezTo>
                  <a:pt x="9980146" y="2601343"/>
                  <a:pt x="9988450" y="2611863"/>
                  <a:pt x="9986792" y="2622383"/>
                </a:cubicBezTo>
                <a:cubicBezTo>
                  <a:pt x="9985129" y="2632903"/>
                  <a:pt x="9974055" y="2640101"/>
                  <a:pt x="9962427" y="2637886"/>
                </a:cubicBezTo>
                <a:cubicBezTo>
                  <a:pt x="9950799" y="2636225"/>
                  <a:pt x="9942492" y="2625705"/>
                  <a:pt x="9944155" y="2615185"/>
                </a:cubicBezTo>
                <a:cubicBezTo>
                  <a:pt x="9945814" y="2604665"/>
                  <a:pt x="9956335" y="2597468"/>
                  <a:pt x="9968519" y="2599682"/>
                </a:cubicBezTo>
                <a:close/>
                <a:moveTo>
                  <a:pt x="13899064" y="2598575"/>
                </a:moveTo>
                <a:cubicBezTo>
                  <a:pt x="13912351" y="2600790"/>
                  <a:pt x="13921211" y="2611863"/>
                  <a:pt x="13919549" y="2623490"/>
                </a:cubicBezTo>
                <a:cubicBezTo>
                  <a:pt x="13917888" y="2635118"/>
                  <a:pt x="13905707" y="2642869"/>
                  <a:pt x="13892420" y="2640654"/>
                </a:cubicBezTo>
                <a:cubicBezTo>
                  <a:pt x="13879131" y="2638440"/>
                  <a:pt x="13870273" y="2627366"/>
                  <a:pt x="13871933" y="2615739"/>
                </a:cubicBezTo>
                <a:cubicBezTo>
                  <a:pt x="13874148" y="2604112"/>
                  <a:pt x="13886329" y="2596360"/>
                  <a:pt x="13899064" y="2598575"/>
                </a:cubicBezTo>
                <a:close/>
                <a:moveTo>
                  <a:pt x="8001633" y="2597468"/>
                </a:moveTo>
                <a:cubicBezTo>
                  <a:pt x="8014375" y="2599682"/>
                  <a:pt x="8023231" y="2610202"/>
                  <a:pt x="8021021" y="2621276"/>
                </a:cubicBezTo>
                <a:cubicBezTo>
                  <a:pt x="8019354" y="2632349"/>
                  <a:pt x="8007731" y="2640101"/>
                  <a:pt x="7994994" y="2637886"/>
                </a:cubicBezTo>
                <a:cubicBezTo>
                  <a:pt x="7982257" y="2635671"/>
                  <a:pt x="7973404" y="2625152"/>
                  <a:pt x="7975618" y="2614078"/>
                </a:cubicBezTo>
                <a:cubicBezTo>
                  <a:pt x="7977830" y="2603005"/>
                  <a:pt x="7989457" y="2595253"/>
                  <a:pt x="8001633" y="2597468"/>
                </a:cubicBezTo>
                <a:close/>
                <a:moveTo>
                  <a:pt x="8626282" y="2596360"/>
                </a:moveTo>
                <a:cubicBezTo>
                  <a:pt x="8638463" y="2598021"/>
                  <a:pt x="8646769" y="2608541"/>
                  <a:pt x="8645110" y="2619061"/>
                </a:cubicBezTo>
                <a:cubicBezTo>
                  <a:pt x="8643447" y="2629581"/>
                  <a:pt x="8632372" y="2636779"/>
                  <a:pt x="8620193" y="2635118"/>
                </a:cubicBezTo>
                <a:cubicBezTo>
                  <a:pt x="8608007" y="2633457"/>
                  <a:pt x="8599702" y="2622937"/>
                  <a:pt x="8601364" y="2612417"/>
                </a:cubicBezTo>
                <a:cubicBezTo>
                  <a:pt x="8603025" y="2601897"/>
                  <a:pt x="8614099" y="2594699"/>
                  <a:pt x="8626282" y="2596360"/>
                </a:cubicBezTo>
                <a:close/>
                <a:moveTo>
                  <a:pt x="7193720" y="2596360"/>
                </a:moveTo>
                <a:cubicBezTo>
                  <a:pt x="7207003" y="2598574"/>
                  <a:pt x="7216413" y="2610201"/>
                  <a:pt x="7214762" y="2621829"/>
                </a:cubicBezTo>
                <a:cubicBezTo>
                  <a:pt x="7213092" y="2633456"/>
                  <a:pt x="7200358" y="2641761"/>
                  <a:pt x="7187067" y="2639546"/>
                </a:cubicBezTo>
                <a:cubicBezTo>
                  <a:pt x="7173782" y="2637332"/>
                  <a:pt x="7164372" y="2625705"/>
                  <a:pt x="7166030" y="2614077"/>
                </a:cubicBezTo>
                <a:cubicBezTo>
                  <a:pt x="7167689" y="2602450"/>
                  <a:pt x="7180425" y="2594145"/>
                  <a:pt x="7193720" y="2596360"/>
                </a:cubicBezTo>
                <a:close/>
                <a:moveTo>
                  <a:pt x="18498455" y="2595253"/>
                </a:moveTo>
                <a:cubicBezTo>
                  <a:pt x="18511189" y="2597468"/>
                  <a:pt x="18520602" y="2608541"/>
                  <a:pt x="18518387" y="2619615"/>
                </a:cubicBezTo>
                <a:cubicBezTo>
                  <a:pt x="18516726" y="2631242"/>
                  <a:pt x="18504546" y="2638440"/>
                  <a:pt x="18491811" y="2636779"/>
                </a:cubicBezTo>
                <a:cubicBezTo>
                  <a:pt x="18479076" y="2634564"/>
                  <a:pt x="18469664" y="2623490"/>
                  <a:pt x="18471878" y="2612417"/>
                </a:cubicBezTo>
                <a:cubicBezTo>
                  <a:pt x="18473539" y="2600790"/>
                  <a:pt x="18485720" y="2593038"/>
                  <a:pt x="18498455" y="2595253"/>
                </a:cubicBezTo>
                <a:close/>
                <a:moveTo>
                  <a:pt x="5121297" y="2591931"/>
                </a:moveTo>
                <a:cubicBezTo>
                  <a:pt x="5135145" y="2594146"/>
                  <a:pt x="5144555" y="2605773"/>
                  <a:pt x="5142895" y="2617954"/>
                </a:cubicBezTo>
                <a:cubicBezTo>
                  <a:pt x="5140684" y="2630134"/>
                  <a:pt x="5127937" y="2638440"/>
                  <a:pt x="5114657" y="2636225"/>
                </a:cubicBezTo>
                <a:cubicBezTo>
                  <a:pt x="5100808" y="2634010"/>
                  <a:pt x="5091399" y="2622383"/>
                  <a:pt x="5093055" y="2610202"/>
                </a:cubicBezTo>
                <a:cubicBezTo>
                  <a:pt x="5094716" y="2598021"/>
                  <a:pt x="5107460" y="2589716"/>
                  <a:pt x="5121297" y="2591931"/>
                </a:cubicBezTo>
                <a:close/>
                <a:moveTo>
                  <a:pt x="22092922" y="2591377"/>
                </a:moveTo>
                <a:cubicBezTo>
                  <a:pt x="22105102" y="2593592"/>
                  <a:pt x="22113408" y="2603558"/>
                  <a:pt x="22111748" y="2614632"/>
                </a:cubicBezTo>
                <a:cubicBezTo>
                  <a:pt x="22110086" y="2625705"/>
                  <a:pt x="22098458" y="2632903"/>
                  <a:pt x="22086278" y="2630688"/>
                </a:cubicBezTo>
                <a:cubicBezTo>
                  <a:pt x="22074098" y="2628474"/>
                  <a:pt x="22065794" y="2618507"/>
                  <a:pt x="22067454" y="2607434"/>
                </a:cubicBezTo>
                <a:cubicBezTo>
                  <a:pt x="22069670" y="2596360"/>
                  <a:pt x="22080742" y="2589163"/>
                  <a:pt x="22092922" y="2591377"/>
                </a:cubicBezTo>
                <a:close/>
                <a:moveTo>
                  <a:pt x="409048" y="2589716"/>
                </a:moveTo>
                <a:cubicBezTo>
                  <a:pt x="422336" y="2591931"/>
                  <a:pt x="431749" y="2603004"/>
                  <a:pt x="429534" y="2615185"/>
                </a:cubicBezTo>
                <a:cubicBezTo>
                  <a:pt x="427873" y="2626812"/>
                  <a:pt x="415139" y="2634564"/>
                  <a:pt x="401850" y="2632903"/>
                </a:cubicBezTo>
                <a:cubicBezTo>
                  <a:pt x="388562" y="2631242"/>
                  <a:pt x="379150" y="2619615"/>
                  <a:pt x="381364" y="2607434"/>
                </a:cubicBezTo>
                <a:cubicBezTo>
                  <a:pt x="383579" y="2595253"/>
                  <a:pt x="395760" y="2587501"/>
                  <a:pt x="409048" y="2589716"/>
                </a:cubicBezTo>
                <a:close/>
                <a:moveTo>
                  <a:pt x="2079005" y="2589162"/>
                </a:moveTo>
                <a:cubicBezTo>
                  <a:pt x="2091184" y="2591377"/>
                  <a:pt x="2100043" y="2601896"/>
                  <a:pt x="2098382" y="2612970"/>
                </a:cubicBezTo>
                <a:cubicBezTo>
                  <a:pt x="2096722" y="2624043"/>
                  <a:pt x="2085095" y="2631241"/>
                  <a:pt x="2072914" y="2629580"/>
                </a:cubicBezTo>
                <a:cubicBezTo>
                  <a:pt x="2060733" y="2627366"/>
                  <a:pt x="2051874" y="2616846"/>
                  <a:pt x="2053535" y="2605772"/>
                </a:cubicBezTo>
                <a:cubicBezTo>
                  <a:pt x="2054644" y="2594699"/>
                  <a:pt x="2066270" y="2587501"/>
                  <a:pt x="2079005" y="2589162"/>
                </a:cubicBezTo>
                <a:close/>
                <a:moveTo>
                  <a:pt x="4880994" y="2588055"/>
                </a:moveTo>
                <a:cubicBezTo>
                  <a:pt x="4894837" y="2590270"/>
                  <a:pt x="4904247" y="2601897"/>
                  <a:pt x="4902586" y="2614078"/>
                </a:cubicBezTo>
                <a:cubicBezTo>
                  <a:pt x="4900372" y="2626259"/>
                  <a:pt x="4887638" y="2634564"/>
                  <a:pt x="4874349" y="2632349"/>
                </a:cubicBezTo>
                <a:cubicBezTo>
                  <a:pt x="4860507" y="2630135"/>
                  <a:pt x="4851097" y="2618507"/>
                  <a:pt x="4852756" y="2606327"/>
                </a:cubicBezTo>
                <a:cubicBezTo>
                  <a:pt x="4854417" y="2593592"/>
                  <a:pt x="4867151" y="2585841"/>
                  <a:pt x="4880994" y="2588055"/>
                </a:cubicBezTo>
                <a:close/>
                <a:moveTo>
                  <a:pt x="9130749" y="2586394"/>
                </a:moveTo>
                <a:cubicBezTo>
                  <a:pt x="9142378" y="2588055"/>
                  <a:pt x="9150684" y="2598575"/>
                  <a:pt x="9149022" y="2609095"/>
                </a:cubicBezTo>
                <a:cubicBezTo>
                  <a:pt x="9147361" y="2619614"/>
                  <a:pt x="9136286" y="2626812"/>
                  <a:pt x="9124660" y="2624597"/>
                </a:cubicBezTo>
                <a:cubicBezTo>
                  <a:pt x="9113030" y="2622936"/>
                  <a:pt x="9104725" y="2612416"/>
                  <a:pt x="9106386" y="2601897"/>
                </a:cubicBezTo>
                <a:cubicBezTo>
                  <a:pt x="9107493" y="2591377"/>
                  <a:pt x="9118569" y="2584733"/>
                  <a:pt x="9130749" y="2586394"/>
                </a:cubicBezTo>
                <a:close/>
                <a:moveTo>
                  <a:pt x="5363805" y="2585840"/>
                </a:moveTo>
                <a:cubicBezTo>
                  <a:pt x="5377644" y="2588055"/>
                  <a:pt x="5387062" y="2599682"/>
                  <a:pt x="5385398" y="2611863"/>
                </a:cubicBezTo>
                <a:cubicBezTo>
                  <a:pt x="5383736" y="2624043"/>
                  <a:pt x="5370448" y="2632349"/>
                  <a:pt x="5356602" y="2630134"/>
                </a:cubicBezTo>
                <a:cubicBezTo>
                  <a:pt x="5342755" y="2627919"/>
                  <a:pt x="5333346" y="2616292"/>
                  <a:pt x="5335008" y="2604111"/>
                </a:cubicBezTo>
                <a:cubicBezTo>
                  <a:pt x="5337222" y="2591930"/>
                  <a:pt x="5349953" y="2583625"/>
                  <a:pt x="5363805" y="2585840"/>
                </a:cubicBezTo>
                <a:close/>
                <a:moveTo>
                  <a:pt x="11109087" y="2584732"/>
                </a:moveTo>
                <a:cubicBezTo>
                  <a:pt x="11122376" y="2586947"/>
                  <a:pt x="11131234" y="2598021"/>
                  <a:pt x="11129573" y="2609648"/>
                </a:cubicBezTo>
                <a:cubicBezTo>
                  <a:pt x="11127912" y="2621275"/>
                  <a:pt x="11115731" y="2629026"/>
                  <a:pt x="11102443" y="2626812"/>
                </a:cubicBezTo>
                <a:cubicBezTo>
                  <a:pt x="11089155" y="2624597"/>
                  <a:pt x="11080296" y="2613523"/>
                  <a:pt x="11081957" y="2601896"/>
                </a:cubicBezTo>
                <a:cubicBezTo>
                  <a:pt x="11084172" y="2590823"/>
                  <a:pt x="11096352" y="2583071"/>
                  <a:pt x="11109087" y="2584732"/>
                </a:cubicBezTo>
                <a:close/>
                <a:moveTo>
                  <a:pt x="15394544" y="2583625"/>
                </a:moveTo>
                <a:cubicBezTo>
                  <a:pt x="15406172" y="2585286"/>
                  <a:pt x="15413923" y="2595253"/>
                  <a:pt x="15412263" y="2605219"/>
                </a:cubicBezTo>
                <a:cubicBezTo>
                  <a:pt x="15410601" y="2615185"/>
                  <a:pt x="15400081" y="2622383"/>
                  <a:pt x="15388454" y="2620168"/>
                </a:cubicBezTo>
                <a:cubicBezTo>
                  <a:pt x="15376827" y="2618507"/>
                  <a:pt x="15369076" y="2608541"/>
                  <a:pt x="15370737" y="2598575"/>
                </a:cubicBezTo>
                <a:cubicBezTo>
                  <a:pt x="15372397" y="2588608"/>
                  <a:pt x="15383470" y="2581411"/>
                  <a:pt x="15394544" y="2583625"/>
                </a:cubicBezTo>
                <a:close/>
                <a:moveTo>
                  <a:pt x="18734875" y="2581964"/>
                </a:moveTo>
                <a:cubicBezTo>
                  <a:pt x="18747609" y="2584179"/>
                  <a:pt x="18757022" y="2595252"/>
                  <a:pt x="18754807" y="2606326"/>
                </a:cubicBezTo>
                <a:cubicBezTo>
                  <a:pt x="18753146" y="2617953"/>
                  <a:pt x="18740966" y="2625151"/>
                  <a:pt x="18728231" y="2623490"/>
                </a:cubicBezTo>
                <a:cubicBezTo>
                  <a:pt x="18715496" y="2621275"/>
                  <a:pt x="18706084" y="2610201"/>
                  <a:pt x="18708298" y="2599128"/>
                </a:cubicBezTo>
                <a:cubicBezTo>
                  <a:pt x="18709959" y="2587501"/>
                  <a:pt x="18721587" y="2579749"/>
                  <a:pt x="18734875" y="2581964"/>
                </a:cubicBezTo>
                <a:close/>
                <a:moveTo>
                  <a:pt x="3201159" y="2581964"/>
                </a:moveTo>
                <a:cubicBezTo>
                  <a:pt x="3215001" y="2584179"/>
                  <a:pt x="3224413" y="2595806"/>
                  <a:pt x="3222752" y="2607987"/>
                </a:cubicBezTo>
                <a:cubicBezTo>
                  <a:pt x="3220537" y="2620168"/>
                  <a:pt x="3208357" y="2628473"/>
                  <a:pt x="3194515" y="2626258"/>
                </a:cubicBezTo>
                <a:cubicBezTo>
                  <a:pt x="3180673" y="2624043"/>
                  <a:pt x="3171261" y="2612416"/>
                  <a:pt x="3172923" y="2600235"/>
                </a:cubicBezTo>
                <a:cubicBezTo>
                  <a:pt x="3174584" y="2588054"/>
                  <a:pt x="3187317" y="2579749"/>
                  <a:pt x="3201159" y="2581964"/>
                </a:cubicBezTo>
                <a:close/>
                <a:moveTo>
                  <a:pt x="4641252" y="2579749"/>
                </a:moveTo>
                <a:cubicBezTo>
                  <a:pt x="4655094" y="2581964"/>
                  <a:pt x="4664512" y="2593591"/>
                  <a:pt x="4662848" y="2605772"/>
                </a:cubicBezTo>
                <a:cubicBezTo>
                  <a:pt x="4660633" y="2617953"/>
                  <a:pt x="4647896" y="2626258"/>
                  <a:pt x="4634610" y="2624043"/>
                </a:cubicBezTo>
                <a:cubicBezTo>
                  <a:pt x="4620767" y="2621829"/>
                  <a:pt x="4611356" y="2610201"/>
                  <a:pt x="4613018" y="2598021"/>
                </a:cubicBezTo>
                <a:cubicBezTo>
                  <a:pt x="4614678" y="2585286"/>
                  <a:pt x="4627412" y="2577535"/>
                  <a:pt x="4641252" y="2579749"/>
                </a:cubicBezTo>
                <a:close/>
                <a:moveTo>
                  <a:pt x="17456989" y="2578643"/>
                </a:moveTo>
                <a:cubicBezTo>
                  <a:pt x="17469724" y="2580857"/>
                  <a:pt x="17478583" y="2591377"/>
                  <a:pt x="17476368" y="2602451"/>
                </a:cubicBezTo>
                <a:cubicBezTo>
                  <a:pt x="17474154" y="2613524"/>
                  <a:pt x="17463080" y="2621276"/>
                  <a:pt x="17450345" y="2619061"/>
                </a:cubicBezTo>
                <a:cubicBezTo>
                  <a:pt x="17437611" y="2616846"/>
                  <a:pt x="17428752" y="2606327"/>
                  <a:pt x="17430967" y="2595253"/>
                </a:cubicBezTo>
                <a:cubicBezTo>
                  <a:pt x="17433182" y="2584180"/>
                  <a:pt x="17444256" y="2576428"/>
                  <a:pt x="17456989" y="2578643"/>
                </a:cubicBezTo>
                <a:close/>
                <a:moveTo>
                  <a:pt x="16597130" y="2578088"/>
                </a:moveTo>
                <a:cubicBezTo>
                  <a:pt x="16609310" y="2579749"/>
                  <a:pt x="16617616" y="2590269"/>
                  <a:pt x="16615954" y="2600789"/>
                </a:cubicBezTo>
                <a:cubicBezTo>
                  <a:pt x="16614293" y="2611309"/>
                  <a:pt x="16603219" y="2618507"/>
                  <a:pt x="16591039" y="2616846"/>
                </a:cubicBezTo>
                <a:cubicBezTo>
                  <a:pt x="16578858" y="2615185"/>
                  <a:pt x="16570553" y="2604665"/>
                  <a:pt x="16572214" y="2594145"/>
                </a:cubicBezTo>
                <a:cubicBezTo>
                  <a:pt x="16573874" y="2583625"/>
                  <a:pt x="16584948" y="2576427"/>
                  <a:pt x="16597130" y="2578088"/>
                </a:cubicBezTo>
                <a:close/>
                <a:moveTo>
                  <a:pt x="11311733" y="2577535"/>
                </a:moveTo>
                <a:cubicBezTo>
                  <a:pt x="11325022" y="2579750"/>
                  <a:pt x="11334434" y="2590823"/>
                  <a:pt x="11332219" y="2603004"/>
                </a:cubicBezTo>
                <a:cubicBezTo>
                  <a:pt x="11330558" y="2614631"/>
                  <a:pt x="11317824" y="2622937"/>
                  <a:pt x="11304535" y="2620722"/>
                </a:cubicBezTo>
                <a:cubicBezTo>
                  <a:pt x="11291248" y="2618507"/>
                  <a:pt x="11281835" y="2607434"/>
                  <a:pt x="11284049" y="2595253"/>
                </a:cubicBezTo>
                <a:cubicBezTo>
                  <a:pt x="11286264" y="2583072"/>
                  <a:pt x="11298445" y="2575320"/>
                  <a:pt x="11311733" y="2577535"/>
                </a:cubicBezTo>
                <a:close/>
                <a:moveTo>
                  <a:pt x="10918623" y="2577535"/>
                </a:moveTo>
                <a:cubicBezTo>
                  <a:pt x="10931358" y="2579750"/>
                  <a:pt x="10940216" y="2590269"/>
                  <a:pt x="10938555" y="2601897"/>
                </a:cubicBezTo>
                <a:cubicBezTo>
                  <a:pt x="10936894" y="2613524"/>
                  <a:pt x="10924713" y="2620722"/>
                  <a:pt x="10912532" y="2618507"/>
                </a:cubicBezTo>
                <a:cubicBezTo>
                  <a:pt x="10899798" y="2616292"/>
                  <a:pt x="10890939" y="2605772"/>
                  <a:pt x="10892600" y="2594699"/>
                </a:cubicBezTo>
                <a:cubicBezTo>
                  <a:pt x="10894261" y="2583072"/>
                  <a:pt x="10905888" y="2575320"/>
                  <a:pt x="10918623" y="2577535"/>
                </a:cubicBezTo>
                <a:close/>
                <a:moveTo>
                  <a:pt x="15603280" y="2576981"/>
                </a:moveTo>
                <a:cubicBezTo>
                  <a:pt x="15614907" y="2578642"/>
                  <a:pt x="15622659" y="2588609"/>
                  <a:pt x="15620998" y="2599128"/>
                </a:cubicBezTo>
                <a:cubicBezTo>
                  <a:pt x="15619336" y="2609095"/>
                  <a:pt x="15608817" y="2616292"/>
                  <a:pt x="15597189" y="2614078"/>
                </a:cubicBezTo>
                <a:cubicBezTo>
                  <a:pt x="15585562" y="2612417"/>
                  <a:pt x="15577811" y="2602451"/>
                  <a:pt x="15579472" y="2591931"/>
                </a:cubicBezTo>
                <a:cubicBezTo>
                  <a:pt x="15580579" y="2581964"/>
                  <a:pt x="15591652" y="2575320"/>
                  <a:pt x="15603280" y="2576981"/>
                </a:cubicBezTo>
                <a:close/>
                <a:moveTo>
                  <a:pt x="12213672" y="2576981"/>
                </a:moveTo>
                <a:cubicBezTo>
                  <a:pt x="12228622" y="2579196"/>
                  <a:pt x="12239141" y="2592484"/>
                  <a:pt x="12237480" y="2605772"/>
                </a:cubicBezTo>
                <a:cubicBezTo>
                  <a:pt x="12235266" y="2619060"/>
                  <a:pt x="12221424" y="2627919"/>
                  <a:pt x="12205921" y="2625704"/>
                </a:cubicBezTo>
                <a:cubicBezTo>
                  <a:pt x="12190417" y="2623490"/>
                  <a:pt x="12180451" y="2610201"/>
                  <a:pt x="12182112" y="2596913"/>
                </a:cubicBezTo>
                <a:cubicBezTo>
                  <a:pt x="12184328" y="2583625"/>
                  <a:pt x="12198723" y="2574212"/>
                  <a:pt x="12213672" y="2576981"/>
                </a:cubicBezTo>
                <a:close/>
                <a:moveTo>
                  <a:pt x="14257292" y="2576427"/>
                </a:moveTo>
                <a:cubicBezTo>
                  <a:pt x="14269473" y="2578642"/>
                  <a:pt x="14278332" y="2588608"/>
                  <a:pt x="14276116" y="2599682"/>
                </a:cubicBezTo>
                <a:cubicBezTo>
                  <a:pt x="14274456" y="2610755"/>
                  <a:pt x="14262829" y="2617953"/>
                  <a:pt x="14250648" y="2615738"/>
                </a:cubicBezTo>
                <a:cubicBezTo>
                  <a:pt x="14238467" y="2613524"/>
                  <a:pt x="14229608" y="2603558"/>
                  <a:pt x="14231822" y="2592484"/>
                </a:cubicBezTo>
                <a:cubicBezTo>
                  <a:pt x="14233484" y="2581411"/>
                  <a:pt x="14245111" y="2574213"/>
                  <a:pt x="14257292" y="2576427"/>
                </a:cubicBezTo>
                <a:close/>
                <a:moveTo>
                  <a:pt x="13278392" y="2573105"/>
                </a:moveTo>
                <a:cubicBezTo>
                  <a:pt x="13293341" y="2575320"/>
                  <a:pt x="13303307" y="2588054"/>
                  <a:pt x="13301646" y="2601343"/>
                </a:cubicBezTo>
                <a:cubicBezTo>
                  <a:pt x="13299432" y="2614631"/>
                  <a:pt x="13285590" y="2622936"/>
                  <a:pt x="13271194" y="2620721"/>
                </a:cubicBezTo>
                <a:cubicBezTo>
                  <a:pt x="13256245" y="2618507"/>
                  <a:pt x="13246278" y="2605772"/>
                  <a:pt x="13247940" y="2592484"/>
                </a:cubicBezTo>
                <a:cubicBezTo>
                  <a:pt x="13250155" y="2579196"/>
                  <a:pt x="13263997" y="2570337"/>
                  <a:pt x="13278392" y="2573105"/>
                </a:cubicBezTo>
                <a:close/>
                <a:moveTo>
                  <a:pt x="14070704" y="2571445"/>
                </a:moveTo>
                <a:cubicBezTo>
                  <a:pt x="14083438" y="2573659"/>
                  <a:pt x="14091744" y="2584179"/>
                  <a:pt x="14090082" y="2595253"/>
                </a:cubicBezTo>
                <a:cubicBezTo>
                  <a:pt x="14088421" y="2606326"/>
                  <a:pt x="14076793" y="2613524"/>
                  <a:pt x="14064060" y="2611863"/>
                </a:cubicBezTo>
                <a:cubicBezTo>
                  <a:pt x="14051325" y="2609648"/>
                  <a:pt x="14043020" y="2599129"/>
                  <a:pt x="14044681" y="2588055"/>
                </a:cubicBezTo>
                <a:cubicBezTo>
                  <a:pt x="14046341" y="2576982"/>
                  <a:pt x="14057969" y="2569230"/>
                  <a:pt x="14070704" y="2571445"/>
                </a:cubicBezTo>
                <a:close/>
                <a:moveTo>
                  <a:pt x="5607975" y="2569230"/>
                </a:moveTo>
                <a:cubicBezTo>
                  <a:pt x="5621819" y="2571445"/>
                  <a:pt x="5631230" y="2583072"/>
                  <a:pt x="5629572" y="2595253"/>
                </a:cubicBezTo>
                <a:cubicBezTo>
                  <a:pt x="5627354" y="2607433"/>
                  <a:pt x="5614615" y="2615739"/>
                  <a:pt x="5600772" y="2613524"/>
                </a:cubicBezTo>
                <a:cubicBezTo>
                  <a:pt x="5586937" y="2611309"/>
                  <a:pt x="5577527" y="2599682"/>
                  <a:pt x="5579186" y="2587501"/>
                </a:cubicBezTo>
                <a:cubicBezTo>
                  <a:pt x="5581400" y="2575320"/>
                  <a:pt x="5594132" y="2567015"/>
                  <a:pt x="5607975" y="2569230"/>
                </a:cubicBezTo>
                <a:close/>
                <a:moveTo>
                  <a:pt x="918454" y="2569230"/>
                </a:moveTo>
                <a:cubicBezTo>
                  <a:pt x="931189" y="2571445"/>
                  <a:pt x="940601" y="2582518"/>
                  <a:pt x="938386" y="2593592"/>
                </a:cubicBezTo>
                <a:cubicBezTo>
                  <a:pt x="936725" y="2605219"/>
                  <a:pt x="924545" y="2612971"/>
                  <a:pt x="911257" y="2610756"/>
                </a:cubicBezTo>
                <a:cubicBezTo>
                  <a:pt x="898523" y="2608541"/>
                  <a:pt x="889110" y="2597468"/>
                  <a:pt x="891325" y="2586394"/>
                </a:cubicBezTo>
                <a:cubicBezTo>
                  <a:pt x="893540" y="2575321"/>
                  <a:pt x="905721" y="2567569"/>
                  <a:pt x="918454" y="2569230"/>
                </a:cubicBezTo>
                <a:close/>
                <a:moveTo>
                  <a:pt x="13497649" y="2568123"/>
                </a:moveTo>
                <a:cubicBezTo>
                  <a:pt x="13511490" y="2570338"/>
                  <a:pt x="13521457" y="2582518"/>
                  <a:pt x="13519241" y="2594699"/>
                </a:cubicBezTo>
                <a:cubicBezTo>
                  <a:pt x="13517027" y="2607434"/>
                  <a:pt x="13504292" y="2615185"/>
                  <a:pt x="13489896" y="2612971"/>
                </a:cubicBezTo>
                <a:cubicBezTo>
                  <a:pt x="13476054" y="2610756"/>
                  <a:pt x="13466089" y="2598575"/>
                  <a:pt x="13468303" y="2586394"/>
                </a:cubicBezTo>
                <a:cubicBezTo>
                  <a:pt x="13470518" y="2574213"/>
                  <a:pt x="13483252" y="2565908"/>
                  <a:pt x="13497649" y="2568123"/>
                </a:cubicBezTo>
                <a:close/>
                <a:moveTo>
                  <a:pt x="11724222" y="2567568"/>
                </a:moveTo>
                <a:cubicBezTo>
                  <a:pt x="11738618" y="2569783"/>
                  <a:pt x="11748584" y="2581964"/>
                  <a:pt x="11746369" y="2594699"/>
                </a:cubicBezTo>
                <a:cubicBezTo>
                  <a:pt x="11744155" y="2607433"/>
                  <a:pt x="11730866" y="2615738"/>
                  <a:pt x="11716471" y="2613524"/>
                </a:cubicBezTo>
                <a:cubicBezTo>
                  <a:pt x="11702075" y="2611309"/>
                  <a:pt x="11692109" y="2599128"/>
                  <a:pt x="11694324" y="2586393"/>
                </a:cubicBezTo>
                <a:cubicBezTo>
                  <a:pt x="11696538" y="2574212"/>
                  <a:pt x="11709826" y="2565354"/>
                  <a:pt x="11724222" y="2567568"/>
                </a:cubicBezTo>
                <a:close/>
                <a:moveTo>
                  <a:pt x="14438899" y="2566461"/>
                </a:moveTo>
                <a:cubicBezTo>
                  <a:pt x="14451079" y="2568122"/>
                  <a:pt x="14459385" y="2578642"/>
                  <a:pt x="14457723" y="2589162"/>
                </a:cubicBezTo>
                <a:cubicBezTo>
                  <a:pt x="14456062" y="2599682"/>
                  <a:pt x="14444988" y="2606880"/>
                  <a:pt x="14432808" y="2605219"/>
                </a:cubicBezTo>
                <a:cubicBezTo>
                  <a:pt x="14420627" y="2603558"/>
                  <a:pt x="14412322" y="2593038"/>
                  <a:pt x="14413983" y="2582518"/>
                </a:cubicBezTo>
                <a:cubicBezTo>
                  <a:pt x="14415645" y="2571444"/>
                  <a:pt x="14426718" y="2564247"/>
                  <a:pt x="14438899" y="2566461"/>
                </a:cubicBezTo>
                <a:close/>
                <a:moveTo>
                  <a:pt x="2732327" y="2565354"/>
                </a:moveTo>
                <a:cubicBezTo>
                  <a:pt x="2745060" y="2567569"/>
                  <a:pt x="2753365" y="2578089"/>
                  <a:pt x="2751704" y="2589162"/>
                </a:cubicBezTo>
                <a:cubicBezTo>
                  <a:pt x="2750043" y="2600236"/>
                  <a:pt x="2738417" y="2607433"/>
                  <a:pt x="2725683" y="2605772"/>
                </a:cubicBezTo>
                <a:cubicBezTo>
                  <a:pt x="2712948" y="2603558"/>
                  <a:pt x="2704643" y="2593038"/>
                  <a:pt x="2706304" y="2581964"/>
                </a:cubicBezTo>
                <a:cubicBezTo>
                  <a:pt x="2708519" y="2570891"/>
                  <a:pt x="2720146" y="2563693"/>
                  <a:pt x="2732327" y="2565354"/>
                </a:cubicBezTo>
                <a:close/>
                <a:moveTo>
                  <a:pt x="15191193" y="2564996"/>
                </a:moveTo>
                <a:cubicBezTo>
                  <a:pt x="15202667" y="2566833"/>
                  <a:pt x="15210635" y="2576645"/>
                  <a:pt x="15208991" y="2586910"/>
                </a:cubicBezTo>
                <a:cubicBezTo>
                  <a:pt x="15207347" y="2597175"/>
                  <a:pt x="15196714" y="2604008"/>
                  <a:pt x="15185240" y="2602171"/>
                </a:cubicBezTo>
                <a:cubicBezTo>
                  <a:pt x="15173768" y="2600334"/>
                  <a:pt x="15165799" y="2590522"/>
                  <a:pt x="15167442" y="2580257"/>
                </a:cubicBezTo>
                <a:cubicBezTo>
                  <a:pt x="15169086" y="2569992"/>
                  <a:pt x="15179720" y="2563159"/>
                  <a:pt x="15191193" y="2564996"/>
                </a:cubicBezTo>
                <a:close/>
                <a:moveTo>
                  <a:pt x="4402622" y="2564801"/>
                </a:moveTo>
                <a:cubicBezTo>
                  <a:pt x="4416464" y="2567016"/>
                  <a:pt x="4425877" y="2578643"/>
                  <a:pt x="4424215" y="2590824"/>
                </a:cubicBezTo>
                <a:cubicBezTo>
                  <a:pt x="4422001" y="2603005"/>
                  <a:pt x="4409266" y="2611310"/>
                  <a:pt x="4395977" y="2609095"/>
                </a:cubicBezTo>
                <a:cubicBezTo>
                  <a:pt x="4382135" y="2606880"/>
                  <a:pt x="4372726" y="2595253"/>
                  <a:pt x="4374386" y="2583072"/>
                </a:cubicBezTo>
                <a:cubicBezTo>
                  <a:pt x="4376052" y="2570891"/>
                  <a:pt x="4388779" y="2562586"/>
                  <a:pt x="4402622" y="2564801"/>
                </a:cubicBezTo>
                <a:close/>
                <a:moveTo>
                  <a:pt x="13026469" y="2564247"/>
                </a:moveTo>
                <a:cubicBezTo>
                  <a:pt x="13041418" y="2566462"/>
                  <a:pt x="13051938" y="2579750"/>
                  <a:pt x="13050277" y="2593038"/>
                </a:cubicBezTo>
                <a:cubicBezTo>
                  <a:pt x="13048063" y="2606327"/>
                  <a:pt x="13034221" y="2615185"/>
                  <a:pt x="13018718" y="2612971"/>
                </a:cubicBezTo>
                <a:cubicBezTo>
                  <a:pt x="13003769" y="2610756"/>
                  <a:pt x="12993248" y="2597468"/>
                  <a:pt x="12994909" y="2584180"/>
                </a:cubicBezTo>
                <a:cubicBezTo>
                  <a:pt x="12997678" y="2570891"/>
                  <a:pt x="13011520" y="2562032"/>
                  <a:pt x="13026469" y="2564247"/>
                </a:cubicBezTo>
                <a:close/>
                <a:moveTo>
                  <a:pt x="10737571" y="2563139"/>
                </a:moveTo>
                <a:cubicBezTo>
                  <a:pt x="10749752" y="2565354"/>
                  <a:pt x="10758610" y="2575874"/>
                  <a:pt x="10756950" y="2586947"/>
                </a:cubicBezTo>
                <a:cubicBezTo>
                  <a:pt x="10755288" y="2598021"/>
                  <a:pt x="10743661" y="2605218"/>
                  <a:pt x="10731480" y="2603557"/>
                </a:cubicBezTo>
                <a:cubicBezTo>
                  <a:pt x="10719299" y="2601342"/>
                  <a:pt x="10710441" y="2590823"/>
                  <a:pt x="10712101" y="2579749"/>
                </a:cubicBezTo>
                <a:cubicBezTo>
                  <a:pt x="10713763" y="2568676"/>
                  <a:pt x="10725390" y="2561478"/>
                  <a:pt x="10737571" y="2563139"/>
                </a:cubicBezTo>
                <a:close/>
                <a:moveTo>
                  <a:pt x="18972402" y="2562586"/>
                </a:moveTo>
                <a:cubicBezTo>
                  <a:pt x="18985136" y="2564801"/>
                  <a:pt x="18994550" y="2575874"/>
                  <a:pt x="18992334" y="2586948"/>
                </a:cubicBezTo>
                <a:cubicBezTo>
                  <a:pt x="18990674" y="2598575"/>
                  <a:pt x="18978494" y="2606327"/>
                  <a:pt x="18965758" y="2604112"/>
                </a:cubicBezTo>
                <a:cubicBezTo>
                  <a:pt x="18953024" y="2601897"/>
                  <a:pt x="18943610" y="2590823"/>
                  <a:pt x="18945826" y="2579750"/>
                </a:cubicBezTo>
                <a:cubicBezTo>
                  <a:pt x="18947486" y="2568123"/>
                  <a:pt x="18959114" y="2560371"/>
                  <a:pt x="18972402" y="2562586"/>
                </a:cubicBezTo>
                <a:close/>
                <a:moveTo>
                  <a:pt x="6579094" y="2562586"/>
                </a:moveTo>
                <a:cubicBezTo>
                  <a:pt x="6592921" y="2564801"/>
                  <a:pt x="6602337" y="2576428"/>
                  <a:pt x="6600679" y="2588609"/>
                </a:cubicBezTo>
                <a:cubicBezTo>
                  <a:pt x="6598456" y="2600790"/>
                  <a:pt x="6585740" y="2609095"/>
                  <a:pt x="6571900" y="2606880"/>
                </a:cubicBezTo>
                <a:cubicBezTo>
                  <a:pt x="6558075" y="2604665"/>
                  <a:pt x="6548674" y="2593038"/>
                  <a:pt x="6550333" y="2580857"/>
                </a:cubicBezTo>
                <a:cubicBezTo>
                  <a:pt x="6552538" y="2568676"/>
                  <a:pt x="6565269" y="2560371"/>
                  <a:pt x="6579094" y="2562586"/>
                </a:cubicBezTo>
                <a:close/>
                <a:moveTo>
                  <a:pt x="13696418" y="2560371"/>
                </a:moveTo>
                <a:cubicBezTo>
                  <a:pt x="13709707" y="2562585"/>
                  <a:pt x="13719119" y="2573659"/>
                  <a:pt x="13717458" y="2585840"/>
                </a:cubicBezTo>
                <a:cubicBezTo>
                  <a:pt x="13715797" y="2597467"/>
                  <a:pt x="13703062" y="2605772"/>
                  <a:pt x="13689774" y="2603557"/>
                </a:cubicBezTo>
                <a:cubicBezTo>
                  <a:pt x="13676486" y="2601343"/>
                  <a:pt x="13667073" y="2590269"/>
                  <a:pt x="13668734" y="2578088"/>
                </a:cubicBezTo>
                <a:cubicBezTo>
                  <a:pt x="13670395" y="2566461"/>
                  <a:pt x="13683130" y="2558156"/>
                  <a:pt x="13696418" y="2560371"/>
                </a:cubicBezTo>
                <a:close/>
                <a:moveTo>
                  <a:pt x="7674920" y="2559264"/>
                </a:moveTo>
                <a:cubicBezTo>
                  <a:pt x="7687663" y="2561479"/>
                  <a:pt x="7697079" y="2572552"/>
                  <a:pt x="7694859" y="2583626"/>
                </a:cubicBezTo>
                <a:cubicBezTo>
                  <a:pt x="7692645" y="2594699"/>
                  <a:pt x="7681016" y="2602451"/>
                  <a:pt x="7668283" y="2600790"/>
                </a:cubicBezTo>
                <a:cubicBezTo>
                  <a:pt x="7655545" y="2598575"/>
                  <a:pt x="7646132" y="2587501"/>
                  <a:pt x="7648345" y="2576428"/>
                </a:cubicBezTo>
                <a:cubicBezTo>
                  <a:pt x="7650006" y="2564801"/>
                  <a:pt x="7662186" y="2557049"/>
                  <a:pt x="7674920" y="2559264"/>
                </a:cubicBezTo>
                <a:close/>
                <a:moveTo>
                  <a:pt x="1404607" y="2557049"/>
                </a:moveTo>
                <a:cubicBezTo>
                  <a:pt x="1417341" y="2559263"/>
                  <a:pt x="1426199" y="2569783"/>
                  <a:pt x="1424539" y="2580857"/>
                </a:cubicBezTo>
                <a:cubicBezTo>
                  <a:pt x="1422878" y="2591930"/>
                  <a:pt x="1410697" y="2599682"/>
                  <a:pt x="1398516" y="2597467"/>
                </a:cubicBezTo>
                <a:cubicBezTo>
                  <a:pt x="1385782" y="2595252"/>
                  <a:pt x="1376923" y="2584732"/>
                  <a:pt x="1378584" y="2573105"/>
                </a:cubicBezTo>
                <a:cubicBezTo>
                  <a:pt x="1380245" y="2562585"/>
                  <a:pt x="1391872" y="2554834"/>
                  <a:pt x="1404607" y="2557049"/>
                </a:cubicBezTo>
                <a:close/>
                <a:moveTo>
                  <a:pt x="13877470" y="2552620"/>
                </a:moveTo>
                <a:cubicBezTo>
                  <a:pt x="13890204" y="2554834"/>
                  <a:pt x="13899064" y="2565354"/>
                  <a:pt x="13897402" y="2576982"/>
                </a:cubicBezTo>
                <a:cubicBezTo>
                  <a:pt x="13895741" y="2588055"/>
                  <a:pt x="13883561" y="2595806"/>
                  <a:pt x="13870826" y="2593592"/>
                </a:cubicBezTo>
                <a:cubicBezTo>
                  <a:pt x="13858091" y="2591377"/>
                  <a:pt x="13849233" y="2580857"/>
                  <a:pt x="13850894" y="2569230"/>
                </a:cubicBezTo>
                <a:cubicBezTo>
                  <a:pt x="13852554" y="2558157"/>
                  <a:pt x="13864736" y="2550405"/>
                  <a:pt x="13877470" y="2552620"/>
                </a:cubicBezTo>
                <a:close/>
                <a:moveTo>
                  <a:pt x="11965861" y="2550904"/>
                </a:moveTo>
                <a:cubicBezTo>
                  <a:pt x="11980656" y="2553272"/>
                  <a:pt x="11990963" y="2565719"/>
                  <a:pt x="11988885" y="2578701"/>
                </a:cubicBezTo>
                <a:cubicBezTo>
                  <a:pt x="11986806" y="2591684"/>
                  <a:pt x="11973127" y="2600289"/>
                  <a:pt x="11958333" y="2597921"/>
                </a:cubicBezTo>
                <a:cubicBezTo>
                  <a:pt x="11943537" y="2595552"/>
                  <a:pt x="11933229" y="2583105"/>
                  <a:pt x="11935308" y="2570123"/>
                </a:cubicBezTo>
                <a:cubicBezTo>
                  <a:pt x="11937387" y="2557140"/>
                  <a:pt x="11951066" y="2548534"/>
                  <a:pt x="11965861" y="2550904"/>
                </a:cubicBezTo>
                <a:close/>
                <a:moveTo>
                  <a:pt x="5853252" y="2549851"/>
                </a:moveTo>
                <a:cubicBezTo>
                  <a:pt x="5867093" y="2552066"/>
                  <a:pt x="5876507" y="2563693"/>
                  <a:pt x="5874842" y="2575874"/>
                </a:cubicBezTo>
                <a:cubicBezTo>
                  <a:pt x="5872631" y="2588054"/>
                  <a:pt x="5859896" y="2596360"/>
                  <a:pt x="5846052" y="2594145"/>
                </a:cubicBezTo>
                <a:cubicBezTo>
                  <a:pt x="5832210" y="2591930"/>
                  <a:pt x="5822801" y="2580303"/>
                  <a:pt x="5824460" y="2568122"/>
                </a:cubicBezTo>
                <a:cubicBezTo>
                  <a:pt x="5826675" y="2555941"/>
                  <a:pt x="5839412" y="2547636"/>
                  <a:pt x="5853252" y="2549851"/>
                </a:cubicBezTo>
                <a:close/>
                <a:moveTo>
                  <a:pt x="8926982" y="2548190"/>
                </a:moveTo>
                <a:cubicBezTo>
                  <a:pt x="8938612" y="2549851"/>
                  <a:pt x="8946917" y="2560371"/>
                  <a:pt x="8945256" y="2570890"/>
                </a:cubicBezTo>
                <a:cubicBezTo>
                  <a:pt x="8943594" y="2581410"/>
                  <a:pt x="8932520" y="2588608"/>
                  <a:pt x="8920892" y="2586394"/>
                </a:cubicBezTo>
                <a:cubicBezTo>
                  <a:pt x="8909264" y="2584732"/>
                  <a:pt x="8900959" y="2574213"/>
                  <a:pt x="8902620" y="2563693"/>
                </a:cubicBezTo>
                <a:cubicBezTo>
                  <a:pt x="8904280" y="2553727"/>
                  <a:pt x="8915354" y="2546529"/>
                  <a:pt x="8926982" y="2548190"/>
                </a:cubicBezTo>
                <a:close/>
                <a:moveTo>
                  <a:pt x="8420856" y="2548190"/>
                </a:moveTo>
                <a:cubicBezTo>
                  <a:pt x="8433038" y="2549851"/>
                  <a:pt x="8441343" y="2560371"/>
                  <a:pt x="8439681" y="2570891"/>
                </a:cubicBezTo>
                <a:cubicBezTo>
                  <a:pt x="8438022" y="2581411"/>
                  <a:pt x="8426947" y="2588609"/>
                  <a:pt x="8414764" y="2586948"/>
                </a:cubicBezTo>
                <a:cubicBezTo>
                  <a:pt x="8402584" y="2585287"/>
                  <a:pt x="8394275" y="2574767"/>
                  <a:pt x="8395940" y="2564247"/>
                </a:cubicBezTo>
                <a:cubicBezTo>
                  <a:pt x="8397600" y="2553173"/>
                  <a:pt x="8408678" y="2545976"/>
                  <a:pt x="8420856" y="2548190"/>
                </a:cubicBezTo>
                <a:close/>
                <a:moveTo>
                  <a:pt x="15815338" y="2546529"/>
                </a:moveTo>
                <a:cubicBezTo>
                  <a:pt x="15826966" y="2548190"/>
                  <a:pt x="15834717" y="2558157"/>
                  <a:pt x="15833057" y="2568676"/>
                </a:cubicBezTo>
                <a:cubicBezTo>
                  <a:pt x="15831395" y="2578643"/>
                  <a:pt x="15820875" y="2585840"/>
                  <a:pt x="15809248" y="2583626"/>
                </a:cubicBezTo>
                <a:cubicBezTo>
                  <a:pt x="15797621" y="2581965"/>
                  <a:pt x="15789870" y="2571999"/>
                  <a:pt x="15791531" y="2561479"/>
                </a:cubicBezTo>
                <a:cubicBezTo>
                  <a:pt x="15793191" y="2551512"/>
                  <a:pt x="15803711" y="2544868"/>
                  <a:pt x="15815338" y="2546529"/>
                </a:cubicBezTo>
                <a:close/>
                <a:moveTo>
                  <a:pt x="11527667" y="2545975"/>
                </a:moveTo>
                <a:cubicBezTo>
                  <a:pt x="11541509" y="2548190"/>
                  <a:pt x="11550921" y="2559817"/>
                  <a:pt x="11548707" y="2571998"/>
                </a:cubicBezTo>
                <a:cubicBezTo>
                  <a:pt x="11547045" y="2584179"/>
                  <a:pt x="11534311" y="2591930"/>
                  <a:pt x="11520469" y="2589716"/>
                </a:cubicBezTo>
                <a:cubicBezTo>
                  <a:pt x="11506627" y="2587501"/>
                  <a:pt x="11497215" y="2575874"/>
                  <a:pt x="11499429" y="2563693"/>
                </a:cubicBezTo>
                <a:cubicBezTo>
                  <a:pt x="11501644" y="2551512"/>
                  <a:pt x="11514379" y="2543760"/>
                  <a:pt x="11527667" y="2545975"/>
                </a:cubicBezTo>
                <a:close/>
                <a:moveTo>
                  <a:pt x="10187787" y="2545975"/>
                </a:moveTo>
                <a:cubicBezTo>
                  <a:pt x="10199415" y="2547636"/>
                  <a:pt x="10207720" y="2558156"/>
                  <a:pt x="10206060" y="2568676"/>
                </a:cubicBezTo>
                <a:cubicBezTo>
                  <a:pt x="10204399" y="2579196"/>
                  <a:pt x="10193324" y="2586394"/>
                  <a:pt x="10181696" y="2584179"/>
                </a:cubicBezTo>
                <a:cubicBezTo>
                  <a:pt x="10170067" y="2582518"/>
                  <a:pt x="10161761" y="2571998"/>
                  <a:pt x="10163424" y="2561478"/>
                </a:cubicBezTo>
                <a:cubicBezTo>
                  <a:pt x="10164531" y="2550959"/>
                  <a:pt x="10175603" y="2543761"/>
                  <a:pt x="10187787" y="2545975"/>
                </a:cubicBezTo>
                <a:close/>
                <a:moveTo>
                  <a:pt x="4165649" y="2545975"/>
                </a:moveTo>
                <a:cubicBezTo>
                  <a:pt x="4179491" y="2548190"/>
                  <a:pt x="4188904" y="2559817"/>
                  <a:pt x="4187243" y="2571998"/>
                </a:cubicBezTo>
                <a:cubicBezTo>
                  <a:pt x="4185028" y="2584179"/>
                  <a:pt x="4172293" y="2592484"/>
                  <a:pt x="4159005" y="2590269"/>
                </a:cubicBezTo>
                <a:cubicBezTo>
                  <a:pt x="4145163" y="2588054"/>
                  <a:pt x="4135751" y="2576427"/>
                  <a:pt x="4137412" y="2564246"/>
                </a:cubicBezTo>
                <a:cubicBezTo>
                  <a:pt x="4139073" y="2552065"/>
                  <a:pt x="4151807" y="2543760"/>
                  <a:pt x="4165649" y="2545975"/>
                </a:cubicBezTo>
                <a:close/>
                <a:moveTo>
                  <a:pt x="16306450" y="2544868"/>
                </a:moveTo>
                <a:cubicBezTo>
                  <a:pt x="16318077" y="2546529"/>
                  <a:pt x="16326382" y="2557049"/>
                  <a:pt x="16324721" y="2567015"/>
                </a:cubicBezTo>
                <a:cubicBezTo>
                  <a:pt x="16323061" y="2577535"/>
                  <a:pt x="16311987" y="2584179"/>
                  <a:pt x="16300359" y="2582518"/>
                </a:cubicBezTo>
                <a:cubicBezTo>
                  <a:pt x="16288732" y="2580857"/>
                  <a:pt x="16280426" y="2570337"/>
                  <a:pt x="16282088" y="2560371"/>
                </a:cubicBezTo>
                <a:cubicBezTo>
                  <a:pt x="16283749" y="2549851"/>
                  <a:pt x="16294823" y="2543207"/>
                  <a:pt x="16306450" y="2544868"/>
                </a:cubicBezTo>
                <a:close/>
                <a:moveTo>
                  <a:pt x="8111300" y="2544315"/>
                </a:moveTo>
                <a:cubicBezTo>
                  <a:pt x="8123488" y="2546529"/>
                  <a:pt x="8132341" y="2556496"/>
                  <a:pt x="8130683" y="2567569"/>
                </a:cubicBezTo>
                <a:cubicBezTo>
                  <a:pt x="8129025" y="2578643"/>
                  <a:pt x="8117387" y="2585840"/>
                  <a:pt x="8105210" y="2583626"/>
                </a:cubicBezTo>
                <a:cubicBezTo>
                  <a:pt x="8093028" y="2581411"/>
                  <a:pt x="8084172" y="2571445"/>
                  <a:pt x="8085826" y="2560371"/>
                </a:cubicBezTo>
                <a:cubicBezTo>
                  <a:pt x="8087488" y="2549851"/>
                  <a:pt x="8099117" y="2542100"/>
                  <a:pt x="8111300" y="2544315"/>
                </a:cubicBezTo>
                <a:close/>
                <a:moveTo>
                  <a:pt x="3446434" y="2543761"/>
                </a:moveTo>
                <a:cubicBezTo>
                  <a:pt x="3460275" y="2545976"/>
                  <a:pt x="3469688" y="2557603"/>
                  <a:pt x="3468027" y="2569784"/>
                </a:cubicBezTo>
                <a:cubicBezTo>
                  <a:pt x="3465812" y="2581964"/>
                  <a:pt x="3453631" y="2590270"/>
                  <a:pt x="3439789" y="2588055"/>
                </a:cubicBezTo>
                <a:cubicBezTo>
                  <a:pt x="3425948" y="2585840"/>
                  <a:pt x="3416536" y="2574213"/>
                  <a:pt x="3418196" y="2562032"/>
                </a:cubicBezTo>
                <a:cubicBezTo>
                  <a:pt x="3419858" y="2549851"/>
                  <a:pt x="3432593" y="2541546"/>
                  <a:pt x="3446434" y="2543761"/>
                </a:cubicBezTo>
                <a:close/>
                <a:moveTo>
                  <a:pt x="6339919" y="2539331"/>
                </a:moveTo>
                <a:cubicBezTo>
                  <a:pt x="6353764" y="2541546"/>
                  <a:pt x="6363179" y="2553173"/>
                  <a:pt x="6361512" y="2565354"/>
                </a:cubicBezTo>
                <a:cubicBezTo>
                  <a:pt x="6359298" y="2577534"/>
                  <a:pt x="6346566" y="2585840"/>
                  <a:pt x="6332722" y="2583625"/>
                </a:cubicBezTo>
                <a:cubicBezTo>
                  <a:pt x="6318881" y="2581410"/>
                  <a:pt x="6309470" y="2569783"/>
                  <a:pt x="6311129" y="2557602"/>
                </a:cubicBezTo>
                <a:cubicBezTo>
                  <a:pt x="6313344" y="2545421"/>
                  <a:pt x="6326074" y="2537116"/>
                  <a:pt x="6339919" y="2539331"/>
                </a:cubicBezTo>
                <a:close/>
                <a:moveTo>
                  <a:pt x="17134749" y="2538777"/>
                </a:moveTo>
                <a:cubicBezTo>
                  <a:pt x="17146929" y="2540992"/>
                  <a:pt x="17155789" y="2550958"/>
                  <a:pt x="17154127" y="2562032"/>
                </a:cubicBezTo>
                <a:cubicBezTo>
                  <a:pt x="17152466" y="2573105"/>
                  <a:pt x="17140840" y="2580303"/>
                  <a:pt x="17128659" y="2578088"/>
                </a:cubicBezTo>
                <a:cubicBezTo>
                  <a:pt x="17116477" y="2575874"/>
                  <a:pt x="17107619" y="2565907"/>
                  <a:pt x="17109280" y="2554834"/>
                </a:cubicBezTo>
                <a:cubicBezTo>
                  <a:pt x="17110940" y="2543760"/>
                  <a:pt x="17122568" y="2536563"/>
                  <a:pt x="17134749" y="2538777"/>
                </a:cubicBezTo>
                <a:close/>
                <a:moveTo>
                  <a:pt x="6097970" y="2537117"/>
                </a:moveTo>
                <a:cubicBezTo>
                  <a:pt x="6111814" y="2539332"/>
                  <a:pt x="6121225" y="2550959"/>
                  <a:pt x="6119565" y="2563140"/>
                </a:cubicBezTo>
                <a:cubicBezTo>
                  <a:pt x="6117349" y="2575321"/>
                  <a:pt x="6104614" y="2583626"/>
                  <a:pt x="6090771" y="2581411"/>
                </a:cubicBezTo>
                <a:cubicBezTo>
                  <a:pt x="6076929" y="2579196"/>
                  <a:pt x="6067520" y="2567569"/>
                  <a:pt x="6069180" y="2555388"/>
                </a:cubicBezTo>
                <a:cubicBezTo>
                  <a:pt x="6071395" y="2543207"/>
                  <a:pt x="6084128" y="2534902"/>
                  <a:pt x="6097970" y="2537117"/>
                </a:cubicBezTo>
                <a:close/>
                <a:moveTo>
                  <a:pt x="20949028" y="2536009"/>
                </a:moveTo>
                <a:cubicBezTo>
                  <a:pt x="20955120" y="2537116"/>
                  <a:pt x="20960378" y="2540300"/>
                  <a:pt x="20963908" y="2544591"/>
                </a:cubicBezTo>
                <a:lnTo>
                  <a:pt x="20967946" y="2558259"/>
                </a:lnTo>
                <a:lnTo>
                  <a:pt x="20972420" y="2551789"/>
                </a:lnTo>
                <a:cubicBezTo>
                  <a:pt x="20976988" y="2548882"/>
                  <a:pt x="20982800" y="2547636"/>
                  <a:pt x="20988892" y="2548743"/>
                </a:cubicBezTo>
                <a:cubicBezTo>
                  <a:pt x="21001074" y="2550958"/>
                  <a:pt x="21009378" y="2560924"/>
                  <a:pt x="21007716" y="2571998"/>
                </a:cubicBezTo>
                <a:cubicBezTo>
                  <a:pt x="21006054" y="2583071"/>
                  <a:pt x="20994430" y="2589716"/>
                  <a:pt x="20982248" y="2588054"/>
                </a:cubicBezTo>
                <a:cubicBezTo>
                  <a:pt x="20976156" y="2586947"/>
                  <a:pt x="20971036" y="2583902"/>
                  <a:pt x="20967644" y="2579749"/>
                </a:cubicBezTo>
                <a:lnTo>
                  <a:pt x="20963906" y="2566514"/>
                </a:lnTo>
                <a:lnTo>
                  <a:pt x="20959618" y="2572898"/>
                </a:lnTo>
                <a:cubicBezTo>
                  <a:pt x="20954980" y="2575874"/>
                  <a:pt x="20949028" y="2577258"/>
                  <a:pt x="20942938" y="2576428"/>
                </a:cubicBezTo>
                <a:cubicBezTo>
                  <a:pt x="20930758" y="2574213"/>
                  <a:pt x="20921898" y="2563693"/>
                  <a:pt x="20923558" y="2552620"/>
                </a:cubicBezTo>
                <a:cubicBezTo>
                  <a:pt x="20925220" y="2540992"/>
                  <a:pt x="20936846" y="2533795"/>
                  <a:pt x="20949028" y="2536009"/>
                </a:cubicBezTo>
                <a:close/>
                <a:moveTo>
                  <a:pt x="20088614" y="2534348"/>
                </a:moveTo>
                <a:cubicBezTo>
                  <a:pt x="20101902" y="2536563"/>
                  <a:pt x="20111314" y="2547636"/>
                  <a:pt x="20109100" y="2559264"/>
                </a:cubicBezTo>
                <a:cubicBezTo>
                  <a:pt x="20107440" y="2570891"/>
                  <a:pt x="20094706" y="2578642"/>
                  <a:pt x="20081416" y="2576981"/>
                </a:cubicBezTo>
                <a:cubicBezTo>
                  <a:pt x="20068128" y="2574766"/>
                  <a:pt x="20058716" y="2563693"/>
                  <a:pt x="20060930" y="2552066"/>
                </a:cubicBezTo>
                <a:cubicBezTo>
                  <a:pt x="20063146" y="2539885"/>
                  <a:pt x="20075326" y="2532133"/>
                  <a:pt x="20088614" y="2534348"/>
                </a:cubicBezTo>
                <a:close/>
                <a:moveTo>
                  <a:pt x="10567038" y="2533794"/>
                </a:moveTo>
                <a:cubicBezTo>
                  <a:pt x="10579218" y="2536009"/>
                  <a:pt x="10587524" y="2545975"/>
                  <a:pt x="10585863" y="2557049"/>
                </a:cubicBezTo>
                <a:cubicBezTo>
                  <a:pt x="10584202" y="2567569"/>
                  <a:pt x="10573128" y="2574766"/>
                  <a:pt x="10560947" y="2573105"/>
                </a:cubicBezTo>
                <a:cubicBezTo>
                  <a:pt x="10548766" y="2570891"/>
                  <a:pt x="10540461" y="2560924"/>
                  <a:pt x="10542122" y="2549851"/>
                </a:cubicBezTo>
                <a:cubicBezTo>
                  <a:pt x="10543784" y="2538777"/>
                  <a:pt x="10554857" y="2531580"/>
                  <a:pt x="10567038" y="2533794"/>
                </a:cubicBezTo>
                <a:close/>
                <a:moveTo>
                  <a:pt x="19211590" y="2532687"/>
                </a:moveTo>
                <a:cubicBezTo>
                  <a:pt x="19224326" y="2534902"/>
                  <a:pt x="19233738" y="2545975"/>
                  <a:pt x="19231522" y="2557049"/>
                </a:cubicBezTo>
                <a:cubicBezTo>
                  <a:pt x="19229862" y="2568676"/>
                  <a:pt x="19217680" y="2576428"/>
                  <a:pt x="19204946" y="2574213"/>
                </a:cubicBezTo>
                <a:cubicBezTo>
                  <a:pt x="19192212" y="2571998"/>
                  <a:pt x="19182800" y="2560925"/>
                  <a:pt x="19185014" y="2549851"/>
                </a:cubicBezTo>
                <a:cubicBezTo>
                  <a:pt x="19187228" y="2538778"/>
                  <a:pt x="19198856" y="2530473"/>
                  <a:pt x="19211590" y="2532687"/>
                </a:cubicBezTo>
                <a:close/>
                <a:moveTo>
                  <a:pt x="14616628" y="2532134"/>
                </a:moveTo>
                <a:cubicBezTo>
                  <a:pt x="14628256" y="2533795"/>
                  <a:pt x="14636561" y="2543761"/>
                  <a:pt x="14634900" y="2554281"/>
                </a:cubicBezTo>
                <a:cubicBezTo>
                  <a:pt x="14633238" y="2564801"/>
                  <a:pt x="14622165" y="2571445"/>
                  <a:pt x="14610538" y="2569784"/>
                </a:cubicBezTo>
                <a:cubicBezTo>
                  <a:pt x="14598911" y="2568123"/>
                  <a:pt x="14590605" y="2558157"/>
                  <a:pt x="14592267" y="2547637"/>
                </a:cubicBezTo>
                <a:cubicBezTo>
                  <a:pt x="14593928" y="2537117"/>
                  <a:pt x="14605002" y="2530473"/>
                  <a:pt x="14616628" y="2532134"/>
                </a:cubicBezTo>
                <a:close/>
                <a:moveTo>
                  <a:pt x="21248566" y="2531580"/>
                </a:moveTo>
                <a:cubicBezTo>
                  <a:pt x="21260746" y="2533241"/>
                  <a:pt x="21269052" y="2543761"/>
                  <a:pt x="21267392" y="2554280"/>
                </a:cubicBezTo>
                <a:cubicBezTo>
                  <a:pt x="21265730" y="2564800"/>
                  <a:pt x="21254658" y="2571998"/>
                  <a:pt x="21242476" y="2569783"/>
                </a:cubicBezTo>
                <a:cubicBezTo>
                  <a:pt x="21230294" y="2568122"/>
                  <a:pt x="21221990" y="2557602"/>
                  <a:pt x="21223650" y="2547083"/>
                </a:cubicBezTo>
                <a:cubicBezTo>
                  <a:pt x="21225866" y="2536563"/>
                  <a:pt x="21236938" y="2529919"/>
                  <a:pt x="21248566" y="2531580"/>
                </a:cubicBezTo>
                <a:close/>
                <a:moveTo>
                  <a:pt x="3927571" y="2531026"/>
                </a:moveTo>
                <a:cubicBezTo>
                  <a:pt x="3941413" y="2533241"/>
                  <a:pt x="3950826" y="2544868"/>
                  <a:pt x="3949165" y="2557049"/>
                </a:cubicBezTo>
                <a:cubicBezTo>
                  <a:pt x="3946950" y="2569230"/>
                  <a:pt x="3934215" y="2577535"/>
                  <a:pt x="3920928" y="2575320"/>
                </a:cubicBezTo>
                <a:cubicBezTo>
                  <a:pt x="3907086" y="2573106"/>
                  <a:pt x="3897673" y="2561478"/>
                  <a:pt x="3899335" y="2549298"/>
                </a:cubicBezTo>
                <a:cubicBezTo>
                  <a:pt x="3900996" y="2536563"/>
                  <a:pt x="3913729" y="2528812"/>
                  <a:pt x="3927571" y="2531026"/>
                </a:cubicBezTo>
                <a:close/>
                <a:moveTo>
                  <a:pt x="1871935" y="2530473"/>
                </a:moveTo>
                <a:cubicBezTo>
                  <a:pt x="1884115" y="2532687"/>
                  <a:pt x="1892973" y="2543207"/>
                  <a:pt x="1891312" y="2554281"/>
                </a:cubicBezTo>
                <a:cubicBezTo>
                  <a:pt x="1889652" y="2565354"/>
                  <a:pt x="1878025" y="2572552"/>
                  <a:pt x="1865844" y="2570891"/>
                </a:cubicBezTo>
                <a:cubicBezTo>
                  <a:pt x="1853663" y="2568676"/>
                  <a:pt x="1844804" y="2558157"/>
                  <a:pt x="1846465" y="2547083"/>
                </a:cubicBezTo>
                <a:cubicBezTo>
                  <a:pt x="1848127" y="2536010"/>
                  <a:pt x="1859754" y="2528258"/>
                  <a:pt x="1871935" y="2530473"/>
                </a:cubicBezTo>
                <a:close/>
                <a:moveTo>
                  <a:pt x="17692301" y="2529919"/>
                </a:moveTo>
                <a:cubicBezTo>
                  <a:pt x="17705036" y="2532134"/>
                  <a:pt x="17713895" y="2542654"/>
                  <a:pt x="17711680" y="2553727"/>
                </a:cubicBezTo>
                <a:cubicBezTo>
                  <a:pt x="17710020" y="2564801"/>
                  <a:pt x="17698392" y="2572552"/>
                  <a:pt x="17685657" y="2570337"/>
                </a:cubicBezTo>
                <a:cubicBezTo>
                  <a:pt x="17672923" y="2568122"/>
                  <a:pt x="17664064" y="2557603"/>
                  <a:pt x="17666279" y="2546529"/>
                </a:cubicBezTo>
                <a:cubicBezTo>
                  <a:pt x="17667940" y="2535456"/>
                  <a:pt x="17679568" y="2528258"/>
                  <a:pt x="17692301" y="2529919"/>
                </a:cubicBezTo>
                <a:close/>
                <a:moveTo>
                  <a:pt x="12491064" y="2528811"/>
                </a:moveTo>
                <a:cubicBezTo>
                  <a:pt x="12506013" y="2531026"/>
                  <a:pt x="12516533" y="2544314"/>
                  <a:pt x="12514872" y="2557602"/>
                </a:cubicBezTo>
                <a:cubicBezTo>
                  <a:pt x="12512657" y="2570890"/>
                  <a:pt x="12498815" y="2579749"/>
                  <a:pt x="12483313" y="2577535"/>
                </a:cubicBezTo>
                <a:cubicBezTo>
                  <a:pt x="12468362" y="2575320"/>
                  <a:pt x="12457843" y="2562032"/>
                  <a:pt x="12459504" y="2548743"/>
                </a:cubicBezTo>
                <a:cubicBezTo>
                  <a:pt x="12462273" y="2535455"/>
                  <a:pt x="12476115" y="2526596"/>
                  <a:pt x="12491064" y="2528811"/>
                </a:cubicBezTo>
                <a:close/>
                <a:moveTo>
                  <a:pt x="3688386" y="2527704"/>
                </a:moveTo>
                <a:cubicBezTo>
                  <a:pt x="3702228" y="2529919"/>
                  <a:pt x="3711642" y="2541546"/>
                  <a:pt x="3709981" y="2553727"/>
                </a:cubicBezTo>
                <a:cubicBezTo>
                  <a:pt x="3707766" y="2565907"/>
                  <a:pt x="3695585" y="2574213"/>
                  <a:pt x="3681743" y="2571998"/>
                </a:cubicBezTo>
                <a:cubicBezTo>
                  <a:pt x="3667901" y="2569783"/>
                  <a:pt x="3658489" y="2558156"/>
                  <a:pt x="3660150" y="2545975"/>
                </a:cubicBezTo>
                <a:cubicBezTo>
                  <a:pt x="3661811" y="2533794"/>
                  <a:pt x="3674545" y="2525489"/>
                  <a:pt x="3688386" y="2527704"/>
                </a:cubicBezTo>
                <a:close/>
                <a:moveTo>
                  <a:pt x="14990360" y="2524382"/>
                </a:moveTo>
                <a:cubicBezTo>
                  <a:pt x="15001988" y="2526044"/>
                  <a:pt x="15009739" y="2536010"/>
                  <a:pt x="15008079" y="2545976"/>
                </a:cubicBezTo>
                <a:cubicBezTo>
                  <a:pt x="15006417" y="2555942"/>
                  <a:pt x="14995897" y="2563140"/>
                  <a:pt x="14984270" y="2560925"/>
                </a:cubicBezTo>
                <a:cubicBezTo>
                  <a:pt x="14972643" y="2559264"/>
                  <a:pt x="14964892" y="2549298"/>
                  <a:pt x="14966553" y="2539332"/>
                </a:cubicBezTo>
                <a:cubicBezTo>
                  <a:pt x="14968213" y="2529365"/>
                  <a:pt x="14978733" y="2522168"/>
                  <a:pt x="14990360" y="2524382"/>
                </a:cubicBezTo>
                <a:close/>
                <a:moveTo>
                  <a:pt x="12762366" y="2524382"/>
                </a:moveTo>
                <a:cubicBezTo>
                  <a:pt x="12777315" y="2526597"/>
                  <a:pt x="12787835" y="2539885"/>
                  <a:pt x="12786174" y="2553173"/>
                </a:cubicBezTo>
                <a:cubicBezTo>
                  <a:pt x="12783959" y="2566462"/>
                  <a:pt x="12770117" y="2575320"/>
                  <a:pt x="12754615" y="2573106"/>
                </a:cubicBezTo>
                <a:cubicBezTo>
                  <a:pt x="12739664" y="2570891"/>
                  <a:pt x="12729145" y="2557603"/>
                  <a:pt x="12730806" y="2544315"/>
                </a:cubicBezTo>
                <a:cubicBezTo>
                  <a:pt x="12733021" y="2531026"/>
                  <a:pt x="12747417" y="2522167"/>
                  <a:pt x="12762366" y="2524382"/>
                </a:cubicBezTo>
                <a:close/>
                <a:moveTo>
                  <a:pt x="7332168" y="2524382"/>
                </a:moveTo>
                <a:cubicBezTo>
                  <a:pt x="7345447" y="2526597"/>
                  <a:pt x="7354302" y="2537670"/>
                  <a:pt x="7352643" y="2549297"/>
                </a:cubicBezTo>
                <a:cubicBezTo>
                  <a:pt x="7350983" y="2560925"/>
                  <a:pt x="7338816" y="2568676"/>
                  <a:pt x="7325539" y="2566461"/>
                </a:cubicBezTo>
                <a:cubicBezTo>
                  <a:pt x="7312245" y="2564247"/>
                  <a:pt x="7303379" y="2553173"/>
                  <a:pt x="7305051" y="2541546"/>
                </a:cubicBezTo>
                <a:cubicBezTo>
                  <a:pt x="7306700" y="2529919"/>
                  <a:pt x="7318902" y="2522167"/>
                  <a:pt x="7332168" y="2524382"/>
                </a:cubicBezTo>
                <a:close/>
                <a:moveTo>
                  <a:pt x="21467270" y="2523828"/>
                </a:moveTo>
                <a:cubicBezTo>
                  <a:pt x="21479450" y="2525489"/>
                  <a:pt x="21487754" y="2536009"/>
                  <a:pt x="21486094" y="2546529"/>
                </a:cubicBezTo>
                <a:cubicBezTo>
                  <a:pt x="21484434" y="2557048"/>
                  <a:pt x="21473360" y="2564246"/>
                  <a:pt x="21461178" y="2562032"/>
                </a:cubicBezTo>
                <a:cubicBezTo>
                  <a:pt x="21448998" y="2559817"/>
                  <a:pt x="21440692" y="2549851"/>
                  <a:pt x="21442354" y="2539331"/>
                </a:cubicBezTo>
                <a:cubicBezTo>
                  <a:pt x="21444014" y="2528811"/>
                  <a:pt x="21455088" y="2522167"/>
                  <a:pt x="21467270" y="2523828"/>
                </a:cubicBezTo>
                <a:close/>
                <a:moveTo>
                  <a:pt x="20815038" y="2521060"/>
                </a:moveTo>
                <a:cubicBezTo>
                  <a:pt x="20828326" y="2523275"/>
                  <a:pt x="20837738" y="2534348"/>
                  <a:pt x="20835524" y="2546529"/>
                </a:cubicBezTo>
                <a:cubicBezTo>
                  <a:pt x="20833862" y="2558156"/>
                  <a:pt x="20821128" y="2565908"/>
                  <a:pt x="20807840" y="2564247"/>
                </a:cubicBezTo>
                <a:cubicBezTo>
                  <a:pt x="20794550" y="2562032"/>
                  <a:pt x="20785138" y="2550959"/>
                  <a:pt x="20787354" y="2538778"/>
                </a:cubicBezTo>
                <a:cubicBezTo>
                  <a:pt x="20789570" y="2526597"/>
                  <a:pt x="20801750" y="2518845"/>
                  <a:pt x="20815038" y="2521060"/>
                </a:cubicBezTo>
                <a:close/>
                <a:moveTo>
                  <a:pt x="6968363" y="2518845"/>
                </a:moveTo>
                <a:cubicBezTo>
                  <a:pt x="6981635" y="2521060"/>
                  <a:pt x="6991057" y="2532687"/>
                  <a:pt x="6989389" y="2544314"/>
                </a:cubicBezTo>
                <a:cubicBezTo>
                  <a:pt x="6987730" y="2556495"/>
                  <a:pt x="6975002" y="2564247"/>
                  <a:pt x="6961723" y="2562032"/>
                </a:cubicBezTo>
                <a:cubicBezTo>
                  <a:pt x="6948438" y="2559817"/>
                  <a:pt x="6939029" y="2548190"/>
                  <a:pt x="6940688" y="2536563"/>
                </a:cubicBezTo>
                <a:cubicBezTo>
                  <a:pt x="6942350" y="2524382"/>
                  <a:pt x="6955085" y="2516630"/>
                  <a:pt x="6968363" y="2518845"/>
                </a:cubicBezTo>
                <a:close/>
                <a:moveTo>
                  <a:pt x="190349" y="2518291"/>
                </a:moveTo>
                <a:cubicBezTo>
                  <a:pt x="203637" y="2520506"/>
                  <a:pt x="213050" y="2531579"/>
                  <a:pt x="210835" y="2543207"/>
                </a:cubicBezTo>
                <a:cubicBezTo>
                  <a:pt x="209174" y="2554834"/>
                  <a:pt x="196440" y="2562585"/>
                  <a:pt x="183152" y="2560924"/>
                </a:cubicBezTo>
                <a:cubicBezTo>
                  <a:pt x="169863" y="2558710"/>
                  <a:pt x="160452" y="2547636"/>
                  <a:pt x="162665" y="2536009"/>
                </a:cubicBezTo>
                <a:cubicBezTo>
                  <a:pt x="164881" y="2523828"/>
                  <a:pt x="177061" y="2516076"/>
                  <a:pt x="190349" y="2518291"/>
                </a:cubicBezTo>
                <a:close/>
                <a:moveTo>
                  <a:pt x="14048002" y="2516076"/>
                </a:moveTo>
                <a:cubicBezTo>
                  <a:pt x="14060183" y="2518291"/>
                  <a:pt x="14069042" y="2528257"/>
                  <a:pt x="14066828" y="2539331"/>
                </a:cubicBezTo>
                <a:cubicBezTo>
                  <a:pt x="14065166" y="2550404"/>
                  <a:pt x="14053539" y="2557602"/>
                  <a:pt x="14041358" y="2555387"/>
                </a:cubicBezTo>
                <a:cubicBezTo>
                  <a:pt x="14029177" y="2553173"/>
                  <a:pt x="14020318" y="2543206"/>
                  <a:pt x="14022534" y="2532133"/>
                </a:cubicBezTo>
                <a:cubicBezTo>
                  <a:pt x="14024194" y="2521059"/>
                  <a:pt x="14035267" y="2513862"/>
                  <a:pt x="14048002" y="2516076"/>
                </a:cubicBezTo>
                <a:close/>
                <a:moveTo>
                  <a:pt x="13271194" y="2514416"/>
                </a:moveTo>
                <a:cubicBezTo>
                  <a:pt x="13285590" y="2516631"/>
                  <a:pt x="13295557" y="2528812"/>
                  <a:pt x="13293341" y="2541546"/>
                </a:cubicBezTo>
                <a:cubicBezTo>
                  <a:pt x="13291127" y="2554281"/>
                  <a:pt x="13277839" y="2562586"/>
                  <a:pt x="13263443" y="2560371"/>
                </a:cubicBezTo>
                <a:cubicBezTo>
                  <a:pt x="13249047" y="2558157"/>
                  <a:pt x="13239082" y="2545976"/>
                  <a:pt x="13241296" y="2533241"/>
                </a:cubicBezTo>
                <a:cubicBezTo>
                  <a:pt x="13243510" y="2520507"/>
                  <a:pt x="13256799" y="2512201"/>
                  <a:pt x="13271194" y="2514416"/>
                </a:cubicBezTo>
                <a:close/>
                <a:moveTo>
                  <a:pt x="13679255" y="2512201"/>
                </a:moveTo>
                <a:cubicBezTo>
                  <a:pt x="13692543" y="2514416"/>
                  <a:pt x="13701402" y="2525489"/>
                  <a:pt x="13699741" y="2537116"/>
                </a:cubicBezTo>
                <a:cubicBezTo>
                  <a:pt x="13698079" y="2548743"/>
                  <a:pt x="13685899" y="2556495"/>
                  <a:pt x="13672610" y="2554280"/>
                </a:cubicBezTo>
                <a:cubicBezTo>
                  <a:pt x="13659322" y="2552066"/>
                  <a:pt x="13650463" y="2540992"/>
                  <a:pt x="13652124" y="2529365"/>
                </a:cubicBezTo>
                <a:cubicBezTo>
                  <a:pt x="13653785" y="2517738"/>
                  <a:pt x="13665966" y="2509986"/>
                  <a:pt x="13679255" y="2512201"/>
                </a:cubicBezTo>
                <a:close/>
                <a:moveTo>
                  <a:pt x="11352151" y="2512201"/>
                </a:moveTo>
                <a:cubicBezTo>
                  <a:pt x="11365439" y="2514416"/>
                  <a:pt x="11374298" y="2525489"/>
                  <a:pt x="11372637" y="2537116"/>
                </a:cubicBezTo>
                <a:cubicBezTo>
                  <a:pt x="11370976" y="2548743"/>
                  <a:pt x="11358795" y="2556495"/>
                  <a:pt x="11345507" y="2554280"/>
                </a:cubicBezTo>
                <a:cubicBezTo>
                  <a:pt x="11332218" y="2552066"/>
                  <a:pt x="11323360" y="2540992"/>
                  <a:pt x="11325021" y="2529365"/>
                </a:cubicBezTo>
                <a:cubicBezTo>
                  <a:pt x="11327236" y="2517738"/>
                  <a:pt x="11339416" y="2509986"/>
                  <a:pt x="11352151" y="2512201"/>
                </a:cubicBezTo>
                <a:close/>
                <a:moveTo>
                  <a:pt x="13485468" y="2511094"/>
                </a:moveTo>
                <a:cubicBezTo>
                  <a:pt x="13499310" y="2513309"/>
                  <a:pt x="13508722" y="2524936"/>
                  <a:pt x="13507061" y="2537117"/>
                </a:cubicBezTo>
                <a:cubicBezTo>
                  <a:pt x="13505399" y="2549298"/>
                  <a:pt x="13492665" y="2557603"/>
                  <a:pt x="13478823" y="2555388"/>
                </a:cubicBezTo>
                <a:cubicBezTo>
                  <a:pt x="13464981" y="2553174"/>
                  <a:pt x="13455569" y="2541546"/>
                  <a:pt x="13457230" y="2529366"/>
                </a:cubicBezTo>
                <a:cubicBezTo>
                  <a:pt x="13458891" y="2516631"/>
                  <a:pt x="13471626" y="2508880"/>
                  <a:pt x="13485468" y="2511094"/>
                </a:cubicBezTo>
                <a:close/>
                <a:moveTo>
                  <a:pt x="8723768" y="2511094"/>
                </a:moveTo>
                <a:cubicBezTo>
                  <a:pt x="8735398" y="2512755"/>
                  <a:pt x="8743703" y="2523275"/>
                  <a:pt x="8742042" y="2533795"/>
                </a:cubicBezTo>
                <a:cubicBezTo>
                  <a:pt x="8740381" y="2544314"/>
                  <a:pt x="8729307" y="2551512"/>
                  <a:pt x="8717678" y="2549297"/>
                </a:cubicBezTo>
                <a:cubicBezTo>
                  <a:pt x="8706052" y="2547636"/>
                  <a:pt x="8697745" y="2537117"/>
                  <a:pt x="8699406" y="2526597"/>
                </a:cubicBezTo>
                <a:cubicBezTo>
                  <a:pt x="8701069" y="2516077"/>
                  <a:pt x="8712141" y="2509433"/>
                  <a:pt x="8723768" y="2511094"/>
                </a:cubicBezTo>
                <a:close/>
                <a:moveTo>
                  <a:pt x="16825245" y="2511093"/>
                </a:moveTo>
                <a:cubicBezTo>
                  <a:pt x="16837425" y="2512754"/>
                  <a:pt x="16845731" y="2523274"/>
                  <a:pt x="16844069" y="2533794"/>
                </a:cubicBezTo>
                <a:cubicBezTo>
                  <a:pt x="16842408" y="2544314"/>
                  <a:pt x="16831334" y="2551512"/>
                  <a:pt x="16819154" y="2549851"/>
                </a:cubicBezTo>
                <a:cubicBezTo>
                  <a:pt x="16806973" y="2548190"/>
                  <a:pt x="16798668" y="2537670"/>
                  <a:pt x="16800329" y="2527150"/>
                </a:cubicBezTo>
                <a:cubicBezTo>
                  <a:pt x="16801991" y="2516630"/>
                  <a:pt x="16813064" y="2509432"/>
                  <a:pt x="16825245" y="2511093"/>
                </a:cubicBezTo>
                <a:close/>
                <a:moveTo>
                  <a:pt x="2958222" y="2509987"/>
                </a:moveTo>
                <a:cubicBezTo>
                  <a:pt x="2970955" y="2512202"/>
                  <a:pt x="2979260" y="2522721"/>
                  <a:pt x="2977599" y="2533795"/>
                </a:cubicBezTo>
                <a:lnTo>
                  <a:pt x="2969648" y="2545537"/>
                </a:lnTo>
                <a:lnTo>
                  <a:pt x="2972685" y="2547230"/>
                </a:lnTo>
                <a:cubicBezTo>
                  <a:pt x="2976254" y="2551555"/>
                  <a:pt x="2978015" y="2557024"/>
                  <a:pt x="2977122" y="2562610"/>
                </a:cubicBezTo>
                <a:lnTo>
                  <a:pt x="2972810" y="2568937"/>
                </a:lnTo>
                <a:lnTo>
                  <a:pt x="2973453" y="2569299"/>
                </a:lnTo>
                <a:cubicBezTo>
                  <a:pt x="2977121" y="2573798"/>
                  <a:pt x="2978921" y="2579473"/>
                  <a:pt x="2978090" y="2585287"/>
                </a:cubicBezTo>
                <a:lnTo>
                  <a:pt x="2969522" y="2598107"/>
                </a:lnTo>
                <a:lnTo>
                  <a:pt x="2972593" y="2599820"/>
                </a:lnTo>
                <a:cubicBezTo>
                  <a:pt x="2976399" y="2604388"/>
                  <a:pt x="2978337" y="2610201"/>
                  <a:pt x="2977507" y="2616292"/>
                </a:cubicBezTo>
                <a:cubicBezTo>
                  <a:pt x="2975846" y="2627919"/>
                  <a:pt x="2963111" y="2636225"/>
                  <a:pt x="2949823" y="2634010"/>
                </a:cubicBezTo>
                <a:cubicBezTo>
                  <a:pt x="2936534" y="2631795"/>
                  <a:pt x="2927123" y="2620722"/>
                  <a:pt x="2928783" y="2608541"/>
                </a:cubicBezTo>
                <a:lnTo>
                  <a:pt x="2937916" y="2595103"/>
                </a:lnTo>
                <a:lnTo>
                  <a:pt x="2935112" y="2593523"/>
                </a:lnTo>
                <a:cubicBezTo>
                  <a:pt x="2931443" y="2589024"/>
                  <a:pt x="2929644" y="2583349"/>
                  <a:pt x="2930474" y="2577535"/>
                </a:cubicBezTo>
                <a:lnTo>
                  <a:pt x="2935515" y="2570221"/>
                </a:lnTo>
                <a:lnTo>
                  <a:pt x="2931199" y="2555261"/>
                </a:lnTo>
                <a:lnTo>
                  <a:pt x="2939276" y="2543409"/>
                </a:lnTo>
                <a:lnTo>
                  <a:pt x="2936489" y="2541824"/>
                </a:lnTo>
                <a:cubicBezTo>
                  <a:pt x="2933030" y="2537532"/>
                  <a:pt x="2931369" y="2532134"/>
                  <a:pt x="2932199" y="2526597"/>
                </a:cubicBezTo>
                <a:cubicBezTo>
                  <a:pt x="2934414" y="2515524"/>
                  <a:pt x="2946041" y="2507772"/>
                  <a:pt x="2958222" y="2509987"/>
                </a:cubicBezTo>
                <a:close/>
                <a:moveTo>
                  <a:pt x="13856431" y="2509433"/>
                </a:moveTo>
                <a:cubicBezTo>
                  <a:pt x="13869164" y="2511647"/>
                  <a:pt x="13877469" y="2522167"/>
                  <a:pt x="13875809" y="2533241"/>
                </a:cubicBezTo>
                <a:cubicBezTo>
                  <a:pt x="13874148" y="2544314"/>
                  <a:pt x="13862520" y="2551512"/>
                  <a:pt x="13849785" y="2549851"/>
                </a:cubicBezTo>
                <a:cubicBezTo>
                  <a:pt x="13837052" y="2547636"/>
                  <a:pt x="13828747" y="2537117"/>
                  <a:pt x="13830407" y="2526043"/>
                </a:cubicBezTo>
                <a:cubicBezTo>
                  <a:pt x="13832068" y="2514970"/>
                  <a:pt x="13843696" y="2507218"/>
                  <a:pt x="13856431" y="2509433"/>
                </a:cubicBezTo>
                <a:close/>
                <a:moveTo>
                  <a:pt x="11155596" y="2507218"/>
                </a:moveTo>
                <a:cubicBezTo>
                  <a:pt x="11168330" y="2509433"/>
                  <a:pt x="11177189" y="2519952"/>
                  <a:pt x="11175528" y="2531580"/>
                </a:cubicBezTo>
                <a:cubicBezTo>
                  <a:pt x="11173867" y="2542653"/>
                  <a:pt x="11161687" y="2550405"/>
                  <a:pt x="11149505" y="2548190"/>
                </a:cubicBezTo>
                <a:cubicBezTo>
                  <a:pt x="11136771" y="2545975"/>
                  <a:pt x="11127912" y="2535455"/>
                  <a:pt x="11129573" y="2523828"/>
                </a:cubicBezTo>
                <a:cubicBezTo>
                  <a:pt x="11131234" y="2512755"/>
                  <a:pt x="11142861" y="2505003"/>
                  <a:pt x="11155596" y="2507218"/>
                </a:cubicBezTo>
                <a:close/>
                <a:moveTo>
                  <a:pt x="7793887" y="2506611"/>
                </a:moveTo>
                <a:cubicBezTo>
                  <a:pt x="7806569" y="2508640"/>
                  <a:pt x="7815407" y="2519341"/>
                  <a:pt x="7813613" y="2530513"/>
                </a:cubicBezTo>
                <a:cubicBezTo>
                  <a:pt x="7811825" y="2541684"/>
                  <a:pt x="7800094" y="2549095"/>
                  <a:pt x="7787417" y="2547066"/>
                </a:cubicBezTo>
                <a:cubicBezTo>
                  <a:pt x="7774733" y="2545037"/>
                  <a:pt x="7765900" y="2534335"/>
                  <a:pt x="7767691" y="2523164"/>
                </a:cubicBezTo>
                <a:cubicBezTo>
                  <a:pt x="7769478" y="2511992"/>
                  <a:pt x="7781205" y="2504582"/>
                  <a:pt x="7793887" y="2506611"/>
                </a:cubicBezTo>
                <a:close/>
                <a:moveTo>
                  <a:pt x="2531934" y="2504449"/>
                </a:moveTo>
                <a:cubicBezTo>
                  <a:pt x="2544115" y="2506664"/>
                  <a:pt x="2552420" y="2516630"/>
                  <a:pt x="2550759" y="2527704"/>
                </a:cubicBezTo>
                <a:cubicBezTo>
                  <a:pt x="2549098" y="2538777"/>
                  <a:pt x="2538024" y="2545422"/>
                  <a:pt x="2525843" y="2543760"/>
                </a:cubicBezTo>
                <a:cubicBezTo>
                  <a:pt x="2513662" y="2541546"/>
                  <a:pt x="2505357" y="2531580"/>
                  <a:pt x="2507019" y="2520506"/>
                </a:cubicBezTo>
                <a:cubicBezTo>
                  <a:pt x="2508680" y="2509433"/>
                  <a:pt x="2519753" y="2502235"/>
                  <a:pt x="2531934" y="2504449"/>
                </a:cubicBezTo>
                <a:close/>
                <a:moveTo>
                  <a:pt x="21036988" y="2502934"/>
                </a:moveTo>
                <a:cubicBezTo>
                  <a:pt x="21049064" y="2504867"/>
                  <a:pt x="21057486" y="2514999"/>
                  <a:pt x="21055794" y="2525568"/>
                </a:cubicBezTo>
                <a:cubicBezTo>
                  <a:pt x="21054104" y="2536135"/>
                  <a:pt x="21042942" y="2543136"/>
                  <a:pt x="21030864" y="2541203"/>
                </a:cubicBezTo>
                <a:cubicBezTo>
                  <a:pt x="21018786" y="2539271"/>
                  <a:pt x="21010366" y="2529137"/>
                  <a:pt x="21012058" y="2518569"/>
                </a:cubicBezTo>
                <a:cubicBezTo>
                  <a:pt x="21013748" y="2508001"/>
                  <a:pt x="21024910" y="2501001"/>
                  <a:pt x="21036988" y="2502934"/>
                </a:cubicBezTo>
                <a:close/>
                <a:moveTo>
                  <a:pt x="11756888" y="2501681"/>
                </a:moveTo>
                <a:cubicBezTo>
                  <a:pt x="11770730" y="2503896"/>
                  <a:pt x="11780697" y="2516076"/>
                  <a:pt x="11778483" y="2528257"/>
                </a:cubicBezTo>
                <a:cubicBezTo>
                  <a:pt x="11776267" y="2540438"/>
                  <a:pt x="11763534" y="2548743"/>
                  <a:pt x="11749692" y="2546529"/>
                </a:cubicBezTo>
                <a:cubicBezTo>
                  <a:pt x="11735850" y="2544314"/>
                  <a:pt x="11725883" y="2532133"/>
                  <a:pt x="11728097" y="2519952"/>
                </a:cubicBezTo>
                <a:cubicBezTo>
                  <a:pt x="11729759" y="2507771"/>
                  <a:pt x="11743046" y="2499466"/>
                  <a:pt x="11756888" y="2501681"/>
                </a:cubicBezTo>
                <a:close/>
                <a:moveTo>
                  <a:pt x="14234591" y="2501128"/>
                </a:moveTo>
                <a:cubicBezTo>
                  <a:pt x="14246773" y="2502789"/>
                  <a:pt x="14255079" y="2513309"/>
                  <a:pt x="14253417" y="2523828"/>
                </a:cubicBezTo>
                <a:cubicBezTo>
                  <a:pt x="14251756" y="2534348"/>
                  <a:pt x="14240682" y="2541546"/>
                  <a:pt x="14228502" y="2539332"/>
                </a:cubicBezTo>
                <a:cubicBezTo>
                  <a:pt x="14216321" y="2537670"/>
                  <a:pt x="14208016" y="2527151"/>
                  <a:pt x="14209676" y="2516631"/>
                </a:cubicBezTo>
                <a:cubicBezTo>
                  <a:pt x="14211337" y="2506665"/>
                  <a:pt x="14222411" y="2499467"/>
                  <a:pt x="14234591" y="2501128"/>
                </a:cubicBezTo>
                <a:close/>
                <a:moveTo>
                  <a:pt x="2744539" y="2500020"/>
                </a:moveTo>
                <a:cubicBezTo>
                  <a:pt x="2756720" y="2502235"/>
                  <a:pt x="2765025" y="2512201"/>
                  <a:pt x="2763364" y="2523275"/>
                </a:cubicBezTo>
                <a:cubicBezTo>
                  <a:pt x="2761704" y="2534348"/>
                  <a:pt x="2750076" y="2540992"/>
                  <a:pt x="2737896" y="2539331"/>
                </a:cubicBezTo>
                <a:cubicBezTo>
                  <a:pt x="2725715" y="2537117"/>
                  <a:pt x="2717410" y="2527150"/>
                  <a:pt x="2719071" y="2516077"/>
                </a:cubicBezTo>
                <a:cubicBezTo>
                  <a:pt x="2720733" y="2505003"/>
                  <a:pt x="2732359" y="2497806"/>
                  <a:pt x="2744539" y="2500020"/>
                </a:cubicBezTo>
                <a:close/>
                <a:moveTo>
                  <a:pt x="20911930" y="2498359"/>
                </a:moveTo>
                <a:cubicBezTo>
                  <a:pt x="20924666" y="2500573"/>
                  <a:pt x="20933526" y="2511093"/>
                  <a:pt x="20931862" y="2522721"/>
                </a:cubicBezTo>
                <a:cubicBezTo>
                  <a:pt x="20930202" y="2533794"/>
                  <a:pt x="20918022" y="2541546"/>
                  <a:pt x="20905286" y="2539331"/>
                </a:cubicBezTo>
                <a:cubicBezTo>
                  <a:pt x="20892552" y="2537116"/>
                  <a:pt x="20883694" y="2526596"/>
                  <a:pt x="20885354" y="2514969"/>
                </a:cubicBezTo>
                <a:cubicBezTo>
                  <a:pt x="20887570" y="2503896"/>
                  <a:pt x="20899198" y="2496144"/>
                  <a:pt x="20911930" y="2498359"/>
                </a:cubicBezTo>
                <a:close/>
                <a:moveTo>
                  <a:pt x="16030718" y="2498359"/>
                </a:moveTo>
                <a:cubicBezTo>
                  <a:pt x="16042345" y="2500020"/>
                  <a:pt x="16050097" y="2509986"/>
                  <a:pt x="16048436" y="2520506"/>
                </a:cubicBezTo>
                <a:cubicBezTo>
                  <a:pt x="16046774" y="2531026"/>
                  <a:pt x="16036255" y="2537670"/>
                  <a:pt x="16024627" y="2535456"/>
                </a:cubicBezTo>
                <a:cubicBezTo>
                  <a:pt x="16013001" y="2533795"/>
                  <a:pt x="16005249" y="2523828"/>
                  <a:pt x="16006910" y="2513309"/>
                </a:cubicBezTo>
                <a:cubicBezTo>
                  <a:pt x="16008571" y="2503342"/>
                  <a:pt x="16019090" y="2496145"/>
                  <a:pt x="16030718" y="2498359"/>
                </a:cubicBezTo>
                <a:close/>
                <a:moveTo>
                  <a:pt x="17926507" y="2491715"/>
                </a:moveTo>
                <a:cubicBezTo>
                  <a:pt x="17939242" y="2493929"/>
                  <a:pt x="17948101" y="2504449"/>
                  <a:pt x="17945886" y="2515523"/>
                </a:cubicBezTo>
                <a:cubicBezTo>
                  <a:pt x="17944225" y="2526596"/>
                  <a:pt x="17932598" y="2534348"/>
                  <a:pt x="17919863" y="2532133"/>
                </a:cubicBezTo>
                <a:cubicBezTo>
                  <a:pt x="17907129" y="2529918"/>
                  <a:pt x="17898270" y="2519399"/>
                  <a:pt x="17900485" y="2508325"/>
                </a:cubicBezTo>
                <a:cubicBezTo>
                  <a:pt x="17902146" y="2497252"/>
                  <a:pt x="17913772" y="2489500"/>
                  <a:pt x="17926507" y="2491715"/>
                </a:cubicBezTo>
                <a:close/>
                <a:moveTo>
                  <a:pt x="19453546" y="2489500"/>
                </a:moveTo>
                <a:cubicBezTo>
                  <a:pt x="19466282" y="2491715"/>
                  <a:pt x="19475694" y="2502788"/>
                  <a:pt x="19473478" y="2513862"/>
                </a:cubicBezTo>
                <a:cubicBezTo>
                  <a:pt x="19471818" y="2525489"/>
                  <a:pt x="19459638" y="2533240"/>
                  <a:pt x="19446902" y="2531026"/>
                </a:cubicBezTo>
                <a:cubicBezTo>
                  <a:pt x="19434168" y="2528811"/>
                  <a:pt x="19424756" y="2517737"/>
                  <a:pt x="19426970" y="2506664"/>
                </a:cubicBezTo>
                <a:cubicBezTo>
                  <a:pt x="19428630" y="2495037"/>
                  <a:pt x="19440258" y="2487285"/>
                  <a:pt x="19453546" y="2489500"/>
                </a:cubicBezTo>
                <a:close/>
                <a:moveTo>
                  <a:pt x="8217093" y="2488946"/>
                </a:moveTo>
                <a:cubicBezTo>
                  <a:pt x="8229275" y="2490607"/>
                  <a:pt x="8237577" y="2501127"/>
                  <a:pt x="8235919" y="2511647"/>
                </a:cubicBezTo>
                <a:cubicBezTo>
                  <a:pt x="8234258" y="2522167"/>
                  <a:pt x="8223182" y="2529365"/>
                  <a:pt x="8211005" y="2527704"/>
                </a:cubicBezTo>
                <a:cubicBezTo>
                  <a:pt x="8198821" y="2526043"/>
                  <a:pt x="8190515" y="2515523"/>
                  <a:pt x="8192177" y="2505003"/>
                </a:cubicBezTo>
                <a:cubicBezTo>
                  <a:pt x="8193839" y="2493929"/>
                  <a:pt x="8204909" y="2486732"/>
                  <a:pt x="8217093" y="2488946"/>
                </a:cubicBezTo>
                <a:close/>
                <a:moveTo>
                  <a:pt x="11563101" y="2488393"/>
                </a:moveTo>
                <a:cubicBezTo>
                  <a:pt x="11576390" y="2490608"/>
                  <a:pt x="11585802" y="2501681"/>
                  <a:pt x="11583588" y="2513862"/>
                </a:cubicBezTo>
                <a:cubicBezTo>
                  <a:pt x="11581927" y="2525489"/>
                  <a:pt x="11569192" y="2533795"/>
                  <a:pt x="11555904" y="2531580"/>
                </a:cubicBezTo>
                <a:cubicBezTo>
                  <a:pt x="11542615" y="2529365"/>
                  <a:pt x="11533203" y="2518292"/>
                  <a:pt x="11535417" y="2506111"/>
                </a:cubicBezTo>
                <a:cubicBezTo>
                  <a:pt x="11537079" y="2493930"/>
                  <a:pt x="11549813" y="2486178"/>
                  <a:pt x="11563101" y="2488393"/>
                </a:cubicBezTo>
                <a:close/>
                <a:moveTo>
                  <a:pt x="13028684" y="2486179"/>
                </a:moveTo>
                <a:cubicBezTo>
                  <a:pt x="13043633" y="2488393"/>
                  <a:pt x="13053600" y="2501128"/>
                  <a:pt x="13051384" y="2514416"/>
                </a:cubicBezTo>
                <a:cubicBezTo>
                  <a:pt x="13049170" y="2527705"/>
                  <a:pt x="13035328" y="2536010"/>
                  <a:pt x="13020932" y="2533795"/>
                </a:cubicBezTo>
                <a:cubicBezTo>
                  <a:pt x="13005983" y="2531580"/>
                  <a:pt x="12996016" y="2518846"/>
                  <a:pt x="12998232" y="2505557"/>
                </a:cubicBezTo>
                <a:cubicBezTo>
                  <a:pt x="12999892" y="2492823"/>
                  <a:pt x="13013734" y="2483964"/>
                  <a:pt x="13028684" y="2486179"/>
                </a:cubicBezTo>
                <a:close/>
                <a:moveTo>
                  <a:pt x="20337768" y="2485625"/>
                </a:moveTo>
                <a:cubicBezTo>
                  <a:pt x="20351058" y="2487840"/>
                  <a:pt x="20360470" y="2498913"/>
                  <a:pt x="20358254" y="2511094"/>
                </a:cubicBezTo>
                <a:cubicBezTo>
                  <a:pt x="20356594" y="2522721"/>
                  <a:pt x="20343858" y="2530473"/>
                  <a:pt x="20330570" y="2528812"/>
                </a:cubicBezTo>
                <a:cubicBezTo>
                  <a:pt x="20317282" y="2526597"/>
                  <a:pt x="20307870" y="2515524"/>
                  <a:pt x="20310084" y="2503343"/>
                </a:cubicBezTo>
                <a:cubicBezTo>
                  <a:pt x="20311746" y="2491162"/>
                  <a:pt x="20324480" y="2483410"/>
                  <a:pt x="20337768" y="2485625"/>
                </a:cubicBezTo>
                <a:close/>
                <a:moveTo>
                  <a:pt x="21690954" y="2485071"/>
                </a:moveTo>
                <a:cubicBezTo>
                  <a:pt x="21703134" y="2486732"/>
                  <a:pt x="21711442" y="2497252"/>
                  <a:pt x="21709778" y="2507772"/>
                </a:cubicBezTo>
                <a:cubicBezTo>
                  <a:pt x="21708118" y="2518291"/>
                  <a:pt x="21697044" y="2525489"/>
                  <a:pt x="21684864" y="2523275"/>
                </a:cubicBezTo>
                <a:cubicBezTo>
                  <a:pt x="21672682" y="2521613"/>
                  <a:pt x="21664378" y="2511094"/>
                  <a:pt x="21666038" y="2500574"/>
                </a:cubicBezTo>
                <a:cubicBezTo>
                  <a:pt x="21668254" y="2490054"/>
                  <a:pt x="21679326" y="2483410"/>
                  <a:pt x="21690954" y="2485071"/>
                </a:cubicBezTo>
                <a:close/>
                <a:moveTo>
                  <a:pt x="10971221" y="2482856"/>
                </a:moveTo>
                <a:cubicBezTo>
                  <a:pt x="10983402" y="2485071"/>
                  <a:pt x="10992261" y="2495591"/>
                  <a:pt x="10990600" y="2506664"/>
                </a:cubicBezTo>
                <a:cubicBezTo>
                  <a:pt x="10988939" y="2517738"/>
                  <a:pt x="10977312" y="2524935"/>
                  <a:pt x="10965131" y="2523274"/>
                </a:cubicBezTo>
                <a:cubicBezTo>
                  <a:pt x="10952950" y="2521059"/>
                  <a:pt x="10944091" y="2510540"/>
                  <a:pt x="10945752" y="2499466"/>
                </a:cubicBezTo>
                <a:cubicBezTo>
                  <a:pt x="10947413" y="2488393"/>
                  <a:pt x="10958487" y="2481195"/>
                  <a:pt x="10971221" y="2482856"/>
                </a:cubicBezTo>
                <a:close/>
                <a:moveTo>
                  <a:pt x="20869298" y="2481195"/>
                </a:moveTo>
                <a:cubicBezTo>
                  <a:pt x="20882586" y="2483410"/>
                  <a:pt x="20891446" y="2494483"/>
                  <a:pt x="20889782" y="2506110"/>
                </a:cubicBezTo>
                <a:cubicBezTo>
                  <a:pt x="20888122" y="2517738"/>
                  <a:pt x="20875942" y="2525489"/>
                  <a:pt x="20862654" y="2523274"/>
                </a:cubicBezTo>
                <a:cubicBezTo>
                  <a:pt x="20849366" y="2521060"/>
                  <a:pt x="20840506" y="2509986"/>
                  <a:pt x="20842168" y="2498359"/>
                </a:cubicBezTo>
                <a:cubicBezTo>
                  <a:pt x="20844382" y="2486732"/>
                  <a:pt x="20856010" y="2478980"/>
                  <a:pt x="20869298" y="2481195"/>
                </a:cubicBezTo>
                <a:close/>
                <a:moveTo>
                  <a:pt x="16529580" y="2480087"/>
                </a:moveTo>
                <a:cubicBezTo>
                  <a:pt x="16541208" y="2481748"/>
                  <a:pt x="16549513" y="2492268"/>
                  <a:pt x="16547852" y="2502234"/>
                </a:cubicBezTo>
                <a:cubicBezTo>
                  <a:pt x="16546190" y="2512754"/>
                  <a:pt x="16535117" y="2519398"/>
                  <a:pt x="16523490" y="2517737"/>
                </a:cubicBezTo>
                <a:cubicBezTo>
                  <a:pt x="16511863" y="2516076"/>
                  <a:pt x="16503557" y="2505557"/>
                  <a:pt x="16505219" y="2495590"/>
                </a:cubicBezTo>
                <a:cubicBezTo>
                  <a:pt x="16506880" y="2485070"/>
                  <a:pt x="16517399" y="2477873"/>
                  <a:pt x="16529580" y="2480087"/>
                </a:cubicBezTo>
                <a:close/>
                <a:moveTo>
                  <a:pt x="20580278" y="2477873"/>
                </a:moveTo>
                <a:cubicBezTo>
                  <a:pt x="20593566" y="2480088"/>
                  <a:pt x="20602980" y="2491161"/>
                  <a:pt x="20600766" y="2503342"/>
                </a:cubicBezTo>
                <a:cubicBezTo>
                  <a:pt x="20599104" y="2514969"/>
                  <a:pt x="20586370" y="2522721"/>
                  <a:pt x="20573082" y="2521060"/>
                </a:cubicBezTo>
                <a:cubicBezTo>
                  <a:pt x="20559794" y="2518845"/>
                  <a:pt x="20550382" y="2507772"/>
                  <a:pt x="20552594" y="2495591"/>
                </a:cubicBezTo>
                <a:cubicBezTo>
                  <a:pt x="20554810" y="2483410"/>
                  <a:pt x="20566990" y="2475658"/>
                  <a:pt x="20580278" y="2477873"/>
                </a:cubicBezTo>
                <a:close/>
                <a:moveTo>
                  <a:pt x="9630794" y="2477873"/>
                </a:moveTo>
                <a:cubicBezTo>
                  <a:pt x="9642421" y="2479534"/>
                  <a:pt x="9650727" y="2489500"/>
                  <a:pt x="9649066" y="2500020"/>
                </a:cubicBezTo>
                <a:cubicBezTo>
                  <a:pt x="9647404" y="2510540"/>
                  <a:pt x="9636884" y="2517184"/>
                  <a:pt x="9625255" y="2515523"/>
                </a:cubicBezTo>
                <a:cubicBezTo>
                  <a:pt x="9613628" y="2513862"/>
                  <a:pt x="9605322" y="2503896"/>
                  <a:pt x="9606983" y="2493376"/>
                </a:cubicBezTo>
                <a:cubicBezTo>
                  <a:pt x="9608091" y="2482856"/>
                  <a:pt x="9619165" y="2476212"/>
                  <a:pt x="9630794" y="2477873"/>
                </a:cubicBezTo>
                <a:close/>
                <a:moveTo>
                  <a:pt x="708062" y="2477873"/>
                </a:moveTo>
                <a:cubicBezTo>
                  <a:pt x="720797" y="2480088"/>
                  <a:pt x="730209" y="2491161"/>
                  <a:pt x="727994" y="2502235"/>
                </a:cubicBezTo>
                <a:cubicBezTo>
                  <a:pt x="726332" y="2513862"/>
                  <a:pt x="714153" y="2521613"/>
                  <a:pt x="700864" y="2519399"/>
                </a:cubicBezTo>
                <a:cubicBezTo>
                  <a:pt x="688130" y="2517184"/>
                  <a:pt x="678717" y="2506110"/>
                  <a:pt x="680932" y="2495037"/>
                </a:cubicBezTo>
                <a:cubicBezTo>
                  <a:pt x="683147" y="2483410"/>
                  <a:pt x="694774" y="2475658"/>
                  <a:pt x="708062" y="2477873"/>
                </a:cubicBezTo>
                <a:close/>
                <a:moveTo>
                  <a:pt x="2324310" y="2476212"/>
                </a:moveTo>
                <a:cubicBezTo>
                  <a:pt x="2336491" y="2478427"/>
                  <a:pt x="2344796" y="2488393"/>
                  <a:pt x="2343135" y="2499467"/>
                </a:cubicBezTo>
                <a:cubicBezTo>
                  <a:pt x="2341474" y="2509987"/>
                  <a:pt x="2330400" y="2517184"/>
                  <a:pt x="2318219" y="2515523"/>
                </a:cubicBezTo>
                <a:cubicBezTo>
                  <a:pt x="2306039" y="2513309"/>
                  <a:pt x="2297734" y="2503343"/>
                  <a:pt x="2299395" y="2492269"/>
                </a:cubicBezTo>
                <a:cubicBezTo>
                  <a:pt x="2301056" y="2481195"/>
                  <a:pt x="2312129" y="2473998"/>
                  <a:pt x="2324310" y="2476212"/>
                </a:cubicBezTo>
                <a:close/>
                <a:moveTo>
                  <a:pt x="8520558" y="2475658"/>
                </a:moveTo>
                <a:cubicBezTo>
                  <a:pt x="8532188" y="2477319"/>
                  <a:pt x="8540490" y="2487839"/>
                  <a:pt x="8538828" y="2498359"/>
                </a:cubicBezTo>
                <a:cubicBezTo>
                  <a:pt x="8537169" y="2508879"/>
                  <a:pt x="8526093" y="2516077"/>
                  <a:pt x="8514467" y="2513862"/>
                </a:cubicBezTo>
                <a:cubicBezTo>
                  <a:pt x="8502841" y="2512201"/>
                  <a:pt x="8494532" y="2501681"/>
                  <a:pt x="8496193" y="2491161"/>
                </a:cubicBezTo>
                <a:cubicBezTo>
                  <a:pt x="8497858" y="2480641"/>
                  <a:pt x="8508928" y="2473444"/>
                  <a:pt x="8520558" y="2475658"/>
                </a:cubicBezTo>
                <a:close/>
                <a:moveTo>
                  <a:pt x="10409826" y="2475105"/>
                </a:moveTo>
                <a:cubicBezTo>
                  <a:pt x="10421454" y="2476766"/>
                  <a:pt x="10429760" y="2487286"/>
                  <a:pt x="10428099" y="2497806"/>
                </a:cubicBezTo>
                <a:cubicBezTo>
                  <a:pt x="10426438" y="2508325"/>
                  <a:pt x="10415364" y="2515523"/>
                  <a:pt x="10403735" y="2513308"/>
                </a:cubicBezTo>
                <a:cubicBezTo>
                  <a:pt x="10392108" y="2511648"/>
                  <a:pt x="10383803" y="2501128"/>
                  <a:pt x="10385464" y="2490608"/>
                </a:cubicBezTo>
                <a:cubicBezTo>
                  <a:pt x="10386570" y="2480642"/>
                  <a:pt x="10397645" y="2473444"/>
                  <a:pt x="10409826" y="2475105"/>
                </a:cubicBezTo>
                <a:close/>
                <a:moveTo>
                  <a:pt x="9425363" y="2475105"/>
                </a:moveTo>
                <a:cubicBezTo>
                  <a:pt x="9436992" y="2476766"/>
                  <a:pt x="9445299" y="2486732"/>
                  <a:pt x="9443637" y="2497252"/>
                </a:cubicBezTo>
                <a:cubicBezTo>
                  <a:pt x="9441977" y="2507772"/>
                  <a:pt x="9431455" y="2514416"/>
                  <a:pt x="9419828" y="2512755"/>
                </a:cubicBezTo>
                <a:cubicBezTo>
                  <a:pt x="9408201" y="2511094"/>
                  <a:pt x="9399893" y="2501128"/>
                  <a:pt x="9401555" y="2490608"/>
                </a:cubicBezTo>
                <a:cubicBezTo>
                  <a:pt x="9403214" y="2480088"/>
                  <a:pt x="9413735" y="2473444"/>
                  <a:pt x="9425363" y="2475105"/>
                </a:cubicBezTo>
                <a:close/>
                <a:moveTo>
                  <a:pt x="17367847" y="2473443"/>
                </a:moveTo>
                <a:cubicBezTo>
                  <a:pt x="17380028" y="2475658"/>
                  <a:pt x="17388887" y="2485624"/>
                  <a:pt x="17387226" y="2496698"/>
                </a:cubicBezTo>
                <a:cubicBezTo>
                  <a:pt x="17385564" y="2507771"/>
                  <a:pt x="17373937" y="2514969"/>
                  <a:pt x="17361756" y="2512754"/>
                </a:cubicBezTo>
                <a:cubicBezTo>
                  <a:pt x="17349576" y="2510540"/>
                  <a:pt x="17340716" y="2500574"/>
                  <a:pt x="17342377" y="2489500"/>
                </a:cubicBezTo>
                <a:cubicBezTo>
                  <a:pt x="17344039" y="2478980"/>
                  <a:pt x="17355112" y="2471782"/>
                  <a:pt x="17367847" y="2473443"/>
                </a:cubicBezTo>
                <a:close/>
                <a:moveTo>
                  <a:pt x="12240802" y="2471229"/>
                </a:moveTo>
                <a:cubicBezTo>
                  <a:pt x="12255751" y="2473444"/>
                  <a:pt x="12265718" y="2486179"/>
                  <a:pt x="12263502" y="2498913"/>
                </a:cubicBezTo>
                <a:cubicBezTo>
                  <a:pt x="12261288" y="2512202"/>
                  <a:pt x="12248000" y="2520507"/>
                  <a:pt x="12233050" y="2518292"/>
                </a:cubicBezTo>
                <a:cubicBezTo>
                  <a:pt x="12218101" y="2516077"/>
                  <a:pt x="12208134" y="2503343"/>
                  <a:pt x="12210350" y="2490608"/>
                </a:cubicBezTo>
                <a:cubicBezTo>
                  <a:pt x="12212564" y="2477320"/>
                  <a:pt x="12226406" y="2469015"/>
                  <a:pt x="12240802" y="2471229"/>
                </a:cubicBezTo>
                <a:close/>
                <a:moveTo>
                  <a:pt x="14792697" y="2469014"/>
                </a:moveTo>
                <a:cubicBezTo>
                  <a:pt x="14804325" y="2470675"/>
                  <a:pt x="14812076" y="2480642"/>
                  <a:pt x="14810414" y="2490608"/>
                </a:cubicBezTo>
                <a:cubicBezTo>
                  <a:pt x="14808754" y="2500574"/>
                  <a:pt x="14798234" y="2507772"/>
                  <a:pt x="14786607" y="2505557"/>
                </a:cubicBezTo>
                <a:cubicBezTo>
                  <a:pt x="14774980" y="2503896"/>
                  <a:pt x="14767229" y="2493930"/>
                  <a:pt x="14768889" y="2483964"/>
                </a:cubicBezTo>
                <a:cubicBezTo>
                  <a:pt x="14770550" y="2473997"/>
                  <a:pt x="14781071" y="2467353"/>
                  <a:pt x="14792697" y="2469014"/>
                </a:cubicBezTo>
                <a:close/>
                <a:moveTo>
                  <a:pt x="11995523" y="2467907"/>
                </a:moveTo>
                <a:cubicBezTo>
                  <a:pt x="12009919" y="2470122"/>
                  <a:pt x="12019885" y="2482303"/>
                  <a:pt x="12017670" y="2495037"/>
                </a:cubicBezTo>
                <a:cubicBezTo>
                  <a:pt x="12015456" y="2507772"/>
                  <a:pt x="12002167" y="2516077"/>
                  <a:pt x="11987772" y="2513862"/>
                </a:cubicBezTo>
                <a:cubicBezTo>
                  <a:pt x="11973376" y="2511648"/>
                  <a:pt x="11963410" y="2499467"/>
                  <a:pt x="11965625" y="2486732"/>
                </a:cubicBezTo>
                <a:cubicBezTo>
                  <a:pt x="11967839" y="2473997"/>
                  <a:pt x="11981127" y="2465692"/>
                  <a:pt x="11995523" y="2467907"/>
                </a:cubicBezTo>
                <a:close/>
                <a:moveTo>
                  <a:pt x="14416751" y="2467354"/>
                </a:moveTo>
                <a:cubicBezTo>
                  <a:pt x="14428377" y="2469015"/>
                  <a:pt x="14436683" y="2478981"/>
                  <a:pt x="14435023" y="2489501"/>
                </a:cubicBezTo>
                <a:cubicBezTo>
                  <a:pt x="14433361" y="2500021"/>
                  <a:pt x="14422288" y="2506665"/>
                  <a:pt x="14410660" y="2505004"/>
                </a:cubicBezTo>
                <a:cubicBezTo>
                  <a:pt x="14399034" y="2503343"/>
                  <a:pt x="14390728" y="2493376"/>
                  <a:pt x="14392388" y="2482857"/>
                </a:cubicBezTo>
                <a:cubicBezTo>
                  <a:pt x="14394050" y="2472337"/>
                  <a:pt x="14405123" y="2465693"/>
                  <a:pt x="14416751" y="2467354"/>
                </a:cubicBezTo>
                <a:close/>
                <a:moveTo>
                  <a:pt x="2962130" y="2466799"/>
                </a:moveTo>
                <a:cubicBezTo>
                  <a:pt x="2974310" y="2469014"/>
                  <a:pt x="2982615" y="2478980"/>
                  <a:pt x="2980954" y="2490054"/>
                </a:cubicBezTo>
                <a:cubicBezTo>
                  <a:pt x="2979293" y="2501127"/>
                  <a:pt x="2967666" y="2507771"/>
                  <a:pt x="2955485" y="2506110"/>
                </a:cubicBezTo>
                <a:cubicBezTo>
                  <a:pt x="2943305" y="2503896"/>
                  <a:pt x="2935000" y="2493929"/>
                  <a:pt x="2936661" y="2482856"/>
                </a:cubicBezTo>
                <a:cubicBezTo>
                  <a:pt x="2938876" y="2471782"/>
                  <a:pt x="2949949" y="2464585"/>
                  <a:pt x="2962130" y="2466799"/>
                </a:cubicBezTo>
                <a:close/>
                <a:moveTo>
                  <a:pt x="13837052" y="2465692"/>
                </a:moveTo>
                <a:cubicBezTo>
                  <a:pt x="13849233" y="2467907"/>
                  <a:pt x="13858091" y="2477873"/>
                  <a:pt x="13855876" y="2488947"/>
                </a:cubicBezTo>
                <a:cubicBezTo>
                  <a:pt x="13854215" y="2500020"/>
                  <a:pt x="13842589" y="2507218"/>
                  <a:pt x="13830407" y="2505003"/>
                </a:cubicBezTo>
                <a:cubicBezTo>
                  <a:pt x="13818226" y="2502789"/>
                  <a:pt x="13809368" y="2492823"/>
                  <a:pt x="13811582" y="2481749"/>
                </a:cubicBezTo>
                <a:cubicBezTo>
                  <a:pt x="13813244" y="2470676"/>
                  <a:pt x="13824317" y="2463478"/>
                  <a:pt x="13837052" y="2465692"/>
                </a:cubicBezTo>
                <a:close/>
                <a:moveTo>
                  <a:pt x="9838992" y="2464031"/>
                </a:moveTo>
                <a:cubicBezTo>
                  <a:pt x="9850618" y="2465692"/>
                  <a:pt x="9858925" y="2475658"/>
                  <a:pt x="9857263" y="2486178"/>
                </a:cubicBezTo>
                <a:cubicBezTo>
                  <a:pt x="9855602" y="2496698"/>
                  <a:pt x="9845081" y="2503342"/>
                  <a:pt x="9833454" y="2501681"/>
                </a:cubicBezTo>
                <a:cubicBezTo>
                  <a:pt x="9821825" y="2500020"/>
                  <a:pt x="9813519" y="2490054"/>
                  <a:pt x="9815182" y="2479534"/>
                </a:cubicBezTo>
                <a:cubicBezTo>
                  <a:pt x="9816289" y="2469014"/>
                  <a:pt x="9827364" y="2462370"/>
                  <a:pt x="9838992" y="2464031"/>
                </a:cubicBezTo>
                <a:close/>
                <a:moveTo>
                  <a:pt x="1199197" y="2462924"/>
                </a:moveTo>
                <a:cubicBezTo>
                  <a:pt x="1211931" y="2465139"/>
                  <a:pt x="1220790" y="2475658"/>
                  <a:pt x="1219129" y="2486732"/>
                </a:cubicBezTo>
                <a:cubicBezTo>
                  <a:pt x="1217468" y="2497805"/>
                  <a:pt x="1205842" y="2505557"/>
                  <a:pt x="1193107" y="2503342"/>
                </a:cubicBezTo>
                <a:cubicBezTo>
                  <a:pt x="1180373" y="2501128"/>
                  <a:pt x="1171514" y="2490608"/>
                  <a:pt x="1173175" y="2479534"/>
                </a:cubicBezTo>
                <a:cubicBezTo>
                  <a:pt x="1174836" y="2468461"/>
                  <a:pt x="1186463" y="2460709"/>
                  <a:pt x="1199197" y="2462924"/>
                </a:cubicBezTo>
                <a:close/>
                <a:moveTo>
                  <a:pt x="18159606" y="2461817"/>
                </a:moveTo>
                <a:cubicBezTo>
                  <a:pt x="18172340" y="2464032"/>
                  <a:pt x="18181198" y="2474551"/>
                  <a:pt x="18178984" y="2485625"/>
                </a:cubicBezTo>
                <a:cubicBezTo>
                  <a:pt x="18177323" y="2496698"/>
                  <a:pt x="18165695" y="2504450"/>
                  <a:pt x="18152962" y="2502235"/>
                </a:cubicBezTo>
                <a:cubicBezTo>
                  <a:pt x="18140227" y="2500021"/>
                  <a:pt x="18131367" y="2489501"/>
                  <a:pt x="18133583" y="2478427"/>
                </a:cubicBezTo>
                <a:cubicBezTo>
                  <a:pt x="18135243" y="2467354"/>
                  <a:pt x="18146871" y="2460156"/>
                  <a:pt x="18159606" y="2461817"/>
                </a:cubicBezTo>
                <a:close/>
                <a:moveTo>
                  <a:pt x="9222705" y="2459602"/>
                </a:moveTo>
                <a:cubicBezTo>
                  <a:pt x="9234332" y="2461263"/>
                  <a:pt x="9242638" y="2471229"/>
                  <a:pt x="9240977" y="2481749"/>
                </a:cubicBezTo>
                <a:cubicBezTo>
                  <a:pt x="9239316" y="2492269"/>
                  <a:pt x="9228796" y="2498913"/>
                  <a:pt x="9217169" y="2497252"/>
                </a:cubicBezTo>
                <a:cubicBezTo>
                  <a:pt x="9205539" y="2495591"/>
                  <a:pt x="9197234" y="2485624"/>
                  <a:pt x="9198896" y="2475105"/>
                </a:cubicBezTo>
                <a:cubicBezTo>
                  <a:pt x="9200556" y="2464585"/>
                  <a:pt x="9211076" y="2457941"/>
                  <a:pt x="9222705" y="2459602"/>
                </a:cubicBezTo>
                <a:close/>
                <a:moveTo>
                  <a:pt x="7463413" y="2459048"/>
                </a:moveTo>
                <a:cubicBezTo>
                  <a:pt x="7476142" y="2461263"/>
                  <a:pt x="7485557" y="2471783"/>
                  <a:pt x="7483344" y="2483410"/>
                </a:cubicBezTo>
                <a:cubicBezTo>
                  <a:pt x="7481681" y="2495037"/>
                  <a:pt x="7469500" y="2502235"/>
                  <a:pt x="7456761" y="2500574"/>
                </a:cubicBezTo>
                <a:cubicBezTo>
                  <a:pt x="7444032" y="2498359"/>
                  <a:pt x="7434618" y="2487839"/>
                  <a:pt x="7436835" y="2476212"/>
                </a:cubicBezTo>
                <a:cubicBezTo>
                  <a:pt x="7439047" y="2464585"/>
                  <a:pt x="7450672" y="2457387"/>
                  <a:pt x="7463413" y="2459048"/>
                </a:cubicBezTo>
                <a:close/>
                <a:moveTo>
                  <a:pt x="13263997" y="2458495"/>
                </a:moveTo>
                <a:cubicBezTo>
                  <a:pt x="13277839" y="2460710"/>
                  <a:pt x="13287804" y="2472890"/>
                  <a:pt x="13285590" y="2485071"/>
                </a:cubicBezTo>
                <a:cubicBezTo>
                  <a:pt x="13283375" y="2497806"/>
                  <a:pt x="13270641" y="2505557"/>
                  <a:pt x="13256799" y="2503343"/>
                </a:cubicBezTo>
                <a:cubicBezTo>
                  <a:pt x="13242957" y="2501128"/>
                  <a:pt x="13232990" y="2488947"/>
                  <a:pt x="13235204" y="2476766"/>
                </a:cubicBezTo>
                <a:cubicBezTo>
                  <a:pt x="13237420" y="2464585"/>
                  <a:pt x="13249601" y="2456280"/>
                  <a:pt x="13263997" y="2458495"/>
                </a:cubicBezTo>
                <a:close/>
                <a:moveTo>
                  <a:pt x="6740796" y="2457941"/>
                </a:moveTo>
                <a:cubicBezTo>
                  <a:pt x="6754100" y="2460156"/>
                  <a:pt x="6763506" y="2471783"/>
                  <a:pt x="6761845" y="2483410"/>
                </a:cubicBezTo>
                <a:cubicBezTo>
                  <a:pt x="6760183" y="2495591"/>
                  <a:pt x="6747460" y="2503343"/>
                  <a:pt x="6734155" y="2501128"/>
                </a:cubicBezTo>
                <a:cubicBezTo>
                  <a:pt x="6720876" y="2498913"/>
                  <a:pt x="6711470" y="2487286"/>
                  <a:pt x="6713133" y="2475659"/>
                </a:cubicBezTo>
                <a:cubicBezTo>
                  <a:pt x="6714790" y="2463478"/>
                  <a:pt x="6726961" y="2455726"/>
                  <a:pt x="6740796" y="2457941"/>
                </a:cubicBezTo>
                <a:close/>
                <a:moveTo>
                  <a:pt x="13473286" y="2457387"/>
                </a:moveTo>
                <a:cubicBezTo>
                  <a:pt x="13486575" y="2459602"/>
                  <a:pt x="13495987" y="2470675"/>
                  <a:pt x="13494326" y="2482856"/>
                </a:cubicBezTo>
                <a:cubicBezTo>
                  <a:pt x="13492664" y="2495037"/>
                  <a:pt x="13479931" y="2502789"/>
                  <a:pt x="13466642" y="2500574"/>
                </a:cubicBezTo>
                <a:cubicBezTo>
                  <a:pt x="13453354" y="2498359"/>
                  <a:pt x="13443942" y="2487286"/>
                  <a:pt x="13445602" y="2475105"/>
                </a:cubicBezTo>
                <a:cubicBezTo>
                  <a:pt x="13447263" y="2462924"/>
                  <a:pt x="13459998" y="2455172"/>
                  <a:pt x="13473286" y="2457387"/>
                </a:cubicBezTo>
                <a:close/>
                <a:moveTo>
                  <a:pt x="7907536" y="2456833"/>
                </a:moveTo>
                <a:cubicBezTo>
                  <a:pt x="7919721" y="2459048"/>
                  <a:pt x="7928577" y="2469014"/>
                  <a:pt x="7926919" y="2480088"/>
                </a:cubicBezTo>
                <a:cubicBezTo>
                  <a:pt x="7925257" y="2491161"/>
                  <a:pt x="7913632" y="2498359"/>
                  <a:pt x="7901446" y="2496144"/>
                </a:cubicBezTo>
                <a:cubicBezTo>
                  <a:pt x="7889268" y="2493930"/>
                  <a:pt x="7880409" y="2483964"/>
                  <a:pt x="7882069" y="2472890"/>
                </a:cubicBezTo>
                <a:cubicBezTo>
                  <a:pt x="7883731" y="2462370"/>
                  <a:pt x="7895363" y="2455172"/>
                  <a:pt x="7907536" y="2456833"/>
                </a:cubicBezTo>
                <a:close/>
                <a:moveTo>
                  <a:pt x="14027517" y="2454619"/>
                </a:moveTo>
                <a:cubicBezTo>
                  <a:pt x="14039697" y="2456280"/>
                  <a:pt x="14048003" y="2466800"/>
                  <a:pt x="14046341" y="2477320"/>
                </a:cubicBezTo>
                <a:cubicBezTo>
                  <a:pt x="14044681" y="2487839"/>
                  <a:pt x="14033608" y="2495037"/>
                  <a:pt x="14021426" y="2492823"/>
                </a:cubicBezTo>
                <a:cubicBezTo>
                  <a:pt x="14009245" y="2491162"/>
                  <a:pt x="14000940" y="2480642"/>
                  <a:pt x="14002601" y="2470122"/>
                </a:cubicBezTo>
                <a:cubicBezTo>
                  <a:pt x="14004263" y="2460156"/>
                  <a:pt x="14015336" y="2452958"/>
                  <a:pt x="14027517" y="2454619"/>
                </a:cubicBezTo>
                <a:close/>
                <a:moveTo>
                  <a:pt x="1668405" y="2450798"/>
                </a:moveTo>
                <a:cubicBezTo>
                  <a:pt x="1680784" y="2452779"/>
                  <a:pt x="1689410" y="2463197"/>
                  <a:pt x="1687670" y="2474067"/>
                </a:cubicBezTo>
                <a:cubicBezTo>
                  <a:pt x="1685931" y="2484936"/>
                  <a:pt x="1674486" y="2492142"/>
                  <a:pt x="1662107" y="2490161"/>
                </a:cubicBezTo>
                <a:cubicBezTo>
                  <a:pt x="1649727" y="2488180"/>
                  <a:pt x="1641102" y="2477762"/>
                  <a:pt x="1642841" y="2466893"/>
                </a:cubicBezTo>
                <a:cubicBezTo>
                  <a:pt x="1644581" y="2456024"/>
                  <a:pt x="1656026" y="2448818"/>
                  <a:pt x="1668405" y="2450798"/>
                </a:cubicBezTo>
                <a:close/>
                <a:moveTo>
                  <a:pt x="10796814" y="2448528"/>
                </a:moveTo>
                <a:cubicBezTo>
                  <a:pt x="10808994" y="2450743"/>
                  <a:pt x="10817300" y="2460709"/>
                  <a:pt x="10815639" y="2471783"/>
                </a:cubicBezTo>
                <a:cubicBezTo>
                  <a:pt x="10813978" y="2482303"/>
                  <a:pt x="10802904" y="2489500"/>
                  <a:pt x="10790723" y="2487839"/>
                </a:cubicBezTo>
                <a:cubicBezTo>
                  <a:pt x="10778542" y="2486178"/>
                  <a:pt x="10770237" y="2475659"/>
                  <a:pt x="10771898" y="2464585"/>
                </a:cubicBezTo>
                <a:cubicBezTo>
                  <a:pt x="10773005" y="2454065"/>
                  <a:pt x="10784633" y="2446867"/>
                  <a:pt x="10796814" y="2448528"/>
                </a:cubicBezTo>
                <a:close/>
                <a:moveTo>
                  <a:pt x="3446463" y="2445206"/>
                </a:moveTo>
                <a:cubicBezTo>
                  <a:pt x="3459751" y="2447420"/>
                  <a:pt x="3469164" y="2458494"/>
                  <a:pt x="3467503" y="2470675"/>
                </a:cubicBezTo>
                <a:cubicBezTo>
                  <a:pt x="3465842" y="2482302"/>
                  <a:pt x="3453107" y="2490607"/>
                  <a:pt x="3439819" y="2488393"/>
                </a:cubicBezTo>
                <a:cubicBezTo>
                  <a:pt x="3426530" y="2486178"/>
                  <a:pt x="3417118" y="2475104"/>
                  <a:pt x="3418780" y="2462923"/>
                </a:cubicBezTo>
                <a:cubicBezTo>
                  <a:pt x="3420441" y="2451296"/>
                  <a:pt x="3433175" y="2443545"/>
                  <a:pt x="3446463" y="2445206"/>
                </a:cubicBezTo>
                <a:close/>
                <a:moveTo>
                  <a:pt x="11786788" y="2444652"/>
                </a:moveTo>
                <a:cubicBezTo>
                  <a:pt x="11800630" y="2446867"/>
                  <a:pt x="11810042" y="2458494"/>
                  <a:pt x="11807828" y="2470675"/>
                </a:cubicBezTo>
                <a:cubicBezTo>
                  <a:pt x="11805612" y="2482856"/>
                  <a:pt x="11793432" y="2490607"/>
                  <a:pt x="11779590" y="2488392"/>
                </a:cubicBezTo>
                <a:cubicBezTo>
                  <a:pt x="11765748" y="2486178"/>
                  <a:pt x="11756336" y="2474551"/>
                  <a:pt x="11758550" y="2462370"/>
                </a:cubicBezTo>
                <a:cubicBezTo>
                  <a:pt x="11760765" y="2450189"/>
                  <a:pt x="11773499" y="2442437"/>
                  <a:pt x="11786788" y="2444652"/>
                </a:cubicBezTo>
                <a:close/>
                <a:moveTo>
                  <a:pt x="15564523" y="2444098"/>
                </a:moveTo>
                <a:cubicBezTo>
                  <a:pt x="15575597" y="2445759"/>
                  <a:pt x="15583902" y="2455726"/>
                  <a:pt x="15582241" y="2465692"/>
                </a:cubicBezTo>
                <a:cubicBezTo>
                  <a:pt x="15580579" y="2475658"/>
                  <a:pt x="15570060" y="2482302"/>
                  <a:pt x="15558986" y="2480641"/>
                </a:cubicBezTo>
                <a:cubicBezTo>
                  <a:pt x="15547913" y="2478980"/>
                  <a:pt x="15539608" y="2469014"/>
                  <a:pt x="15541268" y="2459048"/>
                </a:cubicBezTo>
                <a:cubicBezTo>
                  <a:pt x="15542376" y="2449081"/>
                  <a:pt x="15552895" y="2442437"/>
                  <a:pt x="15564523" y="2444098"/>
                </a:cubicBezTo>
                <a:close/>
                <a:moveTo>
                  <a:pt x="15361323" y="2443545"/>
                </a:moveTo>
                <a:cubicBezTo>
                  <a:pt x="15372397" y="2445206"/>
                  <a:pt x="15380702" y="2455173"/>
                  <a:pt x="15379042" y="2465139"/>
                </a:cubicBezTo>
                <a:cubicBezTo>
                  <a:pt x="15377381" y="2475105"/>
                  <a:pt x="15366860" y="2481749"/>
                  <a:pt x="15355786" y="2480088"/>
                </a:cubicBezTo>
                <a:cubicBezTo>
                  <a:pt x="15344713" y="2478427"/>
                  <a:pt x="15336408" y="2468461"/>
                  <a:pt x="15338069" y="2458495"/>
                </a:cubicBezTo>
                <a:cubicBezTo>
                  <a:pt x="15339730" y="2448529"/>
                  <a:pt x="15350250" y="2441884"/>
                  <a:pt x="15361323" y="2443545"/>
                </a:cubicBezTo>
                <a:close/>
                <a:moveTo>
                  <a:pt x="17053913" y="2441330"/>
                </a:moveTo>
                <a:cubicBezTo>
                  <a:pt x="17066093" y="2442991"/>
                  <a:pt x="17074399" y="2453511"/>
                  <a:pt x="17072737" y="2464031"/>
                </a:cubicBezTo>
                <a:cubicBezTo>
                  <a:pt x="17071076" y="2474551"/>
                  <a:pt x="17060002" y="2481749"/>
                  <a:pt x="17047822" y="2480088"/>
                </a:cubicBezTo>
                <a:cubicBezTo>
                  <a:pt x="17035641" y="2478427"/>
                  <a:pt x="17027336" y="2467907"/>
                  <a:pt x="17028997" y="2457387"/>
                </a:cubicBezTo>
                <a:cubicBezTo>
                  <a:pt x="17030657" y="2446313"/>
                  <a:pt x="17041731" y="2439116"/>
                  <a:pt x="17053913" y="2441330"/>
                </a:cubicBezTo>
                <a:close/>
                <a:moveTo>
                  <a:pt x="16247759" y="2439115"/>
                </a:moveTo>
                <a:cubicBezTo>
                  <a:pt x="16259387" y="2440776"/>
                  <a:pt x="16267138" y="2450743"/>
                  <a:pt x="16265477" y="2461262"/>
                </a:cubicBezTo>
                <a:cubicBezTo>
                  <a:pt x="16263815" y="2471782"/>
                  <a:pt x="16253296" y="2478426"/>
                  <a:pt x="16241668" y="2476212"/>
                </a:cubicBezTo>
                <a:cubicBezTo>
                  <a:pt x="16230042" y="2474551"/>
                  <a:pt x="16222290" y="2464585"/>
                  <a:pt x="16223951" y="2454065"/>
                </a:cubicBezTo>
                <a:cubicBezTo>
                  <a:pt x="16225612" y="2444098"/>
                  <a:pt x="16236686" y="2436901"/>
                  <a:pt x="16247759" y="2439115"/>
                </a:cubicBezTo>
                <a:close/>
                <a:moveTo>
                  <a:pt x="18391595" y="2438562"/>
                </a:moveTo>
                <a:cubicBezTo>
                  <a:pt x="18404330" y="2440776"/>
                  <a:pt x="18413189" y="2451296"/>
                  <a:pt x="18411528" y="2462370"/>
                </a:cubicBezTo>
                <a:cubicBezTo>
                  <a:pt x="18409866" y="2473443"/>
                  <a:pt x="18398239" y="2481195"/>
                  <a:pt x="18385505" y="2478980"/>
                </a:cubicBezTo>
                <a:cubicBezTo>
                  <a:pt x="18372770" y="2476765"/>
                  <a:pt x="18363911" y="2466246"/>
                  <a:pt x="18365572" y="2455172"/>
                </a:cubicBezTo>
                <a:cubicBezTo>
                  <a:pt x="18367233" y="2444099"/>
                  <a:pt x="18378860" y="2436347"/>
                  <a:pt x="18391595" y="2438562"/>
                </a:cubicBezTo>
                <a:close/>
                <a:moveTo>
                  <a:pt x="11392570" y="2438562"/>
                </a:moveTo>
                <a:cubicBezTo>
                  <a:pt x="11405303" y="2440776"/>
                  <a:pt x="11414163" y="2451296"/>
                  <a:pt x="11412501" y="2462924"/>
                </a:cubicBezTo>
                <a:cubicBezTo>
                  <a:pt x="11410840" y="2473997"/>
                  <a:pt x="11398660" y="2481749"/>
                  <a:pt x="11385925" y="2479534"/>
                </a:cubicBezTo>
                <a:cubicBezTo>
                  <a:pt x="11373191" y="2477319"/>
                  <a:pt x="11364332" y="2466799"/>
                  <a:pt x="11365993" y="2455172"/>
                </a:cubicBezTo>
                <a:cubicBezTo>
                  <a:pt x="11368207" y="2444099"/>
                  <a:pt x="11379835" y="2436347"/>
                  <a:pt x="11392570" y="2438562"/>
                </a:cubicBezTo>
                <a:close/>
                <a:moveTo>
                  <a:pt x="9021151" y="2438009"/>
                </a:moveTo>
                <a:cubicBezTo>
                  <a:pt x="9032781" y="2439670"/>
                  <a:pt x="9041087" y="2449636"/>
                  <a:pt x="9039424" y="2460156"/>
                </a:cubicBezTo>
                <a:cubicBezTo>
                  <a:pt x="9037763" y="2470676"/>
                  <a:pt x="9027243" y="2477320"/>
                  <a:pt x="9015615" y="2475659"/>
                </a:cubicBezTo>
                <a:cubicBezTo>
                  <a:pt x="9003988" y="2473998"/>
                  <a:pt x="8995682" y="2464032"/>
                  <a:pt x="8997344" y="2453512"/>
                </a:cubicBezTo>
                <a:cubicBezTo>
                  <a:pt x="8998449" y="2442992"/>
                  <a:pt x="9009524" y="2436348"/>
                  <a:pt x="9021151" y="2438009"/>
                </a:cubicBezTo>
                <a:close/>
                <a:moveTo>
                  <a:pt x="20829988" y="2435240"/>
                </a:moveTo>
                <a:cubicBezTo>
                  <a:pt x="20842168" y="2436901"/>
                  <a:pt x="20850474" y="2447421"/>
                  <a:pt x="20848258" y="2457941"/>
                </a:cubicBezTo>
                <a:cubicBezTo>
                  <a:pt x="20846598" y="2468460"/>
                  <a:pt x="20835524" y="2475658"/>
                  <a:pt x="20823342" y="2473444"/>
                </a:cubicBezTo>
                <a:cubicBezTo>
                  <a:pt x="20811162" y="2471782"/>
                  <a:pt x="20802858" y="2461263"/>
                  <a:pt x="20805072" y="2450743"/>
                </a:cubicBezTo>
                <a:cubicBezTo>
                  <a:pt x="20806732" y="2440223"/>
                  <a:pt x="20817806" y="2433579"/>
                  <a:pt x="20829988" y="2435240"/>
                </a:cubicBezTo>
                <a:close/>
                <a:moveTo>
                  <a:pt x="12772885" y="2435240"/>
                </a:moveTo>
                <a:cubicBezTo>
                  <a:pt x="12787835" y="2437455"/>
                  <a:pt x="12797800" y="2450189"/>
                  <a:pt x="12795586" y="2463477"/>
                </a:cubicBezTo>
                <a:cubicBezTo>
                  <a:pt x="12793372" y="2476766"/>
                  <a:pt x="12780083" y="2485071"/>
                  <a:pt x="12765134" y="2482856"/>
                </a:cubicBezTo>
                <a:cubicBezTo>
                  <a:pt x="12750185" y="2480641"/>
                  <a:pt x="12740218" y="2467907"/>
                  <a:pt x="12742432" y="2454618"/>
                </a:cubicBezTo>
                <a:cubicBezTo>
                  <a:pt x="12744648" y="2441884"/>
                  <a:pt x="12758490" y="2433025"/>
                  <a:pt x="12772885" y="2435240"/>
                </a:cubicBezTo>
                <a:close/>
                <a:moveTo>
                  <a:pt x="7114009" y="2435240"/>
                </a:moveTo>
                <a:cubicBezTo>
                  <a:pt x="7127300" y="2437455"/>
                  <a:pt x="7136158" y="2448528"/>
                  <a:pt x="7134498" y="2460155"/>
                </a:cubicBezTo>
                <a:cubicBezTo>
                  <a:pt x="7132836" y="2471783"/>
                  <a:pt x="7120655" y="2479534"/>
                  <a:pt x="7107362" y="2477319"/>
                </a:cubicBezTo>
                <a:cubicBezTo>
                  <a:pt x="7094079" y="2475105"/>
                  <a:pt x="7085215" y="2464031"/>
                  <a:pt x="7086881" y="2452404"/>
                </a:cubicBezTo>
                <a:cubicBezTo>
                  <a:pt x="7088537" y="2440777"/>
                  <a:pt x="7100721" y="2433025"/>
                  <a:pt x="7114009" y="2435240"/>
                </a:cubicBezTo>
                <a:close/>
                <a:moveTo>
                  <a:pt x="19697166" y="2434686"/>
                </a:moveTo>
                <a:cubicBezTo>
                  <a:pt x="19709898" y="2436901"/>
                  <a:pt x="19719312" y="2447974"/>
                  <a:pt x="19717098" y="2459048"/>
                </a:cubicBezTo>
                <a:cubicBezTo>
                  <a:pt x="19715436" y="2470675"/>
                  <a:pt x="19703256" y="2478426"/>
                  <a:pt x="19690522" y="2476212"/>
                </a:cubicBezTo>
                <a:cubicBezTo>
                  <a:pt x="19677786" y="2473997"/>
                  <a:pt x="19668374" y="2462923"/>
                  <a:pt x="19670588" y="2451850"/>
                </a:cubicBezTo>
                <a:cubicBezTo>
                  <a:pt x="19672250" y="2440223"/>
                  <a:pt x="19684430" y="2432471"/>
                  <a:pt x="19697166" y="2434686"/>
                </a:cubicBezTo>
                <a:close/>
                <a:moveTo>
                  <a:pt x="20785694" y="2433579"/>
                </a:moveTo>
                <a:cubicBezTo>
                  <a:pt x="20797874" y="2435794"/>
                  <a:pt x="20806180" y="2445760"/>
                  <a:pt x="20804518" y="2456834"/>
                </a:cubicBezTo>
                <a:cubicBezTo>
                  <a:pt x="20802858" y="2467907"/>
                  <a:pt x="20791782" y="2474551"/>
                  <a:pt x="20779602" y="2472890"/>
                </a:cubicBezTo>
                <a:cubicBezTo>
                  <a:pt x="20767422" y="2471229"/>
                  <a:pt x="20759118" y="2460709"/>
                  <a:pt x="20760778" y="2449636"/>
                </a:cubicBezTo>
                <a:cubicBezTo>
                  <a:pt x="20762438" y="2439116"/>
                  <a:pt x="20773512" y="2431918"/>
                  <a:pt x="20785694" y="2433579"/>
                </a:cubicBezTo>
                <a:close/>
                <a:moveTo>
                  <a:pt x="10049957" y="2430811"/>
                </a:moveTo>
                <a:cubicBezTo>
                  <a:pt x="10061583" y="2432472"/>
                  <a:pt x="10069890" y="2442438"/>
                  <a:pt x="10068230" y="2452958"/>
                </a:cubicBezTo>
                <a:cubicBezTo>
                  <a:pt x="10066566" y="2463478"/>
                  <a:pt x="10056047" y="2470122"/>
                  <a:pt x="10044417" y="2468461"/>
                </a:cubicBezTo>
                <a:cubicBezTo>
                  <a:pt x="10032791" y="2466800"/>
                  <a:pt x="10024485" y="2456834"/>
                  <a:pt x="10026145" y="2446314"/>
                </a:cubicBezTo>
                <a:cubicBezTo>
                  <a:pt x="10027807" y="2435794"/>
                  <a:pt x="10038328" y="2429150"/>
                  <a:pt x="10049957" y="2430811"/>
                </a:cubicBezTo>
                <a:close/>
                <a:moveTo>
                  <a:pt x="12510443" y="2430257"/>
                </a:moveTo>
                <a:cubicBezTo>
                  <a:pt x="12525392" y="2432472"/>
                  <a:pt x="12535358" y="2445207"/>
                  <a:pt x="12533144" y="2458495"/>
                </a:cubicBezTo>
                <a:cubicBezTo>
                  <a:pt x="12530929" y="2471783"/>
                  <a:pt x="12517641" y="2480088"/>
                  <a:pt x="12502692" y="2477873"/>
                </a:cubicBezTo>
                <a:cubicBezTo>
                  <a:pt x="12487741" y="2475659"/>
                  <a:pt x="12477776" y="2462924"/>
                  <a:pt x="12479991" y="2449636"/>
                </a:cubicBezTo>
                <a:cubicBezTo>
                  <a:pt x="12482205" y="2436348"/>
                  <a:pt x="12496047" y="2427489"/>
                  <a:pt x="12510443" y="2430257"/>
                </a:cubicBezTo>
                <a:close/>
                <a:moveTo>
                  <a:pt x="8319010" y="2428043"/>
                </a:moveTo>
                <a:cubicBezTo>
                  <a:pt x="8330642" y="2429704"/>
                  <a:pt x="8338943" y="2440224"/>
                  <a:pt x="8337280" y="2450190"/>
                </a:cubicBezTo>
                <a:cubicBezTo>
                  <a:pt x="8335622" y="2460710"/>
                  <a:pt x="8324545" y="2467908"/>
                  <a:pt x="8312915" y="2465693"/>
                </a:cubicBezTo>
                <a:cubicBezTo>
                  <a:pt x="8301290" y="2464032"/>
                  <a:pt x="8292985" y="2453512"/>
                  <a:pt x="8294646" y="2443546"/>
                </a:cubicBezTo>
                <a:cubicBezTo>
                  <a:pt x="8296308" y="2433026"/>
                  <a:pt x="8307380" y="2426382"/>
                  <a:pt x="8319010" y="2428043"/>
                </a:cubicBezTo>
                <a:close/>
                <a:moveTo>
                  <a:pt x="21917962" y="2427489"/>
                </a:moveTo>
                <a:cubicBezTo>
                  <a:pt x="21930142" y="2429150"/>
                  <a:pt x="21938448" y="2439670"/>
                  <a:pt x="21936786" y="2450190"/>
                </a:cubicBezTo>
                <a:cubicBezTo>
                  <a:pt x="21935126" y="2460709"/>
                  <a:pt x="21924050" y="2467907"/>
                  <a:pt x="21911870" y="2465692"/>
                </a:cubicBezTo>
                <a:cubicBezTo>
                  <a:pt x="21899690" y="2464031"/>
                  <a:pt x="21891386" y="2453512"/>
                  <a:pt x="21893046" y="2442992"/>
                </a:cubicBezTo>
                <a:cubicBezTo>
                  <a:pt x="21895262" y="2432472"/>
                  <a:pt x="21906334" y="2425828"/>
                  <a:pt x="21917962" y="2427489"/>
                </a:cubicBezTo>
                <a:close/>
                <a:moveTo>
                  <a:pt x="11597431" y="2427489"/>
                </a:moveTo>
                <a:cubicBezTo>
                  <a:pt x="11610719" y="2429704"/>
                  <a:pt x="11619578" y="2440777"/>
                  <a:pt x="11617917" y="2452404"/>
                </a:cubicBezTo>
                <a:cubicBezTo>
                  <a:pt x="11616255" y="2464032"/>
                  <a:pt x="11604075" y="2471783"/>
                  <a:pt x="11590786" y="2469568"/>
                </a:cubicBezTo>
                <a:cubicBezTo>
                  <a:pt x="11577498" y="2467354"/>
                  <a:pt x="11568639" y="2456280"/>
                  <a:pt x="11570300" y="2444653"/>
                </a:cubicBezTo>
                <a:cubicBezTo>
                  <a:pt x="11572515" y="2433026"/>
                  <a:pt x="11584142" y="2425274"/>
                  <a:pt x="11597431" y="2427489"/>
                </a:cubicBezTo>
                <a:close/>
                <a:moveTo>
                  <a:pt x="13028062" y="2423234"/>
                </a:moveTo>
                <a:cubicBezTo>
                  <a:pt x="13042554" y="2425553"/>
                  <a:pt x="13052658" y="2437713"/>
                  <a:pt x="13050629" y="2450395"/>
                </a:cubicBezTo>
                <a:cubicBezTo>
                  <a:pt x="13048600" y="2463075"/>
                  <a:pt x="13035206" y="2471476"/>
                  <a:pt x="13020713" y="2469157"/>
                </a:cubicBezTo>
                <a:cubicBezTo>
                  <a:pt x="13006220" y="2466837"/>
                  <a:pt x="12996116" y="2454677"/>
                  <a:pt x="12998145" y="2441996"/>
                </a:cubicBezTo>
                <a:cubicBezTo>
                  <a:pt x="13000175" y="2429315"/>
                  <a:pt x="13013569" y="2420915"/>
                  <a:pt x="13028062" y="2423234"/>
                </a:cubicBezTo>
                <a:close/>
                <a:moveTo>
                  <a:pt x="15771043" y="2422505"/>
                </a:moveTo>
                <a:cubicBezTo>
                  <a:pt x="15782117" y="2424166"/>
                  <a:pt x="15790422" y="2434133"/>
                  <a:pt x="15788762" y="2444099"/>
                </a:cubicBezTo>
                <a:cubicBezTo>
                  <a:pt x="15787101" y="2454065"/>
                  <a:pt x="15776580" y="2460709"/>
                  <a:pt x="15765506" y="2459048"/>
                </a:cubicBezTo>
                <a:cubicBezTo>
                  <a:pt x="15754433" y="2457387"/>
                  <a:pt x="15746128" y="2447421"/>
                  <a:pt x="15747789" y="2437455"/>
                </a:cubicBezTo>
                <a:cubicBezTo>
                  <a:pt x="15749450" y="2427488"/>
                  <a:pt x="15759970" y="2420291"/>
                  <a:pt x="15771043" y="2422505"/>
                </a:cubicBezTo>
                <a:close/>
                <a:moveTo>
                  <a:pt x="15161999" y="2420844"/>
                </a:moveTo>
                <a:cubicBezTo>
                  <a:pt x="15173073" y="2422505"/>
                  <a:pt x="15181378" y="2432471"/>
                  <a:pt x="15179718" y="2442438"/>
                </a:cubicBezTo>
                <a:cubicBezTo>
                  <a:pt x="15178057" y="2452404"/>
                  <a:pt x="15167536" y="2459048"/>
                  <a:pt x="15156462" y="2457387"/>
                </a:cubicBezTo>
                <a:cubicBezTo>
                  <a:pt x="15145389" y="2455726"/>
                  <a:pt x="15137084" y="2445760"/>
                  <a:pt x="15138745" y="2435794"/>
                </a:cubicBezTo>
                <a:cubicBezTo>
                  <a:pt x="15140406" y="2425827"/>
                  <a:pt x="15150926" y="2419183"/>
                  <a:pt x="15161999" y="2420844"/>
                </a:cubicBezTo>
                <a:close/>
                <a:moveTo>
                  <a:pt x="3181934" y="2419183"/>
                </a:moveTo>
                <a:cubicBezTo>
                  <a:pt x="3194114" y="2421398"/>
                  <a:pt x="3202419" y="2431364"/>
                  <a:pt x="3200758" y="2442438"/>
                </a:cubicBezTo>
                <a:lnTo>
                  <a:pt x="3194708" y="2451394"/>
                </a:lnTo>
                <a:lnTo>
                  <a:pt x="3200864" y="2454896"/>
                </a:lnTo>
                <a:lnTo>
                  <a:pt x="3203483" y="2464188"/>
                </a:lnTo>
                <a:lnTo>
                  <a:pt x="3207753" y="2466593"/>
                </a:lnTo>
                <a:lnTo>
                  <a:pt x="3211849" y="2480681"/>
                </a:lnTo>
                <a:lnTo>
                  <a:pt x="3214851" y="2482372"/>
                </a:lnTo>
                <a:cubicBezTo>
                  <a:pt x="3218519" y="2486871"/>
                  <a:pt x="3220319" y="2492546"/>
                  <a:pt x="3219488" y="2498360"/>
                </a:cubicBezTo>
                <a:cubicBezTo>
                  <a:pt x="3218658" y="2504174"/>
                  <a:pt x="3215197" y="2509018"/>
                  <a:pt x="3210284" y="2512132"/>
                </a:cubicBezTo>
                <a:lnTo>
                  <a:pt x="3205708" y="2512998"/>
                </a:lnTo>
                <a:lnTo>
                  <a:pt x="3218420" y="2520091"/>
                </a:lnTo>
                <a:cubicBezTo>
                  <a:pt x="3222227" y="2524659"/>
                  <a:pt x="3224165" y="2530473"/>
                  <a:pt x="3223334" y="2536563"/>
                </a:cubicBezTo>
                <a:cubicBezTo>
                  <a:pt x="3221674" y="2548190"/>
                  <a:pt x="3208939" y="2556495"/>
                  <a:pt x="3195651" y="2554280"/>
                </a:cubicBezTo>
                <a:cubicBezTo>
                  <a:pt x="3182363" y="2552066"/>
                  <a:pt x="3172951" y="2540992"/>
                  <a:pt x="3174612" y="2528811"/>
                </a:cubicBezTo>
                <a:cubicBezTo>
                  <a:pt x="3175719" y="2522997"/>
                  <a:pt x="3179318" y="2518014"/>
                  <a:pt x="3184301" y="2514762"/>
                </a:cubicBezTo>
                <a:lnTo>
                  <a:pt x="3189225" y="2513758"/>
                </a:lnTo>
                <a:lnTo>
                  <a:pt x="3176510" y="2506595"/>
                </a:lnTo>
                <a:lnTo>
                  <a:pt x="3172045" y="2491199"/>
                </a:lnTo>
                <a:lnTo>
                  <a:pt x="3170381" y="2490262"/>
                </a:lnTo>
                <a:lnTo>
                  <a:pt x="3167417" y="2480068"/>
                </a:lnTo>
                <a:lnTo>
                  <a:pt x="3164046" y="2478151"/>
                </a:lnTo>
                <a:cubicBezTo>
                  <a:pt x="3160585" y="2473860"/>
                  <a:pt x="3158925" y="2468461"/>
                  <a:pt x="3159755" y="2462924"/>
                </a:cubicBezTo>
                <a:lnTo>
                  <a:pt x="3166350" y="2453409"/>
                </a:lnTo>
                <a:lnTo>
                  <a:pt x="3160687" y="2450189"/>
                </a:lnTo>
                <a:cubicBezTo>
                  <a:pt x="3157296" y="2446037"/>
                  <a:pt x="3155635" y="2440777"/>
                  <a:pt x="3156465" y="2435240"/>
                </a:cubicBezTo>
                <a:cubicBezTo>
                  <a:pt x="3158680" y="2424720"/>
                  <a:pt x="3169754" y="2417522"/>
                  <a:pt x="3181934" y="2419183"/>
                </a:cubicBezTo>
                <a:close/>
                <a:moveTo>
                  <a:pt x="2121672" y="2419183"/>
                </a:moveTo>
                <a:cubicBezTo>
                  <a:pt x="2133852" y="2421398"/>
                  <a:pt x="2142157" y="2431364"/>
                  <a:pt x="2140496" y="2442438"/>
                </a:cubicBezTo>
                <a:cubicBezTo>
                  <a:pt x="2138835" y="2452958"/>
                  <a:pt x="2127761" y="2460155"/>
                  <a:pt x="2115581" y="2458494"/>
                </a:cubicBezTo>
                <a:cubicBezTo>
                  <a:pt x="2103400" y="2456280"/>
                  <a:pt x="2095095" y="2446313"/>
                  <a:pt x="2096756" y="2435240"/>
                </a:cubicBezTo>
                <a:cubicBezTo>
                  <a:pt x="2098417" y="2424166"/>
                  <a:pt x="2109491" y="2416969"/>
                  <a:pt x="2121672" y="2419183"/>
                </a:cubicBezTo>
                <a:close/>
                <a:moveTo>
                  <a:pt x="11202659" y="2418076"/>
                </a:moveTo>
                <a:cubicBezTo>
                  <a:pt x="11214840" y="2420291"/>
                  <a:pt x="11223698" y="2430810"/>
                  <a:pt x="11222038" y="2441884"/>
                </a:cubicBezTo>
                <a:cubicBezTo>
                  <a:pt x="11220376" y="2452957"/>
                  <a:pt x="11208749" y="2460155"/>
                  <a:pt x="11196568" y="2458494"/>
                </a:cubicBezTo>
                <a:cubicBezTo>
                  <a:pt x="11184387" y="2456280"/>
                  <a:pt x="11175529" y="2445760"/>
                  <a:pt x="11177189" y="2434686"/>
                </a:cubicBezTo>
                <a:cubicBezTo>
                  <a:pt x="11178297" y="2423613"/>
                  <a:pt x="11189924" y="2416415"/>
                  <a:pt x="11202659" y="2418076"/>
                </a:cubicBezTo>
                <a:close/>
                <a:moveTo>
                  <a:pt x="6509930" y="2418076"/>
                </a:moveTo>
                <a:cubicBezTo>
                  <a:pt x="6523226" y="2420291"/>
                  <a:pt x="6532628" y="2431918"/>
                  <a:pt x="6530987" y="2443545"/>
                </a:cubicBezTo>
                <a:cubicBezTo>
                  <a:pt x="6529324" y="2455726"/>
                  <a:pt x="6516583" y="2463478"/>
                  <a:pt x="6503286" y="2461263"/>
                </a:cubicBezTo>
                <a:cubicBezTo>
                  <a:pt x="6489996" y="2459048"/>
                  <a:pt x="6480591" y="2447421"/>
                  <a:pt x="6482238" y="2435794"/>
                </a:cubicBezTo>
                <a:cubicBezTo>
                  <a:pt x="6483906" y="2423613"/>
                  <a:pt x="6496648" y="2415861"/>
                  <a:pt x="6509930" y="2418076"/>
                </a:cubicBezTo>
                <a:close/>
                <a:moveTo>
                  <a:pt x="18623587" y="2417523"/>
                </a:moveTo>
                <a:cubicBezTo>
                  <a:pt x="18636320" y="2419737"/>
                  <a:pt x="18645180" y="2430257"/>
                  <a:pt x="18643518" y="2441331"/>
                </a:cubicBezTo>
                <a:cubicBezTo>
                  <a:pt x="18641857" y="2452404"/>
                  <a:pt x="18630231" y="2460156"/>
                  <a:pt x="18617496" y="2457941"/>
                </a:cubicBezTo>
                <a:cubicBezTo>
                  <a:pt x="18604761" y="2455726"/>
                  <a:pt x="18595903" y="2445207"/>
                  <a:pt x="18597563" y="2434133"/>
                </a:cubicBezTo>
                <a:cubicBezTo>
                  <a:pt x="18599224" y="2423060"/>
                  <a:pt x="18611405" y="2415308"/>
                  <a:pt x="18623587" y="2417523"/>
                </a:cubicBezTo>
                <a:close/>
                <a:moveTo>
                  <a:pt x="13818781" y="2417522"/>
                </a:moveTo>
                <a:cubicBezTo>
                  <a:pt x="13830961" y="2419183"/>
                  <a:pt x="13839267" y="2429703"/>
                  <a:pt x="13837605" y="2440223"/>
                </a:cubicBezTo>
                <a:cubicBezTo>
                  <a:pt x="13835944" y="2450743"/>
                  <a:pt x="13824870" y="2457941"/>
                  <a:pt x="13812690" y="2455726"/>
                </a:cubicBezTo>
                <a:cubicBezTo>
                  <a:pt x="13800509" y="2454065"/>
                  <a:pt x="13792204" y="2443545"/>
                  <a:pt x="13793865" y="2433025"/>
                </a:cubicBezTo>
                <a:cubicBezTo>
                  <a:pt x="13796080" y="2422505"/>
                  <a:pt x="13807153" y="2415308"/>
                  <a:pt x="13818781" y="2417522"/>
                </a:cubicBezTo>
                <a:close/>
                <a:moveTo>
                  <a:pt x="5327838" y="2417522"/>
                </a:moveTo>
                <a:cubicBezTo>
                  <a:pt x="5341120" y="2419737"/>
                  <a:pt x="5350534" y="2431364"/>
                  <a:pt x="5348872" y="2442991"/>
                </a:cubicBezTo>
                <a:cubicBezTo>
                  <a:pt x="5347215" y="2455172"/>
                  <a:pt x="5334481" y="2462923"/>
                  <a:pt x="5321190" y="2460709"/>
                </a:cubicBezTo>
                <a:cubicBezTo>
                  <a:pt x="5307902" y="2458494"/>
                  <a:pt x="5298491" y="2446867"/>
                  <a:pt x="5300153" y="2435240"/>
                </a:cubicBezTo>
                <a:cubicBezTo>
                  <a:pt x="5302366" y="2423059"/>
                  <a:pt x="5314549" y="2415307"/>
                  <a:pt x="5327838" y="2417522"/>
                </a:cubicBezTo>
                <a:close/>
                <a:moveTo>
                  <a:pt x="14214660" y="2416969"/>
                </a:moveTo>
                <a:cubicBezTo>
                  <a:pt x="14226286" y="2418630"/>
                  <a:pt x="14234592" y="2428596"/>
                  <a:pt x="14232932" y="2439116"/>
                </a:cubicBezTo>
                <a:cubicBezTo>
                  <a:pt x="14231270" y="2449636"/>
                  <a:pt x="14220197" y="2456280"/>
                  <a:pt x="14208569" y="2454619"/>
                </a:cubicBezTo>
                <a:cubicBezTo>
                  <a:pt x="14196943" y="2452958"/>
                  <a:pt x="14188637" y="2442992"/>
                  <a:pt x="14190297" y="2432472"/>
                </a:cubicBezTo>
                <a:cubicBezTo>
                  <a:pt x="14191959" y="2421952"/>
                  <a:pt x="14202479" y="2415308"/>
                  <a:pt x="14214660" y="2416969"/>
                </a:cubicBezTo>
                <a:close/>
                <a:moveTo>
                  <a:pt x="8819599" y="2415861"/>
                </a:moveTo>
                <a:cubicBezTo>
                  <a:pt x="8831227" y="2417522"/>
                  <a:pt x="8839533" y="2427489"/>
                  <a:pt x="8837873" y="2438008"/>
                </a:cubicBezTo>
                <a:cubicBezTo>
                  <a:pt x="8836212" y="2448528"/>
                  <a:pt x="8825691" y="2455172"/>
                  <a:pt x="8814062" y="2453511"/>
                </a:cubicBezTo>
                <a:cubicBezTo>
                  <a:pt x="8802434" y="2451850"/>
                  <a:pt x="8794128" y="2441884"/>
                  <a:pt x="8795789" y="2431364"/>
                </a:cubicBezTo>
                <a:cubicBezTo>
                  <a:pt x="8796898" y="2420845"/>
                  <a:pt x="8807971" y="2413647"/>
                  <a:pt x="8819599" y="2415861"/>
                </a:cubicBezTo>
                <a:close/>
                <a:moveTo>
                  <a:pt x="5564264" y="2414201"/>
                </a:moveTo>
                <a:cubicBezTo>
                  <a:pt x="5577554" y="2416415"/>
                  <a:pt x="5586965" y="2428042"/>
                  <a:pt x="5585307" y="2439670"/>
                </a:cubicBezTo>
                <a:cubicBezTo>
                  <a:pt x="5583641" y="2451851"/>
                  <a:pt x="5570908" y="2459602"/>
                  <a:pt x="5557621" y="2457387"/>
                </a:cubicBezTo>
                <a:cubicBezTo>
                  <a:pt x="5544328" y="2455173"/>
                  <a:pt x="5534917" y="2443545"/>
                  <a:pt x="5536581" y="2431918"/>
                </a:cubicBezTo>
                <a:cubicBezTo>
                  <a:pt x="5538239" y="2420291"/>
                  <a:pt x="5550976" y="2411986"/>
                  <a:pt x="5564264" y="2414201"/>
                </a:cubicBezTo>
                <a:close/>
                <a:moveTo>
                  <a:pt x="17599838" y="2413647"/>
                </a:moveTo>
                <a:cubicBezTo>
                  <a:pt x="17612018" y="2415861"/>
                  <a:pt x="17620878" y="2426381"/>
                  <a:pt x="17619216" y="2436901"/>
                </a:cubicBezTo>
                <a:cubicBezTo>
                  <a:pt x="17617555" y="2447975"/>
                  <a:pt x="17605929" y="2455172"/>
                  <a:pt x="17593748" y="2452958"/>
                </a:cubicBezTo>
                <a:cubicBezTo>
                  <a:pt x="17581566" y="2450743"/>
                  <a:pt x="17572708" y="2440223"/>
                  <a:pt x="17574369" y="2429703"/>
                </a:cubicBezTo>
                <a:cubicBezTo>
                  <a:pt x="17576029" y="2419183"/>
                  <a:pt x="17587657" y="2411432"/>
                  <a:pt x="17599838" y="2413647"/>
                </a:cubicBezTo>
                <a:close/>
                <a:moveTo>
                  <a:pt x="16752712" y="2413646"/>
                </a:moveTo>
                <a:cubicBezTo>
                  <a:pt x="16764340" y="2415307"/>
                  <a:pt x="16772645" y="2425827"/>
                  <a:pt x="16770984" y="2435793"/>
                </a:cubicBezTo>
                <a:cubicBezTo>
                  <a:pt x="16769322" y="2446313"/>
                  <a:pt x="16758249" y="2452957"/>
                  <a:pt x="16746622" y="2451296"/>
                </a:cubicBezTo>
                <a:cubicBezTo>
                  <a:pt x="16734995" y="2449635"/>
                  <a:pt x="16726689" y="2439116"/>
                  <a:pt x="16728351" y="2429149"/>
                </a:cubicBezTo>
                <a:cubicBezTo>
                  <a:pt x="16730012" y="2418629"/>
                  <a:pt x="16741086" y="2411432"/>
                  <a:pt x="16752712" y="2413646"/>
                </a:cubicBezTo>
                <a:close/>
                <a:moveTo>
                  <a:pt x="5093093" y="2413093"/>
                </a:moveTo>
                <a:cubicBezTo>
                  <a:pt x="5106376" y="2415307"/>
                  <a:pt x="5115793" y="2426381"/>
                  <a:pt x="5114132" y="2438562"/>
                </a:cubicBezTo>
                <a:cubicBezTo>
                  <a:pt x="5112473" y="2450743"/>
                  <a:pt x="5099735" y="2458494"/>
                  <a:pt x="5086438" y="2456279"/>
                </a:cubicBezTo>
                <a:cubicBezTo>
                  <a:pt x="5073154" y="2454065"/>
                  <a:pt x="5063739" y="2442991"/>
                  <a:pt x="5065403" y="2430810"/>
                </a:cubicBezTo>
                <a:cubicBezTo>
                  <a:pt x="5067060" y="2419183"/>
                  <a:pt x="5079796" y="2410878"/>
                  <a:pt x="5093093" y="2413093"/>
                </a:cubicBezTo>
                <a:close/>
                <a:moveTo>
                  <a:pt x="14595589" y="2410324"/>
                </a:moveTo>
                <a:cubicBezTo>
                  <a:pt x="14607216" y="2411985"/>
                  <a:pt x="14614968" y="2421952"/>
                  <a:pt x="14613307" y="2431918"/>
                </a:cubicBezTo>
                <a:cubicBezTo>
                  <a:pt x="14611645" y="2441884"/>
                  <a:pt x="14601126" y="2449082"/>
                  <a:pt x="14589498" y="2446867"/>
                </a:cubicBezTo>
                <a:cubicBezTo>
                  <a:pt x="14577871" y="2445206"/>
                  <a:pt x="14570120" y="2435240"/>
                  <a:pt x="14571781" y="2425274"/>
                </a:cubicBezTo>
                <a:cubicBezTo>
                  <a:pt x="14573442" y="2415308"/>
                  <a:pt x="14583961" y="2408663"/>
                  <a:pt x="14595589" y="2410324"/>
                </a:cubicBezTo>
                <a:close/>
                <a:moveTo>
                  <a:pt x="494151" y="2408197"/>
                </a:moveTo>
                <a:cubicBezTo>
                  <a:pt x="507135" y="2410274"/>
                  <a:pt x="516170" y="2421260"/>
                  <a:pt x="514335" y="2432733"/>
                </a:cubicBezTo>
                <a:cubicBezTo>
                  <a:pt x="512499" y="2444207"/>
                  <a:pt x="500486" y="2451824"/>
                  <a:pt x="487503" y="2449746"/>
                </a:cubicBezTo>
                <a:cubicBezTo>
                  <a:pt x="474520" y="2447669"/>
                  <a:pt x="465483" y="2436684"/>
                  <a:pt x="467320" y="2425210"/>
                </a:cubicBezTo>
                <a:cubicBezTo>
                  <a:pt x="469155" y="2413737"/>
                  <a:pt x="481169" y="2406119"/>
                  <a:pt x="494151" y="2408197"/>
                </a:cubicBezTo>
                <a:close/>
                <a:moveTo>
                  <a:pt x="8016651" y="2408110"/>
                </a:moveTo>
                <a:cubicBezTo>
                  <a:pt x="8028842" y="2409771"/>
                  <a:pt x="8037146" y="2420291"/>
                  <a:pt x="8035474" y="2430811"/>
                </a:cubicBezTo>
                <a:cubicBezTo>
                  <a:pt x="8033817" y="2441331"/>
                  <a:pt x="8022743" y="2448529"/>
                  <a:pt x="8010563" y="2446868"/>
                </a:cubicBezTo>
                <a:cubicBezTo>
                  <a:pt x="7998376" y="2445207"/>
                  <a:pt x="7990071" y="2434687"/>
                  <a:pt x="7991736" y="2424167"/>
                </a:cubicBezTo>
                <a:cubicBezTo>
                  <a:pt x="7993393" y="2413093"/>
                  <a:pt x="8005021" y="2405896"/>
                  <a:pt x="8016651" y="2408110"/>
                </a:cubicBezTo>
                <a:close/>
                <a:moveTo>
                  <a:pt x="13626658" y="2406028"/>
                </a:moveTo>
                <a:cubicBezTo>
                  <a:pt x="13639038" y="2408009"/>
                  <a:pt x="13647663" y="2418427"/>
                  <a:pt x="13645924" y="2429297"/>
                </a:cubicBezTo>
                <a:lnTo>
                  <a:pt x="13638916" y="2439552"/>
                </a:lnTo>
                <a:lnTo>
                  <a:pt x="13644373" y="2438562"/>
                </a:lnTo>
                <a:cubicBezTo>
                  <a:pt x="13657107" y="2440777"/>
                  <a:pt x="13665413" y="2451297"/>
                  <a:pt x="13663751" y="2462371"/>
                </a:cubicBezTo>
                <a:lnTo>
                  <a:pt x="13656281" y="2473401"/>
                </a:lnTo>
                <a:lnTo>
                  <a:pt x="13661536" y="2472337"/>
                </a:lnTo>
                <a:cubicBezTo>
                  <a:pt x="13674270" y="2474552"/>
                  <a:pt x="13683130" y="2485071"/>
                  <a:pt x="13681468" y="2496699"/>
                </a:cubicBezTo>
                <a:cubicBezTo>
                  <a:pt x="13679807" y="2507772"/>
                  <a:pt x="13667627" y="2515524"/>
                  <a:pt x="13654892" y="2513309"/>
                </a:cubicBezTo>
                <a:cubicBezTo>
                  <a:pt x="13642157" y="2511094"/>
                  <a:pt x="13633299" y="2500574"/>
                  <a:pt x="13634960" y="2488947"/>
                </a:cubicBezTo>
                <a:lnTo>
                  <a:pt x="13642623" y="2477974"/>
                </a:lnTo>
                <a:lnTo>
                  <a:pt x="13637729" y="2478981"/>
                </a:lnTo>
                <a:cubicBezTo>
                  <a:pt x="13624994" y="2476766"/>
                  <a:pt x="13616689" y="2466246"/>
                  <a:pt x="13618350" y="2455173"/>
                </a:cubicBezTo>
                <a:lnTo>
                  <a:pt x="13625408" y="2444420"/>
                </a:lnTo>
                <a:lnTo>
                  <a:pt x="13620360" y="2445392"/>
                </a:lnTo>
                <a:cubicBezTo>
                  <a:pt x="13607980" y="2443411"/>
                  <a:pt x="13599355" y="2432993"/>
                  <a:pt x="13601094" y="2422123"/>
                </a:cubicBezTo>
                <a:cubicBezTo>
                  <a:pt x="13602833" y="2411254"/>
                  <a:pt x="13614279" y="2404048"/>
                  <a:pt x="13626658" y="2406028"/>
                </a:cubicBezTo>
                <a:close/>
                <a:moveTo>
                  <a:pt x="4858872" y="2405342"/>
                </a:moveTo>
                <a:cubicBezTo>
                  <a:pt x="4872163" y="2407556"/>
                  <a:pt x="4881575" y="2418630"/>
                  <a:pt x="4879913" y="2430811"/>
                </a:cubicBezTo>
                <a:cubicBezTo>
                  <a:pt x="4878254" y="2442992"/>
                  <a:pt x="4865517" y="2450743"/>
                  <a:pt x="4852229" y="2448528"/>
                </a:cubicBezTo>
                <a:cubicBezTo>
                  <a:pt x="4838944" y="2446314"/>
                  <a:pt x="4829532" y="2435240"/>
                  <a:pt x="4831192" y="2423059"/>
                </a:cubicBezTo>
                <a:cubicBezTo>
                  <a:pt x="4833408" y="2411432"/>
                  <a:pt x="4845588" y="2403127"/>
                  <a:pt x="4858872" y="2405342"/>
                </a:cubicBezTo>
                <a:close/>
                <a:moveTo>
                  <a:pt x="5801789" y="2405341"/>
                </a:moveTo>
                <a:cubicBezTo>
                  <a:pt x="5815075" y="2407556"/>
                  <a:pt x="5824486" y="2419183"/>
                  <a:pt x="5822827" y="2430810"/>
                </a:cubicBezTo>
                <a:cubicBezTo>
                  <a:pt x="5821168" y="2442991"/>
                  <a:pt x="5808430" y="2450743"/>
                  <a:pt x="5795145" y="2448528"/>
                </a:cubicBezTo>
                <a:cubicBezTo>
                  <a:pt x="5781857" y="2446313"/>
                  <a:pt x="5772443" y="2434686"/>
                  <a:pt x="5774101" y="2423059"/>
                </a:cubicBezTo>
                <a:cubicBezTo>
                  <a:pt x="5775764" y="2410878"/>
                  <a:pt x="5788498" y="2403126"/>
                  <a:pt x="5801789" y="2405341"/>
                </a:cubicBezTo>
                <a:close/>
                <a:moveTo>
                  <a:pt x="12021546" y="2403681"/>
                </a:moveTo>
                <a:cubicBezTo>
                  <a:pt x="12035388" y="2405896"/>
                  <a:pt x="12045355" y="2418076"/>
                  <a:pt x="12043141" y="2430257"/>
                </a:cubicBezTo>
                <a:cubicBezTo>
                  <a:pt x="12040925" y="2442438"/>
                  <a:pt x="12028190" y="2450743"/>
                  <a:pt x="12014348" y="2448529"/>
                </a:cubicBezTo>
                <a:cubicBezTo>
                  <a:pt x="12000506" y="2446314"/>
                  <a:pt x="11990541" y="2434133"/>
                  <a:pt x="11992755" y="2421952"/>
                </a:cubicBezTo>
                <a:cubicBezTo>
                  <a:pt x="11994970" y="2409771"/>
                  <a:pt x="12007704" y="2401466"/>
                  <a:pt x="12021546" y="2403681"/>
                </a:cubicBezTo>
                <a:close/>
                <a:moveTo>
                  <a:pt x="13257352" y="2403680"/>
                </a:moveTo>
                <a:cubicBezTo>
                  <a:pt x="13271194" y="2405895"/>
                  <a:pt x="13280607" y="2417522"/>
                  <a:pt x="13278392" y="2429703"/>
                </a:cubicBezTo>
                <a:cubicBezTo>
                  <a:pt x="13276178" y="2441884"/>
                  <a:pt x="13263997" y="2450189"/>
                  <a:pt x="13250155" y="2447974"/>
                </a:cubicBezTo>
                <a:cubicBezTo>
                  <a:pt x="13236313" y="2445760"/>
                  <a:pt x="13226900" y="2434132"/>
                  <a:pt x="13229115" y="2421952"/>
                </a:cubicBezTo>
                <a:cubicBezTo>
                  <a:pt x="13230776" y="2409217"/>
                  <a:pt x="13243510" y="2401466"/>
                  <a:pt x="13257352" y="2403680"/>
                </a:cubicBezTo>
                <a:close/>
                <a:moveTo>
                  <a:pt x="7588580" y="2402573"/>
                </a:moveTo>
                <a:cubicBezTo>
                  <a:pt x="7601309" y="2404788"/>
                  <a:pt x="7610171" y="2415308"/>
                  <a:pt x="7607956" y="2426382"/>
                </a:cubicBezTo>
                <a:cubicBezTo>
                  <a:pt x="7605743" y="2437455"/>
                  <a:pt x="7594661" y="2445207"/>
                  <a:pt x="7581934" y="2442992"/>
                </a:cubicBezTo>
                <a:cubicBezTo>
                  <a:pt x="7569193" y="2440777"/>
                  <a:pt x="7560340" y="2430257"/>
                  <a:pt x="7562552" y="2419184"/>
                </a:cubicBezTo>
                <a:cubicBezTo>
                  <a:pt x="7564208" y="2407556"/>
                  <a:pt x="7575841" y="2400359"/>
                  <a:pt x="7588580" y="2402573"/>
                </a:cubicBezTo>
                <a:close/>
                <a:moveTo>
                  <a:pt x="6275722" y="2399251"/>
                </a:moveTo>
                <a:cubicBezTo>
                  <a:pt x="6289009" y="2401466"/>
                  <a:pt x="6298421" y="2413093"/>
                  <a:pt x="6296759" y="2424720"/>
                </a:cubicBezTo>
                <a:cubicBezTo>
                  <a:pt x="6295099" y="2436901"/>
                  <a:pt x="6282366" y="2444653"/>
                  <a:pt x="6269077" y="2442438"/>
                </a:cubicBezTo>
                <a:cubicBezTo>
                  <a:pt x="6255791" y="2440223"/>
                  <a:pt x="6246377" y="2428596"/>
                  <a:pt x="6248037" y="2416969"/>
                </a:cubicBezTo>
                <a:cubicBezTo>
                  <a:pt x="6250251" y="2404788"/>
                  <a:pt x="6262434" y="2397036"/>
                  <a:pt x="6275722" y="2399251"/>
                </a:cubicBezTo>
                <a:close/>
                <a:moveTo>
                  <a:pt x="3687308" y="2399251"/>
                </a:moveTo>
                <a:cubicBezTo>
                  <a:pt x="3700596" y="2401466"/>
                  <a:pt x="3710009" y="2412539"/>
                  <a:pt x="3708348" y="2424720"/>
                </a:cubicBezTo>
                <a:cubicBezTo>
                  <a:pt x="3706687" y="2436347"/>
                  <a:pt x="3693952" y="2444653"/>
                  <a:pt x="3680664" y="2442438"/>
                </a:cubicBezTo>
                <a:cubicBezTo>
                  <a:pt x="3667375" y="2440223"/>
                  <a:pt x="3657964" y="2429150"/>
                  <a:pt x="3659624" y="2416969"/>
                </a:cubicBezTo>
                <a:cubicBezTo>
                  <a:pt x="3661839" y="2404788"/>
                  <a:pt x="3674020" y="2397036"/>
                  <a:pt x="3687308" y="2399251"/>
                </a:cubicBezTo>
                <a:close/>
                <a:moveTo>
                  <a:pt x="10632372" y="2397590"/>
                </a:moveTo>
                <a:cubicBezTo>
                  <a:pt x="10643999" y="2399251"/>
                  <a:pt x="10652304" y="2409771"/>
                  <a:pt x="10650643" y="2420291"/>
                </a:cubicBezTo>
                <a:cubicBezTo>
                  <a:pt x="10648982" y="2430810"/>
                  <a:pt x="10637908" y="2438008"/>
                  <a:pt x="10626281" y="2435793"/>
                </a:cubicBezTo>
                <a:cubicBezTo>
                  <a:pt x="10614654" y="2434132"/>
                  <a:pt x="10606348" y="2423613"/>
                  <a:pt x="10608010" y="2413093"/>
                </a:cubicBezTo>
                <a:cubicBezTo>
                  <a:pt x="10609670" y="2402573"/>
                  <a:pt x="10620744" y="2395929"/>
                  <a:pt x="10632372" y="2397590"/>
                </a:cubicBezTo>
                <a:close/>
                <a:moveTo>
                  <a:pt x="6039864" y="2397037"/>
                </a:moveTo>
                <a:cubicBezTo>
                  <a:pt x="6053152" y="2399251"/>
                  <a:pt x="6062563" y="2410878"/>
                  <a:pt x="6060899" y="2422506"/>
                </a:cubicBezTo>
                <a:cubicBezTo>
                  <a:pt x="6059239" y="2434687"/>
                  <a:pt x="6046508" y="2442438"/>
                  <a:pt x="6033219" y="2440223"/>
                </a:cubicBezTo>
                <a:cubicBezTo>
                  <a:pt x="6019929" y="2438009"/>
                  <a:pt x="6010516" y="2426382"/>
                  <a:pt x="6012179" y="2414754"/>
                </a:cubicBezTo>
                <a:cubicBezTo>
                  <a:pt x="6013841" y="2403127"/>
                  <a:pt x="6026022" y="2394822"/>
                  <a:pt x="6039864" y="2397037"/>
                </a:cubicBezTo>
                <a:close/>
                <a:moveTo>
                  <a:pt x="20745274" y="2395375"/>
                </a:moveTo>
                <a:cubicBezTo>
                  <a:pt x="20757456" y="2397590"/>
                  <a:pt x="20766314" y="2408109"/>
                  <a:pt x="20764654" y="2419183"/>
                </a:cubicBezTo>
                <a:cubicBezTo>
                  <a:pt x="20762992" y="2430256"/>
                  <a:pt x="20751366" y="2437454"/>
                  <a:pt x="20739184" y="2435793"/>
                </a:cubicBezTo>
                <a:cubicBezTo>
                  <a:pt x="20727004" y="2433579"/>
                  <a:pt x="20718144" y="2423059"/>
                  <a:pt x="20719806" y="2411985"/>
                </a:cubicBezTo>
                <a:cubicBezTo>
                  <a:pt x="20721466" y="2400912"/>
                  <a:pt x="20733094" y="2393714"/>
                  <a:pt x="20745274" y="2395375"/>
                </a:cubicBezTo>
                <a:close/>
                <a:moveTo>
                  <a:pt x="18856684" y="2394268"/>
                </a:moveTo>
                <a:cubicBezTo>
                  <a:pt x="18869419" y="2396482"/>
                  <a:pt x="18878278" y="2407002"/>
                  <a:pt x="18876617" y="2418076"/>
                </a:cubicBezTo>
                <a:cubicBezTo>
                  <a:pt x="18874955" y="2429149"/>
                  <a:pt x="18863328" y="2436901"/>
                  <a:pt x="18850594" y="2434686"/>
                </a:cubicBezTo>
                <a:cubicBezTo>
                  <a:pt x="18837859" y="2432471"/>
                  <a:pt x="18829000" y="2421952"/>
                  <a:pt x="18830661" y="2410878"/>
                </a:cubicBezTo>
                <a:cubicBezTo>
                  <a:pt x="18832322" y="2399805"/>
                  <a:pt x="18843949" y="2392053"/>
                  <a:pt x="18856684" y="2394268"/>
                </a:cubicBezTo>
                <a:close/>
                <a:moveTo>
                  <a:pt x="8618046" y="2393715"/>
                </a:moveTo>
                <a:cubicBezTo>
                  <a:pt x="8629675" y="2395376"/>
                  <a:pt x="8637982" y="2405342"/>
                  <a:pt x="8636321" y="2415862"/>
                </a:cubicBezTo>
                <a:cubicBezTo>
                  <a:pt x="8634658" y="2426382"/>
                  <a:pt x="8624139" y="2433026"/>
                  <a:pt x="8612511" y="2431365"/>
                </a:cubicBezTo>
                <a:cubicBezTo>
                  <a:pt x="8600882" y="2429704"/>
                  <a:pt x="8592576" y="2419738"/>
                  <a:pt x="8594238" y="2409218"/>
                </a:cubicBezTo>
                <a:cubicBezTo>
                  <a:pt x="8595898" y="2398698"/>
                  <a:pt x="8606421" y="2392054"/>
                  <a:pt x="8618046" y="2393715"/>
                </a:cubicBezTo>
                <a:close/>
                <a:moveTo>
                  <a:pt x="4625779" y="2392607"/>
                </a:moveTo>
                <a:cubicBezTo>
                  <a:pt x="4639064" y="2394821"/>
                  <a:pt x="4648480" y="2405895"/>
                  <a:pt x="4646820" y="2418076"/>
                </a:cubicBezTo>
                <a:cubicBezTo>
                  <a:pt x="4645155" y="2430257"/>
                  <a:pt x="4632422" y="2438008"/>
                  <a:pt x="4619134" y="2435794"/>
                </a:cubicBezTo>
                <a:cubicBezTo>
                  <a:pt x="4605848" y="2433579"/>
                  <a:pt x="4596436" y="2422505"/>
                  <a:pt x="4598098" y="2410324"/>
                </a:cubicBezTo>
                <a:cubicBezTo>
                  <a:pt x="4600312" y="2398697"/>
                  <a:pt x="4612492" y="2390946"/>
                  <a:pt x="4625779" y="2392607"/>
                </a:cubicBezTo>
                <a:close/>
                <a:moveTo>
                  <a:pt x="2971022" y="2392054"/>
                </a:moveTo>
                <a:cubicBezTo>
                  <a:pt x="2983202" y="2393715"/>
                  <a:pt x="2991507" y="2404235"/>
                  <a:pt x="2989293" y="2414755"/>
                </a:cubicBezTo>
                <a:cubicBezTo>
                  <a:pt x="2987632" y="2425274"/>
                  <a:pt x="2976558" y="2432472"/>
                  <a:pt x="2964378" y="2430257"/>
                </a:cubicBezTo>
                <a:cubicBezTo>
                  <a:pt x="2952197" y="2428596"/>
                  <a:pt x="2943892" y="2418077"/>
                  <a:pt x="2946107" y="2407557"/>
                </a:cubicBezTo>
                <a:cubicBezTo>
                  <a:pt x="2947768" y="2397037"/>
                  <a:pt x="2958841" y="2390393"/>
                  <a:pt x="2971022" y="2392054"/>
                </a:cubicBezTo>
                <a:close/>
                <a:moveTo>
                  <a:pt x="12263502" y="2392053"/>
                </a:moveTo>
                <a:cubicBezTo>
                  <a:pt x="12277898" y="2394268"/>
                  <a:pt x="12287865" y="2406449"/>
                  <a:pt x="12285649" y="2419183"/>
                </a:cubicBezTo>
                <a:cubicBezTo>
                  <a:pt x="12283435" y="2431918"/>
                  <a:pt x="12270147" y="2440223"/>
                  <a:pt x="12255751" y="2438008"/>
                </a:cubicBezTo>
                <a:cubicBezTo>
                  <a:pt x="12241355" y="2435794"/>
                  <a:pt x="12231390" y="2423613"/>
                  <a:pt x="12233604" y="2410878"/>
                </a:cubicBezTo>
                <a:cubicBezTo>
                  <a:pt x="12235818" y="2398144"/>
                  <a:pt x="12249107" y="2389838"/>
                  <a:pt x="12263502" y="2392053"/>
                </a:cubicBezTo>
                <a:close/>
                <a:moveTo>
                  <a:pt x="11815724" y="2390718"/>
                </a:moveTo>
                <a:cubicBezTo>
                  <a:pt x="11829009" y="2392844"/>
                  <a:pt x="11838251" y="2404113"/>
                  <a:pt x="11836367" y="2415888"/>
                </a:cubicBezTo>
                <a:cubicBezTo>
                  <a:pt x="11834483" y="2427662"/>
                  <a:pt x="11822185" y="2435486"/>
                  <a:pt x="11808900" y="2433360"/>
                </a:cubicBezTo>
                <a:cubicBezTo>
                  <a:pt x="11795615" y="2431234"/>
                  <a:pt x="11786373" y="2419964"/>
                  <a:pt x="11788257" y="2408190"/>
                </a:cubicBezTo>
                <a:cubicBezTo>
                  <a:pt x="11790141" y="2396415"/>
                  <a:pt x="11802439" y="2388593"/>
                  <a:pt x="11815724" y="2390718"/>
                </a:cubicBezTo>
                <a:close/>
                <a:moveTo>
                  <a:pt x="2763398" y="2389838"/>
                </a:moveTo>
                <a:cubicBezTo>
                  <a:pt x="2775579" y="2391499"/>
                  <a:pt x="2783884" y="2402019"/>
                  <a:pt x="2781670" y="2412539"/>
                </a:cubicBezTo>
                <a:cubicBezTo>
                  <a:pt x="2780009" y="2423059"/>
                  <a:pt x="2768935" y="2430257"/>
                  <a:pt x="2756754" y="2428042"/>
                </a:cubicBezTo>
                <a:cubicBezTo>
                  <a:pt x="2744574" y="2426381"/>
                  <a:pt x="2736269" y="2415861"/>
                  <a:pt x="2738484" y="2405341"/>
                </a:cubicBezTo>
                <a:cubicBezTo>
                  <a:pt x="2740698" y="2394821"/>
                  <a:pt x="2751771" y="2387624"/>
                  <a:pt x="2763398" y="2389838"/>
                </a:cubicBezTo>
                <a:close/>
                <a:moveTo>
                  <a:pt x="14009245" y="2385409"/>
                </a:moveTo>
                <a:cubicBezTo>
                  <a:pt x="14020873" y="2387070"/>
                  <a:pt x="14029178" y="2397037"/>
                  <a:pt x="14027517" y="2407556"/>
                </a:cubicBezTo>
                <a:cubicBezTo>
                  <a:pt x="14025855" y="2418076"/>
                  <a:pt x="14014782" y="2424720"/>
                  <a:pt x="14003155" y="2423059"/>
                </a:cubicBezTo>
                <a:cubicBezTo>
                  <a:pt x="13991528" y="2421398"/>
                  <a:pt x="13983222" y="2411432"/>
                  <a:pt x="13984884" y="2400912"/>
                </a:cubicBezTo>
                <a:cubicBezTo>
                  <a:pt x="13987098" y="2390393"/>
                  <a:pt x="13997619" y="2383195"/>
                  <a:pt x="14009245" y="2385409"/>
                </a:cubicBezTo>
                <a:close/>
                <a:moveTo>
                  <a:pt x="21093538" y="2383748"/>
                </a:moveTo>
                <a:cubicBezTo>
                  <a:pt x="21105166" y="2385409"/>
                  <a:pt x="21113470" y="2395375"/>
                  <a:pt x="21111810" y="2405895"/>
                </a:cubicBezTo>
                <a:cubicBezTo>
                  <a:pt x="21110146" y="2416415"/>
                  <a:pt x="21099074" y="2423059"/>
                  <a:pt x="21087446" y="2421398"/>
                </a:cubicBezTo>
                <a:cubicBezTo>
                  <a:pt x="21075820" y="2419737"/>
                  <a:pt x="21067514" y="2409771"/>
                  <a:pt x="21069176" y="2399251"/>
                </a:cubicBezTo>
                <a:cubicBezTo>
                  <a:pt x="21070838" y="2388731"/>
                  <a:pt x="21081910" y="2382087"/>
                  <a:pt x="21093538" y="2383748"/>
                </a:cubicBezTo>
                <a:close/>
                <a:moveTo>
                  <a:pt x="20648382" y="2383195"/>
                </a:moveTo>
                <a:cubicBezTo>
                  <a:pt x="20661118" y="2385410"/>
                  <a:pt x="20670530" y="2396483"/>
                  <a:pt x="20668314" y="2408110"/>
                </a:cubicBezTo>
                <a:cubicBezTo>
                  <a:pt x="20666654" y="2419738"/>
                  <a:pt x="20654470" y="2427489"/>
                  <a:pt x="20641184" y="2425274"/>
                </a:cubicBezTo>
                <a:cubicBezTo>
                  <a:pt x="20628450" y="2423060"/>
                  <a:pt x="20619038" y="2411986"/>
                  <a:pt x="20621250" y="2400359"/>
                </a:cubicBezTo>
                <a:cubicBezTo>
                  <a:pt x="20623466" y="2388732"/>
                  <a:pt x="20635646" y="2380980"/>
                  <a:pt x="20648382" y="2383195"/>
                </a:cubicBezTo>
                <a:close/>
                <a:moveTo>
                  <a:pt x="10264244" y="2380980"/>
                </a:moveTo>
                <a:cubicBezTo>
                  <a:pt x="10275873" y="2382641"/>
                  <a:pt x="10284178" y="2392607"/>
                  <a:pt x="10282517" y="2403127"/>
                </a:cubicBezTo>
                <a:cubicBezTo>
                  <a:pt x="10280854" y="2413647"/>
                  <a:pt x="10270335" y="2420291"/>
                  <a:pt x="10258706" y="2418630"/>
                </a:cubicBezTo>
                <a:cubicBezTo>
                  <a:pt x="10247078" y="2416969"/>
                  <a:pt x="10238772" y="2407003"/>
                  <a:pt x="10240435" y="2396483"/>
                </a:cubicBezTo>
                <a:cubicBezTo>
                  <a:pt x="10241543" y="2385963"/>
                  <a:pt x="10252615" y="2379319"/>
                  <a:pt x="10264244" y="2380980"/>
                </a:cubicBezTo>
                <a:close/>
                <a:moveTo>
                  <a:pt x="15981440" y="2380979"/>
                </a:moveTo>
                <a:cubicBezTo>
                  <a:pt x="15992514" y="2382640"/>
                  <a:pt x="16000819" y="2392607"/>
                  <a:pt x="15999159" y="2402573"/>
                </a:cubicBezTo>
                <a:cubicBezTo>
                  <a:pt x="15997498" y="2412539"/>
                  <a:pt x="15986977" y="2419183"/>
                  <a:pt x="15975903" y="2417522"/>
                </a:cubicBezTo>
                <a:cubicBezTo>
                  <a:pt x="15964830" y="2415861"/>
                  <a:pt x="15956525" y="2405895"/>
                  <a:pt x="15958186" y="2395929"/>
                </a:cubicBezTo>
                <a:cubicBezTo>
                  <a:pt x="15959293" y="2385962"/>
                  <a:pt x="15969814" y="2379318"/>
                  <a:pt x="15981440" y="2380979"/>
                </a:cubicBezTo>
                <a:close/>
                <a:moveTo>
                  <a:pt x="14965998" y="2380426"/>
                </a:moveTo>
                <a:cubicBezTo>
                  <a:pt x="14977072" y="2382088"/>
                  <a:pt x="14985377" y="2392054"/>
                  <a:pt x="14983716" y="2402020"/>
                </a:cubicBezTo>
                <a:cubicBezTo>
                  <a:pt x="14982054" y="2411986"/>
                  <a:pt x="14971535" y="2418630"/>
                  <a:pt x="14960461" y="2416969"/>
                </a:cubicBezTo>
                <a:cubicBezTo>
                  <a:pt x="14949388" y="2415308"/>
                  <a:pt x="14941083" y="2405342"/>
                  <a:pt x="14942744" y="2395376"/>
                </a:cubicBezTo>
                <a:cubicBezTo>
                  <a:pt x="14944405" y="2385409"/>
                  <a:pt x="14954925" y="2378212"/>
                  <a:pt x="14965998" y="2380426"/>
                </a:cubicBezTo>
                <a:close/>
                <a:moveTo>
                  <a:pt x="4393790" y="2378212"/>
                </a:moveTo>
                <a:cubicBezTo>
                  <a:pt x="4407078" y="2380426"/>
                  <a:pt x="4416490" y="2391500"/>
                  <a:pt x="4414830" y="2403681"/>
                </a:cubicBezTo>
                <a:cubicBezTo>
                  <a:pt x="4413169" y="2415308"/>
                  <a:pt x="4400436" y="2423613"/>
                  <a:pt x="4387144" y="2421398"/>
                </a:cubicBezTo>
                <a:cubicBezTo>
                  <a:pt x="4373861" y="2419184"/>
                  <a:pt x="4364446" y="2408110"/>
                  <a:pt x="4366106" y="2395929"/>
                </a:cubicBezTo>
                <a:cubicBezTo>
                  <a:pt x="4367768" y="2384302"/>
                  <a:pt x="4379950" y="2375997"/>
                  <a:pt x="4393790" y="2378212"/>
                </a:cubicBezTo>
                <a:close/>
                <a:moveTo>
                  <a:pt x="11023821" y="2377104"/>
                </a:moveTo>
                <a:cubicBezTo>
                  <a:pt x="11036001" y="2379319"/>
                  <a:pt x="11044307" y="2389285"/>
                  <a:pt x="11042646" y="2400359"/>
                </a:cubicBezTo>
                <a:cubicBezTo>
                  <a:pt x="11040985" y="2410879"/>
                  <a:pt x="11029911" y="2418077"/>
                  <a:pt x="11017730" y="2416415"/>
                </a:cubicBezTo>
                <a:cubicBezTo>
                  <a:pt x="11005549" y="2414201"/>
                  <a:pt x="10997244" y="2404235"/>
                  <a:pt x="10998905" y="2393161"/>
                </a:cubicBezTo>
                <a:cubicBezTo>
                  <a:pt x="11000567" y="2382088"/>
                  <a:pt x="11011640" y="2374890"/>
                  <a:pt x="11023821" y="2377104"/>
                </a:cubicBezTo>
                <a:close/>
                <a:moveTo>
                  <a:pt x="16465908" y="2375996"/>
                </a:moveTo>
                <a:cubicBezTo>
                  <a:pt x="16477536" y="2377657"/>
                  <a:pt x="16485287" y="2387624"/>
                  <a:pt x="16483627" y="2398143"/>
                </a:cubicBezTo>
                <a:cubicBezTo>
                  <a:pt x="16481965" y="2408663"/>
                  <a:pt x="16471445" y="2415307"/>
                  <a:pt x="16459818" y="2413093"/>
                </a:cubicBezTo>
                <a:cubicBezTo>
                  <a:pt x="16448191" y="2411432"/>
                  <a:pt x="16440440" y="2401466"/>
                  <a:pt x="16442101" y="2390946"/>
                </a:cubicBezTo>
                <a:cubicBezTo>
                  <a:pt x="16443761" y="2380979"/>
                  <a:pt x="16454281" y="2373782"/>
                  <a:pt x="16465908" y="2375996"/>
                </a:cubicBezTo>
                <a:close/>
                <a:moveTo>
                  <a:pt x="992681" y="2375443"/>
                </a:moveTo>
                <a:cubicBezTo>
                  <a:pt x="1005415" y="2377657"/>
                  <a:pt x="1014274" y="2388177"/>
                  <a:pt x="1012613" y="2399251"/>
                </a:cubicBezTo>
                <a:cubicBezTo>
                  <a:pt x="1010952" y="2410324"/>
                  <a:pt x="999325" y="2418076"/>
                  <a:pt x="986590" y="2415861"/>
                </a:cubicBezTo>
                <a:cubicBezTo>
                  <a:pt x="973856" y="2413646"/>
                  <a:pt x="964998" y="2403127"/>
                  <a:pt x="966659" y="2392053"/>
                </a:cubicBezTo>
                <a:cubicBezTo>
                  <a:pt x="968320" y="2380980"/>
                  <a:pt x="979946" y="2373228"/>
                  <a:pt x="992681" y="2375443"/>
                </a:cubicBezTo>
                <a:close/>
                <a:moveTo>
                  <a:pt x="19941220" y="2374910"/>
                </a:moveTo>
                <a:cubicBezTo>
                  <a:pt x="19954204" y="2376987"/>
                  <a:pt x="19963240" y="2387973"/>
                  <a:pt x="19961404" y="2399447"/>
                </a:cubicBezTo>
                <a:cubicBezTo>
                  <a:pt x="19959568" y="2410920"/>
                  <a:pt x="19947556" y="2418538"/>
                  <a:pt x="19934572" y="2416460"/>
                </a:cubicBezTo>
                <a:cubicBezTo>
                  <a:pt x="19921590" y="2414383"/>
                  <a:pt x="19912552" y="2403397"/>
                  <a:pt x="19914388" y="2391924"/>
                </a:cubicBezTo>
                <a:cubicBezTo>
                  <a:pt x="19916224" y="2380450"/>
                  <a:pt x="19928238" y="2372832"/>
                  <a:pt x="19941220" y="2374910"/>
                </a:cubicBezTo>
                <a:close/>
                <a:moveTo>
                  <a:pt x="3925385" y="2374335"/>
                </a:moveTo>
                <a:cubicBezTo>
                  <a:pt x="3938673" y="2376550"/>
                  <a:pt x="3948086" y="2387623"/>
                  <a:pt x="3946425" y="2399804"/>
                </a:cubicBezTo>
                <a:cubicBezTo>
                  <a:pt x="3944764" y="2411431"/>
                  <a:pt x="3932029" y="2419737"/>
                  <a:pt x="3918741" y="2417522"/>
                </a:cubicBezTo>
                <a:cubicBezTo>
                  <a:pt x="3905453" y="2415307"/>
                  <a:pt x="3896041" y="2404234"/>
                  <a:pt x="3897702" y="2392053"/>
                </a:cubicBezTo>
                <a:cubicBezTo>
                  <a:pt x="3899363" y="2379872"/>
                  <a:pt x="3912097" y="2372120"/>
                  <a:pt x="3925385" y="2374335"/>
                </a:cubicBezTo>
                <a:close/>
                <a:moveTo>
                  <a:pt x="20882586" y="2372121"/>
                </a:moveTo>
                <a:cubicBezTo>
                  <a:pt x="20894214" y="2373782"/>
                  <a:pt x="20902518" y="2383748"/>
                  <a:pt x="20900858" y="2394268"/>
                </a:cubicBezTo>
                <a:cubicBezTo>
                  <a:pt x="20899198" y="2404788"/>
                  <a:pt x="20888122" y="2411432"/>
                  <a:pt x="20876494" y="2409771"/>
                </a:cubicBezTo>
                <a:cubicBezTo>
                  <a:pt x="20864868" y="2408110"/>
                  <a:pt x="20856562" y="2398144"/>
                  <a:pt x="20858224" y="2387624"/>
                </a:cubicBezTo>
                <a:cubicBezTo>
                  <a:pt x="20859886" y="2377104"/>
                  <a:pt x="20870958" y="2370460"/>
                  <a:pt x="20882586" y="2372121"/>
                </a:cubicBezTo>
                <a:close/>
                <a:moveTo>
                  <a:pt x="275096" y="2372121"/>
                </a:moveTo>
                <a:cubicBezTo>
                  <a:pt x="287831" y="2374336"/>
                  <a:pt x="297243" y="2385409"/>
                  <a:pt x="295029" y="2396483"/>
                </a:cubicBezTo>
                <a:cubicBezTo>
                  <a:pt x="293368" y="2408110"/>
                  <a:pt x="281187" y="2415862"/>
                  <a:pt x="268452" y="2413647"/>
                </a:cubicBezTo>
                <a:cubicBezTo>
                  <a:pt x="255718" y="2411432"/>
                  <a:pt x="246306" y="2400359"/>
                  <a:pt x="248521" y="2389285"/>
                </a:cubicBezTo>
                <a:cubicBezTo>
                  <a:pt x="250181" y="2378212"/>
                  <a:pt x="262362" y="2370460"/>
                  <a:pt x="275096" y="2372121"/>
                </a:cubicBezTo>
                <a:close/>
                <a:moveTo>
                  <a:pt x="13612259" y="2371014"/>
                </a:moveTo>
                <a:cubicBezTo>
                  <a:pt x="13624439" y="2372675"/>
                  <a:pt x="13632745" y="2383195"/>
                  <a:pt x="13631083" y="2393714"/>
                </a:cubicBezTo>
                <a:cubicBezTo>
                  <a:pt x="13629423" y="2404234"/>
                  <a:pt x="13618350" y="2411432"/>
                  <a:pt x="13606168" y="2409218"/>
                </a:cubicBezTo>
                <a:cubicBezTo>
                  <a:pt x="13593987" y="2407556"/>
                  <a:pt x="13585682" y="2397037"/>
                  <a:pt x="13587343" y="2386517"/>
                </a:cubicBezTo>
                <a:cubicBezTo>
                  <a:pt x="13589005" y="2376551"/>
                  <a:pt x="13600078" y="2369353"/>
                  <a:pt x="13612259" y="2371014"/>
                </a:cubicBezTo>
                <a:close/>
                <a:moveTo>
                  <a:pt x="4160694" y="2369353"/>
                </a:moveTo>
                <a:cubicBezTo>
                  <a:pt x="4173983" y="2371567"/>
                  <a:pt x="4183395" y="2382641"/>
                  <a:pt x="4181734" y="2394822"/>
                </a:cubicBezTo>
                <a:cubicBezTo>
                  <a:pt x="4180073" y="2406449"/>
                  <a:pt x="4167338" y="2414754"/>
                  <a:pt x="4154051" y="2412539"/>
                </a:cubicBezTo>
                <a:cubicBezTo>
                  <a:pt x="4140762" y="2410325"/>
                  <a:pt x="4131350" y="2399251"/>
                  <a:pt x="4133011" y="2387070"/>
                </a:cubicBezTo>
                <a:cubicBezTo>
                  <a:pt x="4134672" y="2375443"/>
                  <a:pt x="4146852" y="2367138"/>
                  <a:pt x="4160694" y="2369353"/>
                </a:cubicBezTo>
                <a:close/>
                <a:moveTo>
                  <a:pt x="17283135" y="2368245"/>
                </a:moveTo>
                <a:cubicBezTo>
                  <a:pt x="17295315" y="2369906"/>
                  <a:pt x="17303621" y="2380426"/>
                  <a:pt x="17301959" y="2390946"/>
                </a:cubicBezTo>
                <a:cubicBezTo>
                  <a:pt x="17300299" y="2401466"/>
                  <a:pt x="17289226" y="2408664"/>
                  <a:pt x="17277044" y="2407003"/>
                </a:cubicBezTo>
                <a:cubicBezTo>
                  <a:pt x="17264863" y="2405342"/>
                  <a:pt x="17256558" y="2394822"/>
                  <a:pt x="17258219" y="2384302"/>
                </a:cubicBezTo>
                <a:cubicBezTo>
                  <a:pt x="17259881" y="2373782"/>
                  <a:pt x="17270954" y="2366584"/>
                  <a:pt x="17283135" y="2368245"/>
                </a:cubicBezTo>
                <a:close/>
                <a:moveTo>
                  <a:pt x="3182521" y="2368245"/>
                </a:moveTo>
                <a:cubicBezTo>
                  <a:pt x="3194702" y="2369906"/>
                  <a:pt x="3203006" y="2380426"/>
                  <a:pt x="3200792" y="2390946"/>
                </a:cubicBezTo>
                <a:cubicBezTo>
                  <a:pt x="3199131" y="2401466"/>
                  <a:pt x="3188058" y="2408664"/>
                  <a:pt x="3175877" y="2406449"/>
                </a:cubicBezTo>
                <a:cubicBezTo>
                  <a:pt x="3163697" y="2404788"/>
                  <a:pt x="3155391" y="2394268"/>
                  <a:pt x="3157607" y="2383748"/>
                </a:cubicBezTo>
                <a:cubicBezTo>
                  <a:pt x="3159821" y="2373228"/>
                  <a:pt x="3170894" y="2366031"/>
                  <a:pt x="3182521" y="2368245"/>
                </a:cubicBezTo>
                <a:close/>
                <a:moveTo>
                  <a:pt x="13028131" y="2366584"/>
                </a:moveTo>
                <a:cubicBezTo>
                  <a:pt x="13041973" y="2368799"/>
                  <a:pt x="13051939" y="2380979"/>
                  <a:pt x="13049724" y="2393160"/>
                </a:cubicBezTo>
                <a:cubicBezTo>
                  <a:pt x="13047509" y="2405341"/>
                  <a:pt x="13034775" y="2413646"/>
                  <a:pt x="13020933" y="2411432"/>
                </a:cubicBezTo>
                <a:cubicBezTo>
                  <a:pt x="13007091" y="2409217"/>
                  <a:pt x="12997124" y="2397036"/>
                  <a:pt x="12999340" y="2384855"/>
                </a:cubicBezTo>
                <a:cubicBezTo>
                  <a:pt x="13001001" y="2372674"/>
                  <a:pt x="13013735" y="2364369"/>
                  <a:pt x="13028131" y="2366584"/>
                </a:cubicBezTo>
                <a:close/>
                <a:moveTo>
                  <a:pt x="12780637" y="2366030"/>
                </a:moveTo>
                <a:cubicBezTo>
                  <a:pt x="12795032" y="2368245"/>
                  <a:pt x="12804999" y="2380426"/>
                  <a:pt x="12802784" y="2393160"/>
                </a:cubicBezTo>
                <a:cubicBezTo>
                  <a:pt x="12800569" y="2405895"/>
                  <a:pt x="12787281" y="2414200"/>
                  <a:pt x="12772885" y="2411985"/>
                </a:cubicBezTo>
                <a:cubicBezTo>
                  <a:pt x="12758490" y="2409771"/>
                  <a:pt x="12748524" y="2397590"/>
                  <a:pt x="12750738" y="2384855"/>
                </a:cubicBezTo>
                <a:cubicBezTo>
                  <a:pt x="12752953" y="2372121"/>
                  <a:pt x="12766241" y="2363815"/>
                  <a:pt x="12780637" y="2366030"/>
                </a:cubicBezTo>
                <a:close/>
                <a:moveTo>
                  <a:pt x="20702088" y="2364923"/>
                </a:moveTo>
                <a:cubicBezTo>
                  <a:pt x="20714822" y="2367137"/>
                  <a:pt x="20723682" y="2377657"/>
                  <a:pt x="20722022" y="2389285"/>
                </a:cubicBezTo>
                <a:cubicBezTo>
                  <a:pt x="20720358" y="2400358"/>
                  <a:pt x="20708178" y="2408109"/>
                  <a:pt x="20695998" y="2405895"/>
                </a:cubicBezTo>
                <a:cubicBezTo>
                  <a:pt x="20683262" y="2403680"/>
                  <a:pt x="20674404" y="2393160"/>
                  <a:pt x="20676066" y="2381533"/>
                </a:cubicBezTo>
                <a:cubicBezTo>
                  <a:pt x="20677726" y="2370460"/>
                  <a:pt x="20689354" y="2362708"/>
                  <a:pt x="20702088" y="2364923"/>
                </a:cubicBezTo>
                <a:close/>
                <a:moveTo>
                  <a:pt x="19090334" y="2364923"/>
                </a:moveTo>
                <a:cubicBezTo>
                  <a:pt x="19103070" y="2367137"/>
                  <a:pt x="19111930" y="2377657"/>
                  <a:pt x="19110268" y="2388731"/>
                </a:cubicBezTo>
                <a:cubicBezTo>
                  <a:pt x="19108606" y="2399804"/>
                  <a:pt x="19096980" y="2407556"/>
                  <a:pt x="19084246" y="2405341"/>
                </a:cubicBezTo>
                <a:cubicBezTo>
                  <a:pt x="19071510" y="2403126"/>
                  <a:pt x="19062650" y="2392607"/>
                  <a:pt x="19064312" y="2381533"/>
                </a:cubicBezTo>
                <a:cubicBezTo>
                  <a:pt x="19065974" y="2370460"/>
                  <a:pt x="19077602" y="2362708"/>
                  <a:pt x="19090334" y="2364923"/>
                </a:cubicBezTo>
                <a:close/>
                <a:moveTo>
                  <a:pt x="21309470" y="2363815"/>
                </a:moveTo>
                <a:cubicBezTo>
                  <a:pt x="21321098" y="2365476"/>
                  <a:pt x="21329404" y="2375443"/>
                  <a:pt x="21327742" y="2385962"/>
                </a:cubicBezTo>
                <a:cubicBezTo>
                  <a:pt x="21326082" y="2396482"/>
                  <a:pt x="21315008" y="2403126"/>
                  <a:pt x="21303382" y="2401465"/>
                </a:cubicBezTo>
                <a:cubicBezTo>
                  <a:pt x="21291754" y="2399804"/>
                  <a:pt x="21283448" y="2389838"/>
                  <a:pt x="21285110" y="2379318"/>
                </a:cubicBezTo>
                <a:cubicBezTo>
                  <a:pt x="21286770" y="2368798"/>
                  <a:pt x="21297846" y="2361601"/>
                  <a:pt x="21309470" y="2363815"/>
                </a:cubicBezTo>
                <a:close/>
                <a:moveTo>
                  <a:pt x="13803278" y="2362708"/>
                </a:moveTo>
                <a:cubicBezTo>
                  <a:pt x="13814906" y="2364369"/>
                  <a:pt x="13823211" y="2374335"/>
                  <a:pt x="13821550" y="2384855"/>
                </a:cubicBezTo>
                <a:cubicBezTo>
                  <a:pt x="13819888" y="2395375"/>
                  <a:pt x="13808815" y="2402019"/>
                  <a:pt x="13797187" y="2400358"/>
                </a:cubicBezTo>
                <a:cubicBezTo>
                  <a:pt x="13785561" y="2398697"/>
                  <a:pt x="13777255" y="2388731"/>
                  <a:pt x="13778917" y="2378211"/>
                </a:cubicBezTo>
                <a:cubicBezTo>
                  <a:pt x="13780577" y="2367691"/>
                  <a:pt x="13791650" y="2360494"/>
                  <a:pt x="13803278" y="2362708"/>
                </a:cubicBezTo>
                <a:close/>
                <a:moveTo>
                  <a:pt x="1467207" y="2362708"/>
                </a:moveTo>
                <a:cubicBezTo>
                  <a:pt x="1479386" y="2364923"/>
                  <a:pt x="1488246" y="2375443"/>
                  <a:pt x="1486585" y="2386516"/>
                </a:cubicBezTo>
                <a:cubicBezTo>
                  <a:pt x="1484923" y="2397590"/>
                  <a:pt x="1473296" y="2404788"/>
                  <a:pt x="1461116" y="2403127"/>
                </a:cubicBezTo>
                <a:cubicBezTo>
                  <a:pt x="1448935" y="2400912"/>
                  <a:pt x="1440076" y="2390392"/>
                  <a:pt x="1441737" y="2379319"/>
                </a:cubicBezTo>
                <a:cubicBezTo>
                  <a:pt x="1443399" y="2367691"/>
                  <a:pt x="1454472" y="2360494"/>
                  <a:pt x="1467207" y="2362708"/>
                </a:cubicBezTo>
                <a:close/>
                <a:moveTo>
                  <a:pt x="17831275" y="2361601"/>
                </a:moveTo>
                <a:cubicBezTo>
                  <a:pt x="17843455" y="2363816"/>
                  <a:pt x="17852315" y="2374336"/>
                  <a:pt x="17850654" y="2384856"/>
                </a:cubicBezTo>
                <a:cubicBezTo>
                  <a:pt x="17848992" y="2395929"/>
                  <a:pt x="17837366" y="2403127"/>
                  <a:pt x="17825184" y="2400912"/>
                </a:cubicBezTo>
                <a:cubicBezTo>
                  <a:pt x="17813003" y="2398698"/>
                  <a:pt x="17804145" y="2388178"/>
                  <a:pt x="17805805" y="2377658"/>
                </a:cubicBezTo>
                <a:cubicBezTo>
                  <a:pt x="17807466" y="2367138"/>
                  <a:pt x="17819094" y="2359940"/>
                  <a:pt x="17831275" y="2361601"/>
                </a:cubicBezTo>
                <a:close/>
                <a:moveTo>
                  <a:pt x="11631758" y="2359940"/>
                </a:moveTo>
                <a:cubicBezTo>
                  <a:pt x="11644493" y="2362154"/>
                  <a:pt x="11653351" y="2372674"/>
                  <a:pt x="11651689" y="2384302"/>
                </a:cubicBezTo>
                <a:cubicBezTo>
                  <a:pt x="11650029" y="2395375"/>
                  <a:pt x="11637848" y="2403127"/>
                  <a:pt x="11625114" y="2400912"/>
                </a:cubicBezTo>
                <a:cubicBezTo>
                  <a:pt x="11612379" y="2398697"/>
                  <a:pt x="11603520" y="2388177"/>
                  <a:pt x="11605181" y="2376550"/>
                </a:cubicBezTo>
                <a:cubicBezTo>
                  <a:pt x="11607395" y="2365477"/>
                  <a:pt x="11619023" y="2357725"/>
                  <a:pt x="11631758" y="2359940"/>
                </a:cubicBezTo>
                <a:close/>
                <a:moveTo>
                  <a:pt x="8418713" y="2359940"/>
                </a:moveTo>
                <a:cubicBezTo>
                  <a:pt x="8430342" y="2361601"/>
                  <a:pt x="8438092" y="2371567"/>
                  <a:pt x="8436983" y="2382087"/>
                </a:cubicBezTo>
                <a:cubicBezTo>
                  <a:pt x="8435321" y="2392607"/>
                  <a:pt x="8424803" y="2399251"/>
                  <a:pt x="8413175" y="2397590"/>
                </a:cubicBezTo>
                <a:cubicBezTo>
                  <a:pt x="8401546" y="2395929"/>
                  <a:pt x="8393799" y="2385962"/>
                  <a:pt x="8394902" y="2375443"/>
                </a:cubicBezTo>
                <a:cubicBezTo>
                  <a:pt x="8396564" y="2364923"/>
                  <a:pt x="8407636" y="2358279"/>
                  <a:pt x="8418713" y="2359940"/>
                </a:cubicBezTo>
                <a:close/>
                <a:moveTo>
                  <a:pt x="7252461" y="2359940"/>
                </a:moveTo>
                <a:cubicBezTo>
                  <a:pt x="7265198" y="2362155"/>
                  <a:pt x="7274063" y="2372674"/>
                  <a:pt x="7272392" y="2384302"/>
                </a:cubicBezTo>
                <a:cubicBezTo>
                  <a:pt x="7270742" y="2395929"/>
                  <a:pt x="7258551" y="2403127"/>
                  <a:pt x="7245814" y="2401466"/>
                </a:cubicBezTo>
                <a:cubicBezTo>
                  <a:pt x="7233075" y="2399251"/>
                  <a:pt x="7224221" y="2388731"/>
                  <a:pt x="7225878" y="2377104"/>
                </a:cubicBezTo>
                <a:cubicBezTo>
                  <a:pt x="7227540" y="2365477"/>
                  <a:pt x="7239727" y="2357725"/>
                  <a:pt x="7252461" y="2359940"/>
                </a:cubicBezTo>
                <a:close/>
                <a:moveTo>
                  <a:pt x="6894184" y="2359940"/>
                </a:moveTo>
                <a:cubicBezTo>
                  <a:pt x="6907474" y="2362155"/>
                  <a:pt x="6916334" y="2373228"/>
                  <a:pt x="6914675" y="2384855"/>
                </a:cubicBezTo>
                <a:cubicBezTo>
                  <a:pt x="6913006" y="2396482"/>
                  <a:pt x="6900828" y="2404234"/>
                  <a:pt x="6887547" y="2402019"/>
                </a:cubicBezTo>
                <a:cubicBezTo>
                  <a:pt x="6874250" y="2399805"/>
                  <a:pt x="6865395" y="2388731"/>
                  <a:pt x="6867053" y="2377104"/>
                </a:cubicBezTo>
                <a:cubicBezTo>
                  <a:pt x="6868714" y="2365477"/>
                  <a:pt x="6880894" y="2357725"/>
                  <a:pt x="6894184" y="2359940"/>
                </a:cubicBezTo>
                <a:close/>
                <a:moveTo>
                  <a:pt x="14397926" y="2358832"/>
                </a:moveTo>
                <a:cubicBezTo>
                  <a:pt x="14409554" y="2360493"/>
                  <a:pt x="14417305" y="2370460"/>
                  <a:pt x="14415645" y="2380426"/>
                </a:cubicBezTo>
                <a:cubicBezTo>
                  <a:pt x="14413983" y="2390392"/>
                  <a:pt x="14403463" y="2397590"/>
                  <a:pt x="14391836" y="2395375"/>
                </a:cubicBezTo>
                <a:cubicBezTo>
                  <a:pt x="14380209" y="2393714"/>
                  <a:pt x="14372458" y="2383748"/>
                  <a:pt x="14374119" y="2373782"/>
                </a:cubicBezTo>
                <a:cubicBezTo>
                  <a:pt x="14375779" y="2363815"/>
                  <a:pt x="14386299" y="2356618"/>
                  <a:pt x="14397926" y="2358832"/>
                </a:cubicBezTo>
                <a:close/>
                <a:moveTo>
                  <a:pt x="2560759" y="2358832"/>
                </a:moveTo>
                <a:cubicBezTo>
                  <a:pt x="2572939" y="2360493"/>
                  <a:pt x="2581244" y="2371013"/>
                  <a:pt x="2579030" y="2381533"/>
                </a:cubicBezTo>
                <a:cubicBezTo>
                  <a:pt x="2577369" y="2392053"/>
                  <a:pt x="2566296" y="2399251"/>
                  <a:pt x="2554115" y="2397036"/>
                </a:cubicBezTo>
                <a:cubicBezTo>
                  <a:pt x="2541934" y="2395375"/>
                  <a:pt x="2533629" y="2384855"/>
                  <a:pt x="2535844" y="2374335"/>
                </a:cubicBezTo>
                <a:cubicBezTo>
                  <a:pt x="2538059" y="2363815"/>
                  <a:pt x="2549132" y="2356618"/>
                  <a:pt x="2560759" y="2358832"/>
                </a:cubicBezTo>
                <a:close/>
                <a:moveTo>
                  <a:pt x="8121891" y="2356618"/>
                </a:moveTo>
                <a:cubicBezTo>
                  <a:pt x="8133518" y="2358279"/>
                  <a:pt x="8141823" y="2368799"/>
                  <a:pt x="8140159" y="2378765"/>
                </a:cubicBezTo>
                <a:cubicBezTo>
                  <a:pt x="8138497" y="2389285"/>
                  <a:pt x="8127432" y="2396482"/>
                  <a:pt x="8115795" y="2394268"/>
                </a:cubicBezTo>
                <a:cubicBezTo>
                  <a:pt x="8104169" y="2392607"/>
                  <a:pt x="8095862" y="2382087"/>
                  <a:pt x="8097527" y="2372121"/>
                </a:cubicBezTo>
                <a:cubicBezTo>
                  <a:pt x="8099183" y="2361601"/>
                  <a:pt x="8110259" y="2354957"/>
                  <a:pt x="8121891" y="2356618"/>
                </a:cubicBezTo>
                <a:close/>
                <a:moveTo>
                  <a:pt x="12525946" y="2355510"/>
                </a:moveTo>
                <a:cubicBezTo>
                  <a:pt x="12540341" y="2357725"/>
                  <a:pt x="12550308" y="2369906"/>
                  <a:pt x="12548093" y="2382640"/>
                </a:cubicBezTo>
                <a:cubicBezTo>
                  <a:pt x="12545878" y="2395375"/>
                  <a:pt x="12532590" y="2403680"/>
                  <a:pt x="12518194" y="2401466"/>
                </a:cubicBezTo>
                <a:cubicBezTo>
                  <a:pt x="12503799" y="2399251"/>
                  <a:pt x="12493833" y="2387070"/>
                  <a:pt x="12496047" y="2374335"/>
                </a:cubicBezTo>
                <a:cubicBezTo>
                  <a:pt x="12498262" y="2361601"/>
                  <a:pt x="12511550" y="2352742"/>
                  <a:pt x="12525946" y="2355510"/>
                </a:cubicBezTo>
                <a:close/>
                <a:moveTo>
                  <a:pt x="11433542" y="2355510"/>
                </a:moveTo>
                <a:cubicBezTo>
                  <a:pt x="11445722" y="2357725"/>
                  <a:pt x="11454582" y="2368245"/>
                  <a:pt x="11452921" y="2379319"/>
                </a:cubicBezTo>
                <a:cubicBezTo>
                  <a:pt x="11451259" y="2390392"/>
                  <a:pt x="11439633" y="2397590"/>
                  <a:pt x="11427451" y="2395929"/>
                </a:cubicBezTo>
                <a:cubicBezTo>
                  <a:pt x="11415270" y="2393714"/>
                  <a:pt x="11406412" y="2383194"/>
                  <a:pt x="11408072" y="2372121"/>
                </a:cubicBezTo>
                <a:cubicBezTo>
                  <a:pt x="11409733" y="2360493"/>
                  <a:pt x="11420807" y="2353296"/>
                  <a:pt x="11433542" y="2355510"/>
                </a:cubicBezTo>
                <a:close/>
                <a:moveTo>
                  <a:pt x="13250708" y="2353296"/>
                </a:moveTo>
                <a:cubicBezTo>
                  <a:pt x="13263997" y="2355511"/>
                  <a:pt x="13273409" y="2366584"/>
                  <a:pt x="13271748" y="2378765"/>
                </a:cubicBezTo>
                <a:cubicBezTo>
                  <a:pt x="13270087" y="2390392"/>
                  <a:pt x="13257352" y="2398698"/>
                  <a:pt x="13244064" y="2396483"/>
                </a:cubicBezTo>
                <a:cubicBezTo>
                  <a:pt x="13230776" y="2394268"/>
                  <a:pt x="13221363" y="2383195"/>
                  <a:pt x="13223024" y="2371014"/>
                </a:cubicBezTo>
                <a:cubicBezTo>
                  <a:pt x="13225240" y="2358833"/>
                  <a:pt x="13237420" y="2351081"/>
                  <a:pt x="13250708" y="2353296"/>
                </a:cubicBezTo>
                <a:close/>
                <a:moveTo>
                  <a:pt x="7707098" y="2351635"/>
                </a:moveTo>
                <a:cubicBezTo>
                  <a:pt x="7719276" y="2353849"/>
                  <a:pt x="7728138" y="2363815"/>
                  <a:pt x="7726476" y="2374889"/>
                </a:cubicBezTo>
                <a:cubicBezTo>
                  <a:pt x="7724818" y="2385963"/>
                  <a:pt x="7713187" y="2393160"/>
                  <a:pt x="7701009" y="2390946"/>
                </a:cubicBezTo>
                <a:cubicBezTo>
                  <a:pt x="7688824" y="2388731"/>
                  <a:pt x="7679963" y="2378765"/>
                  <a:pt x="7681624" y="2367691"/>
                </a:cubicBezTo>
                <a:cubicBezTo>
                  <a:pt x="7683289" y="2357171"/>
                  <a:pt x="7694925" y="2349420"/>
                  <a:pt x="7707098" y="2351635"/>
                </a:cubicBezTo>
                <a:close/>
                <a:moveTo>
                  <a:pt x="12045355" y="2348866"/>
                </a:moveTo>
                <a:cubicBezTo>
                  <a:pt x="12059197" y="2351081"/>
                  <a:pt x="12068609" y="2362708"/>
                  <a:pt x="12066395" y="2374889"/>
                </a:cubicBezTo>
                <a:cubicBezTo>
                  <a:pt x="12064179" y="2387070"/>
                  <a:pt x="12051999" y="2394821"/>
                  <a:pt x="12038157" y="2392607"/>
                </a:cubicBezTo>
                <a:cubicBezTo>
                  <a:pt x="12024315" y="2390392"/>
                  <a:pt x="12014903" y="2378765"/>
                  <a:pt x="12017117" y="2366584"/>
                </a:cubicBezTo>
                <a:cubicBezTo>
                  <a:pt x="12019332" y="2354403"/>
                  <a:pt x="12032067" y="2346651"/>
                  <a:pt x="12045355" y="2348866"/>
                </a:cubicBezTo>
                <a:close/>
                <a:moveTo>
                  <a:pt x="28826" y="2347760"/>
                </a:moveTo>
                <a:cubicBezTo>
                  <a:pt x="41008" y="2349421"/>
                  <a:pt x="49313" y="2359941"/>
                  <a:pt x="47652" y="2370460"/>
                </a:cubicBezTo>
                <a:lnTo>
                  <a:pt x="42423" y="2378197"/>
                </a:lnTo>
                <a:lnTo>
                  <a:pt x="50308" y="2376550"/>
                </a:lnTo>
                <a:cubicBezTo>
                  <a:pt x="63042" y="2378765"/>
                  <a:pt x="72455" y="2389839"/>
                  <a:pt x="70240" y="2400912"/>
                </a:cubicBezTo>
                <a:cubicBezTo>
                  <a:pt x="68025" y="2411986"/>
                  <a:pt x="56399" y="2420291"/>
                  <a:pt x="43664" y="2418076"/>
                </a:cubicBezTo>
                <a:cubicBezTo>
                  <a:pt x="30930" y="2415861"/>
                  <a:pt x="21517" y="2404788"/>
                  <a:pt x="23731" y="2393714"/>
                </a:cubicBezTo>
                <a:lnTo>
                  <a:pt x="29701" y="2385047"/>
                </a:lnTo>
                <a:lnTo>
                  <a:pt x="22736" y="2386517"/>
                </a:lnTo>
                <a:cubicBezTo>
                  <a:pt x="10556" y="2384302"/>
                  <a:pt x="2250" y="2374336"/>
                  <a:pt x="3912" y="2363816"/>
                </a:cubicBezTo>
                <a:cubicBezTo>
                  <a:pt x="5573" y="2353296"/>
                  <a:pt x="16645" y="2345545"/>
                  <a:pt x="28826" y="2347760"/>
                </a:cubicBezTo>
                <a:close/>
                <a:moveTo>
                  <a:pt x="1922352" y="2344437"/>
                </a:moveTo>
                <a:cubicBezTo>
                  <a:pt x="1934533" y="2346652"/>
                  <a:pt x="1942838" y="2356618"/>
                  <a:pt x="1941177" y="2367692"/>
                </a:cubicBezTo>
                <a:cubicBezTo>
                  <a:pt x="1939516" y="2378212"/>
                  <a:pt x="1928442" y="2385409"/>
                  <a:pt x="1916262" y="2383748"/>
                </a:cubicBezTo>
                <a:cubicBezTo>
                  <a:pt x="1904081" y="2382087"/>
                  <a:pt x="1895776" y="2371567"/>
                  <a:pt x="1897437" y="2360494"/>
                </a:cubicBezTo>
                <a:cubicBezTo>
                  <a:pt x="1899098" y="2349974"/>
                  <a:pt x="1910172" y="2342776"/>
                  <a:pt x="1922352" y="2344437"/>
                </a:cubicBezTo>
                <a:close/>
                <a:moveTo>
                  <a:pt x="16976951" y="2340562"/>
                </a:moveTo>
                <a:cubicBezTo>
                  <a:pt x="16988579" y="2342223"/>
                  <a:pt x="16996884" y="2352743"/>
                  <a:pt x="16995223" y="2362709"/>
                </a:cubicBezTo>
                <a:cubicBezTo>
                  <a:pt x="16993561" y="2373229"/>
                  <a:pt x="16982488" y="2380426"/>
                  <a:pt x="16970861" y="2378212"/>
                </a:cubicBezTo>
                <a:cubicBezTo>
                  <a:pt x="16959234" y="2376551"/>
                  <a:pt x="16950928" y="2366031"/>
                  <a:pt x="16952590" y="2356065"/>
                </a:cubicBezTo>
                <a:cubicBezTo>
                  <a:pt x="16954251" y="2345545"/>
                  <a:pt x="16965325" y="2338901"/>
                  <a:pt x="16976951" y="2340562"/>
                </a:cubicBezTo>
                <a:close/>
                <a:moveTo>
                  <a:pt x="20628448" y="2338901"/>
                </a:moveTo>
                <a:cubicBezTo>
                  <a:pt x="20640630" y="2340562"/>
                  <a:pt x="20648934" y="2351082"/>
                  <a:pt x="20646720" y="2361602"/>
                </a:cubicBezTo>
                <a:cubicBezTo>
                  <a:pt x="20645058" y="2372121"/>
                  <a:pt x="20633986" y="2379319"/>
                  <a:pt x="20621804" y="2377104"/>
                </a:cubicBezTo>
                <a:cubicBezTo>
                  <a:pt x="20609624" y="2374890"/>
                  <a:pt x="20601318" y="2364924"/>
                  <a:pt x="20603534" y="2354404"/>
                </a:cubicBezTo>
                <a:cubicBezTo>
                  <a:pt x="20605748" y="2343884"/>
                  <a:pt x="20616822" y="2337240"/>
                  <a:pt x="20628448" y="2338901"/>
                </a:cubicBezTo>
                <a:close/>
                <a:moveTo>
                  <a:pt x="11843817" y="2333917"/>
                </a:moveTo>
                <a:cubicBezTo>
                  <a:pt x="11857105" y="2336132"/>
                  <a:pt x="11865964" y="2347205"/>
                  <a:pt x="11864303" y="2358832"/>
                </a:cubicBezTo>
                <a:cubicBezTo>
                  <a:pt x="11862641" y="2370460"/>
                  <a:pt x="11850461" y="2378211"/>
                  <a:pt x="11837172" y="2375996"/>
                </a:cubicBezTo>
                <a:cubicBezTo>
                  <a:pt x="11823884" y="2373782"/>
                  <a:pt x="11815025" y="2362708"/>
                  <a:pt x="11816686" y="2351081"/>
                </a:cubicBezTo>
                <a:cubicBezTo>
                  <a:pt x="11818901" y="2339454"/>
                  <a:pt x="11831082" y="2331702"/>
                  <a:pt x="11843817" y="2333917"/>
                </a:cubicBezTo>
                <a:close/>
                <a:moveTo>
                  <a:pt x="20420266" y="2332256"/>
                </a:moveTo>
                <a:cubicBezTo>
                  <a:pt x="20433000" y="2334471"/>
                  <a:pt x="20442414" y="2345544"/>
                  <a:pt x="20440198" y="2356618"/>
                </a:cubicBezTo>
                <a:cubicBezTo>
                  <a:pt x="20438538" y="2368245"/>
                  <a:pt x="20426356" y="2375996"/>
                  <a:pt x="20413070" y="2373782"/>
                </a:cubicBezTo>
                <a:cubicBezTo>
                  <a:pt x="20400334" y="2371567"/>
                  <a:pt x="20390922" y="2360493"/>
                  <a:pt x="20393136" y="2349420"/>
                </a:cubicBezTo>
                <a:cubicBezTo>
                  <a:pt x="20395350" y="2337793"/>
                  <a:pt x="20407532" y="2330041"/>
                  <a:pt x="20420266" y="2332256"/>
                </a:cubicBezTo>
                <a:close/>
                <a:moveTo>
                  <a:pt x="20184400" y="2332256"/>
                </a:moveTo>
                <a:cubicBezTo>
                  <a:pt x="20197134" y="2334471"/>
                  <a:pt x="20206546" y="2345545"/>
                  <a:pt x="20204334" y="2356618"/>
                </a:cubicBezTo>
                <a:cubicBezTo>
                  <a:pt x="20202670" y="2368245"/>
                  <a:pt x="20190490" y="2375997"/>
                  <a:pt x="20177202" y="2373782"/>
                </a:cubicBezTo>
                <a:cubicBezTo>
                  <a:pt x="20164466" y="2371567"/>
                  <a:pt x="20155054" y="2360494"/>
                  <a:pt x="20157270" y="2349420"/>
                </a:cubicBezTo>
                <a:cubicBezTo>
                  <a:pt x="20159484" y="2337793"/>
                  <a:pt x="20171666" y="2330595"/>
                  <a:pt x="20184400" y="2332256"/>
                </a:cubicBezTo>
                <a:close/>
                <a:moveTo>
                  <a:pt x="13598417" y="2331149"/>
                </a:moveTo>
                <a:cubicBezTo>
                  <a:pt x="13610045" y="2332810"/>
                  <a:pt x="13618350" y="2342777"/>
                  <a:pt x="13616689" y="2353296"/>
                </a:cubicBezTo>
                <a:cubicBezTo>
                  <a:pt x="13615027" y="2363816"/>
                  <a:pt x="13603954" y="2370460"/>
                  <a:pt x="13592326" y="2368799"/>
                </a:cubicBezTo>
                <a:cubicBezTo>
                  <a:pt x="13580700" y="2367138"/>
                  <a:pt x="13572394" y="2357172"/>
                  <a:pt x="13574056" y="2346652"/>
                </a:cubicBezTo>
                <a:cubicBezTo>
                  <a:pt x="13575716" y="2336132"/>
                  <a:pt x="13586789" y="2328935"/>
                  <a:pt x="13598417" y="2331149"/>
                </a:cubicBezTo>
                <a:close/>
                <a:moveTo>
                  <a:pt x="3396788" y="2331149"/>
                </a:moveTo>
                <a:cubicBezTo>
                  <a:pt x="3408968" y="2332810"/>
                  <a:pt x="3417274" y="2343330"/>
                  <a:pt x="3415613" y="2353850"/>
                </a:cubicBezTo>
                <a:lnTo>
                  <a:pt x="3407749" y="2365421"/>
                </a:lnTo>
                <a:lnTo>
                  <a:pt x="3414271" y="2369130"/>
                </a:lnTo>
                <a:lnTo>
                  <a:pt x="3416102" y="2368798"/>
                </a:lnTo>
                <a:lnTo>
                  <a:pt x="3420186" y="2371121"/>
                </a:lnTo>
                <a:lnTo>
                  <a:pt x="3429358" y="2369353"/>
                </a:lnTo>
                <a:cubicBezTo>
                  <a:pt x="3442093" y="2371567"/>
                  <a:pt x="3450951" y="2382087"/>
                  <a:pt x="3449290" y="2393715"/>
                </a:cubicBezTo>
                <a:lnTo>
                  <a:pt x="3448834" y="2394379"/>
                </a:lnTo>
                <a:lnTo>
                  <a:pt x="3455910" y="2398334"/>
                </a:lnTo>
                <a:cubicBezTo>
                  <a:pt x="3459563" y="2402774"/>
                  <a:pt x="3461362" y="2408388"/>
                  <a:pt x="3460445" y="2414125"/>
                </a:cubicBezTo>
                <a:cubicBezTo>
                  <a:pt x="3458609" y="2425599"/>
                  <a:pt x="3446596" y="2433216"/>
                  <a:pt x="3433612" y="2431138"/>
                </a:cubicBezTo>
                <a:cubicBezTo>
                  <a:pt x="3427121" y="2430099"/>
                  <a:pt x="3421617" y="2426834"/>
                  <a:pt x="3417964" y="2422394"/>
                </a:cubicBezTo>
                <a:lnTo>
                  <a:pt x="3413917" y="2408300"/>
                </a:lnTo>
                <a:lnTo>
                  <a:pt x="3409458" y="2409217"/>
                </a:lnTo>
                <a:lnTo>
                  <a:pt x="3397664" y="2402508"/>
                </a:lnTo>
                <a:lnTo>
                  <a:pt x="3397308" y="2402573"/>
                </a:lnTo>
                <a:cubicBezTo>
                  <a:pt x="3385128" y="2400359"/>
                  <a:pt x="3376823" y="2390393"/>
                  <a:pt x="3378484" y="2379319"/>
                </a:cubicBezTo>
                <a:lnTo>
                  <a:pt x="3386701" y="2367155"/>
                </a:lnTo>
                <a:lnTo>
                  <a:pt x="3376094" y="2361324"/>
                </a:lnTo>
                <a:cubicBezTo>
                  <a:pt x="3372703" y="2357172"/>
                  <a:pt x="3371042" y="2351912"/>
                  <a:pt x="3371873" y="2346652"/>
                </a:cubicBezTo>
                <a:cubicBezTo>
                  <a:pt x="3373534" y="2336132"/>
                  <a:pt x="3384608" y="2329488"/>
                  <a:pt x="3396788" y="2331149"/>
                </a:cubicBezTo>
                <a:close/>
                <a:moveTo>
                  <a:pt x="14771657" y="2330595"/>
                </a:moveTo>
                <a:cubicBezTo>
                  <a:pt x="14782731" y="2332256"/>
                  <a:pt x="14791036" y="2342223"/>
                  <a:pt x="14789376" y="2352189"/>
                </a:cubicBezTo>
                <a:cubicBezTo>
                  <a:pt x="14787715" y="2362155"/>
                  <a:pt x="14777194" y="2368799"/>
                  <a:pt x="14766120" y="2367138"/>
                </a:cubicBezTo>
                <a:cubicBezTo>
                  <a:pt x="14755047" y="2365477"/>
                  <a:pt x="14746742" y="2355511"/>
                  <a:pt x="14748403" y="2345545"/>
                </a:cubicBezTo>
                <a:cubicBezTo>
                  <a:pt x="14750064" y="2335578"/>
                  <a:pt x="14760584" y="2328934"/>
                  <a:pt x="14771657" y="2330595"/>
                </a:cubicBezTo>
                <a:close/>
                <a:moveTo>
                  <a:pt x="12282881" y="2330042"/>
                </a:moveTo>
                <a:cubicBezTo>
                  <a:pt x="12296723" y="2332257"/>
                  <a:pt x="12306690" y="2344437"/>
                  <a:pt x="12304476" y="2356618"/>
                </a:cubicBezTo>
                <a:cubicBezTo>
                  <a:pt x="12302260" y="2368799"/>
                  <a:pt x="12289527" y="2377104"/>
                  <a:pt x="12275685" y="2374890"/>
                </a:cubicBezTo>
                <a:cubicBezTo>
                  <a:pt x="12261843" y="2372675"/>
                  <a:pt x="12251876" y="2360494"/>
                  <a:pt x="12254090" y="2348313"/>
                </a:cubicBezTo>
                <a:cubicBezTo>
                  <a:pt x="12256306" y="2336132"/>
                  <a:pt x="12269039" y="2327827"/>
                  <a:pt x="12282881" y="2330042"/>
                </a:cubicBezTo>
                <a:close/>
                <a:moveTo>
                  <a:pt x="20677726" y="2327273"/>
                </a:moveTo>
                <a:cubicBezTo>
                  <a:pt x="20689354" y="2328934"/>
                  <a:pt x="20697658" y="2338900"/>
                  <a:pt x="20695998" y="2349420"/>
                </a:cubicBezTo>
                <a:cubicBezTo>
                  <a:pt x="20694338" y="2359940"/>
                  <a:pt x="20683262" y="2366584"/>
                  <a:pt x="20671634" y="2364923"/>
                </a:cubicBezTo>
                <a:cubicBezTo>
                  <a:pt x="20660008" y="2363262"/>
                  <a:pt x="20651702" y="2353296"/>
                  <a:pt x="20653364" y="2342776"/>
                </a:cubicBezTo>
                <a:cubicBezTo>
                  <a:pt x="20655026" y="2332256"/>
                  <a:pt x="20666098" y="2325612"/>
                  <a:pt x="20677726" y="2327273"/>
                </a:cubicBezTo>
                <a:close/>
                <a:moveTo>
                  <a:pt x="19326202" y="2326720"/>
                </a:moveTo>
                <a:cubicBezTo>
                  <a:pt x="19338938" y="2328934"/>
                  <a:pt x="19347794" y="2339454"/>
                  <a:pt x="19346134" y="2350528"/>
                </a:cubicBezTo>
                <a:cubicBezTo>
                  <a:pt x="19344474" y="2361601"/>
                  <a:pt x="19332846" y="2369353"/>
                  <a:pt x="19320110" y="2367138"/>
                </a:cubicBezTo>
                <a:cubicBezTo>
                  <a:pt x="19307378" y="2364923"/>
                  <a:pt x="19298518" y="2354404"/>
                  <a:pt x="19300178" y="2343330"/>
                </a:cubicBezTo>
                <a:cubicBezTo>
                  <a:pt x="19301840" y="2332257"/>
                  <a:pt x="19313466" y="2324505"/>
                  <a:pt x="19326202" y="2326720"/>
                </a:cubicBezTo>
                <a:close/>
                <a:moveTo>
                  <a:pt x="16193499" y="2326165"/>
                </a:moveTo>
                <a:cubicBezTo>
                  <a:pt x="16204573" y="2327826"/>
                  <a:pt x="16212878" y="2337793"/>
                  <a:pt x="16211217" y="2347759"/>
                </a:cubicBezTo>
                <a:cubicBezTo>
                  <a:pt x="16209557" y="2357725"/>
                  <a:pt x="16199036" y="2364369"/>
                  <a:pt x="16187962" y="2362708"/>
                </a:cubicBezTo>
                <a:cubicBezTo>
                  <a:pt x="16176889" y="2361047"/>
                  <a:pt x="16168584" y="2351081"/>
                  <a:pt x="16170245" y="2341115"/>
                </a:cubicBezTo>
                <a:cubicBezTo>
                  <a:pt x="16171906" y="2331148"/>
                  <a:pt x="16182426" y="2324504"/>
                  <a:pt x="16193499" y="2326165"/>
                </a:cubicBezTo>
                <a:close/>
                <a:moveTo>
                  <a:pt x="14196928" y="2324074"/>
                </a:moveTo>
                <a:cubicBezTo>
                  <a:pt x="14208402" y="2325910"/>
                  <a:pt x="14216371" y="2335720"/>
                  <a:pt x="14214728" y="2345986"/>
                </a:cubicBezTo>
                <a:cubicBezTo>
                  <a:pt x="14213086" y="2356251"/>
                  <a:pt x="14202452" y="2363085"/>
                  <a:pt x="14190979" y="2361249"/>
                </a:cubicBezTo>
                <a:cubicBezTo>
                  <a:pt x="14179506" y="2359413"/>
                  <a:pt x="14171536" y="2349603"/>
                  <a:pt x="14173179" y="2339337"/>
                </a:cubicBezTo>
                <a:cubicBezTo>
                  <a:pt x="14174822" y="2329072"/>
                  <a:pt x="14185455" y="2322238"/>
                  <a:pt x="14196928" y="2324074"/>
                </a:cubicBezTo>
                <a:close/>
                <a:moveTo>
                  <a:pt x="10855503" y="2323951"/>
                </a:moveTo>
                <a:cubicBezTo>
                  <a:pt x="10867131" y="2325612"/>
                  <a:pt x="10875436" y="2336132"/>
                  <a:pt x="10873775" y="2346652"/>
                </a:cubicBezTo>
                <a:cubicBezTo>
                  <a:pt x="10872114" y="2357172"/>
                  <a:pt x="10861040" y="2364370"/>
                  <a:pt x="10849413" y="2362155"/>
                </a:cubicBezTo>
                <a:cubicBezTo>
                  <a:pt x="10837786" y="2360494"/>
                  <a:pt x="10829481" y="2349974"/>
                  <a:pt x="10831142" y="2339454"/>
                </a:cubicBezTo>
                <a:cubicBezTo>
                  <a:pt x="10832249" y="2328934"/>
                  <a:pt x="10843323" y="2321737"/>
                  <a:pt x="10855503" y="2323951"/>
                </a:cubicBezTo>
                <a:close/>
                <a:moveTo>
                  <a:pt x="9313554" y="2322843"/>
                </a:moveTo>
                <a:cubicBezTo>
                  <a:pt x="9325182" y="2324504"/>
                  <a:pt x="9332934" y="2334471"/>
                  <a:pt x="9331273" y="2344437"/>
                </a:cubicBezTo>
                <a:cubicBezTo>
                  <a:pt x="9329613" y="2354403"/>
                  <a:pt x="9319092" y="2361047"/>
                  <a:pt x="9308016" y="2359386"/>
                </a:cubicBezTo>
                <a:cubicBezTo>
                  <a:pt x="9296389" y="2357725"/>
                  <a:pt x="9288638" y="2347759"/>
                  <a:pt x="9290298" y="2337793"/>
                </a:cubicBezTo>
                <a:cubicBezTo>
                  <a:pt x="9291406" y="2327826"/>
                  <a:pt x="9301926" y="2321182"/>
                  <a:pt x="9313554" y="2322843"/>
                </a:cubicBezTo>
                <a:close/>
                <a:moveTo>
                  <a:pt x="9514556" y="2322290"/>
                </a:moveTo>
                <a:cubicBezTo>
                  <a:pt x="9526183" y="2323951"/>
                  <a:pt x="9533934" y="2333918"/>
                  <a:pt x="9532275" y="2343884"/>
                </a:cubicBezTo>
                <a:cubicBezTo>
                  <a:pt x="9530613" y="2353850"/>
                  <a:pt x="9520091" y="2360494"/>
                  <a:pt x="9509018" y="2358833"/>
                </a:cubicBezTo>
                <a:cubicBezTo>
                  <a:pt x="9497390" y="2357172"/>
                  <a:pt x="9489638" y="2347206"/>
                  <a:pt x="9491299" y="2337240"/>
                </a:cubicBezTo>
                <a:cubicBezTo>
                  <a:pt x="9492960" y="2327273"/>
                  <a:pt x="9503481" y="2320629"/>
                  <a:pt x="9514556" y="2322290"/>
                </a:cubicBezTo>
                <a:close/>
                <a:moveTo>
                  <a:pt x="21529280" y="2319522"/>
                </a:moveTo>
                <a:cubicBezTo>
                  <a:pt x="21540908" y="2321183"/>
                  <a:pt x="21549214" y="2331149"/>
                  <a:pt x="21547552" y="2341669"/>
                </a:cubicBezTo>
                <a:cubicBezTo>
                  <a:pt x="21545890" y="2352189"/>
                  <a:pt x="21534818" y="2358833"/>
                  <a:pt x="21523190" y="2357172"/>
                </a:cubicBezTo>
                <a:cubicBezTo>
                  <a:pt x="21511562" y="2355511"/>
                  <a:pt x="21503258" y="2345545"/>
                  <a:pt x="21504918" y="2335025"/>
                </a:cubicBezTo>
                <a:cubicBezTo>
                  <a:pt x="21507134" y="2324505"/>
                  <a:pt x="21517654" y="2317861"/>
                  <a:pt x="21529280" y="2319522"/>
                </a:cubicBezTo>
                <a:close/>
                <a:moveTo>
                  <a:pt x="10480747" y="2319522"/>
                </a:moveTo>
                <a:cubicBezTo>
                  <a:pt x="10492376" y="2321183"/>
                  <a:pt x="10500681" y="2331149"/>
                  <a:pt x="10499019" y="2341669"/>
                </a:cubicBezTo>
                <a:cubicBezTo>
                  <a:pt x="10497358" y="2352189"/>
                  <a:pt x="10486836" y="2358833"/>
                  <a:pt x="10475210" y="2357172"/>
                </a:cubicBezTo>
                <a:cubicBezTo>
                  <a:pt x="10463581" y="2355511"/>
                  <a:pt x="10455274" y="2345545"/>
                  <a:pt x="10456937" y="2335025"/>
                </a:cubicBezTo>
                <a:cubicBezTo>
                  <a:pt x="10458044" y="2324505"/>
                  <a:pt x="10469118" y="2317861"/>
                  <a:pt x="10480747" y="2319522"/>
                </a:cubicBezTo>
                <a:close/>
                <a:moveTo>
                  <a:pt x="18061051" y="2318968"/>
                </a:moveTo>
                <a:cubicBezTo>
                  <a:pt x="18073231" y="2321182"/>
                  <a:pt x="18082091" y="2331702"/>
                  <a:pt x="18080430" y="2342222"/>
                </a:cubicBezTo>
                <a:cubicBezTo>
                  <a:pt x="18078768" y="2352742"/>
                  <a:pt x="18067142" y="2360493"/>
                  <a:pt x="18054960" y="2358279"/>
                </a:cubicBezTo>
                <a:cubicBezTo>
                  <a:pt x="18042779" y="2356064"/>
                  <a:pt x="18033921" y="2345544"/>
                  <a:pt x="18035581" y="2335024"/>
                </a:cubicBezTo>
                <a:cubicBezTo>
                  <a:pt x="18037242" y="2324504"/>
                  <a:pt x="18048870" y="2316753"/>
                  <a:pt x="18061051" y="2318968"/>
                </a:cubicBezTo>
                <a:close/>
                <a:moveTo>
                  <a:pt x="11249168" y="2318968"/>
                </a:moveTo>
                <a:cubicBezTo>
                  <a:pt x="11261349" y="2321183"/>
                  <a:pt x="11269654" y="2331149"/>
                  <a:pt x="11267993" y="2342223"/>
                </a:cubicBezTo>
                <a:cubicBezTo>
                  <a:pt x="11266332" y="2353296"/>
                  <a:pt x="11255259" y="2359941"/>
                  <a:pt x="11243077" y="2358279"/>
                </a:cubicBezTo>
                <a:cubicBezTo>
                  <a:pt x="11230897" y="2356065"/>
                  <a:pt x="11222592" y="2346099"/>
                  <a:pt x="11224252" y="2335025"/>
                </a:cubicBezTo>
                <a:cubicBezTo>
                  <a:pt x="11225914" y="2323952"/>
                  <a:pt x="11236987" y="2316754"/>
                  <a:pt x="11249168" y="2318968"/>
                </a:cubicBezTo>
                <a:close/>
                <a:moveTo>
                  <a:pt x="9113109" y="2317861"/>
                </a:moveTo>
                <a:cubicBezTo>
                  <a:pt x="9124737" y="2319521"/>
                  <a:pt x="9132488" y="2329488"/>
                  <a:pt x="9130828" y="2339454"/>
                </a:cubicBezTo>
                <a:cubicBezTo>
                  <a:pt x="9129166" y="2349420"/>
                  <a:pt x="9118644" y="2356064"/>
                  <a:pt x="9107571" y="2354403"/>
                </a:cubicBezTo>
                <a:cubicBezTo>
                  <a:pt x="9095941" y="2352742"/>
                  <a:pt x="9088190" y="2342776"/>
                  <a:pt x="9089853" y="2332810"/>
                </a:cubicBezTo>
                <a:cubicBezTo>
                  <a:pt x="9090959" y="2322290"/>
                  <a:pt x="9101480" y="2315646"/>
                  <a:pt x="9113109" y="2317861"/>
                </a:cubicBezTo>
                <a:close/>
                <a:moveTo>
                  <a:pt x="13027023" y="2313431"/>
                </a:moveTo>
                <a:cubicBezTo>
                  <a:pt x="13040865" y="2315646"/>
                  <a:pt x="13050277" y="2327273"/>
                  <a:pt x="13048063" y="2339454"/>
                </a:cubicBezTo>
                <a:cubicBezTo>
                  <a:pt x="13045847" y="2351635"/>
                  <a:pt x="13033667" y="2359940"/>
                  <a:pt x="13019825" y="2357725"/>
                </a:cubicBezTo>
                <a:cubicBezTo>
                  <a:pt x="13005983" y="2355511"/>
                  <a:pt x="12996571" y="2343883"/>
                  <a:pt x="12998785" y="2331703"/>
                </a:cubicBezTo>
                <a:cubicBezTo>
                  <a:pt x="13001000" y="2318968"/>
                  <a:pt x="13013734" y="2311217"/>
                  <a:pt x="13027023" y="2313431"/>
                </a:cubicBezTo>
                <a:close/>
                <a:moveTo>
                  <a:pt x="9717768" y="2312323"/>
                </a:moveTo>
                <a:cubicBezTo>
                  <a:pt x="9729396" y="2313984"/>
                  <a:pt x="9737150" y="2323951"/>
                  <a:pt x="9735488" y="2333917"/>
                </a:cubicBezTo>
                <a:cubicBezTo>
                  <a:pt x="9733829" y="2343883"/>
                  <a:pt x="9723306" y="2350527"/>
                  <a:pt x="9711677" y="2348866"/>
                </a:cubicBezTo>
                <a:cubicBezTo>
                  <a:pt x="9700050" y="2347205"/>
                  <a:pt x="9692298" y="2337239"/>
                  <a:pt x="9693958" y="2327273"/>
                </a:cubicBezTo>
                <a:cubicBezTo>
                  <a:pt x="9695619" y="2317306"/>
                  <a:pt x="9706695" y="2310662"/>
                  <a:pt x="9717768" y="2312323"/>
                </a:cubicBezTo>
                <a:close/>
                <a:moveTo>
                  <a:pt x="8913215" y="2310662"/>
                </a:moveTo>
                <a:cubicBezTo>
                  <a:pt x="8924844" y="2312323"/>
                  <a:pt x="8932597" y="2322290"/>
                  <a:pt x="8930935" y="2332256"/>
                </a:cubicBezTo>
                <a:cubicBezTo>
                  <a:pt x="8929273" y="2342222"/>
                  <a:pt x="8918752" y="2348866"/>
                  <a:pt x="8907678" y="2347205"/>
                </a:cubicBezTo>
                <a:cubicBezTo>
                  <a:pt x="8896050" y="2345544"/>
                  <a:pt x="8888298" y="2335578"/>
                  <a:pt x="8889959" y="2325612"/>
                </a:cubicBezTo>
                <a:cubicBezTo>
                  <a:pt x="8891619" y="2315646"/>
                  <a:pt x="8902139" y="2309001"/>
                  <a:pt x="8913215" y="2310662"/>
                </a:cubicBezTo>
                <a:close/>
                <a:moveTo>
                  <a:pt x="16684610" y="2310109"/>
                </a:moveTo>
                <a:cubicBezTo>
                  <a:pt x="16696238" y="2311770"/>
                  <a:pt x="16703989" y="2321736"/>
                  <a:pt x="16702329" y="2332256"/>
                </a:cubicBezTo>
                <a:cubicBezTo>
                  <a:pt x="16700667" y="2342776"/>
                  <a:pt x="16690147" y="2349420"/>
                  <a:pt x="16678520" y="2347206"/>
                </a:cubicBezTo>
                <a:cubicBezTo>
                  <a:pt x="16666893" y="2344991"/>
                  <a:pt x="16659142" y="2335578"/>
                  <a:pt x="16660803" y="2325059"/>
                </a:cubicBezTo>
                <a:cubicBezTo>
                  <a:pt x="16662463" y="2315092"/>
                  <a:pt x="16673536" y="2308448"/>
                  <a:pt x="16684610" y="2310109"/>
                </a:cubicBezTo>
                <a:close/>
                <a:moveTo>
                  <a:pt x="783396" y="2309556"/>
                </a:moveTo>
                <a:cubicBezTo>
                  <a:pt x="796130" y="2311771"/>
                  <a:pt x="804989" y="2322290"/>
                  <a:pt x="803328" y="2333364"/>
                </a:cubicBezTo>
                <a:cubicBezTo>
                  <a:pt x="801667" y="2344437"/>
                  <a:pt x="790039" y="2352189"/>
                  <a:pt x="777305" y="2349974"/>
                </a:cubicBezTo>
                <a:cubicBezTo>
                  <a:pt x="764571" y="2347760"/>
                  <a:pt x="755713" y="2337240"/>
                  <a:pt x="757374" y="2326166"/>
                </a:cubicBezTo>
                <a:cubicBezTo>
                  <a:pt x="759034" y="2315093"/>
                  <a:pt x="770661" y="2307895"/>
                  <a:pt x="783396" y="2309556"/>
                </a:cubicBezTo>
                <a:close/>
                <a:moveTo>
                  <a:pt x="95305" y="2309555"/>
                </a:moveTo>
                <a:cubicBezTo>
                  <a:pt x="101119" y="2310386"/>
                  <a:pt x="106103" y="2313431"/>
                  <a:pt x="109424" y="2317583"/>
                </a:cubicBezTo>
                <a:lnTo>
                  <a:pt x="111535" y="2325039"/>
                </a:lnTo>
                <a:lnTo>
                  <a:pt x="122875" y="2322844"/>
                </a:lnTo>
                <a:cubicBezTo>
                  <a:pt x="135609" y="2325058"/>
                  <a:pt x="144467" y="2335578"/>
                  <a:pt x="142806" y="2346652"/>
                </a:cubicBezTo>
                <a:cubicBezTo>
                  <a:pt x="141145" y="2357725"/>
                  <a:pt x="129518" y="2365477"/>
                  <a:pt x="116783" y="2363262"/>
                </a:cubicBezTo>
                <a:cubicBezTo>
                  <a:pt x="110417" y="2362155"/>
                  <a:pt x="105018" y="2358971"/>
                  <a:pt x="101420" y="2354680"/>
                </a:cubicBezTo>
                <a:lnTo>
                  <a:pt x="98806" y="2345966"/>
                </a:lnTo>
                <a:lnTo>
                  <a:pt x="89216" y="2347759"/>
                </a:lnTo>
                <a:cubicBezTo>
                  <a:pt x="77589" y="2346098"/>
                  <a:pt x="69284" y="2335578"/>
                  <a:pt x="70945" y="2325058"/>
                </a:cubicBezTo>
                <a:cubicBezTo>
                  <a:pt x="72606" y="2314538"/>
                  <a:pt x="83679" y="2307341"/>
                  <a:pt x="95305" y="2309555"/>
                </a:cubicBezTo>
                <a:close/>
                <a:moveTo>
                  <a:pt x="12786726" y="2308448"/>
                </a:moveTo>
                <a:cubicBezTo>
                  <a:pt x="12800568" y="2310663"/>
                  <a:pt x="12810535" y="2322843"/>
                  <a:pt x="12808321" y="2335024"/>
                </a:cubicBezTo>
                <a:cubicBezTo>
                  <a:pt x="12806105" y="2347205"/>
                  <a:pt x="12793372" y="2355510"/>
                  <a:pt x="12779530" y="2353296"/>
                </a:cubicBezTo>
                <a:cubicBezTo>
                  <a:pt x="12765688" y="2351081"/>
                  <a:pt x="12755721" y="2338900"/>
                  <a:pt x="12757935" y="2326719"/>
                </a:cubicBezTo>
                <a:cubicBezTo>
                  <a:pt x="12759597" y="2314538"/>
                  <a:pt x="12772884" y="2306233"/>
                  <a:pt x="12786726" y="2308448"/>
                </a:cubicBezTo>
                <a:close/>
                <a:moveTo>
                  <a:pt x="186031" y="2308448"/>
                </a:moveTo>
                <a:cubicBezTo>
                  <a:pt x="198210" y="2310663"/>
                  <a:pt x="207069" y="2321183"/>
                  <a:pt x="205408" y="2331703"/>
                </a:cubicBezTo>
                <a:cubicBezTo>
                  <a:pt x="203747" y="2342776"/>
                  <a:pt x="192120" y="2349974"/>
                  <a:pt x="179939" y="2347759"/>
                </a:cubicBezTo>
                <a:cubicBezTo>
                  <a:pt x="167759" y="2345545"/>
                  <a:pt x="158900" y="2335025"/>
                  <a:pt x="160561" y="2324505"/>
                </a:cubicBezTo>
                <a:cubicBezTo>
                  <a:pt x="162222" y="2313431"/>
                  <a:pt x="173850" y="2306234"/>
                  <a:pt x="186031" y="2308448"/>
                </a:cubicBezTo>
                <a:close/>
                <a:moveTo>
                  <a:pt x="15528535" y="2307341"/>
                </a:moveTo>
                <a:cubicBezTo>
                  <a:pt x="15539608" y="2309002"/>
                  <a:pt x="15547359" y="2318414"/>
                  <a:pt x="15545698" y="2328381"/>
                </a:cubicBezTo>
                <a:cubicBezTo>
                  <a:pt x="15544036" y="2338347"/>
                  <a:pt x="15534071" y="2344991"/>
                  <a:pt x="15522998" y="2342776"/>
                </a:cubicBezTo>
                <a:cubicBezTo>
                  <a:pt x="15511924" y="2341115"/>
                  <a:pt x="15504172" y="2331703"/>
                  <a:pt x="15505833" y="2321736"/>
                </a:cubicBezTo>
                <a:cubicBezTo>
                  <a:pt x="15507495" y="2311770"/>
                  <a:pt x="15517461" y="2305680"/>
                  <a:pt x="15528535" y="2307341"/>
                </a:cubicBezTo>
                <a:close/>
                <a:moveTo>
                  <a:pt x="13994296" y="2306787"/>
                </a:moveTo>
                <a:cubicBezTo>
                  <a:pt x="14005924" y="2308448"/>
                  <a:pt x="14013675" y="2318415"/>
                  <a:pt x="14012014" y="2328381"/>
                </a:cubicBezTo>
                <a:cubicBezTo>
                  <a:pt x="14010352" y="2338347"/>
                  <a:pt x="13999833" y="2345545"/>
                  <a:pt x="13988205" y="2343330"/>
                </a:cubicBezTo>
                <a:cubicBezTo>
                  <a:pt x="13976579" y="2341669"/>
                  <a:pt x="13968827" y="2331703"/>
                  <a:pt x="13970488" y="2321737"/>
                </a:cubicBezTo>
                <a:cubicBezTo>
                  <a:pt x="13972149" y="2311770"/>
                  <a:pt x="13982668" y="2305126"/>
                  <a:pt x="13994296" y="2306787"/>
                </a:cubicBezTo>
                <a:close/>
                <a:moveTo>
                  <a:pt x="244755" y="2306233"/>
                </a:moveTo>
                <a:cubicBezTo>
                  <a:pt x="256937" y="2308448"/>
                  <a:pt x="265241" y="2318414"/>
                  <a:pt x="263580" y="2328934"/>
                </a:cubicBezTo>
                <a:cubicBezTo>
                  <a:pt x="261920" y="2339454"/>
                  <a:pt x="250846" y="2346651"/>
                  <a:pt x="238665" y="2344991"/>
                </a:cubicBezTo>
                <a:cubicBezTo>
                  <a:pt x="226484" y="2342776"/>
                  <a:pt x="218180" y="2332810"/>
                  <a:pt x="219841" y="2322290"/>
                </a:cubicBezTo>
                <a:cubicBezTo>
                  <a:pt x="221501" y="2311216"/>
                  <a:pt x="232575" y="2304572"/>
                  <a:pt x="244755" y="2306233"/>
                </a:cubicBezTo>
                <a:close/>
                <a:moveTo>
                  <a:pt x="20585262" y="2304572"/>
                </a:moveTo>
                <a:cubicBezTo>
                  <a:pt x="20597442" y="2306787"/>
                  <a:pt x="20605750" y="2316753"/>
                  <a:pt x="20604086" y="2327827"/>
                </a:cubicBezTo>
                <a:cubicBezTo>
                  <a:pt x="20602426" y="2338347"/>
                  <a:pt x="20591352" y="2345544"/>
                  <a:pt x="20579172" y="2343883"/>
                </a:cubicBezTo>
                <a:cubicBezTo>
                  <a:pt x="20566990" y="2341669"/>
                  <a:pt x="20558686" y="2331703"/>
                  <a:pt x="20560346" y="2320629"/>
                </a:cubicBezTo>
                <a:cubicBezTo>
                  <a:pt x="20561454" y="2309555"/>
                  <a:pt x="20573082" y="2302358"/>
                  <a:pt x="20585262" y="2304572"/>
                </a:cubicBezTo>
                <a:close/>
                <a:moveTo>
                  <a:pt x="7820648" y="2304572"/>
                </a:moveTo>
                <a:cubicBezTo>
                  <a:pt x="7832817" y="2306233"/>
                  <a:pt x="7841129" y="2316753"/>
                  <a:pt x="7839466" y="2327273"/>
                </a:cubicBezTo>
                <a:cubicBezTo>
                  <a:pt x="7837806" y="2337793"/>
                  <a:pt x="7826732" y="2344991"/>
                  <a:pt x="7814546" y="2343330"/>
                </a:cubicBezTo>
                <a:cubicBezTo>
                  <a:pt x="7802365" y="2341668"/>
                  <a:pt x="7794059" y="2331149"/>
                  <a:pt x="7795717" y="2320629"/>
                </a:cubicBezTo>
                <a:cubicBezTo>
                  <a:pt x="7797381" y="2309555"/>
                  <a:pt x="7808457" y="2302911"/>
                  <a:pt x="7820648" y="2304572"/>
                </a:cubicBezTo>
                <a:close/>
                <a:moveTo>
                  <a:pt x="2362548" y="2304019"/>
                </a:moveTo>
                <a:cubicBezTo>
                  <a:pt x="2374729" y="2305680"/>
                  <a:pt x="2382481" y="2316200"/>
                  <a:pt x="2380819" y="2326720"/>
                </a:cubicBezTo>
                <a:cubicBezTo>
                  <a:pt x="2379158" y="2337239"/>
                  <a:pt x="2368085" y="2344437"/>
                  <a:pt x="2356458" y="2342223"/>
                </a:cubicBezTo>
                <a:cubicBezTo>
                  <a:pt x="2344277" y="2340562"/>
                  <a:pt x="2336526" y="2330042"/>
                  <a:pt x="2338187" y="2319522"/>
                </a:cubicBezTo>
                <a:cubicBezTo>
                  <a:pt x="2339294" y="2309556"/>
                  <a:pt x="2350367" y="2302358"/>
                  <a:pt x="2362548" y="2304019"/>
                </a:cubicBezTo>
                <a:close/>
                <a:moveTo>
                  <a:pt x="6671620" y="2303465"/>
                </a:moveTo>
                <a:cubicBezTo>
                  <a:pt x="6684912" y="2305680"/>
                  <a:pt x="6693774" y="2316753"/>
                  <a:pt x="6692109" y="2328381"/>
                </a:cubicBezTo>
                <a:cubicBezTo>
                  <a:pt x="6690450" y="2340008"/>
                  <a:pt x="6678262" y="2347759"/>
                  <a:pt x="6664976" y="2345545"/>
                </a:cubicBezTo>
                <a:cubicBezTo>
                  <a:pt x="6651681" y="2343330"/>
                  <a:pt x="6642827" y="2332256"/>
                  <a:pt x="6644481" y="2320629"/>
                </a:cubicBezTo>
                <a:cubicBezTo>
                  <a:pt x="6646144" y="2309556"/>
                  <a:pt x="6658325" y="2301804"/>
                  <a:pt x="6671620" y="2303465"/>
                </a:cubicBezTo>
                <a:close/>
                <a:moveTo>
                  <a:pt x="8713876" y="2302911"/>
                </a:moveTo>
                <a:cubicBezTo>
                  <a:pt x="8725504" y="2304572"/>
                  <a:pt x="8733257" y="2314539"/>
                  <a:pt x="8731595" y="2324505"/>
                </a:cubicBezTo>
                <a:cubicBezTo>
                  <a:pt x="8729934" y="2334471"/>
                  <a:pt x="8719414" y="2341115"/>
                  <a:pt x="8708339" y="2339454"/>
                </a:cubicBezTo>
                <a:cubicBezTo>
                  <a:pt x="8696710" y="2337793"/>
                  <a:pt x="8688958" y="2327827"/>
                  <a:pt x="8690619" y="2317861"/>
                </a:cubicBezTo>
                <a:cubicBezTo>
                  <a:pt x="8691727" y="2307894"/>
                  <a:pt x="8702249" y="2301250"/>
                  <a:pt x="8713876" y="2302911"/>
                </a:cubicBezTo>
                <a:close/>
                <a:moveTo>
                  <a:pt x="8224358" y="2300696"/>
                </a:moveTo>
                <a:cubicBezTo>
                  <a:pt x="8235984" y="2302357"/>
                  <a:pt x="8243737" y="2312324"/>
                  <a:pt x="8242632" y="2322843"/>
                </a:cubicBezTo>
                <a:cubicBezTo>
                  <a:pt x="8240976" y="2333363"/>
                  <a:pt x="8230452" y="2340007"/>
                  <a:pt x="8218825" y="2338346"/>
                </a:cubicBezTo>
                <a:cubicBezTo>
                  <a:pt x="8207196" y="2336685"/>
                  <a:pt x="8199441" y="2326719"/>
                  <a:pt x="8200548" y="2316199"/>
                </a:cubicBezTo>
                <a:cubicBezTo>
                  <a:pt x="8201654" y="2305679"/>
                  <a:pt x="8212735" y="2298482"/>
                  <a:pt x="8224358" y="2300696"/>
                </a:cubicBezTo>
                <a:close/>
                <a:moveTo>
                  <a:pt x="15330870" y="2300143"/>
                </a:moveTo>
                <a:cubicBezTo>
                  <a:pt x="15341944" y="2301804"/>
                  <a:pt x="15349696" y="2311217"/>
                  <a:pt x="15348035" y="2321183"/>
                </a:cubicBezTo>
                <a:cubicBezTo>
                  <a:pt x="15346373" y="2331149"/>
                  <a:pt x="15336407" y="2337793"/>
                  <a:pt x="15325333" y="2335578"/>
                </a:cubicBezTo>
                <a:cubicBezTo>
                  <a:pt x="15314260" y="2333917"/>
                  <a:pt x="15306509" y="2324505"/>
                  <a:pt x="15308170" y="2314539"/>
                </a:cubicBezTo>
                <a:cubicBezTo>
                  <a:pt x="15309277" y="2305126"/>
                  <a:pt x="15319797" y="2298482"/>
                  <a:pt x="15330870" y="2300143"/>
                </a:cubicBezTo>
                <a:close/>
                <a:moveTo>
                  <a:pt x="13789990" y="2299036"/>
                </a:moveTo>
                <a:cubicBezTo>
                  <a:pt x="13801617" y="2300697"/>
                  <a:pt x="13809369" y="2310663"/>
                  <a:pt x="13807708" y="2320629"/>
                </a:cubicBezTo>
                <a:cubicBezTo>
                  <a:pt x="13806046" y="2330595"/>
                  <a:pt x="13795527" y="2337793"/>
                  <a:pt x="13783899" y="2335578"/>
                </a:cubicBezTo>
                <a:cubicBezTo>
                  <a:pt x="13772272" y="2333917"/>
                  <a:pt x="13764521" y="2323951"/>
                  <a:pt x="13766182" y="2313985"/>
                </a:cubicBezTo>
                <a:cubicBezTo>
                  <a:pt x="13767843" y="2303465"/>
                  <a:pt x="13778362" y="2296821"/>
                  <a:pt x="13789990" y="2299036"/>
                </a:cubicBezTo>
                <a:close/>
                <a:moveTo>
                  <a:pt x="17512252" y="2297972"/>
                </a:moveTo>
                <a:cubicBezTo>
                  <a:pt x="17524330" y="2299906"/>
                  <a:pt x="17532748" y="2310041"/>
                  <a:pt x="17531056" y="2320608"/>
                </a:cubicBezTo>
                <a:cubicBezTo>
                  <a:pt x="17529364" y="2331176"/>
                  <a:pt x="17518202" y="2338176"/>
                  <a:pt x="17506125" y="2336242"/>
                </a:cubicBezTo>
                <a:cubicBezTo>
                  <a:pt x="17494047" y="2334308"/>
                  <a:pt x="17485628" y="2324173"/>
                  <a:pt x="17487320" y="2313605"/>
                </a:cubicBezTo>
                <a:cubicBezTo>
                  <a:pt x="17489012" y="2303038"/>
                  <a:pt x="17500174" y="2296038"/>
                  <a:pt x="17512252" y="2297972"/>
                </a:cubicBezTo>
                <a:close/>
                <a:moveTo>
                  <a:pt x="12068055" y="2297374"/>
                </a:moveTo>
                <a:cubicBezTo>
                  <a:pt x="12081343" y="2299589"/>
                  <a:pt x="12090755" y="2310662"/>
                  <a:pt x="12088541" y="2322843"/>
                </a:cubicBezTo>
                <a:cubicBezTo>
                  <a:pt x="12086880" y="2334470"/>
                  <a:pt x="12074145" y="2342776"/>
                  <a:pt x="12060857" y="2340561"/>
                </a:cubicBezTo>
                <a:cubicBezTo>
                  <a:pt x="12047568" y="2338346"/>
                  <a:pt x="12038156" y="2327273"/>
                  <a:pt x="12040372" y="2315092"/>
                </a:cubicBezTo>
                <a:cubicBezTo>
                  <a:pt x="12042586" y="2302911"/>
                  <a:pt x="12054766" y="2295159"/>
                  <a:pt x="12068055" y="2297374"/>
                </a:cubicBezTo>
                <a:close/>
                <a:moveTo>
                  <a:pt x="12538681" y="2295714"/>
                </a:moveTo>
                <a:cubicBezTo>
                  <a:pt x="12552523" y="2297929"/>
                  <a:pt x="12562488" y="2310109"/>
                  <a:pt x="12560274" y="2322290"/>
                </a:cubicBezTo>
                <a:cubicBezTo>
                  <a:pt x="12558059" y="2334471"/>
                  <a:pt x="12545325" y="2342776"/>
                  <a:pt x="12531483" y="2340562"/>
                </a:cubicBezTo>
                <a:cubicBezTo>
                  <a:pt x="12517641" y="2338347"/>
                  <a:pt x="12507674" y="2326166"/>
                  <a:pt x="12509888" y="2313985"/>
                </a:cubicBezTo>
                <a:cubicBezTo>
                  <a:pt x="12511550" y="2301804"/>
                  <a:pt x="12524285" y="2293499"/>
                  <a:pt x="12538681" y="2295714"/>
                </a:cubicBezTo>
                <a:close/>
                <a:moveTo>
                  <a:pt x="302375" y="2294606"/>
                </a:moveTo>
                <a:cubicBezTo>
                  <a:pt x="314002" y="2296267"/>
                  <a:pt x="322307" y="2306787"/>
                  <a:pt x="320646" y="2317307"/>
                </a:cubicBezTo>
                <a:cubicBezTo>
                  <a:pt x="318985" y="2327826"/>
                  <a:pt x="307912" y="2335024"/>
                  <a:pt x="296285" y="2332809"/>
                </a:cubicBezTo>
                <a:cubicBezTo>
                  <a:pt x="284658" y="2331148"/>
                  <a:pt x="276353" y="2320629"/>
                  <a:pt x="278014" y="2310109"/>
                </a:cubicBezTo>
                <a:cubicBezTo>
                  <a:pt x="279675" y="2299589"/>
                  <a:pt x="290748" y="2292945"/>
                  <a:pt x="302375" y="2294606"/>
                </a:cubicBezTo>
                <a:close/>
                <a:moveTo>
                  <a:pt x="7383711" y="2293499"/>
                </a:moveTo>
                <a:cubicBezTo>
                  <a:pt x="7396442" y="2295714"/>
                  <a:pt x="7405300" y="2306233"/>
                  <a:pt x="7403085" y="2317307"/>
                </a:cubicBezTo>
                <a:cubicBezTo>
                  <a:pt x="7401430" y="2328380"/>
                  <a:pt x="7389799" y="2336132"/>
                  <a:pt x="7377060" y="2333917"/>
                </a:cubicBezTo>
                <a:cubicBezTo>
                  <a:pt x="7364334" y="2331703"/>
                  <a:pt x="7355466" y="2321183"/>
                  <a:pt x="7357682" y="2310109"/>
                </a:cubicBezTo>
                <a:cubicBezTo>
                  <a:pt x="7359340" y="2299036"/>
                  <a:pt x="7370968" y="2291838"/>
                  <a:pt x="7383711" y="2293499"/>
                </a:cubicBezTo>
                <a:close/>
                <a:moveTo>
                  <a:pt x="15730072" y="2292392"/>
                </a:moveTo>
                <a:cubicBezTo>
                  <a:pt x="15741146" y="2294053"/>
                  <a:pt x="15748897" y="2303466"/>
                  <a:pt x="15747237" y="2313432"/>
                </a:cubicBezTo>
                <a:cubicBezTo>
                  <a:pt x="15745575" y="2323398"/>
                  <a:pt x="15735609" y="2330042"/>
                  <a:pt x="15724535" y="2327827"/>
                </a:cubicBezTo>
                <a:cubicBezTo>
                  <a:pt x="15713462" y="2325613"/>
                  <a:pt x="15705711" y="2316754"/>
                  <a:pt x="15707371" y="2306788"/>
                </a:cubicBezTo>
                <a:cubicBezTo>
                  <a:pt x="15709032" y="2297375"/>
                  <a:pt x="15718999" y="2290731"/>
                  <a:pt x="15730072" y="2292392"/>
                </a:cubicBezTo>
                <a:close/>
                <a:moveTo>
                  <a:pt x="9923199" y="2290731"/>
                </a:moveTo>
                <a:cubicBezTo>
                  <a:pt x="9934828" y="2292392"/>
                  <a:pt x="9942579" y="2302358"/>
                  <a:pt x="9940918" y="2312324"/>
                </a:cubicBezTo>
                <a:cubicBezTo>
                  <a:pt x="9939257" y="2322290"/>
                  <a:pt x="9928736" y="2328934"/>
                  <a:pt x="9917108" y="2327273"/>
                </a:cubicBezTo>
                <a:cubicBezTo>
                  <a:pt x="9905480" y="2325612"/>
                  <a:pt x="9897729" y="2315646"/>
                  <a:pt x="9899391" y="2305680"/>
                </a:cubicBezTo>
                <a:cubicBezTo>
                  <a:pt x="9901050" y="2295160"/>
                  <a:pt x="9911570" y="2288516"/>
                  <a:pt x="9923199" y="2290731"/>
                </a:cubicBezTo>
                <a:close/>
                <a:moveTo>
                  <a:pt x="11666086" y="2285194"/>
                </a:moveTo>
                <a:cubicBezTo>
                  <a:pt x="11678266" y="2287408"/>
                  <a:pt x="11687126" y="2297928"/>
                  <a:pt x="11685465" y="2309002"/>
                </a:cubicBezTo>
                <a:cubicBezTo>
                  <a:pt x="11683803" y="2320075"/>
                  <a:pt x="11672177" y="2327273"/>
                  <a:pt x="11659995" y="2325612"/>
                </a:cubicBezTo>
                <a:cubicBezTo>
                  <a:pt x="11647814" y="2323951"/>
                  <a:pt x="11638956" y="2312878"/>
                  <a:pt x="11640616" y="2301804"/>
                </a:cubicBezTo>
                <a:cubicBezTo>
                  <a:pt x="11642277" y="2290731"/>
                  <a:pt x="11653905" y="2282979"/>
                  <a:pt x="11666086" y="2285194"/>
                </a:cubicBezTo>
                <a:close/>
                <a:moveTo>
                  <a:pt x="18290272" y="2284640"/>
                </a:moveTo>
                <a:cubicBezTo>
                  <a:pt x="18302454" y="2286855"/>
                  <a:pt x="18311312" y="2297375"/>
                  <a:pt x="18309650" y="2307895"/>
                </a:cubicBezTo>
                <a:cubicBezTo>
                  <a:pt x="18307990" y="2318968"/>
                  <a:pt x="18296363" y="2326166"/>
                  <a:pt x="18284182" y="2323951"/>
                </a:cubicBezTo>
                <a:cubicBezTo>
                  <a:pt x="18272002" y="2321737"/>
                  <a:pt x="18263142" y="2311217"/>
                  <a:pt x="18264803" y="2300697"/>
                </a:cubicBezTo>
                <a:cubicBezTo>
                  <a:pt x="18266465" y="2289623"/>
                  <a:pt x="18277538" y="2282426"/>
                  <a:pt x="18290272" y="2284640"/>
                </a:cubicBezTo>
                <a:close/>
                <a:moveTo>
                  <a:pt x="8516203" y="2283532"/>
                </a:moveTo>
                <a:cubicBezTo>
                  <a:pt x="8527828" y="2285193"/>
                  <a:pt x="8535580" y="2295160"/>
                  <a:pt x="8533917" y="2305126"/>
                </a:cubicBezTo>
                <a:cubicBezTo>
                  <a:pt x="8532261" y="2315092"/>
                  <a:pt x="8521737" y="2321736"/>
                  <a:pt x="8510662" y="2320075"/>
                </a:cubicBezTo>
                <a:cubicBezTo>
                  <a:pt x="8499037" y="2318414"/>
                  <a:pt x="8491280" y="2308448"/>
                  <a:pt x="8492945" y="2298482"/>
                </a:cubicBezTo>
                <a:cubicBezTo>
                  <a:pt x="8494602" y="2288515"/>
                  <a:pt x="8505124" y="2281871"/>
                  <a:pt x="8516203" y="2283532"/>
                </a:cubicBezTo>
                <a:close/>
                <a:moveTo>
                  <a:pt x="13396879" y="2282979"/>
                </a:moveTo>
                <a:cubicBezTo>
                  <a:pt x="13408506" y="2284640"/>
                  <a:pt x="13416811" y="2294607"/>
                  <a:pt x="13415150" y="2305126"/>
                </a:cubicBezTo>
                <a:lnTo>
                  <a:pt x="13410976" y="2311217"/>
                </a:lnTo>
                <a:lnTo>
                  <a:pt x="13422556" y="2317583"/>
                </a:lnTo>
                <a:cubicBezTo>
                  <a:pt x="13425947" y="2321736"/>
                  <a:pt x="13427608" y="2326996"/>
                  <a:pt x="13426777" y="2332256"/>
                </a:cubicBezTo>
                <a:lnTo>
                  <a:pt x="13425351" y="2334354"/>
                </a:lnTo>
                <a:lnTo>
                  <a:pt x="13435291" y="2340007"/>
                </a:lnTo>
                <a:cubicBezTo>
                  <a:pt x="13438682" y="2344160"/>
                  <a:pt x="13440343" y="2349420"/>
                  <a:pt x="13439512" y="2354957"/>
                </a:cubicBezTo>
                <a:lnTo>
                  <a:pt x="13438516" y="2356432"/>
                </a:lnTo>
                <a:lnTo>
                  <a:pt x="13449063" y="2362432"/>
                </a:lnTo>
                <a:cubicBezTo>
                  <a:pt x="13452524" y="2366722"/>
                  <a:pt x="13454185" y="2372121"/>
                  <a:pt x="13453354" y="2377658"/>
                </a:cubicBezTo>
                <a:lnTo>
                  <a:pt x="13450740" y="2381517"/>
                </a:lnTo>
                <a:lnTo>
                  <a:pt x="13463182" y="2388524"/>
                </a:lnTo>
                <a:cubicBezTo>
                  <a:pt x="13466781" y="2392884"/>
                  <a:pt x="13468580" y="2398421"/>
                  <a:pt x="13467749" y="2404234"/>
                </a:cubicBezTo>
                <a:lnTo>
                  <a:pt x="13461504" y="2413318"/>
                </a:lnTo>
                <a:lnTo>
                  <a:pt x="13476955" y="2422022"/>
                </a:lnTo>
                <a:cubicBezTo>
                  <a:pt x="13480623" y="2426520"/>
                  <a:pt x="13482422" y="2432196"/>
                  <a:pt x="13481591" y="2438009"/>
                </a:cubicBezTo>
                <a:cubicBezTo>
                  <a:pt x="13479931" y="2449636"/>
                  <a:pt x="13467749" y="2457387"/>
                  <a:pt x="13454462" y="2455173"/>
                </a:cubicBezTo>
                <a:cubicBezTo>
                  <a:pt x="13441174" y="2452958"/>
                  <a:pt x="13432315" y="2441884"/>
                  <a:pt x="13433976" y="2430257"/>
                </a:cubicBezTo>
                <a:lnTo>
                  <a:pt x="13440661" y="2420556"/>
                </a:lnTo>
                <a:lnTo>
                  <a:pt x="13425809" y="2412193"/>
                </a:lnTo>
                <a:cubicBezTo>
                  <a:pt x="13422210" y="2407833"/>
                  <a:pt x="13420410" y="2402297"/>
                  <a:pt x="13421241" y="2396483"/>
                </a:cubicBezTo>
                <a:lnTo>
                  <a:pt x="13424062" y="2392408"/>
                </a:lnTo>
                <a:lnTo>
                  <a:pt x="13412244" y="2385686"/>
                </a:lnTo>
                <a:cubicBezTo>
                  <a:pt x="13408784" y="2381395"/>
                  <a:pt x="13407123" y="2375997"/>
                  <a:pt x="13407953" y="2370460"/>
                </a:cubicBezTo>
                <a:lnTo>
                  <a:pt x="13409407" y="2368377"/>
                </a:lnTo>
                <a:lnTo>
                  <a:pt x="13399440" y="2362708"/>
                </a:lnTo>
                <a:cubicBezTo>
                  <a:pt x="13396049" y="2358556"/>
                  <a:pt x="13394387" y="2353296"/>
                  <a:pt x="13395218" y="2347759"/>
                </a:cubicBezTo>
                <a:lnTo>
                  <a:pt x="13397048" y="2345112"/>
                </a:lnTo>
                <a:lnTo>
                  <a:pt x="13387259" y="2339731"/>
                </a:lnTo>
                <a:cubicBezTo>
                  <a:pt x="13383868" y="2335578"/>
                  <a:pt x="13382207" y="2330318"/>
                  <a:pt x="13383037" y="2325058"/>
                </a:cubicBezTo>
                <a:lnTo>
                  <a:pt x="13387486" y="2318816"/>
                </a:lnTo>
                <a:lnTo>
                  <a:pt x="13376669" y="2312878"/>
                </a:lnTo>
                <a:cubicBezTo>
                  <a:pt x="13373347" y="2308864"/>
                  <a:pt x="13371686" y="2303742"/>
                  <a:pt x="13372517" y="2298482"/>
                </a:cubicBezTo>
                <a:cubicBezTo>
                  <a:pt x="13374178" y="2287963"/>
                  <a:pt x="13385252" y="2280765"/>
                  <a:pt x="13396879" y="2282979"/>
                </a:cubicBezTo>
                <a:close/>
                <a:moveTo>
                  <a:pt x="13587343" y="2282425"/>
                </a:moveTo>
                <a:cubicBezTo>
                  <a:pt x="13598971" y="2284086"/>
                  <a:pt x="13606722" y="2294052"/>
                  <a:pt x="13605061" y="2304019"/>
                </a:cubicBezTo>
                <a:cubicBezTo>
                  <a:pt x="13603399" y="2313985"/>
                  <a:pt x="13592880" y="2321183"/>
                  <a:pt x="13581252" y="2318968"/>
                </a:cubicBezTo>
                <a:cubicBezTo>
                  <a:pt x="13569626" y="2317307"/>
                  <a:pt x="13561874" y="2307341"/>
                  <a:pt x="13563535" y="2297375"/>
                </a:cubicBezTo>
                <a:cubicBezTo>
                  <a:pt x="13565196" y="2287408"/>
                  <a:pt x="13575715" y="2280764"/>
                  <a:pt x="13587343" y="2282425"/>
                </a:cubicBezTo>
                <a:close/>
                <a:moveTo>
                  <a:pt x="1264567" y="2281871"/>
                </a:moveTo>
                <a:cubicBezTo>
                  <a:pt x="1276746" y="2284086"/>
                  <a:pt x="1285605" y="2294606"/>
                  <a:pt x="1283944" y="2305126"/>
                </a:cubicBezTo>
                <a:cubicBezTo>
                  <a:pt x="1282283" y="2316199"/>
                  <a:pt x="1270657" y="2323397"/>
                  <a:pt x="1258475" y="2321182"/>
                </a:cubicBezTo>
                <a:cubicBezTo>
                  <a:pt x="1246295" y="2318968"/>
                  <a:pt x="1237436" y="2308448"/>
                  <a:pt x="1239097" y="2297928"/>
                </a:cubicBezTo>
                <a:cubicBezTo>
                  <a:pt x="1240758" y="2287408"/>
                  <a:pt x="1252386" y="2280210"/>
                  <a:pt x="1264567" y="2281871"/>
                </a:cubicBezTo>
                <a:close/>
                <a:moveTo>
                  <a:pt x="14577317" y="2281318"/>
                </a:moveTo>
                <a:cubicBezTo>
                  <a:pt x="14588391" y="2282978"/>
                  <a:pt x="14596696" y="2292945"/>
                  <a:pt x="14595035" y="2302911"/>
                </a:cubicBezTo>
                <a:cubicBezTo>
                  <a:pt x="14593373" y="2312877"/>
                  <a:pt x="14582854" y="2319521"/>
                  <a:pt x="14571780" y="2317860"/>
                </a:cubicBezTo>
                <a:cubicBezTo>
                  <a:pt x="14560707" y="2316199"/>
                  <a:pt x="14552402" y="2306233"/>
                  <a:pt x="14554063" y="2296267"/>
                </a:cubicBezTo>
                <a:cubicBezTo>
                  <a:pt x="14555723" y="2285747"/>
                  <a:pt x="14566244" y="2279103"/>
                  <a:pt x="14577317" y="2281318"/>
                </a:cubicBezTo>
                <a:close/>
                <a:moveTo>
                  <a:pt x="19563174" y="2279657"/>
                </a:moveTo>
                <a:cubicBezTo>
                  <a:pt x="19575910" y="2281871"/>
                  <a:pt x="19584768" y="2292391"/>
                  <a:pt x="19583106" y="2303465"/>
                </a:cubicBezTo>
                <a:cubicBezTo>
                  <a:pt x="19581446" y="2314538"/>
                  <a:pt x="19569818" y="2322290"/>
                  <a:pt x="19557084" y="2320075"/>
                </a:cubicBezTo>
                <a:cubicBezTo>
                  <a:pt x="19544350" y="2317860"/>
                  <a:pt x="19535490" y="2307341"/>
                  <a:pt x="19537152" y="2296267"/>
                </a:cubicBezTo>
                <a:cubicBezTo>
                  <a:pt x="19538812" y="2285194"/>
                  <a:pt x="19550440" y="2277442"/>
                  <a:pt x="19563174" y="2279657"/>
                </a:cubicBezTo>
                <a:close/>
                <a:moveTo>
                  <a:pt x="3189199" y="2279657"/>
                </a:moveTo>
                <a:cubicBezTo>
                  <a:pt x="3200825" y="2281318"/>
                  <a:pt x="3209130" y="2291284"/>
                  <a:pt x="3207469" y="2301804"/>
                </a:cubicBezTo>
                <a:cubicBezTo>
                  <a:pt x="3205808" y="2312324"/>
                  <a:pt x="3194734" y="2318968"/>
                  <a:pt x="3183108" y="2317307"/>
                </a:cubicBezTo>
                <a:cubicBezTo>
                  <a:pt x="3171481" y="2315646"/>
                  <a:pt x="3163176" y="2305679"/>
                  <a:pt x="3164838" y="2295160"/>
                </a:cubicBezTo>
                <a:cubicBezTo>
                  <a:pt x="3167051" y="2284640"/>
                  <a:pt x="3177571" y="2277996"/>
                  <a:pt x="3189199" y="2279657"/>
                </a:cubicBezTo>
                <a:close/>
                <a:moveTo>
                  <a:pt x="3648087" y="2279103"/>
                </a:moveTo>
                <a:lnTo>
                  <a:pt x="3653696" y="2282294"/>
                </a:lnTo>
                <a:lnTo>
                  <a:pt x="3666881" y="2279657"/>
                </a:lnTo>
                <a:cubicBezTo>
                  <a:pt x="3679615" y="2281872"/>
                  <a:pt x="3688474" y="2292391"/>
                  <a:pt x="3686813" y="2304019"/>
                </a:cubicBezTo>
                <a:lnTo>
                  <a:pt x="3677743" y="2317212"/>
                </a:lnTo>
                <a:lnTo>
                  <a:pt x="3680139" y="2316753"/>
                </a:lnTo>
                <a:cubicBezTo>
                  <a:pt x="3693427" y="2318968"/>
                  <a:pt x="3702286" y="2330041"/>
                  <a:pt x="3700625" y="2341668"/>
                </a:cubicBezTo>
                <a:cubicBezTo>
                  <a:pt x="3698964" y="2353296"/>
                  <a:pt x="3686783" y="2361047"/>
                  <a:pt x="3673495" y="2358832"/>
                </a:cubicBezTo>
                <a:cubicBezTo>
                  <a:pt x="3660207" y="2356618"/>
                  <a:pt x="3651349" y="2345544"/>
                  <a:pt x="3653009" y="2333917"/>
                </a:cubicBezTo>
                <a:lnTo>
                  <a:pt x="3662368" y="2320223"/>
                </a:lnTo>
                <a:lnTo>
                  <a:pt x="3660236" y="2320629"/>
                </a:lnTo>
                <a:lnTo>
                  <a:pt x="3653769" y="2316987"/>
                </a:lnTo>
                <a:lnTo>
                  <a:pt x="3643774" y="2319043"/>
                </a:lnTo>
                <a:lnTo>
                  <a:pt x="3638775" y="2326442"/>
                </a:lnTo>
                <a:cubicBezTo>
                  <a:pt x="3634138" y="2329349"/>
                  <a:pt x="3628186" y="2330594"/>
                  <a:pt x="3622096" y="2329487"/>
                </a:cubicBezTo>
                <a:lnTo>
                  <a:pt x="3609364" y="2322246"/>
                </a:lnTo>
                <a:lnTo>
                  <a:pt x="3606072" y="2322843"/>
                </a:lnTo>
                <a:cubicBezTo>
                  <a:pt x="3593891" y="2321182"/>
                  <a:pt x="3585586" y="2310662"/>
                  <a:pt x="3587247" y="2300143"/>
                </a:cubicBezTo>
                <a:cubicBezTo>
                  <a:pt x="3589462" y="2289623"/>
                  <a:pt x="3600536" y="2282979"/>
                  <a:pt x="3612163" y="2284640"/>
                </a:cubicBezTo>
                <a:lnTo>
                  <a:pt x="3623855" y="2291068"/>
                </a:lnTo>
                <a:lnTo>
                  <a:pt x="3625458" y="2290775"/>
                </a:lnTo>
                <a:lnTo>
                  <a:pt x="3631338" y="2282218"/>
                </a:lnTo>
                <a:cubicBezTo>
                  <a:pt x="3636045" y="2279242"/>
                  <a:pt x="3641997" y="2277996"/>
                  <a:pt x="3648087" y="2279103"/>
                </a:cubicBezTo>
                <a:close/>
                <a:moveTo>
                  <a:pt x="12300600" y="2277442"/>
                </a:moveTo>
                <a:cubicBezTo>
                  <a:pt x="12314442" y="2279657"/>
                  <a:pt x="12323854" y="2291284"/>
                  <a:pt x="12321638" y="2303465"/>
                </a:cubicBezTo>
                <a:cubicBezTo>
                  <a:pt x="12319424" y="2315646"/>
                  <a:pt x="12307244" y="2323397"/>
                  <a:pt x="12293402" y="2321183"/>
                </a:cubicBezTo>
                <a:cubicBezTo>
                  <a:pt x="12279560" y="2318968"/>
                  <a:pt x="12270148" y="2307341"/>
                  <a:pt x="12272362" y="2295160"/>
                </a:cubicBezTo>
                <a:cubicBezTo>
                  <a:pt x="12274023" y="2282979"/>
                  <a:pt x="12286758" y="2275227"/>
                  <a:pt x="12300600" y="2277442"/>
                </a:cubicBezTo>
                <a:close/>
                <a:moveTo>
                  <a:pt x="11872054" y="2274674"/>
                </a:moveTo>
                <a:cubicBezTo>
                  <a:pt x="11884788" y="2276888"/>
                  <a:pt x="11893648" y="2287408"/>
                  <a:pt x="11891987" y="2299035"/>
                </a:cubicBezTo>
                <a:cubicBezTo>
                  <a:pt x="11890325" y="2310109"/>
                  <a:pt x="11878145" y="2317860"/>
                  <a:pt x="11865410" y="2315646"/>
                </a:cubicBezTo>
                <a:cubicBezTo>
                  <a:pt x="11852675" y="2313431"/>
                  <a:pt x="11843817" y="2302911"/>
                  <a:pt x="11845477" y="2291284"/>
                </a:cubicBezTo>
                <a:cubicBezTo>
                  <a:pt x="11847138" y="2279657"/>
                  <a:pt x="11859319" y="2273013"/>
                  <a:pt x="11872054" y="2274674"/>
                </a:cubicBezTo>
                <a:close/>
                <a:moveTo>
                  <a:pt x="15136531" y="2273567"/>
                </a:moveTo>
                <a:cubicBezTo>
                  <a:pt x="15147604" y="2275228"/>
                  <a:pt x="15155355" y="2284641"/>
                  <a:pt x="15153694" y="2294607"/>
                </a:cubicBezTo>
                <a:cubicBezTo>
                  <a:pt x="15152034" y="2304573"/>
                  <a:pt x="15142067" y="2311217"/>
                  <a:pt x="15130994" y="2309002"/>
                </a:cubicBezTo>
                <a:cubicBezTo>
                  <a:pt x="15119920" y="2307341"/>
                  <a:pt x="15112168" y="2297929"/>
                  <a:pt x="15113829" y="2287963"/>
                </a:cubicBezTo>
                <a:cubicBezTo>
                  <a:pt x="15114936" y="2278550"/>
                  <a:pt x="15125457" y="2271906"/>
                  <a:pt x="15136531" y="2273567"/>
                </a:cubicBezTo>
                <a:close/>
                <a:moveTo>
                  <a:pt x="7039843" y="2270245"/>
                </a:moveTo>
                <a:cubicBezTo>
                  <a:pt x="7052574" y="2272460"/>
                  <a:pt x="7061432" y="2282979"/>
                  <a:pt x="7059774" y="2294607"/>
                </a:cubicBezTo>
                <a:cubicBezTo>
                  <a:pt x="7058109" y="2306234"/>
                  <a:pt x="7045930" y="2313432"/>
                  <a:pt x="7033193" y="2311771"/>
                </a:cubicBezTo>
                <a:cubicBezTo>
                  <a:pt x="7020460" y="2309556"/>
                  <a:pt x="7011594" y="2299036"/>
                  <a:pt x="7013256" y="2287409"/>
                </a:cubicBezTo>
                <a:cubicBezTo>
                  <a:pt x="7015474" y="2275782"/>
                  <a:pt x="7027101" y="2268030"/>
                  <a:pt x="7039843" y="2270245"/>
                </a:cubicBezTo>
                <a:close/>
                <a:moveTo>
                  <a:pt x="2987666" y="2269690"/>
                </a:moveTo>
                <a:cubicBezTo>
                  <a:pt x="2999293" y="2271351"/>
                  <a:pt x="3007598" y="2281318"/>
                  <a:pt x="3005937" y="2291837"/>
                </a:cubicBezTo>
                <a:cubicBezTo>
                  <a:pt x="3004276" y="2302357"/>
                  <a:pt x="2993203" y="2309001"/>
                  <a:pt x="2981575" y="2307340"/>
                </a:cubicBezTo>
                <a:cubicBezTo>
                  <a:pt x="2969949" y="2305679"/>
                  <a:pt x="2961644" y="2295713"/>
                  <a:pt x="2963305" y="2285193"/>
                </a:cubicBezTo>
                <a:cubicBezTo>
                  <a:pt x="2964966" y="2274673"/>
                  <a:pt x="2975485" y="2267476"/>
                  <a:pt x="2987666" y="2269690"/>
                </a:cubicBezTo>
                <a:close/>
                <a:moveTo>
                  <a:pt x="6445728" y="2268584"/>
                </a:moveTo>
                <a:cubicBezTo>
                  <a:pt x="6459016" y="2270799"/>
                  <a:pt x="6467875" y="2281872"/>
                  <a:pt x="6466214" y="2293499"/>
                </a:cubicBezTo>
                <a:cubicBezTo>
                  <a:pt x="6464553" y="2305126"/>
                  <a:pt x="6452377" y="2312878"/>
                  <a:pt x="6439081" y="2310663"/>
                </a:cubicBezTo>
                <a:cubicBezTo>
                  <a:pt x="6425791" y="2308449"/>
                  <a:pt x="6416933" y="2297375"/>
                  <a:pt x="6418593" y="2285748"/>
                </a:cubicBezTo>
                <a:cubicBezTo>
                  <a:pt x="6420257" y="2274121"/>
                  <a:pt x="6432438" y="2266369"/>
                  <a:pt x="6445728" y="2268584"/>
                </a:cubicBezTo>
                <a:close/>
                <a:moveTo>
                  <a:pt x="3395160" y="2266923"/>
                </a:moveTo>
                <a:cubicBezTo>
                  <a:pt x="3406788" y="2268584"/>
                  <a:pt x="3415092" y="2278550"/>
                  <a:pt x="3413431" y="2289070"/>
                </a:cubicBezTo>
                <a:cubicBezTo>
                  <a:pt x="3411769" y="2299590"/>
                  <a:pt x="3400697" y="2306234"/>
                  <a:pt x="3389070" y="2304573"/>
                </a:cubicBezTo>
                <a:cubicBezTo>
                  <a:pt x="3377443" y="2302912"/>
                  <a:pt x="3369138" y="2292946"/>
                  <a:pt x="3370799" y="2282426"/>
                </a:cubicBezTo>
                <a:cubicBezTo>
                  <a:pt x="3372460" y="2271906"/>
                  <a:pt x="3383533" y="2265262"/>
                  <a:pt x="3395160" y="2266923"/>
                </a:cubicBezTo>
                <a:close/>
                <a:moveTo>
                  <a:pt x="1723588" y="2265261"/>
                </a:moveTo>
                <a:cubicBezTo>
                  <a:pt x="1735768" y="2267476"/>
                  <a:pt x="1744073" y="2277442"/>
                  <a:pt x="1742412" y="2288516"/>
                </a:cubicBezTo>
                <a:cubicBezTo>
                  <a:pt x="1740751" y="2299036"/>
                  <a:pt x="1729677" y="2306233"/>
                  <a:pt x="1717497" y="2304572"/>
                </a:cubicBezTo>
                <a:cubicBezTo>
                  <a:pt x="1705316" y="2302358"/>
                  <a:pt x="1697011" y="2292391"/>
                  <a:pt x="1698672" y="2281318"/>
                </a:cubicBezTo>
                <a:cubicBezTo>
                  <a:pt x="1700333" y="2270244"/>
                  <a:pt x="1711961" y="2263047"/>
                  <a:pt x="1723588" y="2265261"/>
                </a:cubicBezTo>
                <a:close/>
                <a:moveTo>
                  <a:pt x="16407219" y="2264707"/>
                </a:moveTo>
                <a:cubicBezTo>
                  <a:pt x="16418293" y="2266368"/>
                  <a:pt x="16426598" y="2276335"/>
                  <a:pt x="16424937" y="2286301"/>
                </a:cubicBezTo>
                <a:cubicBezTo>
                  <a:pt x="16423275" y="2296267"/>
                  <a:pt x="16412756" y="2302911"/>
                  <a:pt x="16401682" y="2301250"/>
                </a:cubicBezTo>
                <a:cubicBezTo>
                  <a:pt x="16390609" y="2299589"/>
                  <a:pt x="16382304" y="2289623"/>
                  <a:pt x="16383965" y="2279657"/>
                </a:cubicBezTo>
                <a:cubicBezTo>
                  <a:pt x="16385625" y="2269690"/>
                  <a:pt x="16395591" y="2263046"/>
                  <a:pt x="16407219" y="2264707"/>
                </a:cubicBezTo>
                <a:close/>
                <a:moveTo>
                  <a:pt x="20540414" y="2264154"/>
                </a:moveTo>
                <a:cubicBezTo>
                  <a:pt x="20552594" y="2266369"/>
                  <a:pt x="20561454" y="2276889"/>
                  <a:pt x="20559794" y="2287963"/>
                </a:cubicBezTo>
                <a:cubicBezTo>
                  <a:pt x="20558130" y="2299036"/>
                  <a:pt x="20546504" y="2306234"/>
                  <a:pt x="20534322" y="2304573"/>
                </a:cubicBezTo>
                <a:cubicBezTo>
                  <a:pt x="20522142" y="2302358"/>
                  <a:pt x="20513282" y="2291838"/>
                  <a:pt x="20514944" y="2280765"/>
                </a:cubicBezTo>
                <a:cubicBezTo>
                  <a:pt x="20516606" y="2269137"/>
                  <a:pt x="20528234" y="2261940"/>
                  <a:pt x="20540414" y="2264154"/>
                </a:cubicBezTo>
                <a:close/>
                <a:moveTo>
                  <a:pt x="11474513" y="2263046"/>
                </a:moveTo>
                <a:cubicBezTo>
                  <a:pt x="11486695" y="2265261"/>
                  <a:pt x="11495001" y="2275227"/>
                  <a:pt x="11493339" y="2286301"/>
                </a:cubicBezTo>
                <a:cubicBezTo>
                  <a:pt x="11491678" y="2296821"/>
                  <a:pt x="11480604" y="2304018"/>
                  <a:pt x="11468424" y="2302357"/>
                </a:cubicBezTo>
                <a:cubicBezTo>
                  <a:pt x="11456243" y="2300143"/>
                  <a:pt x="11447938" y="2290177"/>
                  <a:pt x="11449598" y="2279103"/>
                </a:cubicBezTo>
                <a:cubicBezTo>
                  <a:pt x="11451259" y="2268583"/>
                  <a:pt x="11462333" y="2261385"/>
                  <a:pt x="11474513" y="2263046"/>
                </a:cubicBezTo>
                <a:close/>
                <a:moveTo>
                  <a:pt x="361102" y="2263046"/>
                </a:moveTo>
                <a:cubicBezTo>
                  <a:pt x="372729" y="2264707"/>
                  <a:pt x="381034" y="2274673"/>
                  <a:pt x="379373" y="2285193"/>
                </a:cubicBezTo>
                <a:cubicBezTo>
                  <a:pt x="378542" y="2290453"/>
                  <a:pt x="375497" y="2294744"/>
                  <a:pt x="371206" y="2297512"/>
                </a:cubicBezTo>
                <a:lnTo>
                  <a:pt x="366536" y="2298463"/>
                </a:lnTo>
                <a:lnTo>
                  <a:pt x="368701" y="2305680"/>
                </a:lnTo>
                <a:cubicBezTo>
                  <a:pt x="367041" y="2316753"/>
                  <a:pt x="355414" y="2324505"/>
                  <a:pt x="342679" y="2322290"/>
                </a:cubicBezTo>
                <a:cubicBezTo>
                  <a:pt x="329945" y="2320076"/>
                  <a:pt x="321086" y="2309556"/>
                  <a:pt x="322747" y="2298482"/>
                </a:cubicBezTo>
                <a:cubicBezTo>
                  <a:pt x="323578" y="2292946"/>
                  <a:pt x="326899" y="2288378"/>
                  <a:pt x="331606" y="2285402"/>
                </a:cubicBezTo>
                <a:lnTo>
                  <a:pt x="338842" y="2283914"/>
                </a:lnTo>
                <a:lnTo>
                  <a:pt x="337295" y="2278549"/>
                </a:lnTo>
                <a:cubicBezTo>
                  <a:pt x="338956" y="2268029"/>
                  <a:pt x="349475" y="2260832"/>
                  <a:pt x="361102" y="2263046"/>
                </a:cubicBezTo>
                <a:close/>
                <a:moveTo>
                  <a:pt x="21751858" y="2261940"/>
                </a:moveTo>
                <a:cubicBezTo>
                  <a:pt x="21763486" y="2263601"/>
                  <a:pt x="21771790" y="2273567"/>
                  <a:pt x="21770130" y="2284087"/>
                </a:cubicBezTo>
                <a:cubicBezTo>
                  <a:pt x="21768470" y="2294607"/>
                  <a:pt x="21757396" y="2301251"/>
                  <a:pt x="21745768" y="2299590"/>
                </a:cubicBezTo>
                <a:cubicBezTo>
                  <a:pt x="21734142" y="2297929"/>
                  <a:pt x="21725834" y="2287963"/>
                  <a:pt x="21727498" y="2277443"/>
                </a:cubicBezTo>
                <a:cubicBezTo>
                  <a:pt x="21729158" y="2266923"/>
                  <a:pt x="21740232" y="2260279"/>
                  <a:pt x="21751858" y="2261940"/>
                </a:cubicBezTo>
                <a:close/>
                <a:moveTo>
                  <a:pt x="3917109" y="2261939"/>
                </a:moveTo>
                <a:cubicBezTo>
                  <a:pt x="3930396" y="2264154"/>
                  <a:pt x="3939255" y="2275228"/>
                  <a:pt x="3937594" y="2286855"/>
                </a:cubicBezTo>
                <a:cubicBezTo>
                  <a:pt x="3935933" y="2298482"/>
                  <a:pt x="3923753" y="2306233"/>
                  <a:pt x="3910465" y="2304019"/>
                </a:cubicBezTo>
                <a:cubicBezTo>
                  <a:pt x="3897177" y="2301804"/>
                  <a:pt x="3888318" y="2290731"/>
                  <a:pt x="3889979" y="2279103"/>
                </a:cubicBezTo>
                <a:cubicBezTo>
                  <a:pt x="3892194" y="2267476"/>
                  <a:pt x="3904374" y="2260278"/>
                  <a:pt x="3917109" y="2261939"/>
                </a:cubicBezTo>
                <a:close/>
                <a:moveTo>
                  <a:pt x="11076420" y="2261386"/>
                </a:moveTo>
                <a:cubicBezTo>
                  <a:pt x="11088601" y="2263047"/>
                  <a:pt x="11096352" y="2273567"/>
                  <a:pt x="11094692" y="2284087"/>
                </a:cubicBezTo>
                <a:cubicBezTo>
                  <a:pt x="11093031" y="2294606"/>
                  <a:pt x="11081957" y="2301804"/>
                  <a:pt x="11070330" y="2299589"/>
                </a:cubicBezTo>
                <a:cubicBezTo>
                  <a:pt x="11058149" y="2297929"/>
                  <a:pt x="11050398" y="2287409"/>
                  <a:pt x="11052058" y="2276889"/>
                </a:cubicBezTo>
                <a:cubicBezTo>
                  <a:pt x="11053720" y="2266923"/>
                  <a:pt x="11064793" y="2259725"/>
                  <a:pt x="11076420" y="2261386"/>
                </a:cubicBezTo>
                <a:close/>
                <a:moveTo>
                  <a:pt x="17202852" y="2260832"/>
                </a:moveTo>
                <a:cubicBezTo>
                  <a:pt x="17214480" y="2262493"/>
                  <a:pt x="17222785" y="2273013"/>
                  <a:pt x="17221124" y="2282979"/>
                </a:cubicBezTo>
                <a:cubicBezTo>
                  <a:pt x="17219462" y="2293499"/>
                  <a:pt x="17208389" y="2300697"/>
                  <a:pt x="17196761" y="2298482"/>
                </a:cubicBezTo>
                <a:cubicBezTo>
                  <a:pt x="17185135" y="2296821"/>
                  <a:pt x="17176829" y="2286302"/>
                  <a:pt x="17178491" y="2276335"/>
                </a:cubicBezTo>
                <a:cubicBezTo>
                  <a:pt x="17180151" y="2265816"/>
                  <a:pt x="17191224" y="2258618"/>
                  <a:pt x="17202852" y="2260832"/>
                </a:cubicBezTo>
                <a:close/>
                <a:moveTo>
                  <a:pt x="7929197" y="2258617"/>
                </a:moveTo>
                <a:cubicBezTo>
                  <a:pt x="7940834" y="2260278"/>
                  <a:pt x="7949130" y="2270798"/>
                  <a:pt x="7947465" y="2280764"/>
                </a:cubicBezTo>
                <a:cubicBezTo>
                  <a:pt x="7945807" y="2291284"/>
                  <a:pt x="7934734" y="2297928"/>
                  <a:pt x="7923109" y="2296267"/>
                </a:cubicBezTo>
                <a:cubicBezTo>
                  <a:pt x="7911478" y="2294606"/>
                  <a:pt x="7903170" y="2284086"/>
                  <a:pt x="7904832" y="2274120"/>
                </a:cubicBezTo>
                <a:cubicBezTo>
                  <a:pt x="7906490" y="2263600"/>
                  <a:pt x="7917569" y="2256956"/>
                  <a:pt x="7929197" y="2258617"/>
                </a:cubicBezTo>
                <a:close/>
                <a:moveTo>
                  <a:pt x="15935487" y="2257510"/>
                </a:moveTo>
                <a:cubicBezTo>
                  <a:pt x="15946560" y="2259171"/>
                  <a:pt x="15954311" y="2268584"/>
                  <a:pt x="15952650" y="2278550"/>
                </a:cubicBezTo>
                <a:cubicBezTo>
                  <a:pt x="15950988" y="2288516"/>
                  <a:pt x="15941023" y="2295160"/>
                  <a:pt x="15929950" y="2292945"/>
                </a:cubicBezTo>
                <a:cubicBezTo>
                  <a:pt x="15918876" y="2291284"/>
                  <a:pt x="15911124" y="2281872"/>
                  <a:pt x="15912785" y="2271905"/>
                </a:cubicBezTo>
                <a:cubicBezTo>
                  <a:pt x="15913892" y="2262493"/>
                  <a:pt x="15924413" y="2255849"/>
                  <a:pt x="15935487" y="2257510"/>
                </a:cubicBezTo>
                <a:close/>
                <a:moveTo>
                  <a:pt x="12791711" y="2256403"/>
                </a:moveTo>
                <a:cubicBezTo>
                  <a:pt x="12805553" y="2258618"/>
                  <a:pt x="12814965" y="2270245"/>
                  <a:pt x="12812751" y="2282426"/>
                </a:cubicBezTo>
                <a:cubicBezTo>
                  <a:pt x="12810535" y="2294606"/>
                  <a:pt x="12798355" y="2302358"/>
                  <a:pt x="12784513" y="2300697"/>
                </a:cubicBezTo>
                <a:cubicBezTo>
                  <a:pt x="12770671" y="2298482"/>
                  <a:pt x="12761259" y="2286855"/>
                  <a:pt x="12763473" y="2274674"/>
                </a:cubicBezTo>
                <a:cubicBezTo>
                  <a:pt x="12765688" y="2262493"/>
                  <a:pt x="12778422" y="2254188"/>
                  <a:pt x="12791711" y="2256403"/>
                </a:cubicBezTo>
                <a:close/>
                <a:moveTo>
                  <a:pt x="10130290" y="2256403"/>
                </a:moveTo>
                <a:cubicBezTo>
                  <a:pt x="10141917" y="2258063"/>
                  <a:pt x="10149668" y="2268030"/>
                  <a:pt x="10148008" y="2277996"/>
                </a:cubicBezTo>
                <a:cubicBezTo>
                  <a:pt x="10146349" y="2287962"/>
                  <a:pt x="10135827" y="2294606"/>
                  <a:pt x="10124199" y="2292945"/>
                </a:cubicBezTo>
                <a:cubicBezTo>
                  <a:pt x="10112569" y="2291284"/>
                  <a:pt x="10104817" y="2281318"/>
                  <a:pt x="10106478" y="2271352"/>
                </a:cubicBezTo>
                <a:cubicBezTo>
                  <a:pt x="10108694" y="2260832"/>
                  <a:pt x="10119215" y="2254188"/>
                  <a:pt x="10130290" y="2256403"/>
                </a:cubicBezTo>
                <a:close/>
                <a:moveTo>
                  <a:pt x="18518388" y="2256402"/>
                </a:moveTo>
                <a:cubicBezTo>
                  <a:pt x="18530569" y="2258617"/>
                  <a:pt x="18539427" y="2269137"/>
                  <a:pt x="18537767" y="2279657"/>
                </a:cubicBezTo>
                <a:cubicBezTo>
                  <a:pt x="18536105" y="2290730"/>
                  <a:pt x="18524478" y="2297928"/>
                  <a:pt x="18512297" y="2295713"/>
                </a:cubicBezTo>
                <a:cubicBezTo>
                  <a:pt x="18500117" y="2293499"/>
                  <a:pt x="18491257" y="2282979"/>
                  <a:pt x="18492918" y="2272459"/>
                </a:cubicBezTo>
                <a:cubicBezTo>
                  <a:pt x="18494580" y="2261939"/>
                  <a:pt x="18505653" y="2254741"/>
                  <a:pt x="18518388" y="2256402"/>
                </a:cubicBezTo>
                <a:close/>
                <a:moveTo>
                  <a:pt x="10697151" y="2253634"/>
                </a:moveTo>
                <a:cubicBezTo>
                  <a:pt x="10708779" y="2255295"/>
                  <a:pt x="10717084" y="2265261"/>
                  <a:pt x="10715423" y="2275781"/>
                </a:cubicBezTo>
                <a:cubicBezTo>
                  <a:pt x="10713762" y="2286301"/>
                  <a:pt x="10703242" y="2292945"/>
                  <a:pt x="10691061" y="2291284"/>
                </a:cubicBezTo>
                <a:cubicBezTo>
                  <a:pt x="10679434" y="2289623"/>
                  <a:pt x="10671129" y="2279657"/>
                  <a:pt x="10672790" y="2269137"/>
                </a:cubicBezTo>
                <a:cubicBezTo>
                  <a:pt x="10674451" y="2258617"/>
                  <a:pt x="10685524" y="2251973"/>
                  <a:pt x="10697151" y="2253634"/>
                </a:cubicBezTo>
                <a:close/>
                <a:moveTo>
                  <a:pt x="514427" y="2253081"/>
                </a:moveTo>
                <a:cubicBezTo>
                  <a:pt x="526054" y="2254742"/>
                  <a:pt x="534360" y="2265262"/>
                  <a:pt x="532699" y="2275782"/>
                </a:cubicBezTo>
                <a:cubicBezTo>
                  <a:pt x="531038" y="2286301"/>
                  <a:pt x="519964" y="2293499"/>
                  <a:pt x="508337" y="2291284"/>
                </a:cubicBezTo>
                <a:cubicBezTo>
                  <a:pt x="496710" y="2289623"/>
                  <a:pt x="488406" y="2279104"/>
                  <a:pt x="490067" y="2268584"/>
                </a:cubicBezTo>
                <a:cubicBezTo>
                  <a:pt x="491727" y="2258064"/>
                  <a:pt x="502800" y="2251420"/>
                  <a:pt x="514427" y="2253081"/>
                </a:cubicBezTo>
                <a:close/>
                <a:moveTo>
                  <a:pt x="20477294" y="2251973"/>
                </a:moveTo>
                <a:cubicBezTo>
                  <a:pt x="20483108" y="2252803"/>
                  <a:pt x="20488090" y="2255710"/>
                  <a:pt x="20491412" y="2259724"/>
                </a:cubicBezTo>
                <a:lnTo>
                  <a:pt x="20492982" y="2265160"/>
                </a:lnTo>
                <a:lnTo>
                  <a:pt x="20502626" y="2270591"/>
                </a:lnTo>
                <a:cubicBezTo>
                  <a:pt x="20506224" y="2274951"/>
                  <a:pt x="20508024" y="2280488"/>
                  <a:pt x="20507194" y="2286302"/>
                </a:cubicBezTo>
                <a:cubicBezTo>
                  <a:pt x="20505532" y="2297929"/>
                  <a:pt x="20493352" y="2305126"/>
                  <a:pt x="20481170" y="2302912"/>
                </a:cubicBezTo>
                <a:cubicBezTo>
                  <a:pt x="20474802" y="2301804"/>
                  <a:pt x="20469404" y="2298621"/>
                  <a:pt x="20465806" y="2294261"/>
                </a:cubicBezTo>
                <a:lnTo>
                  <a:pt x="20463176" y="2285215"/>
                </a:lnTo>
                <a:lnTo>
                  <a:pt x="20457086" y="2281871"/>
                </a:lnTo>
                <a:cubicBezTo>
                  <a:pt x="20453764" y="2277857"/>
                  <a:pt x="20452102" y="2272736"/>
                  <a:pt x="20452934" y="2267476"/>
                </a:cubicBezTo>
                <a:cubicBezTo>
                  <a:pt x="20455146" y="2256956"/>
                  <a:pt x="20465668" y="2250312"/>
                  <a:pt x="20477294" y="2251973"/>
                </a:cubicBezTo>
                <a:close/>
                <a:moveTo>
                  <a:pt x="6217061" y="2251973"/>
                </a:moveTo>
                <a:cubicBezTo>
                  <a:pt x="6230347" y="2254188"/>
                  <a:pt x="6239207" y="2265261"/>
                  <a:pt x="6237547" y="2276888"/>
                </a:cubicBezTo>
                <a:cubicBezTo>
                  <a:pt x="6235883" y="2288515"/>
                  <a:pt x="6223704" y="2296267"/>
                  <a:pt x="6210417" y="2294052"/>
                </a:cubicBezTo>
                <a:cubicBezTo>
                  <a:pt x="6197129" y="2291838"/>
                  <a:pt x="6188272" y="2280764"/>
                  <a:pt x="6189932" y="2269137"/>
                </a:cubicBezTo>
                <a:cubicBezTo>
                  <a:pt x="6191592" y="2257510"/>
                  <a:pt x="6203771" y="2249758"/>
                  <a:pt x="6217061" y="2251973"/>
                </a:cubicBezTo>
                <a:close/>
                <a:moveTo>
                  <a:pt x="162338" y="2251973"/>
                </a:moveTo>
                <a:cubicBezTo>
                  <a:pt x="173965" y="2253634"/>
                  <a:pt x="182269" y="2263600"/>
                  <a:pt x="180609" y="2274120"/>
                </a:cubicBezTo>
                <a:cubicBezTo>
                  <a:pt x="178948" y="2284640"/>
                  <a:pt x="168428" y="2291284"/>
                  <a:pt x="156801" y="2289623"/>
                </a:cubicBezTo>
                <a:cubicBezTo>
                  <a:pt x="145175" y="2287962"/>
                  <a:pt x="136870" y="2277995"/>
                  <a:pt x="138531" y="2267476"/>
                </a:cubicBezTo>
                <a:cubicBezTo>
                  <a:pt x="139638" y="2256956"/>
                  <a:pt x="150711" y="2250312"/>
                  <a:pt x="162338" y="2251973"/>
                </a:cubicBezTo>
                <a:close/>
                <a:moveTo>
                  <a:pt x="5755864" y="2250312"/>
                </a:moveTo>
                <a:cubicBezTo>
                  <a:pt x="5769145" y="2252527"/>
                  <a:pt x="5778005" y="2263600"/>
                  <a:pt x="5776344" y="2275227"/>
                </a:cubicBezTo>
                <a:cubicBezTo>
                  <a:pt x="5774682" y="2286855"/>
                  <a:pt x="5762497" y="2294606"/>
                  <a:pt x="5749221" y="2292391"/>
                </a:cubicBezTo>
                <a:cubicBezTo>
                  <a:pt x="5735929" y="2290177"/>
                  <a:pt x="5727068" y="2279103"/>
                  <a:pt x="5728731" y="2267476"/>
                </a:cubicBezTo>
                <a:cubicBezTo>
                  <a:pt x="5730395" y="2255849"/>
                  <a:pt x="5742571" y="2248097"/>
                  <a:pt x="5755864" y="2250312"/>
                </a:cubicBezTo>
                <a:close/>
                <a:moveTo>
                  <a:pt x="5524980" y="2250312"/>
                </a:moveTo>
                <a:cubicBezTo>
                  <a:pt x="5538265" y="2252527"/>
                  <a:pt x="5547128" y="2263600"/>
                  <a:pt x="5545462" y="2275227"/>
                </a:cubicBezTo>
                <a:cubicBezTo>
                  <a:pt x="5543801" y="2286855"/>
                  <a:pt x="5531627" y="2294606"/>
                  <a:pt x="5518336" y="2292391"/>
                </a:cubicBezTo>
                <a:cubicBezTo>
                  <a:pt x="5505051" y="2290177"/>
                  <a:pt x="5496189" y="2279103"/>
                  <a:pt x="5497852" y="2267476"/>
                </a:cubicBezTo>
                <a:cubicBezTo>
                  <a:pt x="5500066" y="2255849"/>
                  <a:pt x="5512247" y="2248097"/>
                  <a:pt x="5524980" y="2250312"/>
                </a:cubicBezTo>
                <a:close/>
                <a:moveTo>
                  <a:pt x="20735308" y="2248651"/>
                </a:moveTo>
                <a:cubicBezTo>
                  <a:pt x="20746936" y="2250312"/>
                  <a:pt x="20754686" y="2260279"/>
                  <a:pt x="20753026" y="2270245"/>
                </a:cubicBezTo>
                <a:cubicBezTo>
                  <a:pt x="20751364" y="2280211"/>
                  <a:pt x="20740846" y="2287409"/>
                  <a:pt x="20729218" y="2285194"/>
                </a:cubicBezTo>
                <a:cubicBezTo>
                  <a:pt x="20717590" y="2283533"/>
                  <a:pt x="20709838" y="2273567"/>
                  <a:pt x="20711500" y="2263601"/>
                </a:cubicBezTo>
                <a:cubicBezTo>
                  <a:pt x="20713162" y="2253634"/>
                  <a:pt x="20723680" y="2246990"/>
                  <a:pt x="20735308" y="2248651"/>
                </a:cubicBezTo>
                <a:close/>
                <a:moveTo>
                  <a:pt x="13387466" y="2248651"/>
                </a:moveTo>
                <a:cubicBezTo>
                  <a:pt x="13399094" y="2250312"/>
                  <a:pt x="13406845" y="2260279"/>
                  <a:pt x="13405185" y="2270245"/>
                </a:cubicBezTo>
                <a:cubicBezTo>
                  <a:pt x="13403523" y="2280211"/>
                  <a:pt x="13393003" y="2287409"/>
                  <a:pt x="13381376" y="2285194"/>
                </a:cubicBezTo>
                <a:cubicBezTo>
                  <a:pt x="13369749" y="2283533"/>
                  <a:pt x="13361998" y="2273567"/>
                  <a:pt x="13363659" y="2263601"/>
                </a:cubicBezTo>
                <a:cubicBezTo>
                  <a:pt x="13365319" y="2253634"/>
                  <a:pt x="13375839" y="2246990"/>
                  <a:pt x="13387466" y="2248651"/>
                </a:cubicBezTo>
                <a:close/>
                <a:moveTo>
                  <a:pt x="5986629" y="2248478"/>
                </a:moveTo>
                <a:cubicBezTo>
                  <a:pt x="5999915" y="2250604"/>
                  <a:pt x="6009154" y="2261873"/>
                  <a:pt x="6007268" y="2273649"/>
                </a:cubicBezTo>
                <a:cubicBezTo>
                  <a:pt x="6005388" y="2285424"/>
                  <a:pt x="5993091" y="2293247"/>
                  <a:pt x="5979807" y="2291121"/>
                </a:cubicBezTo>
                <a:cubicBezTo>
                  <a:pt x="5966522" y="2288995"/>
                  <a:pt x="5957278" y="2277726"/>
                  <a:pt x="5959163" y="2265951"/>
                </a:cubicBezTo>
                <a:cubicBezTo>
                  <a:pt x="5961048" y="2254175"/>
                  <a:pt x="5973346" y="2246353"/>
                  <a:pt x="5986629" y="2248478"/>
                </a:cubicBezTo>
                <a:close/>
                <a:moveTo>
                  <a:pt x="564849" y="2247543"/>
                </a:moveTo>
                <a:cubicBezTo>
                  <a:pt x="576476" y="2249204"/>
                  <a:pt x="584781" y="2259171"/>
                  <a:pt x="583120" y="2269690"/>
                </a:cubicBezTo>
                <a:lnTo>
                  <a:pt x="575856" y="2280647"/>
                </a:lnTo>
                <a:lnTo>
                  <a:pt x="584491" y="2285470"/>
                </a:lnTo>
                <a:cubicBezTo>
                  <a:pt x="588090" y="2289761"/>
                  <a:pt x="589890" y="2295160"/>
                  <a:pt x="589059" y="2300696"/>
                </a:cubicBezTo>
                <a:cubicBezTo>
                  <a:pt x="587399" y="2311770"/>
                  <a:pt x="575771" y="2319521"/>
                  <a:pt x="563037" y="2317307"/>
                </a:cubicBezTo>
                <a:cubicBezTo>
                  <a:pt x="550303" y="2315092"/>
                  <a:pt x="541444" y="2304572"/>
                  <a:pt x="543105" y="2293499"/>
                </a:cubicBezTo>
                <a:lnTo>
                  <a:pt x="551406" y="2280852"/>
                </a:lnTo>
                <a:lnTo>
                  <a:pt x="545194" y="2277442"/>
                </a:lnTo>
                <a:cubicBezTo>
                  <a:pt x="541872" y="2273428"/>
                  <a:pt x="540211" y="2268306"/>
                  <a:pt x="541041" y="2263046"/>
                </a:cubicBezTo>
                <a:cubicBezTo>
                  <a:pt x="542149" y="2252526"/>
                  <a:pt x="553222" y="2245329"/>
                  <a:pt x="564849" y="2247543"/>
                </a:cubicBezTo>
                <a:close/>
                <a:moveTo>
                  <a:pt x="12090203" y="2246990"/>
                </a:moveTo>
                <a:cubicBezTo>
                  <a:pt x="12103491" y="2249205"/>
                  <a:pt x="12112350" y="2260278"/>
                  <a:pt x="12110689" y="2271905"/>
                </a:cubicBezTo>
                <a:cubicBezTo>
                  <a:pt x="12109027" y="2283533"/>
                  <a:pt x="12096847" y="2291284"/>
                  <a:pt x="12083558" y="2289069"/>
                </a:cubicBezTo>
                <a:cubicBezTo>
                  <a:pt x="12070270" y="2286855"/>
                  <a:pt x="12061411" y="2275781"/>
                  <a:pt x="12063072" y="2264154"/>
                </a:cubicBezTo>
                <a:cubicBezTo>
                  <a:pt x="12064733" y="2252527"/>
                  <a:pt x="12076914" y="2244775"/>
                  <a:pt x="12090203" y="2246990"/>
                </a:cubicBezTo>
                <a:close/>
                <a:moveTo>
                  <a:pt x="5295751" y="2245883"/>
                </a:moveTo>
                <a:cubicBezTo>
                  <a:pt x="5309037" y="2248098"/>
                  <a:pt x="5317899" y="2259171"/>
                  <a:pt x="5316236" y="2270798"/>
                </a:cubicBezTo>
                <a:cubicBezTo>
                  <a:pt x="5314574" y="2282426"/>
                  <a:pt x="5302394" y="2290177"/>
                  <a:pt x="5289108" y="2287962"/>
                </a:cubicBezTo>
                <a:cubicBezTo>
                  <a:pt x="5275821" y="2285748"/>
                  <a:pt x="5266964" y="2274674"/>
                  <a:pt x="5268627" y="2263047"/>
                </a:cubicBezTo>
                <a:cubicBezTo>
                  <a:pt x="5270285" y="2251420"/>
                  <a:pt x="5282465" y="2243668"/>
                  <a:pt x="5295751" y="2245883"/>
                </a:cubicBezTo>
                <a:close/>
                <a:moveTo>
                  <a:pt x="464560" y="2245329"/>
                </a:moveTo>
                <a:cubicBezTo>
                  <a:pt x="476741" y="2247544"/>
                  <a:pt x="485046" y="2257510"/>
                  <a:pt x="483385" y="2268030"/>
                </a:cubicBezTo>
                <a:cubicBezTo>
                  <a:pt x="481724" y="2278550"/>
                  <a:pt x="470650" y="2285748"/>
                  <a:pt x="458469" y="2284087"/>
                </a:cubicBezTo>
                <a:cubicBezTo>
                  <a:pt x="446288" y="2281872"/>
                  <a:pt x="437984" y="2271906"/>
                  <a:pt x="439645" y="2261386"/>
                </a:cubicBezTo>
                <a:cubicBezTo>
                  <a:pt x="440753" y="2250312"/>
                  <a:pt x="452379" y="2243115"/>
                  <a:pt x="464560" y="2245329"/>
                </a:cubicBezTo>
                <a:close/>
                <a:moveTo>
                  <a:pt x="410817" y="2245329"/>
                </a:moveTo>
                <a:cubicBezTo>
                  <a:pt x="422997" y="2247544"/>
                  <a:pt x="431856" y="2258064"/>
                  <a:pt x="430195" y="2268584"/>
                </a:cubicBezTo>
                <a:cubicBezTo>
                  <a:pt x="428534" y="2279657"/>
                  <a:pt x="416907" y="2286855"/>
                  <a:pt x="404727" y="2284640"/>
                </a:cubicBezTo>
                <a:cubicBezTo>
                  <a:pt x="392545" y="2282426"/>
                  <a:pt x="383687" y="2271906"/>
                  <a:pt x="385347" y="2261386"/>
                </a:cubicBezTo>
                <a:cubicBezTo>
                  <a:pt x="386456" y="2250866"/>
                  <a:pt x="398082" y="2243668"/>
                  <a:pt x="410817" y="2245329"/>
                </a:cubicBezTo>
                <a:close/>
                <a:moveTo>
                  <a:pt x="12549754" y="2243668"/>
                </a:moveTo>
                <a:cubicBezTo>
                  <a:pt x="12563596" y="2245883"/>
                  <a:pt x="12573008" y="2257510"/>
                  <a:pt x="12570792" y="2269691"/>
                </a:cubicBezTo>
                <a:cubicBezTo>
                  <a:pt x="12568578" y="2281872"/>
                  <a:pt x="12556398" y="2289623"/>
                  <a:pt x="12542556" y="2287962"/>
                </a:cubicBezTo>
                <a:cubicBezTo>
                  <a:pt x="12528714" y="2285747"/>
                  <a:pt x="12519302" y="2274120"/>
                  <a:pt x="12521516" y="2261939"/>
                </a:cubicBezTo>
                <a:cubicBezTo>
                  <a:pt x="12523177" y="2249758"/>
                  <a:pt x="12535912" y="2241453"/>
                  <a:pt x="12549754" y="2243668"/>
                </a:cubicBezTo>
                <a:close/>
                <a:moveTo>
                  <a:pt x="14381315" y="2242561"/>
                </a:moveTo>
                <a:cubicBezTo>
                  <a:pt x="14392389" y="2244221"/>
                  <a:pt x="14400694" y="2254188"/>
                  <a:pt x="14399034" y="2264154"/>
                </a:cubicBezTo>
                <a:cubicBezTo>
                  <a:pt x="14397373" y="2274120"/>
                  <a:pt x="14386852" y="2280764"/>
                  <a:pt x="14375778" y="2279103"/>
                </a:cubicBezTo>
                <a:cubicBezTo>
                  <a:pt x="14364705" y="2277442"/>
                  <a:pt x="14356400" y="2267476"/>
                  <a:pt x="14358061" y="2257510"/>
                </a:cubicBezTo>
                <a:cubicBezTo>
                  <a:pt x="14359722" y="2246990"/>
                  <a:pt x="14370242" y="2240346"/>
                  <a:pt x="14381315" y="2242561"/>
                </a:cubicBezTo>
                <a:close/>
                <a:moveTo>
                  <a:pt x="3602783" y="2242007"/>
                </a:moveTo>
                <a:cubicBezTo>
                  <a:pt x="3614411" y="2243668"/>
                  <a:pt x="3622715" y="2253634"/>
                  <a:pt x="3621054" y="2264154"/>
                </a:cubicBezTo>
                <a:cubicBezTo>
                  <a:pt x="3619392" y="2274674"/>
                  <a:pt x="3608320" y="2281318"/>
                  <a:pt x="3596693" y="2279657"/>
                </a:cubicBezTo>
                <a:cubicBezTo>
                  <a:pt x="3585066" y="2277996"/>
                  <a:pt x="3576761" y="2268030"/>
                  <a:pt x="3578422" y="2257510"/>
                </a:cubicBezTo>
                <a:cubicBezTo>
                  <a:pt x="3580637" y="2247544"/>
                  <a:pt x="3591156" y="2240346"/>
                  <a:pt x="3602783" y="2242007"/>
                </a:cubicBezTo>
                <a:close/>
                <a:moveTo>
                  <a:pt x="20944598" y="2241453"/>
                </a:moveTo>
                <a:cubicBezTo>
                  <a:pt x="20956226" y="2243115"/>
                  <a:pt x="20963978" y="2253081"/>
                  <a:pt x="20962316" y="2263047"/>
                </a:cubicBezTo>
                <a:cubicBezTo>
                  <a:pt x="20960654" y="2273013"/>
                  <a:pt x="20950134" y="2280211"/>
                  <a:pt x="20938506" y="2277996"/>
                </a:cubicBezTo>
                <a:cubicBezTo>
                  <a:pt x="20926882" y="2276335"/>
                  <a:pt x="20919130" y="2266369"/>
                  <a:pt x="20920790" y="2256403"/>
                </a:cubicBezTo>
                <a:cubicBezTo>
                  <a:pt x="20922450" y="2246437"/>
                  <a:pt x="20932970" y="2239239"/>
                  <a:pt x="20944598" y="2241453"/>
                </a:cubicBezTo>
                <a:close/>
                <a:moveTo>
                  <a:pt x="5067091" y="2238685"/>
                </a:moveTo>
                <a:cubicBezTo>
                  <a:pt x="5080375" y="2240900"/>
                  <a:pt x="5089232" y="2251973"/>
                  <a:pt x="5087572" y="2263600"/>
                </a:cubicBezTo>
                <a:cubicBezTo>
                  <a:pt x="5085911" y="2275228"/>
                  <a:pt x="5073736" y="2282979"/>
                  <a:pt x="5060443" y="2280764"/>
                </a:cubicBezTo>
                <a:cubicBezTo>
                  <a:pt x="5047161" y="2278550"/>
                  <a:pt x="5038309" y="2267476"/>
                  <a:pt x="5039965" y="2255849"/>
                </a:cubicBezTo>
                <a:cubicBezTo>
                  <a:pt x="5041627" y="2244222"/>
                  <a:pt x="5053801" y="2236470"/>
                  <a:pt x="5067091" y="2238685"/>
                </a:cubicBezTo>
                <a:close/>
                <a:moveTo>
                  <a:pt x="8323508" y="2238131"/>
                </a:moveTo>
                <a:cubicBezTo>
                  <a:pt x="8334584" y="2239792"/>
                  <a:pt x="8342886" y="2249758"/>
                  <a:pt x="8341225" y="2259725"/>
                </a:cubicBezTo>
                <a:cubicBezTo>
                  <a:pt x="8339564" y="2269691"/>
                  <a:pt x="8329048" y="2276335"/>
                  <a:pt x="8317969" y="2274674"/>
                </a:cubicBezTo>
                <a:cubicBezTo>
                  <a:pt x="8306893" y="2273013"/>
                  <a:pt x="8298594" y="2263047"/>
                  <a:pt x="8300255" y="2253081"/>
                </a:cubicBezTo>
                <a:cubicBezTo>
                  <a:pt x="8301362" y="2243114"/>
                  <a:pt x="8311880" y="2235917"/>
                  <a:pt x="8323508" y="2238131"/>
                </a:cubicBezTo>
                <a:close/>
                <a:moveTo>
                  <a:pt x="7508023" y="2236705"/>
                </a:moveTo>
                <a:cubicBezTo>
                  <a:pt x="7520396" y="2238686"/>
                  <a:pt x="7529026" y="2249104"/>
                  <a:pt x="7527287" y="2259973"/>
                </a:cubicBezTo>
                <a:cubicBezTo>
                  <a:pt x="7525543" y="2270844"/>
                  <a:pt x="7514100" y="2278049"/>
                  <a:pt x="7501724" y="2276068"/>
                </a:cubicBezTo>
                <a:cubicBezTo>
                  <a:pt x="7489338" y="2274087"/>
                  <a:pt x="7480714" y="2263669"/>
                  <a:pt x="7482452" y="2252799"/>
                </a:cubicBezTo>
                <a:cubicBezTo>
                  <a:pt x="7484192" y="2241930"/>
                  <a:pt x="7495639" y="2234725"/>
                  <a:pt x="7508023" y="2236705"/>
                </a:cubicBezTo>
                <a:close/>
                <a:moveTo>
                  <a:pt x="2165998" y="2236470"/>
                </a:moveTo>
                <a:cubicBezTo>
                  <a:pt x="2178178" y="2238131"/>
                  <a:pt x="2185930" y="2248651"/>
                  <a:pt x="2184268" y="2259171"/>
                </a:cubicBezTo>
                <a:cubicBezTo>
                  <a:pt x="2182607" y="2269690"/>
                  <a:pt x="2171534" y="2276888"/>
                  <a:pt x="2159908" y="2274673"/>
                </a:cubicBezTo>
                <a:cubicBezTo>
                  <a:pt x="2147727" y="2273012"/>
                  <a:pt x="2139975" y="2262493"/>
                  <a:pt x="2141636" y="2251973"/>
                </a:cubicBezTo>
                <a:cubicBezTo>
                  <a:pt x="2143297" y="2241453"/>
                  <a:pt x="2154370" y="2234809"/>
                  <a:pt x="2165998" y="2236470"/>
                </a:cubicBezTo>
                <a:close/>
                <a:moveTo>
                  <a:pt x="2789456" y="2235363"/>
                </a:moveTo>
                <a:cubicBezTo>
                  <a:pt x="2801083" y="2237024"/>
                  <a:pt x="2809388" y="2246990"/>
                  <a:pt x="2807727" y="2257510"/>
                </a:cubicBezTo>
                <a:cubicBezTo>
                  <a:pt x="2806066" y="2268030"/>
                  <a:pt x="2794992" y="2274674"/>
                  <a:pt x="2783365" y="2273013"/>
                </a:cubicBezTo>
                <a:cubicBezTo>
                  <a:pt x="2771739" y="2271352"/>
                  <a:pt x="2763434" y="2261385"/>
                  <a:pt x="2765094" y="2250866"/>
                </a:cubicBezTo>
                <a:cubicBezTo>
                  <a:pt x="2767309" y="2240346"/>
                  <a:pt x="2777828" y="2233702"/>
                  <a:pt x="2789456" y="2235363"/>
                </a:cubicBezTo>
                <a:close/>
                <a:moveTo>
                  <a:pt x="16905527" y="2234809"/>
                </a:moveTo>
                <a:cubicBezTo>
                  <a:pt x="16917154" y="2236470"/>
                  <a:pt x="16924906" y="2246436"/>
                  <a:pt x="16923799" y="2256956"/>
                </a:cubicBezTo>
                <a:cubicBezTo>
                  <a:pt x="16922138" y="2267476"/>
                  <a:pt x="16911617" y="2274120"/>
                  <a:pt x="16899991" y="2272459"/>
                </a:cubicBezTo>
                <a:cubicBezTo>
                  <a:pt x="16888363" y="2270798"/>
                  <a:pt x="16880612" y="2260831"/>
                  <a:pt x="16881719" y="2250312"/>
                </a:cubicBezTo>
                <a:cubicBezTo>
                  <a:pt x="16882826" y="2239792"/>
                  <a:pt x="16893900" y="2233148"/>
                  <a:pt x="16905527" y="2234809"/>
                </a:cubicBezTo>
                <a:close/>
                <a:moveTo>
                  <a:pt x="14943415" y="2233953"/>
                </a:moveTo>
                <a:cubicBezTo>
                  <a:pt x="14954587" y="2235741"/>
                  <a:pt x="14962352" y="2245267"/>
                  <a:pt x="14960757" y="2255230"/>
                </a:cubicBezTo>
                <a:cubicBezTo>
                  <a:pt x="14959163" y="2265195"/>
                  <a:pt x="14948814" y="2271823"/>
                  <a:pt x="14937642" y="2270035"/>
                </a:cubicBezTo>
                <a:cubicBezTo>
                  <a:pt x="14926471" y="2268247"/>
                  <a:pt x="14918706" y="2258721"/>
                  <a:pt x="14920301" y="2248757"/>
                </a:cubicBezTo>
                <a:cubicBezTo>
                  <a:pt x="14921895" y="2238794"/>
                  <a:pt x="14932244" y="2232165"/>
                  <a:pt x="14943415" y="2233953"/>
                </a:cubicBezTo>
                <a:close/>
                <a:moveTo>
                  <a:pt x="17741025" y="2232040"/>
                </a:moveTo>
                <a:cubicBezTo>
                  <a:pt x="17753205" y="2233701"/>
                  <a:pt x="17761511" y="2244221"/>
                  <a:pt x="17759851" y="2254741"/>
                </a:cubicBezTo>
                <a:cubicBezTo>
                  <a:pt x="17758189" y="2265261"/>
                  <a:pt x="17747116" y="2272459"/>
                  <a:pt x="17734935" y="2270798"/>
                </a:cubicBezTo>
                <a:cubicBezTo>
                  <a:pt x="17722753" y="2269137"/>
                  <a:pt x="17714448" y="2258617"/>
                  <a:pt x="17716109" y="2248097"/>
                </a:cubicBezTo>
                <a:cubicBezTo>
                  <a:pt x="17717771" y="2237577"/>
                  <a:pt x="17728844" y="2230379"/>
                  <a:pt x="17741025" y="2232040"/>
                </a:cubicBezTo>
                <a:close/>
                <a:moveTo>
                  <a:pt x="18745948" y="2231487"/>
                </a:moveTo>
                <a:cubicBezTo>
                  <a:pt x="18758128" y="2233702"/>
                  <a:pt x="18766988" y="2244222"/>
                  <a:pt x="18765326" y="2254742"/>
                </a:cubicBezTo>
                <a:cubicBezTo>
                  <a:pt x="18763665" y="2265815"/>
                  <a:pt x="18752039" y="2273013"/>
                  <a:pt x="18739858" y="2270798"/>
                </a:cubicBezTo>
                <a:cubicBezTo>
                  <a:pt x="18727676" y="2268584"/>
                  <a:pt x="18718818" y="2258064"/>
                  <a:pt x="18720479" y="2247544"/>
                </a:cubicBezTo>
                <a:cubicBezTo>
                  <a:pt x="18722139" y="2237024"/>
                  <a:pt x="18733767" y="2229826"/>
                  <a:pt x="18745948" y="2231487"/>
                </a:cubicBezTo>
                <a:close/>
                <a:moveTo>
                  <a:pt x="19801256" y="2228719"/>
                </a:moveTo>
                <a:cubicBezTo>
                  <a:pt x="19813990" y="2230934"/>
                  <a:pt x="19822850" y="2241453"/>
                  <a:pt x="19821186" y="2252527"/>
                </a:cubicBezTo>
                <a:cubicBezTo>
                  <a:pt x="19819526" y="2263600"/>
                  <a:pt x="19807900" y="2271352"/>
                  <a:pt x="19795166" y="2269137"/>
                </a:cubicBezTo>
                <a:cubicBezTo>
                  <a:pt x="19782430" y="2266922"/>
                  <a:pt x="19773572" y="2256403"/>
                  <a:pt x="19775234" y="2245329"/>
                </a:cubicBezTo>
                <a:cubicBezTo>
                  <a:pt x="19776894" y="2234256"/>
                  <a:pt x="19788522" y="2227058"/>
                  <a:pt x="19801256" y="2228719"/>
                </a:cubicBezTo>
                <a:close/>
                <a:moveTo>
                  <a:pt x="4151310" y="2228718"/>
                </a:moveTo>
                <a:cubicBezTo>
                  <a:pt x="4164597" y="2230933"/>
                  <a:pt x="4173457" y="2242007"/>
                  <a:pt x="4171796" y="2253634"/>
                </a:cubicBezTo>
                <a:cubicBezTo>
                  <a:pt x="4170135" y="2265261"/>
                  <a:pt x="4157954" y="2273012"/>
                  <a:pt x="4144666" y="2270798"/>
                </a:cubicBezTo>
                <a:cubicBezTo>
                  <a:pt x="4131378" y="2268583"/>
                  <a:pt x="4122519" y="2257510"/>
                  <a:pt x="4124180" y="2245882"/>
                </a:cubicBezTo>
                <a:cubicBezTo>
                  <a:pt x="4125841" y="2234255"/>
                  <a:pt x="4138022" y="2227057"/>
                  <a:pt x="4151310" y="2228718"/>
                </a:cubicBezTo>
                <a:close/>
                <a:moveTo>
                  <a:pt x="12317210" y="2228165"/>
                </a:moveTo>
                <a:cubicBezTo>
                  <a:pt x="12330498" y="2230380"/>
                  <a:pt x="12339910" y="2241453"/>
                  <a:pt x="12337696" y="2253634"/>
                </a:cubicBezTo>
                <a:cubicBezTo>
                  <a:pt x="12336035" y="2265261"/>
                  <a:pt x="12323300" y="2273567"/>
                  <a:pt x="12310012" y="2271352"/>
                </a:cubicBezTo>
                <a:cubicBezTo>
                  <a:pt x="12296723" y="2269137"/>
                  <a:pt x="12287311" y="2258064"/>
                  <a:pt x="12289527" y="2245883"/>
                </a:cubicBezTo>
                <a:cubicBezTo>
                  <a:pt x="12291187" y="2233702"/>
                  <a:pt x="12303921" y="2225950"/>
                  <a:pt x="12317210" y="2228165"/>
                </a:cubicBezTo>
                <a:close/>
                <a:moveTo>
                  <a:pt x="4838971" y="2228165"/>
                </a:moveTo>
                <a:cubicBezTo>
                  <a:pt x="4852257" y="2230380"/>
                  <a:pt x="4861117" y="2241453"/>
                  <a:pt x="4859458" y="2253080"/>
                </a:cubicBezTo>
                <a:cubicBezTo>
                  <a:pt x="4857793" y="2264708"/>
                  <a:pt x="4845613" y="2272459"/>
                  <a:pt x="4832328" y="2270244"/>
                </a:cubicBezTo>
                <a:cubicBezTo>
                  <a:pt x="4819036" y="2268030"/>
                  <a:pt x="4810179" y="2256956"/>
                  <a:pt x="4811839" y="2245329"/>
                </a:cubicBezTo>
                <a:cubicBezTo>
                  <a:pt x="4813499" y="2233702"/>
                  <a:pt x="4825683" y="2225950"/>
                  <a:pt x="4838971" y="2228165"/>
                </a:cubicBezTo>
                <a:close/>
                <a:moveTo>
                  <a:pt x="20531002" y="2225950"/>
                </a:moveTo>
                <a:cubicBezTo>
                  <a:pt x="20542630" y="2227611"/>
                  <a:pt x="20550382" y="2237578"/>
                  <a:pt x="20548720" y="2247544"/>
                </a:cubicBezTo>
                <a:cubicBezTo>
                  <a:pt x="20547058" y="2257510"/>
                  <a:pt x="20536538" y="2264708"/>
                  <a:pt x="20524910" y="2262493"/>
                </a:cubicBezTo>
                <a:cubicBezTo>
                  <a:pt x="20513284" y="2260832"/>
                  <a:pt x="20505534" y="2250866"/>
                  <a:pt x="20507194" y="2240900"/>
                </a:cubicBezTo>
                <a:cubicBezTo>
                  <a:pt x="20508854" y="2230933"/>
                  <a:pt x="20519374" y="2224289"/>
                  <a:pt x="20531002" y="2225950"/>
                </a:cubicBezTo>
                <a:close/>
                <a:moveTo>
                  <a:pt x="13778916" y="2225950"/>
                </a:moveTo>
                <a:cubicBezTo>
                  <a:pt x="13789990" y="2227611"/>
                  <a:pt x="13798295" y="2237578"/>
                  <a:pt x="13796634" y="2247544"/>
                </a:cubicBezTo>
                <a:cubicBezTo>
                  <a:pt x="13794972" y="2257510"/>
                  <a:pt x="13784453" y="2264154"/>
                  <a:pt x="13773379" y="2262493"/>
                </a:cubicBezTo>
                <a:cubicBezTo>
                  <a:pt x="13762306" y="2260832"/>
                  <a:pt x="13754001" y="2250866"/>
                  <a:pt x="13755661" y="2240900"/>
                </a:cubicBezTo>
                <a:cubicBezTo>
                  <a:pt x="13757322" y="2230933"/>
                  <a:pt x="13767843" y="2224289"/>
                  <a:pt x="13778916" y="2225950"/>
                </a:cubicBezTo>
                <a:close/>
                <a:moveTo>
                  <a:pt x="20430232" y="2224843"/>
                </a:moveTo>
                <a:cubicBezTo>
                  <a:pt x="20442414" y="2226504"/>
                  <a:pt x="20450718" y="2237024"/>
                  <a:pt x="20448504" y="2247544"/>
                </a:cubicBezTo>
                <a:cubicBezTo>
                  <a:pt x="20446842" y="2258064"/>
                  <a:pt x="20435770" y="2265262"/>
                  <a:pt x="20423588" y="2263047"/>
                </a:cubicBezTo>
                <a:cubicBezTo>
                  <a:pt x="20411408" y="2261386"/>
                  <a:pt x="20403102" y="2250866"/>
                  <a:pt x="20405318" y="2240346"/>
                </a:cubicBezTo>
                <a:cubicBezTo>
                  <a:pt x="20407532" y="2229827"/>
                  <a:pt x="20418606" y="2222629"/>
                  <a:pt x="20430232" y="2224843"/>
                </a:cubicBezTo>
                <a:close/>
                <a:moveTo>
                  <a:pt x="13577932" y="2224289"/>
                </a:moveTo>
                <a:cubicBezTo>
                  <a:pt x="13589005" y="2225950"/>
                  <a:pt x="13596756" y="2235916"/>
                  <a:pt x="13595649" y="2245883"/>
                </a:cubicBezTo>
                <a:cubicBezTo>
                  <a:pt x="13593988" y="2255849"/>
                  <a:pt x="13583468" y="2262493"/>
                  <a:pt x="13572395" y="2260832"/>
                </a:cubicBezTo>
                <a:cubicBezTo>
                  <a:pt x="13561321" y="2259171"/>
                  <a:pt x="13553569" y="2249205"/>
                  <a:pt x="13554677" y="2239239"/>
                </a:cubicBezTo>
                <a:cubicBezTo>
                  <a:pt x="13556337" y="2229272"/>
                  <a:pt x="13566858" y="2222628"/>
                  <a:pt x="13577932" y="2224289"/>
                </a:cubicBezTo>
                <a:close/>
                <a:moveTo>
                  <a:pt x="1058603" y="2223182"/>
                </a:moveTo>
                <a:cubicBezTo>
                  <a:pt x="1070783" y="2225397"/>
                  <a:pt x="1079642" y="2235917"/>
                  <a:pt x="1077981" y="2246437"/>
                </a:cubicBezTo>
                <a:cubicBezTo>
                  <a:pt x="1076320" y="2257510"/>
                  <a:pt x="1064693" y="2264708"/>
                  <a:pt x="1052513" y="2262493"/>
                </a:cubicBezTo>
                <a:cubicBezTo>
                  <a:pt x="1040332" y="2260279"/>
                  <a:pt x="1031473" y="2249759"/>
                  <a:pt x="1033134" y="2239239"/>
                </a:cubicBezTo>
                <a:cubicBezTo>
                  <a:pt x="1034795" y="2228165"/>
                  <a:pt x="1046423" y="2220968"/>
                  <a:pt x="1058603" y="2223182"/>
                </a:cubicBezTo>
                <a:close/>
                <a:moveTo>
                  <a:pt x="14183040" y="2222305"/>
                </a:moveTo>
                <a:cubicBezTo>
                  <a:pt x="14194211" y="2224094"/>
                  <a:pt x="14201974" y="2233621"/>
                  <a:pt x="14200378" y="2243585"/>
                </a:cubicBezTo>
                <a:cubicBezTo>
                  <a:pt x="14198783" y="2253549"/>
                  <a:pt x="14188434" y="2260176"/>
                  <a:pt x="14177262" y="2258387"/>
                </a:cubicBezTo>
                <a:cubicBezTo>
                  <a:pt x="14166091" y="2256598"/>
                  <a:pt x="14158327" y="2247071"/>
                  <a:pt x="14159923" y="2237107"/>
                </a:cubicBezTo>
                <a:cubicBezTo>
                  <a:pt x="14161518" y="2227143"/>
                  <a:pt x="14171868" y="2220516"/>
                  <a:pt x="14183040" y="2222305"/>
                </a:cubicBezTo>
                <a:close/>
                <a:moveTo>
                  <a:pt x="13981561" y="2219306"/>
                </a:moveTo>
                <a:cubicBezTo>
                  <a:pt x="13992635" y="2220967"/>
                  <a:pt x="14000940" y="2230934"/>
                  <a:pt x="13999279" y="2240900"/>
                </a:cubicBezTo>
                <a:cubicBezTo>
                  <a:pt x="13997619" y="2250866"/>
                  <a:pt x="13987098" y="2257510"/>
                  <a:pt x="13976024" y="2255849"/>
                </a:cubicBezTo>
                <a:cubicBezTo>
                  <a:pt x="13964951" y="2254188"/>
                  <a:pt x="13956646" y="2244222"/>
                  <a:pt x="13958307" y="2234256"/>
                </a:cubicBezTo>
                <a:cubicBezTo>
                  <a:pt x="13959968" y="2224290"/>
                  <a:pt x="13970488" y="2217645"/>
                  <a:pt x="13981561" y="2219306"/>
                </a:cubicBezTo>
                <a:close/>
                <a:moveTo>
                  <a:pt x="4611412" y="2218199"/>
                </a:moveTo>
                <a:cubicBezTo>
                  <a:pt x="4624697" y="2220414"/>
                  <a:pt x="4633559" y="2231487"/>
                  <a:pt x="4631896" y="2243114"/>
                </a:cubicBezTo>
                <a:cubicBezTo>
                  <a:pt x="4630236" y="2254742"/>
                  <a:pt x="4618054" y="2262493"/>
                  <a:pt x="4604768" y="2260278"/>
                </a:cubicBezTo>
                <a:cubicBezTo>
                  <a:pt x="4591480" y="2258064"/>
                  <a:pt x="4582622" y="2246990"/>
                  <a:pt x="4584282" y="2235363"/>
                </a:cubicBezTo>
                <a:cubicBezTo>
                  <a:pt x="4585945" y="2223736"/>
                  <a:pt x="4598125" y="2215984"/>
                  <a:pt x="4611412" y="2218199"/>
                </a:cubicBezTo>
                <a:close/>
                <a:moveTo>
                  <a:pt x="4382191" y="2215984"/>
                </a:moveTo>
                <a:cubicBezTo>
                  <a:pt x="4395478" y="2218199"/>
                  <a:pt x="4404338" y="2229272"/>
                  <a:pt x="4402678" y="2240899"/>
                </a:cubicBezTo>
                <a:cubicBezTo>
                  <a:pt x="4401016" y="2252526"/>
                  <a:pt x="4388833" y="2260278"/>
                  <a:pt x="4375547" y="2258063"/>
                </a:cubicBezTo>
                <a:cubicBezTo>
                  <a:pt x="4362262" y="2255849"/>
                  <a:pt x="4353404" y="2244775"/>
                  <a:pt x="4355064" y="2233148"/>
                </a:cubicBezTo>
                <a:cubicBezTo>
                  <a:pt x="4357279" y="2221521"/>
                  <a:pt x="4369457" y="2213769"/>
                  <a:pt x="4382191" y="2215984"/>
                </a:cubicBezTo>
                <a:close/>
                <a:moveTo>
                  <a:pt x="11899325" y="2211736"/>
                </a:moveTo>
                <a:cubicBezTo>
                  <a:pt x="11911705" y="2213717"/>
                  <a:pt x="11920291" y="2224379"/>
                  <a:pt x="11918503" y="2235550"/>
                </a:cubicBezTo>
                <a:cubicBezTo>
                  <a:pt x="11916716" y="2246722"/>
                  <a:pt x="11905231" y="2254172"/>
                  <a:pt x="11892852" y="2252191"/>
                </a:cubicBezTo>
                <a:cubicBezTo>
                  <a:pt x="11880472" y="2250210"/>
                  <a:pt x="11871886" y="2239549"/>
                  <a:pt x="11873674" y="2228377"/>
                </a:cubicBezTo>
                <a:cubicBezTo>
                  <a:pt x="11875461" y="2217206"/>
                  <a:pt x="11886946" y="2209755"/>
                  <a:pt x="11899325" y="2211736"/>
                </a:cubicBezTo>
                <a:close/>
                <a:moveTo>
                  <a:pt x="11296230" y="2211554"/>
                </a:moveTo>
                <a:cubicBezTo>
                  <a:pt x="11308411" y="2213215"/>
                  <a:pt x="11316163" y="2223735"/>
                  <a:pt x="11314501" y="2234255"/>
                </a:cubicBezTo>
                <a:cubicBezTo>
                  <a:pt x="11312840" y="2244775"/>
                  <a:pt x="11301766" y="2251973"/>
                  <a:pt x="11290139" y="2249758"/>
                </a:cubicBezTo>
                <a:cubicBezTo>
                  <a:pt x="11277959" y="2248097"/>
                  <a:pt x="11270207" y="2237577"/>
                  <a:pt x="11271868" y="2227057"/>
                </a:cubicBezTo>
                <a:cubicBezTo>
                  <a:pt x="11273529" y="2216537"/>
                  <a:pt x="11284603" y="2209340"/>
                  <a:pt x="11296230" y="2211554"/>
                </a:cubicBezTo>
                <a:close/>
                <a:moveTo>
                  <a:pt x="8033882" y="2211554"/>
                </a:moveTo>
                <a:cubicBezTo>
                  <a:pt x="8045515" y="2213215"/>
                  <a:pt x="8053269" y="2223182"/>
                  <a:pt x="8051602" y="2233701"/>
                </a:cubicBezTo>
                <a:cubicBezTo>
                  <a:pt x="8049951" y="2244221"/>
                  <a:pt x="8039420" y="2250865"/>
                  <a:pt x="8027803" y="2248651"/>
                </a:cubicBezTo>
                <a:cubicBezTo>
                  <a:pt x="8016162" y="2246990"/>
                  <a:pt x="8008416" y="2237024"/>
                  <a:pt x="8010077" y="2226504"/>
                </a:cubicBezTo>
                <a:cubicBezTo>
                  <a:pt x="8011741" y="2216537"/>
                  <a:pt x="8022808" y="2209893"/>
                  <a:pt x="8033882" y="2211554"/>
                </a:cubicBezTo>
                <a:close/>
                <a:moveTo>
                  <a:pt x="10339596" y="2211001"/>
                </a:moveTo>
                <a:cubicBezTo>
                  <a:pt x="10351224" y="2212662"/>
                  <a:pt x="10358976" y="2222629"/>
                  <a:pt x="10357316" y="2232595"/>
                </a:cubicBezTo>
                <a:cubicBezTo>
                  <a:pt x="10355652" y="2242561"/>
                  <a:pt x="10345133" y="2249205"/>
                  <a:pt x="10333502" y="2247544"/>
                </a:cubicBezTo>
                <a:cubicBezTo>
                  <a:pt x="10321877" y="2245883"/>
                  <a:pt x="10314124" y="2235917"/>
                  <a:pt x="10315785" y="2225951"/>
                </a:cubicBezTo>
                <a:cubicBezTo>
                  <a:pt x="10317446" y="2215985"/>
                  <a:pt x="10328522" y="2209340"/>
                  <a:pt x="10339596" y="2211001"/>
                </a:cubicBezTo>
                <a:close/>
                <a:moveTo>
                  <a:pt x="21158318" y="2208232"/>
                </a:moveTo>
                <a:cubicBezTo>
                  <a:pt x="21169946" y="2209893"/>
                  <a:pt x="21177696" y="2219860"/>
                  <a:pt x="21176036" y="2229826"/>
                </a:cubicBezTo>
                <a:cubicBezTo>
                  <a:pt x="21174374" y="2239792"/>
                  <a:pt x="21163854" y="2246990"/>
                  <a:pt x="21152226" y="2244775"/>
                </a:cubicBezTo>
                <a:cubicBezTo>
                  <a:pt x="21140600" y="2243114"/>
                  <a:pt x="21132850" y="2233148"/>
                  <a:pt x="21134510" y="2223182"/>
                </a:cubicBezTo>
                <a:cubicBezTo>
                  <a:pt x="21136170" y="2213216"/>
                  <a:pt x="21146690" y="2206571"/>
                  <a:pt x="21158318" y="2208232"/>
                </a:cubicBezTo>
                <a:close/>
                <a:moveTo>
                  <a:pt x="16143116" y="2206572"/>
                </a:moveTo>
                <a:cubicBezTo>
                  <a:pt x="16154189" y="2208233"/>
                  <a:pt x="16161940" y="2217646"/>
                  <a:pt x="16160279" y="2227612"/>
                </a:cubicBezTo>
                <a:cubicBezTo>
                  <a:pt x="16158617" y="2237578"/>
                  <a:pt x="16148652" y="2244222"/>
                  <a:pt x="16137579" y="2242007"/>
                </a:cubicBezTo>
                <a:cubicBezTo>
                  <a:pt x="16126505" y="2240346"/>
                  <a:pt x="16118753" y="2230934"/>
                  <a:pt x="16120414" y="2220968"/>
                </a:cubicBezTo>
                <a:cubicBezTo>
                  <a:pt x="16121521" y="2211555"/>
                  <a:pt x="16132042" y="2204911"/>
                  <a:pt x="16143116" y="2206572"/>
                </a:cubicBezTo>
                <a:close/>
                <a:moveTo>
                  <a:pt x="421552" y="2206120"/>
                </a:moveTo>
                <a:cubicBezTo>
                  <a:pt x="433024" y="2207955"/>
                  <a:pt x="441034" y="2217521"/>
                  <a:pt x="439439" y="2227484"/>
                </a:cubicBezTo>
                <a:cubicBezTo>
                  <a:pt x="437845" y="2237449"/>
                  <a:pt x="427251" y="2244037"/>
                  <a:pt x="415778" y="2242202"/>
                </a:cubicBezTo>
                <a:cubicBezTo>
                  <a:pt x="404304" y="2240366"/>
                  <a:pt x="396297" y="2230800"/>
                  <a:pt x="397891" y="2220836"/>
                </a:cubicBezTo>
                <a:cubicBezTo>
                  <a:pt x="399485" y="2210873"/>
                  <a:pt x="410079" y="2204284"/>
                  <a:pt x="421552" y="2206120"/>
                </a:cubicBezTo>
                <a:close/>
                <a:moveTo>
                  <a:pt x="772472" y="2206018"/>
                </a:moveTo>
                <a:cubicBezTo>
                  <a:pt x="784098" y="2207679"/>
                  <a:pt x="792403" y="2217645"/>
                  <a:pt x="790742" y="2228165"/>
                </a:cubicBezTo>
                <a:cubicBezTo>
                  <a:pt x="789082" y="2238685"/>
                  <a:pt x="778561" y="2245329"/>
                  <a:pt x="766935" y="2243668"/>
                </a:cubicBezTo>
                <a:cubicBezTo>
                  <a:pt x="755309" y="2242007"/>
                  <a:pt x="747003" y="2232041"/>
                  <a:pt x="748664" y="2221521"/>
                </a:cubicBezTo>
                <a:cubicBezTo>
                  <a:pt x="749772" y="2211001"/>
                  <a:pt x="760845" y="2204357"/>
                  <a:pt x="772472" y="2206018"/>
                </a:cubicBezTo>
                <a:close/>
                <a:moveTo>
                  <a:pt x="18974618" y="2205464"/>
                </a:moveTo>
                <a:cubicBezTo>
                  <a:pt x="18986798" y="2207679"/>
                  <a:pt x="18995658" y="2218199"/>
                  <a:pt x="18993996" y="2228719"/>
                </a:cubicBezTo>
                <a:cubicBezTo>
                  <a:pt x="18992334" y="2239792"/>
                  <a:pt x="18980708" y="2246990"/>
                  <a:pt x="18968526" y="2244775"/>
                </a:cubicBezTo>
                <a:cubicBezTo>
                  <a:pt x="18956346" y="2242561"/>
                  <a:pt x="18947486" y="2232041"/>
                  <a:pt x="18949146" y="2221521"/>
                </a:cubicBezTo>
                <a:cubicBezTo>
                  <a:pt x="18950808" y="2211001"/>
                  <a:pt x="18961882" y="2203803"/>
                  <a:pt x="18974618" y="2205464"/>
                </a:cubicBezTo>
                <a:close/>
                <a:moveTo>
                  <a:pt x="13379715" y="2204910"/>
                </a:moveTo>
                <a:cubicBezTo>
                  <a:pt x="13390789" y="2206571"/>
                  <a:pt x="13398540" y="2215984"/>
                  <a:pt x="13397433" y="2226504"/>
                </a:cubicBezTo>
                <a:cubicBezTo>
                  <a:pt x="13395771" y="2236470"/>
                  <a:pt x="13385252" y="2243114"/>
                  <a:pt x="13374179" y="2241453"/>
                </a:cubicBezTo>
                <a:cubicBezTo>
                  <a:pt x="13363105" y="2239792"/>
                  <a:pt x="13355354" y="2230379"/>
                  <a:pt x="13356461" y="2219860"/>
                </a:cubicBezTo>
                <a:cubicBezTo>
                  <a:pt x="13358122" y="2209893"/>
                  <a:pt x="13368642" y="2203249"/>
                  <a:pt x="13379715" y="2204910"/>
                </a:cubicBezTo>
                <a:close/>
                <a:moveTo>
                  <a:pt x="8807492" y="2204357"/>
                </a:moveTo>
                <a:cubicBezTo>
                  <a:pt x="8818569" y="2206018"/>
                  <a:pt x="8826320" y="2215431"/>
                  <a:pt x="8824659" y="2225397"/>
                </a:cubicBezTo>
                <a:cubicBezTo>
                  <a:pt x="8822998" y="2235363"/>
                  <a:pt x="8813030" y="2242007"/>
                  <a:pt x="8801403" y="2239792"/>
                </a:cubicBezTo>
                <a:cubicBezTo>
                  <a:pt x="8790330" y="2238131"/>
                  <a:pt x="8782577" y="2228719"/>
                  <a:pt x="8784237" y="2218753"/>
                </a:cubicBezTo>
                <a:cubicBezTo>
                  <a:pt x="8785899" y="2209340"/>
                  <a:pt x="8796418" y="2202696"/>
                  <a:pt x="8807492" y="2204357"/>
                </a:cubicBezTo>
                <a:close/>
                <a:moveTo>
                  <a:pt x="20265790" y="2203803"/>
                </a:moveTo>
                <a:cubicBezTo>
                  <a:pt x="20278526" y="2206018"/>
                  <a:pt x="20287386" y="2216537"/>
                  <a:pt x="20285724" y="2227611"/>
                </a:cubicBezTo>
                <a:cubicBezTo>
                  <a:pt x="20284062" y="2238684"/>
                  <a:pt x="20272434" y="2246436"/>
                  <a:pt x="20259702" y="2244221"/>
                </a:cubicBezTo>
                <a:cubicBezTo>
                  <a:pt x="20246966" y="2242006"/>
                  <a:pt x="20238106" y="2231487"/>
                  <a:pt x="20239768" y="2220413"/>
                </a:cubicBezTo>
                <a:cubicBezTo>
                  <a:pt x="20241430" y="2209340"/>
                  <a:pt x="20253056" y="2202142"/>
                  <a:pt x="20265790" y="2203803"/>
                </a:cubicBezTo>
                <a:close/>
                <a:moveTo>
                  <a:pt x="631729" y="2203803"/>
                </a:moveTo>
                <a:cubicBezTo>
                  <a:pt x="643908" y="2206018"/>
                  <a:pt x="652767" y="2216538"/>
                  <a:pt x="651106" y="2227058"/>
                </a:cubicBezTo>
                <a:cubicBezTo>
                  <a:pt x="650276" y="2232594"/>
                  <a:pt x="646954" y="2237162"/>
                  <a:pt x="642317" y="2240069"/>
                </a:cubicBezTo>
                <a:lnTo>
                  <a:pt x="631607" y="2242024"/>
                </a:lnTo>
                <a:lnTo>
                  <a:pt x="626552" y="2249413"/>
                </a:lnTo>
                <a:cubicBezTo>
                  <a:pt x="622330" y="2252112"/>
                  <a:pt x="616932" y="2253358"/>
                  <a:pt x="611395" y="2252527"/>
                </a:cubicBezTo>
                <a:cubicBezTo>
                  <a:pt x="599768" y="2250866"/>
                  <a:pt x="592017" y="2240900"/>
                  <a:pt x="593679" y="2230934"/>
                </a:cubicBezTo>
                <a:cubicBezTo>
                  <a:pt x="594232" y="2225950"/>
                  <a:pt x="597138" y="2221798"/>
                  <a:pt x="601360" y="2219098"/>
                </a:cubicBezTo>
                <a:lnTo>
                  <a:pt x="607671" y="2217836"/>
                </a:lnTo>
                <a:lnTo>
                  <a:pt x="615049" y="2207264"/>
                </a:lnTo>
                <a:cubicBezTo>
                  <a:pt x="619686" y="2204357"/>
                  <a:pt x="625638" y="2202972"/>
                  <a:pt x="631729" y="2203803"/>
                </a:cubicBezTo>
                <a:close/>
                <a:moveTo>
                  <a:pt x="11700968" y="2203249"/>
                </a:moveTo>
                <a:cubicBezTo>
                  <a:pt x="11713148" y="2205464"/>
                  <a:pt x="11721454" y="2215430"/>
                  <a:pt x="11719792" y="2226504"/>
                </a:cubicBezTo>
                <a:cubicBezTo>
                  <a:pt x="11718131" y="2237577"/>
                  <a:pt x="11707057" y="2244221"/>
                  <a:pt x="11694877" y="2242560"/>
                </a:cubicBezTo>
                <a:cubicBezTo>
                  <a:pt x="11682696" y="2240346"/>
                  <a:pt x="11674391" y="2230379"/>
                  <a:pt x="11676052" y="2219306"/>
                </a:cubicBezTo>
                <a:cubicBezTo>
                  <a:pt x="11677159" y="2208232"/>
                  <a:pt x="11688787" y="2201035"/>
                  <a:pt x="11700968" y="2203249"/>
                </a:cubicBezTo>
                <a:close/>
                <a:moveTo>
                  <a:pt x="21975544" y="2199928"/>
                </a:moveTo>
                <a:cubicBezTo>
                  <a:pt x="21987172" y="2201589"/>
                  <a:pt x="21995478" y="2211555"/>
                  <a:pt x="21993816" y="2222075"/>
                </a:cubicBezTo>
                <a:cubicBezTo>
                  <a:pt x="21992154" y="2232595"/>
                  <a:pt x="21981082" y="2239239"/>
                  <a:pt x="21969454" y="2237578"/>
                </a:cubicBezTo>
                <a:cubicBezTo>
                  <a:pt x="21957826" y="2235917"/>
                  <a:pt x="21949522" y="2225951"/>
                  <a:pt x="21951182" y="2215431"/>
                </a:cubicBezTo>
                <a:cubicBezTo>
                  <a:pt x="21952842" y="2204911"/>
                  <a:pt x="21963362" y="2198267"/>
                  <a:pt x="21975544" y="2199928"/>
                </a:cubicBezTo>
                <a:close/>
                <a:moveTo>
                  <a:pt x="16621491" y="2199927"/>
                </a:moveTo>
                <a:cubicBezTo>
                  <a:pt x="16632565" y="2201588"/>
                  <a:pt x="16640870" y="2211555"/>
                  <a:pt x="16639209" y="2221521"/>
                </a:cubicBezTo>
                <a:cubicBezTo>
                  <a:pt x="16637547" y="2231487"/>
                  <a:pt x="16627028" y="2238131"/>
                  <a:pt x="16615954" y="2236470"/>
                </a:cubicBezTo>
                <a:cubicBezTo>
                  <a:pt x="16604881" y="2234809"/>
                  <a:pt x="16596576" y="2224843"/>
                  <a:pt x="16598237" y="2214877"/>
                </a:cubicBezTo>
                <a:cubicBezTo>
                  <a:pt x="16599898" y="2204911"/>
                  <a:pt x="16610418" y="2198266"/>
                  <a:pt x="16621491" y="2199927"/>
                </a:cubicBezTo>
                <a:close/>
                <a:moveTo>
                  <a:pt x="8612034" y="2199374"/>
                </a:moveTo>
                <a:cubicBezTo>
                  <a:pt x="8623103" y="2201035"/>
                  <a:pt x="8630855" y="2210448"/>
                  <a:pt x="8629196" y="2220414"/>
                </a:cubicBezTo>
                <a:cubicBezTo>
                  <a:pt x="8627535" y="2230380"/>
                  <a:pt x="8617567" y="2237024"/>
                  <a:pt x="8605940" y="2234809"/>
                </a:cubicBezTo>
                <a:cubicBezTo>
                  <a:pt x="8594865" y="2233148"/>
                  <a:pt x="8587116" y="2223736"/>
                  <a:pt x="8588774" y="2213769"/>
                </a:cubicBezTo>
                <a:cubicBezTo>
                  <a:pt x="8590437" y="2204357"/>
                  <a:pt x="8600402" y="2197713"/>
                  <a:pt x="8612034" y="2199374"/>
                </a:cubicBezTo>
                <a:close/>
                <a:moveTo>
                  <a:pt x="9005173" y="2198267"/>
                </a:moveTo>
                <a:cubicBezTo>
                  <a:pt x="9016247" y="2199928"/>
                  <a:pt x="9023999" y="2209340"/>
                  <a:pt x="9022339" y="2219306"/>
                </a:cubicBezTo>
                <a:cubicBezTo>
                  <a:pt x="9020676" y="2229273"/>
                  <a:pt x="9010709" y="2235917"/>
                  <a:pt x="8999082" y="2233702"/>
                </a:cubicBezTo>
                <a:cubicBezTo>
                  <a:pt x="8988006" y="2232041"/>
                  <a:pt x="8980257" y="2222628"/>
                  <a:pt x="8981916" y="2212662"/>
                </a:cubicBezTo>
                <a:cubicBezTo>
                  <a:pt x="8984131" y="2202696"/>
                  <a:pt x="8994098" y="2196052"/>
                  <a:pt x="9005173" y="2198267"/>
                </a:cubicBezTo>
                <a:close/>
                <a:moveTo>
                  <a:pt x="12111242" y="2197159"/>
                </a:moveTo>
                <a:cubicBezTo>
                  <a:pt x="12123976" y="2199374"/>
                  <a:pt x="12132836" y="2209894"/>
                  <a:pt x="12131174" y="2221521"/>
                </a:cubicBezTo>
                <a:cubicBezTo>
                  <a:pt x="12129513" y="2232594"/>
                  <a:pt x="12117333" y="2240346"/>
                  <a:pt x="12104598" y="2238131"/>
                </a:cubicBezTo>
                <a:cubicBezTo>
                  <a:pt x="12091863" y="2235916"/>
                  <a:pt x="12083005" y="2225396"/>
                  <a:pt x="12084666" y="2213769"/>
                </a:cubicBezTo>
                <a:cubicBezTo>
                  <a:pt x="12086326" y="2202696"/>
                  <a:pt x="12098508" y="2195498"/>
                  <a:pt x="12111242" y="2197159"/>
                </a:cubicBezTo>
                <a:close/>
                <a:moveTo>
                  <a:pt x="6825006" y="2197159"/>
                </a:moveTo>
                <a:cubicBezTo>
                  <a:pt x="6837732" y="2199374"/>
                  <a:pt x="6846589" y="2209894"/>
                  <a:pt x="6844932" y="2221521"/>
                </a:cubicBezTo>
                <a:cubicBezTo>
                  <a:pt x="6843269" y="2233148"/>
                  <a:pt x="6831095" y="2240346"/>
                  <a:pt x="6818375" y="2238685"/>
                </a:cubicBezTo>
                <a:cubicBezTo>
                  <a:pt x="6805652" y="2236470"/>
                  <a:pt x="6796783" y="2225950"/>
                  <a:pt x="6798441" y="2214323"/>
                </a:cubicBezTo>
                <a:cubicBezTo>
                  <a:pt x="6800655" y="2202696"/>
                  <a:pt x="6812289" y="2194944"/>
                  <a:pt x="6825006" y="2197159"/>
                </a:cubicBezTo>
                <a:close/>
                <a:moveTo>
                  <a:pt x="12560580" y="2196736"/>
                </a:moveTo>
                <a:cubicBezTo>
                  <a:pt x="12573865" y="2198863"/>
                  <a:pt x="12583106" y="2210133"/>
                  <a:pt x="12581220" y="2221908"/>
                </a:cubicBezTo>
                <a:cubicBezTo>
                  <a:pt x="12579335" y="2233683"/>
                  <a:pt x="12567038" y="2241505"/>
                  <a:pt x="12553752" y="2239378"/>
                </a:cubicBezTo>
                <a:cubicBezTo>
                  <a:pt x="12540467" y="2237251"/>
                  <a:pt x="12531226" y="2225980"/>
                  <a:pt x="12533111" y="2214205"/>
                </a:cubicBezTo>
                <a:cubicBezTo>
                  <a:pt x="12534997" y="2202430"/>
                  <a:pt x="12547295" y="2194609"/>
                  <a:pt x="12560580" y="2196736"/>
                </a:cubicBezTo>
                <a:close/>
                <a:moveTo>
                  <a:pt x="20036588" y="2196488"/>
                </a:moveTo>
                <a:cubicBezTo>
                  <a:pt x="20049268" y="2198517"/>
                  <a:pt x="20058100" y="2209218"/>
                  <a:pt x="20056312" y="2220390"/>
                </a:cubicBezTo>
                <a:cubicBezTo>
                  <a:pt x="20054524" y="2231561"/>
                  <a:pt x="20042796" y="2238972"/>
                  <a:pt x="20030114" y="2236943"/>
                </a:cubicBezTo>
                <a:cubicBezTo>
                  <a:pt x="20017434" y="2234914"/>
                  <a:pt x="20008602" y="2224212"/>
                  <a:pt x="20010390" y="2213041"/>
                </a:cubicBezTo>
                <a:cubicBezTo>
                  <a:pt x="20012178" y="2201869"/>
                  <a:pt x="20023906" y="2194459"/>
                  <a:pt x="20036588" y="2196488"/>
                </a:cubicBezTo>
                <a:close/>
                <a:moveTo>
                  <a:pt x="848212" y="2195498"/>
                </a:moveTo>
                <a:cubicBezTo>
                  <a:pt x="860391" y="2197713"/>
                  <a:pt x="869250" y="2208233"/>
                  <a:pt x="867589" y="2218753"/>
                </a:cubicBezTo>
                <a:cubicBezTo>
                  <a:pt x="865928" y="2229826"/>
                  <a:pt x="854301" y="2237024"/>
                  <a:pt x="842121" y="2234809"/>
                </a:cubicBezTo>
                <a:lnTo>
                  <a:pt x="829726" y="2227719"/>
                </a:lnTo>
                <a:lnTo>
                  <a:pt x="825869" y="2233356"/>
                </a:lnTo>
                <a:cubicBezTo>
                  <a:pt x="821648" y="2236055"/>
                  <a:pt x="816250" y="2237300"/>
                  <a:pt x="810713" y="2236470"/>
                </a:cubicBezTo>
                <a:cubicBezTo>
                  <a:pt x="799086" y="2234809"/>
                  <a:pt x="791335" y="2224843"/>
                  <a:pt x="792996" y="2214877"/>
                </a:cubicBezTo>
                <a:cubicBezTo>
                  <a:pt x="794657" y="2204911"/>
                  <a:pt x="805177" y="2198266"/>
                  <a:pt x="816249" y="2199927"/>
                </a:cubicBezTo>
                <a:lnTo>
                  <a:pt x="826616" y="2205681"/>
                </a:lnTo>
                <a:lnTo>
                  <a:pt x="831324" y="2198544"/>
                </a:lnTo>
                <a:cubicBezTo>
                  <a:pt x="835892" y="2195637"/>
                  <a:pt x="841844" y="2194391"/>
                  <a:pt x="848212" y="2195498"/>
                </a:cubicBezTo>
                <a:close/>
                <a:moveTo>
                  <a:pt x="1524270" y="2194944"/>
                </a:moveTo>
                <a:cubicBezTo>
                  <a:pt x="1536450" y="2197159"/>
                  <a:pt x="1544755" y="2207125"/>
                  <a:pt x="1543094" y="2218199"/>
                </a:cubicBezTo>
                <a:cubicBezTo>
                  <a:pt x="1541433" y="2228719"/>
                  <a:pt x="1530360" y="2235916"/>
                  <a:pt x="1518179" y="2234255"/>
                </a:cubicBezTo>
                <a:cubicBezTo>
                  <a:pt x="1505998" y="2232041"/>
                  <a:pt x="1497693" y="2222074"/>
                  <a:pt x="1499354" y="2211001"/>
                </a:cubicBezTo>
                <a:cubicBezTo>
                  <a:pt x="1500463" y="2199927"/>
                  <a:pt x="1512089" y="2192730"/>
                  <a:pt x="1524270" y="2194944"/>
                </a:cubicBezTo>
                <a:close/>
                <a:moveTo>
                  <a:pt x="729247" y="2193284"/>
                </a:moveTo>
                <a:cubicBezTo>
                  <a:pt x="740874" y="2194945"/>
                  <a:pt x="749179" y="2205465"/>
                  <a:pt x="747519" y="2215985"/>
                </a:cubicBezTo>
                <a:cubicBezTo>
                  <a:pt x="745858" y="2226504"/>
                  <a:pt x="734783" y="2233702"/>
                  <a:pt x="723157" y="2231487"/>
                </a:cubicBezTo>
                <a:cubicBezTo>
                  <a:pt x="711530" y="2229826"/>
                  <a:pt x="703225" y="2219306"/>
                  <a:pt x="704886" y="2208787"/>
                </a:cubicBezTo>
                <a:cubicBezTo>
                  <a:pt x="706547" y="2198267"/>
                  <a:pt x="717620" y="2191623"/>
                  <a:pt x="729247" y="2193284"/>
                </a:cubicBezTo>
                <a:close/>
                <a:moveTo>
                  <a:pt x="10913639" y="2192176"/>
                </a:moveTo>
                <a:cubicBezTo>
                  <a:pt x="10925267" y="2193837"/>
                  <a:pt x="10933572" y="2203803"/>
                  <a:pt x="10931911" y="2214323"/>
                </a:cubicBezTo>
                <a:cubicBezTo>
                  <a:pt x="10930250" y="2224843"/>
                  <a:pt x="10919730" y="2231487"/>
                  <a:pt x="10907549" y="2229826"/>
                </a:cubicBezTo>
                <a:cubicBezTo>
                  <a:pt x="10895922" y="2228165"/>
                  <a:pt x="10887617" y="2218199"/>
                  <a:pt x="10889278" y="2207679"/>
                </a:cubicBezTo>
                <a:cubicBezTo>
                  <a:pt x="10890939" y="2197159"/>
                  <a:pt x="10902012" y="2190515"/>
                  <a:pt x="10913639" y="2192176"/>
                </a:cubicBezTo>
                <a:close/>
                <a:moveTo>
                  <a:pt x="9203405" y="2190515"/>
                </a:moveTo>
                <a:cubicBezTo>
                  <a:pt x="9214480" y="2192176"/>
                  <a:pt x="9222232" y="2201588"/>
                  <a:pt x="9220570" y="2211555"/>
                </a:cubicBezTo>
                <a:cubicBezTo>
                  <a:pt x="9218912" y="2221521"/>
                  <a:pt x="9208943" y="2228165"/>
                  <a:pt x="9197313" y="2225950"/>
                </a:cubicBezTo>
                <a:cubicBezTo>
                  <a:pt x="9186240" y="2224289"/>
                  <a:pt x="9178486" y="2214877"/>
                  <a:pt x="9180149" y="2204911"/>
                </a:cubicBezTo>
                <a:cubicBezTo>
                  <a:pt x="9182364" y="2194944"/>
                  <a:pt x="9192331" y="2188854"/>
                  <a:pt x="9203405" y="2190515"/>
                </a:cubicBezTo>
                <a:close/>
                <a:moveTo>
                  <a:pt x="7178292" y="2190515"/>
                </a:moveTo>
                <a:cubicBezTo>
                  <a:pt x="7191025" y="2192729"/>
                  <a:pt x="7199877" y="2203249"/>
                  <a:pt x="7197672" y="2214323"/>
                </a:cubicBezTo>
                <a:cubicBezTo>
                  <a:pt x="7196015" y="2225396"/>
                  <a:pt x="7184382" y="2233148"/>
                  <a:pt x="7171651" y="2230933"/>
                </a:cubicBezTo>
                <a:cubicBezTo>
                  <a:pt x="7158914" y="2228718"/>
                  <a:pt x="7150053" y="2218199"/>
                  <a:pt x="7152262" y="2207125"/>
                </a:cubicBezTo>
                <a:cubicBezTo>
                  <a:pt x="7154483" y="2196052"/>
                  <a:pt x="7166104" y="2188300"/>
                  <a:pt x="7178292" y="2190515"/>
                </a:cubicBezTo>
                <a:close/>
                <a:moveTo>
                  <a:pt x="14752833" y="2188854"/>
                </a:moveTo>
                <a:cubicBezTo>
                  <a:pt x="14763907" y="2190515"/>
                  <a:pt x="14771658" y="2199927"/>
                  <a:pt x="14769998" y="2209894"/>
                </a:cubicBezTo>
                <a:cubicBezTo>
                  <a:pt x="14768336" y="2219860"/>
                  <a:pt x="14758370" y="2226504"/>
                  <a:pt x="14747296" y="2224289"/>
                </a:cubicBezTo>
                <a:cubicBezTo>
                  <a:pt x="14736223" y="2222628"/>
                  <a:pt x="14728472" y="2213216"/>
                  <a:pt x="14730132" y="2203250"/>
                </a:cubicBezTo>
                <a:cubicBezTo>
                  <a:pt x="14731793" y="2193283"/>
                  <a:pt x="14741760" y="2187193"/>
                  <a:pt x="14752833" y="2188854"/>
                </a:cubicBezTo>
                <a:close/>
                <a:moveTo>
                  <a:pt x="7626837" y="2185532"/>
                </a:moveTo>
                <a:cubicBezTo>
                  <a:pt x="7639025" y="2187193"/>
                  <a:pt x="7647333" y="2197713"/>
                  <a:pt x="7645666" y="2208233"/>
                </a:cubicBezTo>
                <a:cubicBezTo>
                  <a:pt x="7644005" y="2218753"/>
                  <a:pt x="7632932" y="2225951"/>
                  <a:pt x="7620752" y="2224290"/>
                </a:cubicBezTo>
                <a:cubicBezTo>
                  <a:pt x="7608570" y="2222629"/>
                  <a:pt x="7600262" y="2212109"/>
                  <a:pt x="7601928" y="2201589"/>
                </a:cubicBezTo>
                <a:cubicBezTo>
                  <a:pt x="7603589" y="2190515"/>
                  <a:pt x="7614657" y="2183318"/>
                  <a:pt x="7626837" y="2185532"/>
                </a:cubicBezTo>
                <a:close/>
                <a:moveTo>
                  <a:pt x="3881180" y="2184978"/>
                </a:moveTo>
                <a:cubicBezTo>
                  <a:pt x="3887547" y="2186086"/>
                  <a:pt x="3892806" y="2189269"/>
                  <a:pt x="3896267" y="2193560"/>
                </a:cubicBezTo>
                <a:lnTo>
                  <a:pt x="3898286" y="2200723"/>
                </a:lnTo>
                <a:lnTo>
                  <a:pt x="3902742" y="2199927"/>
                </a:lnTo>
                <a:cubicBezTo>
                  <a:pt x="3915476" y="2202142"/>
                  <a:pt x="3924335" y="2212662"/>
                  <a:pt x="3922674" y="2224289"/>
                </a:cubicBezTo>
                <a:cubicBezTo>
                  <a:pt x="3921013" y="2235363"/>
                  <a:pt x="3908832" y="2243114"/>
                  <a:pt x="3896098" y="2240900"/>
                </a:cubicBezTo>
                <a:cubicBezTo>
                  <a:pt x="3889731" y="2239792"/>
                  <a:pt x="3884333" y="2236609"/>
                  <a:pt x="3880734" y="2232249"/>
                </a:cubicBezTo>
                <a:lnTo>
                  <a:pt x="3878504" y="2224580"/>
                </a:lnTo>
                <a:lnTo>
                  <a:pt x="3874536" y="2225396"/>
                </a:lnTo>
                <a:lnTo>
                  <a:pt x="3874288" y="2225255"/>
                </a:lnTo>
                <a:lnTo>
                  <a:pt x="3865777" y="2237854"/>
                </a:lnTo>
                <a:lnTo>
                  <a:pt x="3849878" y="2240757"/>
                </a:lnTo>
                <a:lnTo>
                  <a:pt x="3850238" y="2242007"/>
                </a:lnTo>
                <a:cubicBezTo>
                  <a:pt x="3848576" y="2252526"/>
                  <a:pt x="3837503" y="2259724"/>
                  <a:pt x="3825322" y="2257510"/>
                </a:cubicBezTo>
                <a:cubicBezTo>
                  <a:pt x="3819232" y="2256679"/>
                  <a:pt x="3814110" y="2253634"/>
                  <a:pt x="3810719" y="2249481"/>
                </a:cubicBezTo>
                <a:lnTo>
                  <a:pt x="3809362" y="2244763"/>
                </a:lnTo>
                <a:lnTo>
                  <a:pt x="3806530" y="2245329"/>
                </a:lnTo>
                <a:cubicBezTo>
                  <a:pt x="3794903" y="2243668"/>
                  <a:pt x="3786599" y="2233701"/>
                  <a:pt x="3788260" y="2223182"/>
                </a:cubicBezTo>
                <a:cubicBezTo>
                  <a:pt x="3789921" y="2212662"/>
                  <a:pt x="3800994" y="2206018"/>
                  <a:pt x="3812621" y="2207679"/>
                </a:cubicBezTo>
                <a:cubicBezTo>
                  <a:pt x="3818435" y="2208510"/>
                  <a:pt x="3823417" y="2211416"/>
                  <a:pt x="3826739" y="2215430"/>
                </a:cubicBezTo>
                <a:lnTo>
                  <a:pt x="3828046" y="2219960"/>
                </a:lnTo>
                <a:lnTo>
                  <a:pt x="3830777" y="2219429"/>
                </a:lnTo>
                <a:lnTo>
                  <a:pt x="3830273" y="2217645"/>
                </a:lnTo>
                <a:cubicBezTo>
                  <a:pt x="3831103" y="2212108"/>
                  <a:pt x="3834425" y="2207678"/>
                  <a:pt x="3839062" y="2204841"/>
                </a:cubicBezTo>
                <a:lnTo>
                  <a:pt x="3855188" y="2201696"/>
                </a:lnTo>
                <a:lnTo>
                  <a:pt x="3855157" y="2201588"/>
                </a:lnTo>
                <a:cubicBezTo>
                  <a:pt x="3856818" y="2190515"/>
                  <a:pt x="3868445" y="2183317"/>
                  <a:pt x="3881180" y="2184978"/>
                </a:cubicBezTo>
                <a:close/>
                <a:moveTo>
                  <a:pt x="12332712" y="2183317"/>
                </a:moveTo>
                <a:cubicBezTo>
                  <a:pt x="12346002" y="2185532"/>
                  <a:pt x="12354860" y="2196605"/>
                  <a:pt x="12353200" y="2208232"/>
                </a:cubicBezTo>
                <a:cubicBezTo>
                  <a:pt x="12351538" y="2219860"/>
                  <a:pt x="12339358" y="2227611"/>
                  <a:pt x="12326069" y="2225396"/>
                </a:cubicBezTo>
                <a:cubicBezTo>
                  <a:pt x="12312781" y="2223182"/>
                  <a:pt x="12303922" y="2212108"/>
                  <a:pt x="12305583" y="2200481"/>
                </a:cubicBezTo>
                <a:cubicBezTo>
                  <a:pt x="12307244" y="2188854"/>
                  <a:pt x="12319425" y="2181102"/>
                  <a:pt x="12332712" y="2183317"/>
                </a:cubicBezTo>
                <a:close/>
                <a:moveTo>
                  <a:pt x="2594566" y="2183317"/>
                </a:moveTo>
                <a:cubicBezTo>
                  <a:pt x="2606195" y="2184978"/>
                  <a:pt x="2614499" y="2194944"/>
                  <a:pt x="2612838" y="2205464"/>
                </a:cubicBezTo>
                <a:cubicBezTo>
                  <a:pt x="2611177" y="2215984"/>
                  <a:pt x="2600657" y="2222628"/>
                  <a:pt x="2588477" y="2220967"/>
                </a:cubicBezTo>
                <a:cubicBezTo>
                  <a:pt x="2576850" y="2219306"/>
                  <a:pt x="2568545" y="2209340"/>
                  <a:pt x="2570206" y="2198820"/>
                </a:cubicBezTo>
                <a:cubicBezTo>
                  <a:pt x="2572420" y="2188300"/>
                  <a:pt x="2582940" y="2181656"/>
                  <a:pt x="2594566" y="2183317"/>
                </a:cubicBezTo>
                <a:close/>
                <a:moveTo>
                  <a:pt x="9402190" y="2179995"/>
                </a:moveTo>
                <a:cubicBezTo>
                  <a:pt x="9413265" y="2181656"/>
                  <a:pt x="9421018" y="2191069"/>
                  <a:pt x="9419357" y="2201035"/>
                </a:cubicBezTo>
                <a:cubicBezTo>
                  <a:pt x="9417696" y="2211001"/>
                  <a:pt x="9407728" y="2217645"/>
                  <a:pt x="9396101" y="2215430"/>
                </a:cubicBezTo>
                <a:cubicBezTo>
                  <a:pt x="9385027" y="2213769"/>
                  <a:pt x="9377273" y="2204357"/>
                  <a:pt x="9378935" y="2194390"/>
                </a:cubicBezTo>
                <a:cubicBezTo>
                  <a:pt x="9381148" y="2184978"/>
                  <a:pt x="9391117" y="2178334"/>
                  <a:pt x="9402190" y="2179995"/>
                </a:cubicBezTo>
                <a:close/>
                <a:moveTo>
                  <a:pt x="20384278" y="2178888"/>
                </a:moveTo>
                <a:cubicBezTo>
                  <a:pt x="20396458" y="2181103"/>
                  <a:pt x="20404764" y="2191069"/>
                  <a:pt x="20403102" y="2202143"/>
                </a:cubicBezTo>
                <a:cubicBezTo>
                  <a:pt x="20401442" y="2212662"/>
                  <a:pt x="20390366" y="2219860"/>
                  <a:pt x="20378186" y="2218199"/>
                </a:cubicBezTo>
                <a:cubicBezTo>
                  <a:pt x="20366006" y="2215985"/>
                  <a:pt x="20357702" y="2206018"/>
                  <a:pt x="20359362" y="2194945"/>
                </a:cubicBezTo>
                <a:cubicBezTo>
                  <a:pt x="20361022" y="2183871"/>
                  <a:pt x="20372096" y="2177227"/>
                  <a:pt x="20384278" y="2178888"/>
                </a:cubicBezTo>
                <a:close/>
                <a:moveTo>
                  <a:pt x="17429305" y="2178888"/>
                </a:moveTo>
                <a:cubicBezTo>
                  <a:pt x="17440933" y="2180549"/>
                  <a:pt x="17449238" y="2191069"/>
                  <a:pt x="17447577" y="2201589"/>
                </a:cubicBezTo>
                <a:cubicBezTo>
                  <a:pt x="17445915" y="2212109"/>
                  <a:pt x="17434842" y="2219306"/>
                  <a:pt x="17423215" y="2217092"/>
                </a:cubicBezTo>
                <a:cubicBezTo>
                  <a:pt x="17411588" y="2215431"/>
                  <a:pt x="17403282" y="2204911"/>
                  <a:pt x="17404944" y="2194945"/>
                </a:cubicBezTo>
                <a:cubicBezTo>
                  <a:pt x="17406605" y="2183871"/>
                  <a:pt x="17417679" y="2177227"/>
                  <a:pt x="17429305" y="2178888"/>
                </a:cubicBezTo>
                <a:close/>
                <a:moveTo>
                  <a:pt x="17968033" y="2177226"/>
                </a:moveTo>
                <a:cubicBezTo>
                  <a:pt x="17980213" y="2178887"/>
                  <a:pt x="17988519" y="2189407"/>
                  <a:pt x="17986859" y="2199927"/>
                </a:cubicBezTo>
                <a:cubicBezTo>
                  <a:pt x="17985197" y="2210447"/>
                  <a:pt x="17974124" y="2217645"/>
                  <a:pt x="17961943" y="2215984"/>
                </a:cubicBezTo>
                <a:cubicBezTo>
                  <a:pt x="17949761" y="2214323"/>
                  <a:pt x="17941456" y="2203803"/>
                  <a:pt x="17943117" y="2193283"/>
                </a:cubicBezTo>
                <a:cubicBezTo>
                  <a:pt x="17944779" y="2182209"/>
                  <a:pt x="17955852" y="2175012"/>
                  <a:pt x="17968033" y="2177226"/>
                </a:cubicBezTo>
                <a:close/>
                <a:moveTo>
                  <a:pt x="19203838" y="2175012"/>
                </a:moveTo>
                <a:cubicBezTo>
                  <a:pt x="19216022" y="2177227"/>
                  <a:pt x="19224878" y="2187747"/>
                  <a:pt x="19223218" y="2198267"/>
                </a:cubicBezTo>
                <a:cubicBezTo>
                  <a:pt x="19221558" y="2209340"/>
                  <a:pt x="19209930" y="2216538"/>
                  <a:pt x="19197750" y="2214323"/>
                </a:cubicBezTo>
                <a:cubicBezTo>
                  <a:pt x="19185570" y="2212109"/>
                  <a:pt x="19176710" y="2201589"/>
                  <a:pt x="19178370" y="2191069"/>
                </a:cubicBezTo>
                <a:cubicBezTo>
                  <a:pt x="19180032" y="2180549"/>
                  <a:pt x="19191106" y="2173351"/>
                  <a:pt x="19203838" y="2175012"/>
                </a:cubicBezTo>
                <a:close/>
                <a:moveTo>
                  <a:pt x="229924" y="2175012"/>
                </a:moveTo>
                <a:cubicBezTo>
                  <a:pt x="241551" y="2176673"/>
                  <a:pt x="249303" y="2186640"/>
                  <a:pt x="247642" y="2196606"/>
                </a:cubicBezTo>
                <a:cubicBezTo>
                  <a:pt x="245981" y="2206572"/>
                  <a:pt x="235461" y="2213216"/>
                  <a:pt x="224387" y="2211555"/>
                </a:cubicBezTo>
                <a:cubicBezTo>
                  <a:pt x="212761" y="2209894"/>
                  <a:pt x="205010" y="2199928"/>
                  <a:pt x="206671" y="2189962"/>
                </a:cubicBezTo>
                <a:cubicBezTo>
                  <a:pt x="208332" y="2179996"/>
                  <a:pt x="218852" y="2173351"/>
                  <a:pt x="229924" y="2175012"/>
                </a:cubicBezTo>
                <a:close/>
                <a:moveTo>
                  <a:pt x="8420442" y="2168368"/>
                </a:moveTo>
                <a:cubicBezTo>
                  <a:pt x="8431518" y="2170029"/>
                  <a:pt x="8439274" y="2179442"/>
                  <a:pt x="8437610" y="2189408"/>
                </a:cubicBezTo>
                <a:cubicBezTo>
                  <a:pt x="8435953" y="2199374"/>
                  <a:pt x="8425979" y="2206018"/>
                  <a:pt x="8414351" y="2203803"/>
                </a:cubicBezTo>
                <a:cubicBezTo>
                  <a:pt x="8403279" y="2202142"/>
                  <a:pt x="8395532" y="2192730"/>
                  <a:pt x="8397189" y="2182764"/>
                </a:cubicBezTo>
                <a:cubicBezTo>
                  <a:pt x="8398849" y="2173351"/>
                  <a:pt x="8409369" y="2166707"/>
                  <a:pt x="8420442" y="2168368"/>
                </a:cubicBezTo>
                <a:close/>
                <a:moveTo>
                  <a:pt x="1970503" y="2167978"/>
                </a:moveTo>
                <a:cubicBezTo>
                  <a:pt x="1982278" y="2169862"/>
                  <a:pt x="1990452" y="2179956"/>
                  <a:pt x="1988761" y="2190524"/>
                </a:cubicBezTo>
                <a:cubicBezTo>
                  <a:pt x="1987070" y="2201091"/>
                  <a:pt x="1976154" y="2208131"/>
                  <a:pt x="1964379" y="2206247"/>
                </a:cubicBezTo>
                <a:cubicBezTo>
                  <a:pt x="1952604" y="2204362"/>
                  <a:pt x="1944429" y="2194268"/>
                  <a:pt x="1946120" y="2183700"/>
                </a:cubicBezTo>
                <a:cubicBezTo>
                  <a:pt x="1947811" y="2173133"/>
                  <a:pt x="1958727" y="2166093"/>
                  <a:pt x="1970503" y="2167978"/>
                </a:cubicBezTo>
                <a:close/>
                <a:moveTo>
                  <a:pt x="15495866" y="2167814"/>
                </a:moveTo>
                <a:cubicBezTo>
                  <a:pt x="15506940" y="2169475"/>
                  <a:pt x="15514138" y="2178887"/>
                  <a:pt x="15513031" y="2188300"/>
                </a:cubicBezTo>
                <a:cubicBezTo>
                  <a:pt x="15511369" y="2197712"/>
                  <a:pt x="15501403" y="2204357"/>
                  <a:pt x="15490329" y="2202695"/>
                </a:cubicBezTo>
                <a:cubicBezTo>
                  <a:pt x="15479256" y="2201035"/>
                  <a:pt x="15472058" y="2191622"/>
                  <a:pt x="15473166" y="2182210"/>
                </a:cubicBezTo>
                <a:cubicBezTo>
                  <a:pt x="15474826" y="2172243"/>
                  <a:pt x="15484793" y="2166153"/>
                  <a:pt x="15495866" y="2167814"/>
                </a:cubicBezTo>
                <a:close/>
                <a:moveTo>
                  <a:pt x="13185374" y="2166153"/>
                </a:moveTo>
                <a:cubicBezTo>
                  <a:pt x="13196448" y="2167814"/>
                  <a:pt x="13204200" y="2177227"/>
                  <a:pt x="13203093" y="2187747"/>
                </a:cubicBezTo>
                <a:cubicBezTo>
                  <a:pt x="13202263" y="2192730"/>
                  <a:pt x="13199217" y="2196883"/>
                  <a:pt x="13194995" y="2199582"/>
                </a:cubicBezTo>
                <a:lnTo>
                  <a:pt x="13194068" y="2199772"/>
                </a:lnTo>
                <a:lnTo>
                  <a:pt x="13204200" y="2205395"/>
                </a:lnTo>
                <a:cubicBezTo>
                  <a:pt x="13207384" y="2209340"/>
                  <a:pt x="13208907" y="2214323"/>
                  <a:pt x="13208076" y="2219306"/>
                </a:cubicBezTo>
                <a:lnTo>
                  <a:pt x="13204948" y="2223918"/>
                </a:lnTo>
                <a:lnTo>
                  <a:pt x="13211675" y="2227611"/>
                </a:lnTo>
                <a:lnTo>
                  <a:pt x="13215513" y="2240920"/>
                </a:lnTo>
                <a:lnTo>
                  <a:pt x="13221017" y="2243945"/>
                </a:lnTo>
                <a:lnTo>
                  <a:pt x="13223652" y="2253102"/>
                </a:lnTo>
                <a:lnTo>
                  <a:pt x="13230430" y="2256956"/>
                </a:lnTo>
                <a:lnTo>
                  <a:pt x="13233658" y="2268389"/>
                </a:lnTo>
                <a:lnTo>
                  <a:pt x="13240326" y="2272182"/>
                </a:lnTo>
                <a:cubicBezTo>
                  <a:pt x="13243787" y="2276473"/>
                  <a:pt x="13245448" y="2281872"/>
                  <a:pt x="13244618" y="2287409"/>
                </a:cubicBezTo>
                <a:lnTo>
                  <a:pt x="13244093" y="2288183"/>
                </a:lnTo>
                <a:lnTo>
                  <a:pt x="13250393" y="2291768"/>
                </a:lnTo>
                <a:cubicBezTo>
                  <a:pt x="13253946" y="2296193"/>
                  <a:pt x="13255684" y="2301798"/>
                  <a:pt x="13254766" y="2307535"/>
                </a:cubicBezTo>
                <a:lnTo>
                  <a:pt x="13249371" y="2315626"/>
                </a:lnTo>
                <a:lnTo>
                  <a:pt x="13259359" y="2321252"/>
                </a:lnTo>
                <a:cubicBezTo>
                  <a:pt x="13263027" y="2325750"/>
                  <a:pt x="13264827" y="2331425"/>
                  <a:pt x="13263997" y="2337239"/>
                </a:cubicBezTo>
                <a:cubicBezTo>
                  <a:pt x="13262335" y="2348867"/>
                  <a:pt x="13250155" y="2356618"/>
                  <a:pt x="13236866" y="2354403"/>
                </a:cubicBezTo>
                <a:cubicBezTo>
                  <a:pt x="13223578" y="2352189"/>
                  <a:pt x="13214719" y="2341115"/>
                  <a:pt x="13216380" y="2329488"/>
                </a:cubicBezTo>
                <a:lnTo>
                  <a:pt x="13222247" y="2321087"/>
                </a:lnTo>
                <a:lnTo>
                  <a:pt x="13213216" y="2315948"/>
                </a:lnTo>
                <a:cubicBezTo>
                  <a:pt x="13209663" y="2311524"/>
                  <a:pt x="13207925" y="2305919"/>
                  <a:pt x="13208843" y="2300182"/>
                </a:cubicBezTo>
                <a:lnTo>
                  <a:pt x="13209670" y="2298942"/>
                </a:lnTo>
                <a:lnTo>
                  <a:pt x="13203508" y="2295437"/>
                </a:lnTo>
                <a:lnTo>
                  <a:pt x="13199915" y="2282692"/>
                </a:lnTo>
                <a:lnTo>
                  <a:pt x="13194579" y="2279657"/>
                </a:lnTo>
                <a:lnTo>
                  <a:pt x="13191672" y="2269364"/>
                </a:lnTo>
                <a:lnTo>
                  <a:pt x="13185720" y="2266092"/>
                </a:lnTo>
                <a:lnTo>
                  <a:pt x="13181709" y="2252154"/>
                </a:lnTo>
                <a:lnTo>
                  <a:pt x="13177346" y="2249759"/>
                </a:lnTo>
                <a:cubicBezTo>
                  <a:pt x="13174024" y="2245745"/>
                  <a:pt x="13172363" y="2240623"/>
                  <a:pt x="13173194" y="2235363"/>
                </a:cubicBezTo>
                <a:lnTo>
                  <a:pt x="13176796" y="2230108"/>
                </a:lnTo>
                <a:lnTo>
                  <a:pt x="13170426" y="2226573"/>
                </a:lnTo>
                <a:cubicBezTo>
                  <a:pt x="13167242" y="2222628"/>
                  <a:pt x="13165720" y="2217645"/>
                  <a:pt x="13166550" y="2212662"/>
                </a:cubicBezTo>
                <a:cubicBezTo>
                  <a:pt x="13167380" y="2207402"/>
                  <a:pt x="13170564" y="2203111"/>
                  <a:pt x="13174924" y="2200412"/>
                </a:cubicBezTo>
                <a:lnTo>
                  <a:pt x="13175541" y="2200304"/>
                </a:lnTo>
                <a:lnTo>
                  <a:pt x="13166411" y="2195221"/>
                </a:lnTo>
                <a:cubicBezTo>
                  <a:pt x="13163227" y="2191346"/>
                  <a:pt x="13161567" y="2186363"/>
                  <a:pt x="13162120" y="2181103"/>
                </a:cubicBezTo>
                <a:cubicBezTo>
                  <a:pt x="13163781" y="2171136"/>
                  <a:pt x="13173748" y="2164492"/>
                  <a:pt x="13185374" y="2166153"/>
                </a:cubicBezTo>
                <a:close/>
                <a:moveTo>
                  <a:pt x="9602085" y="2165046"/>
                </a:moveTo>
                <a:cubicBezTo>
                  <a:pt x="9613160" y="2166707"/>
                  <a:pt x="9620911" y="2176119"/>
                  <a:pt x="9619249" y="2186085"/>
                </a:cubicBezTo>
                <a:cubicBezTo>
                  <a:pt x="9617589" y="2196052"/>
                  <a:pt x="9607070" y="2202696"/>
                  <a:pt x="9595995" y="2200481"/>
                </a:cubicBezTo>
                <a:cubicBezTo>
                  <a:pt x="9584920" y="2198820"/>
                  <a:pt x="9577168" y="2189407"/>
                  <a:pt x="9578828" y="2179441"/>
                </a:cubicBezTo>
                <a:cubicBezTo>
                  <a:pt x="9580490" y="2169475"/>
                  <a:pt x="9591011" y="2162831"/>
                  <a:pt x="9602085" y="2165046"/>
                </a:cubicBezTo>
                <a:close/>
                <a:moveTo>
                  <a:pt x="11515487" y="2163938"/>
                </a:moveTo>
                <a:cubicBezTo>
                  <a:pt x="11527667" y="2165599"/>
                  <a:pt x="11535972" y="2176119"/>
                  <a:pt x="11533758" y="2186639"/>
                </a:cubicBezTo>
                <a:cubicBezTo>
                  <a:pt x="11532097" y="2197159"/>
                  <a:pt x="11521023" y="2204357"/>
                  <a:pt x="11508843" y="2202142"/>
                </a:cubicBezTo>
                <a:cubicBezTo>
                  <a:pt x="11496661" y="2200481"/>
                  <a:pt x="11488356" y="2189961"/>
                  <a:pt x="11490571" y="2179441"/>
                </a:cubicBezTo>
                <a:cubicBezTo>
                  <a:pt x="11492785" y="2168922"/>
                  <a:pt x="11503859" y="2161724"/>
                  <a:pt x="11515487" y="2163938"/>
                </a:cubicBezTo>
                <a:close/>
                <a:moveTo>
                  <a:pt x="863351" y="2163385"/>
                </a:moveTo>
                <a:cubicBezTo>
                  <a:pt x="874424" y="2165046"/>
                  <a:pt x="882175" y="2174459"/>
                  <a:pt x="880514" y="2184425"/>
                </a:cubicBezTo>
                <a:cubicBezTo>
                  <a:pt x="878853" y="2194391"/>
                  <a:pt x="868887" y="2201035"/>
                  <a:pt x="857260" y="2198820"/>
                </a:cubicBezTo>
                <a:cubicBezTo>
                  <a:pt x="846188" y="2197159"/>
                  <a:pt x="838435" y="2187747"/>
                  <a:pt x="840096" y="2177780"/>
                </a:cubicBezTo>
                <a:cubicBezTo>
                  <a:pt x="841757" y="2168368"/>
                  <a:pt x="852277" y="2161724"/>
                  <a:pt x="863351" y="2163385"/>
                </a:cubicBezTo>
                <a:close/>
                <a:moveTo>
                  <a:pt x="8135795" y="2161171"/>
                </a:moveTo>
                <a:cubicBezTo>
                  <a:pt x="8146886" y="2162832"/>
                  <a:pt x="8155177" y="2172798"/>
                  <a:pt x="8153518" y="2182764"/>
                </a:cubicBezTo>
                <a:cubicBezTo>
                  <a:pt x="8151860" y="2192730"/>
                  <a:pt x="8141335" y="2199374"/>
                  <a:pt x="8130269" y="2197713"/>
                </a:cubicBezTo>
                <a:cubicBezTo>
                  <a:pt x="8119188" y="2196052"/>
                  <a:pt x="8110885" y="2186086"/>
                  <a:pt x="8112547" y="2176120"/>
                </a:cubicBezTo>
                <a:cubicBezTo>
                  <a:pt x="8113651" y="2165600"/>
                  <a:pt x="8124172" y="2158956"/>
                  <a:pt x="8135795" y="2161171"/>
                </a:cubicBezTo>
                <a:close/>
                <a:moveTo>
                  <a:pt x="3400730" y="2161170"/>
                </a:moveTo>
                <a:cubicBezTo>
                  <a:pt x="3412357" y="2162831"/>
                  <a:pt x="3420108" y="2172798"/>
                  <a:pt x="3418448" y="2182764"/>
                </a:cubicBezTo>
                <a:cubicBezTo>
                  <a:pt x="3416787" y="2192730"/>
                  <a:pt x="3406267" y="2199374"/>
                  <a:pt x="3394641" y="2197713"/>
                </a:cubicBezTo>
                <a:cubicBezTo>
                  <a:pt x="3383013" y="2196052"/>
                  <a:pt x="3375262" y="2186086"/>
                  <a:pt x="3376923" y="2176120"/>
                </a:cubicBezTo>
                <a:cubicBezTo>
                  <a:pt x="3378584" y="2166154"/>
                  <a:pt x="3389104" y="2159509"/>
                  <a:pt x="3400730" y="2161170"/>
                </a:cubicBezTo>
                <a:close/>
                <a:moveTo>
                  <a:pt x="3600048" y="2160616"/>
                </a:moveTo>
                <a:cubicBezTo>
                  <a:pt x="3611675" y="2162277"/>
                  <a:pt x="3619426" y="2172243"/>
                  <a:pt x="3617766" y="2182210"/>
                </a:cubicBezTo>
                <a:cubicBezTo>
                  <a:pt x="3616105" y="2192176"/>
                  <a:pt x="3605585" y="2199374"/>
                  <a:pt x="3593958" y="2197159"/>
                </a:cubicBezTo>
                <a:cubicBezTo>
                  <a:pt x="3582331" y="2195498"/>
                  <a:pt x="3574580" y="2185532"/>
                  <a:pt x="3576241" y="2175566"/>
                </a:cubicBezTo>
                <a:cubicBezTo>
                  <a:pt x="3578456" y="2165599"/>
                  <a:pt x="3588975" y="2158955"/>
                  <a:pt x="3600048" y="2160616"/>
                </a:cubicBezTo>
                <a:close/>
                <a:moveTo>
                  <a:pt x="10549320" y="2160063"/>
                </a:moveTo>
                <a:cubicBezTo>
                  <a:pt x="10560947" y="2161723"/>
                  <a:pt x="10568699" y="2171690"/>
                  <a:pt x="10567038" y="2181656"/>
                </a:cubicBezTo>
                <a:cubicBezTo>
                  <a:pt x="10565376" y="2191622"/>
                  <a:pt x="10554857" y="2198266"/>
                  <a:pt x="10543229" y="2196605"/>
                </a:cubicBezTo>
                <a:cubicBezTo>
                  <a:pt x="10531602" y="2194944"/>
                  <a:pt x="10523851" y="2184978"/>
                  <a:pt x="10525512" y="2175012"/>
                </a:cubicBezTo>
                <a:cubicBezTo>
                  <a:pt x="10527727" y="2164492"/>
                  <a:pt x="10538247" y="2157848"/>
                  <a:pt x="10549320" y="2160063"/>
                </a:cubicBezTo>
                <a:close/>
                <a:moveTo>
                  <a:pt x="20331678" y="2158956"/>
                </a:moveTo>
                <a:cubicBezTo>
                  <a:pt x="20343858" y="2161170"/>
                  <a:pt x="20352718" y="2171690"/>
                  <a:pt x="20351058" y="2182764"/>
                </a:cubicBezTo>
                <a:lnTo>
                  <a:pt x="20347484" y="2188081"/>
                </a:lnTo>
                <a:lnTo>
                  <a:pt x="20349396" y="2194945"/>
                </a:lnTo>
                <a:cubicBezTo>
                  <a:pt x="20347734" y="2204911"/>
                  <a:pt x="20337214" y="2211555"/>
                  <a:pt x="20325586" y="2209894"/>
                </a:cubicBezTo>
                <a:cubicBezTo>
                  <a:pt x="20313960" y="2208233"/>
                  <a:pt x="20306210" y="2198267"/>
                  <a:pt x="20307870" y="2188301"/>
                </a:cubicBezTo>
                <a:lnTo>
                  <a:pt x="20309340" y="2186170"/>
                </a:lnTo>
                <a:lnTo>
                  <a:pt x="20306208" y="2175566"/>
                </a:lnTo>
                <a:cubicBezTo>
                  <a:pt x="20307870" y="2164493"/>
                  <a:pt x="20318942" y="2156741"/>
                  <a:pt x="20331678" y="2158956"/>
                </a:cubicBezTo>
                <a:close/>
                <a:moveTo>
                  <a:pt x="21374804" y="2158955"/>
                </a:moveTo>
                <a:cubicBezTo>
                  <a:pt x="21386432" y="2160616"/>
                  <a:pt x="21394182" y="2170583"/>
                  <a:pt x="21392522" y="2180549"/>
                </a:cubicBezTo>
                <a:cubicBezTo>
                  <a:pt x="21390860" y="2190515"/>
                  <a:pt x="21380342" y="2197713"/>
                  <a:pt x="21368714" y="2195498"/>
                </a:cubicBezTo>
                <a:cubicBezTo>
                  <a:pt x="21357086" y="2193837"/>
                  <a:pt x="21349334" y="2183871"/>
                  <a:pt x="21350996" y="2173905"/>
                </a:cubicBezTo>
                <a:cubicBezTo>
                  <a:pt x="21352658" y="2163938"/>
                  <a:pt x="21363176" y="2157294"/>
                  <a:pt x="21374804" y="2158955"/>
                </a:cubicBezTo>
                <a:close/>
                <a:moveTo>
                  <a:pt x="15692422" y="2158955"/>
                </a:moveTo>
                <a:cubicBezTo>
                  <a:pt x="15703496" y="2160616"/>
                  <a:pt x="15710694" y="2170029"/>
                  <a:pt x="15709587" y="2179441"/>
                </a:cubicBezTo>
                <a:cubicBezTo>
                  <a:pt x="15707925" y="2188853"/>
                  <a:pt x="15697959" y="2195498"/>
                  <a:pt x="15686885" y="2193837"/>
                </a:cubicBezTo>
                <a:cubicBezTo>
                  <a:pt x="15675812" y="2192176"/>
                  <a:pt x="15668614" y="2182763"/>
                  <a:pt x="15669722" y="2173351"/>
                </a:cubicBezTo>
                <a:cubicBezTo>
                  <a:pt x="15670829" y="2163938"/>
                  <a:pt x="15681349" y="2157294"/>
                  <a:pt x="15692422" y="2158955"/>
                </a:cubicBezTo>
                <a:close/>
                <a:moveTo>
                  <a:pt x="13571288" y="2157295"/>
                </a:moveTo>
                <a:cubicBezTo>
                  <a:pt x="13582361" y="2158956"/>
                  <a:pt x="13590112" y="2168368"/>
                  <a:pt x="13588451" y="2178335"/>
                </a:cubicBezTo>
                <a:cubicBezTo>
                  <a:pt x="13586789" y="2188301"/>
                  <a:pt x="13576824" y="2194391"/>
                  <a:pt x="13565751" y="2192730"/>
                </a:cubicBezTo>
                <a:cubicBezTo>
                  <a:pt x="13554677" y="2191069"/>
                  <a:pt x="13546925" y="2181657"/>
                  <a:pt x="13548586" y="2171691"/>
                </a:cubicBezTo>
                <a:cubicBezTo>
                  <a:pt x="13549693" y="2161724"/>
                  <a:pt x="13560214" y="2155634"/>
                  <a:pt x="13571288" y="2157295"/>
                </a:cubicBezTo>
                <a:close/>
                <a:moveTo>
                  <a:pt x="20280738" y="2155634"/>
                </a:moveTo>
                <a:cubicBezTo>
                  <a:pt x="20292366" y="2157295"/>
                  <a:pt x="20300672" y="2167261"/>
                  <a:pt x="20299010" y="2177781"/>
                </a:cubicBezTo>
                <a:cubicBezTo>
                  <a:pt x="20297350" y="2188301"/>
                  <a:pt x="20286276" y="2194945"/>
                  <a:pt x="20274650" y="2193284"/>
                </a:cubicBezTo>
                <a:cubicBezTo>
                  <a:pt x="20263022" y="2191623"/>
                  <a:pt x="20254716" y="2181657"/>
                  <a:pt x="20256378" y="2171137"/>
                </a:cubicBezTo>
                <a:cubicBezTo>
                  <a:pt x="20258592" y="2160617"/>
                  <a:pt x="20269114" y="2153973"/>
                  <a:pt x="20280738" y="2155634"/>
                </a:cubicBezTo>
                <a:close/>
                <a:moveTo>
                  <a:pt x="15302634" y="2155633"/>
                </a:moveTo>
                <a:cubicBezTo>
                  <a:pt x="15313708" y="2157294"/>
                  <a:pt x="15320906" y="2166706"/>
                  <a:pt x="15319797" y="2176119"/>
                </a:cubicBezTo>
                <a:cubicBezTo>
                  <a:pt x="15318138" y="2185532"/>
                  <a:pt x="15308171" y="2192176"/>
                  <a:pt x="15297098" y="2190515"/>
                </a:cubicBezTo>
                <a:cubicBezTo>
                  <a:pt x="15286024" y="2188854"/>
                  <a:pt x="15278826" y="2179441"/>
                  <a:pt x="15279933" y="2170029"/>
                </a:cubicBezTo>
                <a:cubicBezTo>
                  <a:pt x="15281594" y="2160616"/>
                  <a:pt x="15291561" y="2153972"/>
                  <a:pt x="15302634" y="2155633"/>
                </a:cubicBezTo>
                <a:close/>
                <a:moveTo>
                  <a:pt x="672339" y="2153419"/>
                </a:moveTo>
                <a:cubicBezTo>
                  <a:pt x="683412" y="2155080"/>
                  <a:pt x="691164" y="2164493"/>
                  <a:pt x="689502" y="2174459"/>
                </a:cubicBezTo>
                <a:lnTo>
                  <a:pt x="683432" y="2183511"/>
                </a:lnTo>
                <a:lnTo>
                  <a:pt x="684363" y="2183317"/>
                </a:lnTo>
                <a:cubicBezTo>
                  <a:pt x="696544" y="2185532"/>
                  <a:pt x="704849" y="2195498"/>
                  <a:pt x="703188" y="2206018"/>
                </a:cubicBezTo>
                <a:cubicBezTo>
                  <a:pt x="701527" y="2216538"/>
                  <a:pt x="690453" y="2223736"/>
                  <a:pt x="678273" y="2222075"/>
                </a:cubicBezTo>
                <a:cubicBezTo>
                  <a:pt x="666092" y="2219860"/>
                  <a:pt x="657787" y="2209894"/>
                  <a:pt x="659448" y="2199374"/>
                </a:cubicBezTo>
                <a:lnTo>
                  <a:pt x="666402" y="2188828"/>
                </a:lnTo>
                <a:lnTo>
                  <a:pt x="666248" y="2188854"/>
                </a:lnTo>
                <a:cubicBezTo>
                  <a:pt x="655176" y="2187193"/>
                  <a:pt x="647424" y="2177781"/>
                  <a:pt x="649085" y="2167815"/>
                </a:cubicBezTo>
                <a:cubicBezTo>
                  <a:pt x="650746" y="2158402"/>
                  <a:pt x="660711" y="2151758"/>
                  <a:pt x="672339" y="2153419"/>
                </a:cubicBezTo>
                <a:close/>
                <a:moveTo>
                  <a:pt x="13374733" y="2151758"/>
                </a:moveTo>
                <a:cubicBezTo>
                  <a:pt x="13385806" y="2153419"/>
                  <a:pt x="13393557" y="2162832"/>
                  <a:pt x="13391896" y="2172798"/>
                </a:cubicBezTo>
                <a:cubicBezTo>
                  <a:pt x="13390234" y="2182764"/>
                  <a:pt x="13380269" y="2188854"/>
                  <a:pt x="13369196" y="2187193"/>
                </a:cubicBezTo>
                <a:cubicBezTo>
                  <a:pt x="13358122" y="2185532"/>
                  <a:pt x="13350370" y="2176120"/>
                  <a:pt x="13352031" y="2166154"/>
                </a:cubicBezTo>
                <a:cubicBezTo>
                  <a:pt x="13353693" y="2156741"/>
                  <a:pt x="13363659" y="2150097"/>
                  <a:pt x="13374733" y="2151758"/>
                </a:cubicBezTo>
                <a:close/>
                <a:moveTo>
                  <a:pt x="3802135" y="2149543"/>
                </a:moveTo>
                <a:cubicBezTo>
                  <a:pt x="3813761" y="2151204"/>
                  <a:pt x="3821512" y="2161170"/>
                  <a:pt x="3819852" y="2171137"/>
                </a:cubicBezTo>
                <a:cubicBezTo>
                  <a:pt x="3818191" y="2181103"/>
                  <a:pt x="3807671" y="2188301"/>
                  <a:pt x="3796045" y="2186086"/>
                </a:cubicBezTo>
                <a:cubicBezTo>
                  <a:pt x="3784417" y="2184425"/>
                  <a:pt x="3776666" y="2174459"/>
                  <a:pt x="3778327" y="2164493"/>
                </a:cubicBezTo>
                <a:cubicBezTo>
                  <a:pt x="3779988" y="2154526"/>
                  <a:pt x="3790508" y="2147882"/>
                  <a:pt x="3802135" y="2149543"/>
                </a:cubicBezTo>
                <a:close/>
                <a:moveTo>
                  <a:pt x="17127551" y="2148989"/>
                </a:moveTo>
                <a:cubicBezTo>
                  <a:pt x="17139179" y="2150650"/>
                  <a:pt x="17146930" y="2160617"/>
                  <a:pt x="17145823" y="2171136"/>
                </a:cubicBezTo>
                <a:cubicBezTo>
                  <a:pt x="17144162" y="2181656"/>
                  <a:pt x="17133642" y="2188300"/>
                  <a:pt x="17122014" y="2186639"/>
                </a:cubicBezTo>
                <a:cubicBezTo>
                  <a:pt x="17110388" y="2184978"/>
                  <a:pt x="17102636" y="2175012"/>
                  <a:pt x="17103744" y="2164492"/>
                </a:cubicBezTo>
                <a:cubicBezTo>
                  <a:pt x="17105404" y="2153972"/>
                  <a:pt x="17116478" y="2146775"/>
                  <a:pt x="17127551" y="2148989"/>
                </a:cubicBezTo>
                <a:close/>
                <a:moveTo>
                  <a:pt x="14560708" y="2148436"/>
                </a:moveTo>
                <a:cubicBezTo>
                  <a:pt x="14571781" y="2150097"/>
                  <a:pt x="14579532" y="2159510"/>
                  <a:pt x="14577871" y="2169476"/>
                </a:cubicBezTo>
                <a:cubicBezTo>
                  <a:pt x="14576211" y="2179442"/>
                  <a:pt x="14566244" y="2185532"/>
                  <a:pt x="14555171" y="2183871"/>
                </a:cubicBezTo>
                <a:cubicBezTo>
                  <a:pt x="14544097" y="2182210"/>
                  <a:pt x="14536345" y="2172798"/>
                  <a:pt x="14538006" y="2162832"/>
                </a:cubicBezTo>
                <a:cubicBezTo>
                  <a:pt x="14539668" y="2153419"/>
                  <a:pt x="14550187" y="2146775"/>
                  <a:pt x="14560708" y="2148436"/>
                </a:cubicBezTo>
                <a:close/>
                <a:moveTo>
                  <a:pt x="1059345" y="2148436"/>
                </a:moveTo>
                <a:cubicBezTo>
                  <a:pt x="1070417" y="2150097"/>
                  <a:pt x="1078170" y="2159510"/>
                  <a:pt x="1076509" y="2169476"/>
                </a:cubicBezTo>
                <a:cubicBezTo>
                  <a:pt x="1074848" y="2179442"/>
                  <a:pt x="1064881" y="2186086"/>
                  <a:pt x="1053255" y="2183871"/>
                </a:cubicBezTo>
                <a:cubicBezTo>
                  <a:pt x="1042182" y="2182210"/>
                  <a:pt x="1034430" y="2172798"/>
                  <a:pt x="1036091" y="2162832"/>
                </a:cubicBezTo>
                <a:cubicBezTo>
                  <a:pt x="1037752" y="2153419"/>
                  <a:pt x="1047718" y="2146775"/>
                  <a:pt x="1059345" y="2148436"/>
                </a:cubicBezTo>
                <a:close/>
                <a:moveTo>
                  <a:pt x="982863" y="2147882"/>
                </a:moveTo>
                <a:cubicBezTo>
                  <a:pt x="988676" y="2148713"/>
                  <a:pt x="993659" y="2151620"/>
                  <a:pt x="996981" y="2155634"/>
                </a:cubicBezTo>
                <a:lnTo>
                  <a:pt x="1000667" y="2168413"/>
                </a:lnTo>
                <a:lnTo>
                  <a:pt x="1004424" y="2162624"/>
                </a:lnTo>
                <a:cubicBezTo>
                  <a:pt x="1008646" y="2159924"/>
                  <a:pt x="1014183" y="2158678"/>
                  <a:pt x="1019996" y="2159509"/>
                </a:cubicBezTo>
                <a:cubicBezTo>
                  <a:pt x="1031623" y="2161170"/>
                  <a:pt x="1039375" y="2171137"/>
                  <a:pt x="1037714" y="2181103"/>
                </a:cubicBezTo>
                <a:cubicBezTo>
                  <a:pt x="1036053" y="2191069"/>
                  <a:pt x="1025533" y="2197713"/>
                  <a:pt x="1014460" y="2196052"/>
                </a:cubicBezTo>
                <a:cubicBezTo>
                  <a:pt x="1008646" y="2195221"/>
                  <a:pt x="1003801" y="2192315"/>
                  <a:pt x="1000618" y="2188370"/>
                </a:cubicBezTo>
                <a:lnTo>
                  <a:pt x="997173" y="2176003"/>
                </a:lnTo>
                <a:lnTo>
                  <a:pt x="992967" y="2182348"/>
                </a:lnTo>
                <a:cubicBezTo>
                  <a:pt x="988676" y="2185117"/>
                  <a:pt x="983139" y="2186362"/>
                  <a:pt x="977326" y="2185532"/>
                </a:cubicBezTo>
                <a:cubicBezTo>
                  <a:pt x="965699" y="2183871"/>
                  <a:pt x="957394" y="2173905"/>
                  <a:pt x="959055" y="2163385"/>
                </a:cubicBezTo>
                <a:cubicBezTo>
                  <a:pt x="960716" y="2152865"/>
                  <a:pt x="971236" y="2145668"/>
                  <a:pt x="982863" y="2147882"/>
                </a:cubicBezTo>
                <a:close/>
                <a:moveTo>
                  <a:pt x="16352404" y="2147328"/>
                </a:moveTo>
                <a:cubicBezTo>
                  <a:pt x="16363477" y="2148989"/>
                  <a:pt x="16371229" y="2158401"/>
                  <a:pt x="16369568" y="2168368"/>
                </a:cubicBezTo>
                <a:cubicBezTo>
                  <a:pt x="16367907" y="2178334"/>
                  <a:pt x="16357940" y="2184978"/>
                  <a:pt x="16346314" y="2182763"/>
                </a:cubicBezTo>
                <a:cubicBezTo>
                  <a:pt x="16334686" y="2180549"/>
                  <a:pt x="16327488" y="2171690"/>
                  <a:pt x="16329149" y="2161724"/>
                </a:cubicBezTo>
                <a:cubicBezTo>
                  <a:pt x="16330811" y="2152311"/>
                  <a:pt x="16341330" y="2145667"/>
                  <a:pt x="16352404" y="2147328"/>
                </a:cubicBezTo>
                <a:close/>
                <a:moveTo>
                  <a:pt x="12131729" y="2147328"/>
                </a:moveTo>
                <a:cubicBezTo>
                  <a:pt x="12144462" y="2149543"/>
                  <a:pt x="12152767" y="2160062"/>
                  <a:pt x="12151107" y="2171136"/>
                </a:cubicBezTo>
                <a:cubicBezTo>
                  <a:pt x="12149446" y="2182209"/>
                  <a:pt x="12137818" y="2189407"/>
                  <a:pt x="12125083" y="2187746"/>
                </a:cubicBezTo>
                <a:cubicBezTo>
                  <a:pt x="12112350" y="2185532"/>
                  <a:pt x="12104045" y="2175012"/>
                  <a:pt x="12105705" y="2163938"/>
                </a:cubicBezTo>
                <a:cubicBezTo>
                  <a:pt x="12107366" y="2152865"/>
                  <a:pt x="12118994" y="2145113"/>
                  <a:pt x="12131729" y="2147328"/>
                </a:cubicBezTo>
                <a:close/>
                <a:moveTo>
                  <a:pt x="1321075" y="2145667"/>
                </a:moveTo>
                <a:cubicBezTo>
                  <a:pt x="1333256" y="2147882"/>
                  <a:pt x="1341561" y="2157848"/>
                  <a:pt x="1339900" y="2168922"/>
                </a:cubicBezTo>
                <a:cubicBezTo>
                  <a:pt x="1338239" y="2179442"/>
                  <a:pt x="1327165" y="2186639"/>
                  <a:pt x="1314984" y="2184978"/>
                </a:cubicBezTo>
                <a:cubicBezTo>
                  <a:pt x="1302803" y="2182764"/>
                  <a:pt x="1294499" y="2172797"/>
                  <a:pt x="1296160" y="2161724"/>
                </a:cubicBezTo>
                <a:cubicBezTo>
                  <a:pt x="1297821" y="2151204"/>
                  <a:pt x="1308894" y="2144006"/>
                  <a:pt x="1321075" y="2145667"/>
                </a:cubicBezTo>
                <a:close/>
                <a:moveTo>
                  <a:pt x="13770057" y="2145114"/>
                </a:moveTo>
                <a:cubicBezTo>
                  <a:pt x="13781131" y="2146775"/>
                  <a:pt x="13788882" y="2156188"/>
                  <a:pt x="13787222" y="2166154"/>
                </a:cubicBezTo>
                <a:cubicBezTo>
                  <a:pt x="13785560" y="2176120"/>
                  <a:pt x="13775594" y="2182210"/>
                  <a:pt x="13764520" y="2180549"/>
                </a:cubicBezTo>
                <a:cubicBezTo>
                  <a:pt x="13753447" y="2178888"/>
                  <a:pt x="13745696" y="2169476"/>
                  <a:pt x="13747356" y="2159510"/>
                </a:cubicBezTo>
                <a:cubicBezTo>
                  <a:pt x="13749017" y="2150097"/>
                  <a:pt x="13758984" y="2143453"/>
                  <a:pt x="13770057" y="2145114"/>
                </a:cubicBezTo>
                <a:close/>
                <a:moveTo>
                  <a:pt x="6607396" y="2144559"/>
                </a:moveTo>
                <a:cubicBezTo>
                  <a:pt x="6620136" y="2146774"/>
                  <a:pt x="6629004" y="2157294"/>
                  <a:pt x="6627334" y="2168921"/>
                </a:cubicBezTo>
                <a:cubicBezTo>
                  <a:pt x="6625673" y="2180548"/>
                  <a:pt x="6613490" y="2187746"/>
                  <a:pt x="6600745" y="2186085"/>
                </a:cubicBezTo>
                <a:cubicBezTo>
                  <a:pt x="6588012" y="2183870"/>
                  <a:pt x="6579160" y="2173351"/>
                  <a:pt x="6580818" y="2161723"/>
                </a:cubicBezTo>
                <a:cubicBezTo>
                  <a:pt x="6582475" y="2150096"/>
                  <a:pt x="6594658" y="2142898"/>
                  <a:pt x="6607396" y="2144559"/>
                </a:cubicBezTo>
                <a:close/>
                <a:moveTo>
                  <a:pt x="11926868" y="2144006"/>
                </a:moveTo>
                <a:cubicBezTo>
                  <a:pt x="11939049" y="2146221"/>
                  <a:pt x="11947354" y="2156187"/>
                  <a:pt x="11945692" y="2167261"/>
                </a:cubicBezTo>
                <a:cubicBezTo>
                  <a:pt x="11944031" y="2178334"/>
                  <a:pt x="11932405" y="2184978"/>
                  <a:pt x="11920223" y="2183317"/>
                </a:cubicBezTo>
                <a:cubicBezTo>
                  <a:pt x="11908042" y="2181656"/>
                  <a:pt x="11899737" y="2171137"/>
                  <a:pt x="11901398" y="2160063"/>
                </a:cubicBezTo>
                <a:cubicBezTo>
                  <a:pt x="11903613" y="2148989"/>
                  <a:pt x="11914686" y="2141792"/>
                  <a:pt x="11926868" y="2144006"/>
                </a:cubicBezTo>
                <a:close/>
                <a:moveTo>
                  <a:pt x="9803086" y="2143452"/>
                </a:moveTo>
                <a:cubicBezTo>
                  <a:pt x="9814161" y="2145113"/>
                  <a:pt x="9821915" y="2154526"/>
                  <a:pt x="9820251" y="2164492"/>
                </a:cubicBezTo>
                <a:cubicBezTo>
                  <a:pt x="9818590" y="2174458"/>
                  <a:pt x="9808069" y="2181102"/>
                  <a:pt x="9796997" y="2179441"/>
                </a:cubicBezTo>
                <a:cubicBezTo>
                  <a:pt x="9785921" y="2177780"/>
                  <a:pt x="9778168" y="2168368"/>
                  <a:pt x="9779830" y="2158402"/>
                </a:cubicBezTo>
                <a:cubicBezTo>
                  <a:pt x="9781490" y="2148435"/>
                  <a:pt x="9792012" y="2141791"/>
                  <a:pt x="9803086" y="2143452"/>
                </a:cubicBezTo>
                <a:close/>
                <a:moveTo>
                  <a:pt x="12346427" y="2142996"/>
                </a:moveTo>
                <a:cubicBezTo>
                  <a:pt x="12359108" y="2145025"/>
                  <a:pt x="12367939" y="2155726"/>
                  <a:pt x="12366152" y="2166898"/>
                </a:cubicBezTo>
                <a:cubicBezTo>
                  <a:pt x="12364364" y="2178070"/>
                  <a:pt x="12352635" y="2185480"/>
                  <a:pt x="12339954" y="2183451"/>
                </a:cubicBezTo>
                <a:cubicBezTo>
                  <a:pt x="12327272" y="2181422"/>
                  <a:pt x="12318441" y="2170721"/>
                  <a:pt x="12320229" y="2159549"/>
                </a:cubicBezTo>
                <a:cubicBezTo>
                  <a:pt x="12322016" y="2148377"/>
                  <a:pt x="12333746" y="2140967"/>
                  <a:pt x="12346427" y="2142996"/>
                </a:cubicBezTo>
                <a:close/>
                <a:moveTo>
                  <a:pt x="3204181" y="2142345"/>
                </a:moveTo>
                <a:cubicBezTo>
                  <a:pt x="3215808" y="2144006"/>
                  <a:pt x="3223559" y="2153973"/>
                  <a:pt x="3221899" y="2163939"/>
                </a:cubicBezTo>
                <a:cubicBezTo>
                  <a:pt x="3220238" y="2173905"/>
                  <a:pt x="3209718" y="2180549"/>
                  <a:pt x="3198092" y="2178888"/>
                </a:cubicBezTo>
                <a:cubicBezTo>
                  <a:pt x="3186464" y="2177227"/>
                  <a:pt x="3178713" y="2167261"/>
                  <a:pt x="3180374" y="2157295"/>
                </a:cubicBezTo>
                <a:cubicBezTo>
                  <a:pt x="3182035" y="2147328"/>
                  <a:pt x="3192555" y="2140684"/>
                  <a:pt x="3204181" y="2142345"/>
                </a:cubicBezTo>
                <a:close/>
                <a:moveTo>
                  <a:pt x="11129019" y="2140684"/>
                </a:moveTo>
                <a:cubicBezTo>
                  <a:pt x="11140647" y="2142345"/>
                  <a:pt x="11148952" y="2152311"/>
                  <a:pt x="11147291" y="2162831"/>
                </a:cubicBezTo>
                <a:cubicBezTo>
                  <a:pt x="11145630" y="2173351"/>
                  <a:pt x="11135110" y="2179995"/>
                  <a:pt x="11122929" y="2178334"/>
                </a:cubicBezTo>
                <a:cubicBezTo>
                  <a:pt x="11111302" y="2176673"/>
                  <a:pt x="11102997" y="2166706"/>
                  <a:pt x="11104658" y="2156187"/>
                </a:cubicBezTo>
                <a:cubicBezTo>
                  <a:pt x="11106319" y="2145667"/>
                  <a:pt x="11117392" y="2139023"/>
                  <a:pt x="11129019" y="2140684"/>
                </a:cubicBezTo>
                <a:close/>
                <a:moveTo>
                  <a:pt x="7740396" y="2140130"/>
                </a:moveTo>
                <a:cubicBezTo>
                  <a:pt x="7752009" y="2141791"/>
                  <a:pt x="7760314" y="2152311"/>
                  <a:pt x="7758654" y="2162277"/>
                </a:cubicBezTo>
                <a:cubicBezTo>
                  <a:pt x="7756991" y="2172244"/>
                  <a:pt x="7745922" y="2179441"/>
                  <a:pt x="7734288" y="2177780"/>
                </a:cubicBezTo>
                <a:cubicBezTo>
                  <a:pt x="7722663" y="2176119"/>
                  <a:pt x="7714355" y="2165600"/>
                  <a:pt x="7716018" y="2155633"/>
                </a:cubicBezTo>
                <a:cubicBezTo>
                  <a:pt x="7717128" y="2145113"/>
                  <a:pt x="7728198" y="2137916"/>
                  <a:pt x="7740396" y="2140130"/>
                </a:cubicBezTo>
                <a:close/>
                <a:moveTo>
                  <a:pt x="900899" y="2140024"/>
                </a:moveTo>
                <a:cubicBezTo>
                  <a:pt x="912976" y="2141956"/>
                  <a:pt x="921356" y="2152335"/>
                  <a:pt x="919617" y="2163205"/>
                </a:cubicBezTo>
                <a:cubicBezTo>
                  <a:pt x="917877" y="2174073"/>
                  <a:pt x="906677" y="2181319"/>
                  <a:pt x="894600" y="2179386"/>
                </a:cubicBezTo>
                <a:cubicBezTo>
                  <a:pt x="882523" y="2177454"/>
                  <a:pt x="874143" y="2167075"/>
                  <a:pt x="875882" y="2156206"/>
                </a:cubicBezTo>
                <a:cubicBezTo>
                  <a:pt x="877621" y="2145337"/>
                  <a:pt x="888822" y="2138091"/>
                  <a:pt x="900899" y="2140024"/>
                </a:cubicBezTo>
                <a:close/>
                <a:moveTo>
                  <a:pt x="19434168" y="2138469"/>
                </a:moveTo>
                <a:cubicBezTo>
                  <a:pt x="19446348" y="2140684"/>
                  <a:pt x="19455208" y="2151204"/>
                  <a:pt x="19453546" y="2161724"/>
                </a:cubicBezTo>
                <a:cubicBezTo>
                  <a:pt x="19451886" y="2172797"/>
                  <a:pt x="19440258" y="2179995"/>
                  <a:pt x="19428078" y="2177780"/>
                </a:cubicBezTo>
                <a:cubicBezTo>
                  <a:pt x="19415896" y="2175566"/>
                  <a:pt x="19407038" y="2165046"/>
                  <a:pt x="19408698" y="2154526"/>
                </a:cubicBezTo>
                <a:cubicBezTo>
                  <a:pt x="19410358" y="2144006"/>
                  <a:pt x="19421434" y="2136808"/>
                  <a:pt x="19434168" y="2138469"/>
                </a:cubicBezTo>
                <a:close/>
                <a:moveTo>
                  <a:pt x="4136389" y="2135701"/>
                </a:moveTo>
                <a:cubicBezTo>
                  <a:pt x="4149124" y="2137915"/>
                  <a:pt x="4157983" y="2148435"/>
                  <a:pt x="4156321" y="2160063"/>
                </a:cubicBezTo>
                <a:cubicBezTo>
                  <a:pt x="4154661" y="2171136"/>
                  <a:pt x="4142480" y="2178888"/>
                  <a:pt x="4129745" y="2176673"/>
                </a:cubicBezTo>
                <a:cubicBezTo>
                  <a:pt x="4117011" y="2174458"/>
                  <a:pt x="4108152" y="2163938"/>
                  <a:pt x="4109813" y="2152311"/>
                </a:cubicBezTo>
                <a:cubicBezTo>
                  <a:pt x="4111474" y="2141238"/>
                  <a:pt x="4123101" y="2133486"/>
                  <a:pt x="4136389" y="2135701"/>
                </a:cubicBezTo>
                <a:close/>
                <a:moveTo>
                  <a:pt x="20593014" y="2134593"/>
                </a:moveTo>
                <a:cubicBezTo>
                  <a:pt x="20604086" y="2136254"/>
                  <a:pt x="20611838" y="2145667"/>
                  <a:pt x="20610730" y="2155633"/>
                </a:cubicBezTo>
                <a:cubicBezTo>
                  <a:pt x="20609624" y="2165599"/>
                  <a:pt x="20598550" y="2172243"/>
                  <a:pt x="20587478" y="2170582"/>
                </a:cubicBezTo>
                <a:cubicBezTo>
                  <a:pt x="20576402" y="2168921"/>
                  <a:pt x="20568650" y="2159509"/>
                  <a:pt x="20569758" y="2149543"/>
                </a:cubicBezTo>
                <a:cubicBezTo>
                  <a:pt x="20571418" y="2139576"/>
                  <a:pt x="20581940" y="2132932"/>
                  <a:pt x="20593014" y="2134593"/>
                </a:cubicBezTo>
                <a:close/>
                <a:moveTo>
                  <a:pt x="18193378" y="2133486"/>
                </a:moveTo>
                <a:cubicBezTo>
                  <a:pt x="18205560" y="2135701"/>
                  <a:pt x="18213866" y="2145667"/>
                  <a:pt x="18212204" y="2156187"/>
                </a:cubicBezTo>
                <a:cubicBezTo>
                  <a:pt x="18210543" y="2166707"/>
                  <a:pt x="18199469" y="2173905"/>
                  <a:pt x="18187289" y="2172244"/>
                </a:cubicBezTo>
                <a:cubicBezTo>
                  <a:pt x="18175108" y="2170029"/>
                  <a:pt x="18166803" y="2160063"/>
                  <a:pt x="18168463" y="2149543"/>
                </a:cubicBezTo>
                <a:cubicBezTo>
                  <a:pt x="18170124" y="2138470"/>
                  <a:pt x="18181198" y="2131272"/>
                  <a:pt x="18193378" y="2133486"/>
                </a:cubicBezTo>
                <a:close/>
                <a:moveTo>
                  <a:pt x="20389260" y="2132932"/>
                </a:moveTo>
                <a:cubicBezTo>
                  <a:pt x="20400334" y="2134593"/>
                  <a:pt x="20408086" y="2144006"/>
                  <a:pt x="20406426" y="2153972"/>
                </a:cubicBezTo>
                <a:cubicBezTo>
                  <a:pt x="20404764" y="2163938"/>
                  <a:pt x="20394242" y="2170582"/>
                  <a:pt x="20383170" y="2168921"/>
                </a:cubicBezTo>
                <a:cubicBezTo>
                  <a:pt x="20372096" y="2167260"/>
                  <a:pt x="20364346" y="2157848"/>
                  <a:pt x="20366006" y="2147882"/>
                </a:cubicBezTo>
                <a:cubicBezTo>
                  <a:pt x="20367668" y="2137915"/>
                  <a:pt x="20378186" y="2131271"/>
                  <a:pt x="20389260" y="2132932"/>
                </a:cubicBezTo>
                <a:close/>
                <a:moveTo>
                  <a:pt x="944622" y="2132379"/>
                </a:moveTo>
                <a:cubicBezTo>
                  <a:pt x="956249" y="2134040"/>
                  <a:pt x="964555" y="2144560"/>
                  <a:pt x="962894" y="2155080"/>
                </a:cubicBezTo>
                <a:cubicBezTo>
                  <a:pt x="961232" y="2165599"/>
                  <a:pt x="950159" y="2172797"/>
                  <a:pt x="938532" y="2170582"/>
                </a:cubicBezTo>
                <a:cubicBezTo>
                  <a:pt x="926905" y="2168921"/>
                  <a:pt x="918600" y="2158401"/>
                  <a:pt x="920262" y="2147882"/>
                </a:cubicBezTo>
                <a:cubicBezTo>
                  <a:pt x="921923" y="2137362"/>
                  <a:pt x="932995" y="2130718"/>
                  <a:pt x="944622" y="2132379"/>
                </a:cubicBezTo>
                <a:close/>
                <a:moveTo>
                  <a:pt x="40573" y="2131271"/>
                </a:moveTo>
                <a:cubicBezTo>
                  <a:pt x="52200" y="2132932"/>
                  <a:pt x="59952" y="2142899"/>
                  <a:pt x="58291" y="2152865"/>
                </a:cubicBezTo>
                <a:cubicBezTo>
                  <a:pt x="56630" y="2162831"/>
                  <a:pt x="46110" y="2169475"/>
                  <a:pt x="35036" y="2167814"/>
                </a:cubicBezTo>
                <a:cubicBezTo>
                  <a:pt x="23407" y="2166153"/>
                  <a:pt x="15658" y="2156187"/>
                  <a:pt x="17319" y="2146221"/>
                </a:cubicBezTo>
                <a:cubicBezTo>
                  <a:pt x="18426" y="2136254"/>
                  <a:pt x="28946" y="2129610"/>
                  <a:pt x="40573" y="2131271"/>
                </a:cubicBezTo>
                <a:close/>
                <a:moveTo>
                  <a:pt x="15892852" y="2129057"/>
                </a:moveTo>
                <a:cubicBezTo>
                  <a:pt x="15903926" y="2130718"/>
                  <a:pt x="15911124" y="2140131"/>
                  <a:pt x="15910016" y="2149543"/>
                </a:cubicBezTo>
                <a:cubicBezTo>
                  <a:pt x="15908909" y="2158955"/>
                  <a:pt x="15898389" y="2165600"/>
                  <a:pt x="15887315" y="2163939"/>
                </a:cubicBezTo>
                <a:cubicBezTo>
                  <a:pt x="15876242" y="2162278"/>
                  <a:pt x="15869045" y="2152865"/>
                  <a:pt x="15870152" y="2143453"/>
                </a:cubicBezTo>
                <a:cubicBezTo>
                  <a:pt x="15871813" y="2134040"/>
                  <a:pt x="15881778" y="2127396"/>
                  <a:pt x="15892852" y="2129057"/>
                </a:cubicBezTo>
                <a:close/>
                <a:moveTo>
                  <a:pt x="4005327" y="2128503"/>
                </a:moveTo>
                <a:cubicBezTo>
                  <a:pt x="4016954" y="2130165"/>
                  <a:pt x="4024705" y="2140131"/>
                  <a:pt x="4023045" y="2150097"/>
                </a:cubicBezTo>
                <a:lnTo>
                  <a:pt x="4020928" y="2153218"/>
                </a:lnTo>
                <a:lnTo>
                  <a:pt x="4025781" y="2152311"/>
                </a:lnTo>
                <a:lnTo>
                  <a:pt x="4030411" y="2154853"/>
                </a:lnTo>
                <a:lnTo>
                  <a:pt x="4029132" y="2150459"/>
                </a:lnTo>
                <a:cubicBezTo>
                  <a:pt x="4030824" y="2139891"/>
                  <a:pt x="4041985" y="2132891"/>
                  <a:pt x="4054064" y="2134825"/>
                </a:cubicBezTo>
                <a:cubicBezTo>
                  <a:pt x="4066141" y="2136759"/>
                  <a:pt x="4074559" y="2146894"/>
                  <a:pt x="4072867" y="2157462"/>
                </a:cubicBezTo>
                <a:cubicBezTo>
                  <a:pt x="4071175" y="2168029"/>
                  <a:pt x="4060013" y="2175029"/>
                  <a:pt x="4047936" y="2173095"/>
                </a:cubicBezTo>
                <a:lnTo>
                  <a:pt x="4042843" y="2170270"/>
                </a:lnTo>
                <a:lnTo>
                  <a:pt x="4044051" y="2174458"/>
                </a:lnTo>
                <a:cubicBezTo>
                  <a:pt x="4042390" y="2184978"/>
                  <a:pt x="4031317" y="2191622"/>
                  <a:pt x="4019690" y="2189961"/>
                </a:cubicBezTo>
                <a:cubicBezTo>
                  <a:pt x="4008063" y="2188300"/>
                  <a:pt x="3999759" y="2178334"/>
                  <a:pt x="4001419" y="2167814"/>
                </a:cubicBezTo>
                <a:lnTo>
                  <a:pt x="4003865" y="2164186"/>
                </a:lnTo>
                <a:lnTo>
                  <a:pt x="3999237" y="2165046"/>
                </a:lnTo>
                <a:cubicBezTo>
                  <a:pt x="3987610" y="2163385"/>
                  <a:pt x="3979859" y="2153419"/>
                  <a:pt x="3981520" y="2143453"/>
                </a:cubicBezTo>
                <a:cubicBezTo>
                  <a:pt x="3983181" y="2133486"/>
                  <a:pt x="3993701" y="2126289"/>
                  <a:pt x="4005327" y="2128503"/>
                </a:cubicBezTo>
                <a:close/>
                <a:moveTo>
                  <a:pt x="15112168" y="2126842"/>
                </a:moveTo>
                <a:cubicBezTo>
                  <a:pt x="15123242" y="2128503"/>
                  <a:pt x="15130440" y="2137916"/>
                  <a:pt x="15129332" y="2147328"/>
                </a:cubicBezTo>
                <a:cubicBezTo>
                  <a:pt x="15127671" y="2156741"/>
                  <a:pt x="15117705" y="2163385"/>
                  <a:pt x="15106631" y="2161724"/>
                </a:cubicBezTo>
                <a:cubicBezTo>
                  <a:pt x="15095558" y="2160063"/>
                  <a:pt x="15088361" y="2150650"/>
                  <a:pt x="15089468" y="2141238"/>
                </a:cubicBezTo>
                <a:cubicBezTo>
                  <a:pt x="15091129" y="2131825"/>
                  <a:pt x="15101094" y="2125181"/>
                  <a:pt x="15112168" y="2126842"/>
                </a:cubicBezTo>
                <a:close/>
                <a:moveTo>
                  <a:pt x="13971042" y="2125735"/>
                </a:moveTo>
                <a:cubicBezTo>
                  <a:pt x="13982115" y="2127396"/>
                  <a:pt x="13989866" y="2136808"/>
                  <a:pt x="13988205" y="2146775"/>
                </a:cubicBezTo>
                <a:cubicBezTo>
                  <a:pt x="13986545" y="2156741"/>
                  <a:pt x="13976578" y="2162831"/>
                  <a:pt x="13965505" y="2161170"/>
                </a:cubicBezTo>
                <a:cubicBezTo>
                  <a:pt x="13954431" y="2159509"/>
                  <a:pt x="13946679" y="2150096"/>
                  <a:pt x="13948340" y="2140130"/>
                </a:cubicBezTo>
                <a:cubicBezTo>
                  <a:pt x="13949447" y="2130164"/>
                  <a:pt x="13959968" y="2123520"/>
                  <a:pt x="13971042" y="2125735"/>
                </a:cubicBezTo>
                <a:close/>
                <a:moveTo>
                  <a:pt x="13182053" y="2125181"/>
                </a:moveTo>
                <a:cubicBezTo>
                  <a:pt x="13193126" y="2126842"/>
                  <a:pt x="13200877" y="2136254"/>
                  <a:pt x="13199216" y="2146221"/>
                </a:cubicBezTo>
                <a:cubicBezTo>
                  <a:pt x="13197556" y="2156187"/>
                  <a:pt x="13187589" y="2162277"/>
                  <a:pt x="13176516" y="2160616"/>
                </a:cubicBezTo>
                <a:cubicBezTo>
                  <a:pt x="13165442" y="2158955"/>
                  <a:pt x="13157690" y="2149543"/>
                  <a:pt x="13159351" y="2139576"/>
                </a:cubicBezTo>
                <a:cubicBezTo>
                  <a:pt x="13161013" y="2129610"/>
                  <a:pt x="13170979" y="2122966"/>
                  <a:pt x="13182053" y="2125181"/>
                </a:cubicBezTo>
                <a:close/>
                <a:moveTo>
                  <a:pt x="16838056" y="2123585"/>
                </a:moveTo>
                <a:cubicBezTo>
                  <a:pt x="16849530" y="2125421"/>
                  <a:pt x="16857538" y="2134987"/>
                  <a:pt x="16855944" y="2144950"/>
                </a:cubicBezTo>
                <a:cubicBezTo>
                  <a:pt x="16854349" y="2154915"/>
                  <a:pt x="16843755" y="2161503"/>
                  <a:pt x="16832282" y="2159668"/>
                </a:cubicBezTo>
                <a:cubicBezTo>
                  <a:pt x="16820809" y="2157832"/>
                  <a:pt x="16812800" y="2148266"/>
                  <a:pt x="16814394" y="2138302"/>
                </a:cubicBezTo>
                <a:cubicBezTo>
                  <a:pt x="16815988" y="2128339"/>
                  <a:pt x="16826583" y="2121749"/>
                  <a:pt x="16838056" y="2123585"/>
                </a:cubicBezTo>
                <a:close/>
                <a:moveTo>
                  <a:pt x="2401339" y="2123520"/>
                </a:moveTo>
                <a:cubicBezTo>
                  <a:pt x="2412967" y="2125181"/>
                  <a:pt x="2421272" y="2135147"/>
                  <a:pt x="2419611" y="2145667"/>
                </a:cubicBezTo>
                <a:cubicBezTo>
                  <a:pt x="2417950" y="2156187"/>
                  <a:pt x="2407430" y="2162831"/>
                  <a:pt x="2395249" y="2161170"/>
                </a:cubicBezTo>
                <a:cubicBezTo>
                  <a:pt x="2383623" y="2159509"/>
                  <a:pt x="2375318" y="2149543"/>
                  <a:pt x="2376979" y="2139023"/>
                </a:cubicBezTo>
                <a:cubicBezTo>
                  <a:pt x="2379193" y="2128503"/>
                  <a:pt x="2389713" y="2121859"/>
                  <a:pt x="2401339" y="2123520"/>
                </a:cubicBezTo>
                <a:close/>
                <a:moveTo>
                  <a:pt x="484096" y="2122413"/>
                </a:moveTo>
                <a:cubicBezTo>
                  <a:pt x="495168" y="2124074"/>
                  <a:pt x="502920" y="2133486"/>
                  <a:pt x="501259" y="2143453"/>
                </a:cubicBezTo>
                <a:cubicBezTo>
                  <a:pt x="499598" y="2153419"/>
                  <a:pt x="489632" y="2160063"/>
                  <a:pt x="478005" y="2157848"/>
                </a:cubicBezTo>
                <a:cubicBezTo>
                  <a:pt x="466932" y="2156187"/>
                  <a:pt x="459180" y="2146775"/>
                  <a:pt x="460841" y="2136809"/>
                </a:cubicBezTo>
                <a:cubicBezTo>
                  <a:pt x="463056" y="2127396"/>
                  <a:pt x="473022" y="2120752"/>
                  <a:pt x="484096" y="2122413"/>
                </a:cubicBezTo>
                <a:close/>
                <a:moveTo>
                  <a:pt x="14366921" y="2121859"/>
                </a:moveTo>
                <a:cubicBezTo>
                  <a:pt x="14377994" y="2123520"/>
                  <a:pt x="14385745" y="2132932"/>
                  <a:pt x="14384084" y="2142898"/>
                </a:cubicBezTo>
                <a:cubicBezTo>
                  <a:pt x="14382424" y="2152865"/>
                  <a:pt x="14372457" y="2158955"/>
                  <a:pt x="14361384" y="2157294"/>
                </a:cubicBezTo>
                <a:cubicBezTo>
                  <a:pt x="14350310" y="2155633"/>
                  <a:pt x="14342558" y="2146221"/>
                  <a:pt x="14344219" y="2136254"/>
                </a:cubicBezTo>
                <a:cubicBezTo>
                  <a:pt x="14345881" y="2126288"/>
                  <a:pt x="14355847" y="2119644"/>
                  <a:pt x="14366921" y="2121859"/>
                </a:cubicBezTo>
                <a:close/>
                <a:moveTo>
                  <a:pt x="7310122" y="2120752"/>
                </a:moveTo>
                <a:cubicBezTo>
                  <a:pt x="7322301" y="2122966"/>
                  <a:pt x="7331158" y="2132933"/>
                  <a:pt x="7329496" y="2144006"/>
                </a:cubicBezTo>
                <a:cubicBezTo>
                  <a:pt x="7327821" y="2155080"/>
                  <a:pt x="7316206" y="2162277"/>
                  <a:pt x="7304015" y="2160063"/>
                </a:cubicBezTo>
                <a:cubicBezTo>
                  <a:pt x="7291838" y="2157848"/>
                  <a:pt x="7282973" y="2147882"/>
                  <a:pt x="7284635" y="2136808"/>
                </a:cubicBezTo>
                <a:cubicBezTo>
                  <a:pt x="7286294" y="2126288"/>
                  <a:pt x="7297376" y="2118537"/>
                  <a:pt x="7310122" y="2120752"/>
                </a:cubicBezTo>
                <a:close/>
                <a:moveTo>
                  <a:pt x="10005195" y="2115769"/>
                </a:moveTo>
                <a:cubicBezTo>
                  <a:pt x="10016270" y="2117429"/>
                  <a:pt x="10024021" y="2126842"/>
                  <a:pt x="10022362" y="2136808"/>
                </a:cubicBezTo>
                <a:cubicBezTo>
                  <a:pt x="10020700" y="2146774"/>
                  <a:pt x="10010178" y="2153418"/>
                  <a:pt x="9999104" y="2151758"/>
                </a:cubicBezTo>
                <a:cubicBezTo>
                  <a:pt x="9988030" y="2150096"/>
                  <a:pt x="9980276" y="2140684"/>
                  <a:pt x="9981938" y="2130718"/>
                </a:cubicBezTo>
                <a:cubicBezTo>
                  <a:pt x="9983599" y="2120198"/>
                  <a:pt x="9994120" y="2113554"/>
                  <a:pt x="10005195" y="2115769"/>
                </a:cubicBezTo>
                <a:close/>
                <a:moveTo>
                  <a:pt x="11735295" y="2115768"/>
                </a:moveTo>
                <a:cubicBezTo>
                  <a:pt x="11747476" y="2117429"/>
                  <a:pt x="11755781" y="2127949"/>
                  <a:pt x="11753567" y="2138469"/>
                </a:cubicBezTo>
                <a:cubicBezTo>
                  <a:pt x="11751905" y="2148989"/>
                  <a:pt x="11740832" y="2156187"/>
                  <a:pt x="11728651" y="2153972"/>
                </a:cubicBezTo>
                <a:cubicBezTo>
                  <a:pt x="11716471" y="2152311"/>
                  <a:pt x="11708166" y="2141791"/>
                  <a:pt x="11710380" y="2131271"/>
                </a:cubicBezTo>
                <a:cubicBezTo>
                  <a:pt x="11712594" y="2120751"/>
                  <a:pt x="11723667" y="2113554"/>
                  <a:pt x="11735295" y="2115768"/>
                </a:cubicBezTo>
                <a:close/>
                <a:moveTo>
                  <a:pt x="14170366" y="2114108"/>
                </a:moveTo>
                <a:cubicBezTo>
                  <a:pt x="14181439" y="2115769"/>
                  <a:pt x="14189190" y="2125181"/>
                  <a:pt x="14187529" y="2135148"/>
                </a:cubicBezTo>
                <a:cubicBezTo>
                  <a:pt x="14185869" y="2145114"/>
                  <a:pt x="14175902" y="2151204"/>
                  <a:pt x="14164829" y="2149543"/>
                </a:cubicBezTo>
                <a:cubicBezTo>
                  <a:pt x="14153755" y="2147882"/>
                  <a:pt x="14146003" y="2138470"/>
                  <a:pt x="14147664" y="2128504"/>
                </a:cubicBezTo>
                <a:cubicBezTo>
                  <a:pt x="14149326" y="2119091"/>
                  <a:pt x="14159292" y="2112447"/>
                  <a:pt x="14170366" y="2114108"/>
                </a:cubicBezTo>
                <a:close/>
                <a:moveTo>
                  <a:pt x="6386511" y="2112446"/>
                </a:moveTo>
                <a:cubicBezTo>
                  <a:pt x="6399241" y="2114661"/>
                  <a:pt x="6408100" y="2125181"/>
                  <a:pt x="6406437" y="2136808"/>
                </a:cubicBezTo>
                <a:cubicBezTo>
                  <a:pt x="6404779" y="2148435"/>
                  <a:pt x="6392604" y="2155633"/>
                  <a:pt x="6379860" y="2153972"/>
                </a:cubicBezTo>
                <a:cubicBezTo>
                  <a:pt x="6367134" y="2151757"/>
                  <a:pt x="6358273" y="2141238"/>
                  <a:pt x="6359936" y="2129610"/>
                </a:cubicBezTo>
                <a:cubicBezTo>
                  <a:pt x="6361590" y="2117983"/>
                  <a:pt x="6373773" y="2110785"/>
                  <a:pt x="6386511" y="2112446"/>
                </a:cubicBezTo>
                <a:close/>
                <a:moveTo>
                  <a:pt x="1772991" y="2110701"/>
                </a:moveTo>
                <a:cubicBezTo>
                  <a:pt x="1784765" y="2112587"/>
                  <a:pt x="1792940" y="2122682"/>
                  <a:pt x="1791248" y="2133251"/>
                </a:cubicBezTo>
                <a:cubicBezTo>
                  <a:pt x="1789556" y="2143818"/>
                  <a:pt x="1778638" y="2150856"/>
                  <a:pt x="1766863" y="2148971"/>
                </a:cubicBezTo>
                <a:cubicBezTo>
                  <a:pt x="1755089" y="2147085"/>
                  <a:pt x="1746914" y="2136990"/>
                  <a:pt x="1748606" y="2126423"/>
                </a:cubicBezTo>
                <a:cubicBezTo>
                  <a:pt x="1750298" y="2115854"/>
                  <a:pt x="1761216" y="2108816"/>
                  <a:pt x="1772991" y="2110701"/>
                </a:cubicBezTo>
                <a:close/>
                <a:moveTo>
                  <a:pt x="20801194" y="2109124"/>
                </a:moveTo>
                <a:cubicBezTo>
                  <a:pt x="20812270" y="2110785"/>
                  <a:pt x="20820022" y="2120198"/>
                  <a:pt x="20818914" y="2130164"/>
                </a:cubicBezTo>
                <a:cubicBezTo>
                  <a:pt x="20817254" y="2140130"/>
                  <a:pt x="20806732" y="2146774"/>
                  <a:pt x="20795658" y="2145113"/>
                </a:cubicBezTo>
                <a:cubicBezTo>
                  <a:pt x="20784586" y="2143452"/>
                  <a:pt x="20776834" y="2134040"/>
                  <a:pt x="20777942" y="2124074"/>
                </a:cubicBezTo>
                <a:cubicBezTo>
                  <a:pt x="20779602" y="2114107"/>
                  <a:pt x="20790122" y="2107463"/>
                  <a:pt x="20801194" y="2109124"/>
                </a:cubicBezTo>
                <a:close/>
                <a:moveTo>
                  <a:pt x="20232570" y="2108571"/>
                </a:moveTo>
                <a:cubicBezTo>
                  <a:pt x="20244750" y="2110232"/>
                  <a:pt x="20252502" y="2120752"/>
                  <a:pt x="20250842" y="2131272"/>
                </a:cubicBezTo>
                <a:cubicBezTo>
                  <a:pt x="20249180" y="2141791"/>
                  <a:pt x="20238106" y="2148989"/>
                  <a:pt x="20226480" y="2146775"/>
                </a:cubicBezTo>
                <a:cubicBezTo>
                  <a:pt x="20214298" y="2145114"/>
                  <a:pt x="20206546" y="2134594"/>
                  <a:pt x="20208208" y="2124074"/>
                </a:cubicBezTo>
                <a:cubicBezTo>
                  <a:pt x="20209870" y="2114108"/>
                  <a:pt x="20220942" y="2106910"/>
                  <a:pt x="20232570" y="2108571"/>
                </a:cubicBezTo>
                <a:close/>
                <a:moveTo>
                  <a:pt x="8705094" y="2108571"/>
                </a:moveTo>
                <a:cubicBezTo>
                  <a:pt x="8716168" y="2110232"/>
                  <a:pt x="8723366" y="2119644"/>
                  <a:pt x="8722257" y="2129057"/>
                </a:cubicBezTo>
                <a:cubicBezTo>
                  <a:pt x="8720599" y="2138470"/>
                  <a:pt x="8710632" y="2145114"/>
                  <a:pt x="8699556" y="2143453"/>
                </a:cubicBezTo>
                <a:cubicBezTo>
                  <a:pt x="8688482" y="2141792"/>
                  <a:pt x="8681284" y="2132379"/>
                  <a:pt x="8682391" y="2122967"/>
                </a:cubicBezTo>
                <a:cubicBezTo>
                  <a:pt x="8684052" y="2113554"/>
                  <a:pt x="8694020" y="2106910"/>
                  <a:pt x="8705094" y="2108571"/>
                </a:cubicBezTo>
                <a:close/>
                <a:moveTo>
                  <a:pt x="10760271" y="2107463"/>
                </a:moveTo>
                <a:cubicBezTo>
                  <a:pt x="10771898" y="2109124"/>
                  <a:pt x="10779650" y="2119091"/>
                  <a:pt x="10777988" y="2129057"/>
                </a:cubicBezTo>
                <a:cubicBezTo>
                  <a:pt x="10776328" y="2139023"/>
                  <a:pt x="10765808" y="2145667"/>
                  <a:pt x="10754181" y="2144006"/>
                </a:cubicBezTo>
                <a:cubicBezTo>
                  <a:pt x="10742553" y="2142345"/>
                  <a:pt x="10734802" y="2132379"/>
                  <a:pt x="10736463" y="2122413"/>
                </a:cubicBezTo>
                <a:cubicBezTo>
                  <a:pt x="10738124" y="2112446"/>
                  <a:pt x="10748644" y="2105249"/>
                  <a:pt x="10760271" y="2107463"/>
                </a:cubicBezTo>
                <a:close/>
                <a:moveTo>
                  <a:pt x="8234399" y="2105803"/>
                </a:moveTo>
                <a:cubicBezTo>
                  <a:pt x="8245472" y="2107464"/>
                  <a:pt x="8253227" y="2116876"/>
                  <a:pt x="8251564" y="2126843"/>
                </a:cubicBezTo>
                <a:cubicBezTo>
                  <a:pt x="8249912" y="2136809"/>
                  <a:pt x="8239940" y="2143453"/>
                  <a:pt x="8228310" y="2141238"/>
                </a:cubicBezTo>
                <a:cubicBezTo>
                  <a:pt x="8217244" y="2139577"/>
                  <a:pt x="8209478" y="2130165"/>
                  <a:pt x="8211143" y="2120199"/>
                </a:cubicBezTo>
                <a:cubicBezTo>
                  <a:pt x="8212811" y="2110232"/>
                  <a:pt x="8223320" y="2104142"/>
                  <a:pt x="8234399" y="2105803"/>
                </a:cubicBezTo>
                <a:close/>
                <a:moveTo>
                  <a:pt x="3010954" y="2104695"/>
                </a:moveTo>
                <a:cubicBezTo>
                  <a:pt x="3022581" y="2106356"/>
                  <a:pt x="3030333" y="2116323"/>
                  <a:pt x="3028672" y="2126289"/>
                </a:cubicBezTo>
                <a:cubicBezTo>
                  <a:pt x="3027010" y="2136255"/>
                  <a:pt x="3016491" y="2142899"/>
                  <a:pt x="3004864" y="2141238"/>
                </a:cubicBezTo>
                <a:cubicBezTo>
                  <a:pt x="2993237" y="2139577"/>
                  <a:pt x="2985486" y="2129611"/>
                  <a:pt x="2987147" y="2119645"/>
                </a:cubicBezTo>
                <a:cubicBezTo>
                  <a:pt x="2988808" y="2109678"/>
                  <a:pt x="2999327" y="2103034"/>
                  <a:pt x="3010954" y="2104695"/>
                </a:cubicBezTo>
                <a:close/>
                <a:moveTo>
                  <a:pt x="17655205" y="2102481"/>
                </a:moveTo>
                <a:cubicBezTo>
                  <a:pt x="17666833" y="2104142"/>
                  <a:pt x="17675138" y="2114662"/>
                  <a:pt x="17673477" y="2125181"/>
                </a:cubicBezTo>
                <a:cubicBezTo>
                  <a:pt x="17671815" y="2135701"/>
                  <a:pt x="17660742" y="2142899"/>
                  <a:pt x="17649115" y="2140685"/>
                </a:cubicBezTo>
                <a:cubicBezTo>
                  <a:pt x="17637488" y="2139023"/>
                  <a:pt x="17629182" y="2128504"/>
                  <a:pt x="17630844" y="2117984"/>
                </a:cubicBezTo>
                <a:cubicBezTo>
                  <a:pt x="17632505" y="2108018"/>
                  <a:pt x="17643024" y="2100820"/>
                  <a:pt x="17655205" y="2102481"/>
                </a:cubicBezTo>
                <a:close/>
                <a:moveTo>
                  <a:pt x="1102570" y="2102480"/>
                </a:moveTo>
                <a:cubicBezTo>
                  <a:pt x="1113643" y="2104141"/>
                  <a:pt x="1120841" y="2113554"/>
                  <a:pt x="1119734" y="2122966"/>
                </a:cubicBezTo>
                <a:lnTo>
                  <a:pt x="1116321" y="2127920"/>
                </a:lnTo>
                <a:lnTo>
                  <a:pt x="1128055" y="2134593"/>
                </a:lnTo>
                <a:cubicBezTo>
                  <a:pt x="1131447" y="2138746"/>
                  <a:pt x="1133108" y="2144006"/>
                  <a:pt x="1132277" y="2149543"/>
                </a:cubicBezTo>
                <a:cubicBezTo>
                  <a:pt x="1130616" y="2160063"/>
                  <a:pt x="1119542" y="2167260"/>
                  <a:pt x="1107362" y="2165599"/>
                </a:cubicBezTo>
                <a:cubicBezTo>
                  <a:pt x="1095181" y="2163385"/>
                  <a:pt x="1086876" y="2153418"/>
                  <a:pt x="1088537" y="2142345"/>
                </a:cubicBezTo>
                <a:lnTo>
                  <a:pt x="1093393" y="2135331"/>
                </a:lnTo>
                <a:lnTo>
                  <a:pt x="1083885" y="2130026"/>
                </a:lnTo>
                <a:cubicBezTo>
                  <a:pt x="1080839" y="2126288"/>
                  <a:pt x="1079317" y="2121582"/>
                  <a:pt x="1079871" y="2116875"/>
                </a:cubicBezTo>
                <a:cubicBezTo>
                  <a:pt x="1081531" y="2107463"/>
                  <a:pt x="1091497" y="2100819"/>
                  <a:pt x="1102570" y="2102480"/>
                </a:cubicBezTo>
                <a:close/>
                <a:moveTo>
                  <a:pt x="21592954" y="2101926"/>
                </a:moveTo>
                <a:cubicBezTo>
                  <a:pt x="21604582" y="2103587"/>
                  <a:pt x="21612332" y="2113554"/>
                  <a:pt x="21610672" y="2123520"/>
                </a:cubicBezTo>
                <a:cubicBezTo>
                  <a:pt x="21609010" y="2133486"/>
                  <a:pt x="21598490" y="2140684"/>
                  <a:pt x="21586862" y="2138469"/>
                </a:cubicBezTo>
                <a:cubicBezTo>
                  <a:pt x="21575236" y="2136808"/>
                  <a:pt x="21567486" y="2126842"/>
                  <a:pt x="21569146" y="2116876"/>
                </a:cubicBezTo>
                <a:cubicBezTo>
                  <a:pt x="21570806" y="2106909"/>
                  <a:pt x="21581326" y="2099712"/>
                  <a:pt x="21592954" y="2101926"/>
                </a:cubicBezTo>
                <a:close/>
                <a:moveTo>
                  <a:pt x="18417617" y="2100819"/>
                </a:moveTo>
                <a:cubicBezTo>
                  <a:pt x="18429799" y="2103034"/>
                  <a:pt x="18438105" y="2113000"/>
                  <a:pt x="18436443" y="2123520"/>
                </a:cubicBezTo>
                <a:cubicBezTo>
                  <a:pt x="18434782" y="2134040"/>
                  <a:pt x="18423708" y="2141238"/>
                  <a:pt x="18411528" y="2139577"/>
                </a:cubicBezTo>
                <a:cubicBezTo>
                  <a:pt x="18399347" y="2137362"/>
                  <a:pt x="18391042" y="2127396"/>
                  <a:pt x="18392702" y="2116876"/>
                </a:cubicBezTo>
                <a:cubicBezTo>
                  <a:pt x="18394363" y="2106356"/>
                  <a:pt x="18405437" y="2099158"/>
                  <a:pt x="18417617" y="2100819"/>
                </a:cubicBezTo>
                <a:close/>
                <a:moveTo>
                  <a:pt x="8899452" y="2100266"/>
                </a:moveTo>
                <a:cubicBezTo>
                  <a:pt x="8910526" y="2101927"/>
                  <a:pt x="8917723" y="2111339"/>
                  <a:pt x="8916617" y="2120752"/>
                </a:cubicBezTo>
                <a:cubicBezTo>
                  <a:pt x="8914958" y="2130165"/>
                  <a:pt x="8904989" y="2136809"/>
                  <a:pt x="8893915" y="2135148"/>
                </a:cubicBezTo>
                <a:cubicBezTo>
                  <a:pt x="8882839" y="2133486"/>
                  <a:pt x="8875641" y="2124074"/>
                  <a:pt x="8876748" y="2114662"/>
                </a:cubicBezTo>
                <a:cubicBezTo>
                  <a:pt x="8878410" y="2104695"/>
                  <a:pt x="8888377" y="2098605"/>
                  <a:pt x="8899452" y="2100266"/>
                </a:cubicBezTo>
                <a:close/>
                <a:moveTo>
                  <a:pt x="6971197" y="2100266"/>
                </a:moveTo>
                <a:cubicBezTo>
                  <a:pt x="6983930" y="2102481"/>
                  <a:pt x="6992792" y="2113001"/>
                  <a:pt x="6990579" y="2124074"/>
                </a:cubicBezTo>
                <a:cubicBezTo>
                  <a:pt x="6988918" y="2135148"/>
                  <a:pt x="6977281" y="2142899"/>
                  <a:pt x="6964567" y="2140684"/>
                </a:cubicBezTo>
                <a:cubicBezTo>
                  <a:pt x="6951835" y="2138470"/>
                  <a:pt x="6942980" y="2127950"/>
                  <a:pt x="6945198" y="2116876"/>
                </a:cubicBezTo>
                <a:cubicBezTo>
                  <a:pt x="6947410" y="2105803"/>
                  <a:pt x="6959030" y="2098605"/>
                  <a:pt x="6971197" y="2100266"/>
                </a:cubicBezTo>
                <a:close/>
                <a:moveTo>
                  <a:pt x="19665050" y="2099712"/>
                </a:moveTo>
                <a:cubicBezTo>
                  <a:pt x="19677230" y="2101927"/>
                  <a:pt x="19686090" y="2112447"/>
                  <a:pt x="19684430" y="2122967"/>
                </a:cubicBezTo>
                <a:cubicBezTo>
                  <a:pt x="19682768" y="2133487"/>
                  <a:pt x="19671142" y="2141238"/>
                  <a:pt x="19658962" y="2139023"/>
                </a:cubicBezTo>
                <a:cubicBezTo>
                  <a:pt x="19646778" y="2136809"/>
                  <a:pt x="19637922" y="2126289"/>
                  <a:pt x="19639582" y="2115769"/>
                </a:cubicBezTo>
                <a:cubicBezTo>
                  <a:pt x="19641242" y="2104695"/>
                  <a:pt x="19652870" y="2097498"/>
                  <a:pt x="19665050" y="2099712"/>
                </a:cubicBezTo>
                <a:close/>
                <a:moveTo>
                  <a:pt x="11342739" y="2099159"/>
                </a:moveTo>
                <a:cubicBezTo>
                  <a:pt x="11354366" y="2100820"/>
                  <a:pt x="11362671" y="2110786"/>
                  <a:pt x="11361009" y="2121306"/>
                </a:cubicBezTo>
                <a:cubicBezTo>
                  <a:pt x="11359349" y="2131826"/>
                  <a:pt x="11348829" y="2138470"/>
                  <a:pt x="11336648" y="2136809"/>
                </a:cubicBezTo>
                <a:cubicBezTo>
                  <a:pt x="11325021" y="2135148"/>
                  <a:pt x="11316716" y="2125181"/>
                  <a:pt x="11318377" y="2114662"/>
                </a:cubicBezTo>
                <a:cubicBezTo>
                  <a:pt x="11320038" y="2104142"/>
                  <a:pt x="11331111" y="2097498"/>
                  <a:pt x="11342739" y="2099159"/>
                </a:cubicBezTo>
                <a:close/>
                <a:moveTo>
                  <a:pt x="7848390" y="2096944"/>
                </a:moveTo>
                <a:cubicBezTo>
                  <a:pt x="7860018" y="2098605"/>
                  <a:pt x="7867773" y="2108571"/>
                  <a:pt x="7866112" y="2119091"/>
                </a:cubicBezTo>
                <a:cubicBezTo>
                  <a:pt x="7864452" y="2129611"/>
                  <a:pt x="7853926" y="2136255"/>
                  <a:pt x="7842297" y="2134040"/>
                </a:cubicBezTo>
                <a:cubicBezTo>
                  <a:pt x="7830666" y="2132379"/>
                  <a:pt x="7822925" y="2122413"/>
                  <a:pt x="7824583" y="2111893"/>
                </a:cubicBezTo>
                <a:cubicBezTo>
                  <a:pt x="7826245" y="2101374"/>
                  <a:pt x="7836761" y="2095283"/>
                  <a:pt x="7848390" y="2096944"/>
                </a:cubicBezTo>
                <a:close/>
                <a:moveTo>
                  <a:pt x="4113719" y="2096943"/>
                </a:moveTo>
                <a:cubicBezTo>
                  <a:pt x="4126453" y="2099158"/>
                  <a:pt x="4134758" y="2109678"/>
                  <a:pt x="4133097" y="2120751"/>
                </a:cubicBezTo>
                <a:cubicBezTo>
                  <a:pt x="4131436" y="2131825"/>
                  <a:pt x="4119809" y="2139023"/>
                  <a:pt x="4107075" y="2137362"/>
                </a:cubicBezTo>
                <a:lnTo>
                  <a:pt x="4100103" y="2133396"/>
                </a:lnTo>
                <a:lnTo>
                  <a:pt x="4094993" y="2140961"/>
                </a:lnTo>
                <a:cubicBezTo>
                  <a:pt x="4090356" y="2143868"/>
                  <a:pt x="4084404" y="2145113"/>
                  <a:pt x="4078314" y="2144006"/>
                </a:cubicBezTo>
                <a:cubicBezTo>
                  <a:pt x="4066133" y="2141792"/>
                  <a:pt x="4057829" y="2131825"/>
                  <a:pt x="4059490" y="2120752"/>
                </a:cubicBezTo>
                <a:cubicBezTo>
                  <a:pt x="4061152" y="2109678"/>
                  <a:pt x="4072778" y="2102481"/>
                  <a:pt x="4084959" y="2104695"/>
                </a:cubicBezTo>
                <a:lnTo>
                  <a:pt x="4091187" y="2108237"/>
                </a:lnTo>
                <a:lnTo>
                  <a:pt x="4096555" y="2100058"/>
                </a:lnTo>
                <a:cubicBezTo>
                  <a:pt x="4101261" y="2097082"/>
                  <a:pt x="4107352" y="2095836"/>
                  <a:pt x="4113719" y="2096943"/>
                </a:cubicBezTo>
                <a:close/>
                <a:moveTo>
                  <a:pt x="6163384" y="2096390"/>
                </a:moveTo>
                <a:cubicBezTo>
                  <a:pt x="6176118" y="2098605"/>
                  <a:pt x="6184977" y="2109125"/>
                  <a:pt x="6183316" y="2120752"/>
                </a:cubicBezTo>
                <a:cubicBezTo>
                  <a:pt x="6181655" y="2132379"/>
                  <a:pt x="6169475" y="2139577"/>
                  <a:pt x="6156741" y="2137916"/>
                </a:cubicBezTo>
                <a:cubicBezTo>
                  <a:pt x="6144008" y="2135701"/>
                  <a:pt x="6135148" y="2125181"/>
                  <a:pt x="6136810" y="2113554"/>
                </a:cubicBezTo>
                <a:cubicBezTo>
                  <a:pt x="6138470" y="2101927"/>
                  <a:pt x="6150651" y="2094729"/>
                  <a:pt x="6163384" y="2096390"/>
                </a:cubicBezTo>
                <a:close/>
                <a:moveTo>
                  <a:pt x="12151660" y="2095836"/>
                </a:moveTo>
                <a:cubicBezTo>
                  <a:pt x="12163840" y="2098051"/>
                  <a:pt x="12172145" y="2108017"/>
                  <a:pt x="12170485" y="2119091"/>
                </a:cubicBezTo>
                <a:cubicBezTo>
                  <a:pt x="12168824" y="2130164"/>
                  <a:pt x="12157196" y="2136808"/>
                  <a:pt x="12145016" y="2135147"/>
                </a:cubicBezTo>
                <a:cubicBezTo>
                  <a:pt x="12132835" y="2132933"/>
                  <a:pt x="12124530" y="2122966"/>
                  <a:pt x="12126191" y="2111893"/>
                </a:cubicBezTo>
                <a:cubicBezTo>
                  <a:pt x="12128406" y="2101373"/>
                  <a:pt x="12139479" y="2094175"/>
                  <a:pt x="12151660" y="2095836"/>
                </a:cubicBezTo>
                <a:close/>
                <a:moveTo>
                  <a:pt x="20116298" y="2094729"/>
                </a:moveTo>
                <a:lnTo>
                  <a:pt x="20122934" y="2098556"/>
                </a:lnTo>
                <a:lnTo>
                  <a:pt x="20136230" y="2095836"/>
                </a:lnTo>
                <a:cubicBezTo>
                  <a:pt x="20147858" y="2097497"/>
                  <a:pt x="20155610" y="2107464"/>
                  <a:pt x="20153948" y="2117430"/>
                </a:cubicBezTo>
                <a:cubicBezTo>
                  <a:pt x="20152286" y="2127396"/>
                  <a:pt x="20141766" y="2134040"/>
                  <a:pt x="20130138" y="2132379"/>
                </a:cubicBezTo>
                <a:lnTo>
                  <a:pt x="20127398" y="2130858"/>
                </a:lnTo>
                <a:lnTo>
                  <a:pt x="20126888" y="2131618"/>
                </a:lnTo>
                <a:cubicBezTo>
                  <a:pt x="20122250" y="2134594"/>
                  <a:pt x="20116298" y="2135977"/>
                  <a:pt x="20110208" y="2135147"/>
                </a:cubicBezTo>
                <a:cubicBezTo>
                  <a:pt x="20098026" y="2132933"/>
                  <a:pt x="20089168" y="2122413"/>
                  <a:pt x="20090830" y="2111339"/>
                </a:cubicBezTo>
                <a:cubicBezTo>
                  <a:pt x="20092490" y="2100266"/>
                  <a:pt x="20104118" y="2093068"/>
                  <a:pt x="20116298" y="2094729"/>
                </a:cubicBezTo>
                <a:close/>
                <a:moveTo>
                  <a:pt x="8515169" y="2093068"/>
                </a:moveTo>
                <a:cubicBezTo>
                  <a:pt x="8526242" y="2094729"/>
                  <a:pt x="8533439" y="2104141"/>
                  <a:pt x="8532335" y="2113554"/>
                </a:cubicBezTo>
                <a:cubicBezTo>
                  <a:pt x="8530674" y="2122966"/>
                  <a:pt x="8520705" y="2129610"/>
                  <a:pt x="8509634" y="2127949"/>
                </a:cubicBezTo>
                <a:cubicBezTo>
                  <a:pt x="8498560" y="2126288"/>
                  <a:pt x="8491357" y="2116876"/>
                  <a:pt x="8492466" y="2107463"/>
                </a:cubicBezTo>
                <a:cubicBezTo>
                  <a:pt x="8494125" y="2097497"/>
                  <a:pt x="8504092" y="2090853"/>
                  <a:pt x="8515169" y="2093068"/>
                </a:cubicBezTo>
                <a:close/>
                <a:moveTo>
                  <a:pt x="4366716" y="2091961"/>
                </a:moveTo>
                <a:cubicBezTo>
                  <a:pt x="4379453" y="2094176"/>
                  <a:pt x="4388311" y="2104695"/>
                  <a:pt x="4386649" y="2116323"/>
                </a:cubicBezTo>
                <a:cubicBezTo>
                  <a:pt x="4384987" y="2127396"/>
                  <a:pt x="4372808" y="2135148"/>
                  <a:pt x="4360074" y="2132933"/>
                </a:cubicBezTo>
                <a:cubicBezTo>
                  <a:pt x="4347339" y="2130718"/>
                  <a:pt x="4338483" y="2120198"/>
                  <a:pt x="4340142" y="2108571"/>
                </a:cubicBezTo>
                <a:cubicBezTo>
                  <a:pt x="4341804" y="2097498"/>
                  <a:pt x="4353987" y="2089746"/>
                  <a:pt x="4366716" y="2091961"/>
                </a:cubicBezTo>
                <a:close/>
                <a:moveTo>
                  <a:pt x="914881" y="2090853"/>
                </a:moveTo>
                <a:cubicBezTo>
                  <a:pt x="925953" y="2092514"/>
                  <a:pt x="933152" y="2101927"/>
                  <a:pt x="932045" y="2111339"/>
                </a:cubicBezTo>
                <a:cubicBezTo>
                  <a:pt x="930384" y="2120752"/>
                  <a:pt x="920417" y="2127396"/>
                  <a:pt x="909344" y="2125735"/>
                </a:cubicBezTo>
                <a:cubicBezTo>
                  <a:pt x="898272" y="2124074"/>
                  <a:pt x="891074" y="2114661"/>
                  <a:pt x="892181" y="2105249"/>
                </a:cubicBezTo>
                <a:cubicBezTo>
                  <a:pt x="893842" y="2095836"/>
                  <a:pt x="903808" y="2089192"/>
                  <a:pt x="914881" y="2090853"/>
                </a:cubicBezTo>
                <a:close/>
                <a:moveTo>
                  <a:pt x="5938600" y="2090300"/>
                </a:moveTo>
                <a:cubicBezTo>
                  <a:pt x="5951336" y="2092515"/>
                  <a:pt x="5960194" y="2103034"/>
                  <a:pt x="5958531" y="2114662"/>
                </a:cubicBezTo>
                <a:cubicBezTo>
                  <a:pt x="5956871" y="2126289"/>
                  <a:pt x="5944691" y="2133487"/>
                  <a:pt x="5931955" y="2131826"/>
                </a:cubicBezTo>
                <a:cubicBezTo>
                  <a:pt x="5919219" y="2129611"/>
                  <a:pt x="5910362" y="2119091"/>
                  <a:pt x="5912019" y="2107464"/>
                </a:cubicBezTo>
                <a:cubicBezTo>
                  <a:pt x="5914237" y="2095837"/>
                  <a:pt x="5925864" y="2088085"/>
                  <a:pt x="5938600" y="2090300"/>
                </a:cubicBezTo>
                <a:close/>
                <a:moveTo>
                  <a:pt x="13371410" y="2089192"/>
                </a:moveTo>
                <a:cubicBezTo>
                  <a:pt x="13382484" y="2090853"/>
                  <a:pt x="13389682" y="2100265"/>
                  <a:pt x="13388020" y="2109678"/>
                </a:cubicBezTo>
                <a:cubicBezTo>
                  <a:pt x="13386359" y="2119091"/>
                  <a:pt x="13376393" y="2125735"/>
                  <a:pt x="13365873" y="2124074"/>
                </a:cubicBezTo>
                <a:cubicBezTo>
                  <a:pt x="13354800" y="2122413"/>
                  <a:pt x="13347602" y="2113000"/>
                  <a:pt x="13349263" y="2103588"/>
                </a:cubicBezTo>
                <a:cubicBezTo>
                  <a:pt x="13350370" y="2094175"/>
                  <a:pt x="13360336" y="2087531"/>
                  <a:pt x="13371410" y="2089192"/>
                </a:cubicBezTo>
                <a:close/>
                <a:moveTo>
                  <a:pt x="1294136" y="2088639"/>
                </a:moveTo>
                <a:cubicBezTo>
                  <a:pt x="1305208" y="2090300"/>
                  <a:pt x="1312406" y="2099713"/>
                  <a:pt x="1311299" y="2109125"/>
                </a:cubicBezTo>
                <a:cubicBezTo>
                  <a:pt x="1309638" y="2119091"/>
                  <a:pt x="1299672" y="2125182"/>
                  <a:pt x="1288599" y="2123521"/>
                </a:cubicBezTo>
                <a:cubicBezTo>
                  <a:pt x="1277526" y="2121860"/>
                  <a:pt x="1270328" y="2112447"/>
                  <a:pt x="1271435" y="2103034"/>
                </a:cubicBezTo>
                <a:cubicBezTo>
                  <a:pt x="1273097" y="2093622"/>
                  <a:pt x="1283062" y="2086978"/>
                  <a:pt x="1294136" y="2088639"/>
                </a:cubicBezTo>
                <a:close/>
                <a:moveTo>
                  <a:pt x="14923365" y="2088085"/>
                </a:moveTo>
                <a:cubicBezTo>
                  <a:pt x="14934439" y="2089746"/>
                  <a:pt x="14941637" y="2099159"/>
                  <a:pt x="14939976" y="2108571"/>
                </a:cubicBezTo>
                <a:cubicBezTo>
                  <a:pt x="14938314" y="2117984"/>
                  <a:pt x="14928348" y="2124628"/>
                  <a:pt x="14917274" y="2122967"/>
                </a:cubicBezTo>
                <a:cubicBezTo>
                  <a:pt x="14906201" y="2121306"/>
                  <a:pt x="14899003" y="2111893"/>
                  <a:pt x="14900664" y="2102481"/>
                </a:cubicBezTo>
                <a:cubicBezTo>
                  <a:pt x="14902879" y="2093068"/>
                  <a:pt x="14912845" y="2086424"/>
                  <a:pt x="14923365" y="2088085"/>
                </a:cubicBezTo>
                <a:close/>
                <a:moveTo>
                  <a:pt x="1157781" y="2086424"/>
                </a:moveTo>
                <a:cubicBezTo>
                  <a:pt x="1163595" y="2087255"/>
                  <a:pt x="1168578" y="2090300"/>
                  <a:pt x="1171900" y="2094452"/>
                </a:cubicBezTo>
                <a:lnTo>
                  <a:pt x="1173070" y="2098585"/>
                </a:lnTo>
                <a:lnTo>
                  <a:pt x="1178512" y="2090162"/>
                </a:lnTo>
                <a:cubicBezTo>
                  <a:pt x="1182872" y="2087393"/>
                  <a:pt x="1188547" y="2086148"/>
                  <a:pt x="1194361" y="2086978"/>
                </a:cubicBezTo>
                <a:cubicBezTo>
                  <a:pt x="1200174" y="2087808"/>
                  <a:pt x="1205157" y="2090715"/>
                  <a:pt x="1208478" y="2094729"/>
                </a:cubicBezTo>
                <a:lnTo>
                  <a:pt x="1211572" y="2105455"/>
                </a:lnTo>
                <a:lnTo>
                  <a:pt x="1226512" y="2102480"/>
                </a:lnTo>
                <a:cubicBezTo>
                  <a:pt x="1232325" y="2103310"/>
                  <a:pt x="1237170" y="2106217"/>
                  <a:pt x="1240353" y="2110162"/>
                </a:cubicBezTo>
                <a:lnTo>
                  <a:pt x="1241590" y="2114599"/>
                </a:lnTo>
                <a:lnTo>
                  <a:pt x="1243378" y="2111947"/>
                </a:lnTo>
                <a:cubicBezTo>
                  <a:pt x="1247561" y="2109268"/>
                  <a:pt x="1252941" y="2108058"/>
                  <a:pt x="1258526" y="2108952"/>
                </a:cubicBezTo>
                <a:cubicBezTo>
                  <a:pt x="1269697" y="2110740"/>
                  <a:pt x="1277461" y="2120266"/>
                  <a:pt x="1275867" y="2130229"/>
                </a:cubicBezTo>
                <a:cubicBezTo>
                  <a:pt x="1274273" y="2140194"/>
                  <a:pt x="1263924" y="2146822"/>
                  <a:pt x="1252752" y="2145034"/>
                </a:cubicBezTo>
                <a:cubicBezTo>
                  <a:pt x="1247167" y="2144140"/>
                  <a:pt x="1242433" y="2141311"/>
                  <a:pt x="1239295" y="2137461"/>
                </a:cubicBezTo>
                <a:lnTo>
                  <a:pt x="1238043" y="2133039"/>
                </a:lnTo>
                <a:lnTo>
                  <a:pt x="1236062" y="2135909"/>
                </a:lnTo>
                <a:cubicBezTo>
                  <a:pt x="1231772" y="2138608"/>
                  <a:pt x="1226235" y="2139854"/>
                  <a:pt x="1220421" y="2139023"/>
                </a:cubicBezTo>
                <a:cubicBezTo>
                  <a:pt x="1214608" y="2138192"/>
                  <a:pt x="1209763" y="2135286"/>
                  <a:pt x="1206579" y="2131341"/>
                </a:cubicBezTo>
                <a:lnTo>
                  <a:pt x="1203857" y="2121568"/>
                </a:lnTo>
                <a:lnTo>
                  <a:pt x="1188823" y="2124628"/>
                </a:lnTo>
                <a:cubicBezTo>
                  <a:pt x="1183010" y="2123797"/>
                  <a:pt x="1178027" y="2120891"/>
                  <a:pt x="1174705" y="2116877"/>
                </a:cubicBezTo>
                <a:lnTo>
                  <a:pt x="1173543" y="2112848"/>
                </a:lnTo>
                <a:lnTo>
                  <a:pt x="1167609" y="2121651"/>
                </a:lnTo>
                <a:cubicBezTo>
                  <a:pt x="1163180" y="2124489"/>
                  <a:pt x="1157505" y="2125735"/>
                  <a:pt x="1151691" y="2124628"/>
                </a:cubicBezTo>
                <a:cubicBezTo>
                  <a:pt x="1140065" y="2122966"/>
                  <a:pt x="1131760" y="2112447"/>
                  <a:pt x="1133421" y="2101927"/>
                </a:cubicBezTo>
                <a:cubicBezTo>
                  <a:pt x="1135082" y="2091407"/>
                  <a:pt x="1146154" y="2084763"/>
                  <a:pt x="1157781" y="2086424"/>
                </a:cubicBezTo>
                <a:close/>
                <a:moveTo>
                  <a:pt x="5714367" y="2086423"/>
                </a:moveTo>
                <a:cubicBezTo>
                  <a:pt x="5727100" y="2088638"/>
                  <a:pt x="5735961" y="2099158"/>
                  <a:pt x="5734297" y="2110785"/>
                </a:cubicBezTo>
                <a:cubicBezTo>
                  <a:pt x="5732634" y="2122412"/>
                  <a:pt x="5720452" y="2129610"/>
                  <a:pt x="5707724" y="2127949"/>
                </a:cubicBezTo>
                <a:cubicBezTo>
                  <a:pt x="5694993" y="2125734"/>
                  <a:pt x="5686132" y="2115215"/>
                  <a:pt x="5687794" y="2103587"/>
                </a:cubicBezTo>
                <a:cubicBezTo>
                  <a:pt x="5689456" y="2091960"/>
                  <a:pt x="5701085" y="2084762"/>
                  <a:pt x="5714367" y="2086423"/>
                </a:cubicBezTo>
                <a:close/>
                <a:moveTo>
                  <a:pt x="16562248" y="2083102"/>
                </a:moveTo>
                <a:cubicBezTo>
                  <a:pt x="16573322" y="2084763"/>
                  <a:pt x="16581073" y="2094175"/>
                  <a:pt x="16579412" y="2104142"/>
                </a:cubicBezTo>
                <a:cubicBezTo>
                  <a:pt x="16577752" y="2114108"/>
                  <a:pt x="16567785" y="2120752"/>
                  <a:pt x="16556157" y="2118537"/>
                </a:cubicBezTo>
                <a:cubicBezTo>
                  <a:pt x="16545084" y="2116876"/>
                  <a:pt x="16537333" y="2107464"/>
                  <a:pt x="16538994" y="2097497"/>
                </a:cubicBezTo>
                <a:cubicBezTo>
                  <a:pt x="16540654" y="2087531"/>
                  <a:pt x="16551175" y="2081441"/>
                  <a:pt x="16562248" y="2083102"/>
                </a:cubicBezTo>
                <a:close/>
                <a:moveTo>
                  <a:pt x="13565751" y="2082548"/>
                </a:moveTo>
                <a:cubicBezTo>
                  <a:pt x="13576825" y="2084209"/>
                  <a:pt x="13584021" y="2093621"/>
                  <a:pt x="13582361" y="2103034"/>
                </a:cubicBezTo>
                <a:cubicBezTo>
                  <a:pt x="13580700" y="2112446"/>
                  <a:pt x="13570734" y="2119091"/>
                  <a:pt x="13560214" y="2117430"/>
                </a:cubicBezTo>
                <a:cubicBezTo>
                  <a:pt x="13549141" y="2115769"/>
                  <a:pt x="13541943" y="2106356"/>
                  <a:pt x="13543604" y="2096944"/>
                </a:cubicBezTo>
                <a:cubicBezTo>
                  <a:pt x="13545264" y="2086977"/>
                  <a:pt x="13555230" y="2080887"/>
                  <a:pt x="13565751" y="2082548"/>
                </a:cubicBezTo>
                <a:close/>
                <a:moveTo>
                  <a:pt x="16096052" y="2081994"/>
                </a:moveTo>
                <a:cubicBezTo>
                  <a:pt x="16107126" y="2083655"/>
                  <a:pt x="16114323" y="2093068"/>
                  <a:pt x="16113215" y="2102480"/>
                </a:cubicBezTo>
                <a:cubicBezTo>
                  <a:pt x="16111554" y="2111892"/>
                  <a:pt x="16101589" y="2118537"/>
                  <a:pt x="16090516" y="2116876"/>
                </a:cubicBezTo>
                <a:cubicBezTo>
                  <a:pt x="16079442" y="2115215"/>
                  <a:pt x="16072244" y="2105802"/>
                  <a:pt x="16073351" y="2096390"/>
                </a:cubicBezTo>
                <a:cubicBezTo>
                  <a:pt x="16075012" y="2086977"/>
                  <a:pt x="16084979" y="2080333"/>
                  <a:pt x="16096052" y="2081994"/>
                </a:cubicBezTo>
                <a:close/>
                <a:moveTo>
                  <a:pt x="9095469" y="2081441"/>
                </a:moveTo>
                <a:cubicBezTo>
                  <a:pt x="9106544" y="2083102"/>
                  <a:pt x="9113743" y="2092514"/>
                  <a:pt x="9112637" y="2101927"/>
                </a:cubicBezTo>
                <a:cubicBezTo>
                  <a:pt x="9110974" y="2111339"/>
                  <a:pt x="9101007" y="2117983"/>
                  <a:pt x="9089934" y="2116322"/>
                </a:cubicBezTo>
                <a:cubicBezTo>
                  <a:pt x="9078858" y="2114661"/>
                  <a:pt x="9071660" y="2105249"/>
                  <a:pt x="9072766" y="2095836"/>
                </a:cubicBezTo>
                <a:cubicBezTo>
                  <a:pt x="9074428" y="2085870"/>
                  <a:pt x="9084395" y="2079226"/>
                  <a:pt x="9095469" y="2081441"/>
                </a:cubicBezTo>
                <a:close/>
                <a:moveTo>
                  <a:pt x="5490128" y="2081441"/>
                </a:moveTo>
                <a:cubicBezTo>
                  <a:pt x="5502863" y="2083656"/>
                  <a:pt x="5511724" y="2094176"/>
                  <a:pt x="5510062" y="2105803"/>
                </a:cubicBezTo>
                <a:cubicBezTo>
                  <a:pt x="5508400" y="2117430"/>
                  <a:pt x="5496221" y="2124628"/>
                  <a:pt x="5483487" y="2122413"/>
                </a:cubicBezTo>
                <a:cubicBezTo>
                  <a:pt x="5470752" y="2120198"/>
                  <a:pt x="5461894" y="2109678"/>
                  <a:pt x="5463553" y="2098051"/>
                </a:cubicBezTo>
                <a:cubicBezTo>
                  <a:pt x="5465217" y="2086978"/>
                  <a:pt x="5476839" y="2079780"/>
                  <a:pt x="5490128" y="2081441"/>
                </a:cubicBezTo>
                <a:close/>
                <a:moveTo>
                  <a:pt x="10208410" y="2081440"/>
                </a:moveTo>
                <a:cubicBezTo>
                  <a:pt x="10219485" y="2083101"/>
                  <a:pt x="10227237" y="2092514"/>
                  <a:pt x="10225575" y="2102480"/>
                </a:cubicBezTo>
                <a:cubicBezTo>
                  <a:pt x="10223916" y="2112446"/>
                  <a:pt x="10213395" y="2119090"/>
                  <a:pt x="10202319" y="2117429"/>
                </a:cubicBezTo>
                <a:cubicBezTo>
                  <a:pt x="10191244" y="2115768"/>
                  <a:pt x="10183493" y="2106356"/>
                  <a:pt x="10185153" y="2096390"/>
                </a:cubicBezTo>
                <a:cubicBezTo>
                  <a:pt x="10187368" y="2086423"/>
                  <a:pt x="10197336" y="2079779"/>
                  <a:pt x="10208410" y="2081440"/>
                </a:cubicBezTo>
                <a:close/>
                <a:moveTo>
                  <a:pt x="298620" y="2079226"/>
                </a:moveTo>
                <a:cubicBezTo>
                  <a:pt x="309693" y="2080887"/>
                  <a:pt x="317445" y="2090299"/>
                  <a:pt x="315784" y="2100266"/>
                </a:cubicBezTo>
                <a:cubicBezTo>
                  <a:pt x="314122" y="2110232"/>
                  <a:pt x="304156" y="2116876"/>
                  <a:pt x="292529" y="2114661"/>
                </a:cubicBezTo>
                <a:cubicBezTo>
                  <a:pt x="281456" y="2113000"/>
                  <a:pt x="273705" y="2103588"/>
                  <a:pt x="275366" y="2093622"/>
                </a:cubicBezTo>
                <a:cubicBezTo>
                  <a:pt x="277026" y="2083655"/>
                  <a:pt x="287547" y="2077565"/>
                  <a:pt x="298620" y="2079226"/>
                </a:cubicBezTo>
                <a:close/>
                <a:moveTo>
                  <a:pt x="19892974" y="2078339"/>
                </a:moveTo>
                <a:cubicBezTo>
                  <a:pt x="19905352" y="2080320"/>
                  <a:pt x="19913978" y="2090738"/>
                  <a:pt x="19912238" y="2101608"/>
                </a:cubicBezTo>
                <a:cubicBezTo>
                  <a:pt x="19910500" y="2112478"/>
                  <a:pt x="19899054" y="2119684"/>
                  <a:pt x="19886674" y="2117703"/>
                </a:cubicBezTo>
                <a:cubicBezTo>
                  <a:pt x="19874296" y="2115722"/>
                  <a:pt x="19865670" y="2105304"/>
                  <a:pt x="19867410" y="2094434"/>
                </a:cubicBezTo>
                <a:cubicBezTo>
                  <a:pt x="19869148" y="2083565"/>
                  <a:pt x="19880594" y="2076359"/>
                  <a:pt x="19892974" y="2078339"/>
                </a:cubicBezTo>
                <a:close/>
                <a:moveTo>
                  <a:pt x="12992696" y="2078119"/>
                </a:moveTo>
                <a:cubicBezTo>
                  <a:pt x="13003769" y="2079780"/>
                  <a:pt x="13011520" y="2089192"/>
                  <a:pt x="13009859" y="2099159"/>
                </a:cubicBezTo>
                <a:cubicBezTo>
                  <a:pt x="13009028" y="2104142"/>
                  <a:pt x="13006121" y="2108156"/>
                  <a:pt x="13002038" y="2110717"/>
                </a:cubicBezTo>
                <a:lnTo>
                  <a:pt x="12995414" y="2111980"/>
                </a:lnTo>
                <a:lnTo>
                  <a:pt x="13006675" y="2118191"/>
                </a:lnTo>
                <a:cubicBezTo>
                  <a:pt x="13009859" y="2121997"/>
                  <a:pt x="13011520" y="2126842"/>
                  <a:pt x="13010966" y="2131825"/>
                </a:cubicBezTo>
                <a:lnTo>
                  <a:pt x="13004938" y="2140636"/>
                </a:lnTo>
                <a:lnTo>
                  <a:pt x="13008734" y="2142777"/>
                </a:lnTo>
                <a:cubicBezTo>
                  <a:pt x="13011956" y="2146742"/>
                  <a:pt x="13013537" y="2151761"/>
                  <a:pt x="13012716" y="2156894"/>
                </a:cubicBezTo>
                <a:lnTo>
                  <a:pt x="13012324" y="2157476"/>
                </a:lnTo>
                <a:lnTo>
                  <a:pt x="13014011" y="2158402"/>
                </a:lnTo>
                <a:lnTo>
                  <a:pt x="13016786" y="2168023"/>
                </a:lnTo>
                <a:lnTo>
                  <a:pt x="13018925" y="2169198"/>
                </a:lnTo>
                <a:lnTo>
                  <a:pt x="13020877" y="2175980"/>
                </a:lnTo>
                <a:lnTo>
                  <a:pt x="13025016" y="2178334"/>
                </a:lnTo>
                <a:lnTo>
                  <a:pt x="13027974" y="2188811"/>
                </a:lnTo>
                <a:lnTo>
                  <a:pt x="13030483" y="2190238"/>
                </a:lnTo>
                <a:cubicBezTo>
                  <a:pt x="13033944" y="2194529"/>
                  <a:pt x="13035605" y="2199927"/>
                  <a:pt x="13034774" y="2205464"/>
                </a:cubicBezTo>
                <a:lnTo>
                  <a:pt x="13034058" y="2206522"/>
                </a:lnTo>
                <a:lnTo>
                  <a:pt x="13035743" y="2207471"/>
                </a:lnTo>
                <a:cubicBezTo>
                  <a:pt x="13039341" y="2211831"/>
                  <a:pt x="13041141" y="2217368"/>
                  <a:pt x="13040310" y="2223182"/>
                </a:cubicBezTo>
                <a:lnTo>
                  <a:pt x="13034456" y="2231697"/>
                </a:lnTo>
                <a:lnTo>
                  <a:pt x="13040103" y="2234878"/>
                </a:lnTo>
                <a:cubicBezTo>
                  <a:pt x="13043772" y="2239377"/>
                  <a:pt x="13045571" y="2245052"/>
                  <a:pt x="13044740" y="2250865"/>
                </a:cubicBezTo>
                <a:cubicBezTo>
                  <a:pt x="13043910" y="2256679"/>
                  <a:pt x="13040449" y="2261524"/>
                  <a:pt x="13035535" y="2264638"/>
                </a:cubicBezTo>
                <a:lnTo>
                  <a:pt x="13028671" y="2265937"/>
                </a:lnTo>
                <a:lnTo>
                  <a:pt x="13042595" y="2273705"/>
                </a:lnTo>
                <a:cubicBezTo>
                  <a:pt x="13046402" y="2278273"/>
                  <a:pt x="13048340" y="2284087"/>
                  <a:pt x="13047509" y="2290177"/>
                </a:cubicBezTo>
                <a:cubicBezTo>
                  <a:pt x="13045848" y="2302358"/>
                  <a:pt x="13033113" y="2310109"/>
                  <a:pt x="13019825" y="2307894"/>
                </a:cubicBezTo>
                <a:cubicBezTo>
                  <a:pt x="13006537" y="2305680"/>
                  <a:pt x="12997124" y="2294606"/>
                  <a:pt x="12998785" y="2282425"/>
                </a:cubicBezTo>
                <a:cubicBezTo>
                  <a:pt x="12999616" y="2276611"/>
                  <a:pt x="13003076" y="2271628"/>
                  <a:pt x="13008059" y="2268376"/>
                </a:cubicBezTo>
                <a:lnTo>
                  <a:pt x="13015570" y="2266879"/>
                </a:lnTo>
                <a:lnTo>
                  <a:pt x="13001762" y="2259101"/>
                </a:lnTo>
                <a:cubicBezTo>
                  <a:pt x="12998093" y="2254603"/>
                  <a:pt x="12996294" y="2248928"/>
                  <a:pt x="12997124" y="2243114"/>
                </a:cubicBezTo>
                <a:lnTo>
                  <a:pt x="13003279" y="2233905"/>
                </a:lnTo>
                <a:lnTo>
                  <a:pt x="12998370" y="2231140"/>
                </a:lnTo>
                <a:cubicBezTo>
                  <a:pt x="12994771" y="2226780"/>
                  <a:pt x="12992971" y="2221244"/>
                  <a:pt x="12993802" y="2215430"/>
                </a:cubicBezTo>
                <a:lnTo>
                  <a:pt x="12994735" y="2214102"/>
                </a:lnTo>
                <a:lnTo>
                  <a:pt x="12993664" y="2213493"/>
                </a:lnTo>
                <a:lnTo>
                  <a:pt x="12990342" y="2201704"/>
                </a:lnTo>
                <a:lnTo>
                  <a:pt x="12989165" y="2201035"/>
                </a:lnTo>
                <a:lnTo>
                  <a:pt x="12986943" y="2193169"/>
                </a:lnTo>
                <a:lnTo>
                  <a:pt x="12983628" y="2191346"/>
                </a:lnTo>
                <a:lnTo>
                  <a:pt x="12980679" y="2181096"/>
                </a:lnTo>
                <a:lnTo>
                  <a:pt x="12979683" y="2180550"/>
                </a:lnTo>
                <a:cubicBezTo>
                  <a:pt x="12976361" y="2176535"/>
                  <a:pt x="12974700" y="2171414"/>
                  <a:pt x="12975531" y="2166154"/>
                </a:cubicBezTo>
                <a:lnTo>
                  <a:pt x="12976296" y="2165010"/>
                </a:lnTo>
                <a:lnTo>
                  <a:pt x="12975148" y="2164362"/>
                </a:lnTo>
                <a:cubicBezTo>
                  <a:pt x="12971927" y="2160397"/>
                  <a:pt x="12970345" y="2155378"/>
                  <a:pt x="12971167" y="2150245"/>
                </a:cubicBezTo>
                <a:lnTo>
                  <a:pt x="12977349" y="2141058"/>
                </a:lnTo>
                <a:lnTo>
                  <a:pt x="12974285" y="2139369"/>
                </a:lnTo>
                <a:cubicBezTo>
                  <a:pt x="12971102" y="2135562"/>
                  <a:pt x="12969440" y="2130718"/>
                  <a:pt x="12969994" y="2125735"/>
                </a:cubicBezTo>
                <a:cubicBezTo>
                  <a:pt x="12970825" y="2120752"/>
                  <a:pt x="12973870" y="2116599"/>
                  <a:pt x="12978092" y="2113900"/>
                </a:cubicBezTo>
                <a:lnTo>
                  <a:pt x="12985161" y="2112447"/>
                </a:lnTo>
                <a:lnTo>
                  <a:pt x="12973801" y="2106149"/>
                </a:lnTo>
                <a:cubicBezTo>
                  <a:pt x="12970686" y="2102343"/>
                  <a:pt x="12969164" y="2097498"/>
                  <a:pt x="12969994" y="2092515"/>
                </a:cubicBezTo>
                <a:cubicBezTo>
                  <a:pt x="12971656" y="2082548"/>
                  <a:pt x="12981622" y="2076458"/>
                  <a:pt x="12992696" y="2078119"/>
                </a:cubicBezTo>
                <a:close/>
                <a:moveTo>
                  <a:pt x="18640197" y="2077011"/>
                </a:moveTo>
                <a:cubicBezTo>
                  <a:pt x="18652377" y="2079226"/>
                  <a:pt x="18660683" y="2089192"/>
                  <a:pt x="18659021" y="2099712"/>
                </a:cubicBezTo>
                <a:cubicBezTo>
                  <a:pt x="18657360" y="2110232"/>
                  <a:pt x="18646286" y="2117430"/>
                  <a:pt x="18634106" y="2115769"/>
                </a:cubicBezTo>
                <a:cubicBezTo>
                  <a:pt x="18621925" y="2113554"/>
                  <a:pt x="18613620" y="2103588"/>
                  <a:pt x="18615281" y="2093068"/>
                </a:cubicBezTo>
                <a:cubicBezTo>
                  <a:pt x="18616941" y="2081994"/>
                  <a:pt x="18628015" y="2074797"/>
                  <a:pt x="18640197" y="2077011"/>
                </a:cubicBezTo>
                <a:close/>
                <a:moveTo>
                  <a:pt x="5265886" y="2075350"/>
                </a:moveTo>
                <a:cubicBezTo>
                  <a:pt x="5278617" y="2077565"/>
                  <a:pt x="5287477" y="2088084"/>
                  <a:pt x="5285814" y="2099712"/>
                </a:cubicBezTo>
                <a:cubicBezTo>
                  <a:pt x="5284154" y="2111339"/>
                  <a:pt x="5271974" y="2118537"/>
                  <a:pt x="5259241" y="2116322"/>
                </a:cubicBezTo>
                <a:cubicBezTo>
                  <a:pt x="5246506" y="2114107"/>
                  <a:pt x="5237650" y="2103587"/>
                  <a:pt x="5239310" y="2091960"/>
                </a:cubicBezTo>
                <a:cubicBezTo>
                  <a:pt x="5241522" y="2080887"/>
                  <a:pt x="5253154" y="2073135"/>
                  <a:pt x="5265886" y="2075350"/>
                </a:cubicBezTo>
                <a:close/>
                <a:moveTo>
                  <a:pt x="20179970" y="2074243"/>
                </a:moveTo>
                <a:cubicBezTo>
                  <a:pt x="20192150" y="2076458"/>
                  <a:pt x="20200458" y="2086424"/>
                  <a:pt x="20198798" y="2097498"/>
                </a:cubicBezTo>
                <a:lnTo>
                  <a:pt x="20194506" y="2103847"/>
                </a:lnTo>
                <a:lnTo>
                  <a:pt x="20204402" y="2109332"/>
                </a:lnTo>
                <a:cubicBezTo>
                  <a:pt x="20207516" y="2113138"/>
                  <a:pt x="20209040" y="2117983"/>
                  <a:pt x="20208208" y="2122966"/>
                </a:cubicBezTo>
                <a:cubicBezTo>
                  <a:pt x="20206546" y="2132932"/>
                  <a:pt x="20196026" y="2139576"/>
                  <a:pt x="20184954" y="2137915"/>
                </a:cubicBezTo>
                <a:cubicBezTo>
                  <a:pt x="20173880" y="2136254"/>
                  <a:pt x="20166128" y="2126842"/>
                  <a:pt x="20167790" y="2116876"/>
                </a:cubicBezTo>
                <a:lnTo>
                  <a:pt x="20171132" y="2111990"/>
                </a:lnTo>
                <a:lnTo>
                  <a:pt x="20159276" y="2105249"/>
                </a:lnTo>
                <a:cubicBezTo>
                  <a:pt x="20155884" y="2101096"/>
                  <a:pt x="20154224" y="2095837"/>
                  <a:pt x="20155054" y="2090300"/>
                </a:cubicBezTo>
                <a:cubicBezTo>
                  <a:pt x="20156718" y="2079226"/>
                  <a:pt x="20167790" y="2072582"/>
                  <a:pt x="20179970" y="2074243"/>
                </a:cubicBezTo>
                <a:close/>
                <a:moveTo>
                  <a:pt x="13180946" y="2074243"/>
                </a:moveTo>
                <a:cubicBezTo>
                  <a:pt x="13192020" y="2075904"/>
                  <a:pt x="13199216" y="2085316"/>
                  <a:pt x="13197556" y="2094729"/>
                </a:cubicBezTo>
                <a:cubicBezTo>
                  <a:pt x="13195895" y="2104141"/>
                  <a:pt x="13185929" y="2110786"/>
                  <a:pt x="13175409" y="2109125"/>
                </a:cubicBezTo>
                <a:cubicBezTo>
                  <a:pt x="13164336" y="2107464"/>
                  <a:pt x="13157138" y="2098051"/>
                  <a:pt x="13158799" y="2088639"/>
                </a:cubicBezTo>
                <a:cubicBezTo>
                  <a:pt x="13159906" y="2078672"/>
                  <a:pt x="13169872" y="2072582"/>
                  <a:pt x="13180946" y="2074243"/>
                </a:cubicBezTo>
                <a:close/>
                <a:moveTo>
                  <a:pt x="4242819" y="2074243"/>
                </a:moveTo>
                <a:cubicBezTo>
                  <a:pt x="4254446" y="2075904"/>
                  <a:pt x="4262751" y="2085871"/>
                  <a:pt x="4261089" y="2096390"/>
                </a:cubicBezTo>
                <a:cubicBezTo>
                  <a:pt x="4259430" y="2106910"/>
                  <a:pt x="4248353" y="2113554"/>
                  <a:pt x="4236725" y="2111893"/>
                </a:cubicBezTo>
                <a:lnTo>
                  <a:pt x="4229173" y="2107746"/>
                </a:lnTo>
                <a:lnTo>
                  <a:pt x="4221947" y="2118398"/>
                </a:lnTo>
                <a:cubicBezTo>
                  <a:pt x="4217656" y="2121167"/>
                  <a:pt x="4212119" y="2122413"/>
                  <a:pt x="4206305" y="2121305"/>
                </a:cubicBezTo>
                <a:cubicBezTo>
                  <a:pt x="4194678" y="2119644"/>
                  <a:pt x="4186928" y="2109678"/>
                  <a:pt x="4188588" y="2099712"/>
                </a:cubicBezTo>
                <a:cubicBezTo>
                  <a:pt x="4190250" y="2089745"/>
                  <a:pt x="4201323" y="2083101"/>
                  <a:pt x="4212396" y="2084762"/>
                </a:cubicBezTo>
                <a:lnTo>
                  <a:pt x="4219250" y="2088566"/>
                </a:lnTo>
                <a:lnTo>
                  <a:pt x="4226899" y="2077219"/>
                </a:lnTo>
                <a:cubicBezTo>
                  <a:pt x="4231328" y="2074382"/>
                  <a:pt x="4237004" y="2073136"/>
                  <a:pt x="4242819" y="2074243"/>
                </a:cubicBezTo>
                <a:close/>
                <a:moveTo>
                  <a:pt x="1572474" y="2074243"/>
                </a:moveTo>
                <a:cubicBezTo>
                  <a:pt x="1584101" y="2075904"/>
                  <a:pt x="1592406" y="2086424"/>
                  <a:pt x="1590746" y="2096944"/>
                </a:cubicBezTo>
                <a:cubicBezTo>
                  <a:pt x="1589085" y="2107463"/>
                  <a:pt x="1578010" y="2114661"/>
                  <a:pt x="1566384" y="2112446"/>
                </a:cubicBezTo>
                <a:cubicBezTo>
                  <a:pt x="1554757" y="2110785"/>
                  <a:pt x="1546452" y="2100265"/>
                  <a:pt x="1548113" y="2089746"/>
                </a:cubicBezTo>
                <a:cubicBezTo>
                  <a:pt x="1549220" y="2079226"/>
                  <a:pt x="1560294" y="2072582"/>
                  <a:pt x="1572474" y="2074243"/>
                </a:cubicBezTo>
                <a:close/>
                <a:moveTo>
                  <a:pt x="11954552" y="2072581"/>
                </a:moveTo>
                <a:cubicBezTo>
                  <a:pt x="11966732" y="2074242"/>
                  <a:pt x="11975037" y="2084762"/>
                  <a:pt x="11972822" y="2095282"/>
                </a:cubicBezTo>
                <a:cubicBezTo>
                  <a:pt x="11971162" y="2105802"/>
                  <a:pt x="11960088" y="2113000"/>
                  <a:pt x="11947906" y="2110785"/>
                </a:cubicBezTo>
                <a:cubicBezTo>
                  <a:pt x="11935726" y="2109124"/>
                  <a:pt x="11927421" y="2098604"/>
                  <a:pt x="11929636" y="2088084"/>
                </a:cubicBezTo>
                <a:cubicBezTo>
                  <a:pt x="11931296" y="2077565"/>
                  <a:pt x="11942370" y="2070367"/>
                  <a:pt x="11954552" y="2072581"/>
                </a:cubicBezTo>
                <a:close/>
                <a:moveTo>
                  <a:pt x="12373131" y="2070367"/>
                </a:moveTo>
                <a:cubicBezTo>
                  <a:pt x="12385311" y="2072582"/>
                  <a:pt x="12393616" y="2082548"/>
                  <a:pt x="12391956" y="2093622"/>
                </a:cubicBezTo>
                <a:cubicBezTo>
                  <a:pt x="12391125" y="2099159"/>
                  <a:pt x="12387803" y="2103726"/>
                  <a:pt x="12383166" y="2106633"/>
                </a:cubicBezTo>
                <a:lnTo>
                  <a:pt x="12367034" y="2109578"/>
                </a:lnTo>
                <a:lnTo>
                  <a:pt x="12375483" y="2114384"/>
                </a:lnTo>
                <a:cubicBezTo>
                  <a:pt x="12378944" y="2118676"/>
                  <a:pt x="12380605" y="2124074"/>
                  <a:pt x="12379774" y="2129611"/>
                </a:cubicBezTo>
                <a:cubicBezTo>
                  <a:pt x="12378114" y="2140684"/>
                  <a:pt x="12366487" y="2147882"/>
                  <a:pt x="12353752" y="2146221"/>
                </a:cubicBezTo>
                <a:cubicBezTo>
                  <a:pt x="12341017" y="2144006"/>
                  <a:pt x="12332712" y="2133486"/>
                  <a:pt x="12334373" y="2122413"/>
                </a:cubicBezTo>
                <a:cubicBezTo>
                  <a:pt x="12335204" y="2116599"/>
                  <a:pt x="12338526" y="2111893"/>
                  <a:pt x="12343232" y="2108917"/>
                </a:cubicBezTo>
                <a:lnTo>
                  <a:pt x="12359847" y="2105902"/>
                </a:lnTo>
                <a:lnTo>
                  <a:pt x="12351884" y="2101373"/>
                </a:lnTo>
                <a:cubicBezTo>
                  <a:pt x="12348492" y="2097221"/>
                  <a:pt x="12346831" y="2091961"/>
                  <a:pt x="12347662" y="2086424"/>
                </a:cubicBezTo>
                <a:cubicBezTo>
                  <a:pt x="12349877" y="2075350"/>
                  <a:pt x="12360950" y="2068153"/>
                  <a:pt x="12373131" y="2070367"/>
                </a:cubicBezTo>
                <a:close/>
                <a:moveTo>
                  <a:pt x="4594278" y="2069260"/>
                </a:moveTo>
                <a:cubicBezTo>
                  <a:pt x="4607013" y="2071474"/>
                  <a:pt x="4615870" y="2081994"/>
                  <a:pt x="4614210" y="2093622"/>
                </a:cubicBezTo>
                <a:cubicBezTo>
                  <a:pt x="4612548" y="2105249"/>
                  <a:pt x="4600369" y="2112447"/>
                  <a:pt x="4587632" y="2110232"/>
                </a:cubicBezTo>
                <a:cubicBezTo>
                  <a:pt x="4574900" y="2108017"/>
                  <a:pt x="4566041" y="2097497"/>
                  <a:pt x="4567704" y="2085870"/>
                </a:cubicBezTo>
                <a:cubicBezTo>
                  <a:pt x="4569364" y="2074797"/>
                  <a:pt x="4581545" y="2067045"/>
                  <a:pt x="4594278" y="2069260"/>
                </a:cubicBezTo>
                <a:close/>
                <a:moveTo>
                  <a:pt x="5042759" y="2067599"/>
                </a:moveTo>
                <a:cubicBezTo>
                  <a:pt x="5055490" y="2069813"/>
                  <a:pt x="5064352" y="2080333"/>
                  <a:pt x="5062693" y="2091961"/>
                </a:cubicBezTo>
                <a:cubicBezTo>
                  <a:pt x="5061030" y="2103588"/>
                  <a:pt x="5048853" y="2110786"/>
                  <a:pt x="5036120" y="2108571"/>
                </a:cubicBezTo>
                <a:cubicBezTo>
                  <a:pt x="5023387" y="2106356"/>
                  <a:pt x="5014529" y="2095836"/>
                  <a:pt x="5016189" y="2084209"/>
                </a:cubicBezTo>
                <a:cubicBezTo>
                  <a:pt x="5017851" y="2073136"/>
                  <a:pt x="5030030" y="2065384"/>
                  <a:pt x="5042759" y="2067599"/>
                </a:cubicBezTo>
                <a:close/>
                <a:moveTo>
                  <a:pt x="2207558" y="2067598"/>
                </a:moveTo>
                <a:cubicBezTo>
                  <a:pt x="2219186" y="2069259"/>
                  <a:pt x="2227491" y="2079226"/>
                  <a:pt x="2225829" y="2089745"/>
                </a:cubicBezTo>
                <a:cubicBezTo>
                  <a:pt x="2224168" y="2100265"/>
                  <a:pt x="2213648" y="2106909"/>
                  <a:pt x="2201468" y="2105248"/>
                </a:cubicBezTo>
                <a:cubicBezTo>
                  <a:pt x="2189841" y="2103587"/>
                  <a:pt x="2181537" y="2093621"/>
                  <a:pt x="2183198" y="2083101"/>
                </a:cubicBezTo>
                <a:cubicBezTo>
                  <a:pt x="2185411" y="2072581"/>
                  <a:pt x="2195931" y="2065384"/>
                  <a:pt x="2207558" y="2067598"/>
                </a:cubicBezTo>
                <a:close/>
                <a:moveTo>
                  <a:pt x="1367065" y="2065937"/>
                </a:moveTo>
                <a:cubicBezTo>
                  <a:pt x="1378693" y="2067598"/>
                  <a:pt x="1386998" y="2078118"/>
                  <a:pt x="1385337" y="2088638"/>
                </a:cubicBezTo>
                <a:cubicBezTo>
                  <a:pt x="1383676" y="2099158"/>
                  <a:pt x="1372602" y="2106356"/>
                  <a:pt x="1360976" y="2104141"/>
                </a:cubicBezTo>
                <a:cubicBezTo>
                  <a:pt x="1349348" y="2102480"/>
                  <a:pt x="1341044" y="2091960"/>
                  <a:pt x="1342705" y="2081440"/>
                </a:cubicBezTo>
                <a:cubicBezTo>
                  <a:pt x="1344366" y="2070920"/>
                  <a:pt x="1355439" y="2063723"/>
                  <a:pt x="1367065" y="2065937"/>
                </a:cubicBezTo>
                <a:close/>
                <a:moveTo>
                  <a:pt x="21012146" y="2064276"/>
                </a:moveTo>
                <a:cubicBezTo>
                  <a:pt x="21023220" y="2065937"/>
                  <a:pt x="21030970" y="2075350"/>
                  <a:pt x="21029864" y="2085316"/>
                </a:cubicBezTo>
                <a:cubicBezTo>
                  <a:pt x="21028202" y="2095282"/>
                  <a:pt x="21017682" y="2101926"/>
                  <a:pt x="21006610" y="2100265"/>
                </a:cubicBezTo>
                <a:cubicBezTo>
                  <a:pt x="20995536" y="2098604"/>
                  <a:pt x="20987786" y="2089192"/>
                  <a:pt x="20988892" y="2079226"/>
                </a:cubicBezTo>
                <a:cubicBezTo>
                  <a:pt x="20990554" y="2069260"/>
                  <a:pt x="21001074" y="2062615"/>
                  <a:pt x="21012146" y="2064276"/>
                </a:cubicBezTo>
                <a:close/>
                <a:moveTo>
                  <a:pt x="4819064" y="2063170"/>
                </a:moveTo>
                <a:cubicBezTo>
                  <a:pt x="4831802" y="2065384"/>
                  <a:pt x="4840660" y="2075904"/>
                  <a:pt x="4838997" y="2087532"/>
                </a:cubicBezTo>
                <a:cubicBezTo>
                  <a:pt x="4837337" y="2099159"/>
                  <a:pt x="4825157" y="2106356"/>
                  <a:pt x="4812420" y="2104142"/>
                </a:cubicBezTo>
                <a:cubicBezTo>
                  <a:pt x="4799686" y="2101927"/>
                  <a:pt x="4790830" y="2091407"/>
                  <a:pt x="4792491" y="2079780"/>
                </a:cubicBezTo>
                <a:cubicBezTo>
                  <a:pt x="4794703" y="2068707"/>
                  <a:pt x="4806331" y="2060955"/>
                  <a:pt x="4819064" y="2063170"/>
                </a:cubicBezTo>
                <a:close/>
                <a:moveTo>
                  <a:pt x="7434711" y="2060955"/>
                </a:moveTo>
                <a:cubicBezTo>
                  <a:pt x="7446889" y="2062616"/>
                  <a:pt x="7455190" y="2073136"/>
                  <a:pt x="7453528" y="2083656"/>
                </a:cubicBezTo>
                <a:cubicBezTo>
                  <a:pt x="7451863" y="2094176"/>
                  <a:pt x="7440797" y="2101374"/>
                  <a:pt x="7428617" y="2099713"/>
                </a:cubicBezTo>
                <a:cubicBezTo>
                  <a:pt x="7416433" y="2098051"/>
                  <a:pt x="7408125" y="2087532"/>
                  <a:pt x="7409795" y="2077012"/>
                </a:cubicBezTo>
                <a:cubicBezTo>
                  <a:pt x="7411449" y="2065938"/>
                  <a:pt x="7422522" y="2059294"/>
                  <a:pt x="7434711" y="2060955"/>
                </a:cubicBezTo>
                <a:close/>
                <a:moveTo>
                  <a:pt x="11556458" y="2060401"/>
                </a:moveTo>
                <a:cubicBezTo>
                  <a:pt x="11568086" y="2062062"/>
                  <a:pt x="11576391" y="2072029"/>
                  <a:pt x="11574730" y="2082548"/>
                </a:cubicBezTo>
                <a:cubicBezTo>
                  <a:pt x="11573068" y="2093068"/>
                  <a:pt x="11561995" y="2099712"/>
                  <a:pt x="11550368" y="2098051"/>
                </a:cubicBezTo>
                <a:cubicBezTo>
                  <a:pt x="11538741" y="2096390"/>
                  <a:pt x="11530435" y="2086424"/>
                  <a:pt x="11532097" y="2075904"/>
                </a:cubicBezTo>
                <a:cubicBezTo>
                  <a:pt x="11533758" y="2065384"/>
                  <a:pt x="11544832" y="2058187"/>
                  <a:pt x="11556458" y="2060401"/>
                </a:cubicBezTo>
                <a:close/>
                <a:moveTo>
                  <a:pt x="9292044" y="2060401"/>
                </a:moveTo>
                <a:cubicBezTo>
                  <a:pt x="9303118" y="2062062"/>
                  <a:pt x="9310316" y="2071474"/>
                  <a:pt x="9309208" y="2080887"/>
                </a:cubicBezTo>
                <a:cubicBezTo>
                  <a:pt x="9307547" y="2090299"/>
                  <a:pt x="9297580" y="2096944"/>
                  <a:pt x="9286504" y="2095283"/>
                </a:cubicBezTo>
                <a:cubicBezTo>
                  <a:pt x="9275431" y="2093622"/>
                  <a:pt x="9268231" y="2084209"/>
                  <a:pt x="9269341" y="2074797"/>
                </a:cubicBezTo>
                <a:cubicBezTo>
                  <a:pt x="9271000" y="2064830"/>
                  <a:pt x="9280967" y="2058740"/>
                  <a:pt x="9292044" y="2060401"/>
                </a:cubicBezTo>
                <a:close/>
                <a:moveTo>
                  <a:pt x="10970668" y="2059294"/>
                </a:moveTo>
                <a:cubicBezTo>
                  <a:pt x="10982295" y="2060955"/>
                  <a:pt x="10990047" y="2070921"/>
                  <a:pt x="10988385" y="2080887"/>
                </a:cubicBezTo>
                <a:cubicBezTo>
                  <a:pt x="10986725" y="2090853"/>
                  <a:pt x="10976205" y="2097497"/>
                  <a:pt x="10964578" y="2095836"/>
                </a:cubicBezTo>
                <a:cubicBezTo>
                  <a:pt x="10952950" y="2094175"/>
                  <a:pt x="10945199" y="2084209"/>
                  <a:pt x="10946860" y="2074243"/>
                </a:cubicBezTo>
                <a:cubicBezTo>
                  <a:pt x="10948521" y="2063723"/>
                  <a:pt x="10959041" y="2057079"/>
                  <a:pt x="10970668" y="2059294"/>
                </a:cubicBezTo>
                <a:close/>
                <a:moveTo>
                  <a:pt x="730512" y="2058740"/>
                </a:moveTo>
                <a:cubicBezTo>
                  <a:pt x="741585" y="2060401"/>
                  <a:pt x="748783" y="2069813"/>
                  <a:pt x="747676" y="2079226"/>
                </a:cubicBezTo>
                <a:cubicBezTo>
                  <a:pt x="746015" y="2088639"/>
                  <a:pt x="736049" y="2095283"/>
                  <a:pt x="724976" y="2093622"/>
                </a:cubicBezTo>
                <a:cubicBezTo>
                  <a:pt x="713904" y="2091960"/>
                  <a:pt x="706705" y="2082548"/>
                  <a:pt x="707812" y="2073136"/>
                </a:cubicBezTo>
                <a:cubicBezTo>
                  <a:pt x="709474" y="2063169"/>
                  <a:pt x="719993" y="2057079"/>
                  <a:pt x="730512" y="2058740"/>
                </a:cubicBezTo>
                <a:close/>
                <a:moveTo>
                  <a:pt x="17351237" y="2058187"/>
                </a:moveTo>
                <a:cubicBezTo>
                  <a:pt x="17362863" y="2059848"/>
                  <a:pt x="17371169" y="2069814"/>
                  <a:pt x="17369509" y="2080334"/>
                </a:cubicBezTo>
                <a:cubicBezTo>
                  <a:pt x="17367847" y="2090854"/>
                  <a:pt x="17357327" y="2097498"/>
                  <a:pt x="17345700" y="2095837"/>
                </a:cubicBezTo>
                <a:cubicBezTo>
                  <a:pt x="17334073" y="2094176"/>
                  <a:pt x="17325767" y="2084209"/>
                  <a:pt x="17327429" y="2073690"/>
                </a:cubicBezTo>
                <a:cubicBezTo>
                  <a:pt x="17328536" y="2063170"/>
                  <a:pt x="17339609" y="2056526"/>
                  <a:pt x="17351237" y="2058187"/>
                </a:cubicBezTo>
                <a:close/>
                <a:moveTo>
                  <a:pt x="13763413" y="2058186"/>
                </a:moveTo>
                <a:cubicBezTo>
                  <a:pt x="13774487" y="2059847"/>
                  <a:pt x="13781685" y="2069260"/>
                  <a:pt x="13780023" y="2078672"/>
                </a:cubicBezTo>
                <a:cubicBezTo>
                  <a:pt x="13778362" y="2088085"/>
                  <a:pt x="13768396" y="2094729"/>
                  <a:pt x="13757876" y="2093068"/>
                </a:cubicBezTo>
                <a:cubicBezTo>
                  <a:pt x="13746803" y="2091407"/>
                  <a:pt x="13739605" y="2081994"/>
                  <a:pt x="13741266" y="2072581"/>
                </a:cubicBezTo>
                <a:cubicBezTo>
                  <a:pt x="13742373" y="2063169"/>
                  <a:pt x="13752339" y="2056525"/>
                  <a:pt x="13763413" y="2058186"/>
                </a:cubicBezTo>
                <a:close/>
                <a:moveTo>
                  <a:pt x="18862775" y="2057079"/>
                </a:moveTo>
                <a:cubicBezTo>
                  <a:pt x="18874955" y="2059294"/>
                  <a:pt x="18883261" y="2069260"/>
                  <a:pt x="18881599" y="2079780"/>
                </a:cubicBezTo>
                <a:cubicBezTo>
                  <a:pt x="18879938" y="2090300"/>
                  <a:pt x="18868864" y="2097498"/>
                  <a:pt x="18856684" y="2095837"/>
                </a:cubicBezTo>
                <a:cubicBezTo>
                  <a:pt x="18844503" y="2093622"/>
                  <a:pt x="18836198" y="2083656"/>
                  <a:pt x="18837859" y="2073136"/>
                </a:cubicBezTo>
                <a:cubicBezTo>
                  <a:pt x="18839521" y="2062062"/>
                  <a:pt x="18850594" y="2054865"/>
                  <a:pt x="18862775" y="2057079"/>
                </a:cubicBezTo>
                <a:close/>
                <a:moveTo>
                  <a:pt x="2819942" y="2055418"/>
                </a:moveTo>
                <a:cubicBezTo>
                  <a:pt x="2831569" y="2057079"/>
                  <a:pt x="2839321" y="2067045"/>
                  <a:pt x="2837660" y="2077012"/>
                </a:cubicBezTo>
                <a:cubicBezTo>
                  <a:pt x="2835998" y="2086978"/>
                  <a:pt x="2825479" y="2093622"/>
                  <a:pt x="2813852" y="2091961"/>
                </a:cubicBezTo>
                <a:cubicBezTo>
                  <a:pt x="2802224" y="2090300"/>
                  <a:pt x="2794474" y="2080334"/>
                  <a:pt x="2796135" y="2070368"/>
                </a:cubicBezTo>
                <a:cubicBezTo>
                  <a:pt x="2797796" y="2060401"/>
                  <a:pt x="2808316" y="2053757"/>
                  <a:pt x="2819942" y="2055418"/>
                </a:cubicBezTo>
                <a:close/>
                <a:moveTo>
                  <a:pt x="7952522" y="2054864"/>
                </a:moveTo>
                <a:cubicBezTo>
                  <a:pt x="7963599" y="2056525"/>
                  <a:pt x="7971903" y="2066492"/>
                  <a:pt x="7970240" y="2076458"/>
                </a:cubicBezTo>
                <a:cubicBezTo>
                  <a:pt x="7968577" y="2086424"/>
                  <a:pt x="7958057" y="2093068"/>
                  <a:pt x="7946985" y="2091407"/>
                </a:cubicBezTo>
                <a:cubicBezTo>
                  <a:pt x="7935913" y="2089746"/>
                  <a:pt x="7927604" y="2079780"/>
                  <a:pt x="7929267" y="2069814"/>
                </a:cubicBezTo>
                <a:cubicBezTo>
                  <a:pt x="7930922" y="2059847"/>
                  <a:pt x="7941455" y="2053203"/>
                  <a:pt x="7952522" y="2054864"/>
                </a:cubicBezTo>
                <a:close/>
                <a:moveTo>
                  <a:pt x="3994842" y="2050988"/>
                </a:moveTo>
                <a:cubicBezTo>
                  <a:pt x="4005915" y="2052649"/>
                  <a:pt x="4013667" y="2062062"/>
                  <a:pt x="4012559" y="2072028"/>
                </a:cubicBezTo>
                <a:cubicBezTo>
                  <a:pt x="4010898" y="2081994"/>
                  <a:pt x="4000378" y="2088638"/>
                  <a:pt x="3989305" y="2086977"/>
                </a:cubicBezTo>
                <a:cubicBezTo>
                  <a:pt x="3978232" y="2085316"/>
                  <a:pt x="3970481" y="2075904"/>
                  <a:pt x="3971588" y="2065938"/>
                </a:cubicBezTo>
                <a:cubicBezTo>
                  <a:pt x="3972696" y="2055971"/>
                  <a:pt x="3983215" y="2049327"/>
                  <a:pt x="3994842" y="2050988"/>
                </a:cubicBezTo>
                <a:close/>
                <a:moveTo>
                  <a:pt x="20252502" y="2049328"/>
                </a:moveTo>
                <a:cubicBezTo>
                  <a:pt x="20263576" y="2050989"/>
                  <a:pt x="20271326" y="2060402"/>
                  <a:pt x="20269666" y="2070368"/>
                </a:cubicBezTo>
                <a:cubicBezTo>
                  <a:pt x="20268006" y="2080334"/>
                  <a:pt x="20258038" y="2086424"/>
                  <a:pt x="20246966" y="2084763"/>
                </a:cubicBezTo>
                <a:cubicBezTo>
                  <a:pt x="20235892" y="2083102"/>
                  <a:pt x="20228140" y="2073690"/>
                  <a:pt x="20229802" y="2063724"/>
                </a:cubicBezTo>
                <a:cubicBezTo>
                  <a:pt x="20231462" y="2054311"/>
                  <a:pt x="20241430" y="2047667"/>
                  <a:pt x="20252502" y="2049328"/>
                </a:cubicBezTo>
                <a:close/>
                <a:moveTo>
                  <a:pt x="3798847" y="2048774"/>
                </a:moveTo>
                <a:cubicBezTo>
                  <a:pt x="3809919" y="2050434"/>
                  <a:pt x="3817671" y="2059847"/>
                  <a:pt x="3816010" y="2069813"/>
                </a:cubicBezTo>
                <a:cubicBezTo>
                  <a:pt x="3814350" y="2079779"/>
                  <a:pt x="3803830" y="2086423"/>
                  <a:pt x="3792756" y="2084763"/>
                </a:cubicBezTo>
                <a:cubicBezTo>
                  <a:pt x="3781683" y="2083102"/>
                  <a:pt x="3773931" y="2073689"/>
                  <a:pt x="3775592" y="2063723"/>
                </a:cubicBezTo>
                <a:cubicBezTo>
                  <a:pt x="3777253" y="2053203"/>
                  <a:pt x="3787773" y="2046559"/>
                  <a:pt x="3798847" y="2048774"/>
                </a:cubicBezTo>
                <a:close/>
                <a:moveTo>
                  <a:pt x="14735115" y="2048220"/>
                </a:moveTo>
                <a:cubicBezTo>
                  <a:pt x="14746189" y="2049881"/>
                  <a:pt x="14753387" y="2059294"/>
                  <a:pt x="14751726" y="2068706"/>
                </a:cubicBezTo>
                <a:cubicBezTo>
                  <a:pt x="14750064" y="2078118"/>
                  <a:pt x="14740098" y="2084763"/>
                  <a:pt x="14729024" y="2083102"/>
                </a:cubicBezTo>
                <a:cubicBezTo>
                  <a:pt x="14717951" y="2081441"/>
                  <a:pt x="14710753" y="2072028"/>
                  <a:pt x="14712414" y="2062616"/>
                </a:cubicBezTo>
                <a:cubicBezTo>
                  <a:pt x="14714075" y="2053203"/>
                  <a:pt x="14724595" y="2046559"/>
                  <a:pt x="14735115" y="2048220"/>
                </a:cubicBezTo>
                <a:close/>
                <a:moveTo>
                  <a:pt x="8330227" y="2045452"/>
                </a:moveTo>
                <a:cubicBezTo>
                  <a:pt x="8341299" y="2047113"/>
                  <a:pt x="8348498" y="2056526"/>
                  <a:pt x="8347393" y="2065938"/>
                </a:cubicBezTo>
                <a:cubicBezTo>
                  <a:pt x="8346283" y="2075350"/>
                  <a:pt x="8335765" y="2081995"/>
                  <a:pt x="8324693" y="2080334"/>
                </a:cubicBezTo>
                <a:cubicBezTo>
                  <a:pt x="8313613" y="2078673"/>
                  <a:pt x="8306421" y="2069260"/>
                  <a:pt x="8307526" y="2059848"/>
                </a:cubicBezTo>
                <a:cubicBezTo>
                  <a:pt x="8309184" y="2050435"/>
                  <a:pt x="8319151" y="2043791"/>
                  <a:pt x="8330227" y="2045452"/>
                </a:cubicBezTo>
                <a:close/>
                <a:moveTo>
                  <a:pt x="4191944" y="2043790"/>
                </a:moveTo>
                <a:cubicBezTo>
                  <a:pt x="4203017" y="2045451"/>
                  <a:pt x="4210769" y="2054864"/>
                  <a:pt x="4209661" y="2064830"/>
                </a:cubicBezTo>
                <a:cubicBezTo>
                  <a:pt x="4208000" y="2074796"/>
                  <a:pt x="4197480" y="2081440"/>
                  <a:pt x="4186407" y="2079779"/>
                </a:cubicBezTo>
                <a:cubicBezTo>
                  <a:pt x="4175333" y="2078118"/>
                  <a:pt x="4167583" y="2068706"/>
                  <a:pt x="4168689" y="2058740"/>
                </a:cubicBezTo>
                <a:cubicBezTo>
                  <a:pt x="4170351" y="2048773"/>
                  <a:pt x="4180870" y="2042129"/>
                  <a:pt x="4191944" y="2043790"/>
                </a:cubicBezTo>
                <a:close/>
                <a:moveTo>
                  <a:pt x="12171554" y="2043323"/>
                </a:moveTo>
                <a:cubicBezTo>
                  <a:pt x="12183632" y="2045256"/>
                  <a:pt x="12192052" y="2055388"/>
                  <a:pt x="12190360" y="2065957"/>
                </a:cubicBezTo>
                <a:cubicBezTo>
                  <a:pt x="12188669" y="2076525"/>
                  <a:pt x="12177508" y="2083525"/>
                  <a:pt x="12165431" y="2081592"/>
                </a:cubicBezTo>
                <a:cubicBezTo>
                  <a:pt x="12153353" y="2079660"/>
                  <a:pt x="12144934" y="2069527"/>
                  <a:pt x="12146625" y="2058958"/>
                </a:cubicBezTo>
                <a:cubicBezTo>
                  <a:pt x="12148316" y="2048390"/>
                  <a:pt x="12159477" y="2041390"/>
                  <a:pt x="12171554" y="2043323"/>
                </a:cubicBezTo>
                <a:close/>
                <a:moveTo>
                  <a:pt x="19996704" y="2043237"/>
                </a:moveTo>
                <a:cubicBezTo>
                  <a:pt x="20007778" y="2044898"/>
                  <a:pt x="20015530" y="2054311"/>
                  <a:pt x="20013868" y="2064277"/>
                </a:cubicBezTo>
                <a:cubicBezTo>
                  <a:pt x="20012206" y="2074243"/>
                  <a:pt x="20001686" y="2080887"/>
                  <a:pt x="19990614" y="2079226"/>
                </a:cubicBezTo>
                <a:cubicBezTo>
                  <a:pt x="19979540" y="2077565"/>
                  <a:pt x="19971790" y="2068153"/>
                  <a:pt x="19973450" y="2058187"/>
                </a:cubicBezTo>
                <a:cubicBezTo>
                  <a:pt x="19975110" y="2048220"/>
                  <a:pt x="19985630" y="2041576"/>
                  <a:pt x="19996704" y="2043237"/>
                </a:cubicBezTo>
                <a:close/>
                <a:moveTo>
                  <a:pt x="10412733" y="2042683"/>
                </a:moveTo>
                <a:cubicBezTo>
                  <a:pt x="10423808" y="2044344"/>
                  <a:pt x="10431561" y="2053757"/>
                  <a:pt x="10429899" y="2063723"/>
                </a:cubicBezTo>
                <a:cubicBezTo>
                  <a:pt x="10428237" y="2073689"/>
                  <a:pt x="10417718" y="2080333"/>
                  <a:pt x="10406642" y="2078672"/>
                </a:cubicBezTo>
                <a:cubicBezTo>
                  <a:pt x="10395569" y="2077011"/>
                  <a:pt x="10387817" y="2067599"/>
                  <a:pt x="10389477" y="2057633"/>
                </a:cubicBezTo>
                <a:cubicBezTo>
                  <a:pt x="10391690" y="2047666"/>
                  <a:pt x="10401658" y="2041022"/>
                  <a:pt x="10412733" y="2042683"/>
                </a:cubicBezTo>
                <a:close/>
                <a:moveTo>
                  <a:pt x="21811102" y="2041576"/>
                </a:moveTo>
                <a:cubicBezTo>
                  <a:pt x="21822730" y="2043237"/>
                  <a:pt x="21830482" y="2053203"/>
                  <a:pt x="21828820" y="2063170"/>
                </a:cubicBezTo>
                <a:cubicBezTo>
                  <a:pt x="21827158" y="2073136"/>
                  <a:pt x="21816638" y="2080334"/>
                  <a:pt x="21805010" y="2078119"/>
                </a:cubicBezTo>
                <a:cubicBezTo>
                  <a:pt x="21793386" y="2076458"/>
                  <a:pt x="21785634" y="2066492"/>
                  <a:pt x="21787294" y="2056526"/>
                </a:cubicBezTo>
                <a:cubicBezTo>
                  <a:pt x="21789508" y="2046559"/>
                  <a:pt x="21800030" y="2039915"/>
                  <a:pt x="21811102" y="2041576"/>
                </a:cubicBezTo>
                <a:close/>
                <a:moveTo>
                  <a:pt x="1403644" y="2038254"/>
                </a:moveTo>
                <a:lnTo>
                  <a:pt x="1417686" y="2045964"/>
                </a:lnTo>
                <a:lnTo>
                  <a:pt x="1417939" y="2045590"/>
                </a:lnTo>
                <a:cubicBezTo>
                  <a:pt x="1422230" y="2042822"/>
                  <a:pt x="1427767" y="2041576"/>
                  <a:pt x="1433580" y="2042683"/>
                </a:cubicBezTo>
                <a:cubicBezTo>
                  <a:pt x="1439394" y="2043514"/>
                  <a:pt x="1444238" y="2046421"/>
                  <a:pt x="1447422" y="2050366"/>
                </a:cubicBezTo>
                <a:lnTo>
                  <a:pt x="1448831" y="2055425"/>
                </a:lnTo>
                <a:lnTo>
                  <a:pt x="1461302" y="2053204"/>
                </a:lnTo>
                <a:lnTo>
                  <a:pt x="1471533" y="2058876"/>
                </a:lnTo>
                <a:lnTo>
                  <a:pt x="1475251" y="2053480"/>
                </a:lnTo>
                <a:cubicBezTo>
                  <a:pt x="1479334" y="2050850"/>
                  <a:pt x="1484594" y="2049605"/>
                  <a:pt x="1490131" y="2050435"/>
                </a:cubicBezTo>
                <a:cubicBezTo>
                  <a:pt x="1501205" y="2052096"/>
                  <a:pt x="1508955" y="2061508"/>
                  <a:pt x="1507294" y="2070921"/>
                </a:cubicBezTo>
                <a:cubicBezTo>
                  <a:pt x="1505633" y="2080887"/>
                  <a:pt x="1495668" y="2086978"/>
                  <a:pt x="1484594" y="2085317"/>
                </a:cubicBezTo>
                <a:lnTo>
                  <a:pt x="1474632" y="2079845"/>
                </a:lnTo>
                <a:lnTo>
                  <a:pt x="1470368" y="2086078"/>
                </a:lnTo>
                <a:cubicBezTo>
                  <a:pt x="1466146" y="2088777"/>
                  <a:pt x="1460748" y="2090024"/>
                  <a:pt x="1455211" y="2089193"/>
                </a:cubicBezTo>
                <a:cubicBezTo>
                  <a:pt x="1449675" y="2088363"/>
                  <a:pt x="1444969" y="2085594"/>
                  <a:pt x="1441854" y="2081787"/>
                </a:cubicBezTo>
                <a:lnTo>
                  <a:pt x="1440420" y="2076651"/>
                </a:lnTo>
                <a:lnTo>
                  <a:pt x="1427490" y="2079226"/>
                </a:lnTo>
                <a:lnTo>
                  <a:pt x="1414291" y="2071901"/>
                </a:lnTo>
                <a:lnTo>
                  <a:pt x="1413748" y="2072720"/>
                </a:lnTo>
                <a:cubicBezTo>
                  <a:pt x="1409458" y="2075489"/>
                  <a:pt x="1403921" y="2076735"/>
                  <a:pt x="1398107" y="2075904"/>
                </a:cubicBezTo>
                <a:cubicBezTo>
                  <a:pt x="1386481" y="2074243"/>
                  <a:pt x="1378176" y="2064277"/>
                  <a:pt x="1379837" y="2053757"/>
                </a:cubicBezTo>
                <a:cubicBezTo>
                  <a:pt x="1381498" y="2043237"/>
                  <a:pt x="1392017" y="2036040"/>
                  <a:pt x="1403644" y="2038254"/>
                </a:cubicBezTo>
                <a:close/>
                <a:moveTo>
                  <a:pt x="17879444" y="2037147"/>
                </a:moveTo>
                <a:cubicBezTo>
                  <a:pt x="17891072" y="2038808"/>
                  <a:pt x="17899377" y="2049328"/>
                  <a:pt x="17897716" y="2059848"/>
                </a:cubicBezTo>
                <a:cubicBezTo>
                  <a:pt x="17896054" y="2070367"/>
                  <a:pt x="17884981" y="2077565"/>
                  <a:pt x="17873354" y="2075350"/>
                </a:cubicBezTo>
                <a:cubicBezTo>
                  <a:pt x="17861727" y="2073689"/>
                  <a:pt x="17853421" y="2063170"/>
                  <a:pt x="17855083" y="2052650"/>
                </a:cubicBezTo>
                <a:cubicBezTo>
                  <a:pt x="17856190" y="2042130"/>
                  <a:pt x="17867263" y="2035486"/>
                  <a:pt x="17879444" y="2037147"/>
                </a:cubicBezTo>
                <a:close/>
                <a:moveTo>
                  <a:pt x="19085352" y="2036593"/>
                </a:moveTo>
                <a:cubicBezTo>
                  <a:pt x="19097532" y="2038808"/>
                  <a:pt x="19105838" y="2048774"/>
                  <a:pt x="19104176" y="2059848"/>
                </a:cubicBezTo>
                <a:cubicBezTo>
                  <a:pt x="19102516" y="2070368"/>
                  <a:pt x="19091442" y="2077566"/>
                  <a:pt x="19079262" y="2075904"/>
                </a:cubicBezTo>
                <a:cubicBezTo>
                  <a:pt x="19067080" y="2074243"/>
                  <a:pt x="19058774" y="2063724"/>
                  <a:pt x="19060436" y="2052650"/>
                </a:cubicBezTo>
                <a:cubicBezTo>
                  <a:pt x="19062098" y="2042130"/>
                  <a:pt x="19073170" y="2034932"/>
                  <a:pt x="19085352" y="2036593"/>
                </a:cubicBezTo>
                <a:close/>
                <a:moveTo>
                  <a:pt x="4278222" y="2036593"/>
                </a:moveTo>
                <a:cubicBezTo>
                  <a:pt x="4290400" y="2038254"/>
                  <a:pt x="4298707" y="2048774"/>
                  <a:pt x="4297045" y="2059294"/>
                </a:cubicBezTo>
                <a:cubicBezTo>
                  <a:pt x="4295385" y="2069814"/>
                  <a:pt x="4284310" y="2077012"/>
                  <a:pt x="4272129" y="2074797"/>
                </a:cubicBezTo>
                <a:cubicBezTo>
                  <a:pt x="4259950" y="2073136"/>
                  <a:pt x="4251644" y="2062616"/>
                  <a:pt x="4253304" y="2052096"/>
                </a:cubicBezTo>
                <a:cubicBezTo>
                  <a:pt x="4255520" y="2041577"/>
                  <a:pt x="4266594" y="2034379"/>
                  <a:pt x="4278222" y="2036593"/>
                </a:cubicBezTo>
                <a:close/>
                <a:moveTo>
                  <a:pt x="3605066" y="2036593"/>
                </a:moveTo>
                <a:cubicBezTo>
                  <a:pt x="3616138" y="2038254"/>
                  <a:pt x="3623890" y="2047667"/>
                  <a:pt x="3622229" y="2057633"/>
                </a:cubicBezTo>
                <a:cubicBezTo>
                  <a:pt x="3620568" y="2067599"/>
                  <a:pt x="3610049" y="2074243"/>
                  <a:pt x="3598975" y="2072582"/>
                </a:cubicBezTo>
                <a:cubicBezTo>
                  <a:pt x="3587902" y="2070921"/>
                  <a:pt x="3580151" y="2061509"/>
                  <a:pt x="3581811" y="2051543"/>
                </a:cubicBezTo>
                <a:cubicBezTo>
                  <a:pt x="3583472" y="2041577"/>
                  <a:pt x="3593992" y="2034932"/>
                  <a:pt x="3605066" y="2036593"/>
                </a:cubicBezTo>
                <a:close/>
                <a:moveTo>
                  <a:pt x="12993803" y="2036039"/>
                </a:moveTo>
                <a:cubicBezTo>
                  <a:pt x="13004876" y="2037700"/>
                  <a:pt x="13012074" y="2047112"/>
                  <a:pt x="13010413" y="2056525"/>
                </a:cubicBezTo>
                <a:cubicBezTo>
                  <a:pt x="13008752" y="2065937"/>
                  <a:pt x="12998785" y="2072581"/>
                  <a:pt x="12988266" y="2070921"/>
                </a:cubicBezTo>
                <a:cubicBezTo>
                  <a:pt x="12977745" y="2069260"/>
                  <a:pt x="12969994" y="2059847"/>
                  <a:pt x="12971656" y="2050434"/>
                </a:cubicBezTo>
                <a:cubicBezTo>
                  <a:pt x="12972763" y="2040468"/>
                  <a:pt x="12982729" y="2034378"/>
                  <a:pt x="12993803" y="2036039"/>
                </a:cubicBezTo>
                <a:close/>
                <a:moveTo>
                  <a:pt x="9489169" y="2036039"/>
                </a:moveTo>
                <a:cubicBezTo>
                  <a:pt x="9500243" y="2037700"/>
                  <a:pt x="9507442" y="2047113"/>
                  <a:pt x="9506335" y="2056525"/>
                </a:cubicBezTo>
                <a:cubicBezTo>
                  <a:pt x="9504675" y="2066491"/>
                  <a:pt x="9494706" y="2072582"/>
                  <a:pt x="9483632" y="2070921"/>
                </a:cubicBezTo>
                <a:cubicBezTo>
                  <a:pt x="9472556" y="2069260"/>
                  <a:pt x="9465357" y="2059847"/>
                  <a:pt x="9466466" y="2050434"/>
                </a:cubicBezTo>
                <a:cubicBezTo>
                  <a:pt x="9468127" y="2041022"/>
                  <a:pt x="9478094" y="2034378"/>
                  <a:pt x="9489169" y="2036039"/>
                </a:cubicBezTo>
                <a:close/>
                <a:moveTo>
                  <a:pt x="12385311" y="2035485"/>
                </a:moveTo>
                <a:cubicBezTo>
                  <a:pt x="12397493" y="2037146"/>
                  <a:pt x="12405799" y="2047666"/>
                  <a:pt x="12404137" y="2058186"/>
                </a:cubicBezTo>
                <a:cubicBezTo>
                  <a:pt x="12402476" y="2068706"/>
                  <a:pt x="12391402" y="2075904"/>
                  <a:pt x="12379222" y="2073689"/>
                </a:cubicBezTo>
                <a:cubicBezTo>
                  <a:pt x="12367041" y="2072028"/>
                  <a:pt x="12358736" y="2061508"/>
                  <a:pt x="12360396" y="2050988"/>
                </a:cubicBezTo>
                <a:cubicBezTo>
                  <a:pt x="12362612" y="2040468"/>
                  <a:pt x="12373685" y="2033271"/>
                  <a:pt x="12385311" y="2035485"/>
                </a:cubicBezTo>
                <a:close/>
                <a:moveTo>
                  <a:pt x="113144" y="2033271"/>
                </a:moveTo>
                <a:cubicBezTo>
                  <a:pt x="124217" y="2034932"/>
                  <a:pt x="131969" y="2044345"/>
                  <a:pt x="130308" y="2054311"/>
                </a:cubicBezTo>
                <a:cubicBezTo>
                  <a:pt x="128647" y="2064277"/>
                  <a:pt x="118680" y="2070921"/>
                  <a:pt x="107054" y="2068706"/>
                </a:cubicBezTo>
                <a:cubicBezTo>
                  <a:pt x="95981" y="2067045"/>
                  <a:pt x="88229" y="2057633"/>
                  <a:pt x="89890" y="2047666"/>
                </a:cubicBezTo>
                <a:cubicBezTo>
                  <a:pt x="92105" y="2038254"/>
                  <a:pt x="102071" y="2031610"/>
                  <a:pt x="113144" y="2033271"/>
                </a:cubicBezTo>
                <a:close/>
                <a:moveTo>
                  <a:pt x="20455146" y="2032164"/>
                </a:moveTo>
                <a:cubicBezTo>
                  <a:pt x="20466222" y="2033825"/>
                  <a:pt x="20473974" y="2043237"/>
                  <a:pt x="20472312" y="2053204"/>
                </a:cubicBezTo>
                <a:cubicBezTo>
                  <a:pt x="20470650" y="2063170"/>
                  <a:pt x="20460684" y="2069260"/>
                  <a:pt x="20449610" y="2067599"/>
                </a:cubicBezTo>
                <a:cubicBezTo>
                  <a:pt x="20438538" y="2065938"/>
                  <a:pt x="20430786" y="2056526"/>
                  <a:pt x="20432446" y="2046560"/>
                </a:cubicBezTo>
                <a:cubicBezTo>
                  <a:pt x="20434110" y="2036593"/>
                  <a:pt x="20444074" y="2030503"/>
                  <a:pt x="20455146" y="2032164"/>
                </a:cubicBezTo>
                <a:close/>
                <a:moveTo>
                  <a:pt x="17057234" y="2032163"/>
                </a:moveTo>
                <a:cubicBezTo>
                  <a:pt x="17068862" y="2033824"/>
                  <a:pt x="17076613" y="2043791"/>
                  <a:pt x="17074951" y="2053757"/>
                </a:cubicBezTo>
                <a:cubicBezTo>
                  <a:pt x="17073291" y="2063723"/>
                  <a:pt x="17062771" y="2070367"/>
                  <a:pt x="17051697" y="2068706"/>
                </a:cubicBezTo>
                <a:cubicBezTo>
                  <a:pt x="17040071" y="2067045"/>
                  <a:pt x="17032319" y="2057079"/>
                  <a:pt x="17033980" y="2047113"/>
                </a:cubicBezTo>
                <a:cubicBezTo>
                  <a:pt x="17035087" y="2037146"/>
                  <a:pt x="17045608" y="2029949"/>
                  <a:pt x="17057234" y="2032163"/>
                </a:cubicBezTo>
                <a:close/>
                <a:moveTo>
                  <a:pt x="1334039" y="2030503"/>
                </a:moveTo>
                <a:cubicBezTo>
                  <a:pt x="1344559" y="2032164"/>
                  <a:pt x="1352310" y="2041576"/>
                  <a:pt x="1350649" y="2050989"/>
                </a:cubicBezTo>
                <a:cubicBezTo>
                  <a:pt x="1348987" y="2060401"/>
                  <a:pt x="1339022" y="2067045"/>
                  <a:pt x="1328502" y="2064830"/>
                </a:cubicBezTo>
                <a:cubicBezTo>
                  <a:pt x="1317983" y="2063170"/>
                  <a:pt x="1310232" y="2053757"/>
                  <a:pt x="1311893" y="2044345"/>
                </a:cubicBezTo>
                <a:cubicBezTo>
                  <a:pt x="1313554" y="2035486"/>
                  <a:pt x="1323520" y="2028842"/>
                  <a:pt x="1334039" y="2030503"/>
                </a:cubicBezTo>
                <a:close/>
                <a:moveTo>
                  <a:pt x="6761372" y="2029949"/>
                </a:moveTo>
                <a:cubicBezTo>
                  <a:pt x="6774107" y="2032164"/>
                  <a:pt x="6782964" y="2042684"/>
                  <a:pt x="6780747" y="2053757"/>
                </a:cubicBezTo>
                <a:cubicBezTo>
                  <a:pt x="6779081" y="2064831"/>
                  <a:pt x="6767460" y="2072582"/>
                  <a:pt x="6754730" y="2070368"/>
                </a:cubicBezTo>
                <a:cubicBezTo>
                  <a:pt x="6741999" y="2068153"/>
                  <a:pt x="6733138" y="2057633"/>
                  <a:pt x="6735353" y="2046560"/>
                </a:cubicBezTo>
                <a:cubicBezTo>
                  <a:pt x="6737010" y="2034932"/>
                  <a:pt x="6748641" y="2027735"/>
                  <a:pt x="6761372" y="2029949"/>
                </a:cubicBezTo>
                <a:close/>
                <a:moveTo>
                  <a:pt x="15464862" y="2029395"/>
                </a:moveTo>
                <a:cubicBezTo>
                  <a:pt x="15475381" y="2031056"/>
                  <a:pt x="15483132" y="2039914"/>
                  <a:pt x="15481472" y="2049881"/>
                </a:cubicBezTo>
                <a:cubicBezTo>
                  <a:pt x="15479811" y="2059847"/>
                  <a:pt x="15469844" y="2065384"/>
                  <a:pt x="15459325" y="2063723"/>
                </a:cubicBezTo>
                <a:cubicBezTo>
                  <a:pt x="15448804" y="2062062"/>
                  <a:pt x="15441053" y="2053203"/>
                  <a:pt x="15442715" y="2043237"/>
                </a:cubicBezTo>
                <a:cubicBezTo>
                  <a:pt x="15443822" y="2033824"/>
                  <a:pt x="15453788" y="2027734"/>
                  <a:pt x="15464862" y="2029395"/>
                </a:cubicBezTo>
                <a:close/>
                <a:moveTo>
                  <a:pt x="13962182" y="2027180"/>
                </a:moveTo>
                <a:cubicBezTo>
                  <a:pt x="13973256" y="2028841"/>
                  <a:pt x="13980454" y="2038254"/>
                  <a:pt x="13978792" y="2047666"/>
                </a:cubicBezTo>
                <a:cubicBezTo>
                  <a:pt x="13977131" y="2057079"/>
                  <a:pt x="13967166" y="2063723"/>
                  <a:pt x="13956645" y="2062062"/>
                </a:cubicBezTo>
                <a:cubicBezTo>
                  <a:pt x="13945572" y="2060401"/>
                  <a:pt x="13938374" y="2050988"/>
                  <a:pt x="13940035" y="2041576"/>
                </a:cubicBezTo>
                <a:cubicBezTo>
                  <a:pt x="13941142" y="2032163"/>
                  <a:pt x="13951108" y="2025519"/>
                  <a:pt x="13962182" y="2027180"/>
                </a:cubicBezTo>
                <a:close/>
                <a:moveTo>
                  <a:pt x="15656987" y="2024966"/>
                </a:moveTo>
                <a:cubicBezTo>
                  <a:pt x="15667506" y="2026627"/>
                  <a:pt x="15675258" y="2035486"/>
                  <a:pt x="15673597" y="2045452"/>
                </a:cubicBezTo>
                <a:cubicBezTo>
                  <a:pt x="15671936" y="2054865"/>
                  <a:pt x="15661969" y="2060955"/>
                  <a:pt x="15651450" y="2059294"/>
                </a:cubicBezTo>
                <a:cubicBezTo>
                  <a:pt x="15640929" y="2057633"/>
                  <a:pt x="15633178" y="2048774"/>
                  <a:pt x="15634840" y="2038808"/>
                </a:cubicBezTo>
                <a:cubicBezTo>
                  <a:pt x="15636501" y="2029395"/>
                  <a:pt x="15646466" y="2022751"/>
                  <a:pt x="15656987" y="2024966"/>
                </a:cubicBezTo>
                <a:close/>
                <a:moveTo>
                  <a:pt x="2012117" y="2024966"/>
                </a:moveTo>
                <a:cubicBezTo>
                  <a:pt x="2023745" y="2026627"/>
                  <a:pt x="2032049" y="2036593"/>
                  <a:pt x="2030388" y="2047113"/>
                </a:cubicBezTo>
                <a:cubicBezTo>
                  <a:pt x="2028727" y="2057633"/>
                  <a:pt x="2018207" y="2064277"/>
                  <a:pt x="2006581" y="2062616"/>
                </a:cubicBezTo>
                <a:cubicBezTo>
                  <a:pt x="1994954" y="2060955"/>
                  <a:pt x="1986649" y="2050988"/>
                  <a:pt x="1988310" y="2040469"/>
                </a:cubicBezTo>
                <a:cubicBezTo>
                  <a:pt x="1989417" y="2029949"/>
                  <a:pt x="2000491" y="2023305"/>
                  <a:pt x="2012117" y="2024966"/>
                </a:cubicBezTo>
                <a:close/>
                <a:moveTo>
                  <a:pt x="11769623" y="2024965"/>
                </a:moveTo>
                <a:cubicBezTo>
                  <a:pt x="11781251" y="2026626"/>
                  <a:pt x="11789556" y="2036592"/>
                  <a:pt x="11787895" y="2047112"/>
                </a:cubicBezTo>
                <a:cubicBezTo>
                  <a:pt x="11786233" y="2057632"/>
                  <a:pt x="11775160" y="2064276"/>
                  <a:pt x="11763533" y="2062615"/>
                </a:cubicBezTo>
                <a:cubicBezTo>
                  <a:pt x="11751906" y="2060954"/>
                  <a:pt x="11743600" y="2050988"/>
                  <a:pt x="11745262" y="2040468"/>
                </a:cubicBezTo>
                <a:cubicBezTo>
                  <a:pt x="11747476" y="2029948"/>
                  <a:pt x="11757997" y="2022751"/>
                  <a:pt x="11769623" y="2024965"/>
                </a:cubicBezTo>
                <a:close/>
                <a:moveTo>
                  <a:pt x="16300913" y="2024412"/>
                </a:moveTo>
                <a:cubicBezTo>
                  <a:pt x="16311987" y="2026073"/>
                  <a:pt x="16319184" y="2035485"/>
                  <a:pt x="16318076" y="2044898"/>
                </a:cubicBezTo>
                <a:cubicBezTo>
                  <a:pt x="16316415" y="2054310"/>
                  <a:pt x="16306450" y="2060955"/>
                  <a:pt x="16295377" y="2059294"/>
                </a:cubicBezTo>
                <a:cubicBezTo>
                  <a:pt x="16284303" y="2057633"/>
                  <a:pt x="16277105" y="2048220"/>
                  <a:pt x="16278212" y="2038808"/>
                </a:cubicBezTo>
                <a:cubicBezTo>
                  <a:pt x="16279873" y="2028841"/>
                  <a:pt x="16290393" y="2022751"/>
                  <a:pt x="16300913" y="2024412"/>
                </a:cubicBezTo>
                <a:close/>
                <a:moveTo>
                  <a:pt x="13369749" y="2019983"/>
                </a:moveTo>
                <a:cubicBezTo>
                  <a:pt x="13380269" y="2021644"/>
                  <a:pt x="13388020" y="2030503"/>
                  <a:pt x="13386359" y="2039915"/>
                </a:cubicBezTo>
                <a:cubicBezTo>
                  <a:pt x="13384698" y="2049328"/>
                  <a:pt x="13375286" y="2055418"/>
                  <a:pt x="13364212" y="2053757"/>
                </a:cubicBezTo>
                <a:cubicBezTo>
                  <a:pt x="13353693" y="2052096"/>
                  <a:pt x="13345940" y="2043237"/>
                  <a:pt x="13347602" y="2033825"/>
                </a:cubicBezTo>
                <a:cubicBezTo>
                  <a:pt x="13349263" y="2024412"/>
                  <a:pt x="13359229" y="2018322"/>
                  <a:pt x="13369749" y="2019983"/>
                </a:cubicBezTo>
                <a:close/>
                <a:moveTo>
                  <a:pt x="1522282" y="2018875"/>
                </a:moveTo>
                <a:cubicBezTo>
                  <a:pt x="1532802" y="2020536"/>
                  <a:pt x="1540553" y="2029949"/>
                  <a:pt x="1538892" y="2039361"/>
                </a:cubicBezTo>
                <a:cubicBezTo>
                  <a:pt x="1537231" y="2048773"/>
                  <a:pt x="1527265" y="2055418"/>
                  <a:pt x="1516745" y="2053203"/>
                </a:cubicBezTo>
                <a:cubicBezTo>
                  <a:pt x="1506226" y="2051542"/>
                  <a:pt x="1498475" y="2042129"/>
                  <a:pt x="1500136" y="2032717"/>
                </a:cubicBezTo>
                <a:cubicBezTo>
                  <a:pt x="1501243" y="2023304"/>
                  <a:pt x="1511209" y="2016660"/>
                  <a:pt x="1522282" y="2018875"/>
                </a:cubicBezTo>
                <a:close/>
                <a:moveTo>
                  <a:pt x="11179550" y="2018857"/>
                </a:moveTo>
                <a:cubicBezTo>
                  <a:pt x="11191023" y="2020693"/>
                  <a:pt x="11198993" y="2030503"/>
                  <a:pt x="11197350" y="2040769"/>
                </a:cubicBezTo>
                <a:cubicBezTo>
                  <a:pt x="11195707" y="2051035"/>
                  <a:pt x="11185074" y="2057869"/>
                  <a:pt x="11173601" y="2056033"/>
                </a:cubicBezTo>
                <a:cubicBezTo>
                  <a:pt x="11162127" y="2054197"/>
                  <a:pt x="11154158" y="2044387"/>
                  <a:pt x="11155801" y="2034120"/>
                </a:cubicBezTo>
                <a:cubicBezTo>
                  <a:pt x="11157443" y="2023855"/>
                  <a:pt x="11168077" y="2017021"/>
                  <a:pt x="11179550" y="2018857"/>
                </a:cubicBezTo>
                <a:close/>
                <a:moveTo>
                  <a:pt x="1150226" y="2017215"/>
                </a:moveTo>
                <a:cubicBezTo>
                  <a:pt x="1160745" y="2018876"/>
                  <a:pt x="1168496" y="2028288"/>
                  <a:pt x="1166835" y="2037701"/>
                </a:cubicBezTo>
                <a:cubicBezTo>
                  <a:pt x="1165173" y="2047113"/>
                  <a:pt x="1155208" y="2053757"/>
                  <a:pt x="1144689" y="2051543"/>
                </a:cubicBezTo>
                <a:cubicBezTo>
                  <a:pt x="1134169" y="2049882"/>
                  <a:pt x="1126418" y="2040469"/>
                  <a:pt x="1128079" y="2031057"/>
                </a:cubicBezTo>
                <a:cubicBezTo>
                  <a:pt x="1129740" y="2021644"/>
                  <a:pt x="1139705" y="2015554"/>
                  <a:pt x="1150226" y="2017215"/>
                </a:cubicBezTo>
                <a:close/>
                <a:moveTo>
                  <a:pt x="12805424" y="2016549"/>
                </a:moveTo>
                <a:cubicBezTo>
                  <a:pt x="12816293" y="2018288"/>
                  <a:pt x="12823852" y="2027529"/>
                  <a:pt x="12822306" y="2037191"/>
                </a:cubicBezTo>
                <a:cubicBezTo>
                  <a:pt x="12821533" y="2042022"/>
                  <a:pt x="12818630" y="2046043"/>
                  <a:pt x="12814562" y="2048639"/>
                </a:cubicBezTo>
                <a:lnTo>
                  <a:pt x="12809068" y="2049720"/>
                </a:lnTo>
                <a:lnTo>
                  <a:pt x="12816764" y="2053965"/>
                </a:lnTo>
                <a:cubicBezTo>
                  <a:pt x="12819948" y="2057771"/>
                  <a:pt x="12821610" y="2062616"/>
                  <a:pt x="12821056" y="2067599"/>
                </a:cubicBezTo>
                <a:lnTo>
                  <a:pt x="12815173" y="2076197"/>
                </a:lnTo>
                <a:lnTo>
                  <a:pt x="12815519" y="2076389"/>
                </a:lnTo>
                <a:cubicBezTo>
                  <a:pt x="12818703" y="2080334"/>
                  <a:pt x="12820226" y="2085317"/>
                  <a:pt x="12819395" y="2090300"/>
                </a:cubicBezTo>
                <a:lnTo>
                  <a:pt x="12815922" y="2095422"/>
                </a:lnTo>
                <a:lnTo>
                  <a:pt x="12819395" y="2107463"/>
                </a:lnTo>
                <a:lnTo>
                  <a:pt x="12817593" y="2110091"/>
                </a:lnTo>
                <a:lnTo>
                  <a:pt x="12820501" y="2120198"/>
                </a:lnTo>
                <a:lnTo>
                  <a:pt x="12818572" y="2123036"/>
                </a:lnTo>
                <a:lnTo>
                  <a:pt x="12821055" y="2131825"/>
                </a:lnTo>
                <a:lnTo>
                  <a:pt x="12818583" y="2135485"/>
                </a:lnTo>
                <a:lnTo>
                  <a:pt x="12821608" y="2146221"/>
                </a:lnTo>
                <a:lnTo>
                  <a:pt x="12817554" y="2152208"/>
                </a:lnTo>
                <a:lnTo>
                  <a:pt x="12821608" y="2166154"/>
                </a:lnTo>
                <a:lnTo>
                  <a:pt x="12813385" y="2178115"/>
                </a:lnTo>
                <a:lnTo>
                  <a:pt x="12815864" y="2179511"/>
                </a:lnTo>
                <a:cubicBezTo>
                  <a:pt x="12819533" y="2184010"/>
                  <a:pt x="12821332" y="2189685"/>
                  <a:pt x="12820501" y="2195498"/>
                </a:cubicBezTo>
                <a:cubicBezTo>
                  <a:pt x="12819671" y="2201312"/>
                  <a:pt x="12816210" y="2206157"/>
                  <a:pt x="12811296" y="2209271"/>
                </a:cubicBezTo>
                <a:lnTo>
                  <a:pt x="12800299" y="2211352"/>
                </a:lnTo>
                <a:lnTo>
                  <a:pt x="12812819" y="2218337"/>
                </a:lnTo>
                <a:cubicBezTo>
                  <a:pt x="12816626" y="2222905"/>
                  <a:pt x="12818563" y="2228718"/>
                  <a:pt x="12817733" y="2234809"/>
                </a:cubicBezTo>
                <a:cubicBezTo>
                  <a:pt x="12816072" y="2246990"/>
                  <a:pt x="12803337" y="2254742"/>
                  <a:pt x="12790049" y="2252527"/>
                </a:cubicBezTo>
                <a:cubicBezTo>
                  <a:pt x="12776761" y="2250312"/>
                  <a:pt x="12767348" y="2239239"/>
                  <a:pt x="12769009" y="2227058"/>
                </a:cubicBezTo>
                <a:cubicBezTo>
                  <a:pt x="12769839" y="2220967"/>
                  <a:pt x="12773438" y="2215984"/>
                  <a:pt x="12778491" y="2212800"/>
                </a:cubicBezTo>
                <a:lnTo>
                  <a:pt x="12789801" y="2210650"/>
                </a:lnTo>
                <a:lnTo>
                  <a:pt x="12777523" y="2203734"/>
                </a:lnTo>
                <a:cubicBezTo>
                  <a:pt x="12773854" y="2199236"/>
                  <a:pt x="12772055" y="2193560"/>
                  <a:pt x="12772885" y="2187747"/>
                </a:cubicBezTo>
                <a:lnTo>
                  <a:pt x="12781360" y="2175065"/>
                </a:lnTo>
                <a:lnTo>
                  <a:pt x="12779668" y="2174112"/>
                </a:lnTo>
                <a:cubicBezTo>
                  <a:pt x="12776069" y="2169752"/>
                  <a:pt x="12774269" y="2164216"/>
                  <a:pt x="12775100" y="2158402"/>
                </a:cubicBezTo>
                <a:lnTo>
                  <a:pt x="12779775" y="2151857"/>
                </a:lnTo>
                <a:lnTo>
                  <a:pt x="12776207" y="2139023"/>
                </a:lnTo>
                <a:lnTo>
                  <a:pt x="12779511" y="2134364"/>
                </a:lnTo>
                <a:lnTo>
                  <a:pt x="12776761" y="2124627"/>
                </a:lnTo>
                <a:lnTo>
                  <a:pt x="12779107" y="2121154"/>
                </a:lnTo>
                <a:lnTo>
                  <a:pt x="12776761" y="2113000"/>
                </a:lnTo>
                <a:lnTo>
                  <a:pt x="12779228" y="2109370"/>
                </a:lnTo>
                <a:lnTo>
                  <a:pt x="12776762" y="2100819"/>
                </a:lnTo>
                <a:lnTo>
                  <a:pt x="12780928" y="2094637"/>
                </a:lnTo>
                <a:lnTo>
                  <a:pt x="12777869" y="2083656"/>
                </a:lnTo>
                <a:lnTo>
                  <a:pt x="12784176" y="2074515"/>
                </a:lnTo>
                <a:lnTo>
                  <a:pt x="12780083" y="2061508"/>
                </a:lnTo>
                <a:cubicBezTo>
                  <a:pt x="12780914" y="2056248"/>
                  <a:pt x="12783821" y="2052096"/>
                  <a:pt x="12787973" y="2049466"/>
                </a:cubicBezTo>
                <a:lnTo>
                  <a:pt x="12794078" y="2048311"/>
                </a:lnTo>
                <a:lnTo>
                  <a:pt x="12786729" y="2044186"/>
                </a:lnTo>
                <a:cubicBezTo>
                  <a:pt x="12783674" y="2040450"/>
                  <a:pt x="12782171" y="2035724"/>
                  <a:pt x="12782944" y="2030893"/>
                </a:cubicBezTo>
                <a:cubicBezTo>
                  <a:pt x="12784490" y="2021231"/>
                  <a:pt x="12794555" y="2014809"/>
                  <a:pt x="12805424" y="2016549"/>
                </a:cubicBezTo>
                <a:close/>
                <a:moveTo>
                  <a:pt x="14545758" y="2016107"/>
                </a:moveTo>
                <a:cubicBezTo>
                  <a:pt x="14556832" y="2017768"/>
                  <a:pt x="14564028" y="2027181"/>
                  <a:pt x="14562369" y="2036593"/>
                </a:cubicBezTo>
                <a:cubicBezTo>
                  <a:pt x="14560707" y="2046006"/>
                  <a:pt x="14550741" y="2052650"/>
                  <a:pt x="14539667" y="2050989"/>
                </a:cubicBezTo>
                <a:cubicBezTo>
                  <a:pt x="14528594" y="2049328"/>
                  <a:pt x="14521396" y="2039915"/>
                  <a:pt x="14523057" y="2030503"/>
                </a:cubicBezTo>
                <a:cubicBezTo>
                  <a:pt x="14525271" y="2021090"/>
                  <a:pt x="14535238" y="2014446"/>
                  <a:pt x="14545758" y="2016107"/>
                </a:cubicBezTo>
                <a:close/>
                <a:moveTo>
                  <a:pt x="13180946" y="2015000"/>
                </a:moveTo>
                <a:cubicBezTo>
                  <a:pt x="13191465" y="2016661"/>
                  <a:pt x="13199216" y="2025519"/>
                  <a:pt x="13197556" y="2034932"/>
                </a:cubicBezTo>
                <a:cubicBezTo>
                  <a:pt x="13195895" y="2044345"/>
                  <a:pt x="13186483" y="2050435"/>
                  <a:pt x="13175409" y="2048774"/>
                </a:cubicBezTo>
                <a:cubicBezTo>
                  <a:pt x="13164888" y="2047113"/>
                  <a:pt x="13157137" y="2038254"/>
                  <a:pt x="13158799" y="2028842"/>
                </a:cubicBezTo>
                <a:cubicBezTo>
                  <a:pt x="13160459" y="2019429"/>
                  <a:pt x="13170425" y="2013339"/>
                  <a:pt x="13180946" y="2015000"/>
                </a:cubicBezTo>
                <a:close/>
                <a:moveTo>
                  <a:pt x="7110213" y="2014999"/>
                </a:moveTo>
                <a:cubicBezTo>
                  <a:pt x="7122399" y="2017214"/>
                  <a:pt x="7131255" y="2027180"/>
                  <a:pt x="7129599" y="2038254"/>
                </a:cubicBezTo>
                <a:cubicBezTo>
                  <a:pt x="7127932" y="2049327"/>
                  <a:pt x="7116304" y="2056525"/>
                  <a:pt x="7104131" y="2054310"/>
                </a:cubicBezTo>
                <a:cubicBezTo>
                  <a:pt x="7091939" y="2052096"/>
                  <a:pt x="7083086" y="2042129"/>
                  <a:pt x="7084746" y="2031056"/>
                </a:cubicBezTo>
                <a:cubicBezTo>
                  <a:pt x="7086410" y="2019982"/>
                  <a:pt x="7098036" y="2012785"/>
                  <a:pt x="7110213" y="2014999"/>
                </a:cubicBezTo>
                <a:close/>
                <a:moveTo>
                  <a:pt x="15275503" y="2014446"/>
                </a:moveTo>
                <a:cubicBezTo>
                  <a:pt x="15286024" y="2016107"/>
                  <a:pt x="15293775" y="2024966"/>
                  <a:pt x="15292114" y="2034932"/>
                </a:cubicBezTo>
                <a:cubicBezTo>
                  <a:pt x="15290454" y="2044344"/>
                  <a:pt x="15280487" y="2050435"/>
                  <a:pt x="15269967" y="2048774"/>
                </a:cubicBezTo>
                <a:cubicBezTo>
                  <a:pt x="15259447" y="2047113"/>
                  <a:pt x="15251696" y="2038254"/>
                  <a:pt x="15253356" y="2028288"/>
                </a:cubicBezTo>
                <a:cubicBezTo>
                  <a:pt x="15255018" y="2018875"/>
                  <a:pt x="15264984" y="2012785"/>
                  <a:pt x="15275503" y="2014446"/>
                </a:cubicBezTo>
                <a:close/>
                <a:moveTo>
                  <a:pt x="8795945" y="2014446"/>
                </a:moveTo>
                <a:cubicBezTo>
                  <a:pt x="8806465" y="2016107"/>
                  <a:pt x="8814216" y="2024966"/>
                  <a:pt x="8812555" y="2034932"/>
                </a:cubicBezTo>
                <a:cubicBezTo>
                  <a:pt x="8810895" y="2044344"/>
                  <a:pt x="8800928" y="2050988"/>
                  <a:pt x="8790408" y="2048774"/>
                </a:cubicBezTo>
                <a:cubicBezTo>
                  <a:pt x="8779885" y="2047113"/>
                  <a:pt x="8772133" y="2038254"/>
                  <a:pt x="8773794" y="2028288"/>
                </a:cubicBezTo>
                <a:cubicBezTo>
                  <a:pt x="8775455" y="2018875"/>
                  <a:pt x="8785424" y="2012785"/>
                  <a:pt x="8795945" y="2014446"/>
                </a:cubicBezTo>
                <a:close/>
                <a:moveTo>
                  <a:pt x="4392926" y="2014445"/>
                </a:moveTo>
                <a:cubicBezTo>
                  <a:pt x="4398465" y="2015275"/>
                  <a:pt x="4403170" y="2018044"/>
                  <a:pt x="4406354" y="2021851"/>
                </a:cubicBezTo>
                <a:lnTo>
                  <a:pt x="4406468" y="2022210"/>
                </a:lnTo>
                <a:lnTo>
                  <a:pt x="4408259" y="2019567"/>
                </a:lnTo>
                <a:cubicBezTo>
                  <a:pt x="4412550" y="2016799"/>
                  <a:pt x="4418089" y="2015553"/>
                  <a:pt x="4423901" y="2016660"/>
                </a:cubicBezTo>
                <a:cubicBezTo>
                  <a:pt x="4435528" y="2018321"/>
                  <a:pt x="4443283" y="2028287"/>
                  <a:pt x="4441618" y="2038254"/>
                </a:cubicBezTo>
                <a:cubicBezTo>
                  <a:pt x="4439957" y="2048220"/>
                  <a:pt x="4429441" y="2055418"/>
                  <a:pt x="4417809" y="2053203"/>
                </a:cubicBezTo>
                <a:cubicBezTo>
                  <a:pt x="4411996" y="2052372"/>
                  <a:pt x="4407153" y="2049466"/>
                  <a:pt x="4403968" y="2045521"/>
                </a:cubicBezTo>
                <a:lnTo>
                  <a:pt x="4403913" y="2045323"/>
                </a:lnTo>
                <a:lnTo>
                  <a:pt x="4402547" y="2047320"/>
                </a:lnTo>
                <a:cubicBezTo>
                  <a:pt x="4398326" y="2050019"/>
                  <a:pt x="4392926" y="2051265"/>
                  <a:pt x="4387391" y="2050434"/>
                </a:cubicBezTo>
                <a:cubicBezTo>
                  <a:pt x="4376320" y="2048773"/>
                  <a:pt x="4368566" y="2039361"/>
                  <a:pt x="4369672" y="2029395"/>
                </a:cubicBezTo>
                <a:cubicBezTo>
                  <a:pt x="4371335" y="2019429"/>
                  <a:pt x="4381853" y="2012784"/>
                  <a:pt x="4392926" y="2014445"/>
                </a:cubicBezTo>
                <a:close/>
                <a:moveTo>
                  <a:pt x="548913" y="2013892"/>
                </a:moveTo>
                <a:cubicBezTo>
                  <a:pt x="559986" y="2015553"/>
                  <a:pt x="567184" y="2024966"/>
                  <a:pt x="566077" y="2034378"/>
                </a:cubicBezTo>
                <a:cubicBezTo>
                  <a:pt x="564969" y="2043791"/>
                  <a:pt x="554451" y="2050435"/>
                  <a:pt x="543376" y="2048774"/>
                </a:cubicBezTo>
                <a:cubicBezTo>
                  <a:pt x="532304" y="2047113"/>
                  <a:pt x="525106" y="2037700"/>
                  <a:pt x="526213" y="2028287"/>
                </a:cubicBezTo>
                <a:cubicBezTo>
                  <a:pt x="527874" y="2018875"/>
                  <a:pt x="537839" y="2012231"/>
                  <a:pt x="548913" y="2013892"/>
                </a:cubicBezTo>
                <a:close/>
                <a:moveTo>
                  <a:pt x="19309036" y="2012785"/>
                </a:moveTo>
                <a:cubicBezTo>
                  <a:pt x="19321218" y="2015000"/>
                  <a:pt x="19329524" y="2024966"/>
                  <a:pt x="19327862" y="2036040"/>
                </a:cubicBezTo>
                <a:cubicBezTo>
                  <a:pt x="19326202" y="2047113"/>
                  <a:pt x="19315126" y="2053757"/>
                  <a:pt x="19302946" y="2052096"/>
                </a:cubicBezTo>
                <a:cubicBezTo>
                  <a:pt x="19290766" y="2049882"/>
                  <a:pt x="19282462" y="2039915"/>
                  <a:pt x="19284122" y="2028842"/>
                </a:cubicBezTo>
                <a:cubicBezTo>
                  <a:pt x="19285782" y="2017768"/>
                  <a:pt x="19296856" y="2011124"/>
                  <a:pt x="19309036" y="2012785"/>
                </a:cubicBezTo>
                <a:close/>
                <a:moveTo>
                  <a:pt x="8607123" y="2012785"/>
                </a:moveTo>
                <a:cubicBezTo>
                  <a:pt x="8617647" y="2014446"/>
                  <a:pt x="8625397" y="2023304"/>
                  <a:pt x="8623736" y="2033271"/>
                </a:cubicBezTo>
                <a:cubicBezTo>
                  <a:pt x="8622073" y="2042683"/>
                  <a:pt x="8612106" y="2049327"/>
                  <a:pt x="8601586" y="2047113"/>
                </a:cubicBezTo>
                <a:cubicBezTo>
                  <a:pt x="8591065" y="2045452"/>
                  <a:pt x="8583314" y="2036593"/>
                  <a:pt x="8584977" y="2026627"/>
                </a:cubicBezTo>
                <a:cubicBezTo>
                  <a:pt x="8586636" y="2017214"/>
                  <a:pt x="8596605" y="2011124"/>
                  <a:pt x="8607123" y="2012785"/>
                </a:cubicBezTo>
                <a:close/>
                <a:moveTo>
                  <a:pt x="8053335" y="2011677"/>
                </a:moveTo>
                <a:cubicBezTo>
                  <a:pt x="8064403" y="2013338"/>
                  <a:pt x="8072159" y="2022750"/>
                  <a:pt x="8070496" y="2032717"/>
                </a:cubicBezTo>
                <a:cubicBezTo>
                  <a:pt x="8068838" y="2042683"/>
                  <a:pt x="8058871" y="2049327"/>
                  <a:pt x="8047242" y="2047112"/>
                </a:cubicBezTo>
                <a:cubicBezTo>
                  <a:pt x="8036169" y="2045451"/>
                  <a:pt x="8028422" y="2036039"/>
                  <a:pt x="8030084" y="2026073"/>
                </a:cubicBezTo>
                <a:cubicBezTo>
                  <a:pt x="8031734" y="2016660"/>
                  <a:pt x="8042268" y="2010016"/>
                  <a:pt x="8053335" y="2011677"/>
                </a:cubicBezTo>
                <a:close/>
                <a:moveTo>
                  <a:pt x="7552675" y="2010017"/>
                </a:moveTo>
                <a:cubicBezTo>
                  <a:pt x="7564303" y="2011678"/>
                  <a:pt x="7572607" y="2022198"/>
                  <a:pt x="7570942" y="2032164"/>
                </a:cubicBezTo>
                <a:cubicBezTo>
                  <a:pt x="7569283" y="2042684"/>
                  <a:pt x="7558216" y="2049328"/>
                  <a:pt x="7546586" y="2047667"/>
                </a:cubicBezTo>
                <a:cubicBezTo>
                  <a:pt x="7534958" y="2046006"/>
                  <a:pt x="7526651" y="2035486"/>
                  <a:pt x="7528312" y="2025520"/>
                </a:cubicBezTo>
                <a:cubicBezTo>
                  <a:pt x="7529976" y="2015554"/>
                  <a:pt x="7541045" y="2008356"/>
                  <a:pt x="7552675" y="2010017"/>
                </a:cubicBezTo>
                <a:close/>
                <a:moveTo>
                  <a:pt x="21225312" y="2009462"/>
                </a:moveTo>
                <a:cubicBezTo>
                  <a:pt x="21236386" y="2011123"/>
                  <a:pt x="21244138" y="2020536"/>
                  <a:pt x="21243030" y="2030502"/>
                </a:cubicBezTo>
                <a:cubicBezTo>
                  <a:pt x="21241368" y="2040468"/>
                  <a:pt x="21230850" y="2047112"/>
                  <a:pt x="21219776" y="2045451"/>
                </a:cubicBezTo>
                <a:cubicBezTo>
                  <a:pt x="21208702" y="2043790"/>
                  <a:pt x="21200950" y="2034378"/>
                  <a:pt x="21202058" y="2024412"/>
                </a:cubicBezTo>
                <a:cubicBezTo>
                  <a:pt x="21203166" y="2014445"/>
                  <a:pt x="21214238" y="2007801"/>
                  <a:pt x="21225312" y="2009462"/>
                </a:cubicBezTo>
                <a:close/>
                <a:moveTo>
                  <a:pt x="9686848" y="2008909"/>
                </a:moveTo>
                <a:cubicBezTo>
                  <a:pt x="9697924" y="2010570"/>
                  <a:pt x="9705675" y="2019982"/>
                  <a:pt x="9704014" y="2029395"/>
                </a:cubicBezTo>
                <a:cubicBezTo>
                  <a:pt x="9702353" y="2039361"/>
                  <a:pt x="9692388" y="2045451"/>
                  <a:pt x="9681311" y="2043790"/>
                </a:cubicBezTo>
                <a:cubicBezTo>
                  <a:pt x="9670237" y="2042129"/>
                  <a:pt x="9662485" y="2032717"/>
                  <a:pt x="9664146" y="2023304"/>
                </a:cubicBezTo>
                <a:cubicBezTo>
                  <a:pt x="9665808" y="2013338"/>
                  <a:pt x="9675773" y="2006694"/>
                  <a:pt x="9686848" y="2008909"/>
                </a:cubicBezTo>
                <a:close/>
                <a:moveTo>
                  <a:pt x="4313627" y="2008909"/>
                </a:moveTo>
                <a:cubicBezTo>
                  <a:pt x="4319717" y="2010017"/>
                  <a:pt x="4324838" y="2013062"/>
                  <a:pt x="4328229" y="2017214"/>
                </a:cubicBezTo>
                <a:lnTo>
                  <a:pt x="4330290" y="2024508"/>
                </a:lnTo>
                <a:lnTo>
                  <a:pt x="4344050" y="2021644"/>
                </a:lnTo>
                <a:cubicBezTo>
                  <a:pt x="4356784" y="2023859"/>
                  <a:pt x="4365085" y="2034378"/>
                  <a:pt x="4363424" y="2045452"/>
                </a:cubicBezTo>
                <a:cubicBezTo>
                  <a:pt x="4361765" y="2056525"/>
                  <a:pt x="4350138" y="2063723"/>
                  <a:pt x="4337403" y="2062062"/>
                </a:cubicBezTo>
                <a:cubicBezTo>
                  <a:pt x="4331036" y="2060955"/>
                  <a:pt x="4325777" y="2057772"/>
                  <a:pt x="4322317" y="2053480"/>
                </a:cubicBezTo>
                <a:lnTo>
                  <a:pt x="4320156" y="2045815"/>
                </a:lnTo>
                <a:lnTo>
                  <a:pt x="4306983" y="2048220"/>
                </a:lnTo>
                <a:cubicBezTo>
                  <a:pt x="4294799" y="2046006"/>
                  <a:pt x="4286493" y="2036040"/>
                  <a:pt x="4288154" y="2024966"/>
                </a:cubicBezTo>
                <a:cubicBezTo>
                  <a:pt x="4290370" y="2013893"/>
                  <a:pt x="4301445" y="2006695"/>
                  <a:pt x="4313627" y="2008909"/>
                </a:cubicBezTo>
                <a:close/>
                <a:moveTo>
                  <a:pt x="3414054" y="2008909"/>
                </a:moveTo>
                <a:cubicBezTo>
                  <a:pt x="3425127" y="2010571"/>
                  <a:pt x="3432879" y="2019983"/>
                  <a:pt x="3431218" y="2029949"/>
                </a:cubicBezTo>
                <a:cubicBezTo>
                  <a:pt x="3429557" y="2039915"/>
                  <a:pt x="3419037" y="2046559"/>
                  <a:pt x="3407963" y="2044898"/>
                </a:cubicBezTo>
                <a:cubicBezTo>
                  <a:pt x="3396891" y="2043237"/>
                  <a:pt x="3389139" y="2033825"/>
                  <a:pt x="3390799" y="2023859"/>
                </a:cubicBezTo>
                <a:cubicBezTo>
                  <a:pt x="3392460" y="2013893"/>
                  <a:pt x="3402980" y="2006695"/>
                  <a:pt x="3414054" y="2008909"/>
                </a:cubicBezTo>
                <a:close/>
                <a:moveTo>
                  <a:pt x="20032694" y="2006695"/>
                </a:moveTo>
                <a:cubicBezTo>
                  <a:pt x="20044874" y="2008356"/>
                  <a:pt x="20052626" y="2018876"/>
                  <a:pt x="20050964" y="2029396"/>
                </a:cubicBezTo>
                <a:lnTo>
                  <a:pt x="20044376" y="2039171"/>
                </a:lnTo>
                <a:lnTo>
                  <a:pt x="20054842" y="2037147"/>
                </a:lnTo>
                <a:cubicBezTo>
                  <a:pt x="20060378" y="2037977"/>
                  <a:pt x="20065084" y="2040746"/>
                  <a:pt x="20068198" y="2044552"/>
                </a:cubicBezTo>
                <a:lnTo>
                  <a:pt x="20071074" y="2054858"/>
                </a:lnTo>
                <a:lnTo>
                  <a:pt x="20085846" y="2052096"/>
                </a:lnTo>
                <a:cubicBezTo>
                  <a:pt x="20097474" y="2053757"/>
                  <a:pt x="20105778" y="2063724"/>
                  <a:pt x="20104118" y="2074243"/>
                </a:cubicBezTo>
                <a:cubicBezTo>
                  <a:pt x="20102454" y="2084763"/>
                  <a:pt x="20091936" y="2091407"/>
                  <a:pt x="20079754" y="2089746"/>
                </a:cubicBezTo>
                <a:cubicBezTo>
                  <a:pt x="20073940" y="2088916"/>
                  <a:pt x="20068958" y="2086009"/>
                  <a:pt x="20065636" y="2081995"/>
                </a:cubicBezTo>
                <a:lnTo>
                  <a:pt x="20062212" y="2070121"/>
                </a:lnTo>
                <a:lnTo>
                  <a:pt x="20049304" y="2072582"/>
                </a:lnTo>
                <a:cubicBezTo>
                  <a:pt x="20038230" y="2070921"/>
                  <a:pt x="20030478" y="2061509"/>
                  <a:pt x="20032138" y="2051543"/>
                </a:cubicBezTo>
                <a:lnTo>
                  <a:pt x="20038270" y="2042717"/>
                </a:lnTo>
                <a:lnTo>
                  <a:pt x="20026602" y="2044898"/>
                </a:lnTo>
                <a:cubicBezTo>
                  <a:pt x="20014974" y="2042684"/>
                  <a:pt x="20006670" y="2032718"/>
                  <a:pt x="20008330" y="2022198"/>
                </a:cubicBezTo>
                <a:cubicBezTo>
                  <a:pt x="20009992" y="2012232"/>
                  <a:pt x="20021066" y="2005034"/>
                  <a:pt x="20032694" y="2006695"/>
                </a:cubicBezTo>
                <a:close/>
                <a:moveTo>
                  <a:pt x="16775413" y="2005033"/>
                </a:moveTo>
                <a:cubicBezTo>
                  <a:pt x="16786487" y="2006694"/>
                  <a:pt x="16794238" y="2016106"/>
                  <a:pt x="16792577" y="2026073"/>
                </a:cubicBezTo>
                <a:cubicBezTo>
                  <a:pt x="16790917" y="2036039"/>
                  <a:pt x="16780950" y="2042683"/>
                  <a:pt x="16769322" y="2040468"/>
                </a:cubicBezTo>
                <a:cubicBezTo>
                  <a:pt x="16758249" y="2038807"/>
                  <a:pt x="16750498" y="2029395"/>
                  <a:pt x="16752159" y="2019429"/>
                </a:cubicBezTo>
                <a:cubicBezTo>
                  <a:pt x="16753819" y="2009462"/>
                  <a:pt x="16763786" y="2003372"/>
                  <a:pt x="16775413" y="2005033"/>
                </a:cubicBezTo>
                <a:close/>
                <a:moveTo>
                  <a:pt x="14159292" y="2004480"/>
                </a:moveTo>
                <a:cubicBezTo>
                  <a:pt x="14170366" y="2006141"/>
                  <a:pt x="14177564" y="2015553"/>
                  <a:pt x="14175902" y="2024966"/>
                </a:cubicBezTo>
                <a:cubicBezTo>
                  <a:pt x="14174241" y="2034378"/>
                  <a:pt x="14164275" y="2041023"/>
                  <a:pt x="14153755" y="2039361"/>
                </a:cubicBezTo>
                <a:cubicBezTo>
                  <a:pt x="14142682" y="2037701"/>
                  <a:pt x="14135484" y="2028288"/>
                  <a:pt x="14137145" y="2018876"/>
                </a:cubicBezTo>
                <a:cubicBezTo>
                  <a:pt x="14138806" y="2008909"/>
                  <a:pt x="14148771" y="2002819"/>
                  <a:pt x="14159292" y="2004480"/>
                </a:cubicBezTo>
                <a:close/>
                <a:moveTo>
                  <a:pt x="2628929" y="2004479"/>
                </a:moveTo>
                <a:cubicBezTo>
                  <a:pt x="2640556" y="2006140"/>
                  <a:pt x="2648307" y="2016107"/>
                  <a:pt x="2646647" y="2026073"/>
                </a:cubicBezTo>
                <a:cubicBezTo>
                  <a:pt x="2644986" y="2036039"/>
                  <a:pt x="2634466" y="2042683"/>
                  <a:pt x="2622839" y="2041022"/>
                </a:cubicBezTo>
                <a:cubicBezTo>
                  <a:pt x="2611212" y="2039361"/>
                  <a:pt x="2603461" y="2029395"/>
                  <a:pt x="2605122" y="2019429"/>
                </a:cubicBezTo>
                <a:cubicBezTo>
                  <a:pt x="2606783" y="2009462"/>
                  <a:pt x="2617303" y="2002818"/>
                  <a:pt x="2628929" y="2004479"/>
                </a:cubicBezTo>
                <a:close/>
                <a:moveTo>
                  <a:pt x="1813353" y="2004479"/>
                </a:moveTo>
                <a:cubicBezTo>
                  <a:pt x="1824980" y="2006140"/>
                  <a:pt x="1833285" y="2016107"/>
                  <a:pt x="1831624" y="2026626"/>
                </a:cubicBezTo>
                <a:cubicBezTo>
                  <a:pt x="1829963" y="2037146"/>
                  <a:pt x="1819443" y="2043790"/>
                  <a:pt x="1807817" y="2042129"/>
                </a:cubicBezTo>
                <a:cubicBezTo>
                  <a:pt x="1796190" y="2040468"/>
                  <a:pt x="1787885" y="2030502"/>
                  <a:pt x="1789546" y="2019982"/>
                </a:cubicBezTo>
                <a:cubicBezTo>
                  <a:pt x="1790653" y="2009462"/>
                  <a:pt x="1801726" y="2002265"/>
                  <a:pt x="1813353" y="2004479"/>
                </a:cubicBezTo>
                <a:close/>
                <a:moveTo>
                  <a:pt x="10616868" y="2002818"/>
                </a:moveTo>
                <a:cubicBezTo>
                  <a:pt x="10627942" y="2004479"/>
                  <a:pt x="10635694" y="2013892"/>
                  <a:pt x="10634032" y="2023858"/>
                </a:cubicBezTo>
                <a:cubicBezTo>
                  <a:pt x="10632372" y="2033824"/>
                  <a:pt x="10621852" y="2040468"/>
                  <a:pt x="10610778" y="2038807"/>
                </a:cubicBezTo>
                <a:cubicBezTo>
                  <a:pt x="10599705" y="2037146"/>
                  <a:pt x="10591953" y="2027734"/>
                  <a:pt x="10593614" y="2017768"/>
                </a:cubicBezTo>
                <a:cubicBezTo>
                  <a:pt x="10595275" y="2007801"/>
                  <a:pt x="10605795" y="2001157"/>
                  <a:pt x="10616868" y="2002818"/>
                </a:cubicBezTo>
                <a:close/>
                <a:moveTo>
                  <a:pt x="13562428" y="2002265"/>
                </a:moveTo>
                <a:cubicBezTo>
                  <a:pt x="13572947" y="2003926"/>
                  <a:pt x="13580699" y="2012785"/>
                  <a:pt x="13579038" y="2022197"/>
                </a:cubicBezTo>
                <a:cubicBezTo>
                  <a:pt x="13577377" y="2031609"/>
                  <a:pt x="13567965" y="2037700"/>
                  <a:pt x="13556891" y="2036039"/>
                </a:cubicBezTo>
                <a:cubicBezTo>
                  <a:pt x="13546372" y="2034378"/>
                  <a:pt x="13538619" y="2025519"/>
                  <a:pt x="13540281" y="2016107"/>
                </a:cubicBezTo>
                <a:cubicBezTo>
                  <a:pt x="13541942" y="2006694"/>
                  <a:pt x="13551908" y="2000604"/>
                  <a:pt x="13562428" y="2002265"/>
                </a:cubicBezTo>
                <a:close/>
                <a:moveTo>
                  <a:pt x="14354186" y="2000050"/>
                </a:moveTo>
                <a:cubicBezTo>
                  <a:pt x="14365259" y="2001711"/>
                  <a:pt x="14372457" y="2011124"/>
                  <a:pt x="14370796" y="2020536"/>
                </a:cubicBezTo>
                <a:cubicBezTo>
                  <a:pt x="14369135" y="2029949"/>
                  <a:pt x="14359168" y="2036593"/>
                  <a:pt x="14348095" y="2034932"/>
                </a:cubicBezTo>
                <a:cubicBezTo>
                  <a:pt x="14337021" y="2033271"/>
                  <a:pt x="14329825" y="2023858"/>
                  <a:pt x="14331485" y="2014445"/>
                </a:cubicBezTo>
                <a:cubicBezTo>
                  <a:pt x="14333700" y="2005033"/>
                  <a:pt x="14343667" y="1998389"/>
                  <a:pt x="14354186" y="2000050"/>
                </a:cubicBezTo>
                <a:close/>
                <a:moveTo>
                  <a:pt x="12398046" y="1999497"/>
                </a:moveTo>
                <a:cubicBezTo>
                  <a:pt x="12409674" y="2001158"/>
                  <a:pt x="12417979" y="2011124"/>
                  <a:pt x="12416318" y="2021644"/>
                </a:cubicBezTo>
                <a:cubicBezTo>
                  <a:pt x="12414656" y="2032164"/>
                  <a:pt x="12403583" y="2038808"/>
                  <a:pt x="12391956" y="2037147"/>
                </a:cubicBezTo>
                <a:cubicBezTo>
                  <a:pt x="12380329" y="2035486"/>
                  <a:pt x="12372023" y="2025519"/>
                  <a:pt x="12373685" y="2015000"/>
                </a:cubicBezTo>
                <a:cubicBezTo>
                  <a:pt x="12375346" y="2004480"/>
                  <a:pt x="12386420" y="1997836"/>
                  <a:pt x="12398046" y="1999497"/>
                </a:cubicBezTo>
                <a:close/>
                <a:moveTo>
                  <a:pt x="15852988" y="1998943"/>
                </a:moveTo>
                <a:cubicBezTo>
                  <a:pt x="15863508" y="2000604"/>
                  <a:pt x="15871259" y="2009463"/>
                  <a:pt x="15869598" y="2019429"/>
                </a:cubicBezTo>
                <a:cubicBezTo>
                  <a:pt x="15867937" y="2028841"/>
                  <a:pt x="15857972" y="2034932"/>
                  <a:pt x="15847451" y="2033271"/>
                </a:cubicBezTo>
                <a:cubicBezTo>
                  <a:pt x="15836932" y="2031610"/>
                  <a:pt x="15829179" y="2022751"/>
                  <a:pt x="15830841" y="2012785"/>
                </a:cubicBezTo>
                <a:cubicBezTo>
                  <a:pt x="15832502" y="2002819"/>
                  <a:pt x="15842468" y="1997282"/>
                  <a:pt x="15852988" y="1998943"/>
                </a:cubicBezTo>
                <a:close/>
                <a:moveTo>
                  <a:pt x="11981682" y="1998389"/>
                </a:moveTo>
                <a:cubicBezTo>
                  <a:pt x="11993310" y="2000050"/>
                  <a:pt x="12001615" y="2010016"/>
                  <a:pt x="11999954" y="2020536"/>
                </a:cubicBezTo>
                <a:cubicBezTo>
                  <a:pt x="11998292" y="2031056"/>
                  <a:pt x="11987219" y="2037700"/>
                  <a:pt x="11975591" y="2036039"/>
                </a:cubicBezTo>
                <a:cubicBezTo>
                  <a:pt x="11963965" y="2034378"/>
                  <a:pt x="11955659" y="2024412"/>
                  <a:pt x="11957321" y="2013892"/>
                </a:cubicBezTo>
                <a:cubicBezTo>
                  <a:pt x="11958981" y="2003372"/>
                  <a:pt x="11970054" y="1996728"/>
                  <a:pt x="11981682" y="1998389"/>
                </a:cubicBezTo>
                <a:close/>
                <a:moveTo>
                  <a:pt x="19862714" y="1995067"/>
                </a:moveTo>
                <a:cubicBezTo>
                  <a:pt x="19873786" y="1996728"/>
                  <a:pt x="19881538" y="2006140"/>
                  <a:pt x="19879878" y="2016107"/>
                </a:cubicBezTo>
                <a:cubicBezTo>
                  <a:pt x="19878216" y="2026073"/>
                  <a:pt x="19868250" y="2032163"/>
                  <a:pt x="19857176" y="2030502"/>
                </a:cubicBezTo>
                <a:cubicBezTo>
                  <a:pt x="19846102" y="2028841"/>
                  <a:pt x="19838352" y="2019429"/>
                  <a:pt x="19840014" y="2009463"/>
                </a:cubicBezTo>
                <a:cubicBezTo>
                  <a:pt x="19841120" y="1999496"/>
                  <a:pt x="19851640" y="1993406"/>
                  <a:pt x="19862714" y="1995067"/>
                </a:cubicBezTo>
                <a:close/>
                <a:moveTo>
                  <a:pt x="8988643" y="1993407"/>
                </a:moveTo>
                <a:cubicBezTo>
                  <a:pt x="8999163" y="1995068"/>
                  <a:pt x="9006916" y="2004480"/>
                  <a:pt x="9005254" y="2013893"/>
                </a:cubicBezTo>
                <a:cubicBezTo>
                  <a:pt x="9003593" y="2023305"/>
                  <a:pt x="8993626" y="2029949"/>
                  <a:pt x="8983107" y="2027735"/>
                </a:cubicBezTo>
                <a:cubicBezTo>
                  <a:pt x="8972584" y="2026073"/>
                  <a:pt x="8964830" y="2016661"/>
                  <a:pt x="8966493" y="2007249"/>
                </a:cubicBezTo>
                <a:cubicBezTo>
                  <a:pt x="8967600" y="1998390"/>
                  <a:pt x="8977568" y="1991746"/>
                  <a:pt x="8988643" y="1993407"/>
                </a:cubicBezTo>
                <a:close/>
                <a:moveTo>
                  <a:pt x="20661670" y="1991192"/>
                </a:moveTo>
                <a:cubicBezTo>
                  <a:pt x="20672742" y="1992853"/>
                  <a:pt x="20680494" y="2002265"/>
                  <a:pt x="20678834" y="2012231"/>
                </a:cubicBezTo>
                <a:cubicBezTo>
                  <a:pt x="20677172" y="2022198"/>
                  <a:pt x="20667206" y="2028288"/>
                  <a:pt x="20656132" y="2026627"/>
                </a:cubicBezTo>
                <a:cubicBezTo>
                  <a:pt x="20645058" y="2024966"/>
                  <a:pt x="20637308" y="2015553"/>
                  <a:pt x="20638970" y="2005587"/>
                </a:cubicBezTo>
                <a:cubicBezTo>
                  <a:pt x="20640630" y="1995621"/>
                  <a:pt x="20650596" y="1988977"/>
                  <a:pt x="20661670" y="1991192"/>
                </a:cubicBezTo>
                <a:close/>
                <a:moveTo>
                  <a:pt x="12191525" y="1988423"/>
                </a:moveTo>
                <a:cubicBezTo>
                  <a:pt x="12203153" y="1990084"/>
                  <a:pt x="12211458" y="2000050"/>
                  <a:pt x="12209797" y="2010570"/>
                </a:cubicBezTo>
                <a:cubicBezTo>
                  <a:pt x="12208135" y="2021090"/>
                  <a:pt x="12197062" y="2027734"/>
                  <a:pt x="12185435" y="2026073"/>
                </a:cubicBezTo>
                <a:cubicBezTo>
                  <a:pt x="12173808" y="2024412"/>
                  <a:pt x="12165502" y="2014445"/>
                  <a:pt x="12167164" y="2003926"/>
                </a:cubicBezTo>
                <a:cubicBezTo>
                  <a:pt x="12168825" y="1993406"/>
                  <a:pt x="12179899" y="1986762"/>
                  <a:pt x="12191525" y="1988423"/>
                </a:cubicBezTo>
                <a:close/>
                <a:moveTo>
                  <a:pt x="19533274" y="1987315"/>
                </a:moveTo>
                <a:cubicBezTo>
                  <a:pt x="19545458" y="1989530"/>
                  <a:pt x="19553762" y="1999496"/>
                  <a:pt x="19552102" y="2010570"/>
                </a:cubicBezTo>
                <a:cubicBezTo>
                  <a:pt x="19550440" y="2021090"/>
                  <a:pt x="19539366" y="2028287"/>
                  <a:pt x="19527186" y="2026626"/>
                </a:cubicBezTo>
                <a:cubicBezTo>
                  <a:pt x="19515006" y="2024412"/>
                  <a:pt x="19506700" y="2014445"/>
                  <a:pt x="19508360" y="2003372"/>
                </a:cubicBezTo>
                <a:cubicBezTo>
                  <a:pt x="19509468" y="1992298"/>
                  <a:pt x="19521094" y="1985101"/>
                  <a:pt x="19533274" y="1987315"/>
                </a:cubicBezTo>
                <a:close/>
                <a:moveTo>
                  <a:pt x="18101469" y="1987315"/>
                </a:moveTo>
                <a:cubicBezTo>
                  <a:pt x="18113095" y="1988976"/>
                  <a:pt x="18121401" y="1999496"/>
                  <a:pt x="18119741" y="2010016"/>
                </a:cubicBezTo>
                <a:cubicBezTo>
                  <a:pt x="18118079" y="2020536"/>
                  <a:pt x="18107006" y="2027734"/>
                  <a:pt x="18095378" y="2025519"/>
                </a:cubicBezTo>
                <a:cubicBezTo>
                  <a:pt x="18083752" y="2023858"/>
                  <a:pt x="18075446" y="2013338"/>
                  <a:pt x="18077106" y="2002818"/>
                </a:cubicBezTo>
                <a:cubicBezTo>
                  <a:pt x="18078215" y="1992298"/>
                  <a:pt x="18089288" y="1985101"/>
                  <a:pt x="18101469" y="1987315"/>
                </a:cubicBezTo>
                <a:close/>
                <a:moveTo>
                  <a:pt x="11388140" y="1986208"/>
                </a:moveTo>
                <a:cubicBezTo>
                  <a:pt x="11399767" y="1987869"/>
                  <a:pt x="11407519" y="1997835"/>
                  <a:pt x="11405858" y="2007802"/>
                </a:cubicBezTo>
                <a:cubicBezTo>
                  <a:pt x="11404196" y="2017768"/>
                  <a:pt x="11393677" y="2024412"/>
                  <a:pt x="11382049" y="2022751"/>
                </a:cubicBezTo>
                <a:cubicBezTo>
                  <a:pt x="11370423" y="2021090"/>
                  <a:pt x="11362671" y="2011124"/>
                  <a:pt x="11364332" y="2001158"/>
                </a:cubicBezTo>
                <a:cubicBezTo>
                  <a:pt x="11365993" y="1991191"/>
                  <a:pt x="11376512" y="1983994"/>
                  <a:pt x="11388140" y="1986208"/>
                </a:cubicBezTo>
                <a:close/>
                <a:moveTo>
                  <a:pt x="12996571" y="1985655"/>
                </a:moveTo>
                <a:cubicBezTo>
                  <a:pt x="13007091" y="1987316"/>
                  <a:pt x="13014289" y="1996175"/>
                  <a:pt x="13013182" y="2005587"/>
                </a:cubicBezTo>
                <a:cubicBezTo>
                  <a:pt x="13011520" y="2015000"/>
                  <a:pt x="13002108" y="2021090"/>
                  <a:pt x="12991035" y="2019429"/>
                </a:cubicBezTo>
                <a:cubicBezTo>
                  <a:pt x="12980514" y="2017768"/>
                  <a:pt x="12973317" y="2008909"/>
                  <a:pt x="12974424" y="1999497"/>
                </a:cubicBezTo>
                <a:cubicBezTo>
                  <a:pt x="12976086" y="1990084"/>
                  <a:pt x="12986051" y="1983440"/>
                  <a:pt x="12996571" y="1985655"/>
                </a:cubicBezTo>
                <a:close/>
                <a:moveTo>
                  <a:pt x="15088915" y="1985101"/>
                </a:moveTo>
                <a:cubicBezTo>
                  <a:pt x="15099435" y="1986762"/>
                  <a:pt x="15107186" y="1995620"/>
                  <a:pt x="15105525" y="2005033"/>
                </a:cubicBezTo>
                <a:cubicBezTo>
                  <a:pt x="15103864" y="2014445"/>
                  <a:pt x="15093899" y="2020536"/>
                  <a:pt x="15083378" y="2018875"/>
                </a:cubicBezTo>
                <a:cubicBezTo>
                  <a:pt x="15072859" y="2017214"/>
                  <a:pt x="15065106" y="2008355"/>
                  <a:pt x="15066768" y="1998943"/>
                </a:cubicBezTo>
                <a:cubicBezTo>
                  <a:pt x="15068429" y="1989530"/>
                  <a:pt x="15078395" y="1983440"/>
                  <a:pt x="15088915" y="1985101"/>
                </a:cubicBezTo>
                <a:close/>
                <a:moveTo>
                  <a:pt x="970288" y="1982333"/>
                </a:moveTo>
                <a:cubicBezTo>
                  <a:pt x="980808" y="1983994"/>
                  <a:pt x="988558" y="1993406"/>
                  <a:pt x="986898" y="2002819"/>
                </a:cubicBezTo>
                <a:cubicBezTo>
                  <a:pt x="985236" y="2012231"/>
                  <a:pt x="975271" y="2018875"/>
                  <a:pt x="964751" y="2016661"/>
                </a:cubicBezTo>
                <a:cubicBezTo>
                  <a:pt x="954231" y="2014999"/>
                  <a:pt x="946481" y="2005587"/>
                  <a:pt x="948142" y="1996175"/>
                </a:cubicBezTo>
                <a:cubicBezTo>
                  <a:pt x="949803" y="1987316"/>
                  <a:pt x="959768" y="1980672"/>
                  <a:pt x="970288" y="1982333"/>
                </a:cubicBezTo>
                <a:close/>
                <a:moveTo>
                  <a:pt x="1714401" y="1981779"/>
                </a:moveTo>
                <a:cubicBezTo>
                  <a:pt x="1724921" y="1983440"/>
                  <a:pt x="1732672" y="1992852"/>
                  <a:pt x="1731011" y="2002265"/>
                </a:cubicBezTo>
                <a:cubicBezTo>
                  <a:pt x="1729350" y="2011677"/>
                  <a:pt x="1719384" y="2018321"/>
                  <a:pt x="1708864" y="2016107"/>
                </a:cubicBezTo>
                <a:lnTo>
                  <a:pt x="1704839" y="2013813"/>
                </a:lnTo>
                <a:lnTo>
                  <a:pt x="1705504" y="2016107"/>
                </a:lnTo>
                <a:cubicBezTo>
                  <a:pt x="1703842" y="2026073"/>
                  <a:pt x="1693877" y="2032164"/>
                  <a:pt x="1682803" y="2030503"/>
                </a:cubicBezTo>
                <a:lnTo>
                  <a:pt x="1673986" y="2025660"/>
                </a:lnTo>
                <a:lnTo>
                  <a:pt x="1673560" y="2026281"/>
                </a:lnTo>
                <a:cubicBezTo>
                  <a:pt x="1669338" y="2028980"/>
                  <a:pt x="1663940" y="2030225"/>
                  <a:pt x="1658403" y="2029395"/>
                </a:cubicBezTo>
                <a:lnTo>
                  <a:pt x="1647547" y="2023376"/>
                </a:lnTo>
                <a:lnTo>
                  <a:pt x="1634005" y="2026073"/>
                </a:lnTo>
                <a:lnTo>
                  <a:pt x="1625657" y="2021440"/>
                </a:lnTo>
                <a:lnTo>
                  <a:pt x="1628431" y="2031056"/>
                </a:lnTo>
                <a:cubicBezTo>
                  <a:pt x="1626770" y="2041576"/>
                  <a:pt x="1616250" y="2048220"/>
                  <a:pt x="1604623" y="2046559"/>
                </a:cubicBezTo>
                <a:cubicBezTo>
                  <a:pt x="1592997" y="2044898"/>
                  <a:pt x="1584692" y="2034932"/>
                  <a:pt x="1586353" y="2024412"/>
                </a:cubicBezTo>
                <a:cubicBezTo>
                  <a:pt x="1588014" y="2013893"/>
                  <a:pt x="1598534" y="2006695"/>
                  <a:pt x="1610160" y="2008909"/>
                </a:cubicBezTo>
                <a:lnTo>
                  <a:pt x="1618851" y="2013681"/>
                </a:lnTo>
                <a:lnTo>
                  <a:pt x="1616287" y="2004480"/>
                </a:lnTo>
                <a:cubicBezTo>
                  <a:pt x="1617949" y="1994514"/>
                  <a:pt x="1628468" y="1987869"/>
                  <a:pt x="1640095" y="1989530"/>
                </a:cubicBezTo>
                <a:lnTo>
                  <a:pt x="1651784" y="1996018"/>
                </a:lnTo>
                <a:lnTo>
                  <a:pt x="1664494" y="1993406"/>
                </a:lnTo>
                <a:lnTo>
                  <a:pt x="1673897" y="1998619"/>
                </a:lnTo>
                <a:lnTo>
                  <a:pt x="1688339" y="1995621"/>
                </a:lnTo>
                <a:lnTo>
                  <a:pt x="1692979" y="1998169"/>
                </a:lnTo>
                <a:lnTo>
                  <a:pt x="1692255" y="1995621"/>
                </a:lnTo>
                <a:cubicBezTo>
                  <a:pt x="1693361" y="1986762"/>
                  <a:pt x="1703328" y="1980118"/>
                  <a:pt x="1714401" y="1981779"/>
                </a:cubicBezTo>
                <a:close/>
                <a:moveTo>
                  <a:pt x="8423287" y="1980672"/>
                </a:moveTo>
                <a:cubicBezTo>
                  <a:pt x="8433813" y="1982333"/>
                  <a:pt x="8441558" y="1991191"/>
                  <a:pt x="8439901" y="2001158"/>
                </a:cubicBezTo>
                <a:cubicBezTo>
                  <a:pt x="8438243" y="2010570"/>
                  <a:pt x="8428269" y="2016661"/>
                  <a:pt x="8417754" y="2014999"/>
                </a:cubicBezTo>
                <a:cubicBezTo>
                  <a:pt x="8407227" y="2013339"/>
                  <a:pt x="8399480" y="2004480"/>
                  <a:pt x="8401140" y="1994514"/>
                </a:cubicBezTo>
                <a:cubicBezTo>
                  <a:pt x="8402799" y="1985655"/>
                  <a:pt x="8412773" y="1979011"/>
                  <a:pt x="8423287" y="1980672"/>
                </a:cubicBezTo>
                <a:close/>
                <a:moveTo>
                  <a:pt x="6548226" y="1980672"/>
                </a:moveTo>
                <a:cubicBezTo>
                  <a:pt x="6560942" y="1982886"/>
                  <a:pt x="6569794" y="1993406"/>
                  <a:pt x="6567557" y="2004480"/>
                </a:cubicBezTo>
                <a:cubicBezTo>
                  <a:pt x="6565915" y="2015553"/>
                  <a:pt x="6554295" y="2023305"/>
                  <a:pt x="6541576" y="2021090"/>
                </a:cubicBezTo>
                <a:cubicBezTo>
                  <a:pt x="6528847" y="2018875"/>
                  <a:pt x="6519997" y="2008356"/>
                  <a:pt x="6522202" y="1997282"/>
                </a:cubicBezTo>
                <a:cubicBezTo>
                  <a:pt x="6523862" y="1986209"/>
                  <a:pt x="6535477" y="1978457"/>
                  <a:pt x="6548226" y="1980672"/>
                </a:cubicBezTo>
                <a:close/>
                <a:moveTo>
                  <a:pt x="12809982" y="1978457"/>
                </a:moveTo>
                <a:cubicBezTo>
                  <a:pt x="12821056" y="1980118"/>
                  <a:pt x="12828252" y="1989530"/>
                  <a:pt x="12826592" y="1998943"/>
                </a:cubicBezTo>
                <a:cubicBezTo>
                  <a:pt x="12824931" y="2008356"/>
                  <a:pt x="12814965" y="2015000"/>
                  <a:pt x="12804445" y="2013339"/>
                </a:cubicBezTo>
                <a:cubicBezTo>
                  <a:pt x="12793372" y="2011677"/>
                  <a:pt x="12786174" y="2002265"/>
                  <a:pt x="12787835" y="1992853"/>
                </a:cubicBezTo>
                <a:cubicBezTo>
                  <a:pt x="12789495" y="1982886"/>
                  <a:pt x="12799461" y="1976796"/>
                  <a:pt x="12809982" y="1978457"/>
                </a:cubicBezTo>
                <a:close/>
                <a:moveTo>
                  <a:pt x="9885637" y="1978457"/>
                </a:moveTo>
                <a:cubicBezTo>
                  <a:pt x="9896711" y="1980118"/>
                  <a:pt x="9904462" y="1989530"/>
                  <a:pt x="9902802" y="1998943"/>
                </a:cubicBezTo>
                <a:cubicBezTo>
                  <a:pt x="9901139" y="2008909"/>
                  <a:pt x="9891174" y="2014999"/>
                  <a:pt x="9880098" y="2013338"/>
                </a:cubicBezTo>
                <a:cubicBezTo>
                  <a:pt x="9869024" y="2011677"/>
                  <a:pt x="9861272" y="2002265"/>
                  <a:pt x="9862932" y="1992852"/>
                </a:cubicBezTo>
                <a:cubicBezTo>
                  <a:pt x="9864594" y="1982886"/>
                  <a:pt x="9874562" y="1976242"/>
                  <a:pt x="9885637" y="1978457"/>
                </a:cubicBezTo>
                <a:close/>
                <a:moveTo>
                  <a:pt x="4462626" y="1978456"/>
                </a:moveTo>
                <a:cubicBezTo>
                  <a:pt x="4474254" y="1980117"/>
                  <a:pt x="4482558" y="1990084"/>
                  <a:pt x="4480896" y="2000603"/>
                </a:cubicBezTo>
                <a:cubicBezTo>
                  <a:pt x="4479237" y="2011123"/>
                  <a:pt x="4468161" y="2017767"/>
                  <a:pt x="4456534" y="2016106"/>
                </a:cubicBezTo>
                <a:cubicBezTo>
                  <a:pt x="4444912" y="2014445"/>
                  <a:pt x="4436603" y="2004479"/>
                  <a:pt x="4438264" y="1993959"/>
                </a:cubicBezTo>
                <a:cubicBezTo>
                  <a:pt x="4439924" y="1983440"/>
                  <a:pt x="4451000" y="1976242"/>
                  <a:pt x="4462626" y="1978456"/>
                </a:cubicBezTo>
                <a:close/>
                <a:moveTo>
                  <a:pt x="19924172" y="1977903"/>
                </a:moveTo>
                <a:cubicBezTo>
                  <a:pt x="19934690" y="1979564"/>
                  <a:pt x="19942442" y="1988976"/>
                  <a:pt x="19940782" y="1998389"/>
                </a:cubicBezTo>
                <a:lnTo>
                  <a:pt x="19935094" y="2006717"/>
                </a:lnTo>
                <a:lnTo>
                  <a:pt x="19943550" y="2005033"/>
                </a:lnTo>
                <a:lnTo>
                  <a:pt x="19952882" y="2010212"/>
                </a:lnTo>
                <a:lnTo>
                  <a:pt x="19954278" y="2008079"/>
                </a:lnTo>
                <a:cubicBezTo>
                  <a:pt x="19958776" y="2005172"/>
                  <a:pt x="19964590" y="2003926"/>
                  <a:pt x="19970680" y="2005033"/>
                </a:cubicBezTo>
                <a:cubicBezTo>
                  <a:pt x="19982862" y="2007248"/>
                  <a:pt x="19991168" y="2017214"/>
                  <a:pt x="19989506" y="2028288"/>
                </a:cubicBezTo>
                <a:cubicBezTo>
                  <a:pt x="19987846" y="2038808"/>
                  <a:pt x="19976770" y="2046005"/>
                  <a:pt x="19964590" y="2044344"/>
                </a:cubicBezTo>
                <a:lnTo>
                  <a:pt x="19953424" y="2037994"/>
                </a:lnTo>
                <a:lnTo>
                  <a:pt x="19953102" y="2038462"/>
                </a:lnTo>
                <a:cubicBezTo>
                  <a:pt x="19948810" y="2041161"/>
                  <a:pt x="19943274" y="2042407"/>
                  <a:pt x="19937460" y="2041576"/>
                </a:cubicBezTo>
                <a:cubicBezTo>
                  <a:pt x="19925834" y="2039915"/>
                  <a:pt x="19918082" y="2029949"/>
                  <a:pt x="19919742" y="2019983"/>
                </a:cubicBezTo>
                <a:lnTo>
                  <a:pt x="19925748" y="2011279"/>
                </a:lnTo>
                <a:lnTo>
                  <a:pt x="19918634" y="2012784"/>
                </a:lnTo>
                <a:cubicBezTo>
                  <a:pt x="19908116" y="2011123"/>
                  <a:pt x="19900362" y="2001711"/>
                  <a:pt x="19902026" y="1992298"/>
                </a:cubicBezTo>
                <a:cubicBezTo>
                  <a:pt x="19903132" y="1982332"/>
                  <a:pt x="19913098" y="1975688"/>
                  <a:pt x="19924172" y="1977903"/>
                </a:cubicBezTo>
                <a:close/>
                <a:moveTo>
                  <a:pt x="20120174" y="1975135"/>
                </a:moveTo>
                <a:cubicBezTo>
                  <a:pt x="20130694" y="1976796"/>
                  <a:pt x="20138446" y="1986209"/>
                  <a:pt x="20136784" y="1995621"/>
                </a:cubicBezTo>
                <a:cubicBezTo>
                  <a:pt x="20135124" y="2005034"/>
                  <a:pt x="20125158" y="2011678"/>
                  <a:pt x="20114638" y="2010017"/>
                </a:cubicBezTo>
                <a:cubicBezTo>
                  <a:pt x="20104118" y="2008356"/>
                  <a:pt x="20096366" y="1998943"/>
                  <a:pt x="20098026" y="1989530"/>
                </a:cubicBezTo>
                <a:cubicBezTo>
                  <a:pt x="20099688" y="1980118"/>
                  <a:pt x="20109100" y="1973474"/>
                  <a:pt x="20120174" y="1975135"/>
                </a:cubicBezTo>
                <a:close/>
                <a:moveTo>
                  <a:pt x="22030910" y="1975134"/>
                </a:moveTo>
                <a:cubicBezTo>
                  <a:pt x="22042538" y="1976795"/>
                  <a:pt x="22050290" y="1986761"/>
                  <a:pt x="22048630" y="1996728"/>
                </a:cubicBezTo>
                <a:cubicBezTo>
                  <a:pt x="22046966" y="2006694"/>
                  <a:pt x="22036448" y="2013892"/>
                  <a:pt x="22024820" y="2011677"/>
                </a:cubicBezTo>
                <a:cubicBezTo>
                  <a:pt x="22013194" y="2010016"/>
                  <a:pt x="22005442" y="2000050"/>
                  <a:pt x="22007102" y="1990084"/>
                </a:cubicBezTo>
                <a:cubicBezTo>
                  <a:pt x="22008764" y="1980117"/>
                  <a:pt x="22019838" y="1973473"/>
                  <a:pt x="22030910" y="1975134"/>
                </a:cubicBezTo>
                <a:close/>
                <a:moveTo>
                  <a:pt x="17573815" y="1972920"/>
                </a:moveTo>
                <a:cubicBezTo>
                  <a:pt x="17585443" y="1974581"/>
                  <a:pt x="17593748" y="1984547"/>
                  <a:pt x="17592087" y="1995067"/>
                </a:cubicBezTo>
                <a:cubicBezTo>
                  <a:pt x="17590425" y="2005587"/>
                  <a:pt x="17579906" y="2012231"/>
                  <a:pt x="17568278" y="2010570"/>
                </a:cubicBezTo>
                <a:cubicBezTo>
                  <a:pt x="17556651" y="2008909"/>
                  <a:pt x="17548345" y="1998943"/>
                  <a:pt x="17550007" y="1988423"/>
                </a:cubicBezTo>
                <a:cubicBezTo>
                  <a:pt x="17551668" y="1977903"/>
                  <a:pt x="17562187" y="1971259"/>
                  <a:pt x="17573815" y="1972920"/>
                </a:cubicBezTo>
                <a:close/>
                <a:moveTo>
                  <a:pt x="13757877" y="1968491"/>
                </a:moveTo>
                <a:cubicBezTo>
                  <a:pt x="13768396" y="1970152"/>
                  <a:pt x="13776148" y="1979010"/>
                  <a:pt x="13774487" y="1988423"/>
                </a:cubicBezTo>
                <a:cubicBezTo>
                  <a:pt x="13772826" y="1997835"/>
                  <a:pt x="13763414" y="2003926"/>
                  <a:pt x="13752340" y="2002265"/>
                </a:cubicBezTo>
                <a:cubicBezTo>
                  <a:pt x="13741819" y="2000604"/>
                  <a:pt x="13734068" y="1991745"/>
                  <a:pt x="13735730" y="1982333"/>
                </a:cubicBezTo>
                <a:cubicBezTo>
                  <a:pt x="13737391" y="1972920"/>
                  <a:pt x="13746803" y="1966830"/>
                  <a:pt x="13757877" y="1968491"/>
                </a:cubicBezTo>
                <a:close/>
                <a:moveTo>
                  <a:pt x="3225256" y="1967383"/>
                </a:moveTo>
                <a:cubicBezTo>
                  <a:pt x="3236329" y="1969044"/>
                  <a:pt x="3244080" y="1978457"/>
                  <a:pt x="3242419" y="1988423"/>
                </a:cubicBezTo>
                <a:cubicBezTo>
                  <a:pt x="3240759" y="1998389"/>
                  <a:pt x="3230239" y="2005033"/>
                  <a:pt x="3219165" y="2003372"/>
                </a:cubicBezTo>
                <a:cubicBezTo>
                  <a:pt x="3208093" y="2001711"/>
                  <a:pt x="3200341" y="1992299"/>
                  <a:pt x="3202001" y="1982333"/>
                </a:cubicBezTo>
                <a:cubicBezTo>
                  <a:pt x="3203662" y="1972367"/>
                  <a:pt x="3214183" y="1965722"/>
                  <a:pt x="3225256" y="1967383"/>
                </a:cubicBezTo>
                <a:close/>
                <a:moveTo>
                  <a:pt x="7665673" y="1966830"/>
                </a:moveTo>
                <a:cubicBezTo>
                  <a:pt x="7677286" y="1968491"/>
                  <a:pt x="7685045" y="1978457"/>
                  <a:pt x="7683379" y="1988977"/>
                </a:cubicBezTo>
                <a:cubicBezTo>
                  <a:pt x="7681721" y="1999497"/>
                  <a:pt x="7671200" y="2006141"/>
                  <a:pt x="7659581" y="2003926"/>
                </a:cubicBezTo>
                <a:cubicBezTo>
                  <a:pt x="7647944" y="2002265"/>
                  <a:pt x="7640191" y="1992299"/>
                  <a:pt x="7641853" y="1981779"/>
                </a:cubicBezTo>
                <a:cubicBezTo>
                  <a:pt x="7643511" y="1971260"/>
                  <a:pt x="7654037" y="1965169"/>
                  <a:pt x="7665673" y="1966830"/>
                </a:cubicBezTo>
                <a:close/>
                <a:moveTo>
                  <a:pt x="367314" y="1966830"/>
                </a:moveTo>
                <a:cubicBezTo>
                  <a:pt x="378387" y="1968491"/>
                  <a:pt x="385585" y="1977903"/>
                  <a:pt x="384478" y="1987316"/>
                </a:cubicBezTo>
                <a:cubicBezTo>
                  <a:pt x="382818" y="1996728"/>
                  <a:pt x="372852" y="2003372"/>
                  <a:pt x="361778" y="2001712"/>
                </a:cubicBezTo>
                <a:cubicBezTo>
                  <a:pt x="350705" y="2000051"/>
                  <a:pt x="343508" y="1990638"/>
                  <a:pt x="344615" y="1981225"/>
                </a:cubicBezTo>
                <a:cubicBezTo>
                  <a:pt x="346830" y="1971259"/>
                  <a:pt x="356795" y="1965169"/>
                  <a:pt x="367314" y="1966830"/>
                </a:cubicBezTo>
                <a:close/>
                <a:moveTo>
                  <a:pt x="8150268" y="1966276"/>
                </a:moveTo>
                <a:cubicBezTo>
                  <a:pt x="8161342" y="1967937"/>
                  <a:pt x="8168540" y="1977349"/>
                  <a:pt x="8167434" y="1986762"/>
                </a:cubicBezTo>
                <a:cubicBezTo>
                  <a:pt x="8165775" y="1996174"/>
                  <a:pt x="8155807" y="2002819"/>
                  <a:pt x="8144731" y="2001158"/>
                </a:cubicBezTo>
                <a:cubicBezTo>
                  <a:pt x="8133652" y="1999497"/>
                  <a:pt x="8126468" y="1990084"/>
                  <a:pt x="8127571" y="1980672"/>
                </a:cubicBezTo>
                <a:cubicBezTo>
                  <a:pt x="8129230" y="1970705"/>
                  <a:pt x="8139754" y="1964615"/>
                  <a:pt x="8150268" y="1966276"/>
                </a:cubicBezTo>
                <a:close/>
                <a:moveTo>
                  <a:pt x="19806238" y="1965168"/>
                </a:moveTo>
                <a:cubicBezTo>
                  <a:pt x="19817312" y="1966829"/>
                  <a:pt x="19825064" y="1976242"/>
                  <a:pt x="19823402" y="1986208"/>
                </a:cubicBezTo>
                <a:cubicBezTo>
                  <a:pt x="19821742" y="1996174"/>
                  <a:pt x="19811222" y="2002818"/>
                  <a:pt x="19800150" y="2001157"/>
                </a:cubicBezTo>
                <a:cubicBezTo>
                  <a:pt x="19789074" y="1999496"/>
                  <a:pt x="19781322" y="1990084"/>
                  <a:pt x="19782984" y="1980118"/>
                </a:cubicBezTo>
                <a:cubicBezTo>
                  <a:pt x="19784646" y="1970151"/>
                  <a:pt x="19795166" y="1963507"/>
                  <a:pt x="19806238" y="1965168"/>
                </a:cubicBezTo>
                <a:close/>
                <a:moveTo>
                  <a:pt x="10821729" y="1964061"/>
                </a:moveTo>
                <a:cubicBezTo>
                  <a:pt x="10832803" y="1965722"/>
                  <a:pt x="10840555" y="1975135"/>
                  <a:pt x="10838893" y="1985101"/>
                </a:cubicBezTo>
                <a:cubicBezTo>
                  <a:pt x="10837233" y="1995067"/>
                  <a:pt x="10826713" y="2001711"/>
                  <a:pt x="10815639" y="2000050"/>
                </a:cubicBezTo>
                <a:cubicBezTo>
                  <a:pt x="10804566" y="1998389"/>
                  <a:pt x="10796814" y="1988977"/>
                  <a:pt x="10798475" y="1979011"/>
                </a:cubicBezTo>
                <a:cubicBezTo>
                  <a:pt x="10800136" y="1969044"/>
                  <a:pt x="10810102" y="1962400"/>
                  <a:pt x="10821729" y="1964061"/>
                </a:cubicBezTo>
                <a:close/>
                <a:moveTo>
                  <a:pt x="9182448" y="1963508"/>
                </a:moveTo>
                <a:cubicBezTo>
                  <a:pt x="9192967" y="1965169"/>
                  <a:pt x="9200720" y="1974581"/>
                  <a:pt x="9199059" y="1983994"/>
                </a:cubicBezTo>
                <a:cubicBezTo>
                  <a:pt x="9197398" y="1993406"/>
                  <a:pt x="9187430" y="2000050"/>
                  <a:pt x="9176911" y="1997835"/>
                </a:cubicBezTo>
                <a:cubicBezTo>
                  <a:pt x="9166388" y="1996175"/>
                  <a:pt x="9158636" y="1986762"/>
                  <a:pt x="9160298" y="1977350"/>
                </a:cubicBezTo>
                <a:cubicBezTo>
                  <a:pt x="9161959" y="1968491"/>
                  <a:pt x="9171926" y="1961847"/>
                  <a:pt x="9182448" y="1963508"/>
                </a:cubicBezTo>
                <a:close/>
                <a:moveTo>
                  <a:pt x="12410227" y="1961846"/>
                </a:moveTo>
                <a:cubicBezTo>
                  <a:pt x="12421855" y="1963508"/>
                  <a:pt x="12429606" y="1973474"/>
                  <a:pt x="12427946" y="1983440"/>
                </a:cubicBezTo>
                <a:cubicBezTo>
                  <a:pt x="12426284" y="1993406"/>
                  <a:pt x="12415764" y="2000604"/>
                  <a:pt x="12404137" y="1998389"/>
                </a:cubicBezTo>
                <a:cubicBezTo>
                  <a:pt x="12392510" y="1996728"/>
                  <a:pt x="12384759" y="1986762"/>
                  <a:pt x="12386420" y="1976796"/>
                </a:cubicBezTo>
                <a:cubicBezTo>
                  <a:pt x="12388080" y="1966830"/>
                  <a:pt x="12398600" y="1959632"/>
                  <a:pt x="12410227" y="1961846"/>
                </a:cubicBezTo>
                <a:close/>
                <a:moveTo>
                  <a:pt x="2437363" y="1961846"/>
                </a:moveTo>
                <a:cubicBezTo>
                  <a:pt x="2448990" y="1963507"/>
                  <a:pt x="2456741" y="1973474"/>
                  <a:pt x="2455081" y="1983440"/>
                </a:cubicBezTo>
                <a:cubicBezTo>
                  <a:pt x="2453420" y="1993406"/>
                  <a:pt x="2442900" y="2000050"/>
                  <a:pt x="2431273" y="1998389"/>
                </a:cubicBezTo>
                <a:cubicBezTo>
                  <a:pt x="2419646" y="1996728"/>
                  <a:pt x="2411894" y="1986762"/>
                  <a:pt x="2413556" y="1976796"/>
                </a:cubicBezTo>
                <a:cubicBezTo>
                  <a:pt x="2415217" y="1966830"/>
                  <a:pt x="2425736" y="1960185"/>
                  <a:pt x="2437363" y="1961846"/>
                </a:cubicBezTo>
                <a:close/>
                <a:moveTo>
                  <a:pt x="16507433" y="1960739"/>
                </a:moveTo>
                <a:cubicBezTo>
                  <a:pt x="16518507" y="1962400"/>
                  <a:pt x="16525705" y="1971813"/>
                  <a:pt x="16524597" y="1981225"/>
                </a:cubicBezTo>
                <a:cubicBezTo>
                  <a:pt x="16522936" y="1990638"/>
                  <a:pt x="16512970" y="1997282"/>
                  <a:pt x="16501896" y="1995621"/>
                </a:cubicBezTo>
                <a:cubicBezTo>
                  <a:pt x="16490823" y="1993960"/>
                  <a:pt x="16483626" y="1984547"/>
                  <a:pt x="16484733" y="1975135"/>
                </a:cubicBezTo>
                <a:cubicBezTo>
                  <a:pt x="16486394" y="1965722"/>
                  <a:pt x="16496359" y="1959078"/>
                  <a:pt x="16507433" y="1960739"/>
                </a:cubicBezTo>
                <a:close/>
                <a:moveTo>
                  <a:pt x="11596322" y="1956310"/>
                </a:moveTo>
                <a:cubicBezTo>
                  <a:pt x="11607950" y="1957971"/>
                  <a:pt x="11615701" y="1967937"/>
                  <a:pt x="11614041" y="1977903"/>
                </a:cubicBezTo>
                <a:cubicBezTo>
                  <a:pt x="11612379" y="1987869"/>
                  <a:pt x="11601859" y="1994513"/>
                  <a:pt x="11590232" y="1992852"/>
                </a:cubicBezTo>
                <a:cubicBezTo>
                  <a:pt x="11578605" y="1991191"/>
                  <a:pt x="11570854" y="1981225"/>
                  <a:pt x="11572515" y="1971259"/>
                </a:cubicBezTo>
                <a:cubicBezTo>
                  <a:pt x="11574175" y="1960739"/>
                  <a:pt x="11584695" y="1954095"/>
                  <a:pt x="11596322" y="1956310"/>
                </a:cubicBezTo>
                <a:close/>
                <a:moveTo>
                  <a:pt x="19889082" y="1954953"/>
                </a:moveTo>
                <a:cubicBezTo>
                  <a:pt x="19900858" y="1956837"/>
                  <a:pt x="19909070" y="1966687"/>
                  <a:pt x="19907428" y="1976952"/>
                </a:cubicBezTo>
                <a:cubicBezTo>
                  <a:pt x="19905786" y="1987218"/>
                  <a:pt x="19894908" y="1994011"/>
                  <a:pt x="19883134" y="1992127"/>
                </a:cubicBezTo>
                <a:cubicBezTo>
                  <a:pt x="19871358" y="1990243"/>
                  <a:pt x="19863144" y="1980394"/>
                  <a:pt x="19864786" y="1970129"/>
                </a:cubicBezTo>
                <a:cubicBezTo>
                  <a:pt x="19866428" y="1959863"/>
                  <a:pt x="19877306" y="1953069"/>
                  <a:pt x="19889082" y="1954953"/>
                </a:cubicBezTo>
                <a:close/>
                <a:moveTo>
                  <a:pt x="16051759" y="1954095"/>
                </a:moveTo>
                <a:cubicBezTo>
                  <a:pt x="16062278" y="1955756"/>
                  <a:pt x="16070029" y="1964614"/>
                  <a:pt x="16068369" y="1974581"/>
                </a:cubicBezTo>
                <a:cubicBezTo>
                  <a:pt x="16066708" y="1983993"/>
                  <a:pt x="16056741" y="1990084"/>
                  <a:pt x="16046222" y="1988423"/>
                </a:cubicBezTo>
                <a:cubicBezTo>
                  <a:pt x="16035701" y="1986761"/>
                  <a:pt x="16027950" y="1977903"/>
                  <a:pt x="16029612" y="1967937"/>
                </a:cubicBezTo>
                <a:cubicBezTo>
                  <a:pt x="16031272" y="1959078"/>
                  <a:pt x="16041238" y="1952434"/>
                  <a:pt x="16051759" y="1954095"/>
                </a:cubicBezTo>
                <a:close/>
                <a:moveTo>
                  <a:pt x="18320724" y="1952988"/>
                </a:moveTo>
                <a:cubicBezTo>
                  <a:pt x="18332352" y="1954649"/>
                  <a:pt x="18340657" y="1965169"/>
                  <a:pt x="18338996" y="1975688"/>
                </a:cubicBezTo>
                <a:cubicBezTo>
                  <a:pt x="18337334" y="1986208"/>
                  <a:pt x="18326261" y="1993406"/>
                  <a:pt x="18314634" y="1991191"/>
                </a:cubicBezTo>
                <a:cubicBezTo>
                  <a:pt x="18303007" y="1989530"/>
                  <a:pt x="18294701" y="1979010"/>
                  <a:pt x="18296363" y="1968491"/>
                </a:cubicBezTo>
                <a:cubicBezTo>
                  <a:pt x="18298024" y="1957971"/>
                  <a:pt x="18309098" y="1951327"/>
                  <a:pt x="18320724" y="1952988"/>
                </a:cubicBezTo>
                <a:close/>
                <a:moveTo>
                  <a:pt x="4372475" y="1952988"/>
                </a:moveTo>
                <a:cubicBezTo>
                  <a:pt x="4383547" y="1954649"/>
                  <a:pt x="4391303" y="1964062"/>
                  <a:pt x="4389639" y="1974028"/>
                </a:cubicBezTo>
                <a:cubicBezTo>
                  <a:pt x="4387979" y="1983994"/>
                  <a:pt x="4378014" y="1990084"/>
                  <a:pt x="4366938" y="1988423"/>
                </a:cubicBezTo>
                <a:cubicBezTo>
                  <a:pt x="4355869" y="1986762"/>
                  <a:pt x="4348114" y="1977350"/>
                  <a:pt x="4349778" y="1967383"/>
                </a:cubicBezTo>
                <a:cubicBezTo>
                  <a:pt x="4351437" y="1957971"/>
                  <a:pt x="4361404" y="1951327"/>
                  <a:pt x="4372475" y="1952988"/>
                </a:cubicBezTo>
                <a:close/>
                <a:moveTo>
                  <a:pt x="21439032" y="1952434"/>
                </a:moveTo>
                <a:cubicBezTo>
                  <a:pt x="21450106" y="1954095"/>
                  <a:pt x="21457856" y="1963508"/>
                  <a:pt x="21456750" y="1973474"/>
                </a:cubicBezTo>
                <a:cubicBezTo>
                  <a:pt x="21455088" y="1983440"/>
                  <a:pt x="21444568" y="1990084"/>
                  <a:pt x="21433494" y="1988423"/>
                </a:cubicBezTo>
                <a:cubicBezTo>
                  <a:pt x="21422422" y="1986762"/>
                  <a:pt x="21414670" y="1977350"/>
                  <a:pt x="21415776" y="1967384"/>
                </a:cubicBezTo>
                <a:cubicBezTo>
                  <a:pt x="21417438" y="1957417"/>
                  <a:pt x="21427958" y="1950773"/>
                  <a:pt x="21439032" y="1952434"/>
                </a:cubicBezTo>
                <a:close/>
                <a:moveTo>
                  <a:pt x="6332278" y="1950773"/>
                </a:moveTo>
                <a:cubicBezTo>
                  <a:pt x="6345005" y="1952988"/>
                  <a:pt x="6353316" y="1963507"/>
                  <a:pt x="6351658" y="1974581"/>
                </a:cubicBezTo>
                <a:cubicBezTo>
                  <a:pt x="6349994" y="1985654"/>
                  <a:pt x="6338364" y="1992852"/>
                  <a:pt x="6325628" y="1991191"/>
                </a:cubicBezTo>
                <a:cubicBezTo>
                  <a:pt x="6312898" y="1988977"/>
                  <a:pt x="6304594" y="1978457"/>
                  <a:pt x="6306255" y="1967383"/>
                </a:cubicBezTo>
                <a:cubicBezTo>
                  <a:pt x="6307915" y="1956310"/>
                  <a:pt x="6319542" y="1948558"/>
                  <a:pt x="6332278" y="1950773"/>
                </a:cubicBezTo>
                <a:close/>
                <a:moveTo>
                  <a:pt x="13182605" y="1949666"/>
                </a:moveTo>
                <a:cubicBezTo>
                  <a:pt x="13193126" y="1951327"/>
                  <a:pt x="13200324" y="1960186"/>
                  <a:pt x="13198663" y="1969598"/>
                </a:cubicBezTo>
                <a:cubicBezTo>
                  <a:pt x="13197001" y="1979010"/>
                  <a:pt x="13187589" y="1985101"/>
                  <a:pt x="13177069" y="1983440"/>
                </a:cubicBezTo>
                <a:cubicBezTo>
                  <a:pt x="13166549" y="1981779"/>
                  <a:pt x="13159351" y="1972920"/>
                  <a:pt x="13161012" y="1963508"/>
                </a:cubicBezTo>
                <a:cubicBezTo>
                  <a:pt x="13162674" y="1954095"/>
                  <a:pt x="13172086" y="1948005"/>
                  <a:pt x="13182605" y="1949666"/>
                </a:cubicBezTo>
                <a:close/>
                <a:moveTo>
                  <a:pt x="14903987" y="1948559"/>
                </a:moveTo>
                <a:cubicBezTo>
                  <a:pt x="14914506" y="1950220"/>
                  <a:pt x="14922258" y="1959078"/>
                  <a:pt x="14920597" y="1968491"/>
                </a:cubicBezTo>
                <a:cubicBezTo>
                  <a:pt x="14918936" y="1977904"/>
                  <a:pt x="14908969" y="1983994"/>
                  <a:pt x="14898450" y="1982333"/>
                </a:cubicBezTo>
                <a:cubicBezTo>
                  <a:pt x="14887929" y="1980672"/>
                  <a:pt x="14880178" y="1971813"/>
                  <a:pt x="14881840" y="1962401"/>
                </a:cubicBezTo>
                <a:cubicBezTo>
                  <a:pt x="14883501" y="1952988"/>
                  <a:pt x="14892913" y="1946898"/>
                  <a:pt x="14903987" y="1948559"/>
                </a:cubicBezTo>
                <a:close/>
                <a:moveTo>
                  <a:pt x="19733154" y="1948558"/>
                </a:moveTo>
                <a:cubicBezTo>
                  <a:pt x="19743674" y="1950219"/>
                  <a:pt x="19751426" y="1959631"/>
                  <a:pt x="19749764" y="1969044"/>
                </a:cubicBezTo>
                <a:lnTo>
                  <a:pt x="19742112" y="1980249"/>
                </a:lnTo>
                <a:lnTo>
                  <a:pt x="19754746" y="1977903"/>
                </a:lnTo>
                <a:cubicBezTo>
                  <a:pt x="19766928" y="1980118"/>
                  <a:pt x="19775234" y="1990084"/>
                  <a:pt x="19773572" y="2001158"/>
                </a:cubicBezTo>
                <a:cubicBezTo>
                  <a:pt x="19771910" y="2011678"/>
                  <a:pt x="19760838" y="2018875"/>
                  <a:pt x="19748658" y="2017214"/>
                </a:cubicBezTo>
                <a:cubicBezTo>
                  <a:pt x="19736476" y="2015000"/>
                  <a:pt x="19728170" y="2005034"/>
                  <a:pt x="19729830" y="1993960"/>
                </a:cubicBezTo>
                <a:lnTo>
                  <a:pt x="19738176" y="1981206"/>
                </a:lnTo>
                <a:lnTo>
                  <a:pt x="19727618" y="1983440"/>
                </a:lnTo>
                <a:cubicBezTo>
                  <a:pt x="19717098" y="1981778"/>
                  <a:pt x="19709346" y="1972366"/>
                  <a:pt x="19711006" y="1962954"/>
                </a:cubicBezTo>
                <a:cubicBezTo>
                  <a:pt x="19712668" y="1952987"/>
                  <a:pt x="19722634" y="1946897"/>
                  <a:pt x="19733154" y="1948558"/>
                </a:cubicBezTo>
                <a:close/>
                <a:moveTo>
                  <a:pt x="1559417" y="1948005"/>
                </a:moveTo>
                <a:cubicBezTo>
                  <a:pt x="1569936" y="1949666"/>
                  <a:pt x="1577134" y="1958525"/>
                  <a:pt x="1576027" y="1967937"/>
                </a:cubicBezTo>
                <a:cubicBezTo>
                  <a:pt x="1574366" y="1977350"/>
                  <a:pt x="1564953" y="1983440"/>
                  <a:pt x="1554434" y="1981779"/>
                </a:cubicBezTo>
                <a:cubicBezTo>
                  <a:pt x="1543915" y="1980118"/>
                  <a:pt x="1536717" y="1971259"/>
                  <a:pt x="1537824" y="1961847"/>
                </a:cubicBezTo>
                <a:cubicBezTo>
                  <a:pt x="1539485" y="1952434"/>
                  <a:pt x="1548898" y="1946344"/>
                  <a:pt x="1559417" y="1948005"/>
                </a:cubicBezTo>
                <a:close/>
                <a:moveTo>
                  <a:pt x="12620624" y="1946898"/>
                </a:moveTo>
                <a:cubicBezTo>
                  <a:pt x="12631698" y="1948559"/>
                  <a:pt x="12639450" y="1957971"/>
                  <a:pt x="12637789" y="1967937"/>
                </a:cubicBezTo>
                <a:cubicBezTo>
                  <a:pt x="12636958" y="1972921"/>
                  <a:pt x="12634051" y="1976935"/>
                  <a:pt x="12629968" y="1979496"/>
                </a:cubicBezTo>
                <a:lnTo>
                  <a:pt x="12616091" y="1982141"/>
                </a:lnTo>
                <a:lnTo>
                  <a:pt x="12626853" y="1988077"/>
                </a:lnTo>
                <a:cubicBezTo>
                  <a:pt x="12630037" y="1991884"/>
                  <a:pt x="12631698" y="1996728"/>
                  <a:pt x="12631144" y="2001711"/>
                </a:cubicBezTo>
                <a:cubicBezTo>
                  <a:pt x="12630313" y="2006694"/>
                  <a:pt x="12627268" y="2010847"/>
                  <a:pt x="12623047" y="2013546"/>
                </a:cubicBezTo>
                <a:lnTo>
                  <a:pt x="12617274" y="2014732"/>
                </a:lnTo>
                <a:lnTo>
                  <a:pt x="12620625" y="2016592"/>
                </a:lnTo>
                <a:cubicBezTo>
                  <a:pt x="12623808" y="2020537"/>
                  <a:pt x="12625331" y="2025520"/>
                  <a:pt x="12624501" y="2030503"/>
                </a:cubicBezTo>
                <a:cubicBezTo>
                  <a:pt x="12623670" y="2035486"/>
                  <a:pt x="12620624" y="2039777"/>
                  <a:pt x="12616333" y="2042545"/>
                </a:cubicBezTo>
                <a:lnTo>
                  <a:pt x="12615982" y="2042611"/>
                </a:lnTo>
                <a:lnTo>
                  <a:pt x="12619517" y="2054864"/>
                </a:lnTo>
                <a:lnTo>
                  <a:pt x="12611631" y="2066369"/>
                </a:lnTo>
                <a:lnTo>
                  <a:pt x="12614534" y="2076458"/>
                </a:lnTo>
                <a:lnTo>
                  <a:pt x="12606536" y="2088227"/>
                </a:lnTo>
                <a:lnTo>
                  <a:pt x="12608997" y="2096944"/>
                </a:lnTo>
                <a:lnTo>
                  <a:pt x="12600576" y="2109409"/>
                </a:lnTo>
                <a:lnTo>
                  <a:pt x="12603460" y="2119644"/>
                </a:lnTo>
                <a:cubicBezTo>
                  <a:pt x="12602629" y="2125180"/>
                  <a:pt x="12599307" y="2129748"/>
                  <a:pt x="12594601" y="2132724"/>
                </a:cubicBezTo>
                <a:lnTo>
                  <a:pt x="12593358" y="2132980"/>
                </a:lnTo>
                <a:lnTo>
                  <a:pt x="12597369" y="2146775"/>
                </a:lnTo>
                <a:cubicBezTo>
                  <a:pt x="12596538" y="2152312"/>
                  <a:pt x="12593078" y="2157018"/>
                  <a:pt x="12588234" y="2160063"/>
                </a:cubicBezTo>
                <a:lnTo>
                  <a:pt x="12580983" y="2161444"/>
                </a:lnTo>
                <a:lnTo>
                  <a:pt x="12585535" y="2164008"/>
                </a:lnTo>
                <a:cubicBezTo>
                  <a:pt x="12589203" y="2168507"/>
                  <a:pt x="12591002" y="2174182"/>
                  <a:pt x="12590171" y="2179996"/>
                </a:cubicBezTo>
                <a:cubicBezTo>
                  <a:pt x="12588511" y="2191623"/>
                  <a:pt x="12576329" y="2199374"/>
                  <a:pt x="12563042" y="2197160"/>
                </a:cubicBezTo>
                <a:cubicBezTo>
                  <a:pt x="12549754" y="2194945"/>
                  <a:pt x="12540895" y="2183871"/>
                  <a:pt x="12542556" y="2172244"/>
                </a:cubicBezTo>
                <a:cubicBezTo>
                  <a:pt x="12543386" y="2166708"/>
                  <a:pt x="12546847" y="2162001"/>
                  <a:pt x="12551761" y="2158887"/>
                </a:cubicBezTo>
                <a:lnTo>
                  <a:pt x="12559780" y="2157184"/>
                </a:lnTo>
                <a:lnTo>
                  <a:pt x="12555429" y="2154734"/>
                </a:lnTo>
                <a:cubicBezTo>
                  <a:pt x="12551830" y="2150373"/>
                  <a:pt x="12550030" y="2144837"/>
                  <a:pt x="12550861" y="2139023"/>
                </a:cubicBezTo>
                <a:cubicBezTo>
                  <a:pt x="12551968" y="2133486"/>
                  <a:pt x="12555429" y="2128780"/>
                  <a:pt x="12560204" y="2125735"/>
                </a:cubicBezTo>
                <a:lnTo>
                  <a:pt x="12561721" y="2125442"/>
                </a:lnTo>
                <a:lnTo>
                  <a:pt x="12558059" y="2112446"/>
                </a:lnTo>
                <a:cubicBezTo>
                  <a:pt x="12559166" y="2106910"/>
                  <a:pt x="12562488" y="2102342"/>
                  <a:pt x="12567125" y="2099366"/>
                </a:cubicBezTo>
                <a:lnTo>
                  <a:pt x="12567403" y="2099308"/>
                </a:lnTo>
                <a:lnTo>
                  <a:pt x="12564703" y="2089746"/>
                </a:lnTo>
                <a:lnTo>
                  <a:pt x="12573189" y="2077585"/>
                </a:lnTo>
                <a:lnTo>
                  <a:pt x="12570793" y="2069260"/>
                </a:lnTo>
                <a:cubicBezTo>
                  <a:pt x="12571623" y="2064000"/>
                  <a:pt x="12574807" y="2059571"/>
                  <a:pt x="12579306" y="2056733"/>
                </a:cubicBezTo>
                <a:lnTo>
                  <a:pt x="12579338" y="2056727"/>
                </a:lnTo>
                <a:lnTo>
                  <a:pt x="12576884" y="2048220"/>
                </a:lnTo>
                <a:cubicBezTo>
                  <a:pt x="12577714" y="2042960"/>
                  <a:pt x="12580759" y="2038531"/>
                  <a:pt x="12585119" y="2035693"/>
                </a:cubicBezTo>
                <a:lnTo>
                  <a:pt x="12586216" y="2035491"/>
                </a:lnTo>
                <a:lnTo>
                  <a:pt x="12582975" y="2023859"/>
                </a:lnTo>
                <a:cubicBezTo>
                  <a:pt x="12583805" y="2018876"/>
                  <a:pt x="12586988" y="2014585"/>
                  <a:pt x="12591348" y="2011816"/>
                </a:cubicBezTo>
                <a:lnTo>
                  <a:pt x="12597131" y="2010727"/>
                </a:lnTo>
                <a:lnTo>
                  <a:pt x="12594463" y="2009255"/>
                </a:lnTo>
                <a:cubicBezTo>
                  <a:pt x="12591279" y="2005449"/>
                  <a:pt x="12589617" y="2000604"/>
                  <a:pt x="12590171" y="1995621"/>
                </a:cubicBezTo>
                <a:cubicBezTo>
                  <a:pt x="12591001" y="1990361"/>
                  <a:pt x="12594047" y="1986070"/>
                  <a:pt x="12598269" y="1983371"/>
                </a:cubicBezTo>
                <a:lnTo>
                  <a:pt x="12612416" y="1980852"/>
                </a:lnTo>
                <a:lnTo>
                  <a:pt x="12601730" y="1974927"/>
                </a:lnTo>
                <a:cubicBezTo>
                  <a:pt x="12598616" y="1971121"/>
                  <a:pt x="12597094" y="1966276"/>
                  <a:pt x="12597924" y="1961293"/>
                </a:cubicBezTo>
                <a:cubicBezTo>
                  <a:pt x="12599586" y="1951327"/>
                  <a:pt x="12609551" y="1944683"/>
                  <a:pt x="12620624" y="1946898"/>
                </a:cubicBezTo>
                <a:close/>
                <a:moveTo>
                  <a:pt x="10084424" y="1946344"/>
                </a:moveTo>
                <a:cubicBezTo>
                  <a:pt x="10095497" y="1948005"/>
                  <a:pt x="10103251" y="1957417"/>
                  <a:pt x="10101588" y="1966830"/>
                </a:cubicBezTo>
                <a:cubicBezTo>
                  <a:pt x="10099927" y="1976796"/>
                  <a:pt x="10089960" y="1982887"/>
                  <a:pt x="10078884" y="1981225"/>
                </a:cubicBezTo>
                <a:cubicBezTo>
                  <a:pt x="10067811" y="1979565"/>
                  <a:pt x="10060061" y="1970152"/>
                  <a:pt x="10061720" y="1960740"/>
                </a:cubicBezTo>
                <a:cubicBezTo>
                  <a:pt x="10063382" y="1950773"/>
                  <a:pt x="10073902" y="1944683"/>
                  <a:pt x="10084424" y="1946344"/>
                </a:cubicBezTo>
                <a:close/>
                <a:moveTo>
                  <a:pt x="4181458" y="1946344"/>
                </a:moveTo>
                <a:cubicBezTo>
                  <a:pt x="4192531" y="1948005"/>
                  <a:pt x="4200282" y="1957417"/>
                  <a:pt x="4198622" y="1967384"/>
                </a:cubicBezTo>
                <a:cubicBezTo>
                  <a:pt x="4196961" y="1977350"/>
                  <a:pt x="4186995" y="1983440"/>
                  <a:pt x="4175921" y="1981779"/>
                </a:cubicBezTo>
                <a:cubicBezTo>
                  <a:pt x="4164848" y="1980118"/>
                  <a:pt x="4157097" y="1970706"/>
                  <a:pt x="4158758" y="1960740"/>
                </a:cubicBezTo>
                <a:cubicBezTo>
                  <a:pt x="4160419" y="1950773"/>
                  <a:pt x="4170385" y="1944683"/>
                  <a:pt x="4181458" y="1946344"/>
                </a:cubicBezTo>
                <a:close/>
                <a:moveTo>
                  <a:pt x="13369196" y="1945790"/>
                </a:moveTo>
                <a:cubicBezTo>
                  <a:pt x="13379715" y="1947451"/>
                  <a:pt x="13386913" y="1956309"/>
                  <a:pt x="13385252" y="1965722"/>
                </a:cubicBezTo>
                <a:cubicBezTo>
                  <a:pt x="13383590" y="1975135"/>
                  <a:pt x="13374178" y="1981225"/>
                  <a:pt x="13363659" y="1979564"/>
                </a:cubicBezTo>
                <a:cubicBezTo>
                  <a:pt x="13353138" y="1977903"/>
                  <a:pt x="13345940" y="1969044"/>
                  <a:pt x="13347601" y="1959632"/>
                </a:cubicBezTo>
                <a:cubicBezTo>
                  <a:pt x="13349263" y="1950219"/>
                  <a:pt x="13359229" y="1944129"/>
                  <a:pt x="13369196" y="1945790"/>
                </a:cubicBezTo>
                <a:close/>
                <a:moveTo>
                  <a:pt x="20321158" y="1943022"/>
                </a:moveTo>
                <a:cubicBezTo>
                  <a:pt x="20331678" y="1944683"/>
                  <a:pt x="20339430" y="1954095"/>
                  <a:pt x="20337768" y="1963508"/>
                </a:cubicBezTo>
                <a:cubicBezTo>
                  <a:pt x="20336106" y="1972920"/>
                  <a:pt x="20326142" y="1979565"/>
                  <a:pt x="20315622" y="1977904"/>
                </a:cubicBezTo>
                <a:cubicBezTo>
                  <a:pt x="20305102" y="1976242"/>
                  <a:pt x="20297350" y="1966830"/>
                  <a:pt x="20299010" y="1957418"/>
                </a:cubicBezTo>
                <a:cubicBezTo>
                  <a:pt x="20300118" y="1947451"/>
                  <a:pt x="20310084" y="1941361"/>
                  <a:pt x="20321158" y="1943022"/>
                </a:cubicBezTo>
                <a:close/>
                <a:moveTo>
                  <a:pt x="7241484" y="1941360"/>
                </a:moveTo>
                <a:cubicBezTo>
                  <a:pt x="7253648" y="1943021"/>
                  <a:pt x="7261955" y="1953541"/>
                  <a:pt x="7260301" y="1964061"/>
                </a:cubicBezTo>
                <a:cubicBezTo>
                  <a:pt x="7258640" y="1974581"/>
                  <a:pt x="7247562" y="1981779"/>
                  <a:pt x="7235384" y="1980118"/>
                </a:cubicBezTo>
                <a:cubicBezTo>
                  <a:pt x="7223199" y="1978457"/>
                  <a:pt x="7214898" y="1967937"/>
                  <a:pt x="7216573" y="1957417"/>
                </a:cubicBezTo>
                <a:cubicBezTo>
                  <a:pt x="7218217" y="1946897"/>
                  <a:pt x="7229285" y="1939699"/>
                  <a:pt x="7241484" y="1941360"/>
                </a:cubicBezTo>
                <a:close/>
                <a:moveTo>
                  <a:pt x="1743785" y="1938039"/>
                </a:moveTo>
                <a:cubicBezTo>
                  <a:pt x="1754305" y="1939700"/>
                  <a:pt x="1761501" y="1948559"/>
                  <a:pt x="1760395" y="1957971"/>
                </a:cubicBezTo>
                <a:cubicBezTo>
                  <a:pt x="1758734" y="1967384"/>
                  <a:pt x="1749321" y="1973474"/>
                  <a:pt x="1738802" y="1971813"/>
                </a:cubicBezTo>
                <a:cubicBezTo>
                  <a:pt x="1728283" y="1970152"/>
                  <a:pt x="1721085" y="1961293"/>
                  <a:pt x="1722192" y="1951881"/>
                </a:cubicBezTo>
                <a:cubicBezTo>
                  <a:pt x="1723853" y="1942468"/>
                  <a:pt x="1733266" y="1935824"/>
                  <a:pt x="1743785" y="1938039"/>
                </a:cubicBezTo>
                <a:close/>
                <a:moveTo>
                  <a:pt x="20870406" y="1935824"/>
                </a:moveTo>
                <a:cubicBezTo>
                  <a:pt x="20881478" y="1937485"/>
                  <a:pt x="20889230" y="1946897"/>
                  <a:pt x="20887570" y="1956863"/>
                </a:cubicBezTo>
                <a:cubicBezTo>
                  <a:pt x="20885908" y="1966830"/>
                  <a:pt x="20875942" y="1972920"/>
                  <a:pt x="20864868" y="1971259"/>
                </a:cubicBezTo>
                <a:cubicBezTo>
                  <a:pt x="20853794" y="1969598"/>
                  <a:pt x="20846044" y="1960185"/>
                  <a:pt x="20847706" y="1950219"/>
                </a:cubicBezTo>
                <a:cubicBezTo>
                  <a:pt x="20849366" y="1940253"/>
                  <a:pt x="20859332" y="1933609"/>
                  <a:pt x="20870406" y="1935824"/>
                </a:cubicBezTo>
                <a:close/>
                <a:moveTo>
                  <a:pt x="2242475" y="1935823"/>
                </a:moveTo>
                <a:cubicBezTo>
                  <a:pt x="2254102" y="1937484"/>
                  <a:pt x="2261854" y="1947451"/>
                  <a:pt x="2260193" y="1957417"/>
                </a:cubicBezTo>
                <a:cubicBezTo>
                  <a:pt x="2258531" y="1967383"/>
                  <a:pt x="2248012" y="1974027"/>
                  <a:pt x="2236384" y="1972366"/>
                </a:cubicBezTo>
                <a:cubicBezTo>
                  <a:pt x="2224758" y="1970705"/>
                  <a:pt x="2217007" y="1960739"/>
                  <a:pt x="2218668" y="1950773"/>
                </a:cubicBezTo>
                <a:cubicBezTo>
                  <a:pt x="2220882" y="1940806"/>
                  <a:pt x="2231401" y="1934162"/>
                  <a:pt x="2242475" y="1935823"/>
                </a:cubicBezTo>
                <a:close/>
                <a:moveTo>
                  <a:pt x="17277044" y="1935270"/>
                </a:moveTo>
                <a:cubicBezTo>
                  <a:pt x="17288672" y="1936931"/>
                  <a:pt x="17296423" y="1946898"/>
                  <a:pt x="17294763" y="1956864"/>
                </a:cubicBezTo>
                <a:cubicBezTo>
                  <a:pt x="17293101" y="1966830"/>
                  <a:pt x="17282581" y="1973474"/>
                  <a:pt x="17271507" y="1971813"/>
                </a:cubicBezTo>
                <a:cubicBezTo>
                  <a:pt x="17259881" y="1970152"/>
                  <a:pt x="17252129" y="1960186"/>
                  <a:pt x="17253790" y="1950220"/>
                </a:cubicBezTo>
                <a:cubicBezTo>
                  <a:pt x="17255451" y="1940253"/>
                  <a:pt x="17265970" y="1933609"/>
                  <a:pt x="17277044" y="1935270"/>
                </a:cubicBezTo>
                <a:close/>
                <a:moveTo>
                  <a:pt x="6114138" y="1935270"/>
                </a:moveTo>
                <a:cubicBezTo>
                  <a:pt x="6126871" y="1937484"/>
                  <a:pt x="6135177" y="1948004"/>
                  <a:pt x="6133516" y="1959078"/>
                </a:cubicBezTo>
                <a:cubicBezTo>
                  <a:pt x="6131855" y="1970151"/>
                  <a:pt x="6120229" y="1977349"/>
                  <a:pt x="6107493" y="1975688"/>
                </a:cubicBezTo>
                <a:cubicBezTo>
                  <a:pt x="6094758" y="1973473"/>
                  <a:pt x="6086454" y="1962954"/>
                  <a:pt x="6088115" y="1951880"/>
                </a:cubicBezTo>
                <a:cubicBezTo>
                  <a:pt x="6089774" y="1940807"/>
                  <a:pt x="6101403" y="1933055"/>
                  <a:pt x="6114138" y="1935270"/>
                </a:cubicBezTo>
                <a:close/>
                <a:moveTo>
                  <a:pt x="792564" y="1935270"/>
                </a:moveTo>
                <a:cubicBezTo>
                  <a:pt x="803083" y="1936931"/>
                  <a:pt x="810834" y="1945789"/>
                  <a:pt x="809174" y="1955756"/>
                </a:cubicBezTo>
                <a:cubicBezTo>
                  <a:pt x="807512" y="1965168"/>
                  <a:pt x="797547" y="1971812"/>
                  <a:pt x="787027" y="1969598"/>
                </a:cubicBezTo>
                <a:cubicBezTo>
                  <a:pt x="776507" y="1967937"/>
                  <a:pt x="768757" y="1959078"/>
                  <a:pt x="770417" y="1949112"/>
                </a:cubicBezTo>
                <a:cubicBezTo>
                  <a:pt x="771524" y="1939699"/>
                  <a:pt x="781490" y="1933609"/>
                  <a:pt x="792564" y="1935270"/>
                </a:cubicBezTo>
                <a:close/>
                <a:moveTo>
                  <a:pt x="12815520" y="1933056"/>
                </a:moveTo>
                <a:cubicBezTo>
                  <a:pt x="12826039" y="1934717"/>
                  <a:pt x="12833237" y="1943575"/>
                  <a:pt x="12832130" y="1952988"/>
                </a:cubicBezTo>
                <a:cubicBezTo>
                  <a:pt x="12830469" y="1962400"/>
                  <a:pt x="12821056" y="1968491"/>
                  <a:pt x="12809983" y="1966830"/>
                </a:cubicBezTo>
                <a:cubicBezTo>
                  <a:pt x="12799462" y="1965169"/>
                  <a:pt x="12792264" y="1956310"/>
                  <a:pt x="12793372" y="1946898"/>
                </a:cubicBezTo>
                <a:cubicBezTo>
                  <a:pt x="12795032" y="1938039"/>
                  <a:pt x="12804999" y="1931395"/>
                  <a:pt x="12815520" y="1933056"/>
                </a:cubicBezTo>
                <a:close/>
                <a:moveTo>
                  <a:pt x="12210903" y="1933056"/>
                </a:moveTo>
                <a:cubicBezTo>
                  <a:pt x="12222531" y="1934716"/>
                  <a:pt x="12230282" y="1944683"/>
                  <a:pt x="12228622" y="1954649"/>
                </a:cubicBezTo>
                <a:cubicBezTo>
                  <a:pt x="12226960" y="1964615"/>
                  <a:pt x="12216440" y="1971813"/>
                  <a:pt x="12204813" y="1969598"/>
                </a:cubicBezTo>
                <a:cubicBezTo>
                  <a:pt x="12193186" y="1967937"/>
                  <a:pt x="12185435" y="1957971"/>
                  <a:pt x="12187096" y="1948005"/>
                </a:cubicBezTo>
                <a:cubicBezTo>
                  <a:pt x="12188756" y="1937485"/>
                  <a:pt x="12199276" y="1930841"/>
                  <a:pt x="12210903" y="1933056"/>
                </a:cubicBezTo>
                <a:close/>
                <a:moveTo>
                  <a:pt x="11803398" y="1933055"/>
                </a:moveTo>
                <a:cubicBezTo>
                  <a:pt x="11815025" y="1934716"/>
                  <a:pt x="11822777" y="1944683"/>
                  <a:pt x="11821116" y="1954649"/>
                </a:cubicBezTo>
                <a:cubicBezTo>
                  <a:pt x="11819454" y="1964615"/>
                  <a:pt x="11808935" y="1971259"/>
                  <a:pt x="11797307" y="1969598"/>
                </a:cubicBezTo>
                <a:cubicBezTo>
                  <a:pt x="11785681" y="1967937"/>
                  <a:pt x="11777929" y="1957971"/>
                  <a:pt x="11779590" y="1948005"/>
                </a:cubicBezTo>
                <a:cubicBezTo>
                  <a:pt x="11781251" y="1938038"/>
                  <a:pt x="11791770" y="1931394"/>
                  <a:pt x="11803398" y="1933055"/>
                </a:cubicBezTo>
                <a:close/>
                <a:moveTo>
                  <a:pt x="18538319" y="1932502"/>
                </a:moveTo>
                <a:cubicBezTo>
                  <a:pt x="18549947" y="1934163"/>
                  <a:pt x="18558252" y="1944683"/>
                  <a:pt x="18556591" y="1955203"/>
                </a:cubicBezTo>
                <a:cubicBezTo>
                  <a:pt x="18554929" y="1965722"/>
                  <a:pt x="18543856" y="1972920"/>
                  <a:pt x="18532229" y="1970705"/>
                </a:cubicBezTo>
                <a:cubicBezTo>
                  <a:pt x="18520602" y="1969044"/>
                  <a:pt x="18512296" y="1958525"/>
                  <a:pt x="18513958" y="1948005"/>
                </a:cubicBezTo>
                <a:cubicBezTo>
                  <a:pt x="18515619" y="1937485"/>
                  <a:pt x="18526693" y="1930841"/>
                  <a:pt x="18538319" y="1932502"/>
                </a:cubicBezTo>
                <a:close/>
                <a:moveTo>
                  <a:pt x="2044820" y="1931948"/>
                </a:moveTo>
                <a:cubicBezTo>
                  <a:pt x="2056447" y="1933609"/>
                  <a:pt x="2064198" y="1943576"/>
                  <a:pt x="2062538" y="1953542"/>
                </a:cubicBezTo>
                <a:cubicBezTo>
                  <a:pt x="2060877" y="1963508"/>
                  <a:pt x="2050357" y="1970152"/>
                  <a:pt x="2038731" y="1968491"/>
                </a:cubicBezTo>
                <a:cubicBezTo>
                  <a:pt x="2027103" y="1966830"/>
                  <a:pt x="2019352" y="1956864"/>
                  <a:pt x="2021013" y="1946898"/>
                </a:cubicBezTo>
                <a:cubicBezTo>
                  <a:pt x="2023227" y="1936931"/>
                  <a:pt x="2033747" y="1930287"/>
                  <a:pt x="2044820" y="1931948"/>
                </a:cubicBezTo>
                <a:close/>
                <a:moveTo>
                  <a:pt x="1379480" y="1931948"/>
                </a:moveTo>
                <a:cubicBezTo>
                  <a:pt x="1389999" y="1933609"/>
                  <a:pt x="1397197" y="1942467"/>
                  <a:pt x="1396090" y="1951880"/>
                </a:cubicBezTo>
                <a:cubicBezTo>
                  <a:pt x="1394428" y="1961293"/>
                  <a:pt x="1385016" y="1967383"/>
                  <a:pt x="1374498" y="1965722"/>
                </a:cubicBezTo>
                <a:cubicBezTo>
                  <a:pt x="1363978" y="1964061"/>
                  <a:pt x="1356780" y="1955202"/>
                  <a:pt x="1357887" y="1945790"/>
                </a:cubicBezTo>
                <a:cubicBezTo>
                  <a:pt x="1359548" y="1936377"/>
                  <a:pt x="1368961" y="1930287"/>
                  <a:pt x="1379480" y="1931948"/>
                </a:cubicBezTo>
                <a:close/>
                <a:moveTo>
                  <a:pt x="9377360" y="1931395"/>
                </a:moveTo>
                <a:cubicBezTo>
                  <a:pt x="9387880" y="1933056"/>
                  <a:pt x="9395633" y="1942468"/>
                  <a:pt x="9393971" y="1951881"/>
                </a:cubicBezTo>
                <a:cubicBezTo>
                  <a:pt x="9392311" y="1961293"/>
                  <a:pt x="9382343" y="1967937"/>
                  <a:pt x="9371822" y="1965723"/>
                </a:cubicBezTo>
                <a:cubicBezTo>
                  <a:pt x="9361302" y="1964062"/>
                  <a:pt x="9353549" y="1954649"/>
                  <a:pt x="9355211" y="1945237"/>
                </a:cubicBezTo>
                <a:cubicBezTo>
                  <a:pt x="9356873" y="1936378"/>
                  <a:pt x="9366284" y="1929734"/>
                  <a:pt x="9377360" y="1931395"/>
                </a:cubicBezTo>
                <a:close/>
                <a:moveTo>
                  <a:pt x="4796391" y="1930841"/>
                </a:moveTo>
                <a:cubicBezTo>
                  <a:pt x="4809127" y="1933056"/>
                  <a:pt x="4817432" y="1943575"/>
                  <a:pt x="4815772" y="1954649"/>
                </a:cubicBezTo>
                <a:cubicBezTo>
                  <a:pt x="4814113" y="1965722"/>
                  <a:pt x="4802484" y="1972920"/>
                  <a:pt x="4789749" y="1971259"/>
                </a:cubicBezTo>
                <a:cubicBezTo>
                  <a:pt x="4777017" y="1969045"/>
                  <a:pt x="4768713" y="1958525"/>
                  <a:pt x="4770374" y="1947451"/>
                </a:cubicBezTo>
                <a:cubicBezTo>
                  <a:pt x="4772034" y="1936378"/>
                  <a:pt x="4783661" y="1929180"/>
                  <a:pt x="4796391" y="1930841"/>
                </a:cubicBezTo>
                <a:close/>
                <a:moveTo>
                  <a:pt x="3991554" y="1930287"/>
                </a:moveTo>
                <a:cubicBezTo>
                  <a:pt x="4002626" y="1931948"/>
                  <a:pt x="4010378" y="1941360"/>
                  <a:pt x="4008717" y="1951327"/>
                </a:cubicBezTo>
                <a:cubicBezTo>
                  <a:pt x="4007056" y="1961293"/>
                  <a:pt x="3997091" y="1967383"/>
                  <a:pt x="3986017" y="1965722"/>
                </a:cubicBezTo>
                <a:cubicBezTo>
                  <a:pt x="3974944" y="1964061"/>
                  <a:pt x="3967192" y="1954649"/>
                  <a:pt x="3968853" y="1944683"/>
                </a:cubicBezTo>
                <a:cubicBezTo>
                  <a:pt x="3970514" y="1934716"/>
                  <a:pt x="3980480" y="1928626"/>
                  <a:pt x="3991554" y="1930287"/>
                </a:cubicBezTo>
                <a:close/>
                <a:moveTo>
                  <a:pt x="11025482" y="1929734"/>
                </a:moveTo>
                <a:cubicBezTo>
                  <a:pt x="11036555" y="1931394"/>
                  <a:pt x="11044306" y="1940807"/>
                  <a:pt x="11042646" y="1950773"/>
                </a:cubicBezTo>
                <a:cubicBezTo>
                  <a:pt x="11040984" y="1960739"/>
                  <a:pt x="11030464" y="1967383"/>
                  <a:pt x="11019391" y="1965723"/>
                </a:cubicBezTo>
                <a:cubicBezTo>
                  <a:pt x="11008317" y="1964062"/>
                  <a:pt x="11000567" y="1954649"/>
                  <a:pt x="11002227" y="1944683"/>
                </a:cubicBezTo>
                <a:cubicBezTo>
                  <a:pt x="11004442" y="1934163"/>
                  <a:pt x="11014408" y="1927519"/>
                  <a:pt x="11025482" y="1929734"/>
                </a:cubicBezTo>
                <a:close/>
                <a:moveTo>
                  <a:pt x="8696868" y="1929734"/>
                </a:moveTo>
                <a:cubicBezTo>
                  <a:pt x="8707389" y="1931395"/>
                  <a:pt x="8714586" y="1940253"/>
                  <a:pt x="8712925" y="1949666"/>
                </a:cubicBezTo>
                <a:cubicBezTo>
                  <a:pt x="8711263" y="1959078"/>
                  <a:pt x="8701850" y="1965169"/>
                  <a:pt x="8691332" y="1963508"/>
                </a:cubicBezTo>
                <a:cubicBezTo>
                  <a:pt x="8680807" y="1961847"/>
                  <a:pt x="8673611" y="1952988"/>
                  <a:pt x="8675269" y="1943576"/>
                </a:cubicBezTo>
                <a:cubicBezTo>
                  <a:pt x="8676377" y="1934163"/>
                  <a:pt x="8686345" y="1928073"/>
                  <a:pt x="8696868" y="1929734"/>
                </a:cubicBezTo>
                <a:close/>
                <a:moveTo>
                  <a:pt x="7773119" y="1929180"/>
                </a:moveTo>
                <a:cubicBezTo>
                  <a:pt x="7784193" y="1930841"/>
                  <a:pt x="7792497" y="1940807"/>
                  <a:pt x="7790839" y="1950773"/>
                </a:cubicBezTo>
                <a:cubicBezTo>
                  <a:pt x="7789173" y="1960739"/>
                  <a:pt x="7778656" y="1967383"/>
                  <a:pt x="7767584" y="1965722"/>
                </a:cubicBezTo>
                <a:cubicBezTo>
                  <a:pt x="7756502" y="1964061"/>
                  <a:pt x="7748203" y="1954095"/>
                  <a:pt x="7749860" y="1944129"/>
                </a:cubicBezTo>
                <a:cubicBezTo>
                  <a:pt x="7750973" y="1933609"/>
                  <a:pt x="7761488" y="1926965"/>
                  <a:pt x="7773119" y="1929180"/>
                </a:cubicBezTo>
                <a:close/>
                <a:moveTo>
                  <a:pt x="19673910" y="1928626"/>
                </a:moveTo>
                <a:cubicBezTo>
                  <a:pt x="19684984" y="1930287"/>
                  <a:pt x="19692734" y="1939699"/>
                  <a:pt x="19691074" y="1949666"/>
                </a:cubicBezTo>
                <a:cubicBezTo>
                  <a:pt x="19689414" y="1959632"/>
                  <a:pt x="19679446" y="1965722"/>
                  <a:pt x="19668374" y="1964061"/>
                </a:cubicBezTo>
                <a:cubicBezTo>
                  <a:pt x="19657300" y="1962400"/>
                  <a:pt x="19649548" y="1952988"/>
                  <a:pt x="19651210" y="1943022"/>
                </a:cubicBezTo>
                <a:cubicBezTo>
                  <a:pt x="19652870" y="1933055"/>
                  <a:pt x="19662838" y="1926965"/>
                  <a:pt x="19673910" y="1928626"/>
                </a:cubicBezTo>
                <a:close/>
                <a:moveTo>
                  <a:pt x="13953878" y="1928626"/>
                </a:moveTo>
                <a:cubicBezTo>
                  <a:pt x="13964398" y="1930287"/>
                  <a:pt x="13972149" y="1939146"/>
                  <a:pt x="13970488" y="1948558"/>
                </a:cubicBezTo>
                <a:cubicBezTo>
                  <a:pt x="13968827" y="1957971"/>
                  <a:pt x="13958862" y="1964061"/>
                  <a:pt x="13948341" y="1962400"/>
                </a:cubicBezTo>
                <a:cubicBezTo>
                  <a:pt x="13937822" y="1960739"/>
                  <a:pt x="13930069" y="1951880"/>
                  <a:pt x="13931731" y="1942468"/>
                </a:cubicBezTo>
                <a:cubicBezTo>
                  <a:pt x="13933392" y="1933055"/>
                  <a:pt x="13943358" y="1926965"/>
                  <a:pt x="13953878" y="1928626"/>
                </a:cubicBezTo>
                <a:close/>
                <a:moveTo>
                  <a:pt x="1909288" y="1928626"/>
                </a:moveTo>
                <a:cubicBezTo>
                  <a:pt x="1919807" y="1930287"/>
                  <a:pt x="1927558" y="1939700"/>
                  <a:pt x="1925898" y="1949112"/>
                </a:cubicBezTo>
                <a:cubicBezTo>
                  <a:pt x="1924236" y="1958525"/>
                  <a:pt x="1914271" y="1965169"/>
                  <a:pt x="1903751" y="1962954"/>
                </a:cubicBezTo>
                <a:lnTo>
                  <a:pt x="1901714" y="1961793"/>
                </a:lnTo>
                <a:lnTo>
                  <a:pt x="1897066" y="1968665"/>
                </a:lnTo>
                <a:cubicBezTo>
                  <a:pt x="1892999" y="1971261"/>
                  <a:pt x="1887765" y="1972432"/>
                  <a:pt x="1882330" y="1971563"/>
                </a:cubicBezTo>
                <a:lnTo>
                  <a:pt x="1877158" y="1968659"/>
                </a:lnTo>
                <a:lnTo>
                  <a:pt x="1876753" y="1969252"/>
                </a:lnTo>
                <a:cubicBezTo>
                  <a:pt x="1872531" y="1971951"/>
                  <a:pt x="1867133" y="1973196"/>
                  <a:pt x="1861596" y="1972366"/>
                </a:cubicBezTo>
                <a:lnTo>
                  <a:pt x="1861552" y="1972342"/>
                </a:lnTo>
                <a:lnTo>
                  <a:pt x="1861559" y="1972367"/>
                </a:lnTo>
                <a:cubicBezTo>
                  <a:pt x="1859897" y="1982333"/>
                  <a:pt x="1849378" y="1988977"/>
                  <a:pt x="1837751" y="1987316"/>
                </a:cubicBezTo>
                <a:cubicBezTo>
                  <a:pt x="1826124" y="1985655"/>
                  <a:pt x="1818373" y="1975689"/>
                  <a:pt x="1820034" y="1965723"/>
                </a:cubicBezTo>
                <a:cubicBezTo>
                  <a:pt x="1822248" y="1955757"/>
                  <a:pt x="1832767" y="1949112"/>
                  <a:pt x="1843842" y="1950773"/>
                </a:cubicBezTo>
                <a:lnTo>
                  <a:pt x="1844544" y="1951163"/>
                </a:lnTo>
                <a:lnTo>
                  <a:pt x="1852529" y="1939492"/>
                </a:lnTo>
                <a:cubicBezTo>
                  <a:pt x="1856751" y="1936792"/>
                  <a:pt x="1862149" y="1935546"/>
                  <a:pt x="1867687" y="1936377"/>
                </a:cubicBezTo>
                <a:lnTo>
                  <a:pt x="1873247" y="1939460"/>
                </a:lnTo>
                <a:lnTo>
                  <a:pt x="1887929" y="1936574"/>
                </a:lnTo>
                <a:lnTo>
                  <a:pt x="1890222" y="1937861"/>
                </a:lnTo>
                <a:lnTo>
                  <a:pt x="1894685" y="1931187"/>
                </a:lnTo>
                <a:cubicBezTo>
                  <a:pt x="1898630" y="1928626"/>
                  <a:pt x="1903751" y="1927519"/>
                  <a:pt x="1909288" y="1928626"/>
                </a:cubicBezTo>
                <a:close/>
                <a:moveTo>
                  <a:pt x="13000446" y="1928073"/>
                </a:moveTo>
                <a:cubicBezTo>
                  <a:pt x="13010966" y="1929734"/>
                  <a:pt x="13018164" y="1938593"/>
                  <a:pt x="13016502" y="1948005"/>
                </a:cubicBezTo>
                <a:cubicBezTo>
                  <a:pt x="13014842" y="1957417"/>
                  <a:pt x="13005429" y="1963508"/>
                  <a:pt x="12994910" y="1961847"/>
                </a:cubicBezTo>
                <a:cubicBezTo>
                  <a:pt x="12984390" y="1960186"/>
                  <a:pt x="12977192" y="1951327"/>
                  <a:pt x="12978853" y="1941915"/>
                </a:cubicBezTo>
                <a:cubicBezTo>
                  <a:pt x="12979961" y="1932502"/>
                  <a:pt x="12989927" y="1926412"/>
                  <a:pt x="13000446" y="1928073"/>
                </a:cubicBezTo>
                <a:close/>
                <a:moveTo>
                  <a:pt x="185161" y="1928072"/>
                </a:moveTo>
                <a:cubicBezTo>
                  <a:pt x="196234" y="1929733"/>
                  <a:pt x="203432" y="1939146"/>
                  <a:pt x="202325" y="1948558"/>
                </a:cubicBezTo>
                <a:cubicBezTo>
                  <a:pt x="200664" y="1957971"/>
                  <a:pt x="190698" y="1964615"/>
                  <a:pt x="179624" y="1962954"/>
                </a:cubicBezTo>
                <a:cubicBezTo>
                  <a:pt x="168552" y="1961293"/>
                  <a:pt x="161354" y="1951880"/>
                  <a:pt x="162461" y="1942467"/>
                </a:cubicBezTo>
                <a:cubicBezTo>
                  <a:pt x="164122" y="1933055"/>
                  <a:pt x="174087" y="1926411"/>
                  <a:pt x="185161" y="1928072"/>
                </a:cubicBezTo>
                <a:close/>
                <a:moveTo>
                  <a:pt x="5894885" y="1927519"/>
                </a:moveTo>
                <a:cubicBezTo>
                  <a:pt x="5907620" y="1929733"/>
                  <a:pt x="5915929" y="1940253"/>
                  <a:pt x="5914265" y="1951327"/>
                </a:cubicBezTo>
                <a:cubicBezTo>
                  <a:pt x="5912605" y="1962400"/>
                  <a:pt x="5900978" y="1969598"/>
                  <a:pt x="5888244" y="1967937"/>
                </a:cubicBezTo>
                <a:cubicBezTo>
                  <a:pt x="5875509" y="1965722"/>
                  <a:pt x="5867209" y="1955203"/>
                  <a:pt x="5868870" y="1944129"/>
                </a:cubicBezTo>
                <a:cubicBezTo>
                  <a:pt x="5871079" y="1933056"/>
                  <a:pt x="5882707" y="1925304"/>
                  <a:pt x="5894885" y="1927519"/>
                </a:cubicBezTo>
                <a:close/>
                <a:moveTo>
                  <a:pt x="6907552" y="1926411"/>
                </a:moveTo>
                <a:cubicBezTo>
                  <a:pt x="6919737" y="1928626"/>
                  <a:pt x="6928609" y="1938592"/>
                  <a:pt x="6926944" y="1949666"/>
                </a:cubicBezTo>
                <a:cubicBezTo>
                  <a:pt x="6925283" y="1960739"/>
                  <a:pt x="6913650" y="1967937"/>
                  <a:pt x="6901465" y="1965722"/>
                </a:cubicBezTo>
                <a:cubicBezTo>
                  <a:pt x="6889287" y="1963508"/>
                  <a:pt x="6880415" y="1953541"/>
                  <a:pt x="6882076" y="1942468"/>
                </a:cubicBezTo>
                <a:cubicBezTo>
                  <a:pt x="6884295" y="1931394"/>
                  <a:pt x="6895371" y="1924197"/>
                  <a:pt x="6907552" y="1926411"/>
                </a:cubicBezTo>
                <a:close/>
                <a:moveTo>
                  <a:pt x="4639276" y="1926411"/>
                </a:moveTo>
                <a:cubicBezTo>
                  <a:pt x="4650905" y="1928073"/>
                  <a:pt x="4658657" y="1938039"/>
                  <a:pt x="4656999" y="1948005"/>
                </a:cubicBezTo>
                <a:cubicBezTo>
                  <a:pt x="4655340" y="1957971"/>
                  <a:pt x="4644812" y="1965169"/>
                  <a:pt x="4633188" y="1962954"/>
                </a:cubicBezTo>
                <a:cubicBezTo>
                  <a:pt x="4621557" y="1961293"/>
                  <a:pt x="4613807" y="1951327"/>
                  <a:pt x="4615469" y="1941361"/>
                </a:cubicBezTo>
                <a:cubicBezTo>
                  <a:pt x="4617127" y="1931394"/>
                  <a:pt x="4627651" y="1924197"/>
                  <a:pt x="4639276" y="1926411"/>
                </a:cubicBezTo>
                <a:close/>
                <a:moveTo>
                  <a:pt x="12008258" y="1923643"/>
                </a:moveTo>
                <a:cubicBezTo>
                  <a:pt x="12019885" y="1925304"/>
                  <a:pt x="12027637" y="1935271"/>
                  <a:pt x="12025976" y="1945237"/>
                </a:cubicBezTo>
                <a:cubicBezTo>
                  <a:pt x="12024314" y="1955203"/>
                  <a:pt x="12013795" y="1961847"/>
                  <a:pt x="12002167" y="1960186"/>
                </a:cubicBezTo>
                <a:cubicBezTo>
                  <a:pt x="11990541" y="1958525"/>
                  <a:pt x="11982789" y="1948559"/>
                  <a:pt x="11984450" y="1938593"/>
                </a:cubicBezTo>
                <a:cubicBezTo>
                  <a:pt x="11986664" y="1928626"/>
                  <a:pt x="11997185" y="1921982"/>
                  <a:pt x="12008258" y="1923643"/>
                </a:cubicBezTo>
                <a:close/>
                <a:moveTo>
                  <a:pt x="4541187" y="1922536"/>
                </a:moveTo>
                <a:cubicBezTo>
                  <a:pt x="4547276" y="1923643"/>
                  <a:pt x="4552395" y="1926688"/>
                  <a:pt x="4555787" y="1930840"/>
                </a:cubicBezTo>
                <a:lnTo>
                  <a:pt x="4558353" y="1939911"/>
                </a:lnTo>
                <a:lnTo>
                  <a:pt x="4567371" y="1938039"/>
                </a:lnTo>
                <a:cubicBezTo>
                  <a:pt x="4578446" y="1939700"/>
                  <a:pt x="4586193" y="1949113"/>
                  <a:pt x="4584531" y="1959079"/>
                </a:cubicBezTo>
                <a:lnTo>
                  <a:pt x="4582435" y="1962177"/>
                </a:lnTo>
                <a:lnTo>
                  <a:pt x="4583186" y="1961085"/>
                </a:lnTo>
                <a:cubicBezTo>
                  <a:pt x="4587405" y="1958385"/>
                  <a:pt x="4592803" y="1957140"/>
                  <a:pt x="4598341" y="1957970"/>
                </a:cubicBezTo>
                <a:cubicBezTo>
                  <a:pt x="4609410" y="1959631"/>
                  <a:pt x="4617162" y="1969044"/>
                  <a:pt x="4616055" y="1979010"/>
                </a:cubicBezTo>
                <a:cubicBezTo>
                  <a:pt x="4614393" y="1988976"/>
                  <a:pt x="4603874" y="1995620"/>
                  <a:pt x="4592803" y="1993959"/>
                </a:cubicBezTo>
                <a:lnTo>
                  <a:pt x="4589296" y="1992025"/>
                </a:lnTo>
                <a:lnTo>
                  <a:pt x="4582129" y="2002610"/>
                </a:lnTo>
                <a:cubicBezTo>
                  <a:pt x="4577423" y="2005586"/>
                  <a:pt x="4571331" y="2006971"/>
                  <a:pt x="4564965" y="2006140"/>
                </a:cubicBezTo>
                <a:cubicBezTo>
                  <a:pt x="4552227" y="2003925"/>
                  <a:pt x="4543923" y="1993406"/>
                  <a:pt x="4545585" y="1982332"/>
                </a:cubicBezTo>
                <a:lnTo>
                  <a:pt x="4554675" y="1969507"/>
                </a:lnTo>
                <a:lnTo>
                  <a:pt x="4548476" y="1966069"/>
                </a:lnTo>
                <a:lnTo>
                  <a:pt x="4546676" y="1959631"/>
                </a:lnTo>
                <a:lnTo>
                  <a:pt x="4534537" y="1961847"/>
                </a:lnTo>
                <a:lnTo>
                  <a:pt x="4521537" y="1954452"/>
                </a:lnTo>
                <a:lnTo>
                  <a:pt x="4522389" y="1957418"/>
                </a:lnTo>
                <a:cubicBezTo>
                  <a:pt x="4520729" y="1967937"/>
                  <a:pt x="4509654" y="1975135"/>
                  <a:pt x="4497474" y="1972920"/>
                </a:cubicBezTo>
                <a:cubicBezTo>
                  <a:pt x="4485295" y="1971260"/>
                  <a:pt x="4476987" y="1960740"/>
                  <a:pt x="4478649" y="1950220"/>
                </a:cubicBezTo>
                <a:cubicBezTo>
                  <a:pt x="4480864" y="1940254"/>
                  <a:pt x="4491936" y="1933056"/>
                  <a:pt x="4503563" y="1934717"/>
                </a:cubicBezTo>
                <a:lnTo>
                  <a:pt x="4516652" y="1941912"/>
                </a:lnTo>
                <a:lnTo>
                  <a:pt x="4515715" y="1938592"/>
                </a:lnTo>
                <a:cubicBezTo>
                  <a:pt x="4517930" y="1928072"/>
                  <a:pt x="4529002" y="1920321"/>
                  <a:pt x="4541187" y="1922536"/>
                </a:cubicBezTo>
                <a:close/>
                <a:moveTo>
                  <a:pt x="19797382" y="1921982"/>
                </a:moveTo>
                <a:cubicBezTo>
                  <a:pt x="19802640" y="1922812"/>
                  <a:pt x="19807070" y="1925442"/>
                  <a:pt x="19810046" y="1929041"/>
                </a:cubicBezTo>
                <a:lnTo>
                  <a:pt x="19812438" y="1936848"/>
                </a:lnTo>
                <a:lnTo>
                  <a:pt x="19812606" y="1936585"/>
                </a:lnTo>
                <a:cubicBezTo>
                  <a:pt x="19817036" y="1933748"/>
                  <a:pt x="19822850" y="1932502"/>
                  <a:pt x="19828940" y="1933609"/>
                </a:cubicBezTo>
                <a:cubicBezTo>
                  <a:pt x="19840566" y="1935270"/>
                  <a:pt x="19848872" y="1945790"/>
                  <a:pt x="19847212" y="1956310"/>
                </a:cubicBezTo>
                <a:cubicBezTo>
                  <a:pt x="19845550" y="1966830"/>
                  <a:pt x="19834478" y="1974028"/>
                  <a:pt x="19822850" y="1971813"/>
                </a:cubicBezTo>
                <a:cubicBezTo>
                  <a:pt x="19817036" y="1970982"/>
                  <a:pt x="19812054" y="1967937"/>
                  <a:pt x="19808730" y="1963785"/>
                </a:cubicBezTo>
                <a:lnTo>
                  <a:pt x="19805714" y="1953126"/>
                </a:lnTo>
                <a:lnTo>
                  <a:pt x="19791844" y="1955756"/>
                </a:lnTo>
                <a:cubicBezTo>
                  <a:pt x="19781322" y="1954095"/>
                  <a:pt x="19774126" y="1945236"/>
                  <a:pt x="19775234" y="1935824"/>
                </a:cubicBezTo>
                <a:cubicBezTo>
                  <a:pt x="19777448" y="1926411"/>
                  <a:pt x="19786860" y="1920321"/>
                  <a:pt x="19797382" y="1921982"/>
                </a:cubicBezTo>
                <a:close/>
                <a:moveTo>
                  <a:pt x="5675644" y="1921982"/>
                </a:moveTo>
                <a:cubicBezTo>
                  <a:pt x="5688382" y="1924196"/>
                  <a:pt x="5696682" y="1934716"/>
                  <a:pt x="5695026" y="1945790"/>
                </a:cubicBezTo>
                <a:cubicBezTo>
                  <a:pt x="5693360" y="1956863"/>
                  <a:pt x="5681731" y="1964061"/>
                  <a:pt x="5669005" y="1962400"/>
                </a:cubicBezTo>
                <a:cubicBezTo>
                  <a:pt x="5656260" y="1960185"/>
                  <a:pt x="5647959" y="1949666"/>
                  <a:pt x="5649618" y="1938592"/>
                </a:cubicBezTo>
                <a:cubicBezTo>
                  <a:pt x="5651837" y="1927519"/>
                  <a:pt x="5663461" y="1919767"/>
                  <a:pt x="5675644" y="1921982"/>
                </a:cubicBezTo>
                <a:close/>
                <a:moveTo>
                  <a:pt x="18755835" y="1921952"/>
                </a:moveTo>
                <a:cubicBezTo>
                  <a:pt x="18767610" y="1923838"/>
                  <a:pt x="18775785" y="1933932"/>
                  <a:pt x="18774093" y="1944501"/>
                </a:cubicBezTo>
                <a:cubicBezTo>
                  <a:pt x="18772401" y="1955069"/>
                  <a:pt x="18761483" y="1962106"/>
                  <a:pt x="18749708" y="1960221"/>
                </a:cubicBezTo>
                <a:cubicBezTo>
                  <a:pt x="18737933" y="1958335"/>
                  <a:pt x="18729758" y="1948241"/>
                  <a:pt x="18731450" y="1937673"/>
                </a:cubicBezTo>
                <a:cubicBezTo>
                  <a:pt x="18733142" y="1927104"/>
                  <a:pt x="18744060" y="1920067"/>
                  <a:pt x="18755835" y="1921952"/>
                </a:cubicBezTo>
                <a:close/>
                <a:moveTo>
                  <a:pt x="12422961" y="1921428"/>
                </a:moveTo>
                <a:cubicBezTo>
                  <a:pt x="12434035" y="1923089"/>
                  <a:pt x="12441787" y="1932502"/>
                  <a:pt x="12440679" y="1942468"/>
                </a:cubicBezTo>
                <a:cubicBezTo>
                  <a:pt x="12439019" y="1952434"/>
                  <a:pt x="12428498" y="1959078"/>
                  <a:pt x="12417425" y="1957417"/>
                </a:cubicBezTo>
                <a:cubicBezTo>
                  <a:pt x="12406351" y="1955756"/>
                  <a:pt x="12398600" y="1946344"/>
                  <a:pt x="12399707" y="1936378"/>
                </a:cubicBezTo>
                <a:cubicBezTo>
                  <a:pt x="12401368" y="1926411"/>
                  <a:pt x="12411335" y="1919767"/>
                  <a:pt x="12422961" y="1921428"/>
                </a:cubicBezTo>
                <a:close/>
                <a:moveTo>
                  <a:pt x="3037566" y="1920320"/>
                </a:moveTo>
                <a:cubicBezTo>
                  <a:pt x="3048639" y="1921981"/>
                  <a:pt x="3056391" y="1931394"/>
                  <a:pt x="3054730" y="1941360"/>
                </a:cubicBezTo>
                <a:cubicBezTo>
                  <a:pt x="3053069" y="1951326"/>
                  <a:pt x="3042549" y="1957970"/>
                  <a:pt x="3031476" y="1956309"/>
                </a:cubicBezTo>
                <a:cubicBezTo>
                  <a:pt x="3020403" y="1954648"/>
                  <a:pt x="3012651" y="1945236"/>
                  <a:pt x="3014312" y="1935270"/>
                </a:cubicBezTo>
                <a:cubicBezTo>
                  <a:pt x="3015973" y="1925304"/>
                  <a:pt x="3026493" y="1918659"/>
                  <a:pt x="3037566" y="1920320"/>
                </a:cubicBezTo>
                <a:close/>
                <a:moveTo>
                  <a:pt x="13559660" y="1919768"/>
                </a:moveTo>
                <a:cubicBezTo>
                  <a:pt x="13570180" y="1921429"/>
                  <a:pt x="13577378" y="1930288"/>
                  <a:pt x="13575716" y="1939700"/>
                </a:cubicBezTo>
                <a:cubicBezTo>
                  <a:pt x="13574056" y="1949112"/>
                  <a:pt x="13564643" y="1955203"/>
                  <a:pt x="13554124" y="1953542"/>
                </a:cubicBezTo>
                <a:cubicBezTo>
                  <a:pt x="13543604" y="1951881"/>
                  <a:pt x="13536406" y="1943022"/>
                  <a:pt x="13538067" y="1933610"/>
                </a:cubicBezTo>
                <a:cubicBezTo>
                  <a:pt x="13539727" y="1924197"/>
                  <a:pt x="13549141" y="1918107"/>
                  <a:pt x="13559660" y="1919768"/>
                </a:cubicBezTo>
                <a:close/>
                <a:moveTo>
                  <a:pt x="8884029" y="1919214"/>
                </a:moveTo>
                <a:cubicBezTo>
                  <a:pt x="8894550" y="1920875"/>
                  <a:pt x="8901747" y="1929734"/>
                  <a:pt x="8900086" y="1939146"/>
                </a:cubicBezTo>
                <a:cubicBezTo>
                  <a:pt x="8898426" y="1948558"/>
                  <a:pt x="8889013" y="1954649"/>
                  <a:pt x="8878491" y="1952988"/>
                </a:cubicBezTo>
                <a:cubicBezTo>
                  <a:pt x="8867970" y="1951327"/>
                  <a:pt x="8860773" y="1942468"/>
                  <a:pt x="8862433" y="1933056"/>
                </a:cubicBezTo>
                <a:cubicBezTo>
                  <a:pt x="8863541" y="1923643"/>
                  <a:pt x="8873508" y="1917553"/>
                  <a:pt x="8884029" y="1919214"/>
                </a:cubicBezTo>
                <a:close/>
                <a:moveTo>
                  <a:pt x="8244994" y="1917553"/>
                </a:moveTo>
                <a:cubicBezTo>
                  <a:pt x="8255515" y="1919214"/>
                  <a:pt x="8263262" y="1928073"/>
                  <a:pt x="8261597" y="1938039"/>
                </a:cubicBezTo>
                <a:cubicBezTo>
                  <a:pt x="8259942" y="1947451"/>
                  <a:pt x="8249975" y="1953542"/>
                  <a:pt x="8239459" y="1951881"/>
                </a:cubicBezTo>
                <a:cubicBezTo>
                  <a:pt x="8228937" y="1950220"/>
                  <a:pt x="8221184" y="1941361"/>
                  <a:pt x="8222845" y="1931395"/>
                </a:cubicBezTo>
                <a:cubicBezTo>
                  <a:pt x="8223952" y="1921982"/>
                  <a:pt x="8233916" y="1915892"/>
                  <a:pt x="8244994" y="1917553"/>
                </a:cubicBezTo>
                <a:close/>
                <a:moveTo>
                  <a:pt x="5456938" y="1916445"/>
                </a:moveTo>
                <a:cubicBezTo>
                  <a:pt x="5469672" y="1918660"/>
                  <a:pt x="5477979" y="1929180"/>
                  <a:pt x="5476319" y="1940253"/>
                </a:cubicBezTo>
                <a:cubicBezTo>
                  <a:pt x="5474658" y="1951327"/>
                  <a:pt x="5463029" y="1958525"/>
                  <a:pt x="5450295" y="1956864"/>
                </a:cubicBezTo>
                <a:cubicBezTo>
                  <a:pt x="5437562" y="1954649"/>
                  <a:pt x="5429252" y="1944129"/>
                  <a:pt x="5430915" y="1933056"/>
                </a:cubicBezTo>
                <a:cubicBezTo>
                  <a:pt x="5432578" y="1921428"/>
                  <a:pt x="5444206" y="1914231"/>
                  <a:pt x="5456938" y="1916445"/>
                </a:cubicBezTo>
                <a:close/>
                <a:moveTo>
                  <a:pt x="5017884" y="1914784"/>
                </a:moveTo>
                <a:cubicBezTo>
                  <a:pt x="5030609" y="1916999"/>
                  <a:pt x="5038922" y="1927518"/>
                  <a:pt x="5037263" y="1938592"/>
                </a:cubicBezTo>
                <a:cubicBezTo>
                  <a:pt x="5035593" y="1949665"/>
                  <a:pt x="5023969" y="1956863"/>
                  <a:pt x="5011236" y="1955202"/>
                </a:cubicBezTo>
                <a:cubicBezTo>
                  <a:pt x="4998499" y="1952988"/>
                  <a:pt x="4990193" y="1942468"/>
                  <a:pt x="4991854" y="1931394"/>
                </a:cubicBezTo>
                <a:cubicBezTo>
                  <a:pt x="4994071" y="1920321"/>
                  <a:pt x="5005699" y="1912569"/>
                  <a:pt x="5017884" y="1914784"/>
                </a:cubicBezTo>
                <a:close/>
                <a:moveTo>
                  <a:pt x="10283764" y="1914231"/>
                </a:moveTo>
                <a:cubicBezTo>
                  <a:pt x="10294838" y="1915892"/>
                  <a:pt x="10302592" y="1925304"/>
                  <a:pt x="10300929" y="1934717"/>
                </a:cubicBezTo>
                <a:cubicBezTo>
                  <a:pt x="10299270" y="1944683"/>
                  <a:pt x="10289300" y="1950773"/>
                  <a:pt x="10278227" y="1949112"/>
                </a:cubicBezTo>
                <a:cubicBezTo>
                  <a:pt x="10267152" y="1947451"/>
                  <a:pt x="10259401" y="1938039"/>
                  <a:pt x="10261060" y="1928626"/>
                </a:cubicBezTo>
                <a:cubicBezTo>
                  <a:pt x="10262722" y="1918660"/>
                  <a:pt x="10272690" y="1912016"/>
                  <a:pt x="10283764" y="1914231"/>
                </a:cubicBezTo>
                <a:close/>
                <a:moveTo>
                  <a:pt x="14718505" y="1913677"/>
                </a:moveTo>
                <a:cubicBezTo>
                  <a:pt x="14729024" y="1915338"/>
                  <a:pt x="14736776" y="1924197"/>
                  <a:pt x="14735115" y="1933609"/>
                </a:cubicBezTo>
                <a:cubicBezTo>
                  <a:pt x="14733454" y="1943021"/>
                  <a:pt x="14723487" y="1949112"/>
                  <a:pt x="14712968" y="1947451"/>
                </a:cubicBezTo>
                <a:cubicBezTo>
                  <a:pt x="14702447" y="1945790"/>
                  <a:pt x="14694696" y="1936931"/>
                  <a:pt x="14696358" y="1927519"/>
                </a:cubicBezTo>
                <a:cubicBezTo>
                  <a:pt x="14698019" y="1918106"/>
                  <a:pt x="14707984" y="1912016"/>
                  <a:pt x="14718505" y="1913677"/>
                </a:cubicBezTo>
                <a:close/>
                <a:moveTo>
                  <a:pt x="19750870" y="1913676"/>
                </a:moveTo>
                <a:cubicBezTo>
                  <a:pt x="19762498" y="1915337"/>
                  <a:pt x="19770250" y="1925304"/>
                  <a:pt x="19768588" y="1935270"/>
                </a:cubicBezTo>
                <a:cubicBezTo>
                  <a:pt x="19766928" y="1945236"/>
                  <a:pt x="19756408" y="1951880"/>
                  <a:pt x="19744782" y="1950219"/>
                </a:cubicBezTo>
                <a:cubicBezTo>
                  <a:pt x="19733154" y="1948558"/>
                  <a:pt x="19725402" y="1938592"/>
                  <a:pt x="19727062" y="1928626"/>
                </a:cubicBezTo>
                <a:cubicBezTo>
                  <a:pt x="19729278" y="1918659"/>
                  <a:pt x="19739798" y="1911462"/>
                  <a:pt x="19750870" y="1913676"/>
                </a:cubicBezTo>
                <a:close/>
                <a:moveTo>
                  <a:pt x="18970742" y="1913123"/>
                </a:moveTo>
                <a:cubicBezTo>
                  <a:pt x="18982366" y="1914784"/>
                  <a:pt x="18990674" y="1925304"/>
                  <a:pt x="18989014" y="1935824"/>
                </a:cubicBezTo>
                <a:cubicBezTo>
                  <a:pt x="18987350" y="1946344"/>
                  <a:pt x="18976278" y="1953542"/>
                  <a:pt x="18964650" y="1951327"/>
                </a:cubicBezTo>
                <a:cubicBezTo>
                  <a:pt x="18953024" y="1949666"/>
                  <a:pt x="18944718" y="1939146"/>
                  <a:pt x="18946378" y="1928626"/>
                </a:cubicBezTo>
                <a:cubicBezTo>
                  <a:pt x="18948040" y="1918106"/>
                  <a:pt x="18959114" y="1910909"/>
                  <a:pt x="18970742" y="1913123"/>
                </a:cubicBezTo>
                <a:close/>
                <a:moveTo>
                  <a:pt x="8514137" y="1913123"/>
                </a:moveTo>
                <a:cubicBezTo>
                  <a:pt x="8524661" y="1914784"/>
                  <a:pt x="8531858" y="1923642"/>
                  <a:pt x="8530195" y="1933055"/>
                </a:cubicBezTo>
                <a:cubicBezTo>
                  <a:pt x="8528533" y="1942467"/>
                  <a:pt x="8519124" y="1948558"/>
                  <a:pt x="8508603" y="1946897"/>
                </a:cubicBezTo>
                <a:cubicBezTo>
                  <a:pt x="8498083" y="1945236"/>
                  <a:pt x="8490881" y="1936377"/>
                  <a:pt x="8492540" y="1926965"/>
                </a:cubicBezTo>
                <a:cubicBezTo>
                  <a:pt x="8493650" y="1917552"/>
                  <a:pt x="8503617" y="1911462"/>
                  <a:pt x="8514137" y="1913123"/>
                </a:cubicBezTo>
                <a:close/>
                <a:moveTo>
                  <a:pt x="5237679" y="1912016"/>
                </a:moveTo>
                <a:cubicBezTo>
                  <a:pt x="5250412" y="1914231"/>
                  <a:pt x="5258715" y="1924750"/>
                  <a:pt x="5257059" y="1935824"/>
                </a:cubicBezTo>
                <a:cubicBezTo>
                  <a:pt x="5255395" y="1946897"/>
                  <a:pt x="5243767" y="1954095"/>
                  <a:pt x="5231036" y="1952434"/>
                </a:cubicBezTo>
                <a:cubicBezTo>
                  <a:pt x="5218301" y="1950220"/>
                  <a:pt x="5209993" y="1939700"/>
                  <a:pt x="5211655" y="1928626"/>
                </a:cubicBezTo>
                <a:cubicBezTo>
                  <a:pt x="5213869" y="1917553"/>
                  <a:pt x="5225499" y="1909801"/>
                  <a:pt x="5237679" y="1912016"/>
                </a:cubicBezTo>
                <a:close/>
                <a:moveTo>
                  <a:pt x="16990240" y="1911462"/>
                </a:moveTo>
                <a:cubicBezTo>
                  <a:pt x="17001314" y="1913123"/>
                  <a:pt x="17009065" y="1922535"/>
                  <a:pt x="17007404" y="1932501"/>
                </a:cubicBezTo>
                <a:cubicBezTo>
                  <a:pt x="17005742" y="1942468"/>
                  <a:pt x="16995777" y="1949112"/>
                  <a:pt x="16984149" y="1946897"/>
                </a:cubicBezTo>
                <a:cubicBezTo>
                  <a:pt x="16973076" y="1945236"/>
                  <a:pt x="16965325" y="1935824"/>
                  <a:pt x="16966985" y="1925857"/>
                </a:cubicBezTo>
                <a:cubicBezTo>
                  <a:pt x="16969200" y="1915891"/>
                  <a:pt x="16979167" y="1909247"/>
                  <a:pt x="16990240" y="1911462"/>
                </a:cubicBezTo>
                <a:close/>
                <a:moveTo>
                  <a:pt x="19991720" y="1909248"/>
                </a:moveTo>
                <a:cubicBezTo>
                  <a:pt x="20002242" y="1910909"/>
                  <a:pt x="20009438" y="1919768"/>
                  <a:pt x="20008330" y="1929180"/>
                </a:cubicBezTo>
                <a:cubicBezTo>
                  <a:pt x="20006670" y="1938593"/>
                  <a:pt x="19997258" y="1944683"/>
                  <a:pt x="19986184" y="1943022"/>
                </a:cubicBezTo>
                <a:cubicBezTo>
                  <a:pt x="19975664" y="1941361"/>
                  <a:pt x="19968466" y="1932502"/>
                  <a:pt x="19969574" y="1923090"/>
                </a:cubicBezTo>
                <a:cubicBezTo>
                  <a:pt x="19971234" y="1914231"/>
                  <a:pt x="19981202" y="1907587"/>
                  <a:pt x="19991720" y="1909248"/>
                </a:cubicBezTo>
                <a:close/>
                <a:moveTo>
                  <a:pt x="12629139" y="1908083"/>
                </a:moveTo>
                <a:cubicBezTo>
                  <a:pt x="12640008" y="1909822"/>
                  <a:pt x="12647566" y="1919064"/>
                  <a:pt x="12646020" y="1928726"/>
                </a:cubicBezTo>
                <a:cubicBezTo>
                  <a:pt x="12644474" y="1938388"/>
                  <a:pt x="12634410" y="1944811"/>
                  <a:pt x="12623540" y="1943072"/>
                </a:cubicBezTo>
                <a:cubicBezTo>
                  <a:pt x="12612670" y="1941332"/>
                  <a:pt x="12605112" y="1932090"/>
                  <a:pt x="12606658" y="1922428"/>
                </a:cubicBezTo>
                <a:cubicBezTo>
                  <a:pt x="12608204" y="1912766"/>
                  <a:pt x="12618269" y="1906343"/>
                  <a:pt x="12629139" y="1908083"/>
                </a:cubicBezTo>
                <a:close/>
                <a:moveTo>
                  <a:pt x="3803310" y="1905925"/>
                </a:moveTo>
                <a:cubicBezTo>
                  <a:pt x="3814383" y="1907586"/>
                  <a:pt x="3822135" y="1916999"/>
                  <a:pt x="3820473" y="1926965"/>
                </a:cubicBezTo>
                <a:cubicBezTo>
                  <a:pt x="3818812" y="1936931"/>
                  <a:pt x="3808847" y="1943021"/>
                  <a:pt x="3797773" y="1941360"/>
                </a:cubicBezTo>
                <a:cubicBezTo>
                  <a:pt x="3786700" y="1939699"/>
                  <a:pt x="3778948" y="1930287"/>
                  <a:pt x="3780610" y="1920320"/>
                </a:cubicBezTo>
                <a:cubicBezTo>
                  <a:pt x="3782270" y="1910908"/>
                  <a:pt x="3792790" y="1904264"/>
                  <a:pt x="3803310" y="1905925"/>
                </a:cubicBezTo>
                <a:close/>
                <a:moveTo>
                  <a:pt x="19187228" y="1903157"/>
                </a:moveTo>
                <a:cubicBezTo>
                  <a:pt x="19198856" y="1904818"/>
                  <a:pt x="19207162" y="1915338"/>
                  <a:pt x="19205500" y="1925857"/>
                </a:cubicBezTo>
                <a:cubicBezTo>
                  <a:pt x="19203838" y="1936377"/>
                  <a:pt x="19192766" y="1943575"/>
                  <a:pt x="19181138" y="1941360"/>
                </a:cubicBezTo>
                <a:cubicBezTo>
                  <a:pt x="19169510" y="1939146"/>
                  <a:pt x="19161206" y="1929179"/>
                  <a:pt x="19162866" y="1918660"/>
                </a:cubicBezTo>
                <a:cubicBezTo>
                  <a:pt x="19164528" y="1908140"/>
                  <a:pt x="19175602" y="1901496"/>
                  <a:pt x="19187228" y="1903157"/>
                </a:cubicBezTo>
                <a:close/>
                <a:moveTo>
                  <a:pt x="1932581" y="1902604"/>
                </a:moveTo>
                <a:cubicBezTo>
                  <a:pt x="1943099" y="1904265"/>
                  <a:pt x="1950297" y="1913124"/>
                  <a:pt x="1949191" y="1922536"/>
                </a:cubicBezTo>
                <a:cubicBezTo>
                  <a:pt x="1947529" y="1931948"/>
                  <a:pt x="1938117" y="1938039"/>
                  <a:pt x="1927598" y="1936378"/>
                </a:cubicBezTo>
                <a:cubicBezTo>
                  <a:pt x="1917078" y="1934717"/>
                  <a:pt x="1909880" y="1925858"/>
                  <a:pt x="1910988" y="1916446"/>
                </a:cubicBezTo>
                <a:cubicBezTo>
                  <a:pt x="1912096" y="1907033"/>
                  <a:pt x="1922061" y="1900943"/>
                  <a:pt x="1932581" y="1902604"/>
                </a:cubicBezTo>
                <a:close/>
                <a:moveTo>
                  <a:pt x="17794732" y="1900389"/>
                </a:moveTo>
                <a:cubicBezTo>
                  <a:pt x="17806359" y="1902050"/>
                  <a:pt x="17814665" y="1912016"/>
                  <a:pt x="17813003" y="1922536"/>
                </a:cubicBezTo>
                <a:cubicBezTo>
                  <a:pt x="17811342" y="1933056"/>
                  <a:pt x="17800823" y="1939700"/>
                  <a:pt x="17789195" y="1938039"/>
                </a:cubicBezTo>
                <a:cubicBezTo>
                  <a:pt x="17777569" y="1936378"/>
                  <a:pt x="17769263" y="1926411"/>
                  <a:pt x="17770925" y="1915892"/>
                </a:cubicBezTo>
                <a:cubicBezTo>
                  <a:pt x="17772585" y="1905372"/>
                  <a:pt x="17783105" y="1898728"/>
                  <a:pt x="17794732" y="1900389"/>
                </a:cubicBezTo>
                <a:close/>
                <a:moveTo>
                  <a:pt x="11229235" y="1900388"/>
                </a:moveTo>
                <a:cubicBezTo>
                  <a:pt x="11240309" y="1902049"/>
                  <a:pt x="11248061" y="1911462"/>
                  <a:pt x="11246399" y="1921428"/>
                </a:cubicBezTo>
                <a:cubicBezTo>
                  <a:pt x="11244739" y="1931394"/>
                  <a:pt x="11234219" y="1938038"/>
                  <a:pt x="11223145" y="1936377"/>
                </a:cubicBezTo>
                <a:cubicBezTo>
                  <a:pt x="11212072" y="1934716"/>
                  <a:pt x="11204320" y="1925304"/>
                  <a:pt x="11205981" y="1915338"/>
                </a:cubicBezTo>
                <a:cubicBezTo>
                  <a:pt x="11207642" y="1905371"/>
                  <a:pt x="11218162" y="1898727"/>
                  <a:pt x="11229235" y="1900388"/>
                </a:cubicBezTo>
                <a:close/>
                <a:moveTo>
                  <a:pt x="16253297" y="1898174"/>
                </a:moveTo>
                <a:cubicBezTo>
                  <a:pt x="16263816" y="1899835"/>
                  <a:pt x="16271568" y="1908694"/>
                  <a:pt x="16269907" y="1918660"/>
                </a:cubicBezTo>
                <a:cubicBezTo>
                  <a:pt x="16268246" y="1928626"/>
                  <a:pt x="16258279" y="1934163"/>
                  <a:pt x="16247760" y="1932502"/>
                </a:cubicBezTo>
                <a:cubicBezTo>
                  <a:pt x="16237241" y="1930841"/>
                  <a:pt x="16229488" y="1921982"/>
                  <a:pt x="16231150" y="1912016"/>
                </a:cubicBezTo>
                <a:cubicBezTo>
                  <a:pt x="16232811" y="1902603"/>
                  <a:pt x="16242223" y="1896513"/>
                  <a:pt x="16253297" y="1898174"/>
                </a:cubicBezTo>
                <a:close/>
                <a:moveTo>
                  <a:pt x="14149326" y="1896513"/>
                </a:moveTo>
                <a:cubicBezTo>
                  <a:pt x="14159845" y="1898174"/>
                  <a:pt x="14167597" y="1907032"/>
                  <a:pt x="14165936" y="1916445"/>
                </a:cubicBezTo>
                <a:cubicBezTo>
                  <a:pt x="14164275" y="1925857"/>
                  <a:pt x="14154308" y="1931948"/>
                  <a:pt x="14143789" y="1930287"/>
                </a:cubicBezTo>
                <a:cubicBezTo>
                  <a:pt x="14133270" y="1928626"/>
                  <a:pt x="14125517" y="1919767"/>
                  <a:pt x="14127179" y="1910355"/>
                </a:cubicBezTo>
                <a:cubicBezTo>
                  <a:pt x="14128840" y="1900942"/>
                  <a:pt x="14138806" y="1894852"/>
                  <a:pt x="14149326" y="1896513"/>
                </a:cubicBezTo>
                <a:close/>
                <a:moveTo>
                  <a:pt x="4767243" y="1896513"/>
                </a:moveTo>
                <a:cubicBezTo>
                  <a:pt x="4778314" y="1898174"/>
                  <a:pt x="4786064" y="1907586"/>
                  <a:pt x="4784403" y="1917552"/>
                </a:cubicBezTo>
                <a:cubicBezTo>
                  <a:pt x="4782742" y="1927519"/>
                  <a:pt x="4772776" y="1933609"/>
                  <a:pt x="4761706" y="1931948"/>
                </a:cubicBezTo>
                <a:cubicBezTo>
                  <a:pt x="4750634" y="1930287"/>
                  <a:pt x="4742882" y="1920874"/>
                  <a:pt x="4744544" y="1910908"/>
                </a:cubicBezTo>
                <a:cubicBezTo>
                  <a:pt x="4745654" y="1900942"/>
                  <a:pt x="4756171" y="1894298"/>
                  <a:pt x="4767243" y="1896513"/>
                </a:cubicBezTo>
                <a:close/>
                <a:moveTo>
                  <a:pt x="9572827" y="1895959"/>
                </a:moveTo>
                <a:cubicBezTo>
                  <a:pt x="9583346" y="1897620"/>
                  <a:pt x="9591099" y="1907032"/>
                  <a:pt x="9589437" y="1916445"/>
                </a:cubicBezTo>
                <a:cubicBezTo>
                  <a:pt x="9587777" y="1925857"/>
                  <a:pt x="9577808" y="1932501"/>
                  <a:pt x="9567289" y="1930287"/>
                </a:cubicBezTo>
                <a:cubicBezTo>
                  <a:pt x="9556768" y="1928625"/>
                  <a:pt x="9549015" y="1919213"/>
                  <a:pt x="9550677" y="1909801"/>
                </a:cubicBezTo>
                <a:cubicBezTo>
                  <a:pt x="9551783" y="1900942"/>
                  <a:pt x="9561750" y="1894298"/>
                  <a:pt x="9572827" y="1895959"/>
                </a:cubicBezTo>
                <a:close/>
                <a:moveTo>
                  <a:pt x="15434962" y="1895406"/>
                </a:moveTo>
                <a:cubicBezTo>
                  <a:pt x="15445483" y="1897067"/>
                  <a:pt x="15452680" y="1905926"/>
                  <a:pt x="15451020" y="1915338"/>
                </a:cubicBezTo>
                <a:cubicBezTo>
                  <a:pt x="15449358" y="1924751"/>
                  <a:pt x="15439946" y="1930841"/>
                  <a:pt x="15429426" y="1929180"/>
                </a:cubicBezTo>
                <a:cubicBezTo>
                  <a:pt x="15418906" y="1927519"/>
                  <a:pt x="15411708" y="1918660"/>
                  <a:pt x="15413369" y="1909248"/>
                </a:cubicBezTo>
                <a:cubicBezTo>
                  <a:pt x="15414477" y="1899835"/>
                  <a:pt x="15424443" y="1893745"/>
                  <a:pt x="15434962" y="1895406"/>
                </a:cubicBezTo>
                <a:close/>
                <a:moveTo>
                  <a:pt x="21653306" y="1894298"/>
                </a:moveTo>
                <a:cubicBezTo>
                  <a:pt x="21664378" y="1895959"/>
                  <a:pt x="21672130" y="1905372"/>
                  <a:pt x="21671022" y="1915892"/>
                </a:cubicBezTo>
                <a:cubicBezTo>
                  <a:pt x="21669362" y="1925858"/>
                  <a:pt x="21658842" y="1932502"/>
                  <a:pt x="21647768" y="1930841"/>
                </a:cubicBezTo>
                <a:cubicBezTo>
                  <a:pt x="21636694" y="1929180"/>
                  <a:pt x="21628942" y="1919767"/>
                  <a:pt x="21630050" y="1909247"/>
                </a:cubicBezTo>
                <a:cubicBezTo>
                  <a:pt x="21631158" y="1898728"/>
                  <a:pt x="21642230" y="1892637"/>
                  <a:pt x="21653306" y="1894298"/>
                </a:cubicBezTo>
                <a:close/>
                <a:moveTo>
                  <a:pt x="7876140" y="1894298"/>
                </a:moveTo>
                <a:cubicBezTo>
                  <a:pt x="7887219" y="1895959"/>
                  <a:pt x="7894973" y="1905372"/>
                  <a:pt x="7893324" y="1915338"/>
                </a:cubicBezTo>
                <a:cubicBezTo>
                  <a:pt x="7891653" y="1925304"/>
                  <a:pt x="7881686" y="1931948"/>
                  <a:pt x="7870605" y="1929733"/>
                </a:cubicBezTo>
                <a:cubicBezTo>
                  <a:pt x="7859531" y="1928072"/>
                  <a:pt x="7851776" y="1918660"/>
                  <a:pt x="7853434" y="1908694"/>
                </a:cubicBezTo>
                <a:cubicBezTo>
                  <a:pt x="7854548" y="1899281"/>
                  <a:pt x="7865074" y="1892637"/>
                  <a:pt x="7876140" y="1894298"/>
                </a:cubicBezTo>
                <a:close/>
                <a:moveTo>
                  <a:pt x="1203417" y="1894298"/>
                </a:moveTo>
                <a:cubicBezTo>
                  <a:pt x="1213937" y="1895959"/>
                  <a:pt x="1221134" y="1904817"/>
                  <a:pt x="1219473" y="1914230"/>
                </a:cubicBezTo>
                <a:cubicBezTo>
                  <a:pt x="1217812" y="1923642"/>
                  <a:pt x="1208400" y="1929733"/>
                  <a:pt x="1197881" y="1928072"/>
                </a:cubicBezTo>
                <a:cubicBezTo>
                  <a:pt x="1187361" y="1926411"/>
                  <a:pt x="1180164" y="1917552"/>
                  <a:pt x="1181824" y="1908140"/>
                </a:cubicBezTo>
                <a:cubicBezTo>
                  <a:pt x="1182932" y="1899281"/>
                  <a:pt x="1192898" y="1892637"/>
                  <a:pt x="1203417" y="1894298"/>
                </a:cubicBezTo>
                <a:close/>
                <a:moveTo>
                  <a:pt x="15623212" y="1892637"/>
                </a:moveTo>
                <a:cubicBezTo>
                  <a:pt x="15633733" y="1894298"/>
                  <a:pt x="15640930" y="1903157"/>
                  <a:pt x="15639270" y="1912569"/>
                </a:cubicBezTo>
                <a:cubicBezTo>
                  <a:pt x="15637608" y="1921982"/>
                  <a:pt x="15628196" y="1928072"/>
                  <a:pt x="15617676" y="1926411"/>
                </a:cubicBezTo>
                <a:cubicBezTo>
                  <a:pt x="15607156" y="1924750"/>
                  <a:pt x="15599958" y="1915891"/>
                  <a:pt x="15601619" y="1906479"/>
                </a:cubicBezTo>
                <a:cubicBezTo>
                  <a:pt x="15603281" y="1897066"/>
                  <a:pt x="15612693" y="1890976"/>
                  <a:pt x="15623212" y="1892637"/>
                </a:cubicBezTo>
                <a:close/>
                <a:moveTo>
                  <a:pt x="19547118" y="1892084"/>
                </a:moveTo>
                <a:cubicBezTo>
                  <a:pt x="19557638" y="1893745"/>
                  <a:pt x="19565390" y="1903157"/>
                  <a:pt x="19563728" y="1912570"/>
                </a:cubicBezTo>
                <a:cubicBezTo>
                  <a:pt x="19562068" y="1921982"/>
                  <a:pt x="19552102" y="1928626"/>
                  <a:pt x="19541582" y="1926965"/>
                </a:cubicBezTo>
                <a:cubicBezTo>
                  <a:pt x="19531062" y="1925304"/>
                  <a:pt x="19523310" y="1915892"/>
                  <a:pt x="19524970" y="1906479"/>
                </a:cubicBezTo>
                <a:cubicBezTo>
                  <a:pt x="19526078" y="1896513"/>
                  <a:pt x="19536044" y="1889869"/>
                  <a:pt x="19547118" y="1892084"/>
                </a:cubicBezTo>
                <a:close/>
                <a:moveTo>
                  <a:pt x="19404270" y="1892084"/>
                </a:moveTo>
                <a:cubicBezTo>
                  <a:pt x="19415898" y="1893745"/>
                  <a:pt x="19424202" y="1904265"/>
                  <a:pt x="19422542" y="1914784"/>
                </a:cubicBezTo>
                <a:cubicBezTo>
                  <a:pt x="19420882" y="1925304"/>
                  <a:pt x="19409806" y="1932502"/>
                  <a:pt x="19398178" y="1930288"/>
                </a:cubicBezTo>
                <a:cubicBezTo>
                  <a:pt x="19386552" y="1928626"/>
                  <a:pt x="19378246" y="1918107"/>
                  <a:pt x="19379908" y="1907587"/>
                </a:cubicBezTo>
                <a:cubicBezTo>
                  <a:pt x="19381570" y="1897621"/>
                  <a:pt x="19392642" y="1890423"/>
                  <a:pt x="19404270" y="1892084"/>
                </a:cubicBezTo>
                <a:close/>
                <a:moveTo>
                  <a:pt x="20525466" y="1889315"/>
                </a:moveTo>
                <a:cubicBezTo>
                  <a:pt x="20536538" y="1890976"/>
                  <a:pt x="20543734" y="1900389"/>
                  <a:pt x="20542074" y="1909801"/>
                </a:cubicBezTo>
                <a:cubicBezTo>
                  <a:pt x="20540414" y="1919214"/>
                  <a:pt x="20530448" y="1925858"/>
                  <a:pt x="20519928" y="1924197"/>
                </a:cubicBezTo>
                <a:cubicBezTo>
                  <a:pt x="20508854" y="1922536"/>
                  <a:pt x="20501658" y="1913123"/>
                  <a:pt x="20503318" y="1903710"/>
                </a:cubicBezTo>
                <a:cubicBezTo>
                  <a:pt x="20504978" y="1894298"/>
                  <a:pt x="20514944" y="1887654"/>
                  <a:pt x="20525466" y="1889315"/>
                </a:cubicBezTo>
                <a:close/>
                <a:moveTo>
                  <a:pt x="14531362" y="1889315"/>
                </a:moveTo>
                <a:cubicBezTo>
                  <a:pt x="14541881" y="1890976"/>
                  <a:pt x="14549633" y="1899835"/>
                  <a:pt x="14547972" y="1909247"/>
                </a:cubicBezTo>
                <a:cubicBezTo>
                  <a:pt x="14546311" y="1918659"/>
                  <a:pt x="14536344" y="1924750"/>
                  <a:pt x="14525825" y="1923089"/>
                </a:cubicBezTo>
                <a:cubicBezTo>
                  <a:pt x="14515306" y="1921428"/>
                  <a:pt x="14507553" y="1912569"/>
                  <a:pt x="14509215" y="1903157"/>
                </a:cubicBezTo>
                <a:cubicBezTo>
                  <a:pt x="14510876" y="1893744"/>
                  <a:pt x="14520842" y="1887654"/>
                  <a:pt x="14531362" y="1889315"/>
                </a:cubicBezTo>
                <a:close/>
                <a:moveTo>
                  <a:pt x="9074513" y="1888208"/>
                </a:moveTo>
                <a:cubicBezTo>
                  <a:pt x="9085033" y="1889869"/>
                  <a:pt x="9092232" y="1898727"/>
                  <a:pt x="9091125" y="1908140"/>
                </a:cubicBezTo>
                <a:cubicBezTo>
                  <a:pt x="9090018" y="1917552"/>
                  <a:pt x="9080051" y="1923643"/>
                  <a:pt x="9069529" y="1921982"/>
                </a:cubicBezTo>
                <a:cubicBezTo>
                  <a:pt x="9059008" y="1920321"/>
                  <a:pt x="9051810" y="1911462"/>
                  <a:pt x="9052917" y="1902050"/>
                </a:cubicBezTo>
                <a:cubicBezTo>
                  <a:pt x="9054578" y="1893191"/>
                  <a:pt x="9063992" y="1886547"/>
                  <a:pt x="9074513" y="1888208"/>
                </a:cubicBezTo>
                <a:close/>
                <a:moveTo>
                  <a:pt x="614535" y="1886055"/>
                </a:moveTo>
                <a:cubicBezTo>
                  <a:pt x="625103" y="1887748"/>
                  <a:pt x="632455" y="1896707"/>
                  <a:pt x="630957" y="1906066"/>
                </a:cubicBezTo>
                <a:cubicBezTo>
                  <a:pt x="629458" y="1915427"/>
                  <a:pt x="619677" y="1921643"/>
                  <a:pt x="609108" y="1919951"/>
                </a:cubicBezTo>
                <a:cubicBezTo>
                  <a:pt x="598542" y="1918259"/>
                  <a:pt x="591189" y="1909300"/>
                  <a:pt x="592688" y="1899939"/>
                </a:cubicBezTo>
                <a:cubicBezTo>
                  <a:pt x="594188" y="1890579"/>
                  <a:pt x="603968" y="1884363"/>
                  <a:pt x="614535" y="1886055"/>
                </a:cubicBezTo>
                <a:close/>
                <a:moveTo>
                  <a:pt x="10483105" y="1883225"/>
                </a:moveTo>
                <a:cubicBezTo>
                  <a:pt x="10494179" y="1884886"/>
                  <a:pt x="10501932" y="1894298"/>
                  <a:pt x="10500270" y="1904265"/>
                </a:cubicBezTo>
                <a:cubicBezTo>
                  <a:pt x="10498609" y="1914231"/>
                  <a:pt x="10488641" y="1920321"/>
                  <a:pt x="10477566" y="1918660"/>
                </a:cubicBezTo>
                <a:cubicBezTo>
                  <a:pt x="10466493" y="1916999"/>
                  <a:pt x="10458741" y="1907587"/>
                  <a:pt x="10460402" y="1897621"/>
                </a:cubicBezTo>
                <a:cubicBezTo>
                  <a:pt x="10462063" y="1887654"/>
                  <a:pt x="10472030" y="1881564"/>
                  <a:pt x="10483105" y="1883225"/>
                </a:cubicBezTo>
                <a:close/>
                <a:moveTo>
                  <a:pt x="16716170" y="1882671"/>
                </a:moveTo>
                <a:cubicBezTo>
                  <a:pt x="16727244" y="1884332"/>
                  <a:pt x="16734441" y="1893744"/>
                  <a:pt x="16733333" y="1903157"/>
                </a:cubicBezTo>
                <a:cubicBezTo>
                  <a:pt x="16731672" y="1912569"/>
                  <a:pt x="16721707" y="1919213"/>
                  <a:pt x="16710634" y="1917552"/>
                </a:cubicBezTo>
                <a:cubicBezTo>
                  <a:pt x="16699560" y="1915891"/>
                  <a:pt x="16692362" y="1906479"/>
                  <a:pt x="16693469" y="1897066"/>
                </a:cubicBezTo>
                <a:cubicBezTo>
                  <a:pt x="16695130" y="1887100"/>
                  <a:pt x="16705097" y="1880456"/>
                  <a:pt x="16716170" y="1882671"/>
                </a:cubicBezTo>
                <a:close/>
                <a:moveTo>
                  <a:pt x="14342005" y="1882671"/>
                </a:moveTo>
                <a:cubicBezTo>
                  <a:pt x="14352524" y="1884332"/>
                  <a:pt x="14360276" y="1893191"/>
                  <a:pt x="14358615" y="1902603"/>
                </a:cubicBezTo>
                <a:cubicBezTo>
                  <a:pt x="14356954" y="1912016"/>
                  <a:pt x="14346987" y="1918106"/>
                  <a:pt x="14336468" y="1916445"/>
                </a:cubicBezTo>
                <a:cubicBezTo>
                  <a:pt x="14325947" y="1914784"/>
                  <a:pt x="14318196" y="1905925"/>
                  <a:pt x="14319858" y="1896513"/>
                </a:cubicBezTo>
                <a:cubicBezTo>
                  <a:pt x="14321519" y="1887100"/>
                  <a:pt x="14331484" y="1880456"/>
                  <a:pt x="14342005" y="1882671"/>
                </a:cubicBezTo>
                <a:close/>
                <a:moveTo>
                  <a:pt x="12821860" y="1882538"/>
                </a:moveTo>
                <a:cubicBezTo>
                  <a:pt x="12832126" y="1884180"/>
                  <a:pt x="12839234" y="1893100"/>
                  <a:pt x="12837736" y="1902460"/>
                </a:cubicBezTo>
                <a:cubicBezTo>
                  <a:pt x="12836239" y="1911820"/>
                  <a:pt x="12826702" y="1918077"/>
                  <a:pt x="12816436" y="1916434"/>
                </a:cubicBezTo>
                <a:cubicBezTo>
                  <a:pt x="12806170" y="1914792"/>
                  <a:pt x="12799063" y="1905872"/>
                  <a:pt x="12800560" y="1896512"/>
                </a:cubicBezTo>
                <a:cubicBezTo>
                  <a:pt x="12802058" y="1887151"/>
                  <a:pt x="12811594" y="1880895"/>
                  <a:pt x="12821860" y="1882538"/>
                </a:cubicBezTo>
                <a:close/>
                <a:moveTo>
                  <a:pt x="13185374" y="1881009"/>
                </a:moveTo>
                <a:cubicBezTo>
                  <a:pt x="13195341" y="1882670"/>
                  <a:pt x="13202539" y="1891529"/>
                  <a:pt x="13201432" y="1900388"/>
                </a:cubicBezTo>
                <a:cubicBezTo>
                  <a:pt x="13199770" y="1909247"/>
                  <a:pt x="13190358" y="1915337"/>
                  <a:pt x="13180392" y="1913676"/>
                </a:cubicBezTo>
                <a:cubicBezTo>
                  <a:pt x="13170425" y="1912015"/>
                  <a:pt x="13163227" y="1903157"/>
                  <a:pt x="13164336" y="1894298"/>
                </a:cubicBezTo>
                <a:cubicBezTo>
                  <a:pt x="13165443" y="1885439"/>
                  <a:pt x="13174855" y="1879348"/>
                  <a:pt x="13185374" y="1881009"/>
                </a:cubicBezTo>
                <a:close/>
                <a:moveTo>
                  <a:pt x="7365812" y="1880723"/>
                </a:moveTo>
                <a:cubicBezTo>
                  <a:pt x="7377593" y="1882607"/>
                  <a:pt x="7385770" y="1892701"/>
                  <a:pt x="7384074" y="1903269"/>
                </a:cubicBezTo>
                <a:cubicBezTo>
                  <a:pt x="7382385" y="1913836"/>
                  <a:pt x="7371467" y="1920876"/>
                  <a:pt x="7359694" y="1918992"/>
                </a:cubicBezTo>
                <a:cubicBezTo>
                  <a:pt x="7347933" y="1917107"/>
                  <a:pt x="7339761" y="1907013"/>
                  <a:pt x="7341435" y="1896445"/>
                </a:cubicBezTo>
                <a:cubicBezTo>
                  <a:pt x="7343143" y="1885878"/>
                  <a:pt x="7354050" y="1878838"/>
                  <a:pt x="7365812" y="1880723"/>
                </a:cubicBezTo>
                <a:close/>
                <a:moveTo>
                  <a:pt x="19616882" y="1879903"/>
                </a:moveTo>
                <a:cubicBezTo>
                  <a:pt x="19627954" y="1881563"/>
                  <a:pt x="19635706" y="1890976"/>
                  <a:pt x="19634046" y="1900942"/>
                </a:cubicBezTo>
                <a:lnTo>
                  <a:pt x="19632040" y="1903872"/>
                </a:lnTo>
                <a:lnTo>
                  <a:pt x="19633216" y="1904540"/>
                </a:lnTo>
                <a:cubicBezTo>
                  <a:pt x="19636538" y="1908693"/>
                  <a:pt x="19638200" y="1913953"/>
                  <a:pt x="19637368" y="1919213"/>
                </a:cubicBezTo>
                <a:cubicBezTo>
                  <a:pt x="19635706" y="1929733"/>
                  <a:pt x="19624634" y="1936931"/>
                  <a:pt x="19613006" y="1934716"/>
                </a:cubicBezTo>
                <a:lnTo>
                  <a:pt x="19611458" y="1933836"/>
                </a:lnTo>
                <a:lnTo>
                  <a:pt x="19604146" y="1935270"/>
                </a:lnTo>
                <a:cubicBezTo>
                  <a:pt x="19593626" y="1933609"/>
                  <a:pt x="19586430" y="1924750"/>
                  <a:pt x="19587536" y="1915338"/>
                </a:cubicBezTo>
                <a:cubicBezTo>
                  <a:pt x="19588088" y="1910632"/>
                  <a:pt x="19590858" y="1906756"/>
                  <a:pt x="19594802" y="1904264"/>
                </a:cubicBezTo>
                <a:lnTo>
                  <a:pt x="19596180" y="1903998"/>
                </a:lnTo>
                <a:lnTo>
                  <a:pt x="19593626" y="1894852"/>
                </a:lnTo>
                <a:cubicBezTo>
                  <a:pt x="19595290" y="1884332"/>
                  <a:pt x="19605808" y="1877688"/>
                  <a:pt x="19616882" y="1879903"/>
                </a:cubicBezTo>
                <a:close/>
                <a:moveTo>
                  <a:pt x="15249480" y="1879903"/>
                </a:moveTo>
                <a:cubicBezTo>
                  <a:pt x="15260001" y="1881564"/>
                  <a:pt x="15267198" y="1890422"/>
                  <a:pt x="15265538" y="1899835"/>
                </a:cubicBezTo>
                <a:cubicBezTo>
                  <a:pt x="15263876" y="1909247"/>
                  <a:pt x="15254464" y="1915338"/>
                  <a:pt x="15243944" y="1913677"/>
                </a:cubicBezTo>
                <a:cubicBezTo>
                  <a:pt x="15233424" y="1912016"/>
                  <a:pt x="15226226" y="1903157"/>
                  <a:pt x="15227887" y="1893745"/>
                </a:cubicBezTo>
                <a:cubicBezTo>
                  <a:pt x="15228995" y="1884332"/>
                  <a:pt x="15238961" y="1878242"/>
                  <a:pt x="15249480" y="1879903"/>
                </a:cubicBezTo>
                <a:close/>
                <a:moveTo>
                  <a:pt x="13752892" y="1878795"/>
                </a:moveTo>
                <a:cubicBezTo>
                  <a:pt x="13763413" y="1880456"/>
                  <a:pt x="13770611" y="1889315"/>
                  <a:pt x="13768950" y="1898727"/>
                </a:cubicBezTo>
                <a:cubicBezTo>
                  <a:pt x="13767288" y="1908140"/>
                  <a:pt x="13757876" y="1914230"/>
                  <a:pt x="13747356" y="1912569"/>
                </a:cubicBezTo>
                <a:cubicBezTo>
                  <a:pt x="13736836" y="1910908"/>
                  <a:pt x="13729638" y="1902049"/>
                  <a:pt x="13731299" y="1892637"/>
                </a:cubicBezTo>
                <a:cubicBezTo>
                  <a:pt x="13732407" y="1883224"/>
                  <a:pt x="13742373" y="1877134"/>
                  <a:pt x="13752892" y="1878795"/>
                </a:cubicBezTo>
                <a:close/>
                <a:moveTo>
                  <a:pt x="12435696" y="1878241"/>
                </a:moveTo>
                <a:cubicBezTo>
                  <a:pt x="12446770" y="1879902"/>
                  <a:pt x="12454521" y="1889315"/>
                  <a:pt x="12452861" y="1899281"/>
                </a:cubicBezTo>
                <a:cubicBezTo>
                  <a:pt x="12451199" y="1909247"/>
                  <a:pt x="12441233" y="1915337"/>
                  <a:pt x="12430159" y="1913676"/>
                </a:cubicBezTo>
                <a:cubicBezTo>
                  <a:pt x="12419086" y="1912015"/>
                  <a:pt x="12411335" y="1902603"/>
                  <a:pt x="12412995" y="1892636"/>
                </a:cubicBezTo>
                <a:cubicBezTo>
                  <a:pt x="12414103" y="1883224"/>
                  <a:pt x="12424623" y="1876580"/>
                  <a:pt x="12435696" y="1878241"/>
                </a:cubicBezTo>
                <a:close/>
                <a:moveTo>
                  <a:pt x="2849322" y="1878241"/>
                </a:moveTo>
                <a:cubicBezTo>
                  <a:pt x="2860395" y="1879902"/>
                  <a:pt x="2868147" y="1889315"/>
                  <a:pt x="2866486" y="1899281"/>
                </a:cubicBezTo>
                <a:cubicBezTo>
                  <a:pt x="2864825" y="1909247"/>
                  <a:pt x="2854305" y="1915891"/>
                  <a:pt x="2843231" y="1914230"/>
                </a:cubicBezTo>
                <a:cubicBezTo>
                  <a:pt x="2832159" y="1912569"/>
                  <a:pt x="2824407" y="1903157"/>
                  <a:pt x="2826068" y="1893191"/>
                </a:cubicBezTo>
                <a:cubicBezTo>
                  <a:pt x="2827729" y="1883224"/>
                  <a:pt x="2838249" y="1876580"/>
                  <a:pt x="2849322" y="1878241"/>
                </a:cubicBezTo>
                <a:close/>
                <a:moveTo>
                  <a:pt x="4808179" y="1877134"/>
                </a:moveTo>
                <a:cubicBezTo>
                  <a:pt x="4819252" y="1878795"/>
                  <a:pt x="4827003" y="1888208"/>
                  <a:pt x="4825893" y="1898728"/>
                </a:cubicBezTo>
                <a:cubicBezTo>
                  <a:pt x="4824233" y="1908694"/>
                  <a:pt x="4813715" y="1915338"/>
                  <a:pt x="4802639" y="1913677"/>
                </a:cubicBezTo>
                <a:cubicBezTo>
                  <a:pt x="4791566" y="1912016"/>
                  <a:pt x="4783816" y="1902604"/>
                  <a:pt x="4784923" y="1892084"/>
                </a:cubicBezTo>
                <a:cubicBezTo>
                  <a:pt x="4786582" y="1882117"/>
                  <a:pt x="4797102" y="1875473"/>
                  <a:pt x="4808179" y="1877134"/>
                </a:cubicBezTo>
                <a:close/>
                <a:moveTo>
                  <a:pt x="21080250" y="1876580"/>
                </a:moveTo>
                <a:cubicBezTo>
                  <a:pt x="21091322" y="1878241"/>
                  <a:pt x="21099074" y="1887654"/>
                  <a:pt x="21097412" y="1897620"/>
                </a:cubicBezTo>
                <a:cubicBezTo>
                  <a:pt x="21095752" y="1907586"/>
                  <a:pt x="21085786" y="1913676"/>
                  <a:pt x="21074712" y="1912015"/>
                </a:cubicBezTo>
                <a:cubicBezTo>
                  <a:pt x="21063638" y="1910354"/>
                  <a:pt x="21055886" y="1900942"/>
                  <a:pt x="21057546" y="1890976"/>
                </a:cubicBezTo>
                <a:cubicBezTo>
                  <a:pt x="21059210" y="1881563"/>
                  <a:pt x="21069174" y="1874919"/>
                  <a:pt x="21080250" y="1876580"/>
                </a:cubicBezTo>
                <a:close/>
                <a:moveTo>
                  <a:pt x="12229729" y="1876580"/>
                </a:moveTo>
                <a:cubicBezTo>
                  <a:pt x="12240803" y="1878241"/>
                  <a:pt x="12248554" y="1887654"/>
                  <a:pt x="12246893" y="1897620"/>
                </a:cubicBezTo>
                <a:cubicBezTo>
                  <a:pt x="12245233" y="1907586"/>
                  <a:pt x="12234712" y="1914230"/>
                  <a:pt x="12223638" y="1912569"/>
                </a:cubicBezTo>
                <a:cubicBezTo>
                  <a:pt x="12212565" y="1910908"/>
                  <a:pt x="12204814" y="1901496"/>
                  <a:pt x="12206475" y="1891530"/>
                </a:cubicBezTo>
                <a:cubicBezTo>
                  <a:pt x="12208135" y="1881563"/>
                  <a:pt x="12218656" y="1874919"/>
                  <a:pt x="12229729" y="1876580"/>
                </a:cubicBezTo>
                <a:close/>
                <a:moveTo>
                  <a:pt x="11431880" y="1876026"/>
                </a:moveTo>
                <a:cubicBezTo>
                  <a:pt x="11442954" y="1877687"/>
                  <a:pt x="11450706" y="1887100"/>
                  <a:pt x="11449045" y="1897066"/>
                </a:cubicBezTo>
                <a:cubicBezTo>
                  <a:pt x="11447384" y="1907032"/>
                  <a:pt x="11436864" y="1913676"/>
                  <a:pt x="11425791" y="1912015"/>
                </a:cubicBezTo>
                <a:cubicBezTo>
                  <a:pt x="11414717" y="1910354"/>
                  <a:pt x="11406965" y="1900942"/>
                  <a:pt x="11408626" y="1890976"/>
                </a:cubicBezTo>
                <a:cubicBezTo>
                  <a:pt x="11410288" y="1881010"/>
                  <a:pt x="11420807" y="1874365"/>
                  <a:pt x="11431880" y="1876026"/>
                </a:cubicBezTo>
                <a:close/>
                <a:moveTo>
                  <a:pt x="4684649" y="1873812"/>
                </a:moveTo>
                <a:cubicBezTo>
                  <a:pt x="4696276" y="1875473"/>
                  <a:pt x="4704579" y="1885439"/>
                  <a:pt x="4702919" y="1895959"/>
                </a:cubicBezTo>
                <a:cubicBezTo>
                  <a:pt x="4701256" y="1906479"/>
                  <a:pt x="4690185" y="1913123"/>
                  <a:pt x="4678561" y="1911462"/>
                </a:cubicBezTo>
                <a:cubicBezTo>
                  <a:pt x="4666935" y="1909801"/>
                  <a:pt x="4658625" y="1899835"/>
                  <a:pt x="4660289" y="1889315"/>
                </a:cubicBezTo>
                <a:cubicBezTo>
                  <a:pt x="4661949" y="1878795"/>
                  <a:pt x="4672474" y="1872151"/>
                  <a:pt x="4684649" y="1873812"/>
                </a:cubicBezTo>
                <a:close/>
                <a:moveTo>
                  <a:pt x="13369748" y="1869936"/>
                </a:moveTo>
                <a:cubicBezTo>
                  <a:pt x="13379715" y="1871597"/>
                  <a:pt x="13386913" y="1880456"/>
                  <a:pt x="13385806" y="1889315"/>
                </a:cubicBezTo>
                <a:cubicBezTo>
                  <a:pt x="13384697" y="1898174"/>
                  <a:pt x="13374732" y="1904264"/>
                  <a:pt x="13364766" y="1902603"/>
                </a:cubicBezTo>
                <a:cubicBezTo>
                  <a:pt x="13354799" y="1900942"/>
                  <a:pt x="13347601" y="1892084"/>
                  <a:pt x="13348708" y="1883225"/>
                </a:cubicBezTo>
                <a:cubicBezTo>
                  <a:pt x="13349817" y="1874366"/>
                  <a:pt x="13359229" y="1868275"/>
                  <a:pt x="13369748" y="1869936"/>
                </a:cubicBezTo>
                <a:close/>
                <a:moveTo>
                  <a:pt x="3617835" y="1869383"/>
                </a:moveTo>
                <a:cubicBezTo>
                  <a:pt x="3628908" y="1871044"/>
                  <a:pt x="3636660" y="1880457"/>
                  <a:pt x="3634999" y="1890423"/>
                </a:cubicBezTo>
                <a:cubicBezTo>
                  <a:pt x="3633338" y="1900389"/>
                  <a:pt x="3623372" y="1906479"/>
                  <a:pt x="3612298" y="1904818"/>
                </a:cubicBezTo>
                <a:cubicBezTo>
                  <a:pt x="3601226" y="1903157"/>
                  <a:pt x="3593474" y="1893745"/>
                  <a:pt x="3595135" y="1883779"/>
                </a:cubicBezTo>
                <a:cubicBezTo>
                  <a:pt x="3596243" y="1874366"/>
                  <a:pt x="3606762" y="1867722"/>
                  <a:pt x="3617835" y="1869383"/>
                </a:cubicBezTo>
                <a:close/>
                <a:moveTo>
                  <a:pt x="19675572" y="1868829"/>
                </a:moveTo>
                <a:cubicBezTo>
                  <a:pt x="19680830" y="1869660"/>
                  <a:pt x="19685260" y="1872289"/>
                  <a:pt x="19688168" y="1875888"/>
                </a:cubicBezTo>
                <a:lnTo>
                  <a:pt x="19688774" y="1878142"/>
                </a:lnTo>
                <a:lnTo>
                  <a:pt x="19691074" y="1877688"/>
                </a:lnTo>
                <a:cubicBezTo>
                  <a:pt x="19702702" y="1879349"/>
                  <a:pt x="19711006" y="1889315"/>
                  <a:pt x="19709346" y="1899835"/>
                </a:cubicBezTo>
                <a:cubicBezTo>
                  <a:pt x="19707684" y="1910355"/>
                  <a:pt x="19697166" y="1916999"/>
                  <a:pt x="19684984" y="1915338"/>
                </a:cubicBezTo>
                <a:cubicBezTo>
                  <a:pt x="19678894" y="1914508"/>
                  <a:pt x="19673910" y="1911601"/>
                  <a:pt x="19670656" y="1907586"/>
                </a:cubicBezTo>
                <a:lnTo>
                  <a:pt x="19669156" y="1902111"/>
                </a:lnTo>
                <a:lnTo>
                  <a:pt x="19657438" y="1895544"/>
                </a:lnTo>
                <a:cubicBezTo>
                  <a:pt x="19654532" y="1891945"/>
                  <a:pt x="19653148" y="1887377"/>
                  <a:pt x="19653978" y="1882671"/>
                </a:cubicBezTo>
                <a:cubicBezTo>
                  <a:pt x="19655638" y="1873258"/>
                  <a:pt x="19665606" y="1867168"/>
                  <a:pt x="19675572" y="1868829"/>
                </a:cubicBezTo>
                <a:close/>
                <a:moveTo>
                  <a:pt x="15815337" y="1868829"/>
                </a:moveTo>
                <a:cubicBezTo>
                  <a:pt x="15825858" y="1870490"/>
                  <a:pt x="15833056" y="1879348"/>
                  <a:pt x="15831395" y="1888761"/>
                </a:cubicBezTo>
                <a:cubicBezTo>
                  <a:pt x="15829733" y="1898173"/>
                  <a:pt x="15820321" y="1904264"/>
                  <a:pt x="15809801" y="1902603"/>
                </a:cubicBezTo>
                <a:cubicBezTo>
                  <a:pt x="15799281" y="1900942"/>
                  <a:pt x="15792083" y="1892083"/>
                  <a:pt x="15793744" y="1882671"/>
                </a:cubicBezTo>
                <a:cubicBezTo>
                  <a:pt x="15794852" y="1873812"/>
                  <a:pt x="15804818" y="1867168"/>
                  <a:pt x="15815337" y="1868829"/>
                </a:cubicBezTo>
                <a:close/>
                <a:moveTo>
                  <a:pt x="20190492" y="1867722"/>
                </a:moveTo>
                <a:cubicBezTo>
                  <a:pt x="20201010" y="1869383"/>
                  <a:pt x="20208210" y="1878242"/>
                  <a:pt x="20207102" y="1887654"/>
                </a:cubicBezTo>
                <a:cubicBezTo>
                  <a:pt x="20205442" y="1897067"/>
                  <a:pt x="20196028" y="1903157"/>
                  <a:pt x="20184954" y="1901496"/>
                </a:cubicBezTo>
                <a:cubicBezTo>
                  <a:pt x="20174434" y="1899835"/>
                  <a:pt x="20167236" y="1890976"/>
                  <a:pt x="20168344" y="1881564"/>
                </a:cubicBezTo>
                <a:cubicBezTo>
                  <a:pt x="20170004" y="1872151"/>
                  <a:pt x="20179418" y="1866061"/>
                  <a:pt x="20190492" y="1867722"/>
                </a:cubicBezTo>
                <a:close/>
                <a:moveTo>
                  <a:pt x="13004876" y="1866614"/>
                </a:moveTo>
                <a:cubicBezTo>
                  <a:pt x="13014843" y="1868275"/>
                  <a:pt x="13022040" y="1877134"/>
                  <a:pt x="13020932" y="1885993"/>
                </a:cubicBezTo>
                <a:cubicBezTo>
                  <a:pt x="13019271" y="1894852"/>
                  <a:pt x="13009859" y="1900942"/>
                  <a:pt x="12999892" y="1899281"/>
                </a:cubicBezTo>
                <a:cubicBezTo>
                  <a:pt x="12989927" y="1897620"/>
                  <a:pt x="12982729" y="1888761"/>
                  <a:pt x="12983836" y="1879903"/>
                </a:cubicBezTo>
                <a:cubicBezTo>
                  <a:pt x="12985498" y="1871044"/>
                  <a:pt x="12994910" y="1865507"/>
                  <a:pt x="13004876" y="1866614"/>
                </a:cubicBezTo>
                <a:close/>
                <a:moveTo>
                  <a:pt x="8336391" y="1864953"/>
                </a:moveTo>
                <a:cubicBezTo>
                  <a:pt x="8346912" y="1866614"/>
                  <a:pt x="8354110" y="1875473"/>
                  <a:pt x="8352456" y="1884885"/>
                </a:cubicBezTo>
                <a:cubicBezTo>
                  <a:pt x="8350788" y="1894298"/>
                  <a:pt x="8341374" y="1900388"/>
                  <a:pt x="8330857" y="1898727"/>
                </a:cubicBezTo>
                <a:cubicBezTo>
                  <a:pt x="8320332" y="1897066"/>
                  <a:pt x="8313140" y="1888207"/>
                  <a:pt x="8314798" y="1878795"/>
                </a:cubicBezTo>
                <a:cubicBezTo>
                  <a:pt x="8316460" y="1869382"/>
                  <a:pt x="8325871" y="1863292"/>
                  <a:pt x="8336391" y="1864953"/>
                </a:cubicBezTo>
                <a:close/>
                <a:moveTo>
                  <a:pt x="12637788" y="1864400"/>
                </a:moveTo>
                <a:cubicBezTo>
                  <a:pt x="12648308" y="1866061"/>
                  <a:pt x="12655506" y="1874920"/>
                  <a:pt x="12654399" y="1884332"/>
                </a:cubicBezTo>
                <a:cubicBezTo>
                  <a:pt x="12652737" y="1893744"/>
                  <a:pt x="12643325" y="1899835"/>
                  <a:pt x="12632252" y="1898174"/>
                </a:cubicBezTo>
                <a:cubicBezTo>
                  <a:pt x="12621732" y="1896513"/>
                  <a:pt x="12614534" y="1887654"/>
                  <a:pt x="12615641" y="1878242"/>
                </a:cubicBezTo>
                <a:cubicBezTo>
                  <a:pt x="12617303" y="1868829"/>
                  <a:pt x="12626715" y="1862739"/>
                  <a:pt x="12637788" y="1864400"/>
                </a:cubicBezTo>
                <a:close/>
                <a:moveTo>
                  <a:pt x="7975294" y="1860524"/>
                </a:moveTo>
                <a:cubicBezTo>
                  <a:pt x="7986370" y="1862185"/>
                  <a:pt x="7993569" y="1871598"/>
                  <a:pt x="7992460" y="1881010"/>
                </a:cubicBezTo>
                <a:cubicBezTo>
                  <a:pt x="7990805" y="1890422"/>
                  <a:pt x="7980834" y="1897067"/>
                  <a:pt x="7969761" y="1895406"/>
                </a:cubicBezTo>
                <a:cubicBezTo>
                  <a:pt x="7958682" y="1893745"/>
                  <a:pt x="7951481" y="1884332"/>
                  <a:pt x="7952585" y="1874920"/>
                </a:cubicBezTo>
                <a:cubicBezTo>
                  <a:pt x="7954250" y="1865507"/>
                  <a:pt x="7964219" y="1858863"/>
                  <a:pt x="7975294" y="1860524"/>
                </a:cubicBezTo>
                <a:close/>
                <a:moveTo>
                  <a:pt x="6702151" y="1859416"/>
                </a:moveTo>
                <a:cubicBezTo>
                  <a:pt x="6714345" y="1861631"/>
                  <a:pt x="6723209" y="1871597"/>
                  <a:pt x="6721554" y="1882671"/>
                </a:cubicBezTo>
                <a:cubicBezTo>
                  <a:pt x="6719891" y="1893744"/>
                  <a:pt x="6708254" y="1900942"/>
                  <a:pt x="6696074" y="1898727"/>
                </a:cubicBezTo>
                <a:cubicBezTo>
                  <a:pt x="6683892" y="1896513"/>
                  <a:pt x="6675018" y="1886547"/>
                  <a:pt x="6676684" y="1875473"/>
                </a:cubicBezTo>
                <a:cubicBezTo>
                  <a:pt x="6678352" y="1864953"/>
                  <a:pt x="6689977" y="1857755"/>
                  <a:pt x="6702151" y="1859416"/>
                </a:cubicBezTo>
                <a:close/>
                <a:moveTo>
                  <a:pt x="9768292" y="1858863"/>
                </a:moveTo>
                <a:cubicBezTo>
                  <a:pt x="9778814" y="1860524"/>
                  <a:pt x="9786564" y="1869936"/>
                  <a:pt x="9784903" y="1879349"/>
                </a:cubicBezTo>
                <a:cubicBezTo>
                  <a:pt x="9783243" y="1888761"/>
                  <a:pt x="9773275" y="1895405"/>
                  <a:pt x="9762753" y="1893191"/>
                </a:cubicBezTo>
                <a:cubicBezTo>
                  <a:pt x="9752233" y="1891530"/>
                  <a:pt x="9744480" y="1882117"/>
                  <a:pt x="9746142" y="1872705"/>
                </a:cubicBezTo>
                <a:cubicBezTo>
                  <a:pt x="9747803" y="1863292"/>
                  <a:pt x="9757771" y="1857202"/>
                  <a:pt x="9768292" y="1858863"/>
                </a:cubicBezTo>
                <a:close/>
                <a:moveTo>
                  <a:pt x="4548025" y="1855541"/>
                </a:moveTo>
                <a:cubicBezTo>
                  <a:pt x="4559100" y="1857202"/>
                  <a:pt x="4566297" y="1866614"/>
                  <a:pt x="4564639" y="1876027"/>
                </a:cubicBezTo>
                <a:cubicBezTo>
                  <a:pt x="4562975" y="1885439"/>
                  <a:pt x="4553008" y="1892084"/>
                  <a:pt x="4542487" y="1890423"/>
                </a:cubicBezTo>
                <a:cubicBezTo>
                  <a:pt x="4531413" y="1888762"/>
                  <a:pt x="4524215" y="1879349"/>
                  <a:pt x="4525879" y="1869937"/>
                </a:cubicBezTo>
                <a:cubicBezTo>
                  <a:pt x="4527537" y="1859970"/>
                  <a:pt x="4537504" y="1853880"/>
                  <a:pt x="4548025" y="1855541"/>
                </a:cubicBezTo>
                <a:close/>
                <a:moveTo>
                  <a:pt x="10681095" y="1854987"/>
                </a:moveTo>
                <a:cubicBezTo>
                  <a:pt x="10692168" y="1856648"/>
                  <a:pt x="10699920" y="1866060"/>
                  <a:pt x="10698259" y="1876026"/>
                </a:cubicBezTo>
                <a:cubicBezTo>
                  <a:pt x="10696598" y="1885993"/>
                  <a:pt x="10686632" y="1892083"/>
                  <a:pt x="10675558" y="1890422"/>
                </a:cubicBezTo>
                <a:cubicBezTo>
                  <a:pt x="10664485" y="1888761"/>
                  <a:pt x="10656733" y="1879348"/>
                  <a:pt x="10658394" y="1869382"/>
                </a:cubicBezTo>
                <a:cubicBezTo>
                  <a:pt x="10660056" y="1859416"/>
                  <a:pt x="10670021" y="1852772"/>
                  <a:pt x="10681095" y="1854987"/>
                </a:cubicBezTo>
                <a:close/>
                <a:moveTo>
                  <a:pt x="1778706" y="1854987"/>
                </a:moveTo>
                <a:cubicBezTo>
                  <a:pt x="1789225" y="1856648"/>
                  <a:pt x="1796423" y="1865506"/>
                  <a:pt x="1794761" y="1874365"/>
                </a:cubicBezTo>
                <a:cubicBezTo>
                  <a:pt x="1793100" y="1883778"/>
                  <a:pt x="1783688" y="1889868"/>
                  <a:pt x="1773168" y="1888207"/>
                </a:cubicBezTo>
                <a:cubicBezTo>
                  <a:pt x="1762649" y="1886546"/>
                  <a:pt x="1755451" y="1877687"/>
                  <a:pt x="1757112" y="1868829"/>
                </a:cubicBezTo>
                <a:cubicBezTo>
                  <a:pt x="1758773" y="1859416"/>
                  <a:pt x="1768739" y="1853326"/>
                  <a:pt x="1778706" y="1854987"/>
                </a:cubicBezTo>
                <a:close/>
                <a:moveTo>
                  <a:pt x="11634526" y="1854433"/>
                </a:moveTo>
                <a:cubicBezTo>
                  <a:pt x="11645600" y="1856094"/>
                  <a:pt x="11653351" y="1865507"/>
                  <a:pt x="11651690" y="1875473"/>
                </a:cubicBezTo>
                <a:cubicBezTo>
                  <a:pt x="11650030" y="1885439"/>
                  <a:pt x="11639509" y="1892083"/>
                  <a:pt x="11628435" y="1890422"/>
                </a:cubicBezTo>
                <a:cubicBezTo>
                  <a:pt x="11617362" y="1888761"/>
                  <a:pt x="11609611" y="1879349"/>
                  <a:pt x="11611272" y="1869383"/>
                </a:cubicBezTo>
                <a:cubicBezTo>
                  <a:pt x="11612932" y="1859416"/>
                  <a:pt x="11623453" y="1852772"/>
                  <a:pt x="11634526" y="1854433"/>
                </a:cubicBezTo>
                <a:close/>
                <a:moveTo>
                  <a:pt x="2269088" y="1854433"/>
                </a:moveTo>
                <a:cubicBezTo>
                  <a:pt x="2280161" y="1856094"/>
                  <a:pt x="2287913" y="1865507"/>
                  <a:pt x="2286252" y="1875473"/>
                </a:cubicBezTo>
                <a:cubicBezTo>
                  <a:pt x="2284591" y="1885439"/>
                  <a:pt x="2274071" y="1892083"/>
                  <a:pt x="2262997" y="1890422"/>
                </a:cubicBezTo>
                <a:cubicBezTo>
                  <a:pt x="2251925" y="1888761"/>
                  <a:pt x="2244173" y="1879349"/>
                  <a:pt x="2245834" y="1869383"/>
                </a:cubicBezTo>
                <a:cubicBezTo>
                  <a:pt x="2247495" y="1859416"/>
                  <a:pt x="2258015" y="1852772"/>
                  <a:pt x="2269088" y="1854433"/>
                </a:cubicBezTo>
                <a:close/>
                <a:moveTo>
                  <a:pt x="19866590" y="1851665"/>
                </a:moveTo>
                <a:cubicBezTo>
                  <a:pt x="19877110" y="1853326"/>
                  <a:pt x="19884308" y="1862184"/>
                  <a:pt x="19882646" y="1871597"/>
                </a:cubicBezTo>
                <a:cubicBezTo>
                  <a:pt x="19880986" y="1881010"/>
                  <a:pt x="19871574" y="1887100"/>
                  <a:pt x="19861054" y="1885439"/>
                </a:cubicBezTo>
                <a:cubicBezTo>
                  <a:pt x="19850534" y="1883778"/>
                  <a:pt x="19843334" y="1874919"/>
                  <a:pt x="19844996" y="1865507"/>
                </a:cubicBezTo>
                <a:cubicBezTo>
                  <a:pt x="19846658" y="1856094"/>
                  <a:pt x="19856624" y="1850004"/>
                  <a:pt x="19866590" y="1851665"/>
                </a:cubicBezTo>
                <a:close/>
                <a:moveTo>
                  <a:pt x="15066215" y="1851665"/>
                </a:moveTo>
                <a:cubicBezTo>
                  <a:pt x="15076734" y="1853326"/>
                  <a:pt x="15083932" y="1862184"/>
                  <a:pt x="15082271" y="1871597"/>
                </a:cubicBezTo>
                <a:cubicBezTo>
                  <a:pt x="15080609" y="1881010"/>
                  <a:pt x="15071197" y="1887100"/>
                  <a:pt x="15060678" y="1885439"/>
                </a:cubicBezTo>
                <a:cubicBezTo>
                  <a:pt x="15050157" y="1883778"/>
                  <a:pt x="15042959" y="1874919"/>
                  <a:pt x="15044620" y="1865507"/>
                </a:cubicBezTo>
                <a:cubicBezTo>
                  <a:pt x="15046282" y="1856094"/>
                  <a:pt x="15055694" y="1850004"/>
                  <a:pt x="15066215" y="1851665"/>
                </a:cubicBezTo>
                <a:close/>
                <a:moveTo>
                  <a:pt x="19425862" y="1851112"/>
                </a:moveTo>
                <a:cubicBezTo>
                  <a:pt x="19436382" y="1852773"/>
                  <a:pt x="19443582" y="1861632"/>
                  <a:pt x="19442474" y="1871044"/>
                </a:cubicBezTo>
                <a:cubicBezTo>
                  <a:pt x="19440812" y="1880457"/>
                  <a:pt x="19431400" y="1886547"/>
                  <a:pt x="19420882" y="1884886"/>
                </a:cubicBezTo>
                <a:cubicBezTo>
                  <a:pt x="19410360" y="1883225"/>
                  <a:pt x="19403162" y="1874366"/>
                  <a:pt x="19404270" y="1864954"/>
                </a:cubicBezTo>
                <a:cubicBezTo>
                  <a:pt x="19405378" y="1855541"/>
                  <a:pt x="19415344" y="1849451"/>
                  <a:pt x="19425862" y="1851112"/>
                </a:cubicBezTo>
                <a:close/>
                <a:moveTo>
                  <a:pt x="12034280" y="1850004"/>
                </a:moveTo>
                <a:cubicBezTo>
                  <a:pt x="12045354" y="1851665"/>
                  <a:pt x="12053105" y="1861078"/>
                  <a:pt x="12051445" y="1871044"/>
                </a:cubicBezTo>
                <a:cubicBezTo>
                  <a:pt x="12049784" y="1881010"/>
                  <a:pt x="12039263" y="1887654"/>
                  <a:pt x="12028189" y="1885993"/>
                </a:cubicBezTo>
                <a:cubicBezTo>
                  <a:pt x="12017116" y="1884332"/>
                  <a:pt x="12009365" y="1874920"/>
                  <a:pt x="12011026" y="1864954"/>
                </a:cubicBezTo>
                <a:cubicBezTo>
                  <a:pt x="12012688" y="1854987"/>
                  <a:pt x="12023207" y="1848343"/>
                  <a:pt x="12034280" y="1850004"/>
                </a:cubicBezTo>
                <a:close/>
                <a:moveTo>
                  <a:pt x="9266658" y="1850004"/>
                </a:moveTo>
                <a:cubicBezTo>
                  <a:pt x="9277177" y="1851665"/>
                  <a:pt x="9284375" y="1860524"/>
                  <a:pt x="9283269" y="1869936"/>
                </a:cubicBezTo>
                <a:cubicBezTo>
                  <a:pt x="9281606" y="1879348"/>
                  <a:pt x="9272194" y="1885439"/>
                  <a:pt x="9261673" y="1883778"/>
                </a:cubicBezTo>
                <a:cubicBezTo>
                  <a:pt x="9251152" y="1882117"/>
                  <a:pt x="9243954" y="1873258"/>
                  <a:pt x="9245061" y="1863846"/>
                </a:cubicBezTo>
                <a:cubicBezTo>
                  <a:pt x="9246722" y="1854433"/>
                  <a:pt x="9256135" y="1848343"/>
                  <a:pt x="9266658" y="1850004"/>
                </a:cubicBezTo>
                <a:close/>
                <a:moveTo>
                  <a:pt x="2658864" y="1850004"/>
                </a:moveTo>
                <a:cubicBezTo>
                  <a:pt x="2669936" y="1851665"/>
                  <a:pt x="2677688" y="1861078"/>
                  <a:pt x="2676027" y="1871044"/>
                </a:cubicBezTo>
                <a:cubicBezTo>
                  <a:pt x="2674366" y="1881010"/>
                  <a:pt x="2663846" y="1887654"/>
                  <a:pt x="2652773" y="1885993"/>
                </a:cubicBezTo>
                <a:cubicBezTo>
                  <a:pt x="2641701" y="1884332"/>
                  <a:pt x="2633948" y="1874920"/>
                  <a:pt x="2635609" y="1864954"/>
                </a:cubicBezTo>
                <a:cubicBezTo>
                  <a:pt x="2637270" y="1854987"/>
                  <a:pt x="2647790" y="1848343"/>
                  <a:pt x="2658864" y="1850004"/>
                </a:cubicBezTo>
                <a:close/>
                <a:moveTo>
                  <a:pt x="2123593" y="1850004"/>
                </a:moveTo>
                <a:cubicBezTo>
                  <a:pt x="2134111" y="1851665"/>
                  <a:pt x="2141309" y="1860523"/>
                  <a:pt x="2140202" y="1869936"/>
                </a:cubicBezTo>
                <a:cubicBezTo>
                  <a:pt x="2139371" y="1874642"/>
                  <a:pt x="2136603" y="1878518"/>
                  <a:pt x="2132727" y="1881009"/>
                </a:cubicBezTo>
                <a:lnTo>
                  <a:pt x="2120078" y="1883490"/>
                </a:lnTo>
                <a:lnTo>
                  <a:pt x="2121891" y="1889869"/>
                </a:lnTo>
                <a:cubicBezTo>
                  <a:pt x="2121061" y="1894575"/>
                  <a:pt x="2118154" y="1898590"/>
                  <a:pt x="2114140" y="1901220"/>
                </a:cubicBezTo>
                <a:lnTo>
                  <a:pt x="2100041" y="1904202"/>
                </a:lnTo>
                <a:lnTo>
                  <a:pt x="2097423" y="1908071"/>
                </a:lnTo>
                <a:lnTo>
                  <a:pt x="2085851" y="1910278"/>
                </a:lnTo>
                <a:lnTo>
                  <a:pt x="2078838" y="1920529"/>
                </a:lnTo>
                <a:cubicBezTo>
                  <a:pt x="2074617" y="1923228"/>
                  <a:pt x="2069218" y="1924473"/>
                  <a:pt x="2063681" y="1923643"/>
                </a:cubicBezTo>
                <a:cubicBezTo>
                  <a:pt x="2052608" y="1921982"/>
                  <a:pt x="2044856" y="1912570"/>
                  <a:pt x="2046517" y="1902604"/>
                </a:cubicBezTo>
                <a:cubicBezTo>
                  <a:pt x="2047348" y="1897620"/>
                  <a:pt x="2050255" y="1893468"/>
                  <a:pt x="2054407" y="1890768"/>
                </a:cubicBezTo>
                <a:lnTo>
                  <a:pt x="2066853" y="1888246"/>
                </a:lnTo>
                <a:lnTo>
                  <a:pt x="2073200" y="1878865"/>
                </a:lnTo>
                <a:cubicBezTo>
                  <a:pt x="2077283" y="1876304"/>
                  <a:pt x="2082543" y="1875197"/>
                  <a:pt x="2088080" y="1876027"/>
                </a:cubicBezTo>
                <a:lnTo>
                  <a:pt x="2088129" y="1876053"/>
                </a:lnTo>
                <a:lnTo>
                  <a:pt x="2090471" y="1872428"/>
                </a:lnTo>
                <a:lnTo>
                  <a:pt x="2103790" y="1869690"/>
                </a:lnTo>
                <a:lnTo>
                  <a:pt x="2101999" y="1863846"/>
                </a:lnTo>
                <a:cubicBezTo>
                  <a:pt x="2103660" y="1854987"/>
                  <a:pt x="2113072" y="1848343"/>
                  <a:pt x="2123593" y="1850004"/>
                </a:cubicBezTo>
                <a:close/>
                <a:moveTo>
                  <a:pt x="8783844" y="1847235"/>
                </a:moveTo>
                <a:cubicBezTo>
                  <a:pt x="8794363" y="1848896"/>
                  <a:pt x="8801564" y="1857755"/>
                  <a:pt x="8799901" y="1866614"/>
                </a:cubicBezTo>
                <a:cubicBezTo>
                  <a:pt x="8798240" y="1876027"/>
                  <a:pt x="8788826" y="1881563"/>
                  <a:pt x="8778305" y="1879902"/>
                </a:cubicBezTo>
                <a:cubicBezTo>
                  <a:pt x="8767785" y="1878241"/>
                  <a:pt x="8760586" y="1869383"/>
                  <a:pt x="8762247" y="1860524"/>
                </a:cubicBezTo>
                <a:cubicBezTo>
                  <a:pt x="8763909" y="1851665"/>
                  <a:pt x="8773323" y="1845574"/>
                  <a:pt x="8783844" y="1847235"/>
                </a:cubicBezTo>
                <a:close/>
                <a:moveTo>
                  <a:pt x="18012881" y="1846682"/>
                </a:moveTo>
                <a:cubicBezTo>
                  <a:pt x="18024507" y="1848343"/>
                  <a:pt x="18032813" y="1858309"/>
                  <a:pt x="18031153" y="1868829"/>
                </a:cubicBezTo>
                <a:cubicBezTo>
                  <a:pt x="18029491" y="1879349"/>
                  <a:pt x="18018971" y="1885993"/>
                  <a:pt x="18007344" y="1884332"/>
                </a:cubicBezTo>
                <a:cubicBezTo>
                  <a:pt x="17995717" y="1882671"/>
                  <a:pt x="17987411" y="1872705"/>
                  <a:pt x="17989073" y="1862185"/>
                </a:cubicBezTo>
                <a:cubicBezTo>
                  <a:pt x="17990180" y="1851665"/>
                  <a:pt x="18001253" y="1845021"/>
                  <a:pt x="18012881" y="1846682"/>
                </a:cubicBezTo>
                <a:close/>
                <a:moveTo>
                  <a:pt x="1959750" y="1846682"/>
                </a:moveTo>
                <a:cubicBezTo>
                  <a:pt x="1970270" y="1848343"/>
                  <a:pt x="1977467" y="1857201"/>
                  <a:pt x="1975806" y="1866060"/>
                </a:cubicBezTo>
                <a:cubicBezTo>
                  <a:pt x="1974145" y="1875473"/>
                  <a:pt x="1964733" y="1881563"/>
                  <a:pt x="1954214" y="1879902"/>
                </a:cubicBezTo>
                <a:cubicBezTo>
                  <a:pt x="1943694" y="1878241"/>
                  <a:pt x="1936496" y="1869382"/>
                  <a:pt x="1938157" y="1860524"/>
                </a:cubicBezTo>
                <a:cubicBezTo>
                  <a:pt x="1939818" y="1851111"/>
                  <a:pt x="1949231" y="1845021"/>
                  <a:pt x="1959750" y="1846682"/>
                </a:cubicBezTo>
                <a:close/>
                <a:moveTo>
                  <a:pt x="436010" y="1844468"/>
                </a:moveTo>
                <a:cubicBezTo>
                  <a:pt x="446530" y="1846129"/>
                  <a:pt x="454281" y="1854987"/>
                  <a:pt x="452620" y="1864954"/>
                </a:cubicBezTo>
                <a:cubicBezTo>
                  <a:pt x="450959" y="1874366"/>
                  <a:pt x="440993" y="1881010"/>
                  <a:pt x="430473" y="1878795"/>
                </a:cubicBezTo>
                <a:cubicBezTo>
                  <a:pt x="419954" y="1877135"/>
                  <a:pt x="412203" y="1868276"/>
                  <a:pt x="413864" y="1858310"/>
                </a:cubicBezTo>
                <a:cubicBezTo>
                  <a:pt x="415525" y="1849451"/>
                  <a:pt x="425490" y="1842807"/>
                  <a:pt x="436010" y="1844468"/>
                </a:cubicBezTo>
                <a:close/>
                <a:moveTo>
                  <a:pt x="1029017" y="1843914"/>
                </a:moveTo>
                <a:cubicBezTo>
                  <a:pt x="1039536" y="1845575"/>
                  <a:pt x="1046733" y="1854433"/>
                  <a:pt x="1045071" y="1863846"/>
                </a:cubicBezTo>
                <a:cubicBezTo>
                  <a:pt x="1043411" y="1873258"/>
                  <a:pt x="1033999" y="1879349"/>
                  <a:pt x="1023480" y="1877688"/>
                </a:cubicBezTo>
                <a:cubicBezTo>
                  <a:pt x="1012960" y="1876027"/>
                  <a:pt x="1005762" y="1867168"/>
                  <a:pt x="1007423" y="1857756"/>
                </a:cubicBezTo>
                <a:cubicBezTo>
                  <a:pt x="1009084" y="1848343"/>
                  <a:pt x="1018497" y="1842253"/>
                  <a:pt x="1029017" y="1843914"/>
                </a:cubicBezTo>
                <a:close/>
                <a:moveTo>
                  <a:pt x="17496300" y="1843913"/>
                </a:moveTo>
                <a:cubicBezTo>
                  <a:pt x="17507928" y="1845574"/>
                  <a:pt x="17515679" y="1855541"/>
                  <a:pt x="17514017" y="1865507"/>
                </a:cubicBezTo>
                <a:cubicBezTo>
                  <a:pt x="17512356" y="1875473"/>
                  <a:pt x="17501837" y="1882117"/>
                  <a:pt x="17490763" y="1880456"/>
                </a:cubicBezTo>
                <a:cubicBezTo>
                  <a:pt x="17479136" y="1878795"/>
                  <a:pt x="17471385" y="1868829"/>
                  <a:pt x="17473046" y="1858863"/>
                </a:cubicBezTo>
                <a:cubicBezTo>
                  <a:pt x="17474707" y="1848896"/>
                  <a:pt x="17485226" y="1842252"/>
                  <a:pt x="17496300" y="1843913"/>
                </a:cubicBezTo>
                <a:close/>
                <a:moveTo>
                  <a:pt x="11836064" y="1843913"/>
                </a:moveTo>
                <a:cubicBezTo>
                  <a:pt x="11847138" y="1845574"/>
                  <a:pt x="11854890" y="1854987"/>
                  <a:pt x="11853229" y="1864953"/>
                </a:cubicBezTo>
                <a:cubicBezTo>
                  <a:pt x="11851568" y="1874919"/>
                  <a:pt x="11841048" y="1881563"/>
                  <a:pt x="11829975" y="1879902"/>
                </a:cubicBezTo>
                <a:cubicBezTo>
                  <a:pt x="11818901" y="1878241"/>
                  <a:pt x="11811149" y="1868829"/>
                  <a:pt x="11812810" y="1858863"/>
                </a:cubicBezTo>
                <a:cubicBezTo>
                  <a:pt x="11814472" y="1848896"/>
                  <a:pt x="11824438" y="1841699"/>
                  <a:pt x="11836064" y="1843913"/>
                </a:cubicBezTo>
                <a:close/>
                <a:moveTo>
                  <a:pt x="8602221" y="1843359"/>
                </a:moveTo>
                <a:cubicBezTo>
                  <a:pt x="8612739" y="1845021"/>
                  <a:pt x="8619937" y="1853879"/>
                  <a:pt x="8618280" y="1862738"/>
                </a:cubicBezTo>
                <a:cubicBezTo>
                  <a:pt x="8616618" y="1871597"/>
                  <a:pt x="8607202" y="1877687"/>
                  <a:pt x="8597236" y="1876026"/>
                </a:cubicBezTo>
                <a:cubicBezTo>
                  <a:pt x="8586716" y="1874365"/>
                  <a:pt x="8579518" y="1865506"/>
                  <a:pt x="8581176" y="1856648"/>
                </a:cubicBezTo>
                <a:cubicBezTo>
                  <a:pt x="8582283" y="1847789"/>
                  <a:pt x="8591702" y="1841698"/>
                  <a:pt x="8602221" y="1843359"/>
                </a:cubicBezTo>
                <a:close/>
                <a:moveTo>
                  <a:pt x="2465637" y="1841145"/>
                </a:moveTo>
                <a:cubicBezTo>
                  <a:pt x="2476709" y="1842806"/>
                  <a:pt x="2484462" y="1852219"/>
                  <a:pt x="2482801" y="1862185"/>
                </a:cubicBezTo>
                <a:cubicBezTo>
                  <a:pt x="2481140" y="1872151"/>
                  <a:pt x="2470620" y="1878795"/>
                  <a:pt x="2459546" y="1877134"/>
                </a:cubicBezTo>
                <a:cubicBezTo>
                  <a:pt x="2448473" y="1875473"/>
                  <a:pt x="2440721" y="1866061"/>
                  <a:pt x="2442383" y="1856095"/>
                </a:cubicBezTo>
                <a:cubicBezTo>
                  <a:pt x="2444044" y="1846128"/>
                  <a:pt x="2454563" y="1839484"/>
                  <a:pt x="2465637" y="1841145"/>
                </a:cubicBezTo>
                <a:close/>
                <a:moveTo>
                  <a:pt x="4728461" y="1838927"/>
                </a:moveTo>
                <a:cubicBezTo>
                  <a:pt x="4734499" y="1839894"/>
                  <a:pt x="4739622" y="1842911"/>
                  <a:pt x="4743025" y="1847008"/>
                </a:cubicBezTo>
                <a:lnTo>
                  <a:pt x="4747045" y="1860808"/>
                </a:lnTo>
                <a:lnTo>
                  <a:pt x="4749851" y="1856787"/>
                </a:lnTo>
                <a:cubicBezTo>
                  <a:pt x="4754488" y="1853880"/>
                  <a:pt x="4760438" y="1852496"/>
                  <a:pt x="4766528" y="1853326"/>
                </a:cubicBezTo>
                <a:cubicBezTo>
                  <a:pt x="4778708" y="1855541"/>
                  <a:pt x="4787566" y="1865507"/>
                  <a:pt x="4785353" y="1876581"/>
                </a:cubicBezTo>
                <a:cubicBezTo>
                  <a:pt x="4783693" y="1887654"/>
                  <a:pt x="4772064" y="1894852"/>
                  <a:pt x="4759884" y="1892637"/>
                </a:cubicBezTo>
                <a:lnTo>
                  <a:pt x="4747422" y="1885647"/>
                </a:lnTo>
                <a:lnTo>
                  <a:pt x="4746239" y="1887377"/>
                </a:lnTo>
                <a:cubicBezTo>
                  <a:pt x="4742224" y="1890007"/>
                  <a:pt x="4737100" y="1891253"/>
                  <a:pt x="4731842" y="1890423"/>
                </a:cubicBezTo>
                <a:cubicBezTo>
                  <a:pt x="4726306" y="1889593"/>
                  <a:pt x="4721739" y="1886824"/>
                  <a:pt x="4718762" y="1883087"/>
                </a:cubicBezTo>
                <a:lnTo>
                  <a:pt x="4716281" y="1873840"/>
                </a:lnTo>
                <a:lnTo>
                  <a:pt x="4707762" y="1869116"/>
                </a:lnTo>
                <a:cubicBezTo>
                  <a:pt x="4704362" y="1865020"/>
                  <a:pt x="4702681" y="1859844"/>
                  <a:pt x="4703529" y="1854561"/>
                </a:cubicBezTo>
                <a:cubicBezTo>
                  <a:pt x="4705220" y="1843993"/>
                  <a:pt x="4716382" y="1836993"/>
                  <a:pt x="4728461" y="1838927"/>
                </a:cubicBezTo>
                <a:close/>
                <a:moveTo>
                  <a:pt x="13557445" y="1838376"/>
                </a:moveTo>
                <a:cubicBezTo>
                  <a:pt x="13567410" y="1840037"/>
                  <a:pt x="13574609" y="1848896"/>
                  <a:pt x="13573501" y="1857755"/>
                </a:cubicBezTo>
                <a:cubicBezTo>
                  <a:pt x="13571840" y="1866614"/>
                  <a:pt x="13562428" y="1872704"/>
                  <a:pt x="13552461" y="1871043"/>
                </a:cubicBezTo>
                <a:cubicBezTo>
                  <a:pt x="13542495" y="1869382"/>
                  <a:pt x="13535298" y="1860523"/>
                  <a:pt x="13536405" y="1851665"/>
                </a:cubicBezTo>
                <a:cubicBezTo>
                  <a:pt x="13538067" y="1842806"/>
                  <a:pt x="13547479" y="1836715"/>
                  <a:pt x="13557445" y="1838376"/>
                </a:cubicBezTo>
                <a:close/>
                <a:moveTo>
                  <a:pt x="1602644" y="1836716"/>
                </a:moveTo>
                <a:cubicBezTo>
                  <a:pt x="1613163" y="1838377"/>
                  <a:pt x="1620360" y="1847236"/>
                  <a:pt x="1618700" y="1856094"/>
                </a:cubicBezTo>
                <a:cubicBezTo>
                  <a:pt x="1617038" y="1865507"/>
                  <a:pt x="1607627" y="1871597"/>
                  <a:pt x="1597107" y="1869936"/>
                </a:cubicBezTo>
                <a:cubicBezTo>
                  <a:pt x="1586587" y="1868275"/>
                  <a:pt x="1579390" y="1859416"/>
                  <a:pt x="1581050" y="1850558"/>
                </a:cubicBezTo>
                <a:cubicBezTo>
                  <a:pt x="1582711" y="1841145"/>
                  <a:pt x="1592124" y="1835055"/>
                  <a:pt x="1602644" y="1836716"/>
                </a:cubicBezTo>
                <a:close/>
                <a:moveTo>
                  <a:pt x="7046013" y="1836715"/>
                </a:moveTo>
                <a:cubicBezTo>
                  <a:pt x="7058193" y="1838376"/>
                  <a:pt x="7066505" y="1848896"/>
                  <a:pt x="7064843" y="1859416"/>
                </a:cubicBezTo>
                <a:cubicBezTo>
                  <a:pt x="7063181" y="1869936"/>
                  <a:pt x="7052107" y="1877134"/>
                  <a:pt x="7039917" y="1875473"/>
                </a:cubicBezTo>
                <a:cubicBezTo>
                  <a:pt x="7027739" y="1873812"/>
                  <a:pt x="7019438" y="1863292"/>
                  <a:pt x="7021093" y="1852772"/>
                </a:cubicBezTo>
                <a:cubicBezTo>
                  <a:pt x="7023309" y="1841698"/>
                  <a:pt x="7034386" y="1834501"/>
                  <a:pt x="7046013" y="1836715"/>
                </a:cubicBezTo>
                <a:close/>
                <a:moveTo>
                  <a:pt x="16455389" y="1835609"/>
                </a:moveTo>
                <a:cubicBezTo>
                  <a:pt x="16465908" y="1837270"/>
                  <a:pt x="16473660" y="1846128"/>
                  <a:pt x="16471999" y="1856095"/>
                </a:cubicBezTo>
                <a:cubicBezTo>
                  <a:pt x="16470338" y="1865507"/>
                  <a:pt x="16460371" y="1871598"/>
                  <a:pt x="16449852" y="1869937"/>
                </a:cubicBezTo>
                <a:cubicBezTo>
                  <a:pt x="16439333" y="1868276"/>
                  <a:pt x="16431580" y="1859417"/>
                  <a:pt x="16433242" y="1849451"/>
                </a:cubicBezTo>
                <a:cubicBezTo>
                  <a:pt x="16434903" y="1840038"/>
                  <a:pt x="16444869" y="1833948"/>
                  <a:pt x="16455389" y="1835609"/>
                </a:cubicBezTo>
                <a:close/>
                <a:moveTo>
                  <a:pt x="4362546" y="1835609"/>
                </a:moveTo>
                <a:cubicBezTo>
                  <a:pt x="4373618" y="1837270"/>
                  <a:pt x="4380817" y="1846682"/>
                  <a:pt x="4379157" y="1856095"/>
                </a:cubicBezTo>
                <a:cubicBezTo>
                  <a:pt x="4377494" y="1865507"/>
                  <a:pt x="4367527" y="1872151"/>
                  <a:pt x="4357012" y="1870490"/>
                </a:cubicBezTo>
                <a:cubicBezTo>
                  <a:pt x="4345938" y="1868829"/>
                  <a:pt x="4338740" y="1859417"/>
                  <a:pt x="4340402" y="1850004"/>
                </a:cubicBezTo>
                <a:cubicBezTo>
                  <a:pt x="4342068" y="1840038"/>
                  <a:pt x="4352028" y="1833394"/>
                  <a:pt x="4362546" y="1835609"/>
                </a:cubicBezTo>
                <a:close/>
                <a:moveTo>
                  <a:pt x="12448431" y="1833948"/>
                </a:moveTo>
                <a:cubicBezTo>
                  <a:pt x="12459505" y="1835609"/>
                  <a:pt x="12466703" y="1845021"/>
                  <a:pt x="12465041" y="1854434"/>
                </a:cubicBezTo>
                <a:cubicBezTo>
                  <a:pt x="12463380" y="1863846"/>
                  <a:pt x="12453414" y="1870490"/>
                  <a:pt x="12442894" y="1868829"/>
                </a:cubicBezTo>
                <a:cubicBezTo>
                  <a:pt x="12431821" y="1867168"/>
                  <a:pt x="12424623" y="1857756"/>
                  <a:pt x="12426284" y="1848343"/>
                </a:cubicBezTo>
                <a:cubicBezTo>
                  <a:pt x="12427391" y="1838377"/>
                  <a:pt x="12437357" y="1831733"/>
                  <a:pt x="12448431" y="1833948"/>
                </a:cubicBezTo>
                <a:close/>
                <a:moveTo>
                  <a:pt x="13946679" y="1832840"/>
                </a:moveTo>
                <a:cubicBezTo>
                  <a:pt x="13957200" y="1834501"/>
                  <a:pt x="13964398" y="1843360"/>
                  <a:pt x="13962737" y="1852772"/>
                </a:cubicBezTo>
                <a:cubicBezTo>
                  <a:pt x="13961075" y="1862185"/>
                  <a:pt x="13951663" y="1868275"/>
                  <a:pt x="13941143" y="1866614"/>
                </a:cubicBezTo>
                <a:cubicBezTo>
                  <a:pt x="13930623" y="1864953"/>
                  <a:pt x="13923425" y="1856094"/>
                  <a:pt x="13925086" y="1846682"/>
                </a:cubicBezTo>
                <a:cubicBezTo>
                  <a:pt x="13926748" y="1837269"/>
                  <a:pt x="13936160" y="1830625"/>
                  <a:pt x="13946679" y="1832840"/>
                </a:cubicBezTo>
                <a:close/>
                <a:moveTo>
                  <a:pt x="21868130" y="1831732"/>
                </a:moveTo>
                <a:cubicBezTo>
                  <a:pt x="21879204" y="1833393"/>
                  <a:pt x="21886954" y="1842806"/>
                  <a:pt x="21885848" y="1853326"/>
                </a:cubicBezTo>
                <a:cubicBezTo>
                  <a:pt x="21884186" y="1863292"/>
                  <a:pt x="21873666" y="1869936"/>
                  <a:pt x="21862594" y="1868275"/>
                </a:cubicBezTo>
                <a:cubicBezTo>
                  <a:pt x="21851520" y="1866614"/>
                  <a:pt x="21843768" y="1856648"/>
                  <a:pt x="21844874" y="1846682"/>
                </a:cubicBezTo>
                <a:cubicBezTo>
                  <a:pt x="21845984" y="1836716"/>
                  <a:pt x="21857058" y="1830071"/>
                  <a:pt x="21868130" y="1831732"/>
                </a:cubicBezTo>
                <a:close/>
                <a:moveTo>
                  <a:pt x="7483489" y="1831732"/>
                </a:moveTo>
                <a:cubicBezTo>
                  <a:pt x="7495118" y="1833393"/>
                  <a:pt x="7502874" y="1843360"/>
                  <a:pt x="7501213" y="1853879"/>
                </a:cubicBezTo>
                <a:cubicBezTo>
                  <a:pt x="7499548" y="1864399"/>
                  <a:pt x="7489026" y="1871043"/>
                  <a:pt x="7477401" y="1868829"/>
                </a:cubicBezTo>
                <a:cubicBezTo>
                  <a:pt x="7465779" y="1867168"/>
                  <a:pt x="7458016" y="1857202"/>
                  <a:pt x="7459683" y="1846682"/>
                </a:cubicBezTo>
                <a:cubicBezTo>
                  <a:pt x="7461349" y="1836716"/>
                  <a:pt x="7471868" y="1830071"/>
                  <a:pt x="7483489" y="1831732"/>
                </a:cubicBezTo>
                <a:close/>
                <a:moveTo>
                  <a:pt x="19487322" y="1831179"/>
                </a:moveTo>
                <a:cubicBezTo>
                  <a:pt x="19498948" y="1832840"/>
                  <a:pt x="19507254" y="1842806"/>
                  <a:pt x="19505592" y="1853326"/>
                </a:cubicBezTo>
                <a:lnTo>
                  <a:pt x="19501930" y="1858804"/>
                </a:lnTo>
                <a:lnTo>
                  <a:pt x="19501946" y="1858864"/>
                </a:lnTo>
                <a:lnTo>
                  <a:pt x="19502686" y="1859278"/>
                </a:lnTo>
                <a:cubicBezTo>
                  <a:pt x="19505592" y="1862877"/>
                  <a:pt x="19506976" y="1867445"/>
                  <a:pt x="19506146" y="1872151"/>
                </a:cubicBezTo>
                <a:cubicBezTo>
                  <a:pt x="19504486" y="1881563"/>
                  <a:pt x="19495074" y="1887654"/>
                  <a:pt x="19484554" y="1885993"/>
                </a:cubicBezTo>
                <a:cubicBezTo>
                  <a:pt x="19479294" y="1885163"/>
                  <a:pt x="19474864" y="1882533"/>
                  <a:pt x="19471956" y="1878934"/>
                </a:cubicBezTo>
                <a:lnTo>
                  <a:pt x="19471844" y="1878514"/>
                </a:lnTo>
                <a:lnTo>
                  <a:pt x="19468980" y="1876927"/>
                </a:lnTo>
                <a:cubicBezTo>
                  <a:pt x="19465866" y="1873120"/>
                  <a:pt x="19464344" y="1868276"/>
                  <a:pt x="19465174" y="1863293"/>
                </a:cubicBezTo>
                <a:lnTo>
                  <a:pt x="19466990" y="1860658"/>
                </a:lnTo>
                <a:lnTo>
                  <a:pt x="19462958" y="1846682"/>
                </a:lnTo>
                <a:cubicBezTo>
                  <a:pt x="19464620" y="1836162"/>
                  <a:pt x="19475694" y="1829518"/>
                  <a:pt x="19487322" y="1831179"/>
                </a:cubicBezTo>
                <a:close/>
                <a:moveTo>
                  <a:pt x="10879495" y="1830137"/>
                </a:moveTo>
                <a:cubicBezTo>
                  <a:pt x="10890365" y="1831876"/>
                  <a:pt x="10897923" y="1841119"/>
                  <a:pt x="10896377" y="1850780"/>
                </a:cubicBezTo>
                <a:cubicBezTo>
                  <a:pt x="10894831" y="1860442"/>
                  <a:pt x="10884766" y="1866865"/>
                  <a:pt x="10873897" y="1865126"/>
                </a:cubicBezTo>
                <a:cubicBezTo>
                  <a:pt x="10863027" y="1863386"/>
                  <a:pt x="10855469" y="1854143"/>
                  <a:pt x="10857014" y="1844482"/>
                </a:cubicBezTo>
                <a:cubicBezTo>
                  <a:pt x="10858561" y="1834820"/>
                  <a:pt x="10868626" y="1828397"/>
                  <a:pt x="10879495" y="1830137"/>
                </a:cubicBezTo>
                <a:close/>
                <a:moveTo>
                  <a:pt x="4930601" y="1828964"/>
                </a:moveTo>
                <a:cubicBezTo>
                  <a:pt x="4941680" y="1830625"/>
                  <a:pt x="4948880" y="1840037"/>
                  <a:pt x="4947219" y="1849450"/>
                </a:cubicBezTo>
                <a:cubicBezTo>
                  <a:pt x="4945557" y="1858863"/>
                  <a:pt x="4935587" y="1865507"/>
                  <a:pt x="4925065" y="1863846"/>
                </a:cubicBezTo>
                <a:cubicBezTo>
                  <a:pt x="4914541" y="1862184"/>
                  <a:pt x="4906792" y="1852772"/>
                  <a:pt x="4908452" y="1843360"/>
                </a:cubicBezTo>
                <a:cubicBezTo>
                  <a:pt x="4909559" y="1833393"/>
                  <a:pt x="4919526" y="1827303"/>
                  <a:pt x="4930601" y="1828964"/>
                </a:cubicBezTo>
                <a:close/>
                <a:moveTo>
                  <a:pt x="12828806" y="1827856"/>
                </a:moveTo>
                <a:cubicBezTo>
                  <a:pt x="12838773" y="1829517"/>
                  <a:pt x="12845971" y="1838376"/>
                  <a:pt x="12844862" y="1847235"/>
                </a:cubicBezTo>
                <a:cubicBezTo>
                  <a:pt x="12843202" y="1856094"/>
                  <a:pt x="12833789" y="1862184"/>
                  <a:pt x="12823824" y="1860523"/>
                </a:cubicBezTo>
                <a:cubicBezTo>
                  <a:pt x="12813857" y="1858862"/>
                  <a:pt x="12806659" y="1850004"/>
                  <a:pt x="12807766" y="1841145"/>
                </a:cubicBezTo>
                <a:cubicBezTo>
                  <a:pt x="12809428" y="1832286"/>
                  <a:pt x="12818840" y="1826195"/>
                  <a:pt x="12828806" y="1827856"/>
                </a:cubicBezTo>
                <a:close/>
                <a:moveTo>
                  <a:pt x="8969346" y="1826750"/>
                </a:moveTo>
                <a:cubicBezTo>
                  <a:pt x="8979865" y="1828411"/>
                  <a:pt x="8987064" y="1837269"/>
                  <a:pt x="8985403" y="1846128"/>
                </a:cubicBezTo>
                <a:cubicBezTo>
                  <a:pt x="8983743" y="1855541"/>
                  <a:pt x="8974329" y="1861078"/>
                  <a:pt x="8963808" y="1859970"/>
                </a:cubicBezTo>
                <a:cubicBezTo>
                  <a:pt x="8953287" y="1858309"/>
                  <a:pt x="8946088" y="1849450"/>
                  <a:pt x="8947750" y="1840592"/>
                </a:cubicBezTo>
                <a:cubicBezTo>
                  <a:pt x="8949410" y="1831179"/>
                  <a:pt x="8958824" y="1825089"/>
                  <a:pt x="8969346" y="1826750"/>
                </a:cubicBezTo>
                <a:close/>
                <a:moveTo>
                  <a:pt x="20731986" y="1826196"/>
                </a:moveTo>
                <a:cubicBezTo>
                  <a:pt x="20743058" y="1827857"/>
                  <a:pt x="20750258" y="1837269"/>
                  <a:pt x="20748596" y="1846682"/>
                </a:cubicBezTo>
                <a:cubicBezTo>
                  <a:pt x="20746936" y="1856095"/>
                  <a:pt x="20736970" y="1862739"/>
                  <a:pt x="20726450" y="1861078"/>
                </a:cubicBezTo>
                <a:cubicBezTo>
                  <a:pt x="20715374" y="1859416"/>
                  <a:pt x="20708178" y="1850004"/>
                  <a:pt x="20709838" y="1840592"/>
                </a:cubicBezTo>
                <a:cubicBezTo>
                  <a:pt x="20710946" y="1830625"/>
                  <a:pt x="20720912" y="1824535"/>
                  <a:pt x="20731986" y="1826196"/>
                </a:cubicBezTo>
                <a:close/>
                <a:moveTo>
                  <a:pt x="16010233" y="1826196"/>
                </a:moveTo>
                <a:cubicBezTo>
                  <a:pt x="16020752" y="1827857"/>
                  <a:pt x="16027950" y="1836716"/>
                  <a:pt x="16026289" y="1846128"/>
                </a:cubicBezTo>
                <a:cubicBezTo>
                  <a:pt x="16024627" y="1855541"/>
                  <a:pt x="16015215" y="1861631"/>
                  <a:pt x="16004696" y="1859970"/>
                </a:cubicBezTo>
                <a:cubicBezTo>
                  <a:pt x="15994175" y="1858309"/>
                  <a:pt x="15986977" y="1849450"/>
                  <a:pt x="15988638" y="1840038"/>
                </a:cubicBezTo>
                <a:cubicBezTo>
                  <a:pt x="15990300" y="1831179"/>
                  <a:pt x="15999712" y="1824535"/>
                  <a:pt x="16010233" y="1826196"/>
                </a:cubicBezTo>
                <a:close/>
                <a:moveTo>
                  <a:pt x="8071121" y="1826196"/>
                </a:moveTo>
                <a:cubicBezTo>
                  <a:pt x="8081641" y="1827857"/>
                  <a:pt x="8089395" y="1836716"/>
                  <a:pt x="8087728" y="1846682"/>
                </a:cubicBezTo>
                <a:cubicBezTo>
                  <a:pt x="8086074" y="1856095"/>
                  <a:pt x="8076114" y="1862185"/>
                  <a:pt x="8065579" y="1860524"/>
                </a:cubicBezTo>
                <a:cubicBezTo>
                  <a:pt x="8055065" y="1858863"/>
                  <a:pt x="8047325" y="1850004"/>
                  <a:pt x="8048975" y="1840038"/>
                </a:cubicBezTo>
                <a:cubicBezTo>
                  <a:pt x="8050650" y="1830072"/>
                  <a:pt x="8060048" y="1824535"/>
                  <a:pt x="8071121" y="1826196"/>
                </a:cubicBezTo>
                <a:close/>
                <a:moveTo>
                  <a:pt x="3432913" y="1824535"/>
                </a:moveTo>
                <a:cubicBezTo>
                  <a:pt x="3443987" y="1826196"/>
                  <a:pt x="3451738" y="1835608"/>
                  <a:pt x="3450077" y="1845575"/>
                </a:cubicBezTo>
                <a:cubicBezTo>
                  <a:pt x="3448416" y="1855541"/>
                  <a:pt x="3438450" y="1861631"/>
                  <a:pt x="3427377" y="1859970"/>
                </a:cubicBezTo>
                <a:cubicBezTo>
                  <a:pt x="3416304" y="1858309"/>
                  <a:pt x="3408552" y="1848897"/>
                  <a:pt x="3410213" y="1838931"/>
                </a:cubicBezTo>
                <a:cubicBezTo>
                  <a:pt x="3411874" y="1828964"/>
                  <a:pt x="3422394" y="1822874"/>
                  <a:pt x="3432913" y="1824535"/>
                </a:cubicBezTo>
                <a:close/>
                <a:moveTo>
                  <a:pt x="4856313" y="1822873"/>
                </a:moveTo>
                <a:cubicBezTo>
                  <a:pt x="4867940" y="1824534"/>
                  <a:pt x="4875691" y="1834500"/>
                  <a:pt x="4874032" y="1844467"/>
                </a:cubicBezTo>
                <a:cubicBezTo>
                  <a:pt x="4872372" y="1854433"/>
                  <a:pt x="4861854" y="1861631"/>
                  <a:pt x="4850223" y="1859416"/>
                </a:cubicBezTo>
                <a:cubicBezTo>
                  <a:pt x="4838597" y="1857755"/>
                  <a:pt x="4830845" y="1847789"/>
                  <a:pt x="4832507" y="1837823"/>
                </a:cubicBezTo>
                <a:cubicBezTo>
                  <a:pt x="4834171" y="1827856"/>
                  <a:pt x="4844689" y="1820659"/>
                  <a:pt x="4856313" y="1822873"/>
                </a:cubicBezTo>
                <a:close/>
                <a:moveTo>
                  <a:pt x="9964312" y="1821767"/>
                </a:moveTo>
                <a:cubicBezTo>
                  <a:pt x="9974833" y="1823428"/>
                  <a:pt x="9982586" y="1832840"/>
                  <a:pt x="9980925" y="1842253"/>
                </a:cubicBezTo>
                <a:cubicBezTo>
                  <a:pt x="9979262" y="1851665"/>
                  <a:pt x="9969295" y="1858309"/>
                  <a:pt x="9958773" y="1856095"/>
                </a:cubicBezTo>
                <a:cubicBezTo>
                  <a:pt x="9948254" y="1854433"/>
                  <a:pt x="9940501" y="1845021"/>
                  <a:pt x="9942163" y="1835609"/>
                </a:cubicBezTo>
                <a:cubicBezTo>
                  <a:pt x="9943825" y="1826750"/>
                  <a:pt x="9953791" y="1820106"/>
                  <a:pt x="9964312" y="1821767"/>
                </a:cubicBezTo>
                <a:close/>
                <a:moveTo>
                  <a:pt x="70043" y="1821767"/>
                </a:moveTo>
                <a:cubicBezTo>
                  <a:pt x="80563" y="1823428"/>
                  <a:pt x="88313" y="1832286"/>
                  <a:pt x="86653" y="1842253"/>
                </a:cubicBezTo>
                <a:cubicBezTo>
                  <a:pt x="84992" y="1851665"/>
                  <a:pt x="75026" y="1857756"/>
                  <a:pt x="64506" y="1856095"/>
                </a:cubicBezTo>
                <a:cubicBezTo>
                  <a:pt x="53987" y="1854433"/>
                  <a:pt x="46236" y="1845575"/>
                  <a:pt x="47896" y="1835609"/>
                </a:cubicBezTo>
                <a:cubicBezTo>
                  <a:pt x="49557" y="1826750"/>
                  <a:pt x="59524" y="1820106"/>
                  <a:pt x="70043" y="1821767"/>
                </a:cubicBezTo>
                <a:close/>
                <a:moveTo>
                  <a:pt x="254964" y="1821213"/>
                </a:moveTo>
                <a:cubicBezTo>
                  <a:pt x="265484" y="1822874"/>
                  <a:pt x="273234" y="1831732"/>
                  <a:pt x="271573" y="1841699"/>
                </a:cubicBezTo>
                <a:cubicBezTo>
                  <a:pt x="269912" y="1851111"/>
                  <a:pt x="259947" y="1857202"/>
                  <a:pt x="249427" y="1855541"/>
                </a:cubicBezTo>
                <a:cubicBezTo>
                  <a:pt x="238907" y="1853880"/>
                  <a:pt x="231157" y="1845021"/>
                  <a:pt x="232818" y="1835055"/>
                </a:cubicBezTo>
                <a:cubicBezTo>
                  <a:pt x="234479" y="1825642"/>
                  <a:pt x="244445" y="1819552"/>
                  <a:pt x="254964" y="1821213"/>
                </a:cubicBezTo>
                <a:close/>
                <a:moveTo>
                  <a:pt x="12248553" y="1820659"/>
                </a:moveTo>
                <a:cubicBezTo>
                  <a:pt x="12259627" y="1822320"/>
                  <a:pt x="12267379" y="1831732"/>
                  <a:pt x="12265718" y="1841699"/>
                </a:cubicBezTo>
                <a:cubicBezTo>
                  <a:pt x="12264056" y="1851665"/>
                  <a:pt x="12254090" y="1857755"/>
                  <a:pt x="12243016" y="1856094"/>
                </a:cubicBezTo>
                <a:cubicBezTo>
                  <a:pt x="12231943" y="1854433"/>
                  <a:pt x="12224192" y="1845021"/>
                  <a:pt x="12225853" y="1835055"/>
                </a:cubicBezTo>
                <a:cubicBezTo>
                  <a:pt x="12227513" y="1825088"/>
                  <a:pt x="12237480" y="1818998"/>
                  <a:pt x="12248553" y="1820659"/>
                </a:cubicBezTo>
                <a:close/>
                <a:moveTo>
                  <a:pt x="21290092" y="1820106"/>
                </a:moveTo>
                <a:cubicBezTo>
                  <a:pt x="21301166" y="1821767"/>
                  <a:pt x="21308918" y="1831179"/>
                  <a:pt x="21307258" y="1841145"/>
                </a:cubicBezTo>
                <a:cubicBezTo>
                  <a:pt x="21305594" y="1851112"/>
                  <a:pt x="21295630" y="1857202"/>
                  <a:pt x="21284554" y="1855541"/>
                </a:cubicBezTo>
                <a:cubicBezTo>
                  <a:pt x="21273482" y="1853880"/>
                  <a:pt x="21265730" y="1844468"/>
                  <a:pt x="21267392" y="1834501"/>
                </a:cubicBezTo>
                <a:cubicBezTo>
                  <a:pt x="21268498" y="1824535"/>
                  <a:pt x="21279018" y="1817891"/>
                  <a:pt x="21290092" y="1820106"/>
                </a:cubicBezTo>
                <a:close/>
                <a:moveTo>
                  <a:pt x="14884054" y="1818445"/>
                </a:moveTo>
                <a:cubicBezTo>
                  <a:pt x="14894575" y="1820106"/>
                  <a:pt x="14901772" y="1828964"/>
                  <a:pt x="14900112" y="1838377"/>
                </a:cubicBezTo>
                <a:cubicBezTo>
                  <a:pt x="14898450" y="1847790"/>
                  <a:pt x="14889038" y="1853880"/>
                  <a:pt x="14878518" y="1852219"/>
                </a:cubicBezTo>
                <a:cubicBezTo>
                  <a:pt x="14867998" y="1850558"/>
                  <a:pt x="14860800" y="1841699"/>
                  <a:pt x="14862461" y="1832287"/>
                </a:cubicBezTo>
                <a:cubicBezTo>
                  <a:pt x="14864123" y="1822874"/>
                  <a:pt x="14873535" y="1816784"/>
                  <a:pt x="14884054" y="1818445"/>
                </a:cubicBezTo>
                <a:close/>
                <a:moveTo>
                  <a:pt x="19558190" y="1817337"/>
                </a:moveTo>
                <a:cubicBezTo>
                  <a:pt x="19568158" y="1818998"/>
                  <a:pt x="19575356" y="1827857"/>
                  <a:pt x="19574250" y="1836716"/>
                </a:cubicBezTo>
                <a:lnTo>
                  <a:pt x="19570132" y="1842603"/>
                </a:lnTo>
                <a:lnTo>
                  <a:pt x="19570374" y="1842737"/>
                </a:lnTo>
                <a:cubicBezTo>
                  <a:pt x="19573558" y="1846682"/>
                  <a:pt x="19575080" y="1851665"/>
                  <a:pt x="19574250" y="1856648"/>
                </a:cubicBezTo>
                <a:cubicBezTo>
                  <a:pt x="19572586" y="1866614"/>
                  <a:pt x="19562068" y="1873258"/>
                  <a:pt x="19550440" y="1871597"/>
                </a:cubicBezTo>
                <a:cubicBezTo>
                  <a:pt x="19538814" y="1869936"/>
                  <a:pt x="19531062" y="1859970"/>
                  <a:pt x="19532722" y="1850004"/>
                </a:cubicBezTo>
                <a:lnTo>
                  <a:pt x="19540052" y="1839895"/>
                </a:lnTo>
                <a:lnTo>
                  <a:pt x="19537154" y="1830626"/>
                </a:lnTo>
                <a:cubicBezTo>
                  <a:pt x="19538814" y="1821767"/>
                  <a:pt x="19548226" y="1815676"/>
                  <a:pt x="19558190" y="1817337"/>
                </a:cubicBezTo>
                <a:close/>
                <a:moveTo>
                  <a:pt x="12646648" y="1817337"/>
                </a:moveTo>
                <a:cubicBezTo>
                  <a:pt x="12657167" y="1818998"/>
                  <a:pt x="12664365" y="1827857"/>
                  <a:pt x="12662704" y="1837269"/>
                </a:cubicBezTo>
                <a:cubicBezTo>
                  <a:pt x="12661042" y="1846681"/>
                  <a:pt x="12651630" y="1852772"/>
                  <a:pt x="12641111" y="1851111"/>
                </a:cubicBezTo>
                <a:cubicBezTo>
                  <a:pt x="12630590" y="1849450"/>
                  <a:pt x="12623392" y="1840591"/>
                  <a:pt x="12625053" y="1831179"/>
                </a:cubicBezTo>
                <a:cubicBezTo>
                  <a:pt x="12626715" y="1821766"/>
                  <a:pt x="12636681" y="1815676"/>
                  <a:pt x="12646648" y="1817337"/>
                </a:cubicBezTo>
                <a:close/>
                <a:moveTo>
                  <a:pt x="6492890" y="1815122"/>
                </a:moveTo>
                <a:cubicBezTo>
                  <a:pt x="6505067" y="1817337"/>
                  <a:pt x="6513929" y="1827303"/>
                  <a:pt x="6512268" y="1838377"/>
                </a:cubicBezTo>
                <a:cubicBezTo>
                  <a:pt x="6510598" y="1849450"/>
                  <a:pt x="6498979" y="1856648"/>
                  <a:pt x="6486799" y="1854433"/>
                </a:cubicBezTo>
                <a:cubicBezTo>
                  <a:pt x="6474607" y="1852219"/>
                  <a:pt x="6465747" y="1842253"/>
                  <a:pt x="6467405" y="1831179"/>
                </a:cubicBezTo>
                <a:cubicBezTo>
                  <a:pt x="6469615" y="1820659"/>
                  <a:pt x="6480707" y="1813461"/>
                  <a:pt x="6492890" y="1815122"/>
                </a:cubicBezTo>
                <a:close/>
                <a:moveTo>
                  <a:pt x="18227707" y="1814015"/>
                </a:moveTo>
                <a:cubicBezTo>
                  <a:pt x="18239333" y="1815676"/>
                  <a:pt x="18247639" y="1825642"/>
                  <a:pt x="18245977" y="1836162"/>
                </a:cubicBezTo>
                <a:cubicBezTo>
                  <a:pt x="18244317" y="1846682"/>
                  <a:pt x="18233797" y="1853326"/>
                  <a:pt x="18222170" y="1851665"/>
                </a:cubicBezTo>
                <a:cubicBezTo>
                  <a:pt x="18210543" y="1850004"/>
                  <a:pt x="18202237" y="1840037"/>
                  <a:pt x="18203899" y="1829518"/>
                </a:cubicBezTo>
                <a:cubicBezTo>
                  <a:pt x="18205006" y="1818998"/>
                  <a:pt x="18216079" y="1812354"/>
                  <a:pt x="18227707" y="1814015"/>
                </a:cubicBezTo>
                <a:close/>
                <a:moveTo>
                  <a:pt x="2144670" y="1812908"/>
                </a:moveTo>
                <a:cubicBezTo>
                  <a:pt x="2155190" y="1814569"/>
                  <a:pt x="2162387" y="1823427"/>
                  <a:pt x="2160726" y="1832286"/>
                </a:cubicBezTo>
                <a:cubicBezTo>
                  <a:pt x="2159065" y="1841699"/>
                  <a:pt x="2149654" y="1847789"/>
                  <a:pt x="2139133" y="1846128"/>
                </a:cubicBezTo>
                <a:cubicBezTo>
                  <a:pt x="2128614" y="1844467"/>
                  <a:pt x="2121417" y="1835608"/>
                  <a:pt x="2123077" y="1826750"/>
                </a:cubicBezTo>
                <a:cubicBezTo>
                  <a:pt x="2124738" y="1817337"/>
                  <a:pt x="2134151" y="1811247"/>
                  <a:pt x="2144670" y="1812908"/>
                </a:cubicBezTo>
                <a:close/>
                <a:moveTo>
                  <a:pt x="17206727" y="1811247"/>
                </a:moveTo>
                <a:cubicBezTo>
                  <a:pt x="17217801" y="1812908"/>
                  <a:pt x="17225553" y="1822320"/>
                  <a:pt x="17223892" y="1832286"/>
                </a:cubicBezTo>
                <a:cubicBezTo>
                  <a:pt x="17222231" y="1842253"/>
                  <a:pt x="17212264" y="1848897"/>
                  <a:pt x="17200638" y="1846682"/>
                </a:cubicBezTo>
                <a:cubicBezTo>
                  <a:pt x="17189564" y="1845021"/>
                  <a:pt x="17181812" y="1835608"/>
                  <a:pt x="17183473" y="1825642"/>
                </a:cubicBezTo>
                <a:cubicBezTo>
                  <a:pt x="17185687" y="1815676"/>
                  <a:pt x="17195654" y="1809032"/>
                  <a:pt x="17206727" y="1811247"/>
                </a:cubicBezTo>
                <a:close/>
                <a:moveTo>
                  <a:pt x="13188142" y="1811246"/>
                </a:moveTo>
                <a:cubicBezTo>
                  <a:pt x="13198109" y="1812907"/>
                  <a:pt x="13205307" y="1821213"/>
                  <a:pt x="13203646" y="1830071"/>
                </a:cubicBezTo>
                <a:cubicBezTo>
                  <a:pt x="13201984" y="1838930"/>
                  <a:pt x="13193126" y="1845021"/>
                  <a:pt x="13182606" y="1843360"/>
                </a:cubicBezTo>
                <a:cubicBezTo>
                  <a:pt x="13172086" y="1841699"/>
                  <a:pt x="13165443" y="1833393"/>
                  <a:pt x="13167104" y="1824535"/>
                </a:cubicBezTo>
                <a:cubicBezTo>
                  <a:pt x="13168764" y="1815676"/>
                  <a:pt x="13178177" y="1810139"/>
                  <a:pt x="13188142" y="1811246"/>
                </a:cubicBezTo>
                <a:close/>
                <a:moveTo>
                  <a:pt x="19069296" y="1809585"/>
                </a:moveTo>
                <a:cubicBezTo>
                  <a:pt x="19080922" y="1811246"/>
                  <a:pt x="19089228" y="1821213"/>
                  <a:pt x="19087566" y="1831732"/>
                </a:cubicBezTo>
                <a:cubicBezTo>
                  <a:pt x="19085906" y="1842252"/>
                  <a:pt x="19075386" y="1848896"/>
                  <a:pt x="19063758" y="1847235"/>
                </a:cubicBezTo>
                <a:cubicBezTo>
                  <a:pt x="19052132" y="1845574"/>
                  <a:pt x="19043826" y="1835608"/>
                  <a:pt x="19045488" y="1825088"/>
                </a:cubicBezTo>
                <a:cubicBezTo>
                  <a:pt x="19046594" y="1814569"/>
                  <a:pt x="19057668" y="1807371"/>
                  <a:pt x="19069296" y="1809585"/>
                </a:cubicBezTo>
                <a:close/>
                <a:moveTo>
                  <a:pt x="8425581" y="1809585"/>
                </a:moveTo>
                <a:cubicBezTo>
                  <a:pt x="8436105" y="1811247"/>
                  <a:pt x="8443299" y="1820105"/>
                  <a:pt x="8441641" y="1828964"/>
                </a:cubicBezTo>
                <a:cubicBezTo>
                  <a:pt x="8439980" y="1837823"/>
                  <a:pt x="8430561" y="1843913"/>
                  <a:pt x="8420596" y="1842252"/>
                </a:cubicBezTo>
                <a:cubicBezTo>
                  <a:pt x="8410080" y="1840591"/>
                  <a:pt x="8402879" y="1831732"/>
                  <a:pt x="8404539" y="1822874"/>
                </a:cubicBezTo>
                <a:cubicBezTo>
                  <a:pt x="8405644" y="1814015"/>
                  <a:pt x="8415617" y="1807924"/>
                  <a:pt x="8425581" y="1809585"/>
                </a:cubicBezTo>
                <a:close/>
                <a:moveTo>
                  <a:pt x="9459355" y="1809032"/>
                </a:moveTo>
                <a:cubicBezTo>
                  <a:pt x="9469877" y="1810693"/>
                  <a:pt x="9477075" y="1819552"/>
                  <a:pt x="9475968" y="1828964"/>
                </a:cubicBezTo>
                <a:cubicBezTo>
                  <a:pt x="9474306" y="1838376"/>
                  <a:pt x="9464894" y="1844467"/>
                  <a:pt x="9454373" y="1842806"/>
                </a:cubicBezTo>
                <a:cubicBezTo>
                  <a:pt x="9443852" y="1841145"/>
                  <a:pt x="9436654" y="1832286"/>
                  <a:pt x="9437761" y="1822874"/>
                </a:cubicBezTo>
                <a:cubicBezTo>
                  <a:pt x="9438867" y="1813461"/>
                  <a:pt x="9448835" y="1807371"/>
                  <a:pt x="9459355" y="1809032"/>
                </a:cubicBezTo>
                <a:close/>
                <a:moveTo>
                  <a:pt x="11078081" y="1808478"/>
                </a:moveTo>
                <a:cubicBezTo>
                  <a:pt x="11089155" y="1810139"/>
                  <a:pt x="11096906" y="1819551"/>
                  <a:pt x="11095245" y="1829517"/>
                </a:cubicBezTo>
                <a:cubicBezTo>
                  <a:pt x="11093584" y="1839484"/>
                  <a:pt x="11083618" y="1845574"/>
                  <a:pt x="11072545" y="1843913"/>
                </a:cubicBezTo>
                <a:cubicBezTo>
                  <a:pt x="11061471" y="1842252"/>
                  <a:pt x="11053719" y="1832839"/>
                  <a:pt x="11055380" y="1822873"/>
                </a:cubicBezTo>
                <a:cubicBezTo>
                  <a:pt x="11057041" y="1812907"/>
                  <a:pt x="11067008" y="1806263"/>
                  <a:pt x="11078081" y="1808478"/>
                </a:cubicBezTo>
                <a:close/>
                <a:moveTo>
                  <a:pt x="4178724" y="1806817"/>
                </a:moveTo>
                <a:cubicBezTo>
                  <a:pt x="4189244" y="1808478"/>
                  <a:pt x="4196995" y="1817890"/>
                  <a:pt x="4195334" y="1827303"/>
                </a:cubicBezTo>
                <a:cubicBezTo>
                  <a:pt x="4193673" y="1836716"/>
                  <a:pt x="4183708" y="1843360"/>
                  <a:pt x="4173188" y="1841699"/>
                </a:cubicBezTo>
                <a:cubicBezTo>
                  <a:pt x="4162668" y="1840038"/>
                  <a:pt x="4154917" y="1830625"/>
                  <a:pt x="4156578" y="1821213"/>
                </a:cubicBezTo>
                <a:cubicBezTo>
                  <a:pt x="4157685" y="1811800"/>
                  <a:pt x="4167651" y="1805156"/>
                  <a:pt x="4178724" y="1806817"/>
                </a:cubicBezTo>
                <a:close/>
                <a:moveTo>
                  <a:pt x="20392582" y="1806264"/>
                </a:moveTo>
                <a:cubicBezTo>
                  <a:pt x="20403102" y="1807925"/>
                  <a:pt x="20410302" y="1816784"/>
                  <a:pt x="20409194" y="1826196"/>
                </a:cubicBezTo>
                <a:cubicBezTo>
                  <a:pt x="20407532" y="1835608"/>
                  <a:pt x="20398120" y="1841699"/>
                  <a:pt x="20387046" y="1840038"/>
                </a:cubicBezTo>
                <a:cubicBezTo>
                  <a:pt x="20375974" y="1838377"/>
                  <a:pt x="20369328" y="1829518"/>
                  <a:pt x="20370436" y="1820106"/>
                </a:cubicBezTo>
                <a:cubicBezTo>
                  <a:pt x="20371542" y="1810693"/>
                  <a:pt x="20381510" y="1804603"/>
                  <a:pt x="20392582" y="1806264"/>
                </a:cubicBezTo>
                <a:close/>
                <a:moveTo>
                  <a:pt x="20062590" y="1806264"/>
                </a:moveTo>
                <a:cubicBezTo>
                  <a:pt x="20073110" y="1807925"/>
                  <a:pt x="20080310" y="1816784"/>
                  <a:pt x="20078646" y="1826196"/>
                </a:cubicBezTo>
                <a:cubicBezTo>
                  <a:pt x="20076986" y="1835608"/>
                  <a:pt x="20067574" y="1841699"/>
                  <a:pt x="20057054" y="1840038"/>
                </a:cubicBezTo>
                <a:cubicBezTo>
                  <a:pt x="20046534" y="1838377"/>
                  <a:pt x="20039338" y="1829518"/>
                  <a:pt x="20040998" y="1820106"/>
                </a:cubicBezTo>
                <a:cubicBezTo>
                  <a:pt x="20042658" y="1810693"/>
                  <a:pt x="20052072" y="1804603"/>
                  <a:pt x="20062590" y="1806264"/>
                </a:cubicBezTo>
                <a:close/>
                <a:moveTo>
                  <a:pt x="4988562" y="1805156"/>
                </a:moveTo>
                <a:cubicBezTo>
                  <a:pt x="5000747" y="1807371"/>
                  <a:pt x="5009607" y="1817337"/>
                  <a:pt x="5007392" y="1828411"/>
                </a:cubicBezTo>
                <a:cubicBezTo>
                  <a:pt x="5006285" y="1833948"/>
                  <a:pt x="5002962" y="1838515"/>
                  <a:pt x="4998393" y="1841422"/>
                </a:cubicBezTo>
                <a:lnTo>
                  <a:pt x="4986690" y="1843585"/>
                </a:lnTo>
                <a:lnTo>
                  <a:pt x="4988174" y="1848897"/>
                </a:lnTo>
                <a:cubicBezTo>
                  <a:pt x="4986513" y="1858863"/>
                  <a:pt x="4976543" y="1864953"/>
                  <a:pt x="4965464" y="1863292"/>
                </a:cubicBezTo>
                <a:cubicBezTo>
                  <a:pt x="4954385" y="1861631"/>
                  <a:pt x="4946631" y="1852219"/>
                  <a:pt x="4948291" y="1842253"/>
                </a:cubicBezTo>
                <a:cubicBezTo>
                  <a:pt x="4949122" y="1837270"/>
                  <a:pt x="4952031" y="1833255"/>
                  <a:pt x="4956117" y="1830695"/>
                </a:cubicBezTo>
                <a:lnTo>
                  <a:pt x="4965168" y="1828969"/>
                </a:lnTo>
                <a:lnTo>
                  <a:pt x="4963083" y="1821213"/>
                </a:lnTo>
                <a:cubicBezTo>
                  <a:pt x="4964746" y="1810139"/>
                  <a:pt x="4976377" y="1802942"/>
                  <a:pt x="4988562" y="1805156"/>
                </a:cubicBezTo>
                <a:close/>
                <a:moveTo>
                  <a:pt x="19310146" y="1804049"/>
                </a:moveTo>
                <a:cubicBezTo>
                  <a:pt x="19320666" y="1805710"/>
                  <a:pt x="19327862" y="1814569"/>
                  <a:pt x="19326202" y="1823981"/>
                </a:cubicBezTo>
                <a:cubicBezTo>
                  <a:pt x="19324540" y="1833394"/>
                  <a:pt x="19315128" y="1839484"/>
                  <a:pt x="19304610" y="1837823"/>
                </a:cubicBezTo>
                <a:lnTo>
                  <a:pt x="19296784" y="1833437"/>
                </a:lnTo>
                <a:lnTo>
                  <a:pt x="19297410" y="1835609"/>
                </a:lnTo>
                <a:cubicBezTo>
                  <a:pt x="19295750" y="1846129"/>
                  <a:pt x="19285230" y="1852773"/>
                  <a:pt x="19273602" y="1851112"/>
                </a:cubicBezTo>
                <a:cubicBezTo>
                  <a:pt x="19261974" y="1849451"/>
                  <a:pt x="19253670" y="1839485"/>
                  <a:pt x="19255330" y="1828965"/>
                </a:cubicBezTo>
                <a:cubicBezTo>
                  <a:pt x="19256438" y="1818445"/>
                  <a:pt x="19267510" y="1811801"/>
                  <a:pt x="19279138" y="1813462"/>
                </a:cubicBezTo>
                <a:lnTo>
                  <a:pt x="19288782" y="1818757"/>
                </a:lnTo>
                <a:lnTo>
                  <a:pt x="19288550" y="1817891"/>
                </a:lnTo>
                <a:cubicBezTo>
                  <a:pt x="19290214" y="1808478"/>
                  <a:pt x="19299626" y="1802388"/>
                  <a:pt x="19310146" y="1804049"/>
                </a:cubicBezTo>
                <a:close/>
                <a:moveTo>
                  <a:pt x="18859452" y="1804049"/>
                </a:moveTo>
                <a:cubicBezTo>
                  <a:pt x="18871080" y="1805710"/>
                  <a:pt x="18879385" y="1815676"/>
                  <a:pt x="18877723" y="1826196"/>
                </a:cubicBezTo>
                <a:cubicBezTo>
                  <a:pt x="18876062" y="1836716"/>
                  <a:pt x="18865543" y="1843360"/>
                  <a:pt x="18853915" y="1841699"/>
                </a:cubicBezTo>
                <a:cubicBezTo>
                  <a:pt x="18842289" y="1840038"/>
                  <a:pt x="18833983" y="1830072"/>
                  <a:pt x="18835643" y="1819552"/>
                </a:cubicBezTo>
                <a:cubicBezTo>
                  <a:pt x="18837305" y="1809032"/>
                  <a:pt x="18847825" y="1802388"/>
                  <a:pt x="18859452" y="1804049"/>
                </a:cubicBezTo>
                <a:close/>
                <a:moveTo>
                  <a:pt x="13010413" y="1803495"/>
                </a:moveTo>
                <a:cubicBezTo>
                  <a:pt x="13020379" y="1805156"/>
                  <a:pt x="13027576" y="1813462"/>
                  <a:pt x="13025916" y="1822320"/>
                </a:cubicBezTo>
                <a:cubicBezTo>
                  <a:pt x="13024255" y="1831179"/>
                  <a:pt x="13015395" y="1837270"/>
                  <a:pt x="13004876" y="1835609"/>
                </a:cubicBezTo>
                <a:cubicBezTo>
                  <a:pt x="12994910" y="1833948"/>
                  <a:pt x="12987712" y="1825642"/>
                  <a:pt x="12989373" y="1816784"/>
                </a:cubicBezTo>
                <a:cubicBezTo>
                  <a:pt x="12991034" y="1807925"/>
                  <a:pt x="13000446" y="1802388"/>
                  <a:pt x="13010413" y="1803495"/>
                </a:cubicBezTo>
                <a:close/>
                <a:moveTo>
                  <a:pt x="19744920" y="1801681"/>
                </a:moveTo>
                <a:cubicBezTo>
                  <a:pt x="19755186" y="1803324"/>
                  <a:pt x="19762334" y="1811999"/>
                  <a:pt x="19760884" y="1821056"/>
                </a:cubicBezTo>
                <a:cubicBezTo>
                  <a:pt x="19759434" y="1830114"/>
                  <a:pt x="19749938" y="1836126"/>
                  <a:pt x="19739672" y="1834483"/>
                </a:cubicBezTo>
                <a:cubicBezTo>
                  <a:pt x="19729406" y="1832840"/>
                  <a:pt x="19722258" y="1824165"/>
                  <a:pt x="19723708" y="1815107"/>
                </a:cubicBezTo>
                <a:cubicBezTo>
                  <a:pt x="19725158" y="1806050"/>
                  <a:pt x="19734654" y="1800039"/>
                  <a:pt x="19744920" y="1801681"/>
                </a:cubicBezTo>
                <a:close/>
                <a:moveTo>
                  <a:pt x="19426970" y="1800173"/>
                </a:moveTo>
                <a:cubicBezTo>
                  <a:pt x="19438044" y="1801834"/>
                  <a:pt x="19445796" y="1811247"/>
                  <a:pt x="19444134" y="1821213"/>
                </a:cubicBezTo>
                <a:cubicBezTo>
                  <a:pt x="19442474" y="1831179"/>
                  <a:pt x="19431954" y="1837823"/>
                  <a:pt x="19420882" y="1836162"/>
                </a:cubicBezTo>
                <a:cubicBezTo>
                  <a:pt x="19409806" y="1834501"/>
                  <a:pt x="19402054" y="1825089"/>
                  <a:pt x="19403716" y="1815123"/>
                </a:cubicBezTo>
                <a:cubicBezTo>
                  <a:pt x="19405378" y="1805156"/>
                  <a:pt x="19415898" y="1797959"/>
                  <a:pt x="19426970" y="1800173"/>
                </a:cubicBezTo>
                <a:close/>
                <a:moveTo>
                  <a:pt x="18439765" y="1799620"/>
                </a:moveTo>
                <a:cubicBezTo>
                  <a:pt x="18451392" y="1801281"/>
                  <a:pt x="18459698" y="1811247"/>
                  <a:pt x="18458036" y="1821767"/>
                </a:cubicBezTo>
                <a:cubicBezTo>
                  <a:pt x="18456375" y="1832287"/>
                  <a:pt x="18445856" y="1838931"/>
                  <a:pt x="18434228" y="1837270"/>
                </a:cubicBezTo>
                <a:cubicBezTo>
                  <a:pt x="18422602" y="1835609"/>
                  <a:pt x="18414296" y="1825643"/>
                  <a:pt x="18415958" y="1815123"/>
                </a:cubicBezTo>
                <a:cubicBezTo>
                  <a:pt x="18417618" y="1804603"/>
                  <a:pt x="18428138" y="1797959"/>
                  <a:pt x="18439765" y="1799620"/>
                </a:cubicBezTo>
                <a:close/>
                <a:moveTo>
                  <a:pt x="18650162" y="1799065"/>
                </a:moveTo>
                <a:cubicBezTo>
                  <a:pt x="18661789" y="1800726"/>
                  <a:pt x="18670095" y="1810693"/>
                  <a:pt x="18668433" y="1821212"/>
                </a:cubicBezTo>
                <a:cubicBezTo>
                  <a:pt x="18666772" y="1831732"/>
                  <a:pt x="18656253" y="1838376"/>
                  <a:pt x="18644625" y="1836715"/>
                </a:cubicBezTo>
                <a:cubicBezTo>
                  <a:pt x="18632999" y="1835054"/>
                  <a:pt x="18624693" y="1825088"/>
                  <a:pt x="18626355" y="1814568"/>
                </a:cubicBezTo>
                <a:cubicBezTo>
                  <a:pt x="18627462" y="1804048"/>
                  <a:pt x="18638535" y="1796851"/>
                  <a:pt x="18650162" y="1799065"/>
                </a:cubicBezTo>
                <a:close/>
                <a:moveTo>
                  <a:pt x="1429680" y="1796600"/>
                </a:moveTo>
                <a:cubicBezTo>
                  <a:pt x="1439946" y="1798243"/>
                  <a:pt x="1447093" y="1806917"/>
                  <a:pt x="1445644" y="1815975"/>
                </a:cubicBezTo>
                <a:cubicBezTo>
                  <a:pt x="1444194" y="1825034"/>
                  <a:pt x="1434697" y="1831045"/>
                  <a:pt x="1424431" y="1829402"/>
                </a:cubicBezTo>
                <a:cubicBezTo>
                  <a:pt x="1414166" y="1827759"/>
                  <a:pt x="1407019" y="1819085"/>
                  <a:pt x="1408469" y="1810026"/>
                </a:cubicBezTo>
                <a:cubicBezTo>
                  <a:pt x="1409918" y="1800968"/>
                  <a:pt x="1419415" y="1794958"/>
                  <a:pt x="1429680" y="1796600"/>
                </a:cubicBezTo>
                <a:close/>
                <a:moveTo>
                  <a:pt x="13370303" y="1795190"/>
                </a:moveTo>
                <a:cubicBezTo>
                  <a:pt x="13380269" y="1796851"/>
                  <a:pt x="13387466" y="1805157"/>
                  <a:pt x="13385806" y="1814015"/>
                </a:cubicBezTo>
                <a:cubicBezTo>
                  <a:pt x="13384145" y="1822874"/>
                  <a:pt x="13375285" y="1828965"/>
                  <a:pt x="13364766" y="1827304"/>
                </a:cubicBezTo>
                <a:cubicBezTo>
                  <a:pt x="13354800" y="1825643"/>
                  <a:pt x="13347602" y="1817338"/>
                  <a:pt x="13349263" y="1808479"/>
                </a:cubicBezTo>
                <a:cubicBezTo>
                  <a:pt x="13350924" y="1799620"/>
                  <a:pt x="13360336" y="1793529"/>
                  <a:pt x="13370303" y="1795190"/>
                </a:cubicBezTo>
                <a:close/>
                <a:moveTo>
                  <a:pt x="14139359" y="1793529"/>
                </a:moveTo>
                <a:cubicBezTo>
                  <a:pt x="14149880" y="1795190"/>
                  <a:pt x="14157077" y="1804048"/>
                  <a:pt x="14155417" y="1813461"/>
                </a:cubicBezTo>
                <a:cubicBezTo>
                  <a:pt x="14153755" y="1822874"/>
                  <a:pt x="14144343" y="1828964"/>
                  <a:pt x="14133823" y="1827303"/>
                </a:cubicBezTo>
                <a:cubicBezTo>
                  <a:pt x="14123303" y="1825642"/>
                  <a:pt x="14116105" y="1816783"/>
                  <a:pt x="14117766" y="1807371"/>
                </a:cubicBezTo>
                <a:cubicBezTo>
                  <a:pt x="14119428" y="1797958"/>
                  <a:pt x="14129393" y="1791868"/>
                  <a:pt x="14139359" y="1793529"/>
                </a:cubicBezTo>
                <a:close/>
                <a:moveTo>
                  <a:pt x="7595374" y="1793529"/>
                </a:moveTo>
                <a:cubicBezTo>
                  <a:pt x="7606456" y="1795190"/>
                  <a:pt x="7614756" y="1805157"/>
                  <a:pt x="7613104" y="1815123"/>
                </a:cubicBezTo>
                <a:cubicBezTo>
                  <a:pt x="7611435" y="1825089"/>
                  <a:pt x="7600912" y="1831733"/>
                  <a:pt x="7589840" y="1830072"/>
                </a:cubicBezTo>
                <a:cubicBezTo>
                  <a:pt x="7578765" y="1828411"/>
                  <a:pt x="7570456" y="1818445"/>
                  <a:pt x="7572119" y="1808479"/>
                </a:cubicBezTo>
                <a:cubicBezTo>
                  <a:pt x="7573227" y="1798512"/>
                  <a:pt x="7583752" y="1791868"/>
                  <a:pt x="7595374" y="1793529"/>
                </a:cubicBezTo>
                <a:close/>
                <a:moveTo>
                  <a:pt x="13747910" y="1792975"/>
                </a:moveTo>
                <a:cubicBezTo>
                  <a:pt x="13758429" y="1794636"/>
                  <a:pt x="13765075" y="1803495"/>
                  <a:pt x="13763966" y="1812353"/>
                </a:cubicBezTo>
                <a:cubicBezTo>
                  <a:pt x="13762306" y="1821212"/>
                  <a:pt x="13752893" y="1827303"/>
                  <a:pt x="13742927" y="1825642"/>
                </a:cubicBezTo>
                <a:cubicBezTo>
                  <a:pt x="13732407" y="1823981"/>
                  <a:pt x="13725763" y="1815122"/>
                  <a:pt x="13726870" y="1806263"/>
                </a:cubicBezTo>
                <a:cubicBezTo>
                  <a:pt x="13727977" y="1796851"/>
                  <a:pt x="13737391" y="1791314"/>
                  <a:pt x="13747910" y="1792975"/>
                </a:cubicBezTo>
                <a:close/>
                <a:moveTo>
                  <a:pt x="2316263" y="1791868"/>
                </a:moveTo>
                <a:cubicBezTo>
                  <a:pt x="2326783" y="1793529"/>
                  <a:pt x="2333980" y="1802388"/>
                  <a:pt x="2332872" y="1811800"/>
                </a:cubicBezTo>
                <a:cubicBezTo>
                  <a:pt x="2332042" y="1816506"/>
                  <a:pt x="2329274" y="1820382"/>
                  <a:pt x="2325399" y="1822873"/>
                </a:cubicBezTo>
                <a:lnTo>
                  <a:pt x="2318585" y="1824210"/>
                </a:lnTo>
                <a:lnTo>
                  <a:pt x="2318992" y="1825642"/>
                </a:lnTo>
                <a:cubicBezTo>
                  <a:pt x="2318161" y="1830348"/>
                  <a:pt x="2315255" y="1834362"/>
                  <a:pt x="2311241" y="1836992"/>
                </a:cubicBezTo>
                <a:lnTo>
                  <a:pt x="2304943" y="1838325"/>
                </a:lnTo>
                <a:lnTo>
                  <a:pt x="2305112" y="1838931"/>
                </a:lnTo>
                <a:cubicBezTo>
                  <a:pt x="2303452" y="1848897"/>
                  <a:pt x="2293486" y="1854987"/>
                  <a:pt x="2282412" y="1853326"/>
                </a:cubicBezTo>
                <a:cubicBezTo>
                  <a:pt x="2271339" y="1851665"/>
                  <a:pt x="2263588" y="1842253"/>
                  <a:pt x="2265249" y="1832286"/>
                </a:cubicBezTo>
                <a:cubicBezTo>
                  <a:pt x="2266079" y="1827303"/>
                  <a:pt x="2268986" y="1823150"/>
                  <a:pt x="2273069" y="1820521"/>
                </a:cubicBezTo>
                <a:lnTo>
                  <a:pt x="2280454" y="1819216"/>
                </a:lnTo>
                <a:lnTo>
                  <a:pt x="2287572" y="1808201"/>
                </a:lnTo>
                <a:lnTo>
                  <a:pt x="2294967" y="1806681"/>
                </a:lnTo>
                <a:lnTo>
                  <a:pt x="2294669" y="1805710"/>
                </a:lnTo>
                <a:cubicBezTo>
                  <a:pt x="2295778" y="1796297"/>
                  <a:pt x="2305744" y="1790207"/>
                  <a:pt x="2316263" y="1791868"/>
                </a:cubicBezTo>
                <a:close/>
                <a:moveTo>
                  <a:pt x="855722" y="1791315"/>
                </a:moveTo>
                <a:cubicBezTo>
                  <a:pt x="866242" y="1792976"/>
                  <a:pt x="873439" y="1801834"/>
                  <a:pt x="871778" y="1811247"/>
                </a:cubicBezTo>
                <a:cubicBezTo>
                  <a:pt x="870117" y="1820659"/>
                  <a:pt x="860705" y="1826750"/>
                  <a:pt x="850185" y="1825089"/>
                </a:cubicBezTo>
                <a:cubicBezTo>
                  <a:pt x="839665" y="1823428"/>
                  <a:pt x="832468" y="1814569"/>
                  <a:pt x="834129" y="1805157"/>
                </a:cubicBezTo>
                <a:cubicBezTo>
                  <a:pt x="835237" y="1795744"/>
                  <a:pt x="845202" y="1789654"/>
                  <a:pt x="855722" y="1791315"/>
                </a:cubicBezTo>
                <a:close/>
                <a:moveTo>
                  <a:pt x="6281368" y="1790206"/>
                </a:moveTo>
                <a:cubicBezTo>
                  <a:pt x="6293549" y="1792421"/>
                  <a:pt x="6302408" y="1802387"/>
                  <a:pt x="6300194" y="1813461"/>
                </a:cubicBezTo>
                <a:cubicBezTo>
                  <a:pt x="6298530" y="1824534"/>
                  <a:pt x="6286905" y="1831732"/>
                  <a:pt x="6274723" y="1829517"/>
                </a:cubicBezTo>
                <a:cubicBezTo>
                  <a:pt x="6262543" y="1827303"/>
                  <a:pt x="6253686" y="1817337"/>
                  <a:pt x="6255897" y="1806263"/>
                </a:cubicBezTo>
                <a:cubicBezTo>
                  <a:pt x="6258116" y="1795190"/>
                  <a:pt x="6269186" y="1787992"/>
                  <a:pt x="6281368" y="1790206"/>
                </a:cubicBezTo>
                <a:close/>
                <a:moveTo>
                  <a:pt x="11275744" y="1789653"/>
                </a:moveTo>
                <a:cubicBezTo>
                  <a:pt x="11286817" y="1791314"/>
                  <a:pt x="11294569" y="1800727"/>
                  <a:pt x="11292908" y="1810693"/>
                </a:cubicBezTo>
                <a:cubicBezTo>
                  <a:pt x="11291247" y="1820659"/>
                  <a:pt x="11281281" y="1826749"/>
                  <a:pt x="11270207" y="1825088"/>
                </a:cubicBezTo>
                <a:cubicBezTo>
                  <a:pt x="11259134" y="1823427"/>
                  <a:pt x="11251382" y="1814015"/>
                  <a:pt x="11253043" y="1804048"/>
                </a:cubicBezTo>
                <a:cubicBezTo>
                  <a:pt x="11254704" y="1794636"/>
                  <a:pt x="11265224" y="1787992"/>
                  <a:pt x="11275744" y="1789653"/>
                </a:cubicBezTo>
                <a:close/>
                <a:moveTo>
                  <a:pt x="14701835" y="1789456"/>
                </a:moveTo>
                <a:cubicBezTo>
                  <a:pt x="14712404" y="1791149"/>
                  <a:pt x="14719756" y="1800109"/>
                  <a:pt x="14718257" y="1809469"/>
                </a:cubicBezTo>
                <a:cubicBezTo>
                  <a:pt x="14716758" y="1818829"/>
                  <a:pt x="14706976" y="1825046"/>
                  <a:pt x="14696408" y="1823354"/>
                </a:cubicBezTo>
                <a:cubicBezTo>
                  <a:pt x="14685840" y="1821662"/>
                  <a:pt x="14678488" y="1812702"/>
                  <a:pt x="14679987" y="1803342"/>
                </a:cubicBezTo>
                <a:cubicBezTo>
                  <a:pt x="14681486" y="1793981"/>
                  <a:pt x="14691268" y="1787764"/>
                  <a:pt x="14701835" y="1789456"/>
                </a:cubicBezTo>
                <a:close/>
                <a:moveTo>
                  <a:pt x="8163631" y="1789100"/>
                </a:moveTo>
                <a:cubicBezTo>
                  <a:pt x="8174153" y="1790761"/>
                  <a:pt x="8181347" y="1799620"/>
                  <a:pt x="8179691" y="1809032"/>
                </a:cubicBezTo>
                <a:cubicBezTo>
                  <a:pt x="8178028" y="1818444"/>
                  <a:pt x="8168619" y="1824535"/>
                  <a:pt x="8158097" y="1822874"/>
                </a:cubicBezTo>
                <a:cubicBezTo>
                  <a:pt x="8147581" y="1821213"/>
                  <a:pt x="8140383" y="1812354"/>
                  <a:pt x="8142040" y="1802942"/>
                </a:cubicBezTo>
                <a:cubicBezTo>
                  <a:pt x="8143700" y="1793529"/>
                  <a:pt x="8153107" y="1787439"/>
                  <a:pt x="8163631" y="1789100"/>
                </a:cubicBezTo>
                <a:close/>
                <a:moveTo>
                  <a:pt x="9157616" y="1788546"/>
                </a:moveTo>
                <a:cubicBezTo>
                  <a:pt x="9168135" y="1790207"/>
                  <a:pt x="9175335" y="1799065"/>
                  <a:pt x="9173673" y="1807924"/>
                </a:cubicBezTo>
                <a:cubicBezTo>
                  <a:pt x="9172012" y="1817337"/>
                  <a:pt x="9162598" y="1822874"/>
                  <a:pt x="9152078" y="1821766"/>
                </a:cubicBezTo>
                <a:cubicBezTo>
                  <a:pt x="9141558" y="1820105"/>
                  <a:pt x="9134358" y="1811246"/>
                  <a:pt x="9136019" y="1802388"/>
                </a:cubicBezTo>
                <a:cubicBezTo>
                  <a:pt x="9137681" y="1792975"/>
                  <a:pt x="9147094" y="1786885"/>
                  <a:pt x="9157616" y="1788546"/>
                </a:cubicBezTo>
                <a:close/>
                <a:moveTo>
                  <a:pt x="10160332" y="1787992"/>
                </a:moveTo>
                <a:cubicBezTo>
                  <a:pt x="10170852" y="1789653"/>
                  <a:pt x="10178604" y="1799066"/>
                  <a:pt x="10176943" y="1808478"/>
                </a:cubicBezTo>
                <a:cubicBezTo>
                  <a:pt x="10175281" y="1817890"/>
                  <a:pt x="10165315" y="1824535"/>
                  <a:pt x="10154794" y="1822874"/>
                </a:cubicBezTo>
                <a:cubicBezTo>
                  <a:pt x="10144272" y="1821213"/>
                  <a:pt x="10136519" y="1811800"/>
                  <a:pt x="10138181" y="1802388"/>
                </a:cubicBezTo>
                <a:cubicBezTo>
                  <a:pt x="10139290" y="1792975"/>
                  <a:pt x="10149257" y="1786331"/>
                  <a:pt x="10160332" y="1787992"/>
                </a:cubicBezTo>
                <a:close/>
                <a:moveTo>
                  <a:pt x="12461167" y="1787439"/>
                </a:moveTo>
                <a:cubicBezTo>
                  <a:pt x="12471686" y="1789100"/>
                  <a:pt x="12478884" y="1797959"/>
                  <a:pt x="12477777" y="1807371"/>
                </a:cubicBezTo>
                <a:cubicBezTo>
                  <a:pt x="12476116" y="1816784"/>
                  <a:pt x="12466703" y="1822874"/>
                  <a:pt x="12455630" y="1821213"/>
                </a:cubicBezTo>
                <a:cubicBezTo>
                  <a:pt x="12445109" y="1819552"/>
                  <a:pt x="12437911" y="1810693"/>
                  <a:pt x="12439019" y="1801281"/>
                </a:cubicBezTo>
                <a:cubicBezTo>
                  <a:pt x="12440679" y="1791868"/>
                  <a:pt x="12450093" y="1785778"/>
                  <a:pt x="12461167" y="1787439"/>
                </a:cubicBezTo>
                <a:close/>
                <a:moveTo>
                  <a:pt x="16927674" y="1787438"/>
                </a:moveTo>
                <a:cubicBezTo>
                  <a:pt x="16938748" y="1789099"/>
                  <a:pt x="16945946" y="1798511"/>
                  <a:pt x="16944837" y="1807924"/>
                </a:cubicBezTo>
                <a:cubicBezTo>
                  <a:pt x="16943178" y="1817337"/>
                  <a:pt x="16933211" y="1823981"/>
                  <a:pt x="16922138" y="1822320"/>
                </a:cubicBezTo>
                <a:cubicBezTo>
                  <a:pt x="16911064" y="1820659"/>
                  <a:pt x="16903866" y="1811246"/>
                  <a:pt x="16904973" y="1801834"/>
                </a:cubicBezTo>
                <a:cubicBezTo>
                  <a:pt x="16906634" y="1792421"/>
                  <a:pt x="16916601" y="1785777"/>
                  <a:pt x="16927674" y="1787438"/>
                </a:cubicBezTo>
                <a:close/>
                <a:moveTo>
                  <a:pt x="3248545" y="1780241"/>
                </a:moveTo>
                <a:cubicBezTo>
                  <a:pt x="3259618" y="1781902"/>
                  <a:pt x="3267370" y="1791315"/>
                  <a:pt x="3265708" y="1801281"/>
                </a:cubicBezTo>
                <a:cubicBezTo>
                  <a:pt x="3264047" y="1811247"/>
                  <a:pt x="3254081" y="1817337"/>
                  <a:pt x="3243008" y="1815676"/>
                </a:cubicBezTo>
                <a:cubicBezTo>
                  <a:pt x="3231936" y="1814015"/>
                  <a:pt x="3224184" y="1804603"/>
                  <a:pt x="3225844" y="1794637"/>
                </a:cubicBezTo>
                <a:cubicBezTo>
                  <a:pt x="3227505" y="1785224"/>
                  <a:pt x="3237471" y="1778580"/>
                  <a:pt x="3248545" y="1780241"/>
                </a:cubicBezTo>
                <a:close/>
                <a:moveTo>
                  <a:pt x="12059418" y="1780076"/>
                </a:moveTo>
                <a:cubicBezTo>
                  <a:pt x="12070287" y="1781817"/>
                  <a:pt x="12077845" y="1791060"/>
                  <a:pt x="12076298" y="1800722"/>
                </a:cubicBezTo>
                <a:cubicBezTo>
                  <a:pt x="12074751" y="1810384"/>
                  <a:pt x="12064685" y="1816805"/>
                  <a:pt x="12053815" y="1815065"/>
                </a:cubicBezTo>
                <a:cubicBezTo>
                  <a:pt x="12042946" y="1813324"/>
                  <a:pt x="12035388" y="1804081"/>
                  <a:pt x="12036935" y="1794419"/>
                </a:cubicBezTo>
                <a:cubicBezTo>
                  <a:pt x="12038482" y="1784757"/>
                  <a:pt x="12048548" y="1778336"/>
                  <a:pt x="12059418" y="1780076"/>
                </a:cubicBezTo>
                <a:close/>
                <a:moveTo>
                  <a:pt x="19358868" y="1779687"/>
                </a:moveTo>
                <a:cubicBezTo>
                  <a:pt x="19364682" y="1780517"/>
                  <a:pt x="19369526" y="1783425"/>
                  <a:pt x="19372710" y="1787370"/>
                </a:cubicBezTo>
                <a:lnTo>
                  <a:pt x="19376146" y="1799703"/>
                </a:lnTo>
                <a:lnTo>
                  <a:pt x="19376586" y="1799619"/>
                </a:lnTo>
                <a:cubicBezTo>
                  <a:pt x="19386550" y="1801280"/>
                  <a:pt x="19393750" y="1810139"/>
                  <a:pt x="19392642" y="1818998"/>
                </a:cubicBezTo>
                <a:cubicBezTo>
                  <a:pt x="19391812" y="1823427"/>
                  <a:pt x="19389044" y="1827165"/>
                  <a:pt x="19385238" y="1829587"/>
                </a:cubicBezTo>
                <a:lnTo>
                  <a:pt x="19378648" y="1830891"/>
                </a:lnTo>
                <a:lnTo>
                  <a:pt x="19380462" y="1837269"/>
                </a:lnTo>
                <a:cubicBezTo>
                  <a:pt x="19378802" y="1846681"/>
                  <a:pt x="19368834" y="1853326"/>
                  <a:pt x="19358314" y="1851665"/>
                </a:cubicBezTo>
                <a:cubicBezTo>
                  <a:pt x="19347794" y="1850004"/>
                  <a:pt x="19340042" y="1840591"/>
                  <a:pt x="19341706" y="1831179"/>
                </a:cubicBezTo>
                <a:cubicBezTo>
                  <a:pt x="19342536" y="1826196"/>
                  <a:pt x="19345442" y="1822181"/>
                  <a:pt x="19349456" y="1819620"/>
                </a:cubicBezTo>
                <a:lnTo>
                  <a:pt x="19357170" y="1818100"/>
                </a:lnTo>
                <a:lnTo>
                  <a:pt x="19356362" y="1815516"/>
                </a:lnTo>
                <a:lnTo>
                  <a:pt x="19352778" y="1816230"/>
                </a:lnTo>
                <a:cubicBezTo>
                  <a:pt x="19341150" y="1814569"/>
                  <a:pt x="19333400" y="1804603"/>
                  <a:pt x="19335062" y="1794637"/>
                </a:cubicBezTo>
                <a:cubicBezTo>
                  <a:pt x="19336722" y="1784670"/>
                  <a:pt x="19347242" y="1778026"/>
                  <a:pt x="19358868" y="1779687"/>
                </a:cubicBezTo>
                <a:close/>
                <a:moveTo>
                  <a:pt x="19245918" y="1778580"/>
                </a:moveTo>
                <a:cubicBezTo>
                  <a:pt x="19256438" y="1780241"/>
                  <a:pt x="19263636" y="1789099"/>
                  <a:pt x="19262530" y="1798512"/>
                </a:cubicBezTo>
                <a:cubicBezTo>
                  <a:pt x="19261422" y="1807924"/>
                  <a:pt x="19251454" y="1814015"/>
                  <a:pt x="19240936" y="1812354"/>
                </a:cubicBezTo>
                <a:cubicBezTo>
                  <a:pt x="19230414" y="1810693"/>
                  <a:pt x="19223218" y="1801834"/>
                  <a:pt x="19224326" y="1792422"/>
                </a:cubicBezTo>
                <a:cubicBezTo>
                  <a:pt x="19225434" y="1783563"/>
                  <a:pt x="19235398" y="1776919"/>
                  <a:pt x="19245918" y="1778580"/>
                </a:cubicBezTo>
                <a:close/>
                <a:moveTo>
                  <a:pt x="5020815" y="1778580"/>
                </a:moveTo>
                <a:cubicBezTo>
                  <a:pt x="5031885" y="1780241"/>
                  <a:pt x="5039635" y="1789654"/>
                  <a:pt x="5038531" y="1800174"/>
                </a:cubicBezTo>
                <a:cubicBezTo>
                  <a:pt x="5036871" y="1810140"/>
                  <a:pt x="5026352" y="1816784"/>
                  <a:pt x="5015274" y="1815123"/>
                </a:cubicBezTo>
                <a:cubicBezTo>
                  <a:pt x="5004201" y="1813462"/>
                  <a:pt x="4996448" y="1804049"/>
                  <a:pt x="4997555" y="1793529"/>
                </a:cubicBezTo>
                <a:cubicBezTo>
                  <a:pt x="4998663" y="1783010"/>
                  <a:pt x="5009736" y="1776919"/>
                  <a:pt x="5020815" y="1778580"/>
                </a:cubicBezTo>
                <a:close/>
                <a:moveTo>
                  <a:pt x="6067659" y="1777472"/>
                </a:moveTo>
                <a:cubicBezTo>
                  <a:pt x="6079840" y="1779687"/>
                  <a:pt x="6088698" y="1789653"/>
                  <a:pt x="6086483" y="1800727"/>
                </a:cubicBezTo>
                <a:cubicBezTo>
                  <a:pt x="6084823" y="1811800"/>
                  <a:pt x="6073198" y="1818998"/>
                  <a:pt x="6061013" y="1816783"/>
                </a:cubicBezTo>
                <a:cubicBezTo>
                  <a:pt x="6048835" y="1814569"/>
                  <a:pt x="6039977" y="1804602"/>
                  <a:pt x="6042192" y="1793529"/>
                </a:cubicBezTo>
                <a:cubicBezTo>
                  <a:pt x="6044407" y="1782455"/>
                  <a:pt x="6055479" y="1775811"/>
                  <a:pt x="6067659" y="1777472"/>
                </a:cubicBezTo>
                <a:close/>
                <a:moveTo>
                  <a:pt x="5207257" y="1777472"/>
                </a:moveTo>
                <a:cubicBezTo>
                  <a:pt x="5219438" y="1779687"/>
                  <a:pt x="5228295" y="1789653"/>
                  <a:pt x="5226085" y="1800727"/>
                </a:cubicBezTo>
                <a:cubicBezTo>
                  <a:pt x="5224421" y="1811800"/>
                  <a:pt x="5212791" y="1818998"/>
                  <a:pt x="5200621" y="1816783"/>
                </a:cubicBezTo>
                <a:cubicBezTo>
                  <a:pt x="5188436" y="1814569"/>
                  <a:pt x="5179577" y="1804602"/>
                  <a:pt x="5181791" y="1793529"/>
                </a:cubicBezTo>
                <a:cubicBezTo>
                  <a:pt x="5184005" y="1782455"/>
                  <a:pt x="5195080" y="1775258"/>
                  <a:pt x="5207257" y="1777472"/>
                </a:cubicBezTo>
                <a:close/>
                <a:moveTo>
                  <a:pt x="5128285" y="1775258"/>
                </a:moveTo>
                <a:cubicBezTo>
                  <a:pt x="5139366" y="1776919"/>
                  <a:pt x="5146559" y="1786331"/>
                  <a:pt x="5144901" y="1795744"/>
                </a:cubicBezTo>
                <a:cubicBezTo>
                  <a:pt x="5143237" y="1805156"/>
                  <a:pt x="5133268" y="1811801"/>
                  <a:pt x="5122753" y="1810140"/>
                </a:cubicBezTo>
                <a:cubicBezTo>
                  <a:pt x="5111679" y="1808479"/>
                  <a:pt x="5104482" y="1799066"/>
                  <a:pt x="5106140" y="1789654"/>
                </a:cubicBezTo>
                <a:cubicBezTo>
                  <a:pt x="5107803" y="1779687"/>
                  <a:pt x="5117771" y="1773597"/>
                  <a:pt x="5128285" y="1775258"/>
                </a:cubicBezTo>
                <a:close/>
                <a:moveTo>
                  <a:pt x="11473961" y="1773043"/>
                </a:moveTo>
                <a:cubicBezTo>
                  <a:pt x="11485034" y="1774704"/>
                  <a:pt x="11492785" y="1784117"/>
                  <a:pt x="11491124" y="1794083"/>
                </a:cubicBezTo>
                <a:cubicBezTo>
                  <a:pt x="11489464" y="1804049"/>
                  <a:pt x="11479497" y="1810139"/>
                  <a:pt x="11468424" y="1808478"/>
                </a:cubicBezTo>
                <a:cubicBezTo>
                  <a:pt x="11457350" y="1806817"/>
                  <a:pt x="11449598" y="1797405"/>
                  <a:pt x="11451259" y="1787438"/>
                </a:cubicBezTo>
                <a:cubicBezTo>
                  <a:pt x="11452366" y="1778026"/>
                  <a:pt x="11462887" y="1771382"/>
                  <a:pt x="11473961" y="1773043"/>
                </a:cubicBezTo>
                <a:close/>
                <a:moveTo>
                  <a:pt x="8687535" y="1773042"/>
                </a:moveTo>
                <a:cubicBezTo>
                  <a:pt x="8697505" y="1774703"/>
                  <a:pt x="8704703" y="1783009"/>
                  <a:pt x="8703039" y="1792421"/>
                </a:cubicBezTo>
                <a:cubicBezTo>
                  <a:pt x="8701380" y="1801834"/>
                  <a:pt x="8691966" y="1807370"/>
                  <a:pt x="8682000" y="1805709"/>
                </a:cubicBezTo>
                <a:cubicBezTo>
                  <a:pt x="8672031" y="1804048"/>
                  <a:pt x="8664832" y="1795743"/>
                  <a:pt x="8666493" y="1786331"/>
                </a:cubicBezTo>
                <a:cubicBezTo>
                  <a:pt x="8668155" y="1777472"/>
                  <a:pt x="8677568" y="1771381"/>
                  <a:pt x="8687535" y="1773042"/>
                </a:cubicBezTo>
                <a:close/>
                <a:moveTo>
                  <a:pt x="14329378" y="1772614"/>
                </a:moveTo>
                <a:cubicBezTo>
                  <a:pt x="14339946" y="1774305"/>
                  <a:pt x="14347299" y="1783263"/>
                  <a:pt x="14345801" y="1792624"/>
                </a:cubicBezTo>
                <a:cubicBezTo>
                  <a:pt x="14344303" y="1801984"/>
                  <a:pt x="14334522" y="1808201"/>
                  <a:pt x="14323954" y="1806510"/>
                </a:cubicBezTo>
                <a:cubicBezTo>
                  <a:pt x="14313387" y="1804819"/>
                  <a:pt x="14306034" y="1795861"/>
                  <a:pt x="14307532" y="1786501"/>
                </a:cubicBezTo>
                <a:cubicBezTo>
                  <a:pt x="14309030" y="1777140"/>
                  <a:pt x="14318811" y="1770923"/>
                  <a:pt x="14329378" y="1772614"/>
                </a:cubicBezTo>
                <a:close/>
                <a:moveTo>
                  <a:pt x="3995465" y="1771936"/>
                </a:moveTo>
                <a:cubicBezTo>
                  <a:pt x="4005983" y="1773597"/>
                  <a:pt x="4013735" y="1783009"/>
                  <a:pt x="4012074" y="1792422"/>
                </a:cubicBezTo>
                <a:cubicBezTo>
                  <a:pt x="4010413" y="1801834"/>
                  <a:pt x="4000447" y="1808479"/>
                  <a:pt x="3989928" y="1806817"/>
                </a:cubicBezTo>
                <a:cubicBezTo>
                  <a:pt x="3979407" y="1805157"/>
                  <a:pt x="3971657" y="1795744"/>
                  <a:pt x="3973318" y="1786332"/>
                </a:cubicBezTo>
                <a:cubicBezTo>
                  <a:pt x="3974979" y="1776365"/>
                  <a:pt x="3984944" y="1770275"/>
                  <a:pt x="3995465" y="1771936"/>
                </a:cubicBezTo>
                <a:close/>
                <a:moveTo>
                  <a:pt x="22081842" y="1771597"/>
                </a:moveTo>
                <a:cubicBezTo>
                  <a:pt x="22093014" y="1773385"/>
                  <a:pt x="22100778" y="1782912"/>
                  <a:pt x="22099184" y="1792875"/>
                </a:cubicBezTo>
                <a:cubicBezTo>
                  <a:pt x="22097588" y="1802840"/>
                  <a:pt x="22087240" y="1809468"/>
                  <a:pt x="22076068" y="1807680"/>
                </a:cubicBezTo>
                <a:cubicBezTo>
                  <a:pt x="22064896" y="1805892"/>
                  <a:pt x="22057132" y="1796366"/>
                  <a:pt x="22058726" y="1786402"/>
                </a:cubicBezTo>
                <a:cubicBezTo>
                  <a:pt x="22060322" y="1776438"/>
                  <a:pt x="22070670" y="1769809"/>
                  <a:pt x="22081842" y="1771597"/>
                </a:cubicBezTo>
                <a:close/>
                <a:moveTo>
                  <a:pt x="16207895" y="1771382"/>
                </a:moveTo>
                <a:cubicBezTo>
                  <a:pt x="16218415" y="1773043"/>
                  <a:pt x="16225613" y="1781901"/>
                  <a:pt x="16223951" y="1791314"/>
                </a:cubicBezTo>
                <a:cubicBezTo>
                  <a:pt x="16222290" y="1800727"/>
                  <a:pt x="16212878" y="1806817"/>
                  <a:pt x="16202359" y="1805156"/>
                </a:cubicBezTo>
                <a:cubicBezTo>
                  <a:pt x="16191838" y="1803495"/>
                  <a:pt x="16184641" y="1794636"/>
                  <a:pt x="16186301" y="1785224"/>
                </a:cubicBezTo>
                <a:cubicBezTo>
                  <a:pt x="16187410" y="1775811"/>
                  <a:pt x="16197375" y="1769721"/>
                  <a:pt x="16207895" y="1771382"/>
                </a:cubicBezTo>
                <a:close/>
                <a:moveTo>
                  <a:pt x="14516966" y="1771382"/>
                </a:moveTo>
                <a:cubicBezTo>
                  <a:pt x="14527487" y="1773043"/>
                  <a:pt x="14534685" y="1781901"/>
                  <a:pt x="14533024" y="1791314"/>
                </a:cubicBezTo>
                <a:cubicBezTo>
                  <a:pt x="14531362" y="1800727"/>
                  <a:pt x="14521950" y="1806817"/>
                  <a:pt x="14511430" y="1805156"/>
                </a:cubicBezTo>
                <a:cubicBezTo>
                  <a:pt x="14500910" y="1803495"/>
                  <a:pt x="14493712" y="1794636"/>
                  <a:pt x="14495373" y="1785224"/>
                </a:cubicBezTo>
                <a:cubicBezTo>
                  <a:pt x="14497035" y="1775811"/>
                  <a:pt x="14506447" y="1769721"/>
                  <a:pt x="14516966" y="1771382"/>
                </a:cubicBezTo>
                <a:close/>
                <a:moveTo>
                  <a:pt x="5853392" y="1771382"/>
                </a:moveTo>
                <a:cubicBezTo>
                  <a:pt x="5865582" y="1773596"/>
                  <a:pt x="5874431" y="1783563"/>
                  <a:pt x="5872213" y="1794636"/>
                </a:cubicBezTo>
                <a:cubicBezTo>
                  <a:pt x="5870556" y="1805710"/>
                  <a:pt x="5858933" y="1812907"/>
                  <a:pt x="5846749" y="1810693"/>
                </a:cubicBezTo>
                <a:cubicBezTo>
                  <a:pt x="5834572" y="1808478"/>
                  <a:pt x="5825712" y="1798512"/>
                  <a:pt x="5827927" y="1787438"/>
                </a:cubicBezTo>
                <a:cubicBezTo>
                  <a:pt x="5829591" y="1776918"/>
                  <a:pt x="5841212" y="1769167"/>
                  <a:pt x="5853392" y="1771382"/>
                </a:cubicBezTo>
                <a:close/>
                <a:moveTo>
                  <a:pt x="12836558" y="1771381"/>
                </a:moveTo>
                <a:cubicBezTo>
                  <a:pt x="12846524" y="1773043"/>
                  <a:pt x="12853722" y="1781348"/>
                  <a:pt x="12852061" y="1790206"/>
                </a:cubicBezTo>
                <a:cubicBezTo>
                  <a:pt x="12850400" y="1799065"/>
                  <a:pt x="12841542" y="1805156"/>
                  <a:pt x="12831575" y="1803495"/>
                </a:cubicBezTo>
                <a:cubicBezTo>
                  <a:pt x="12821609" y="1801834"/>
                  <a:pt x="12814411" y="1793528"/>
                  <a:pt x="12816072" y="1784670"/>
                </a:cubicBezTo>
                <a:cubicBezTo>
                  <a:pt x="12817179" y="1775811"/>
                  <a:pt x="12826038" y="1769720"/>
                  <a:pt x="12836558" y="1771381"/>
                </a:cubicBezTo>
                <a:close/>
                <a:moveTo>
                  <a:pt x="15404791" y="1769802"/>
                </a:moveTo>
                <a:cubicBezTo>
                  <a:pt x="15415057" y="1771445"/>
                  <a:pt x="15422204" y="1780120"/>
                  <a:pt x="15420755" y="1789178"/>
                </a:cubicBezTo>
                <a:cubicBezTo>
                  <a:pt x="15419306" y="1798236"/>
                  <a:pt x="15409808" y="1804248"/>
                  <a:pt x="15399542" y="1802605"/>
                </a:cubicBezTo>
                <a:cubicBezTo>
                  <a:pt x="15389277" y="1800962"/>
                  <a:pt x="15382129" y="1792287"/>
                  <a:pt x="15383579" y="1783229"/>
                </a:cubicBezTo>
                <a:cubicBezTo>
                  <a:pt x="15385028" y="1774171"/>
                  <a:pt x="15394525" y="1768160"/>
                  <a:pt x="15404791" y="1769802"/>
                </a:cubicBezTo>
                <a:close/>
                <a:moveTo>
                  <a:pt x="2486159" y="1769721"/>
                </a:moveTo>
                <a:cubicBezTo>
                  <a:pt x="2497233" y="1771382"/>
                  <a:pt x="2504984" y="1780795"/>
                  <a:pt x="2503323" y="1790761"/>
                </a:cubicBezTo>
                <a:cubicBezTo>
                  <a:pt x="2501662" y="1800727"/>
                  <a:pt x="2491696" y="1806817"/>
                  <a:pt x="2480622" y="1805156"/>
                </a:cubicBezTo>
                <a:cubicBezTo>
                  <a:pt x="2469550" y="1803495"/>
                  <a:pt x="2461798" y="1794083"/>
                  <a:pt x="2463459" y="1784117"/>
                </a:cubicBezTo>
                <a:cubicBezTo>
                  <a:pt x="2465120" y="1774704"/>
                  <a:pt x="2475086" y="1768060"/>
                  <a:pt x="2486159" y="1769721"/>
                </a:cubicBezTo>
                <a:close/>
                <a:moveTo>
                  <a:pt x="19301842" y="1768614"/>
                </a:moveTo>
                <a:cubicBezTo>
                  <a:pt x="19312914" y="1770275"/>
                  <a:pt x="19320666" y="1779687"/>
                  <a:pt x="19319004" y="1789654"/>
                </a:cubicBezTo>
                <a:cubicBezTo>
                  <a:pt x="19317342" y="1799620"/>
                  <a:pt x="19307378" y="1805710"/>
                  <a:pt x="19296304" y="1804049"/>
                </a:cubicBezTo>
                <a:cubicBezTo>
                  <a:pt x="19285230" y="1802388"/>
                  <a:pt x="19277478" y="1792976"/>
                  <a:pt x="19279138" y="1783010"/>
                </a:cubicBezTo>
                <a:cubicBezTo>
                  <a:pt x="19280802" y="1773043"/>
                  <a:pt x="19290766" y="1766953"/>
                  <a:pt x="19301842" y="1768614"/>
                </a:cubicBezTo>
                <a:close/>
                <a:moveTo>
                  <a:pt x="17713024" y="1768559"/>
                </a:moveTo>
                <a:cubicBezTo>
                  <a:pt x="17724498" y="1770395"/>
                  <a:pt x="17732506" y="1779960"/>
                  <a:pt x="17730912" y="1789924"/>
                </a:cubicBezTo>
                <a:cubicBezTo>
                  <a:pt x="17729317" y="1799888"/>
                  <a:pt x="17718723" y="1806477"/>
                  <a:pt x="17707250" y="1804642"/>
                </a:cubicBezTo>
                <a:cubicBezTo>
                  <a:pt x="17695777" y="1802806"/>
                  <a:pt x="17687768" y="1793239"/>
                  <a:pt x="17689362" y="1783276"/>
                </a:cubicBezTo>
                <a:cubicBezTo>
                  <a:pt x="17690957" y="1773312"/>
                  <a:pt x="17701551" y="1766723"/>
                  <a:pt x="17713024" y="1768559"/>
                </a:cubicBezTo>
                <a:close/>
                <a:moveTo>
                  <a:pt x="12656613" y="1768059"/>
                </a:moveTo>
                <a:cubicBezTo>
                  <a:pt x="12666580" y="1769721"/>
                  <a:pt x="12673778" y="1778579"/>
                  <a:pt x="12672671" y="1787438"/>
                </a:cubicBezTo>
                <a:cubicBezTo>
                  <a:pt x="12671009" y="1796297"/>
                  <a:pt x="12661597" y="1802387"/>
                  <a:pt x="12651631" y="1800726"/>
                </a:cubicBezTo>
                <a:cubicBezTo>
                  <a:pt x="12641664" y="1799065"/>
                  <a:pt x="12634466" y="1790206"/>
                  <a:pt x="12635575" y="1781348"/>
                </a:cubicBezTo>
                <a:cubicBezTo>
                  <a:pt x="12636682" y="1772489"/>
                  <a:pt x="12646094" y="1766398"/>
                  <a:pt x="12656613" y="1768059"/>
                </a:cubicBezTo>
                <a:close/>
                <a:moveTo>
                  <a:pt x="8867502" y="1767506"/>
                </a:moveTo>
                <a:cubicBezTo>
                  <a:pt x="8877468" y="1769167"/>
                  <a:pt x="8884667" y="1777472"/>
                  <a:pt x="8883005" y="1786885"/>
                </a:cubicBezTo>
                <a:cubicBezTo>
                  <a:pt x="8881345" y="1795743"/>
                  <a:pt x="8871930" y="1801834"/>
                  <a:pt x="8861964" y="1800173"/>
                </a:cubicBezTo>
                <a:cubicBezTo>
                  <a:pt x="8851996" y="1798512"/>
                  <a:pt x="8844798" y="1790206"/>
                  <a:pt x="8846459" y="1780794"/>
                </a:cubicBezTo>
                <a:cubicBezTo>
                  <a:pt x="8848119" y="1771381"/>
                  <a:pt x="8856979" y="1765845"/>
                  <a:pt x="8867502" y="1767506"/>
                </a:cubicBezTo>
                <a:close/>
                <a:moveTo>
                  <a:pt x="19444496" y="1767079"/>
                </a:moveTo>
                <a:cubicBezTo>
                  <a:pt x="19454458" y="1768674"/>
                  <a:pt x="19461400" y="1777065"/>
                  <a:pt x="19459998" y="1785820"/>
                </a:cubicBezTo>
                <a:cubicBezTo>
                  <a:pt x="19458598" y="1794576"/>
                  <a:pt x="19449384" y="1800381"/>
                  <a:pt x="19439422" y="1798787"/>
                </a:cubicBezTo>
                <a:cubicBezTo>
                  <a:pt x="19429458" y="1797192"/>
                  <a:pt x="19422516" y="1788802"/>
                  <a:pt x="19423918" y="1780047"/>
                </a:cubicBezTo>
                <a:cubicBezTo>
                  <a:pt x="19425318" y="1771291"/>
                  <a:pt x="19434532" y="1765485"/>
                  <a:pt x="19444496" y="1767079"/>
                </a:cubicBezTo>
                <a:close/>
                <a:moveTo>
                  <a:pt x="15590545" y="1766398"/>
                </a:moveTo>
                <a:cubicBezTo>
                  <a:pt x="15601065" y="1768059"/>
                  <a:pt x="15608263" y="1776918"/>
                  <a:pt x="15606601" y="1785777"/>
                </a:cubicBezTo>
                <a:cubicBezTo>
                  <a:pt x="15604940" y="1794636"/>
                  <a:pt x="15595528" y="1800726"/>
                  <a:pt x="15585562" y="1799065"/>
                </a:cubicBezTo>
                <a:cubicBezTo>
                  <a:pt x="15575042" y="1797404"/>
                  <a:pt x="15567844" y="1788545"/>
                  <a:pt x="15569505" y="1779687"/>
                </a:cubicBezTo>
                <a:cubicBezTo>
                  <a:pt x="15570613" y="1770828"/>
                  <a:pt x="15580579" y="1764737"/>
                  <a:pt x="15590545" y="1766398"/>
                </a:cubicBezTo>
                <a:close/>
                <a:moveTo>
                  <a:pt x="5639128" y="1766398"/>
                </a:moveTo>
                <a:cubicBezTo>
                  <a:pt x="5651312" y="1768613"/>
                  <a:pt x="5660170" y="1778579"/>
                  <a:pt x="5657954" y="1789653"/>
                </a:cubicBezTo>
                <a:cubicBezTo>
                  <a:pt x="5656291" y="1800726"/>
                  <a:pt x="5644668" y="1807924"/>
                  <a:pt x="5632485" y="1805709"/>
                </a:cubicBezTo>
                <a:cubicBezTo>
                  <a:pt x="5620302" y="1803495"/>
                  <a:pt x="5611449" y="1793528"/>
                  <a:pt x="5613653" y="1782455"/>
                </a:cubicBezTo>
                <a:cubicBezTo>
                  <a:pt x="5615314" y="1771935"/>
                  <a:pt x="5626390" y="1764737"/>
                  <a:pt x="5639128" y="1766398"/>
                </a:cubicBezTo>
                <a:close/>
                <a:moveTo>
                  <a:pt x="5423745" y="1766398"/>
                </a:moveTo>
                <a:cubicBezTo>
                  <a:pt x="5435937" y="1768613"/>
                  <a:pt x="5444789" y="1778579"/>
                  <a:pt x="5442578" y="1789653"/>
                </a:cubicBezTo>
                <a:cubicBezTo>
                  <a:pt x="5440915" y="1800726"/>
                  <a:pt x="5429279" y="1807924"/>
                  <a:pt x="5417100" y="1805709"/>
                </a:cubicBezTo>
                <a:cubicBezTo>
                  <a:pt x="5404923" y="1803495"/>
                  <a:pt x="5396063" y="1793528"/>
                  <a:pt x="5398284" y="1782455"/>
                </a:cubicBezTo>
                <a:cubicBezTo>
                  <a:pt x="5400496" y="1771381"/>
                  <a:pt x="5411560" y="1764184"/>
                  <a:pt x="5423745" y="1766398"/>
                </a:cubicBezTo>
                <a:close/>
                <a:moveTo>
                  <a:pt x="12266825" y="1765845"/>
                </a:moveTo>
                <a:cubicBezTo>
                  <a:pt x="12277344" y="1767506"/>
                  <a:pt x="12285096" y="1776919"/>
                  <a:pt x="12283435" y="1786331"/>
                </a:cubicBezTo>
                <a:cubicBezTo>
                  <a:pt x="12281774" y="1795743"/>
                  <a:pt x="12271807" y="1802388"/>
                  <a:pt x="12261288" y="1800727"/>
                </a:cubicBezTo>
                <a:cubicBezTo>
                  <a:pt x="12250769" y="1799066"/>
                  <a:pt x="12243016" y="1789653"/>
                  <a:pt x="12244678" y="1780241"/>
                </a:cubicBezTo>
                <a:cubicBezTo>
                  <a:pt x="12245785" y="1770828"/>
                  <a:pt x="12255751" y="1764184"/>
                  <a:pt x="12266825" y="1765845"/>
                </a:cubicBezTo>
                <a:close/>
                <a:moveTo>
                  <a:pt x="4901842" y="1765845"/>
                </a:moveTo>
                <a:cubicBezTo>
                  <a:pt x="4907101" y="1766676"/>
                  <a:pt x="4911531" y="1769305"/>
                  <a:pt x="4914508" y="1772904"/>
                </a:cubicBezTo>
                <a:lnTo>
                  <a:pt x="4915259" y="1775352"/>
                </a:lnTo>
                <a:lnTo>
                  <a:pt x="4920307" y="1778145"/>
                </a:lnTo>
                <a:cubicBezTo>
                  <a:pt x="4923628" y="1782126"/>
                  <a:pt x="4925271" y="1787155"/>
                  <a:pt x="4924449" y="1792288"/>
                </a:cubicBezTo>
                <a:cubicBezTo>
                  <a:pt x="4922803" y="1802554"/>
                  <a:pt x="4911925" y="1809348"/>
                  <a:pt x="4900153" y="1807462"/>
                </a:cubicBezTo>
                <a:cubicBezTo>
                  <a:pt x="4894268" y="1806520"/>
                  <a:pt x="4889272" y="1803586"/>
                  <a:pt x="4885950" y="1799604"/>
                </a:cubicBezTo>
                <a:lnTo>
                  <a:pt x="4883938" y="1792722"/>
                </a:lnTo>
                <a:lnTo>
                  <a:pt x="4883647" y="1792560"/>
                </a:lnTo>
                <a:cubicBezTo>
                  <a:pt x="4880667" y="1788961"/>
                  <a:pt x="4879145" y="1784393"/>
                  <a:pt x="4879698" y="1779687"/>
                </a:cubicBezTo>
                <a:cubicBezTo>
                  <a:pt x="4881361" y="1770274"/>
                  <a:pt x="4891321" y="1764184"/>
                  <a:pt x="4901842" y="1765845"/>
                </a:cubicBezTo>
                <a:close/>
                <a:moveTo>
                  <a:pt x="9652608" y="1765292"/>
                </a:moveTo>
                <a:cubicBezTo>
                  <a:pt x="9663129" y="1766953"/>
                  <a:pt x="9670328" y="1775812"/>
                  <a:pt x="9669220" y="1785224"/>
                </a:cubicBezTo>
                <a:cubicBezTo>
                  <a:pt x="9667559" y="1794637"/>
                  <a:pt x="9658146" y="1800727"/>
                  <a:pt x="9647624" y="1799066"/>
                </a:cubicBezTo>
                <a:cubicBezTo>
                  <a:pt x="9637103" y="1797405"/>
                  <a:pt x="9629906" y="1788546"/>
                  <a:pt x="9631012" y="1779134"/>
                </a:cubicBezTo>
                <a:cubicBezTo>
                  <a:pt x="9632120" y="1769721"/>
                  <a:pt x="9642087" y="1763631"/>
                  <a:pt x="9652608" y="1765292"/>
                </a:cubicBezTo>
                <a:close/>
                <a:moveTo>
                  <a:pt x="20938074" y="1764252"/>
                </a:moveTo>
                <a:cubicBezTo>
                  <a:pt x="20948944" y="1765991"/>
                  <a:pt x="20956502" y="1775232"/>
                  <a:pt x="20954956" y="1784894"/>
                </a:cubicBezTo>
                <a:cubicBezTo>
                  <a:pt x="20953410" y="1794556"/>
                  <a:pt x="20943346" y="1800979"/>
                  <a:pt x="20932476" y="1799240"/>
                </a:cubicBezTo>
                <a:cubicBezTo>
                  <a:pt x="20921606" y="1797500"/>
                  <a:pt x="20914048" y="1788258"/>
                  <a:pt x="20915594" y="1778596"/>
                </a:cubicBezTo>
                <a:cubicBezTo>
                  <a:pt x="20917140" y="1768934"/>
                  <a:pt x="20927204" y="1762512"/>
                  <a:pt x="20938074" y="1764252"/>
                </a:cubicBezTo>
                <a:close/>
                <a:moveTo>
                  <a:pt x="7701677" y="1763564"/>
                </a:moveTo>
                <a:cubicBezTo>
                  <a:pt x="7712846" y="1765352"/>
                  <a:pt x="7720617" y="1774878"/>
                  <a:pt x="7719008" y="1784842"/>
                </a:cubicBezTo>
                <a:cubicBezTo>
                  <a:pt x="7717414" y="1794806"/>
                  <a:pt x="7707065" y="1801435"/>
                  <a:pt x="7695901" y="1799647"/>
                </a:cubicBezTo>
                <a:cubicBezTo>
                  <a:pt x="7684723" y="1797859"/>
                  <a:pt x="7676951" y="1788333"/>
                  <a:pt x="7678553" y="1778369"/>
                </a:cubicBezTo>
                <a:cubicBezTo>
                  <a:pt x="7680146" y="1768405"/>
                  <a:pt x="7690500" y="1761776"/>
                  <a:pt x="7701677" y="1763564"/>
                </a:cubicBezTo>
                <a:close/>
                <a:moveTo>
                  <a:pt x="21499382" y="1763077"/>
                </a:moveTo>
                <a:cubicBezTo>
                  <a:pt x="21510456" y="1764738"/>
                  <a:pt x="21518206" y="1774151"/>
                  <a:pt x="21516546" y="1784117"/>
                </a:cubicBezTo>
                <a:cubicBezTo>
                  <a:pt x="21514886" y="1794083"/>
                  <a:pt x="21504918" y="1800173"/>
                  <a:pt x="21493846" y="1798512"/>
                </a:cubicBezTo>
                <a:cubicBezTo>
                  <a:pt x="21482772" y="1796851"/>
                  <a:pt x="21475022" y="1787439"/>
                  <a:pt x="21476682" y="1777473"/>
                </a:cubicBezTo>
                <a:cubicBezTo>
                  <a:pt x="21478342" y="1768060"/>
                  <a:pt x="21488310" y="1761416"/>
                  <a:pt x="21499382" y="1763077"/>
                </a:cubicBezTo>
                <a:close/>
                <a:moveTo>
                  <a:pt x="7177268" y="1762523"/>
                </a:moveTo>
                <a:cubicBezTo>
                  <a:pt x="7188900" y="1764184"/>
                  <a:pt x="7197204" y="1774150"/>
                  <a:pt x="7195548" y="1784670"/>
                </a:cubicBezTo>
                <a:cubicBezTo>
                  <a:pt x="7193888" y="1795190"/>
                  <a:pt x="7182810" y="1801834"/>
                  <a:pt x="7171179" y="1800173"/>
                </a:cubicBezTo>
                <a:cubicBezTo>
                  <a:pt x="7159553" y="1798512"/>
                  <a:pt x="7151251" y="1788546"/>
                  <a:pt x="7152918" y="1778026"/>
                </a:cubicBezTo>
                <a:cubicBezTo>
                  <a:pt x="7154576" y="1767506"/>
                  <a:pt x="7165093" y="1760862"/>
                  <a:pt x="7177268" y="1762523"/>
                </a:cubicBezTo>
                <a:close/>
                <a:moveTo>
                  <a:pt x="2332359" y="1761970"/>
                </a:moveTo>
                <a:cubicBezTo>
                  <a:pt x="2342878" y="1763631"/>
                  <a:pt x="2350075" y="1772490"/>
                  <a:pt x="2348414" y="1781348"/>
                </a:cubicBezTo>
                <a:cubicBezTo>
                  <a:pt x="2346753" y="1790761"/>
                  <a:pt x="2337342" y="1796851"/>
                  <a:pt x="2326822" y="1795190"/>
                </a:cubicBezTo>
                <a:cubicBezTo>
                  <a:pt x="2316303" y="1793529"/>
                  <a:pt x="2309105" y="1784670"/>
                  <a:pt x="2310766" y="1775812"/>
                </a:cubicBezTo>
                <a:cubicBezTo>
                  <a:pt x="2312427" y="1766399"/>
                  <a:pt x="2321839" y="1760309"/>
                  <a:pt x="2332359" y="1761970"/>
                </a:cubicBezTo>
                <a:close/>
                <a:moveTo>
                  <a:pt x="11671068" y="1759755"/>
                </a:moveTo>
                <a:cubicBezTo>
                  <a:pt x="11682142" y="1761416"/>
                  <a:pt x="11689894" y="1770828"/>
                  <a:pt x="11688233" y="1780795"/>
                </a:cubicBezTo>
                <a:cubicBezTo>
                  <a:pt x="11686571" y="1790761"/>
                  <a:pt x="11676605" y="1796851"/>
                  <a:pt x="11665531" y="1795190"/>
                </a:cubicBezTo>
                <a:cubicBezTo>
                  <a:pt x="11654458" y="1793529"/>
                  <a:pt x="11646707" y="1784117"/>
                  <a:pt x="11648368" y="1774151"/>
                </a:cubicBezTo>
                <a:cubicBezTo>
                  <a:pt x="11650030" y="1764184"/>
                  <a:pt x="11660549" y="1758094"/>
                  <a:pt x="11671068" y="1759755"/>
                </a:cubicBezTo>
                <a:close/>
                <a:moveTo>
                  <a:pt x="10355243" y="1759755"/>
                </a:moveTo>
                <a:cubicBezTo>
                  <a:pt x="10365764" y="1761416"/>
                  <a:pt x="10373517" y="1770828"/>
                  <a:pt x="10371855" y="1780241"/>
                </a:cubicBezTo>
                <a:cubicBezTo>
                  <a:pt x="10370194" y="1789654"/>
                  <a:pt x="10360227" y="1796298"/>
                  <a:pt x="10349705" y="1794637"/>
                </a:cubicBezTo>
                <a:cubicBezTo>
                  <a:pt x="10339185" y="1792975"/>
                  <a:pt x="10331431" y="1783563"/>
                  <a:pt x="10333094" y="1774151"/>
                </a:cubicBezTo>
                <a:cubicBezTo>
                  <a:pt x="10334201" y="1764184"/>
                  <a:pt x="10344169" y="1758094"/>
                  <a:pt x="10355243" y="1759755"/>
                </a:cubicBezTo>
                <a:close/>
                <a:moveTo>
                  <a:pt x="13555230" y="1759754"/>
                </a:moveTo>
                <a:cubicBezTo>
                  <a:pt x="13565197" y="1761416"/>
                  <a:pt x="13572395" y="1769721"/>
                  <a:pt x="13570734" y="1778580"/>
                </a:cubicBezTo>
                <a:cubicBezTo>
                  <a:pt x="13569072" y="1787438"/>
                  <a:pt x="13560214" y="1793529"/>
                  <a:pt x="13549694" y="1791868"/>
                </a:cubicBezTo>
                <a:cubicBezTo>
                  <a:pt x="13539174" y="1790207"/>
                  <a:pt x="13532531" y="1781901"/>
                  <a:pt x="13534190" y="1773043"/>
                </a:cubicBezTo>
                <a:cubicBezTo>
                  <a:pt x="13535852" y="1764184"/>
                  <a:pt x="13545264" y="1758093"/>
                  <a:pt x="13555230" y="1759754"/>
                </a:cubicBezTo>
                <a:close/>
                <a:moveTo>
                  <a:pt x="11867071" y="1759201"/>
                </a:moveTo>
                <a:cubicBezTo>
                  <a:pt x="11878144" y="1760862"/>
                  <a:pt x="11885895" y="1770275"/>
                  <a:pt x="11884234" y="1780241"/>
                </a:cubicBezTo>
                <a:cubicBezTo>
                  <a:pt x="11882574" y="1790207"/>
                  <a:pt x="11872607" y="1796297"/>
                  <a:pt x="11861534" y="1794636"/>
                </a:cubicBezTo>
                <a:cubicBezTo>
                  <a:pt x="11850460" y="1792975"/>
                  <a:pt x="11842708" y="1783563"/>
                  <a:pt x="11844369" y="1773596"/>
                </a:cubicBezTo>
                <a:cubicBezTo>
                  <a:pt x="11845476" y="1764184"/>
                  <a:pt x="11855997" y="1757540"/>
                  <a:pt x="11867071" y="1759201"/>
                </a:cubicBezTo>
                <a:close/>
                <a:moveTo>
                  <a:pt x="16660249" y="1757540"/>
                </a:moveTo>
                <a:cubicBezTo>
                  <a:pt x="16670768" y="1759201"/>
                  <a:pt x="16678520" y="1768059"/>
                  <a:pt x="16676859" y="1778026"/>
                </a:cubicBezTo>
                <a:cubicBezTo>
                  <a:pt x="16675198" y="1787438"/>
                  <a:pt x="16665231" y="1794082"/>
                  <a:pt x="16654712" y="1791868"/>
                </a:cubicBezTo>
                <a:cubicBezTo>
                  <a:pt x="16644193" y="1790207"/>
                  <a:pt x="16636440" y="1781348"/>
                  <a:pt x="16638102" y="1771382"/>
                </a:cubicBezTo>
                <a:cubicBezTo>
                  <a:pt x="16639763" y="1761969"/>
                  <a:pt x="16649729" y="1755879"/>
                  <a:pt x="16660249" y="1757540"/>
                </a:cubicBezTo>
                <a:close/>
                <a:moveTo>
                  <a:pt x="4951485" y="1756986"/>
                </a:moveTo>
                <a:cubicBezTo>
                  <a:pt x="4963671" y="1758647"/>
                  <a:pt x="4971979" y="1769167"/>
                  <a:pt x="4970316" y="1779687"/>
                </a:cubicBezTo>
                <a:cubicBezTo>
                  <a:pt x="4968654" y="1790207"/>
                  <a:pt x="4957576" y="1797405"/>
                  <a:pt x="4945391" y="1795190"/>
                </a:cubicBezTo>
                <a:cubicBezTo>
                  <a:pt x="4933205" y="1793529"/>
                  <a:pt x="4924904" y="1783009"/>
                  <a:pt x="4926562" y="1772489"/>
                </a:cubicBezTo>
                <a:cubicBezTo>
                  <a:pt x="4928224" y="1761970"/>
                  <a:pt x="4939300" y="1754772"/>
                  <a:pt x="4951485" y="1756986"/>
                </a:cubicBezTo>
                <a:close/>
                <a:moveTo>
                  <a:pt x="19938014" y="1755878"/>
                </a:moveTo>
                <a:cubicBezTo>
                  <a:pt x="19947982" y="1757539"/>
                  <a:pt x="19955178" y="1766398"/>
                  <a:pt x="19954070" y="1775257"/>
                </a:cubicBezTo>
                <a:cubicBezTo>
                  <a:pt x="19952410" y="1784116"/>
                  <a:pt x="19942998" y="1790206"/>
                  <a:pt x="19933032" y="1788545"/>
                </a:cubicBezTo>
                <a:cubicBezTo>
                  <a:pt x="19923066" y="1786884"/>
                  <a:pt x="19915866" y="1778026"/>
                  <a:pt x="19916974" y="1769167"/>
                </a:cubicBezTo>
                <a:cubicBezTo>
                  <a:pt x="19918636" y="1760308"/>
                  <a:pt x="19928048" y="1754217"/>
                  <a:pt x="19938014" y="1755878"/>
                </a:cubicBezTo>
                <a:close/>
                <a:moveTo>
                  <a:pt x="5089004" y="1755326"/>
                </a:moveTo>
                <a:cubicBezTo>
                  <a:pt x="5099535" y="1756987"/>
                  <a:pt x="5106731" y="1765845"/>
                  <a:pt x="5105623" y="1775258"/>
                </a:cubicBezTo>
                <a:cubicBezTo>
                  <a:pt x="5103968" y="1784670"/>
                  <a:pt x="5094550" y="1790761"/>
                  <a:pt x="5083470" y="1789100"/>
                </a:cubicBezTo>
                <a:cubicBezTo>
                  <a:pt x="5072952" y="1787439"/>
                  <a:pt x="5065751" y="1778580"/>
                  <a:pt x="5066858" y="1769168"/>
                </a:cubicBezTo>
                <a:cubicBezTo>
                  <a:pt x="5068511" y="1759755"/>
                  <a:pt x="5078482" y="1753665"/>
                  <a:pt x="5089004" y="1755326"/>
                </a:cubicBezTo>
                <a:close/>
                <a:moveTo>
                  <a:pt x="15223458" y="1755325"/>
                </a:moveTo>
                <a:cubicBezTo>
                  <a:pt x="15233977" y="1756986"/>
                  <a:pt x="15240623" y="1765845"/>
                  <a:pt x="15239514" y="1774704"/>
                </a:cubicBezTo>
                <a:cubicBezTo>
                  <a:pt x="15237854" y="1783563"/>
                  <a:pt x="15228441" y="1789653"/>
                  <a:pt x="15218475" y="1787992"/>
                </a:cubicBezTo>
                <a:cubicBezTo>
                  <a:pt x="15207955" y="1786331"/>
                  <a:pt x="15201311" y="1777472"/>
                  <a:pt x="15202418" y="1768614"/>
                </a:cubicBezTo>
                <a:cubicBezTo>
                  <a:pt x="15203525" y="1759755"/>
                  <a:pt x="15212939" y="1753664"/>
                  <a:pt x="15223458" y="1755325"/>
                </a:cubicBezTo>
                <a:close/>
                <a:moveTo>
                  <a:pt x="19628510" y="1754771"/>
                </a:moveTo>
                <a:cubicBezTo>
                  <a:pt x="19638474" y="1756433"/>
                  <a:pt x="19645674" y="1764738"/>
                  <a:pt x="19644012" y="1773596"/>
                </a:cubicBezTo>
                <a:cubicBezTo>
                  <a:pt x="19642352" y="1782455"/>
                  <a:pt x="19633492" y="1788546"/>
                  <a:pt x="19623526" y="1786885"/>
                </a:cubicBezTo>
                <a:cubicBezTo>
                  <a:pt x="19613558" y="1785224"/>
                  <a:pt x="19606362" y="1776918"/>
                  <a:pt x="19608022" y="1768060"/>
                </a:cubicBezTo>
                <a:cubicBezTo>
                  <a:pt x="19609684" y="1759201"/>
                  <a:pt x="19618542" y="1753110"/>
                  <a:pt x="19628510" y="1754771"/>
                </a:cubicBezTo>
                <a:close/>
                <a:moveTo>
                  <a:pt x="1991904" y="1754218"/>
                </a:moveTo>
                <a:cubicBezTo>
                  <a:pt x="2001870" y="1755879"/>
                  <a:pt x="2009067" y="1764184"/>
                  <a:pt x="2007406" y="1773596"/>
                </a:cubicBezTo>
                <a:cubicBezTo>
                  <a:pt x="2005745" y="1782455"/>
                  <a:pt x="1996333" y="1788546"/>
                  <a:pt x="1986367" y="1786885"/>
                </a:cubicBezTo>
                <a:cubicBezTo>
                  <a:pt x="1976402" y="1785224"/>
                  <a:pt x="1969203" y="1776919"/>
                  <a:pt x="1970865" y="1767506"/>
                </a:cubicBezTo>
                <a:cubicBezTo>
                  <a:pt x="1972525" y="1758094"/>
                  <a:pt x="1981937" y="1752557"/>
                  <a:pt x="1991904" y="1754218"/>
                </a:cubicBezTo>
                <a:close/>
                <a:moveTo>
                  <a:pt x="6847772" y="1753664"/>
                </a:moveTo>
                <a:cubicBezTo>
                  <a:pt x="6859963" y="1755325"/>
                  <a:pt x="6868271" y="1765845"/>
                  <a:pt x="6866610" y="1776365"/>
                </a:cubicBezTo>
                <a:cubicBezTo>
                  <a:pt x="6864947" y="1786885"/>
                  <a:pt x="6853867" y="1794083"/>
                  <a:pt x="6841689" y="1792422"/>
                </a:cubicBezTo>
                <a:cubicBezTo>
                  <a:pt x="6829510" y="1790761"/>
                  <a:pt x="6821216" y="1780241"/>
                  <a:pt x="6822880" y="1769721"/>
                </a:cubicBezTo>
                <a:cubicBezTo>
                  <a:pt x="6824537" y="1759201"/>
                  <a:pt x="6835599" y="1752003"/>
                  <a:pt x="6847772" y="1753664"/>
                </a:cubicBezTo>
                <a:close/>
                <a:moveTo>
                  <a:pt x="4718591" y="1751450"/>
                </a:moveTo>
                <a:cubicBezTo>
                  <a:pt x="4729110" y="1753111"/>
                  <a:pt x="4736305" y="1761970"/>
                  <a:pt x="4735200" y="1771382"/>
                </a:cubicBezTo>
                <a:cubicBezTo>
                  <a:pt x="4733539" y="1780795"/>
                  <a:pt x="4724126" y="1786885"/>
                  <a:pt x="4713052" y="1785224"/>
                </a:cubicBezTo>
                <a:cubicBezTo>
                  <a:pt x="4702534" y="1783563"/>
                  <a:pt x="4695336" y="1774704"/>
                  <a:pt x="4696442" y="1765292"/>
                </a:cubicBezTo>
                <a:cubicBezTo>
                  <a:pt x="4698106" y="1756433"/>
                  <a:pt x="4708069" y="1749789"/>
                  <a:pt x="4718591" y="1751450"/>
                </a:cubicBezTo>
                <a:close/>
                <a:moveTo>
                  <a:pt x="8512556" y="1751449"/>
                </a:moveTo>
                <a:cubicBezTo>
                  <a:pt x="8522523" y="1753111"/>
                  <a:pt x="8529722" y="1761416"/>
                  <a:pt x="8528059" y="1770828"/>
                </a:cubicBezTo>
                <a:cubicBezTo>
                  <a:pt x="8526405" y="1779687"/>
                  <a:pt x="8516986" y="1785777"/>
                  <a:pt x="8507020" y="1784116"/>
                </a:cubicBezTo>
                <a:cubicBezTo>
                  <a:pt x="8497050" y="1782455"/>
                  <a:pt x="8489852" y="1774150"/>
                  <a:pt x="8491512" y="1764738"/>
                </a:cubicBezTo>
                <a:cubicBezTo>
                  <a:pt x="8493175" y="1755879"/>
                  <a:pt x="8502589" y="1749788"/>
                  <a:pt x="8512556" y="1751449"/>
                </a:cubicBezTo>
                <a:close/>
                <a:moveTo>
                  <a:pt x="8253931" y="1748681"/>
                </a:moveTo>
                <a:cubicBezTo>
                  <a:pt x="8264450" y="1750342"/>
                  <a:pt x="8271646" y="1759201"/>
                  <a:pt x="8269983" y="1768059"/>
                </a:cubicBezTo>
                <a:cubicBezTo>
                  <a:pt x="8268320" y="1776918"/>
                  <a:pt x="8258908" y="1783009"/>
                  <a:pt x="8248942" y="1781348"/>
                </a:cubicBezTo>
                <a:cubicBezTo>
                  <a:pt x="8238429" y="1779687"/>
                  <a:pt x="8231225" y="1770828"/>
                  <a:pt x="8232883" y="1761969"/>
                </a:cubicBezTo>
                <a:cubicBezTo>
                  <a:pt x="8233995" y="1752557"/>
                  <a:pt x="8243406" y="1747020"/>
                  <a:pt x="8253931" y="1748681"/>
                </a:cubicBezTo>
                <a:close/>
                <a:moveTo>
                  <a:pt x="680769" y="1747574"/>
                </a:moveTo>
                <a:cubicBezTo>
                  <a:pt x="691288" y="1749235"/>
                  <a:pt x="698485" y="1758094"/>
                  <a:pt x="696824" y="1767506"/>
                </a:cubicBezTo>
                <a:cubicBezTo>
                  <a:pt x="695163" y="1776918"/>
                  <a:pt x="685751" y="1783009"/>
                  <a:pt x="675232" y="1781348"/>
                </a:cubicBezTo>
                <a:cubicBezTo>
                  <a:pt x="664712" y="1779687"/>
                  <a:pt x="657514" y="1770828"/>
                  <a:pt x="659175" y="1761416"/>
                </a:cubicBezTo>
                <a:cubicBezTo>
                  <a:pt x="660283" y="1752003"/>
                  <a:pt x="670249" y="1745913"/>
                  <a:pt x="680769" y="1747574"/>
                </a:cubicBezTo>
                <a:close/>
                <a:moveTo>
                  <a:pt x="2169071" y="1747573"/>
                </a:moveTo>
                <a:cubicBezTo>
                  <a:pt x="2179037" y="1749234"/>
                  <a:pt x="2186234" y="1757540"/>
                  <a:pt x="2184573" y="1766952"/>
                </a:cubicBezTo>
                <a:cubicBezTo>
                  <a:pt x="2182913" y="1775811"/>
                  <a:pt x="2173500" y="1781901"/>
                  <a:pt x="2163534" y="1780240"/>
                </a:cubicBezTo>
                <a:cubicBezTo>
                  <a:pt x="2153569" y="1778579"/>
                  <a:pt x="2146371" y="1770274"/>
                  <a:pt x="2148032" y="1760862"/>
                </a:cubicBezTo>
                <a:cubicBezTo>
                  <a:pt x="2149693" y="1752003"/>
                  <a:pt x="2159105" y="1745912"/>
                  <a:pt x="2169071" y="1747573"/>
                </a:cubicBezTo>
                <a:close/>
                <a:moveTo>
                  <a:pt x="3062517" y="1747020"/>
                </a:moveTo>
                <a:cubicBezTo>
                  <a:pt x="3073589" y="1748681"/>
                  <a:pt x="3081341" y="1758093"/>
                  <a:pt x="3079680" y="1768060"/>
                </a:cubicBezTo>
                <a:cubicBezTo>
                  <a:pt x="3078019" y="1778026"/>
                  <a:pt x="3068053" y="1784116"/>
                  <a:pt x="3056980" y="1782455"/>
                </a:cubicBezTo>
                <a:cubicBezTo>
                  <a:pt x="3045907" y="1780794"/>
                  <a:pt x="3038155" y="1771382"/>
                  <a:pt x="3039816" y="1761416"/>
                </a:cubicBezTo>
                <a:cubicBezTo>
                  <a:pt x="3041477" y="1751449"/>
                  <a:pt x="3051443" y="1745359"/>
                  <a:pt x="3062517" y="1747020"/>
                </a:cubicBezTo>
                <a:close/>
                <a:moveTo>
                  <a:pt x="136526" y="1744806"/>
                </a:moveTo>
                <a:cubicBezTo>
                  <a:pt x="147046" y="1746467"/>
                  <a:pt x="154243" y="1755326"/>
                  <a:pt x="152582" y="1764738"/>
                </a:cubicBezTo>
                <a:cubicBezTo>
                  <a:pt x="150921" y="1774150"/>
                  <a:pt x="141509" y="1780241"/>
                  <a:pt x="130989" y="1778580"/>
                </a:cubicBezTo>
                <a:cubicBezTo>
                  <a:pt x="120470" y="1776919"/>
                  <a:pt x="113272" y="1768060"/>
                  <a:pt x="114933" y="1758648"/>
                </a:cubicBezTo>
                <a:cubicBezTo>
                  <a:pt x="116593" y="1749235"/>
                  <a:pt x="126006" y="1743145"/>
                  <a:pt x="136526" y="1744806"/>
                </a:cubicBezTo>
                <a:close/>
                <a:moveTo>
                  <a:pt x="9346993" y="1743698"/>
                </a:moveTo>
                <a:cubicBezTo>
                  <a:pt x="9357513" y="1745359"/>
                  <a:pt x="9364711" y="1754217"/>
                  <a:pt x="9363051" y="1763076"/>
                </a:cubicBezTo>
                <a:cubicBezTo>
                  <a:pt x="9361388" y="1772489"/>
                  <a:pt x="9351976" y="1778579"/>
                  <a:pt x="9341456" y="1776918"/>
                </a:cubicBezTo>
                <a:cubicBezTo>
                  <a:pt x="9330935" y="1775257"/>
                  <a:pt x="9323737" y="1766398"/>
                  <a:pt x="9325397" y="1757540"/>
                </a:cubicBezTo>
                <a:cubicBezTo>
                  <a:pt x="9327611" y="1748127"/>
                  <a:pt x="9337025" y="1742037"/>
                  <a:pt x="9346993" y="1743698"/>
                </a:cubicBezTo>
                <a:close/>
                <a:moveTo>
                  <a:pt x="1259379" y="1743145"/>
                </a:moveTo>
                <a:cubicBezTo>
                  <a:pt x="1269899" y="1744806"/>
                  <a:pt x="1277096" y="1753665"/>
                  <a:pt x="1275435" y="1762523"/>
                </a:cubicBezTo>
                <a:cubicBezTo>
                  <a:pt x="1273773" y="1771936"/>
                  <a:pt x="1264362" y="1777473"/>
                  <a:pt x="1253842" y="1776365"/>
                </a:cubicBezTo>
                <a:cubicBezTo>
                  <a:pt x="1243323" y="1774704"/>
                  <a:pt x="1236125" y="1765845"/>
                  <a:pt x="1237786" y="1756987"/>
                </a:cubicBezTo>
                <a:cubicBezTo>
                  <a:pt x="1239447" y="1747574"/>
                  <a:pt x="1248859" y="1741484"/>
                  <a:pt x="1259379" y="1743145"/>
                </a:cubicBezTo>
                <a:close/>
                <a:moveTo>
                  <a:pt x="15778795" y="1743144"/>
                </a:moveTo>
                <a:cubicBezTo>
                  <a:pt x="15789315" y="1744806"/>
                  <a:pt x="15796513" y="1753664"/>
                  <a:pt x="15794851" y="1762523"/>
                </a:cubicBezTo>
                <a:cubicBezTo>
                  <a:pt x="15793190" y="1771382"/>
                  <a:pt x="15783778" y="1777472"/>
                  <a:pt x="15773812" y="1775811"/>
                </a:cubicBezTo>
                <a:cubicBezTo>
                  <a:pt x="15763292" y="1774150"/>
                  <a:pt x="15756094" y="1765291"/>
                  <a:pt x="15757755" y="1756433"/>
                </a:cubicBezTo>
                <a:cubicBezTo>
                  <a:pt x="15759417" y="1747574"/>
                  <a:pt x="15768829" y="1741483"/>
                  <a:pt x="15778795" y="1743144"/>
                </a:cubicBezTo>
                <a:close/>
                <a:moveTo>
                  <a:pt x="13191465" y="1743144"/>
                </a:moveTo>
                <a:cubicBezTo>
                  <a:pt x="13201431" y="1744805"/>
                  <a:pt x="13208075" y="1753110"/>
                  <a:pt x="13206968" y="1761969"/>
                </a:cubicBezTo>
                <a:cubicBezTo>
                  <a:pt x="13205307" y="1770828"/>
                  <a:pt x="13196448" y="1776365"/>
                  <a:pt x="13186482" y="1774704"/>
                </a:cubicBezTo>
                <a:cubicBezTo>
                  <a:pt x="13176516" y="1773043"/>
                  <a:pt x="13169872" y="1764738"/>
                  <a:pt x="13170979" y="1755879"/>
                </a:cubicBezTo>
                <a:cubicBezTo>
                  <a:pt x="13172086" y="1747574"/>
                  <a:pt x="13181499" y="1741483"/>
                  <a:pt x="13191465" y="1743144"/>
                </a:cubicBezTo>
                <a:close/>
                <a:moveTo>
                  <a:pt x="13938928" y="1742590"/>
                </a:moveTo>
                <a:cubicBezTo>
                  <a:pt x="13949447" y="1744251"/>
                  <a:pt x="13956093" y="1753110"/>
                  <a:pt x="13954984" y="1761969"/>
                </a:cubicBezTo>
                <a:cubicBezTo>
                  <a:pt x="13953324" y="1770828"/>
                  <a:pt x="13943911" y="1776918"/>
                  <a:pt x="13933945" y="1775257"/>
                </a:cubicBezTo>
                <a:cubicBezTo>
                  <a:pt x="13923425" y="1773596"/>
                  <a:pt x="13916781" y="1764738"/>
                  <a:pt x="13917888" y="1755879"/>
                </a:cubicBezTo>
                <a:cubicBezTo>
                  <a:pt x="13919549" y="1747020"/>
                  <a:pt x="13928962" y="1740929"/>
                  <a:pt x="13938928" y="1742590"/>
                </a:cubicBezTo>
                <a:close/>
                <a:moveTo>
                  <a:pt x="12473346" y="1741483"/>
                </a:moveTo>
                <a:cubicBezTo>
                  <a:pt x="12483866" y="1743144"/>
                  <a:pt x="12491064" y="1752003"/>
                  <a:pt x="12489402" y="1761415"/>
                </a:cubicBezTo>
                <a:cubicBezTo>
                  <a:pt x="12487741" y="1770828"/>
                  <a:pt x="12478329" y="1776918"/>
                  <a:pt x="12467810" y="1775257"/>
                </a:cubicBezTo>
                <a:cubicBezTo>
                  <a:pt x="12457289" y="1773596"/>
                  <a:pt x="12450092" y="1764737"/>
                  <a:pt x="12451752" y="1755325"/>
                </a:cubicBezTo>
                <a:cubicBezTo>
                  <a:pt x="12453413" y="1745912"/>
                  <a:pt x="12463380" y="1739268"/>
                  <a:pt x="12473346" y="1741483"/>
                </a:cubicBezTo>
                <a:close/>
                <a:moveTo>
                  <a:pt x="20261914" y="1740930"/>
                </a:moveTo>
                <a:cubicBezTo>
                  <a:pt x="20272434" y="1742591"/>
                  <a:pt x="20279632" y="1751449"/>
                  <a:pt x="20277970" y="1760862"/>
                </a:cubicBezTo>
                <a:cubicBezTo>
                  <a:pt x="20276310" y="1770275"/>
                  <a:pt x="20266898" y="1776365"/>
                  <a:pt x="20256378" y="1774704"/>
                </a:cubicBezTo>
                <a:cubicBezTo>
                  <a:pt x="20245858" y="1773043"/>
                  <a:pt x="20238660" y="1764184"/>
                  <a:pt x="20240322" y="1754772"/>
                </a:cubicBezTo>
                <a:cubicBezTo>
                  <a:pt x="20241430" y="1745359"/>
                  <a:pt x="20251394" y="1739269"/>
                  <a:pt x="20261914" y="1740930"/>
                </a:cubicBezTo>
                <a:close/>
                <a:moveTo>
                  <a:pt x="13015395" y="1740929"/>
                </a:moveTo>
                <a:cubicBezTo>
                  <a:pt x="13025361" y="1742590"/>
                  <a:pt x="13032005" y="1750895"/>
                  <a:pt x="13030898" y="1759754"/>
                </a:cubicBezTo>
                <a:cubicBezTo>
                  <a:pt x="13029237" y="1768613"/>
                  <a:pt x="13020379" y="1774150"/>
                  <a:pt x="13010412" y="1772489"/>
                </a:cubicBezTo>
                <a:cubicBezTo>
                  <a:pt x="13000446" y="1770828"/>
                  <a:pt x="12993802" y="1762523"/>
                  <a:pt x="12994909" y="1753664"/>
                </a:cubicBezTo>
                <a:cubicBezTo>
                  <a:pt x="12996571" y="1745359"/>
                  <a:pt x="13005429" y="1739268"/>
                  <a:pt x="13015395" y="1740929"/>
                </a:cubicBezTo>
                <a:close/>
                <a:moveTo>
                  <a:pt x="2681600" y="1739822"/>
                </a:moveTo>
                <a:cubicBezTo>
                  <a:pt x="2692674" y="1741483"/>
                  <a:pt x="2700425" y="1750895"/>
                  <a:pt x="2698764" y="1760862"/>
                </a:cubicBezTo>
                <a:cubicBezTo>
                  <a:pt x="2697103" y="1770828"/>
                  <a:pt x="2687138" y="1776918"/>
                  <a:pt x="2676063" y="1775257"/>
                </a:cubicBezTo>
                <a:cubicBezTo>
                  <a:pt x="2664991" y="1773596"/>
                  <a:pt x="2657239" y="1764184"/>
                  <a:pt x="2658900" y="1754217"/>
                </a:cubicBezTo>
                <a:cubicBezTo>
                  <a:pt x="2660561" y="1744251"/>
                  <a:pt x="2670527" y="1738161"/>
                  <a:pt x="2681600" y="1739822"/>
                </a:cubicBezTo>
                <a:close/>
                <a:moveTo>
                  <a:pt x="9050787" y="1739268"/>
                </a:moveTo>
                <a:cubicBezTo>
                  <a:pt x="9060755" y="1740929"/>
                  <a:pt x="9067953" y="1749235"/>
                  <a:pt x="9066294" y="1758647"/>
                </a:cubicBezTo>
                <a:cubicBezTo>
                  <a:pt x="9064631" y="1767506"/>
                  <a:pt x="9055217" y="1773596"/>
                  <a:pt x="9045250" y="1771935"/>
                </a:cubicBezTo>
                <a:cubicBezTo>
                  <a:pt x="9035283" y="1770274"/>
                  <a:pt x="9028082" y="1761969"/>
                  <a:pt x="9029744" y="1752557"/>
                </a:cubicBezTo>
                <a:cubicBezTo>
                  <a:pt x="9031406" y="1743698"/>
                  <a:pt x="9040821" y="1738161"/>
                  <a:pt x="9050787" y="1739268"/>
                </a:cubicBezTo>
                <a:close/>
                <a:moveTo>
                  <a:pt x="5178638" y="1738715"/>
                </a:moveTo>
                <a:cubicBezTo>
                  <a:pt x="5189705" y="1740376"/>
                  <a:pt x="5197450" y="1749788"/>
                  <a:pt x="5195795" y="1759755"/>
                </a:cubicBezTo>
                <a:cubicBezTo>
                  <a:pt x="5194133" y="1769721"/>
                  <a:pt x="5184170" y="1775811"/>
                  <a:pt x="5173094" y="1774150"/>
                </a:cubicBezTo>
                <a:cubicBezTo>
                  <a:pt x="5162022" y="1772489"/>
                  <a:pt x="5154269" y="1763077"/>
                  <a:pt x="5155933" y="1753111"/>
                </a:cubicBezTo>
                <a:cubicBezTo>
                  <a:pt x="5157038" y="1743144"/>
                  <a:pt x="5167559" y="1737054"/>
                  <a:pt x="5178638" y="1738715"/>
                </a:cubicBezTo>
                <a:close/>
                <a:moveTo>
                  <a:pt x="7803092" y="1738161"/>
                </a:moveTo>
                <a:cubicBezTo>
                  <a:pt x="7814169" y="1739822"/>
                  <a:pt x="7821371" y="1749235"/>
                  <a:pt x="7820267" y="1758647"/>
                </a:cubicBezTo>
                <a:cubicBezTo>
                  <a:pt x="7818599" y="1768059"/>
                  <a:pt x="7808637" y="1774704"/>
                  <a:pt x="7797547" y="1773043"/>
                </a:cubicBezTo>
                <a:cubicBezTo>
                  <a:pt x="7786473" y="1771382"/>
                  <a:pt x="7779277" y="1761969"/>
                  <a:pt x="7780386" y="1752557"/>
                </a:cubicBezTo>
                <a:cubicBezTo>
                  <a:pt x="7781485" y="1743144"/>
                  <a:pt x="7792010" y="1736500"/>
                  <a:pt x="7803092" y="1738161"/>
                </a:cubicBezTo>
                <a:close/>
                <a:moveTo>
                  <a:pt x="20595782" y="1737608"/>
                </a:moveTo>
                <a:cubicBezTo>
                  <a:pt x="20606302" y="1739269"/>
                  <a:pt x="20613500" y="1748128"/>
                  <a:pt x="20612394" y="1757540"/>
                </a:cubicBezTo>
                <a:cubicBezTo>
                  <a:pt x="20610730" y="1766953"/>
                  <a:pt x="20601318" y="1773043"/>
                  <a:pt x="20590246" y="1771382"/>
                </a:cubicBezTo>
                <a:cubicBezTo>
                  <a:pt x="20579726" y="1769721"/>
                  <a:pt x="20572528" y="1760862"/>
                  <a:pt x="20573634" y="1751450"/>
                </a:cubicBezTo>
                <a:cubicBezTo>
                  <a:pt x="20575298" y="1742591"/>
                  <a:pt x="20585262" y="1735947"/>
                  <a:pt x="20595782" y="1737608"/>
                </a:cubicBezTo>
                <a:close/>
                <a:moveTo>
                  <a:pt x="19234290" y="1737054"/>
                </a:moveTo>
                <a:cubicBezTo>
                  <a:pt x="19239828" y="1737884"/>
                  <a:pt x="19244534" y="1740653"/>
                  <a:pt x="19247648" y="1744460"/>
                </a:cubicBezTo>
                <a:lnTo>
                  <a:pt x="19250156" y="1753444"/>
                </a:lnTo>
                <a:lnTo>
                  <a:pt x="19254154" y="1747505"/>
                </a:lnTo>
                <a:cubicBezTo>
                  <a:pt x="19257822" y="1745082"/>
                  <a:pt x="19262528" y="1743975"/>
                  <a:pt x="19267510" y="1744805"/>
                </a:cubicBezTo>
                <a:cubicBezTo>
                  <a:pt x="19277478" y="1746466"/>
                  <a:pt x="19284674" y="1754772"/>
                  <a:pt x="19283014" y="1763630"/>
                </a:cubicBezTo>
                <a:cubicBezTo>
                  <a:pt x="19281354" y="1772489"/>
                  <a:pt x="19272494" y="1778580"/>
                  <a:pt x="19262528" y="1776919"/>
                </a:cubicBezTo>
                <a:cubicBezTo>
                  <a:pt x="19257546" y="1776089"/>
                  <a:pt x="19253254" y="1773597"/>
                  <a:pt x="19250416" y="1770206"/>
                </a:cubicBezTo>
                <a:lnTo>
                  <a:pt x="19248312" y="1762687"/>
                </a:lnTo>
                <a:lnTo>
                  <a:pt x="19243358" y="1769929"/>
                </a:lnTo>
                <a:cubicBezTo>
                  <a:pt x="19239136" y="1772628"/>
                  <a:pt x="19233738" y="1773873"/>
                  <a:pt x="19228202" y="1773043"/>
                </a:cubicBezTo>
                <a:cubicBezTo>
                  <a:pt x="19217126" y="1771382"/>
                  <a:pt x="19209374" y="1761970"/>
                  <a:pt x="19211036" y="1752004"/>
                </a:cubicBezTo>
                <a:cubicBezTo>
                  <a:pt x="19212698" y="1742037"/>
                  <a:pt x="19223218" y="1735393"/>
                  <a:pt x="19234290" y="1737054"/>
                </a:cubicBezTo>
                <a:close/>
                <a:moveTo>
                  <a:pt x="10548213" y="1737054"/>
                </a:moveTo>
                <a:cubicBezTo>
                  <a:pt x="10558733" y="1738715"/>
                  <a:pt x="10566484" y="1748127"/>
                  <a:pt x="10564823" y="1757540"/>
                </a:cubicBezTo>
                <a:cubicBezTo>
                  <a:pt x="10563162" y="1766952"/>
                  <a:pt x="10553196" y="1773596"/>
                  <a:pt x="10542676" y="1771936"/>
                </a:cubicBezTo>
                <a:cubicBezTo>
                  <a:pt x="10532156" y="1770275"/>
                  <a:pt x="10524405" y="1760862"/>
                  <a:pt x="10526066" y="1751449"/>
                </a:cubicBezTo>
                <a:cubicBezTo>
                  <a:pt x="10527727" y="1741483"/>
                  <a:pt x="10537693" y="1735393"/>
                  <a:pt x="10548213" y="1737054"/>
                </a:cubicBezTo>
                <a:close/>
                <a:moveTo>
                  <a:pt x="1819165" y="1733731"/>
                </a:moveTo>
                <a:cubicBezTo>
                  <a:pt x="1829130" y="1735392"/>
                  <a:pt x="1836328" y="1743698"/>
                  <a:pt x="1834666" y="1753110"/>
                </a:cubicBezTo>
                <a:cubicBezTo>
                  <a:pt x="1833005" y="1761969"/>
                  <a:pt x="1823593" y="1768059"/>
                  <a:pt x="1813628" y="1766398"/>
                </a:cubicBezTo>
                <a:cubicBezTo>
                  <a:pt x="1803661" y="1764737"/>
                  <a:pt x="1796464" y="1756432"/>
                  <a:pt x="1798125" y="1747020"/>
                </a:cubicBezTo>
                <a:cubicBezTo>
                  <a:pt x="1799786" y="1738161"/>
                  <a:pt x="1809197" y="1732070"/>
                  <a:pt x="1819165" y="1733731"/>
                </a:cubicBezTo>
                <a:close/>
                <a:moveTo>
                  <a:pt x="19133522" y="1732625"/>
                </a:moveTo>
                <a:cubicBezTo>
                  <a:pt x="19138782" y="1733456"/>
                  <a:pt x="19143212" y="1736086"/>
                  <a:pt x="19146118" y="1739684"/>
                </a:cubicBezTo>
                <a:lnTo>
                  <a:pt x="19148982" y="1750343"/>
                </a:lnTo>
                <a:lnTo>
                  <a:pt x="19157330" y="1748681"/>
                </a:lnTo>
                <a:lnTo>
                  <a:pt x="19159756" y="1750027"/>
                </a:lnTo>
                <a:lnTo>
                  <a:pt x="19167296" y="1738785"/>
                </a:lnTo>
                <a:cubicBezTo>
                  <a:pt x="19171310" y="1736224"/>
                  <a:pt x="19176432" y="1735117"/>
                  <a:pt x="19181690" y="1735947"/>
                </a:cubicBezTo>
                <a:cubicBezTo>
                  <a:pt x="19186952" y="1736777"/>
                  <a:pt x="19191518" y="1739546"/>
                  <a:pt x="19194564" y="1743283"/>
                </a:cubicBezTo>
                <a:lnTo>
                  <a:pt x="19196896" y="1751484"/>
                </a:lnTo>
                <a:lnTo>
                  <a:pt x="19199962" y="1750895"/>
                </a:lnTo>
                <a:cubicBezTo>
                  <a:pt x="19209930" y="1752556"/>
                  <a:pt x="19217126" y="1761415"/>
                  <a:pt x="19216020" y="1770274"/>
                </a:cubicBezTo>
                <a:cubicBezTo>
                  <a:pt x="19214358" y="1779133"/>
                  <a:pt x="19204946" y="1785223"/>
                  <a:pt x="19194980" y="1783562"/>
                </a:cubicBezTo>
                <a:cubicBezTo>
                  <a:pt x="19189998" y="1782732"/>
                  <a:pt x="19185706" y="1780102"/>
                  <a:pt x="19182798" y="1776572"/>
                </a:cubicBezTo>
                <a:lnTo>
                  <a:pt x="19180700" y="1769867"/>
                </a:lnTo>
                <a:lnTo>
                  <a:pt x="19176154" y="1770828"/>
                </a:lnTo>
                <a:lnTo>
                  <a:pt x="19175022" y="1770183"/>
                </a:lnTo>
                <a:lnTo>
                  <a:pt x="19175048" y="1770275"/>
                </a:lnTo>
                <a:cubicBezTo>
                  <a:pt x="19173386" y="1780241"/>
                  <a:pt x="19162866" y="1786885"/>
                  <a:pt x="19151238" y="1785224"/>
                </a:cubicBezTo>
                <a:cubicBezTo>
                  <a:pt x="19145426" y="1784394"/>
                  <a:pt x="19140582" y="1781487"/>
                  <a:pt x="19137398" y="1777542"/>
                </a:cubicBezTo>
                <a:lnTo>
                  <a:pt x="19133966" y="1765226"/>
                </a:lnTo>
                <a:lnTo>
                  <a:pt x="19127986" y="1766399"/>
                </a:lnTo>
                <a:cubicBezTo>
                  <a:pt x="19117466" y="1764738"/>
                  <a:pt x="19110266" y="1755879"/>
                  <a:pt x="19111928" y="1747021"/>
                </a:cubicBezTo>
                <a:cubicBezTo>
                  <a:pt x="19113590" y="1737054"/>
                  <a:pt x="19123002" y="1730964"/>
                  <a:pt x="19133522" y="1732625"/>
                </a:cubicBezTo>
                <a:close/>
                <a:moveTo>
                  <a:pt x="2873719" y="1732071"/>
                </a:moveTo>
                <a:cubicBezTo>
                  <a:pt x="2884792" y="1733732"/>
                  <a:pt x="2892544" y="1743144"/>
                  <a:pt x="2890882" y="1753111"/>
                </a:cubicBezTo>
                <a:cubicBezTo>
                  <a:pt x="2889221" y="1763077"/>
                  <a:pt x="2879255" y="1769167"/>
                  <a:pt x="2868182" y="1767506"/>
                </a:cubicBezTo>
                <a:cubicBezTo>
                  <a:pt x="2857109" y="1765845"/>
                  <a:pt x="2849357" y="1756433"/>
                  <a:pt x="2851019" y="1746467"/>
                </a:cubicBezTo>
                <a:cubicBezTo>
                  <a:pt x="2852679" y="1736500"/>
                  <a:pt x="2863199" y="1730410"/>
                  <a:pt x="2873719" y="1732071"/>
                </a:cubicBezTo>
                <a:close/>
                <a:moveTo>
                  <a:pt x="18953578" y="1729856"/>
                </a:moveTo>
                <a:cubicBezTo>
                  <a:pt x="18965206" y="1731517"/>
                  <a:pt x="18972956" y="1741484"/>
                  <a:pt x="18971294" y="1751450"/>
                </a:cubicBezTo>
                <a:cubicBezTo>
                  <a:pt x="18969634" y="1761416"/>
                  <a:pt x="18959114" y="1768060"/>
                  <a:pt x="18947486" y="1766399"/>
                </a:cubicBezTo>
                <a:cubicBezTo>
                  <a:pt x="18935860" y="1764738"/>
                  <a:pt x="18928110" y="1754772"/>
                  <a:pt x="18929770" y="1744806"/>
                </a:cubicBezTo>
                <a:cubicBezTo>
                  <a:pt x="18931984" y="1734839"/>
                  <a:pt x="18942502" y="1728195"/>
                  <a:pt x="18953578" y="1729856"/>
                </a:cubicBezTo>
                <a:close/>
                <a:moveTo>
                  <a:pt x="15042959" y="1729856"/>
                </a:moveTo>
                <a:cubicBezTo>
                  <a:pt x="15053480" y="1731518"/>
                  <a:pt x="15060123" y="1740376"/>
                  <a:pt x="15059016" y="1749235"/>
                </a:cubicBezTo>
                <a:cubicBezTo>
                  <a:pt x="15057355" y="1758094"/>
                  <a:pt x="15047943" y="1764184"/>
                  <a:pt x="15037976" y="1762523"/>
                </a:cubicBezTo>
                <a:cubicBezTo>
                  <a:pt x="15027457" y="1760862"/>
                  <a:pt x="15020812" y="1752003"/>
                  <a:pt x="15021920" y="1743145"/>
                </a:cubicBezTo>
                <a:cubicBezTo>
                  <a:pt x="15023580" y="1734286"/>
                  <a:pt x="15032994" y="1728195"/>
                  <a:pt x="15042959" y="1729856"/>
                </a:cubicBezTo>
                <a:close/>
                <a:moveTo>
                  <a:pt x="3814419" y="1727088"/>
                </a:moveTo>
                <a:cubicBezTo>
                  <a:pt x="3824938" y="1728749"/>
                  <a:pt x="3832689" y="1738162"/>
                  <a:pt x="3831028" y="1747574"/>
                </a:cubicBezTo>
                <a:cubicBezTo>
                  <a:pt x="3829367" y="1756986"/>
                  <a:pt x="3819401" y="1763631"/>
                  <a:pt x="3808882" y="1761970"/>
                </a:cubicBezTo>
                <a:cubicBezTo>
                  <a:pt x="3798362" y="1760309"/>
                  <a:pt x="3790612" y="1750896"/>
                  <a:pt x="3792273" y="1741484"/>
                </a:cubicBezTo>
                <a:cubicBezTo>
                  <a:pt x="3793933" y="1732071"/>
                  <a:pt x="3803899" y="1725427"/>
                  <a:pt x="3814419" y="1727088"/>
                </a:cubicBezTo>
                <a:close/>
                <a:moveTo>
                  <a:pt x="13370856" y="1723212"/>
                </a:moveTo>
                <a:cubicBezTo>
                  <a:pt x="13380822" y="1724873"/>
                  <a:pt x="13387466" y="1733178"/>
                  <a:pt x="13386359" y="1742037"/>
                </a:cubicBezTo>
                <a:cubicBezTo>
                  <a:pt x="13384698" y="1750896"/>
                  <a:pt x="13375840" y="1756433"/>
                  <a:pt x="13365873" y="1754772"/>
                </a:cubicBezTo>
                <a:cubicBezTo>
                  <a:pt x="13355907" y="1753111"/>
                  <a:pt x="13349263" y="1744806"/>
                  <a:pt x="13350370" y="1735947"/>
                </a:cubicBezTo>
                <a:cubicBezTo>
                  <a:pt x="13351477" y="1727642"/>
                  <a:pt x="13360891" y="1721551"/>
                  <a:pt x="13370856" y="1723212"/>
                </a:cubicBezTo>
                <a:close/>
                <a:moveTo>
                  <a:pt x="9845860" y="1721551"/>
                </a:moveTo>
                <a:cubicBezTo>
                  <a:pt x="9856382" y="1723212"/>
                  <a:pt x="9863580" y="1732071"/>
                  <a:pt x="9862473" y="1741483"/>
                </a:cubicBezTo>
                <a:cubicBezTo>
                  <a:pt x="9860811" y="1750896"/>
                  <a:pt x="9851398" y="1756986"/>
                  <a:pt x="9840877" y="1755325"/>
                </a:cubicBezTo>
                <a:cubicBezTo>
                  <a:pt x="9830356" y="1753664"/>
                  <a:pt x="9823158" y="1744805"/>
                  <a:pt x="9824265" y="1735393"/>
                </a:cubicBezTo>
                <a:cubicBezTo>
                  <a:pt x="9825374" y="1725980"/>
                  <a:pt x="9835340" y="1719336"/>
                  <a:pt x="9845860" y="1721551"/>
                </a:cubicBezTo>
                <a:close/>
                <a:moveTo>
                  <a:pt x="503044" y="1721551"/>
                </a:moveTo>
                <a:cubicBezTo>
                  <a:pt x="513565" y="1723212"/>
                  <a:pt x="520761" y="1732070"/>
                  <a:pt x="519100" y="1741483"/>
                </a:cubicBezTo>
                <a:cubicBezTo>
                  <a:pt x="517439" y="1750896"/>
                  <a:pt x="508027" y="1756986"/>
                  <a:pt x="497508" y="1755325"/>
                </a:cubicBezTo>
                <a:cubicBezTo>
                  <a:pt x="486988" y="1753664"/>
                  <a:pt x="479790" y="1744805"/>
                  <a:pt x="481451" y="1735393"/>
                </a:cubicBezTo>
                <a:cubicBezTo>
                  <a:pt x="483112" y="1725980"/>
                  <a:pt x="492525" y="1719890"/>
                  <a:pt x="503044" y="1721551"/>
                </a:cubicBezTo>
                <a:close/>
                <a:moveTo>
                  <a:pt x="10742000" y="1720444"/>
                </a:moveTo>
                <a:cubicBezTo>
                  <a:pt x="10752520" y="1722105"/>
                  <a:pt x="10760271" y="1731518"/>
                  <a:pt x="10758610" y="1740930"/>
                </a:cubicBezTo>
                <a:cubicBezTo>
                  <a:pt x="10756949" y="1750343"/>
                  <a:pt x="10746983" y="1756987"/>
                  <a:pt x="10736463" y="1755326"/>
                </a:cubicBezTo>
                <a:cubicBezTo>
                  <a:pt x="10725943" y="1753665"/>
                  <a:pt x="10718192" y="1744252"/>
                  <a:pt x="10719853" y="1734839"/>
                </a:cubicBezTo>
                <a:cubicBezTo>
                  <a:pt x="10720960" y="1725427"/>
                  <a:pt x="10730926" y="1718783"/>
                  <a:pt x="10742000" y="1720444"/>
                </a:cubicBezTo>
                <a:close/>
                <a:moveTo>
                  <a:pt x="4538648" y="1719890"/>
                </a:moveTo>
                <a:cubicBezTo>
                  <a:pt x="4549166" y="1721551"/>
                  <a:pt x="4556364" y="1730410"/>
                  <a:pt x="4555256" y="1739822"/>
                </a:cubicBezTo>
                <a:cubicBezTo>
                  <a:pt x="4553593" y="1749234"/>
                  <a:pt x="4544185" y="1755325"/>
                  <a:pt x="4533110" y="1753664"/>
                </a:cubicBezTo>
                <a:cubicBezTo>
                  <a:pt x="4522587" y="1752003"/>
                  <a:pt x="4515391" y="1743144"/>
                  <a:pt x="4516497" y="1733732"/>
                </a:cubicBezTo>
                <a:cubicBezTo>
                  <a:pt x="4518161" y="1724319"/>
                  <a:pt x="4527576" y="1718229"/>
                  <a:pt x="4538648" y="1719890"/>
                </a:cubicBezTo>
                <a:close/>
                <a:moveTo>
                  <a:pt x="322000" y="1719890"/>
                </a:moveTo>
                <a:cubicBezTo>
                  <a:pt x="332519" y="1721551"/>
                  <a:pt x="339716" y="1730410"/>
                  <a:pt x="338055" y="1739822"/>
                </a:cubicBezTo>
                <a:cubicBezTo>
                  <a:pt x="336394" y="1749234"/>
                  <a:pt x="326982" y="1755325"/>
                  <a:pt x="316463" y="1753664"/>
                </a:cubicBezTo>
                <a:cubicBezTo>
                  <a:pt x="305943" y="1752003"/>
                  <a:pt x="298746" y="1743144"/>
                  <a:pt x="300406" y="1733732"/>
                </a:cubicBezTo>
                <a:cubicBezTo>
                  <a:pt x="301514" y="1724319"/>
                  <a:pt x="311480" y="1718229"/>
                  <a:pt x="322000" y="1719890"/>
                </a:cubicBezTo>
                <a:close/>
                <a:moveTo>
                  <a:pt x="5281112" y="1718229"/>
                </a:moveTo>
                <a:cubicBezTo>
                  <a:pt x="5291637" y="1719890"/>
                  <a:pt x="5299380" y="1728749"/>
                  <a:pt x="5297724" y="1738161"/>
                </a:cubicBezTo>
                <a:cubicBezTo>
                  <a:pt x="5296059" y="1747574"/>
                  <a:pt x="5286654" y="1753664"/>
                  <a:pt x="5275580" y="1752003"/>
                </a:cubicBezTo>
                <a:cubicBezTo>
                  <a:pt x="5265064" y="1750342"/>
                  <a:pt x="5257313" y="1741483"/>
                  <a:pt x="5258970" y="1732071"/>
                </a:cubicBezTo>
                <a:cubicBezTo>
                  <a:pt x="5260633" y="1722658"/>
                  <a:pt x="5270600" y="1716568"/>
                  <a:pt x="5281112" y="1718229"/>
                </a:cubicBezTo>
                <a:close/>
                <a:moveTo>
                  <a:pt x="12666027" y="1718228"/>
                </a:moveTo>
                <a:cubicBezTo>
                  <a:pt x="12675992" y="1719890"/>
                  <a:pt x="12683190" y="1728195"/>
                  <a:pt x="12681529" y="1737054"/>
                </a:cubicBezTo>
                <a:cubicBezTo>
                  <a:pt x="12679869" y="1745912"/>
                  <a:pt x="12671009" y="1752003"/>
                  <a:pt x="12661043" y="1750342"/>
                </a:cubicBezTo>
                <a:cubicBezTo>
                  <a:pt x="12651076" y="1748681"/>
                  <a:pt x="12643880" y="1740375"/>
                  <a:pt x="12645540" y="1731517"/>
                </a:cubicBezTo>
                <a:cubicBezTo>
                  <a:pt x="12646648" y="1722658"/>
                  <a:pt x="12656060" y="1716567"/>
                  <a:pt x="12666027" y="1718228"/>
                </a:cubicBezTo>
                <a:close/>
                <a:moveTo>
                  <a:pt x="19336168" y="1716568"/>
                </a:moveTo>
                <a:cubicBezTo>
                  <a:pt x="19346134" y="1718229"/>
                  <a:pt x="19352778" y="1726534"/>
                  <a:pt x="19351670" y="1735393"/>
                </a:cubicBezTo>
                <a:cubicBezTo>
                  <a:pt x="19350010" y="1744252"/>
                  <a:pt x="19341150" y="1749788"/>
                  <a:pt x="19331184" y="1748127"/>
                </a:cubicBezTo>
                <a:cubicBezTo>
                  <a:pt x="19321218" y="1746466"/>
                  <a:pt x="19314574" y="1738161"/>
                  <a:pt x="19315682" y="1729302"/>
                </a:cubicBezTo>
                <a:cubicBezTo>
                  <a:pt x="19316790" y="1720444"/>
                  <a:pt x="19326756" y="1715460"/>
                  <a:pt x="19336168" y="1716568"/>
                </a:cubicBezTo>
                <a:close/>
                <a:moveTo>
                  <a:pt x="17422661" y="1716568"/>
                </a:moveTo>
                <a:cubicBezTo>
                  <a:pt x="17433735" y="1718229"/>
                  <a:pt x="17441487" y="1727642"/>
                  <a:pt x="17439826" y="1737608"/>
                </a:cubicBezTo>
                <a:cubicBezTo>
                  <a:pt x="17438165" y="1747574"/>
                  <a:pt x="17428198" y="1754218"/>
                  <a:pt x="17416572" y="1752003"/>
                </a:cubicBezTo>
                <a:cubicBezTo>
                  <a:pt x="17405498" y="1750342"/>
                  <a:pt x="17397746" y="1740930"/>
                  <a:pt x="17399407" y="1730964"/>
                </a:cubicBezTo>
                <a:cubicBezTo>
                  <a:pt x="17401069" y="1721551"/>
                  <a:pt x="17411588" y="1714907"/>
                  <a:pt x="17422661" y="1716568"/>
                </a:cubicBezTo>
                <a:close/>
                <a:moveTo>
                  <a:pt x="12843756" y="1715461"/>
                </a:moveTo>
                <a:cubicBezTo>
                  <a:pt x="12853722" y="1717122"/>
                  <a:pt x="12860366" y="1725427"/>
                  <a:pt x="12859259" y="1734286"/>
                </a:cubicBezTo>
                <a:cubicBezTo>
                  <a:pt x="12857598" y="1743145"/>
                  <a:pt x="12848740" y="1748681"/>
                  <a:pt x="12838773" y="1747020"/>
                </a:cubicBezTo>
                <a:cubicBezTo>
                  <a:pt x="12828807" y="1745359"/>
                  <a:pt x="12822163" y="1737054"/>
                  <a:pt x="12823270" y="1728195"/>
                </a:cubicBezTo>
                <a:cubicBezTo>
                  <a:pt x="12824377" y="1719337"/>
                  <a:pt x="12833790" y="1713800"/>
                  <a:pt x="12843756" y="1715461"/>
                </a:cubicBezTo>
                <a:close/>
                <a:moveTo>
                  <a:pt x="7900034" y="1715461"/>
                </a:moveTo>
                <a:cubicBezTo>
                  <a:pt x="7910544" y="1717122"/>
                  <a:pt x="7918292" y="1725981"/>
                  <a:pt x="7916636" y="1735947"/>
                </a:cubicBezTo>
                <a:cubicBezTo>
                  <a:pt x="7914969" y="1745359"/>
                  <a:pt x="7905011" y="1751450"/>
                  <a:pt x="7894487" y="1749789"/>
                </a:cubicBezTo>
                <a:cubicBezTo>
                  <a:pt x="7883962" y="1748128"/>
                  <a:pt x="7876214" y="1739269"/>
                  <a:pt x="7877872" y="1729303"/>
                </a:cubicBezTo>
                <a:cubicBezTo>
                  <a:pt x="7879531" y="1719890"/>
                  <a:pt x="7889507" y="1713800"/>
                  <a:pt x="7900034" y="1715461"/>
                </a:cubicBezTo>
                <a:close/>
                <a:moveTo>
                  <a:pt x="5074479" y="1715460"/>
                </a:moveTo>
                <a:cubicBezTo>
                  <a:pt x="5086097" y="1717121"/>
                  <a:pt x="5093859" y="1727088"/>
                  <a:pt x="5092198" y="1737054"/>
                </a:cubicBezTo>
                <a:cubicBezTo>
                  <a:pt x="5090531" y="1747020"/>
                  <a:pt x="5080017" y="1754218"/>
                  <a:pt x="5068380" y="1752003"/>
                </a:cubicBezTo>
                <a:cubicBezTo>
                  <a:pt x="5056747" y="1750342"/>
                  <a:pt x="5049010" y="1740376"/>
                  <a:pt x="5050667" y="1730410"/>
                </a:cubicBezTo>
                <a:cubicBezTo>
                  <a:pt x="5052324" y="1720444"/>
                  <a:pt x="5062842" y="1713799"/>
                  <a:pt x="5074479" y="1715460"/>
                </a:cubicBezTo>
                <a:close/>
                <a:moveTo>
                  <a:pt x="2350669" y="1714906"/>
                </a:moveTo>
                <a:cubicBezTo>
                  <a:pt x="2360635" y="1716567"/>
                  <a:pt x="2367833" y="1724873"/>
                  <a:pt x="2366172" y="1734285"/>
                </a:cubicBezTo>
                <a:cubicBezTo>
                  <a:pt x="2364510" y="1743144"/>
                  <a:pt x="2355098" y="1749234"/>
                  <a:pt x="2345133" y="1747573"/>
                </a:cubicBezTo>
                <a:cubicBezTo>
                  <a:pt x="2335167" y="1745912"/>
                  <a:pt x="2327969" y="1737607"/>
                  <a:pt x="2329630" y="1728195"/>
                </a:cubicBezTo>
                <a:cubicBezTo>
                  <a:pt x="2331291" y="1719336"/>
                  <a:pt x="2340703" y="1713245"/>
                  <a:pt x="2350669" y="1714906"/>
                </a:cubicBezTo>
                <a:close/>
                <a:moveTo>
                  <a:pt x="12283990" y="1714354"/>
                </a:moveTo>
                <a:cubicBezTo>
                  <a:pt x="12294509" y="1716015"/>
                  <a:pt x="12301707" y="1724874"/>
                  <a:pt x="12300600" y="1734286"/>
                </a:cubicBezTo>
                <a:cubicBezTo>
                  <a:pt x="12298939" y="1743698"/>
                  <a:pt x="12289526" y="1749789"/>
                  <a:pt x="12278453" y="1748128"/>
                </a:cubicBezTo>
                <a:cubicBezTo>
                  <a:pt x="12267932" y="1746467"/>
                  <a:pt x="12260734" y="1737608"/>
                  <a:pt x="12261842" y="1728196"/>
                </a:cubicBezTo>
                <a:cubicBezTo>
                  <a:pt x="12263502" y="1718783"/>
                  <a:pt x="12273469" y="1712693"/>
                  <a:pt x="12283990" y="1714354"/>
                </a:cubicBezTo>
                <a:close/>
                <a:moveTo>
                  <a:pt x="19816760" y="1714353"/>
                </a:moveTo>
                <a:cubicBezTo>
                  <a:pt x="19826726" y="1716014"/>
                  <a:pt x="19833922" y="1724319"/>
                  <a:pt x="19832262" y="1733178"/>
                </a:cubicBezTo>
                <a:cubicBezTo>
                  <a:pt x="19830602" y="1742037"/>
                  <a:pt x="19821742" y="1748127"/>
                  <a:pt x="19811776" y="1746466"/>
                </a:cubicBezTo>
                <a:cubicBezTo>
                  <a:pt x="19801810" y="1744805"/>
                  <a:pt x="19794614" y="1736500"/>
                  <a:pt x="19796274" y="1727641"/>
                </a:cubicBezTo>
                <a:cubicBezTo>
                  <a:pt x="19797934" y="1718228"/>
                  <a:pt x="19806794" y="1712692"/>
                  <a:pt x="19816760" y="1714353"/>
                </a:cubicBezTo>
                <a:close/>
                <a:moveTo>
                  <a:pt x="12083005" y="1713800"/>
                </a:moveTo>
                <a:cubicBezTo>
                  <a:pt x="12093524" y="1715461"/>
                  <a:pt x="12101276" y="1724873"/>
                  <a:pt x="12099615" y="1734286"/>
                </a:cubicBezTo>
                <a:cubicBezTo>
                  <a:pt x="12097954" y="1743698"/>
                  <a:pt x="12087987" y="1750342"/>
                  <a:pt x="12077468" y="1748681"/>
                </a:cubicBezTo>
                <a:cubicBezTo>
                  <a:pt x="12066947" y="1747020"/>
                  <a:pt x="12059196" y="1737608"/>
                  <a:pt x="12060858" y="1728195"/>
                </a:cubicBezTo>
                <a:cubicBezTo>
                  <a:pt x="12061965" y="1718229"/>
                  <a:pt x="12072484" y="1711585"/>
                  <a:pt x="12083005" y="1713800"/>
                </a:cubicBezTo>
                <a:close/>
                <a:moveTo>
                  <a:pt x="17927614" y="1713799"/>
                </a:moveTo>
                <a:cubicBezTo>
                  <a:pt x="17939242" y="1715460"/>
                  <a:pt x="17946993" y="1725427"/>
                  <a:pt x="17945333" y="1735393"/>
                </a:cubicBezTo>
                <a:cubicBezTo>
                  <a:pt x="17943671" y="1745359"/>
                  <a:pt x="17933151" y="1752003"/>
                  <a:pt x="17922077" y="1750342"/>
                </a:cubicBezTo>
                <a:cubicBezTo>
                  <a:pt x="17910451" y="1748681"/>
                  <a:pt x="17902699" y="1738715"/>
                  <a:pt x="17904360" y="1728749"/>
                </a:cubicBezTo>
                <a:cubicBezTo>
                  <a:pt x="17905467" y="1718782"/>
                  <a:pt x="17915988" y="1712138"/>
                  <a:pt x="17927614" y="1713799"/>
                </a:cubicBezTo>
                <a:close/>
                <a:moveTo>
                  <a:pt x="13742927" y="1712138"/>
                </a:moveTo>
                <a:cubicBezTo>
                  <a:pt x="13752892" y="1713799"/>
                  <a:pt x="13760090" y="1722105"/>
                  <a:pt x="13758429" y="1730963"/>
                </a:cubicBezTo>
                <a:cubicBezTo>
                  <a:pt x="13756769" y="1739822"/>
                  <a:pt x="13747909" y="1745913"/>
                  <a:pt x="13737390" y="1744252"/>
                </a:cubicBezTo>
                <a:cubicBezTo>
                  <a:pt x="13727424" y="1742591"/>
                  <a:pt x="13720226" y="1734286"/>
                  <a:pt x="13721887" y="1725427"/>
                </a:cubicBezTo>
                <a:cubicBezTo>
                  <a:pt x="13723548" y="1716568"/>
                  <a:pt x="13732960" y="1710477"/>
                  <a:pt x="13742927" y="1712138"/>
                </a:cubicBezTo>
                <a:close/>
                <a:moveTo>
                  <a:pt x="19515558" y="1711031"/>
                </a:moveTo>
                <a:cubicBezTo>
                  <a:pt x="19525524" y="1712692"/>
                  <a:pt x="19532168" y="1720997"/>
                  <a:pt x="19531062" y="1729856"/>
                </a:cubicBezTo>
                <a:cubicBezTo>
                  <a:pt x="19529400" y="1738715"/>
                  <a:pt x="19520542" y="1744251"/>
                  <a:pt x="19510574" y="1742590"/>
                </a:cubicBezTo>
                <a:cubicBezTo>
                  <a:pt x="19500610" y="1740929"/>
                  <a:pt x="19493966" y="1732624"/>
                  <a:pt x="19495072" y="1723765"/>
                </a:cubicBezTo>
                <a:cubicBezTo>
                  <a:pt x="19496734" y="1715460"/>
                  <a:pt x="19505592" y="1709923"/>
                  <a:pt x="19515558" y="1711031"/>
                </a:cubicBezTo>
                <a:close/>
                <a:moveTo>
                  <a:pt x="16406112" y="1709924"/>
                </a:moveTo>
                <a:cubicBezTo>
                  <a:pt x="16416631" y="1711585"/>
                  <a:pt x="16423829" y="1720444"/>
                  <a:pt x="16422168" y="1729856"/>
                </a:cubicBezTo>
                <a:cubicBezTo>
                  <a:pt x="16420506" y="1739269"/>
                  <a:pt x="16411094" y="1745359"/>
                  <a:pt x="16400575" y="1743698"/>
                </a:cubicBezTo>
                <a:cubicBezTo>
                  <a:pt x="16390054" y="1742037"/>
                  <a:pt x="16382856" y="1733178"/>
                  <a:pt x="16384517" y="1723766"/>
                </a:cubicBezTo>
                <a:cubicBezTo>
                  <a:pt x="16386179" y="1714353"/>
                  <a:pt x="16395591" y="1708263"/>
                  <a:pt x="16406112" y="1709924"/>
                </a:cubicBezTo>
                <a:close/>
                <a:moveTo>
                  <a:pt x="18750932" y="1709923"/>
                </a:moveTo>
                <a:cubicBezTo>
                  <a:pt x="18762559" y="1711584"/>
                  <a:pt x="18770311" y="1721551"/>
                  <a:pt x="18768650" y="1731517"/>
                </a:cubicBezTo>
                <a:cubicBezTo>
                  <a:pt x="18766988" y="1741483"/>
                  <a:pt x="18756469" y="1748127"/>
                  <a:pt x="18744841" y="1746466"/>
                </a:cubicBezTo>
                <a:cubicBezTo>
                  <a:pt x="18733214" y="1744805"/>
                  <a:pt x="18725463" y="1734839"/>
                  <a:pt x="18727124" y="1724873"/>
                </a:cubicBezTo>
                <a:cubicBezTo>
                  <a:pt x="18728785" y="1714907"/>
                  <a:pt x="18739304" y="1708262"/>
                  <a:pt x="18750932" y="1709923"/>
                </a:cubicBezTo>
                <a:close/>
                <a:moveTo>
                  <a:pt x="10934680" y="1708816"/>
                </a:moveTo>
                <a:cubicBezTo>
                  <a:pt x="10945200" y="1710477"/>
                  <a:pt x="10952951" y="1719889"/>
                  <a:pt x="10951290" y="1729302"/>
                </a:cubicBezTo>
                <a:cubicBezTo>
                  <a:pt x="10949629" y="1738714"/>
                  <a:pt x="10939663" y="1745359"/>
                  <a:pt x="10929143" y="1743698"/>
                </a:cubicBezTo>
                <a:cubicBezTo>
                  <a:pt x="10918623" y="1742037"/>
                  <a:pt x="10910871" y="1732624"/>
                  <a:pt x="10912533" y="1723212"/>
                </a:cubicBezTo>
                <a:cubicBezTo>
                  <a:pt x="10913640" y="1713245"/>
                  <a:pt x="10923606" y="1707155"/>
                  <a:pt x="10934680" y="1708816"/>
                </a:cubicBezTo>
                <a:close/>
                <a:moveTo>
                  <a:pt x="21143922" y="1707709"/>
                </a:moveTo>
                <a:cubicBezTo>
                  <a:pt x="21154994" y="1709370"/>
                  <a:pt x="21162194" y="1718782"/>
                  <a:pt x="21160532" y="1728195"/>
                </a:cubicBezTo>
                <a:cubicBezTo>
                  <a:pt x="21158870" y="1737607"/>
                  <a:pt x="21148904" y="1744252"/>
                  <a:pt x="21138386" y="1742591"/>
                </a:cubicBezTo>
                <a:cubicBezTo>
                  <a:pt x="21127864" y="1740929"/>
                  <a:pt x="21120114" y="1731517"/>
                  <a:pt x="21121774" y="1722105"/>
                </a:cubicBezTo>
                <a:cubicBezTo>
                  <a:pt x="21122882" y="1712138"/>
                  <a:pt x="21132848" y="1706048"/>
                  <a:pt x="21143922" y="1707709"/>
                </a:cubicBezTo>
                <a:close/>
                <a:moveTo>
                  <a:pt x="8770085" y="1704941"/>
                </a:moveTo>
                <a:cubicBezTo>
                  <a:pt x="8780053" y="1706602"/>
                  <a:pt x="8786698" y="1714907"/>
                  <a:pt x="8785590" y="1723766"/>
                </a:cubicBezTo>
                <a:cubicBezTo>
                  <a:pt x="8783929" y="1732625"/>
                  <a:pt x="8775068" y="1738161"/>
                  <a:pt x="8765103" y="1737054"/>
                </a:cubicBezTo>
                <a:cubicBezTo>
                  <a:pt x="8755134" y="1735393"/>
                  <a:pt x="8748491" y="1727088"/>
                  <a:pt x="8749596" y="1718229"/>
                </a:cubicBezTo>
                <a:cubicBezTo>
                  <a:pt x="8751259" y="1708817"/>
                  <a:pt x="8760118" y="1703280"/>
                  <a:pt x="8770085" y="1704941"/>
                </a:cubicBezTo>
                <a:close/>
                <a:moveTo>
                  <a:pt x="7300248" y="1704940"/>
                </a:moveTo>
                <a:cubicBezTo>
                  <a:pt x="7311882" y="1706602"/>
                  <a:pt x="7319638" y="1716568"/>
                  <a:pt x="7317974" y="1727087"/>
                </a:cubicBezTo>
                <a:cubicBezTo>
                  <a:pt x="7316300" y="1737607"/>
                  <a:pt x="7305789" y="1744251"/>
                  <a:pt x="7294152" y="1742037"/>
                </a:cubicBezTo>
                <a:cubicBezTo>
                  <a:pt x="7282523" y="1740376"/>
                  <a:pt x="7274765" y="1730410"/>
                  <a:pt x="7276435" y="1719890"/>
                </a:cubicBezTo>
                <a:cubicBezTo>
                  <a:pt x="7278081" y="1709923"/>
                  <a:pt x="7289161" y="1702726"/>
                  <a:pt x="7300248" y="1704940"/>
                </a:cubicBezTo>
                <a:close/>
                <a:moveTo>
                  <a:pt x="2521708" y="1703834"/>
                </a:moveTo>
                <a:cubicBezTo>
                  <a:pt x="2532228" y="1705495"/>
                  <a:pt x="2539424" y="1714353"/>
                  <a:pt x="2537764" y="1723212"/>
                </a:cubicBezTo>
                <a:cubicBezTo>
                  <a:pt x="2536933" y="1727918"/>
                  <a:pt x="2534165" y="1731794"/>
                  <a:pt x="2530289" y="1734286"/>
                </a:cubicBezTo>
                <a:lnTo>
                  <a:pt x="2523817" y="1735555"/>
                </a:lnTo>
                <a:lnTo>
                  <a:pt x="2526652" y="1744805"/>
                </a:lnTo>
                <a:cubicBezTo>
                  <a:pt x="2525822" y="1749511"/>
                  <a:pt x="2523053" y="1753387"/>
                  <a:pt x="2519178" y="1755878"/>
                </a:cubicBezTo>
                <a:lnTo>
                  <a:pt x="2515887" y="1756524"/>
                </a:lnTo>
                <a:lnTo>
                  <a:pt x="2516648" y="1759201"/>
                </a:lnTo>
                <a:cubicBezTo>
                  <a:pt x="2514987" y="1768613"/>
                  <a:pt x="2505021" y="1775257"/>
                  <a:pt x="2494501" y="1773596"/>
                </a:cubicBezTo>
                <a:cubicBezTo>
                  <a:pt x="2483981" y="1771935"/>
                  <a:pt x="2476231" y="1762523"/>
                  <a:pt x="2477893" y="1753110"/>
                </a:cubicBezTo>
                <a:cubicBezTo>
                  <a:pt x="2478445" y="1748127"/>
                  <a:pt x="2481214" y="1743974"/>
                  <a:pt x="2485227" y="1741345"/>
                </a:cubicBezTo>
                <a:lnTo>
                  <a:pt x="2489047" y="1740666"/>
                </a:lnTo>
                <a:lnTo>
                  <a:pt x="2488449" y="1738715"/>
                </a:lnTo>
                <a:cubicBezTo>
                  <a:pt x="2489280" y="1734009"/>
                  <a:pt x="2492048" y="1730133"/>
                  <a:pt x="2495924" y="1727641"/>
                </a:cubicBezTo>
                <a:lnTo>
                  <a:pt x="2502536" y="1726345"/>
                </a:lnTo>
                <a:lnTo>
                  <a:pt x="2500115" y="1717676"/>
                </a:lnTo>
                <a:cubicBezTo>
                  <a:pt x="2501776" y="1708817"/>
                  <a:pt x="2511188" y="1702173"/>
                  <a:pt x="2521708" y="1703834"/>
                </a:cubicBezTo>
                <a:close/>
                <a:moveTo>
                  <a:pt x="21709778" y="1703833"/>
                </a:moveTo>
                <a:cubicBezTo>
                  <a:pt x="21720854" y="1705494"/>
                  <a:pt x="21728604" y="1714906"/>
                  <a:pt x="21726944" y="1724873"/>
                </a:cubicBezTo>
                <a:cubicBezTo>
                  <a:pt x="21725282" y="1734839"/>
                  <a:pt x="21715316" y="1740929"/>
                  <a:pt x="21704242" y="1739268"/>
                </a:cubicBezTo>
                <a:cubicBezTo>
                  <a:pt x="21693170" y="1737607"/>
                  <a:pt x="21685418" y="1728195"/>
                  <a:pt x="21687078" y="1718228"/>
                </a:cubicBezTo>
                <a:cubicBezTo>
                  <a:pt x="21688738" y="1708262"/>
                  <a:pt x="21698706" y="1702172"/>
                  <a:pt x="21709778" y="1703833"/>
                </a:cubicBezTo>
                <a:close/>
                <a:moveTo>
                  <a:pt x="8341455" y="1703279"/>
                </a:moveTo>
                <a:cubicBezTo>
                  <a:pt x="8351418" y="1704940"/>
                  <a:pt x="8358617" y="1713246"/>
                  <a:pt x="8356961" y="1722658"/>
                </a:cubicBezTo>
                <a:cubicBezTo>
                  <a:pt x="8355300" y="1731517"/>
                  <a:pt x="8346434" y="1737607"/>
                  <a:pt x="8335927" y="1735946"/>
                </a:cubicBezTo>
                <a:cubicBezTo>
                  <a:pt x="8325394" y="1734285"/>
                  <a:pt x="8318754" y="1725980"/>
                  <a:pt x="8320408" y="1716568"/>
                </a:cubicBezTo>
                <a:cubicBezTo>
                  <a:pt x="8322071" y="1707709"/>
                  <a:pt x="8331487" y="1701618"/>
                  <a:pt x="8341455" y="1703279"/>
                </a:cubicBezTo>
                <a:close/>
                <a:moveTo>
                  <a:pt x="15970367" y="1701618"/>
                </a:moveTo>
                <a:cubicBezTo>
                  <a:pt x="15980887" y="1703280"/>
                  <a:pt x="15988085" y="1712138"/>
                  <a:pt x="15986424" y="1720997"/>
                </a:cubicBezTo>
                <a:cubicBezTo>
                  <a:pt x="15984763" y="1729856"/>
                  <a:pt x="15975351" y="1735946"/>
                  <a:pt x="15965384" y="1734285"/>
                </a:cubicBezTo>
                <a:cubicBezTo>
                  <a:pt x="15955418" y="1732624"/>
                  <a:pt x="15947667" y="1723765"/>
                  <a:pt x="15949328" y="1714907"/>
                </a:cubicBezTo>
                <a:cubicBezTo>
                  <a:pt x="15950988" y="1706048"/>
                  <a:pt x="15960402" y="1699957"/>
                  <a:pt x="15970367" y="1701618"/>
                </a:cubicBezTo>
                <a:close/>
                <a:moveTo>
                  <a:pt x="14863568" y="1701065"/>
                </a:moveTo>
                <a:cubicBezTo>
                  <a:pt x="14874087" y="1702726"/>
                  <a:pt x="14880733" y="1711585"/>
                  <a:pt x="14879624" y="1720444"/>
                </a:cubicBezTo>
                <a:cubicBezTo>
                  <a:pt x="14877964" y="1729303"/>
                  <a:pt x="14868551" y="1735393"/>
                  <a:pt x="14858585" y="1733732"/>
                </a:cubicBezTo>
                <a:cubicBezTo>
                  <a:pt x="14848065" y="1732071"/>
                  <a:pt x="14841421" y="1723212"/>
                  <a:pt x="14842528" y="1714354"/>
                </a:cubicBezTo>
                <a:cubicBezTo>
                  <a:pt x="14843635" y="1705495"/>
                  <a:pt x="14853602" y="1699958"/>
                  <a:pt x="14863568" y="1701065"/>
                </a:cubicBezTo>
                <a:close/>
                <a:moveTo>
                  <a:pt x="11127359" y="1699404"/>
                </a:moveTo>
                <a:cubicBezTo>
                  <a:pt x="11137879" y="1701065"/>
                  <a:pt x="11145630" y="1710477"/>
                  <a:pt x="11143969" y="1719890"/>
                </a:cubicBezTo>
                <a:cubicBezTo>
                  <a:pt x="11142308" y="1729302"/>
                  <a:pt x="11132342" y="1735947"/>
                  <a:pt x="11121822" y="1734286"/>
                </a:cubicBezTo>
                <a:cubicBezTo>
                  <a:pt x="11111303" y="1732624"/>
                  <a:pt x="11103551" y="1723212"/>
                  <a:pt x="11105212" y="1713800"/>
                </a:cubicBezTo>
                <a:cubicBezTo>
                  <a:pt x="11106319" y="1703833"/>
                  <a:pt x="11116285" y="1697743"/>
                  <a:pt x="11127359" y="1699404"/>
                </a:cubicBezTo>
                <a:close/>
                <a:moveTo>
                  <a:pt x="14129393" y="1699403"/>
                </a:moveTo>
                <a:cubicBezTo>
                  <a:pt x="14139914" y="1701065"/>
                  <a:pt x="14146557" y="1709923"/>
                  <a:pt x="14145450" y="1718782"/>
                </a:cubicBezTo>
                <a:cubicBezTo>
                  <a:pt x="14144343" y="1727641"/>
                  <a:pt x="14134377" y="1733731"/>
                  <a:pt x="14124410" y="1732070"/>
                </a:cubicBezTo>
                <a:cubicBezTo>
                  <a:pt x="14113891" y="1730409"/>
                  <a:pt x="14107246" y="1721550"/>
                  <a:pt x="14108354" y="1712692"/>
                </a:cubicBezTo>
                <a:cubicBezTo>
                  <a:pt x="14109461" y="1703833"/>
                  <a:pt x="14118874" y="1697742"/>
                  <a:pt x="14129393" y="1699403"/>
                </a:cubicBezTo>
                <a:close/>
                <a:moveTo>
                  <a:pt x="5330359" y="1698850"/>
                </a:moveTo>
                <a:cubicBezTo>
                  <a:pt x="5341429" y="1700511"/>
                  <a:pt x="5348636" y="1709923"/>
                  <a:pt x="5346977" y="1719336"/>
                </a:cubicBezTo>
                <a:cubicBezTo>
                  <a:pt x="5345312" y="1728749"/>
                  <a:pt x="5335346" y="1735393"/>
                  <a:pt x="5324821" y="1733732"/>
                </a:cubicBezTo>
                <a:cubicBezTo>
                  <a:pt x="5313744" y="1732071"/>
                  <a:pt x="5306545" y="1722658"/>
                  <a:pt x="5308202" y="1713246"/>
                </a:cubicBezTo>
                <a:cubicBezTo>
                  <a:pt x="5309308" y="1703833"/>
                  <a:pt x="5319277" y="1697189"/>
                  <a:pt x="5330359" y="1698850"/>
                </a:cubicBezTo>
                <a:close/>
                <a:moveTo>
                  <a:pt x="9237091" y="1696745"/>
                </a:moveTo>
                <a:cubicBezTo>
                  <a:pt x="9247358" y="1698389"/>
                  <a:pt x="9254504" y="1707065"/>
                  <a:pt x="9253055" y="1716122"/>
                </a:cubicBezTo>
                <a:cubicBezTo>
                  <a:pt x="9251606" y="1725181"/>
                  <a:pt x="9242104" y="1731191"/>
                  <a:pt x="9231838" y="1729547"/>
                </a:cubicBezTo>
                <a:cubicBezTo>
                  <a:pt x="9221571" y="1727903"/>
                  <a:pt x="9214425" y="1719228"/>
                  <a:pt x="9215875" y="1710170"/>
                </a:cubicBezTo>
                <a:cubicBezTo>
                  <a:pt x="9217326" y="1701112"/>
                  <a:pt x="9226825" y="1695101"/>
                  <a:pt x="9237091" y="1696745"/>
                </a:cubicBezTo>
                <a:close/>
                <a:moveTo>
                  <a:pt x="9537478" y="1696636"/>
                </a:moveTo>
                <a:cubicBezTo>
                  <a:pt x="9547997" y="1698297"/>
                  <a:pt x="9555197" y="1707155"/>
                  <a:pt x="9553537" y="1716014"/>
                </a:cubicBezTo>
                <a:cubicBezTo>
                  <a:pt x="9551875" y="1724873"/>
                  <a:pt x="9542461" y="1731517"/>
                  <a:pt x="9531940" y="1729856"/>
                </a:cubicBezTo>
                <a:cubicBezTo>
                  <a:pt x="9521419" y="1728195"/>
                  <a:pt x="9514219" y="1719336"/>
                  <a:pt x="9515881" y="1710478"/>
                </a:cubicBezTo>
                <a:cubicBezTo>
                  <a:pt x="9517543" y="1701065"/>
                  <a:pt x="9526955" y="1694975"/>
                  <a:pt x="9537478" y="1696636"/>
                </a:cubicBezTo>
                <a:close/>
                <a:moveTo>
                  <a:pt x="12486081" y="1695528"/>
                </a:moveTo>
                <a:cubicBezTo>
                  <a:pt x="12496046" y="1697189"/>
                  <a:pt x="12503245" y="1706048"/>
                  <a:pt x="12502137" y="1714907"/>
                </a:cubicBezTo>
                <a:cubicBezTo>
                  <a:pt x="12500476" y="1723766"/>
                  <a:pt x="12491064" y="1729856"/>
                  <a:pt x="12481097" y="1728195"/>
                </a:cubicBezTo>
                <a:cubicBezTo>
                  <a:pt x="12471131" y="1726534"/>
                  <a:pt x="12463934" y="1717676"/>
                  <a:pt x="12465041" y="1708817"/>
                </a:cubicBezTo>
                <a:cubicBezTo>
                  <a:pt x="12466148" y="1699958"/>
                  <a:pt x="12475561" y="1693867"/>
                  <a:pt x="12486081" y="1695528"/>
                </a:cubicBezTo>
                <a:close/>
                <a:moveTo>
                  <a:pt x="5170748" y="1695528"/>
                </a:moveTo>
                <a:cubicBezTo>
                  <a:pt x="5182932" y="1697189"/>
                  <a:pt x="5191237" y="1707709"/>
                  <a:pt x="5189574" y="1718229"/>
                </a:cubicBezTo>
                <a:cubicBezTo>
                  <a:pt x="5187916" y="1728749"/>
                  <a:pt x="5176839" y="1735947"/>
                  <a:pt x="5164658" y="1733732"/>
                </a:cubicBezTo>
                <a:cubicBezTo>
                  <a:pt x="5152476" y="1732071"/>
                  <a:pt x="5144177" y="1721551"/>
                  <a:pt x="5145840" y="1711031"/>
                </a:cubicBezTo>
                <a:cubicBezTo>
                  <a:pt x="5148053" y="1700511"/>
                  <a:pt x="5159121" y="1693314"/>
                  <a:pt x="5170748" y="1695528"/>
                </a:cubicBezTo>
                <a:close/>
                <a:moveTo>
                  <a:pt x="6645701" y="1694974"/>
                </a:moveTo>
                <a:cubicBezTo>
                  <a:pt x="6657887" y="1696635"/>
                  <a:pt x="6666199" y="1707155"/>
                  <a:pt x="6664535" y="1717675"/>
                </a:cubicBezTo>
                <a:cubicBezTo>
                  <a:pt x="6662870" y="1728195"/>
                  <a:pt x="6651788" y="1735393"/>
                  <a:pt x="6639602" y="1733732"/>
                </a:cubicBezTo>
                <a:cubicBezTo>
                  <a:pt x="6627417" y="1732071"/>
                  <a:pt x="6619109" y="1721551"/>
                  <a:pt x="6620772" y="1711031"/>
                </a:cubicBezTo>
                <a:cubicBezTo>
                  <a:pt x="6622432" y="1700511"/>
                  <a:pt x="6633516" y="1693313"/>
                  <a:pt x="6645701" y="1694974"/>
                </a:cubicBezTo>
                <a:close/>
                <a:moveTo>
                  <a:pt x="8947838" y="1692206"/>
                </a:moveTo>
                <a:cubicBezTo>
                  <a:pt x="8957803" y="1693867"/>
                  <a:pt x="8964448" y="1702173"/>
                  <a:pt x="8963340" y="1711031"/>
                </a:cubicBezTo>
                <a:cubicBezTo>
                  <a:pt x="8961679" y="1719890"/>
                  <a:pt x="8952821" y="1725981"/>
                  <a:pt x="8942853" y="1724320"/>
                </a:cubicBezTo>
                <a:cubicBezTo>
                  <a:pt x="8932884" y="1722659"/>
                  <a:pt x="8926239" y="1714354"/>
                  <a:pt x="8927347" y="1705495"/>
                </a:cubicBezTo>
                <a:cubicBezTo>
                  <a:pt x="8928456" y="1696636"/>
                  <a:pt x="8937868" y="1690545"/>
                  <a:pt x="8947838" y="1692206"/>
                </a:cubicBezTo>
                <a:close/>
                <a:moveTo>
                  <a:pt x="8596765" y="1692206"/>
                </a:moveTo>
                <a:cubicBezTo>
                  <a:pt x="8606731" y="1693867"/>
                  <a:pt x="8613374" y="1702173"/>
                  <a:pt x="8612270" y="1711031"/>
                </a:cubicBezTo>
                <a:cubicBezTo>
                  <a:pt x="8610608" y="1719890"/>
                  <a:pt x="8601748" y="1725427"/>
                  <a:pt x="8591778" y="1724320"/>
                </a:cubicBezTo>
                <a:cubicBezTo>
                  <a:pt x="8581812" y="1722659"/>
                  <a:pt x="8575171" y="1714354"/>
                  <a:pt x="8576275" y="1705495"/>
                </a:cubicBezTo>
                <a:cubicBezTo>
                  <a:pt x="8577381" y="1696636"/>
                  <a:pt x="8586798" y="1690545"/>
                  <a:pt x="8596765" y="1692206"/>
                </a:cubicBezTo>
                <a:close/>
                <a:moveTo>
                  <a:pt x="7994199" y="1692206"/>
                </a:moveTo>
                <a:cubicBezTo>
                  <a:pt x="8004714" y="1693867"/>
                  <a:pt x="8011917" y="1702726"/>
                  <a:pt x="8010253" y="1712138"/>
                </a:cubicBezTo>
                <a:cubicBezTo>
                  <a:pt x="8008588" y="1721550"/>
                  <a:pt x="7999180" y="1727641"/>
                  <a:pt x="7988661" y="1725980"/>
                </a:cubicBezTo>
                <a:cubicBezTo>
                  <a:pt x="7978137" y="1724319"/>
                  <a:pt x="7970948" y="1715460"/>
                  <a:pt x="7972603" y="1706048"/>
                </a:cubicBezTo>
                <a:cubicBezTo>
                  <a:pt x="7974264" y="1696635"/>
                  <a:pt x="7983667" y="1690545"/>
                  <a:pt x="7994199" y="1692206"/>
                </a:cubicBezTo>
                <a:close/>
                <a:moveTo>
                  <a:pt x="20133462" y="1691652"/>
                </a:moveTo>
                <a:cubicBezTo>
                  <a:pt x="20143430" y="1693313"/>
                  <a:pt x="20150626" y="1702172"/>
                  <a:pt x="20149518" y="1711031"/>
                </a:cubicBezTo>
                <a:cubicBezTo>
                  <a:pt x="20147858" y="1719890"/>
                  <a:pt x="20138446" y="1725980"/>
                  <a:pt x="20128478" y="1724319"/>
                </a:cubicBezTo>
                <a:cubicBezTo>
                  <a:pt x="20118514" y="1722658"/>
                  <a:pt x="20111314" y="1713799"/>
                  <a:pt x="20112422" y="1704941"/>
                </a:cubicBezTo>
                <a:cubicBezTo>
                  <a:pt x="20114084" y="1696082"/>
                  <a:pt x="20123496" y="1689991"/>
                  <a:pt x="20133462" y="1691652"/>
                </a:cubicBezTo>
                <a:close/>
                <a:moveTo>
                  <a:pt x="1649746" y="1691098"/>
                </a:moveTo>
                <a:cubicBezTo>
                  <a:pt x="1659712" y="1692760"/>
                  <a:pt x="1666909" y="1701065"/>
                  <a:pt x="1665249" y="1710477"/>
                </a:cubicBezTo>
                <a:cubicBezTo>
                  <a:pt x="1663587" y="1719336"/>
                  <a:pt x="1654175" y="1725426"/>
                  <a:pt x="1644210" y="1723765"/>
                </a:cubicBezTo>
                <a:cubicBezTo>
                  <a:pt x="1634245" y="1722104"/>
                  <a:pt x="1627046" y="1713799"/>
                  <a:pt x="1628708" y="1704387"/>
                </a:cubicBezTo>
                <a:cubicBezTo>
                  <a:pt x="1630369" y="1695528"/>
                  <a:pt x="1639780" y="1689437"/>
                  <a:pt x="1649746" y="1691098"/>
                </a:cubicBezTo>
                <a:close/>
                <a:moveTo>
                  <a:pt x="18547732" y="1690545"/>
                </a:moveTo>
                <a:cubicBezTo>
                  <a:pt x="18559360" y="1692206"/>
                  <a:pt x="18567111" y="1702173"/>
                  <a:pt x="18565451" y="1712139"/>
                </a:cubicBezTo>
                <a:cubicBezTo>
                  <a:pt x="18563789" y="1722105"/>
                  <a:pt x="18553269" y="1728749"/>
                  <a:pt x="18541642" y="1727088"/>
                </a:cubicBezTo>
                <a:cubicBezTo>
                  <a:pt x="18530015" y="1725427"/>
                  <a:pt x="18522264" y="1715461"/>
                  <a:pt x="18523925" y="1705495"/>
                </a:cubicBezTo>
                <a:cubicBezTo>
                  <a:pt x="18526139" y="1695529"/>
                  <a:pt x="18536658" y="1688884"/>
                  <a:pt x="18547732" y="1690545"/>
                </a:cubicBezTo>
                <a:close/>
                <a:moveTo>
                  <a:pt x="11320038" y="1690545"/>
                </a:moveTo>
                <a:cubicBezTo>
                  <a:pt x="11330558" y="1692206"/>
                  <a:pt x="11338309" y="1701618"/>
                  <a:pt x="11336648" y="1711031"/>
                </a:cubicBezTo>
                <a:cubicBezTo>
                  <a:pt x="11334987" y="1720444"/>
                  <a:pt x="11325021" y="1727088"/>
                  <a:pt x="11314501" y="1725427"/>
                </a:cubicBezTo>
                <a:cubicBezTo>
                  <a:pt x="11303981" y="1723765"/>
                  <a:pt x="11296229" y="1714353"/>
                  <a:pt x="11297891" y="1704941"/>
                </a:cubicBezTo>
                <a:cubicBezTo>
                  <a:pt x="11298998" y="1694974"/>
                  <a:pt x="11308964" y="1688884"/>
                  <a:pt x="11320038" y="1690545"/>
                </a:cubicBezTo>
                <a:close/>
                <a:moveTo>
                  <a:pt x="19162866" y="1689438"/>
                </a:moveTo>
                <a:cubicBezTo>
                  <a:pt x="19172834" y="1691099"/>
                  <a:pt x="19179478" y="1699404"/>
                  <a:pt x="19178370" y="1708263"/>
                </a:cubicBezTo>
                <a:cubicBezTo>
                  <a:pt x="19177262" y="1717122"/>
                  <a:pt x="19167850" y="1722658"/>
                  <a:pt x="19157884" y="1720997"/>
                </a:cubicBezTo>
                <a:cubicBezTo>
                  <a:pt x="19147918" y="1719336"/>
                  <a:pt x="19141274" y="1711031"/>
                  <a:pt x="19142382" y="1702172"/>
                </a:cubicBezTo>
                <a:cubicBezTo>
                  <a:pt x="19143488" y="1693313"/>
                  <a:pt x="19152902" y="1687777"/>
                  <a:pt x="19162866" y="1689438"/>
                </a:cubicBezTo>
                <a:close/>
                <a:moveTo>
                  <a:pt x="1089408" y="1687223"/>
                </a:moveTo>
                <a:cubicBezTo>
                  <a:pt x="1099927" y="1688884"/>
                  <a:pt x="1107124" y="1697743"/>
                  <a:pt x="1105463" y="1706602"/>
                </a:cubicBezTo>
                <a:cubicBezTo>
                  <a:pt x="1103801" y="1716015"/>
                  <a:pt x="1094390" y="1721551"/>
                  <a:pt x="1083870" y="1719890"/>
                </a:cubicBezTo>
                <a:cubicBezTo>
                  <a:pt x="1073351" y="1718229"/>
                  <a:pt x="1066153" y="1709371"/>
                  <a:pt x="1067814" y="1700512"/>
                </a:cubicBezTo>
                <a:cubicBezTo>
                  <a:pt x="1069475" y="1691653"/>
                  <a:pt x="1079442" y="1685562"/>
                  <a:pt x="1089408" y="1687223"/>
                </a:cubicBezTo>
                <a:close/>
                <a:moveTo>
                  <a:pt x="17140286" y="1686116"/>
                </a:moveTo>
                <a:cubicBezTo>
                  <a:pt x="17151360" y="1687777"/>
                  <a:pt x="17158558" y="1697190"/>
                  <a:pt x="17157451" y="1706602"/>
                </a:cubicBezTo>
                <a:cubicBezTo>
                  <a:pt x="17155789" y="1716014"/>
                  <a:pt x="17145823" y="1722659"/>
                  <a:pt x="17134749" y="1720998"/>
                </a:cubicBezTo>
                <a:cubicBezTo>
                  <a:pt x="17123676" y="1719337"/>
                  <a:pt x="17116478" y="1709924"/>
                  <a:pt x="17117586" y="1700512"/>
                </a:cubicBezTo>
                <a:cubicBezTo>
                  <a:pt x="17118693" y="1691099"/>
                  <a:pt x="17129767" y="1684455"/>
                  <a:pt x="17140286" y="1686116"/>
                </a:cubicBezTo>
                <a:close/>
                <a:moveTo>
                  <a:pt x="13552824" y="1685989"/>
                </a:moveTo>
                <a:cubicBezTo>
                  <a:pt x="13562788" y="1687584"/>
                  <a:pt x="13569729" y="1695974"/>
                  <a:pt x="13568328" y="1704729"/>
                </a:cubicBezTo>
                <a:cubicBezTo>
                  <a:pt x="13566927" y="1713485"/>
                  <a:pt x="13557714" y="1719291"/>
                  <a:pt x="13547751" y="1717697"/>
                </a:cubicBezTo>
                <a:cubicBezTo>
                  <a:pt x="13537786" y="1716102"/>
                  <a:pt x="13530845" y="1707711"/>
                  <a:pt x="13532246" y="1698956"/>
                </a:cubicBezTo>
                <a:cubicBezTo>
                  <a:pt x="13533647" y="1690200"/>
                  <a:pt x="13542860" y="1684395"/>
                  <a:pt x="13552824" y="1685989"/>
                </a:cubicBezTo>
                <a:close/>
                <a:moveTo>
                  <a:pt x="18137458" y="1685008"/>
                </a:moveTo>
                <a:cubicBezTo>
                  <a:pt x="18149085" y="1686669"/>
                  <a:pt x="18156837" y="1696636"/>
                  <a:pt x="18155176" y="1706602"/>
                </a:cubicBezTo>
                <a:cubicBezTo>
                  <a:pt x="18153514" y="1716568"/>
                  <a:pt x="18142995" y="1723212"/>
                  <a:pt x="18131367" y="1721551"/>
                </a:cubicBezTo>
                <a:cubicBezTo>
                  <a:pt x="18119741" y="1719890"/>
                  <a:pt x="18111989" y="1709924"/>
                  <a:pt x="18113650" y="1699958"/>
                </a:cubicBezTo>
                <a:cubicBezTo>
                  <a:pt x="18115311" y="1689992"/>
                  <a:pt x="18125830" y="1683347"/>
                  <a:pt x="18137458" y="1685008"/>
                </a:cubicBezTo>
                <a:close/>
                <a:moveTo>
                  <a:pt x="11895862" y="1682240"/>
                </a:moveTo>
                <a:cubicBezTo>
                  <a:pt x="11906381" y="1683901"/>
                  <a:pt x="11914133" y="1693313"/>
                  <a:pt x="11912472" y="1702726"/>
                </a:cubicBezTo>
                <a:cubicBezTo>
                  <a:pt x="11910811" y="1712139"/>
                  <a:pt x="11900844" y="1718783"/>
                  <a:pt x="11890325" y="1717122"/>
                </a:cubicBezTo>
                <a:cubicBezTo>
                  <a:pt x="11879806" y="1715461"/>
                  <a:pt x="11872053" y="1706048"/>
                  <a:pt x="11873715" y="1696636"/>
                </a:cubicBezTo>
                <a:cubicBezTo>
                  <a:pt x="11875376" y="1687223"/>
                  <a:pt x="11885342" y="1680579"/>
                  <a:pt x="11895862" y="1682240"/>
                </a:cubicBezTo>
                <a:close/>
                <a:moveTo>
                  <a:pt x="11512718" y="1681133"/>
                </a:moveTo>
                <a:cubicBezTo>
                  <a:pt x="11523237" y="1682794"/>
                  <a:pt x="11530989" y="1692206"/>
                  <a:pt x="11529328" y="1701619"/>
                </a:cubicBezTo>
                <a:cubicBezTo>
                  <a:pt x="11527667" y="1711031"/>
                  <a:pt x="11517700" y="1717675"/>
                  <a:pt x="11507181" y="1716014"/>
                </a:cubicBezTo>
                <a:cubicBezTo>
                  <a:pt x="11496660" y="1714353"/>
                  <a:pt x="11488909" y="1704941"/>
                  <a:pt x="11490571" y="1695528"/>
                </a:cubicBezTo>
                <a:cubicBezTo>
                  <a:pt x="11492232" y="1685562"/>
                  <a:pt x="11502197" y="1678918"/>
                  <a:pt x="11512718" y="1681133"/>
                </a:cubicBezTo>
                <a:close/>
                <a:moveTo>
                  <a:pt x="10039113" y="1681133"/>
                </a:moveTo>
                <a:cubicBezTo>
                  <a:pt x="10049634" y="1682794"/>
                  <a:pt x="10056832" y="1691653"/>
                  <a:pt x="10055724" y="1701065"/>
                </a:cubicBezTo>
                <a:cubicBezTo>
                  <a:pt x="10054063" y="1710478"/>
                  <a:pt x="10044650" y="1716568"/>
                  <a:pt x="10034129" y="1714907"/>
                </a:cubicBezTo>
                <a:cubicBezTo>
                  <a:pt x="10023608" y="1713246"/>
                  <a:pt x="10016410" y="1704387"/>
                  <a:pt x="10017517" y="1694975"/>
                </a:cubicBezTo>
                <a:cubicBezTo>
                  <a:pt x="10018626" y="1685562"/>
                  <a:pt x="10028592" y="1678918"/>
                  <a:pt x="10039113" y="1681133"/>
                </a:cubicBezTo>
                <a:close/>
                <a:moveTo>
                  <a:pt x="4359260" y="1681133"/>
                </a:moveTo>
                <a:cubicBezTo>
                  <a:pt x="4369777" y="1682794"/>
                  <a:pt x="4376976" y="1691653"/>
                  <a:pt x="4375867" y="1701065"/>
                </a:cubicBezTo>
                <a:cubicBezTo>
                  <a:pt x="4374209" y="1710477"/>
                  <a:pt x="4364794" y="1716568"/>
                  <a:pt x="4353723" y="1714907"/>
                </a:cubicBezTo>
                <a:cubicBezTo>
                  <a:pt x="4343209" y="1713246"/>
                  <a:pt x="4336007" y="1704387"/>
                  <a:pt x="4337115" y="1694975"/>
                </a:cubicBezTo>
                <a:cubicBezTo>
                  <a:pt x="4339331" y="1685562"/>
                  <a:pt x="4348737" y="1679472"/>
                  <a:pt x="4359260" y="1681133"/>
                </a:cubicBezTo>
                <a:close/>
                <a:moveTo>
                  <a:pt x="13020932" y="1680025"/>
                </a:moveTo>
                <a:cubicBezTo>
                  <a:pt x="13030898" y="1681686"/>
                  <a:pt x="13037542" y="1689991"/>
                  <a:pt x="13035881" y="1698296"/>
                </a:cubicBezTo>
                <a:cubicBezTo>
                  <a:pt x="13034774" y="1707155"/>
                  <a:pt x="13025362" y="1712692"/>
                  <a:pt x="13015949" y="1711031"/>
                </a:cubicBezTo>
                <a:cubicBezTo>
                  <a:pt x="13005983" y="1709370"/>
                  <a:pt x="12999339" y="1701065"/>
                  <a:pt x="13001000" y="1692759"/>
                </a:cubicBezTo>
                <a:cubicBezTo>
                  <a:pt x="13002108" y="1684454"/>
                  <a:pt x="13010966" y="1678917"/>
                  <a:pt x="13020932" y="1680025"/>
                </a:cubicBezTo>
                <a:close/>
                <a:moveTo>
                  <a:pt x="18343979" y="1679471"/>
                </a:moveTo>
                <a:cubicBezTo>
                  <a:pt x="18355606" y="1681132"/>
                  <a:pt x="18363358" y="1691099"/>
                  <a:pt x="18361697" y="1701065"/>
                </a:cubicBezTo>
                <a:cubicBezTo>
                  <a:pt x="18360035" y="1711031"/>
                  <a:pt x="18349516" y="1717675"/>
                  <a:pt x="18337888" y="1716014"/>
                </a:cubicBezTo>
                <a:cubicBezTo>
                  <a:pt x="18326261" y="1714353"/>
                  <a:pt x="18318510" y="1704387"/>
                  <a:pt x="18320171" y="1694421"/>
                </a:cubicBezTo>
                <a:cubicBezTo>
                  <a:pt x="18321832" y="1684455"/>
                  <a:pt x="18332351" y="1677810"/>
                  <a:pt x="18343979" y="1679471"/>
                </a:cubicBezTo>
                <a:close/>
                <a:moveTo>
                  <a:pt x="3634480" y="1678918"/>
                </a:moveTo>
                <a:cubicBezTo>
                  <a:pt x="3644999" y="1680579"/>
                  <a:pt x="3652751" y="1689992"/>
                  <a:pt x="3651089" y="1699404"/>
                </a:cubicBezTo>
                <a:cubicBezTo>
                  <a:pt x="3649428" y="1708817"/>
                  <a:pt x="3639463" y="1715461"/>
                  <a:pt x="3628943" y="1713800"/>
                </a:cubicBezTo>
                <a:cubicBezTo>
                  <a:pt x="3618424" y="1712139"/>
                  <a:pt x="3610673" y="1702726"/>
                  <a:pt x="3612334" y="1693313"/>
                </a:cubicBezTo>
                <a:cubicBezTo>
                  <a:pt x="3613441" y="1683901"/>
                  <a:pt x="3623407" y="1677257"/>
                  <a:pt x="3634480" y="1678918"/>
                </a:cubicBezTo>
                <a:close/>
                <a:moveTo>
                  <a:pt x="5126138" y="1678152"/>
                </a:moveTo>
                <a:cubicBezTo>
                  <a:pt x="5137916" y="1680036"/>
                  <a:pt x="5146130" y="1689885"/>
                  <a:pt x="5144486" y="1700151"/>
                </a:cubicBezTo>
                <a:cubicBezTo>
                  <a:pt x="5142842" y="1710417"/>
                  <a:pt x="5131960" y="1717211"/>
                  <a:pt x="5120193" y="1715327"/>
                </a:cubicBezTo>
                <a:cubicBezTo>
                  <a:pt x="5108416" y="1713443"/>
                  <a:pt x="5100196" y="1703594"/>
                  <a:pt x="5101840" y="1693328"/>
                </a:cubicBezTo>
                <a:cubicBezTo>
                  <a:pt x="5103492" y="1683062"/>
                  <a:pt x="5114368" y="1676268"/>
                  <a:pt x="5126138" y="1678152"/>
                </a:cubicBezTo>
                <a:close/>
                <a:moveTo>
                  <a:pt x="13194233" y="1677811"/>
                </a:moveTo>
                <a:cubicBezTo>
                  <a:pt x="13204199" y="1679472"/>
                  <a:pt x="13210843" y="1687777"/>
                  <a:pt x="13209182" y="1696082"/>
                </a:cubicBezTo>
                <a:cubicBezTo>
                  <a:pt x="13208075" y="1704941"/>
                  <a:pt x="13198663" y="1710478"/>
                  <a:pt x="13189250" y="1708817"/>
                </a:cubicBezTo>
                <a:cubicBezTo>
                  <a:pt x="13179284" y="1707156"/>
                  <a:pt x="13172640" y="1698850"/>
                  <a:pt x="13174300" y="1690545"/>
                </a:cubicBezTo>
                <a:cubicBezTo>
                  <a:pt x="13175409" y="1681687"/>
                  <a:pt x="13184267" y="1676150"/>
                  <a:pt x="13194233" y="1677811"/>
                </a:cubicBezTo>
                <a:close/>
                <a:moveTo>
                  <a:pt x="14683623" y="1677810"/>
                </a:moveTo>
                <a:cubicBezTo>
                  <a:pt x="14694142" y="1679471"/>
                  <a:pt x="14700788" y="1688330"/>
                  <a:pt x="14699679" y="1697189"/>
                </a:cubicBezTo>
                <a:cubicBezTo>
                  <a:pt x="14698019" y="1706048"/>
                  <a:pt x="14688606" y="1712138"/>
                  <a:pt x="14678640" y="1710477"/>
                </a:cubicBezTo>
                <a:cubicBezTo>
                  <a:pt x="14668120" y="1708816"/>
                  <a:pt x="14661476" y="1699957"/>
                  <a:pt x="14662583" y="1691099"/>
                </a:cubicBezTo>
                <a:cubicBezTo>
                  <a:pt x="14663690" y="1682240"/>
                  <a:pt x="14673104" y="1676149"/>
                  <a:pt x="14683623" y="1677810"/>
                </a:cubicBezTo>
                <a:close/>
                <a:moveTo>
                  <a:pt x="199350" y="1676639"/>
                </a:moveTo>
                <a:cubicBezTo>
                  <a:pt x="209616" y="1678282"/>
                  <a:pt x="216764" y="1686956"/>
                  <a:pt x="215314" y="1696014"/>
                </a:cubicBezTo>
                <a:cubicBezTo>
                  <a:pt x="213865" y="1705073"/>
                  <a:pt x="204368" y="1711084"/>
                  <a:pt x="194102" y="1709441"/>
                </a:cubicBezTo>
                <a:cubicBezTo>
                  <a:pt x="183837" y="1707798"/>
                  <a:pt x="176690" y="1699124"/>
                  <a:pt x="178140" y="1690065"/>
                </a:cubicBezTo>
                <a:cubicBezTo>
                  <a:pt x="179589" y="1681007"/>
                  <a:pt x="189086" y="1674997"/>
                  <a:pt x="199350" y="1676639"/>
                </a:cubicBezTo>
                <a:close/>
                <a:moveTo>
                  <a:pt x="19699378" y="1676150"/>
                </a:moveTo>
                <a:cubicBezTo>
                  <a:pt x="19709346" y="1677811"/>
                  <a:pt x="19715990" y="1686116"/>
                  <a:pt x="19714882" y="1694975"/>
                </a:cubicBezTo>
                <a:cubicBezTo>
                  <a:pt x="19713774" y="1703834"/>
                  <a:pt x="19704362" y="1709370"/>
                  <a:pt x="19694396" y="1707709"/>
                </a:cubicBezTo>
                <a:cubicBezTo>
                  <a:pt x="19684430" y="1706048"/>
                  <a:pt x="19677786" y="1697743"/>
                  <a:pt x="19678894" y="1688884"/>
                </a:cubicBezTo>
                <a:cubicBezTo>
                  <a:pt x="19680554" y="1680579"/>
                  <a:pt x="19689966" y="1675042"/>
                  <a:pt x="19699378" y="1676150"/>
                </a:cubicBezTo>
                <a:close/>
                <a:moveTo>
                  <a:pt x="20798426" y="1673935"/>
                </a:moveTo>
                <a:cubicBezTo>
                  <a:pt x="20808948" y="1675596"/>
                  <a:pt x="20816146" y="1684455"/>
                  <a:pt x="20815038" y="1693867"/>
                </a:cubicBezTo>
                <a:cubicBezTo>
                  <a:pt x="20813930" y="1703280"/>
                  <a:pt x="20803964" y="1709370"/>
                  <a:pt x="20792890" y="1707709"/>
                </a:cubicBezTo>
                <a:cubicBezTo>
                  <a:pt x="20782370" y="1706048"/>
                  <a:pt x="20775174" y="1697189"/>
                  <a:pt x="20776280" y="1687777"/>
                </a:cubicBezTo>
                <a:cubicBezTo>
                  <a:pt x="20777390" y="1678364"/>
                  <a:pt x="20787908" y="1671720"/>
                  <a:pt x="20798426" y="1673935"/>
                </a:cubicBezTo>
                <a:close/>
                <a:moveTo>
                  <a:pt x="11705398" y="1673935"/>
                </a:moveTo>
                <a:cubicBezTo>
                  <a:pt x="11715917" y="1675596"/>
                  <a:pt x="11723668" y="1685008"/>
                  <a:pt x="11722008" y="1694421"/>
                </a:cubicBezTo>
                <a:cubicBezTo>
                  <a:pt x="11720347" y="1703834"/>
                  <a:pt x="11710380" y="1710478"/>
                  <a:pt x="11699861" y="1708817"/>
                </a:cubicBezTo>
                <a:cubicBezTo>
                  <a:pt x="11689340" y="1707155"/>
                  <a:pt x="11681589" y="1697743"/>
                  <a:pt x="11683251" y="1688331"/>
                </a:cubicBezTo>
                <a:cubicBezTo>
                  <a:pt x="11684911" y="1678364"/>
                  <a:pt x="11694877" y="1672274"/>
                  <a:pt x="11705398" y="1673935"/>
                </a:cubicBezTo>
                <a:close/>
                <a:moveTo>
                  <a:pt x="14317090" y="1672827"/>
                </a:moveTo>
                <a:cubicBezTo>
                  <a:pt x="14327609" y="1674488"/>
                  <a:pt x="14334253" y="1683347"/>
                  <a:pt x="14333146" y="1692206"/>
                </a:cubicBezTo>
                <a:cubicBezTo>
                  <a:pt x="14331485" y="1701065"/>
                  <a:pt x="14322073" y="1707155"/>
                  <a:pt x="14312106" y="1705494"/>
                </a:cubicBezTo>
                <a:cubicBezTo>
                  <a:pt x="14301587" y="1703833"/>
                  <a:pt x="14294943" y="1694975"/>
                  <a:pt x="14296050" y="1686116"/>
                </a:cubicBezTo>
                <a:cubicBezTo>
                  <a:pt x="14297157" y="1677257"/>
                  <a:pt x="14306569" y="1671166"/>
                  <a:pt x="14317090" y="1672827"/>
                </a:cubicBezTo>
                <a:close/>
                <a:moveTo>
                  <a:pt x="5235069" y="1672273"/>
                </a:moveTo>
                <a:lnTo>
                  <a:pt x="5240825" y="1675568"/>
                </a:lnTo>
                <a:lnTo>
                  <a:pt x="5243510" y="1675042"/>
                </a:lnTo>
                <a:cubicBezTo>
                  <a:pt x="5254027" y="1676703"/>
                  <a:pt x="5261218" y="1685561"/>
                  <a:pt x="5259558" y="1694974"/>
                </a:cubicBezTo>
                <a:cubicBezTo>
                  <a:pt x="5257901" y="1704386"/>
                  <a:pt x="5248492" y="1710477"/>
                  <a:pt x="5237981" y="1708816"/>
                </a:cubicBezTo>
                <a:lnTo>
                  <a:pt x="5235707" y="1707547"/>
                </a:lnTo>
                <a:lnTo>
                  <a:pt x="5229528" y="1708816"/>
                </a:lnTo>
                <a:cubicBezTo>
                  <a:pt x="5218455" y="1707155"/>
                  <a:pt x="5210706" y="1697189"/>
                  <a:pt x="5211812" y="1687223"/>
                </a:cubicBezTo>
                <a:cubicBezTo>
                  <a:pt x="5213474" y="1677256"/>
                  <a:pt x="5223443" y="1670612"/>
                  <a:pt x="5235069" y="1672273"/>
                </a:cubicBezTo>
                <a:close/>
                <a:moveTo>
                  <a:pt x="20461794" y="1670613"/>
                </a:moveTo>
                <a:cubicBezTo>
                  <a:pt x="20472312" y="1672274"/>
                  <a:pt x="20479510" y="1681133"/>
                  <a:pt x="20477850" y="1690545"/>
                </a:cubicBezTo>
                <a:cubicBezTo>
                  <a:pt x="20476186" y="1699957"/>
                  <a:pt x="20466774" y="1706048"/>
                  <a:pt x="20456256" y="1704387"/>
                </a:cubicBezTo>
                <a:cubicBezTo>
                  <a:pt x="20445734" y="1702726"/>
                  <a:pt x="20438538" y="1693867"/>
                  <a:pt x="20440198" y="1684455"/>
                </a:cubicBezTo>
                <a:cubicBezTo>
                  <a:pt x="20441860" y="1675042"/>
                  <a:pt x="20451272" y="1668952"/>
                  <a:pt x="20461794" y="1670613"/>
                </a:cubicBezTo>
                <a:close/>
                <a:moveTo>
                  <a:pt x="5061913" y="1670613"/>
                </a:moveTo>
                <a:cubicBezTo>
                  <a:pt x="5072427" y="1672274"/>
                  <a:pt x="5079624" y="1681133"/>
                  <a:pt x="5077961" y="1690545"/>
                </a:cubicBezTo>
                <a:cubicBezTo>
                  <a:pt x="5076301" y="1699957"/>
                  <a:pt x="5066886" y="1706048"/>
                  <a:pt x="5056369" y="1704387"/>
                </a:cubicBezTo>
                <a:cubicBezTo>
                  <a:pt x="5045857" y="1702726"/>
                  <a:pt x="5038672" y="1693867"/>
                  <a:pt x="5040331" y="1684455"/>
                </a:cubicBezTo>
                <a:cubicBezTo>
                  <a:pt x="5041988" y="1675042"/>
                  <a:pt x="5051380" y="1668952"/>
                  <a:pt x="5061913" y="1670613"/>
                </a:cubicBezTo>
                <a:close/>
                <a:moveTo>
                  <a:pt x="12675438" y="1668952"/>
                </a:moveTo>
                <a:cubicBezTo>
                  <a:pt x="12685405" y="1670613"/>
                  <a:pt x="12692049" y="1678918"/>
                  <a:pt x="12690941" y="1687777"/>
                </a:cubicBezTo>
                <a:cubicBezTo>
                  <a:pt x="12689280" y="1696636"/>
                  <a:pt x="12680421" y="1702172"/>
                  <a:pt x="12670454" y="1700511"/>
                </a:cubicBezTo>
                <a:cubicBezTo>
                  <a:pt x="12660489" y="1698850"/>
                  <a:pt x="12653844" y="1690545"/>
                  <a:pt x="12654953" y="1681686"/>
                </a:cubicBezTo>
                <a:cubicBezTo>
                  <a:pt x="12656060" y="1673381"/>
                  <a:pt x="12665472" y="1667844"/>
                  <a:pt x="12675438" y="1668952"/>
                </a:cubicBezTo>
                <a:close/>
                <a:moveTo>
                  <a:pt x="14501464" y="1666183"/>
                </a:moveTo>
                <a:cubicBezTo>
                  <a:pt x="14511983" y="1667845"/>
                  <a:pt x="14518627" y="1676703"/>
                  <a:pt x="14517520" y="1685562"/>
                </a:cubicBezTo>
                <a:cubicBezTo>
                  <a:pt x="14515859" y="1694421"/>
                  <a:pt x="14506447" y="1700511"/>
                  <a:pt x="14496480" y="1698850"/>
                </a:cubicBezTo>
                <a:cubicBezTo>
                  <a:pt x="14485961" y="1697189"/>
                  <a:pt x="14479317" y="1688330"/>
                  <a:pt x="14480424" y="1679472"/>
                </a:cubicBezTo>
                <a:cubicBezTo>
                  <a:pt x="14482085" y="1670613"/>
                  <a:pt x="14491498" y="1664522"/>
                  <a:pt x="14501464" y="1666183"/>
                </a:cubicBezTo>
                <a:close/>
                <a:moveTo>
                  <a:pt x="12300600" y="1665630"/>
                </a:moveTo>
                <a:cubicBezTo>
                  <a:pt x="12311119" y="1667291"/>
                  <a:pt x="12318317" y="1676150"/>
                  <a:pt x="12316656" y="1685562"/>
                </a:cubicBezTo>
                <a:cubicBezTo>
                  <a:pt x="12314994" y="1694975"/>
                  <a:pt x="12305582" y="1701065"/>
                  <a:pt x="12295063" y="1699404"/>
                </a:cubicBezTo>
                <a:cubicBezTo>
                  <a:pt x="12284542" y="1697743"/>
                  <a:pt x="12277344" y="1688884"/>
                  <a:pt x="12279005" y="1679472"/>
                </a:cubicBezTo>
                <a:cubicBezTo>
                  <a:pt x="12280667" y="1670059"/>
                  <a:pt x="12290079" y="1663969"/>
                  <a:pt x="12300600" y="1665630"/>
                </a:cubicBezTo>
                <a:close/>
                <a:moveTo>
                  <a:pt x="6985124" y="1665629"/>
                </a:moveTo>
                <a:cubicBezTo>
                  <a:pt x="6996752" y="1667290"/>
                  <a:pt x="7005067" y="1677257"/>
                  <a:pt x="7003402" y="1687776"/>
                </a:cubicBezTo>
                <a:cubicBezTo>
                  <a:pt x="7001739" y="1698296"/>
                  <a:pt x="6990662" y="1704940"/>
                  <a:pt x="6979029" y="1703279"/>
                </a:cubicBezTo>
                <a:cubicBezTo>
                  <a:pt x="6967410" y="1701618"/>
                  <a:pt x="6959104" y="1691652"/>
                  <a:pt x="6960771" y="1681132"/>
                </a:cubicBezTo>
                <a:cubicBezTo>
                  <a:pt x="6962429" y="1670613"/>
                  <a:pt x="6973493" y="1663415"/>
                  <a:pt x="6985124" y="1665629"/>
                </a:cubicBezTo>
                <a:close/>
                <a:moveTo>
                  <a:pt x="19407038" y="1665076"/>
                </a:moveTo>
                <a:cubicBezTo>
                  <a:pt x="19416450" y="1666737"/>
                  <a:pt x="19423650" y="1675042"/>
                  <a:pt x="19421986" y="1683347"/>
                </a:cubicBezTo>
                <a:cubicBezTo>
                  <a:pt x="19420326" y="1691652"/>
                  <a:pt x="19411466" y="1697743"/>
                  <a:pt x="19402054" y="1696082"/>
                </a:cubicBezTo>
                <a:cubicBezTo>
                  <a:pt x="19392642" y="1694421"/>
                  <a:pt x="19385444" y="1686115"/>
                  <a:pt x="19387106" y="1677810"/>
                </a:cubicBezTo>
                <a:cubicBezTo>
                  <a:pt x="19388214" y="1668951"/>
                  <a:pt x="19397072" y="1663415"/>
                  <a:pt x="19407038" y="1665076"/>
                </a:cubicBezTo>
                <a:close/>
                <a:moveTo>
                  <a:pt x="8085598" y="1665076"/>
                </a:moveTo>
                <a:cubicBezTo>
                  <a:pt x="8096118" y="1666737"/>
                  <a:pt x="8103310" y="1675596"/>
                  <a:pt x="8101652" y="1684455"/>
                </a:cubicBezTo>
                <a:cubicBezTo>
                  <a:pt x="8099993" y="1693314"/>
                  <a:pt x="8090574" y="1699404"/>
                  <a:pt x="8080614" y="1697743"/>
                </a:cubicBezTo>
                <a:cubicBezTo>
                  <a:pt x="8070093" y="1696082"/>
                  <a:pt x="8062885" y="1687224"/>
                  <a:pt x="8064551" y="1678365"/>
                </a:cubicBezTo>
                <a:cubicBezTo>
                  <a:pt x="8065654" y="1669506"/>
                  <a:pt x="8075076" y="1663415"/>
                  <a:pt x="8085598" y="1665076"/>
                </a:cubicBezTo>
                <a:close/>
                <a:moveTo>
                  <a:pt x="2535356" y="1664791"/>
                </a:moveTo>
                <a:cubicBezTo>
                  <a:pt x="2545622" y="1666434"/>
                  <a:pt x="2552769" y="1675108"/>
                  <a:pt x="2551320" y="1684166"/>
                </a:cubicBezTo>
                <a:cubicBezTo>
                  <a:pt x="2549871" y="1693225"/>
                  <a:pt x="2540374" y="1699236"/>
                  <a:pt x="2530108" y="1697593"/>
                </a:cubicBezTo>
                <a:cubicBezTo>
                  <a:pt x="2519843" y="1695950"/>
                  <a:pt x="2512696" y="1687276"/>
                  <a:pt x="2514145" y="1678217"/>
                </a:cubicBezTo>
                <a:cubicBezTo>
                  <a:pt x="2515594" y="1669159"/>
                  <a:pt x="2525091" y="1663149"/>
                  <a:pt x="2535356" y="1664791"/>
                </a:cubicBezTo>
                <a:close/>
                <a:moveTo>
                  <a:pt x="19232076" y="1664523"/>
                </a:moveTo>
                <a:cubicBezTo>
                  <a:pt x="19241488" y="1666184"/>
                  <a:pt x="19248686" y="1674489"/>
                  <a:pt x="19247026" y="1682794"/>
                </a:cubicBezTo>
                <a:cubicBezTo>
                  <a:pt x="19245918" y="1691099"/>
                  <a:pt x="19236506" y="1697190"/>
                  <a:pt x="19227094" y="1695529"/>
                </a:cubicBezTo>
                <a:cubicBezTo>
                  <a:pt x="19217680" y="1693868"/>
                  <a:pt x="19210482" y="1685562"/>
                  <a:pt x="19212142" y="1677257"/>
                </a:cubicBezTo>
                <a:cubicBezTo>
                  <a:pt x="19213252" y="1668398"/>
                  <a:pt x="19222110" y="1662862"/>
                  <a:pt x="19232076" y="1664523"/>
                </a:cubicBezTo>
                <a:close/>
                <a:moveTo>
                  <a:pt x="16867878" y="1663415"/>
                </a:moveTo>
                <a:cubicBezTo>
                  <a:pt x="16878397" y="1665076"/>
                  <a:pt x="16886149" y="1673934"/>
                  <a:pt x="16884488" y="1683901"/>
                </a:cubicBezTo>
                <a:cubicBezTo>
                  <a:pt x="16882827" y="1693313"/>
                  <a:pt x="16872860" y="1699957"/>
                  <a:pt x="16862341" y="1697743"/>
                </a:cubicBezTo>
                <a:cubicBezTo>
                  <a:pt x="16851822" y="1696082"/>
                  <a:pt x="16844069" y="1687223"/>
                  <a:pt x="16845731" y="1677257"/>
                </a:cubicBezTo>
                <a:cubicBezTo>
                  <a:pt x="16847392" y="1667844"/>
                  <a:pt x="16857358" y="1661754"/>
                  <a:pt x="16867878" y="1663415"/>
                </a:cubicBezTo>
                <a:close/>
                <a:moveTo>
                  <a:pt x="18841734" y="1662308"/>
                </a:moveTo>
                <a:cubicBezTo>
                  <a:pt x="18852808" y="1663969"/>
                  <a:pt x="18860559" y="1673381"/>
                  <a:pt x="18858899" y="1683347"/>
                </a:cubicBezTo>
                <a:cubicBezTo>
                  <a:pt x="18857238" y="1693313"/>
                  <a:pt x="18846717" y="1699958"/>
                  <a:pt x="18835643" y="1698297"/>
                </a:cubicBezTo>
                <a:cubicBezTo>
                  <a:pt x="18824570" y="1696635"/>
                  <a:pt x="18816819" y="1687223"/>
                  <a:pt x="18818480" y="1677257"/>
                </a:cubicBezTo>
                <a:cubicBezTo>
                  <a:pt x="18820142" y="1666737"/>
                  <a:pt x="18830661" y="1660093"/>
                  <a:pt x="18841734" y="1662308"/>
                </a:cubicBezTo>
                <a:close/>
                <a:moveTo>
                  <a:pt x="18998978" y="1661754"/>
                </a:moveTo>
                <a:cubicBezTo>
                  <a:pt x="19004238" y="1662584"/>
                  <a:pt x="19008806" y="1665353"/>
                  <a:pt x="19011852" y="1669090"/>
                </a:cubicBezTo>
                <a:lnTo>
                  <a:pt x="19015148" y="1680683"/>
                </a:lnTo>
                <a:lnTo>
                  <a:pt x="19027216" y="1678364"/>
                </a:lnTo>
                <a:cubicBezTo>
                  <a:pt x="19032198" y="1679195"/>
                  <a:pt x="19036490" y="1681825"/>
                  <a:pt x="19039398" y="1685354"/>
                </a:cubicBezTo>
                <a:lnTo>
                  <a:pt x="19042944" y="1696694"/>
                </a:lnTo>
                <a:lnTo>
                  <a:pt x="19052200" y="1701826"/>
                </a:lnTo>
                <a:lnTo>
                  <a:pt x="19052274" y="1702087"/>
                </a:lnTo>
                <a:lnTo>
                  <a:pt x="19053308" y="1700511"/>
                </a:lnTo>
                <a:cubicBezTo>
                  <a:pt x="19057252" y="1698020"/>
                  <a:pt x="19062374" y="1696912"/>
                  <a:pt x="19067634" y="1697743"/>
                </a:cubicBezTo>
                <a:lnTo>
                  <a:pt x="19076218" y="1702527"/>
                </a:lnTo>
                <a:lnTo>
                  <a:pt x="19081200" y="1694905"/>
                </a:lnTo>
                <a:cubicBezTo>
                  <a:pt x="19084938" y="1692483"/>
                  <a:pt x="19089782" y="1691375"/>
                  <a:pt x="19094766" y="1692206"/>
                </a:cubicBezTo>
                <a:cubicBezTo>
                  <a:pt x="19099748" y="1693037"/>
                  <a:pt x="19104040" y="1695528"/>
                  <a:pt x="19106876" y="1698920"/>
                </a:cubicBezTo>
                <a:lnTo>
                  <a:pt x="19107374" y="1700695"/>
                </a:lnTo>
                <a:lnTo>
                  <a:pt x="19114142" y="1699404"/>
                </a:lnTo>
                <a:cubicBezTo>
                  <a:pt x="19125218" y="1701065"/>
                  <a:pt x="19132970" y="1710477"/>
                  <a:pt x="19131308" y="1720444"/>
                </a:cubicBezTo>
                <a:cubicBezTo>
                  <a:pt x="19129646" y="1730410"/>
                  <a:pt x="19119680" y="1736500"/>
                  <a:pt x="19108606" y="1734839"/>
                </a:cubicBezTo>
                <a:cubicBezTo>
                  <a:pt x="19103070" y="1734009"/>
                  <a:pt x="19098364" y="1731240"/>
                  <a:pt x="19095250" y="1727434"/>
                </a:cubicBezTo>
                <a:lnTo>
                  <a:pt x="19094134" y="1723440"/>
                </a:lnTo>
                <a:lnTo>
                  <a:pt x="19089782" y="1724320"/>
                </a:lnTo>
                <a:lnTo>
                  <a:pt x="19082488" y="1720278"/>
                </a:lnTo>
                <a:lnTo>
                  <a:pt x="19076770" y="1728748"/>
                </a:lnTo>
                <a:cubicBezTo>
                  <a:pt x="19072894" y="1731240"/>
                  <a:pt x="19067910" y="1732347"/>
                  <a:pt x="19062650" y="1731517"/>
                </a:cubicBezTo>
                <a:cubicBezTo>
                  <a:pt x="19057390" y="1730686"/>
                  <a:pt x="19052960" y="1728056"/>
                  <a:pt x="19049986" y="1724458"/>
                </a:cubicBezTo>
                <a:lnTo>
                  <a:pt x="19049944" y="1724321"/>
                </a:lnTo>
                <a:lnTo>
                  <a:pt x="19047910" y="1727295"/>
                </a:lnTo>
                <a:cubicBezTo>
                  <a:pt x="19043688" y="1729994"/>
                  <a:pt x="19038288" y="1731239"/>
                  <a:pt x="19032752" y="1730409"/>
                </a:cubicBezTo>
                <a:cubicBezTo>
                  <a:pt x="19021678" y="1728748"/>
                  <a:pt x="19013928" y="1719336"/>
                  <a:pt x="19015588" y="1709370"/>
                </a:cubicBezTo>
                <a:lnTo>
                  <a:pt x="19016646" y="1707824"/>
                </a:lnTo>
                <a:lnTo>
                  <a:pt x="19010052" y="1704041"/>
                </a:lnTo>
                <a:lnTo>
                  <a:pt x="19006848" y="1693800"/>
                </a:lnTo>
                <a:lnTo>
                  <a:pt x="18993442" y="1696636"/>
                </a:lnTo>
                <a:cubicBezTo>
                  <a:pt x="18982922" y="1694975"/>
                  <a:pt x="18975170" y="1685562"/>
                  <a:pt x="18976830" y="1676150"/>
                </a:cubicBezTo>
                <a:cubicBezTo>
                  <a:pt x="18978494" y="1666183"/>
                  <a:pt x="18988458" y="1660093"/>
                  <a:pt x="18998978" y="1661754"/>
                </a:cubicBezTo>
                <a:close/>
                <a:moveTo>
                  <a:pt x="7417077" y="1661754"/>
                </a:moveTo>
                <a:cubicBezTo>
                  <a:pt x="7428155" y="1663415"/>
                  <a:pt x="7436457" y="1673382"/>
                  <a:pt x="7434799" y="1683348"/>
                </a:cubicBezTo>
                <a:cubicBezTo>
                  <a:pt x="7433138" y="1693314"/>
                  <a:pt x="7422616" y="1699958"/>
                  <a:pt x="7411537" y="1698297"/>
                </a:cubicBezTo>
                <a:cubicBezTo>
                  <a:pt x="7400469" y="1696636"/>
                  <a:pt x="7392162" y="1686670"/>
                  <a:pt x="7393828" y="1676704"/>
                </a:cubicBezTo>
                <a:cubicBezTo>
                  <a:pt x="7394934" y="1666737"/>
                  <a:pt x="7405447" y="1660093"/>
                  <a:pt x="7417077" y="1661754"/>
                </a:cubicBezTo>
                <a:close/>
                <a:moveTo>
                  <a:pt x="12850954" y="1660647"/>
                </a:moveTo>
                <a:cubicBezTo>
                  <a:pt x="12860920" y="1662308"/>
                  <a:pt x="12867564" y="1670613"/>
                  <a:pt x="12865903" y="1678918"/>
                </a:cubicBezTo>
                <a:cubicBezTo>
                  <a:pt x="12864796" y="1687777"/>
                  <a:pt x="12855384" y="1693314"/>
                  <a:pt x="12845971" y="1691653"/>
                </a:cubicBezTo>
                <a:cubicBezTo>
                  <a:pt x="12836005" y="1689992"/>
                  <a:pt x="12829361" y="1681687"/>
                  <a:pt x="12831021" y="1673381"/>
                </a:cubicBezTo>
                <a:cubicBezTo>
                  <a:pt x="12832130" y="1665076"/>
                  <a:pt x="12840988" y="1659539"/>
                  <a:pt x="12850954" y="1660647"/>
                </a:cubicBezTo>
                <a:close/>
                <a:moveTo>
                  <a:pt x="6439754" y="1660093"/>
                </a:moveTo>
                <a:cubicBezTo>
                  <a:pt x="6451932" y="1661754"/>
                  <a:pt x="6460238" y="1672274"/>
                  <a:pt x="6458583" y="1682794"/>
                </a:cubicBezTo>
                <a:cubicBezTo>
                  <a:pt x="6456913" y="1693314"/>
                  <a:pt x="6445841" y="1700512"/>
                  <a:pt x="6433663" y="1698851"/>
                </a:cubicBezTo>
                <a:cubicBezTo>
                  <a:pt x="6421477" y="1697190"/>
                  <a:pt x="6413171" y="1686670"/>
                  <a:pt x="6414831" y="1676150"/>
                </a:cubicBezTo>
                <a:cubicBezTo>
                  <a:pt x="6417048" y="1665076"/>
                  <a:pt x="6428124" y="1658432"/>
                  <a:pt x="6439754" y="1660093"/>
                </a:cubicBezTo>
                <a:close/>
                <a:moveTo>
                  <a:pt x="13931177" y="1660092"/>
                </a:moveTo>
                <a:cubicBezTo>
                  <a:pt x="13941142" y="1661754"/>
                  <a:pt x="13948340" y="1670059"/>
                  <a:pt x="13946679" y="1678918"/>
                </a:cubicBezTo>
                <a:cubicBezTo>
                  <a:pt x="13945019" y="1687776"/>
                  <a:pt x="13936159" y="1693867"/>
                  <a:pt x="13925640" y="1692206"/>
                </a:cubicBezTo>
                <a:cubicBezTo>
                  <a:pt x="13915674" y="1690545"/>
                  <a:pt x="13908476" y="1682239"/>
                  <a:pt x="13910137" y="1673381"/>
                </a:cubicBezTo>
                <a:cubicBezTo>
                  <a:pt x="13911798" y="1664522"/>
                  <a:pt x="13920656" y="1658985"/>
                  <a:pt x="13931177" y="1660092"/>
                </a:cubicBezTo>
                <a:close/>
                <a:moveTo>
                  <a:pt x="9128909" y="1659539"/>
                </a:moveTo>
                <a:cubicBezTo>
                  <a:pt x="9138878" y="1661200"/>
                  <a:pt x="9145523" y="1669506"/>
                  <a:pt x="9144414" y="1678364"/>
                </a:cubicBezTo>
                <a:cubicBezTo>
                  <a:pt x="9143307" y="1687223"/>
                  <a:pt x="9133894" y="1693314"/>
                  <a:pt x="9123925" y="1691653"/>
                </a:cubicBezTo>
                <a:cubicBezTo>
                  <a:pt x="9113959" y="1689992"/>
                  <a:pt x="9107314" y="1681687"/>
                  <a:pt x="9108422" y="1672828"/>
                </a:cubicBezTo>
                <a:cubicBezTo>
                  <a:pt x="9109529" y="1663969"/>
                  <a:pt x="9118941" y="1657878"/>
                  <a:pt x="9128909" y="1659539"/>
                </a:cubicBezTo>
                <a:close/>
                <a:moveTo>
                  <a:pt x="5476587" y="1657325"/>
                </a:moveTo>
                <a:cubicBezTo>
                  <a:pt x="5487103" y="1658986"/>
                  <a:pt x="5494848" y="1667845"/>
                  <a:pt x="5493188" y="1677257"/>
                </a:cubicBezTo>
                <a:cubicBezTo>
                  <a:pt x="5491528" y="1686670"/>
                  <a:pt x="5482122" y="1692760"/>
                  <a:pt x="5471045" y="1691099"/>
                </a:cubicBezTo>
                <a:cubicBezTo>
                  <a:pt x="5460533" y="1689438"/>
                  <a:pt x="5452775" y="1680579"/>
                  <a:pt x="5454437" y="1671167"/>
                </a:cubicBezTo>
                <a:cubicBezTo>
                  <a:pt x="5456098" y="1661754"/>
                  <a:pt x="5466068" y="1655664"/>
                  <a:pt x="5476587" y="1657325"/>
                </a:cubicBezTo>
                <a:close/>
                <a:moveTo>
                  <a:pt x="78482" y="1656770"/>
                </a:moveTo>
                <a:cubicBezTo>
                  <a:pt x="88448" y="1658431"/>
                  <a:pt x="95645" y="1666737"/>
                  <a:pt x="93984" y="1676149"/>
                </a:cubicBezTo>
                <a:cubicBezTo>
                  <a:pt x="92322" y="1685008"/>
                  <a:pt x="83464" y="1691098"/>
                  <a:pt x="72945" y="1689437"/>
                </a:cubicBezTo>
                <a:cubicBezTo>
                  <a:pt x="62979" y="1687776"/>
                  <a:pt x="55782" y="1679471"/>
                  <a:pt x="57442" y="1670059"/>
                </a:cubicBezTo>
                <a:cubicBezTo>
                  <a:pt x="59104" y="1661200"/>
                  <a:pt x="68515" y="1655109"/>
                  <a:pt x="78482" y="1656770"/>
                </a:cubicBezTo>
                <a:close/>
                <a:moveTo>
                  <a:pt x="13371410" y="1654556"/>
                </a:moveTo>
                <a:cubicBezTo>
                  <a:pt x="13381376" y="1656217"/>
                  <a:pt x="13388020" y="1664522"/>
                  <a:pt x="13386359" y="1672827"/>
                </a:cubicBezTo>
                <a:cubicBezTo>
                  <a:pt x="13385252" y="1681686"/>
                  <a:pt x="13375840" y="1687223"/>
                  <a:pt x="13366427" y="1685562"/>
                </a:cubicBezTo>
                <a:cubicBezTo>
                  <a:pt x="13356461" y="1683901"/>
                  <a:pt x="13349817" y="1675596"/>
                  <a:pt x="13351477" y="1667290"/>
                </a:cubicBezTo>
                <a:cubicBezTo>
                  <a:pt x="13352586" y="1658432"/>
                  <a:pt x="13361444" y="1652895"/>
                  <a:pt x="13371410" y="1654556"/>
                </a:cubicBezTo>
                <a:close/>
                <a:moveTo>
                  <a:pt x="5428999" y="1654556"/>
                </a:moveTo>
                <a:cubicBezTo>
                  <a:pt x="5439525" y="1656217"/>
                  <a:pt x="5446719" y="1665076"/>
                  <a:pt x="5445060" y="1674488"/>
                </a:cubicBezTo>
                <a:cubicBezTo>
                  <a:pt x="5443399" y="1683901"/>
                  <a:pt x="5433989" y="1689991"/>
                  <a:pt x="5423464" y="1688330"/>
                </a:cubicBezTo>
                <a:cubicBezTo>
                  <a:pt x="5412936" y="1686669"/>
                  <a:pt x="5405746" y="1677810"/>
                  <a:pt x="5407405" y="1668398"/>
                </a:cubicBezTo>
                <a:cubicBezTo>
                  <a:pt x="5409063" y="1658985"/>
                  <a:pt x="5419033" y="1652895"/>
                  <a:pt x="5428999" y="1654556"/>
                </a:cubicBezTo>
                <a:close/>
                <a:moveTo>
                  <a:pt x="12105151" y="1654003"/>
                </a:moveTo>
                <a:cubicBezTo>
                  <a:pt x="12115671" y="1655664"/>
                  <a:pt x="12122869" y="1664523"/>
                  <a:pt x="12121762" y="1673935"/>
                </a:cubicBezTo>
                <a:cubicBezTo>
                  <a:pt x="12120100" y="1683347"/>
                  <a:pt x="12110688" y="1689438"/>
                  <a:pt x="12099615" y="1687777"/>
                </a:cubicBezTo>
                <a:cubicBezTo>
                  <a:pt x="12089094" y="1686116"/>
                  <a:pt x="12081897" y="1677257"/>
                  <a:pt x="12083004" y="1667845"/>
                </a:cubicBezTo>
                <a:cubicBezTo>
                  <a:pt x="12084666" y="1658432"/>
                  <a:pt x="12094631" y="1652342"/>
                  <a:pt x="12105151" y="1654003"/>
                </a:cubicBezTo>
                <a:close/>
                <a:moveTo>
                  <a:pt x="20008330" y="1654002"/>
                </a:moveTo>
                <a:cubicBezTo>
                  <a:pt x="20018298" y="1655663"/>
                  <a:pt x="20025494" y="1663969"/>
                  <a:pt x="20023834" y="1672827"/>
                </a:cubicBezTo>
                <a:cubicBezTo>
                  <a:pt x="20022174" y="1681686"/>
                  <a:pt x="20013314" y="1687777"/>
                  <a:pt x="20003348" y="1686116"/>
                </a:cubicBezTo>
                <a:cubicBezTo>
                  <a:pt x="19993382" y="1684455"/>
                  <a:pt x="19986184" y="1676150"/>
                  <a:pt x="19987846" y="1667291"/>
                </a:cubicBezTo>
                <a:cubicBezTo>
                  <a:pt x="19989506" y="1658432"/>
                  <a:pt x="19998364" y="1652341"/>
                  <a:pt x="20008330" y="1654002"/>
                </a:cubicBezTo>
                <a:close/>
                <a:moveTo>
                  <a:pt x="8427322" y="1654002"/>
                </a:moveTo>
                <a:cubicBezTo>
                  <a:pt x="8437289" y="1655663"/>
                  <a:pt x="8443937" y="1663969"/>
                  <a:pt x="8442828" y="1672827"/>
                </a:cubicBezTo>
                <a:cubicBezTo>
                  <a:pt x="8441717" y="1681686"/>
                  <a:pt x="8432310" y="1687223"/>
                  <a:pt x="8422340" y="1686116"/>
                </a:cubicBezTo>
                <a:cubicBezTo>
                  <a:pt x="8412370" y="1684455"/>
                  <a:pt x="8405726" y="1676150"/>
                  <a:pt x="8406840" y="1667291"/>
                </a:cubicBezTo>
                <a:cubicBezTo>
                  <a:pt x="8408495" y="1658432"/>
                  <a:pt x="8417356" y="1652341"/>
                  <a:pt x="8427322" y="1654002"/>
                </a:cubicBezTo>
                <a:close/>
                <a:moveTo>
                  <a:pt x="21349334" y="1652341"/>
                </a:moveTo>
                <a:cubicBezTo>
                  <a:pt x="21360408" y="1654002"/>
                  <a:pt x="21367606" y="1663414"/>
                  <a:pt x="21365946" y="1672827"/>
                </a:cubicBezTo>
                <a:cubicBezTo>
                  <a:pt x="21364286" y="1682239"/>
                  <a:pt x="21354318" y="1688884"/>
                  <a:pt x="21343798" y="1687223"/>
                </a:cubicBezTo>
                <a:cubicBezTo>
                  <a:pt x="21332724" y="1685561"/>
                  <a:pt x="21325528" y="1676149"/>
                  <a:pt x="21327188" y="1666737"/>
                </a:cubicBezTo>
                <a:cubicBezTo>
                  <a:pt x="21328296" y="1656770"/>
                  <a:pt x="21338814" y="1650680"/>
                  <a:pt x="21349334" y="1652341"/>
                </a:cubicBezTo>
                <a:close/>
                <a:moveTo>
                  <a:pt x="15376826" y="1651787"/>
                </a:moveTo>
                <a:cubicBezTo>
                  <a:pt x="15386793" y="1653449"/>
                  <a:pt x="15393991" y="1661754"/>
                  <a:pt x="15392330" y="1671166"/>
                </a:cubicBezTo>
                <a:cubicBezTo>
                  <a:pt x="15390668" y="1680025"/>
                  <a:pt x="15381810" y="1686115"/>
                  <a:pt x="15371290" y="1684454"/>
                </a:cubicBezTo>
                <a:cubicBezTo>
                  <a:pt x="15360770" y="1682793"/>
                  <a:pt x="15354127" y="1674488"/>
                  <a:pt x="15355786" y="1665076"/>
                </a:cubicBezTo>
                <a:cubicBezTo>
                  <a:pt x="15357448" y="1656217"/>
                  <a:pt x="15366860" y="1650126"/>
                  <a:pt x="15376826" y="1651787"/>
                </a:cubicBezTo>
                <a:close/>
                <a:moveTo>
                  <a:pt x="12497708" y="1651234"/>
                </a:moveTo>
                <a:cubicBezTo>
                  <a:pt x="12507674" y="1652895"/>
                  <a:pt x="12514872" y="1661201"/>
                  <a:pt x="12513211" y="1670059"/>
                </a:cubicBezTo>
                <a:cubicBezTo>
                  <a:pt x="12511550" y="1678918"/>
                  <a:pt x="12502692" y="1685009"/>
                  <a:pt x="12492725" y="1683348"/>
                </a:cubicBezTo>
                <a:cubicBezTo>
                  <a:pt x="12482759" y="1681687"/>
                  <a:pt x="12475561" y="1673382"/>
                  <a:pt x="12477222" y="1664523"/>
                </a:cubicBezTo>
                <a:cubicBezTo>
                  <a:pt x="12478329" y="1655664"/>
                  <a:pt x="12487741" y="1649573"/>
                  <a:pt x="12497708" y="1651234"/>
                </a:cubicBezTo>
                <a:close/>
                <a:moveTo>
                  <a:pt x="21919622" y="1649020"/>
                </a:moveTo>
                <a:cubicBezTo>
                  <a:pt x="21930696" y="1650681"/>
                  <a:pt x="21938448" y="1660093"/>
                  <a:pt x="21936786" y="1670060"/>
                </a:cubicBezTo>
                <a:cubicBezTo>
                  <a:pt x="21935126" y="1680026"/>
                  <a:pt x="21925158" y="1686116"/>
                  <a:pt x="21914086" y="1684455"/>
                </a:cubicBezTo>
                <a:cubicBezTo>
                  <a:pt x="21903012" y="1682794"/>
                  <a:pt x="21895262" y="1673382"/>
                  <a:pt x="21896922" y="1663415"/>
                </a:cubicBezTo>
                <a:cubicBezTo>
                  <a:pt x="21898584" y="1653449"/>
                  <a:pt x="21908550" y="1646805"/>
                  <a:pt x="21919622" y="1649020"/>
                </a:cubicBezTo>
                <a:close/>
                <a:moveTo>
                  <a:pt x="2199010" y="1648466"/>
                </a:moveTo>
                <a:cubicBezTo>
                  <a:pt x="2208976" y="1650127"/>
                  <a:pt x="2216174" y="1658432"/>
                  <a:pt x="2214513" y="1667291"/>
                </a:cubicBezTo>
                <a:cubicBezTo>
                  <a:pt x="2212852" y="1676150"/>
                  <a:pt x="2203993" y="1682240"/>
                  <a:pt x="2194027" y="1680579"/>
                </a:cubicBezTo>
                <a:cubicBezTo>
                  <a:pt x="2184062" y="1678918"/>
                  <a:pt x="2176864" y="1670613"/>
                  <a:pt x="2178525" y="1661754"/>
                </a:cubicBezTo>
                <a:cubicBezTo>
                  <a:pt x="2179632" y="1652341"/>
                  <a:pt x="2189045" y="1646805"/>
                  <a:pt x="2199010" y="1648466"/>
                </a:cubicBezTo>
                <a:close/>
                <a:moveTo>
                  <a:pt x="10230703" y="1647912"/>
                </a:moveTo>
                <a:cubicBezTo>
                  <a:pt x="10241224" y="1649573"/>
                  <a:pt x="10248423" y="1658432"/>
                  <a:pt x="10247315" y="1667844"/>
                </a:cubicBezTo>
                <a:cubicBezTo>
                  <a:pt x="10245655" y="1677256"/>
                  <a:pt x="10236240" y="1683347"/>
                  <a:pt x="10225720" y="1681686"/>
                </a:cubicBezTo>
                <a:cubicBezTo>
                  <a:pt x="10215199" y="1680025"/>
                  <a:pt x="10208001" y="1671166"/>
                  <a:pt x="10209108" y="1661754"/>
                </a:cubicBezTo>
                <a:cubicBezTo>
                  <a:pt x="10210770" y="1652341"/>
                  <a:pt x="10220182" y="1646251"/>
                  <a:pt x="10230703" y="1647912"/>
                </a:cubicBezTo>
                <a:close/>
                <a:moveTo>
                  <a:pt x="9727964" y="1647912"/>
                </a:moveTo>
                <a:cubicBezTo>
                  <a:pt x="9738483" y="1649573"/>
                  <a:pt x="9745682" y="1658432"/>
                  <a:pt x="9744020" y="1667290"/>
                </a:cubicBezTo>
                <a:cubicBezTo>
                  <a:pt x="9742360" y="1676149"/>
                  <a:pt x="9732946" y="1682793"/>
                  <a:pt x="9722426" y="1681132"/>
                </a:cubicBezTo>
                <a:cubicBezTo>
                  <a:pt x="9711905" y="1679471"/>
                  <a:pt x="9704705" y="1670612"/>
                  <a:pt x="9706367" y="1661754"/>
                </a:cubicBezTo>
                <a:cubicBezTo>
                  <a:pt x="9708027" y="1652341"/>
                  <a:pt x="9717442" y="1646251"/>
                  <a:pt x="9727964" y="1647912"/>
                </a:cubicBezTo>
                <a:close/>
                <a:moveTo>
                  <a:pt x="9424010" y="1647912"/>
                </a:moveTo>
                <a:cubicBezTo>
                  <a:pt x="9433976" y="1649573"/>
                  <a:pt x="9441175" y="1657879"/>
                  <a:pt x="9439512" y="1667291"/>
                </a:cubicBezTo>
                <a:cubicBezTo>
                  <a:pt x="9437853" y="1676150"/>
                  <a:pt x="9428440" y="1682240"/>
                  <a:pt x="9418471" y="1680579"/>
                </a:cubicBezTo>
                <a:cubicBezTo>
                  <a:pt x="9408503" y="1678918"/>
                  <a:pt x="9401305" y="1670613"/>
                  <a:pt x="9402966" y="1661201"/>
                </a:cubicBezTo>
                <a:cubicBezTo>
                  <a:pt x="9404074" y="1652342"/>
                  <a:pt x="9413487" y="1646251"/>
                  <a:pt x="9424010" y="1647912"/>
                </a:cubicBezTo>
                <a:close/>
                <a:moveTo>
                  <a:pt x="16164154" y="1647358"/>
                </a:moveTo>
                <a:cubicBezTo>
                  <a:pt x="16174675" y="1649019"/>
                  <a:pt x="16181873" y="1657878"/>
                  <a:pt x="16180211" y="1666737"/>
                </a:cubicBezTo>
                <a:cubicBezTo>
                  <a:pt x="16178550" y="1675596"/>
                  <a:pt x="16169138" y="1681686"/>
                  <a:pt x="16159172" y="1680025"/>
                </a:cubicBezTo>
                <a:cubicBezTo>
                  <a:pt x="16148652" y="1678364"/>
                  <a:pt x="16141454" y="1669505"/>
                  <a:pt x="16143115" y="1660647"/>
                </a:cubicBezTo>
                <a:cubicBezTo>
                  <a:pt x="16144223" y="1651788"/>
                  <a:pt x="16154189" y="1645697"/>
                  <a:pt x="16164154" y="1647358"/>
                </a:cubicBezTo>
                <a:close/>
                <a:moveTo>
                  <a:pt x="15558987" y="1646805"/>
                </a:moveTo>
                <a:cubicBezTo>
                  <a:pt x="15568952" y="1648466"/>
                  <a:pt x="15576150" y="1656771"/>
                  <a:pt x="15574489" y="1666183"/>
                </a:cubicBezTo>
                <a:cubicBezTo>
                  <a:pt x="15572829" y="1675042"/>
                  <a:pt x="15563969" y="1681133"/>
                  <a:pt x="15553450" y="1679472"/>
                </a:cubicBezTo>
                <a:cubicBezTo>
                  <a:pt x="15543484" y="1677811"/>
                  <a:pt x="15536286" y="1669506"/>
                  <a:pt x="15537947" y="1660093"/>
                </a:cubicBezTo>
                <a:cubicBezTo>
                  <a:pt x="15539608" y="1650681"/>
                  <a:pt x="15548466" y="1645144"/>
                  <a:pt x="15558987" y="1646805"/>
                </a:cubicBezTo>
                <a:close/>
                <a:moveTo>
                  <a:pt x="4884252" y="1643760"/>
                </a:moveTo>
                <a:cubicBezTo>
                  <a:pt x="4894515" y="1645402"/>
                  <a:pt x="4901621" y="1654322"/>
                  <a:pt x="4900126" y="1663682"/>
                </a:cubicBezTo>
                <a:cubicBezTo>
                  <a:pt x="4898625" y="1673042"/>
                  <a:pt x="4889093" y="1679298"/>
                  <a:pt x="4878828" y="1677655"/>
                </a:cubicBezTo>
                <a:cubicBezTo>
                  <a:pt x="4868565" y="1676013"/>
                  <a:pt x="4861462" y="1667093"/>
                  <a:pt x="4862956" y="1657734"/>
                </a:cubicBezTo>
                <a:cubicBezTo>
                  <a:pt x="4864451" y="1648374"/>
                  <a:pt x="4873987" y="1642117"/>
                  <a:pt x="4884252" y="1643760"/>
                </a:cubicBezTo>
                <a:close/>
                <a:moveTo>
                  <a:pt x="6231570" y="1642929"/>
                </a:moveTo>
                <a:cubicBezTo>
                  <a:pt x="6243749" y="1644590"/>
                  <a:pt x="6252054" y="1655110"/>
                  <a:pt x="6250393" y="1665630"/>
                </a:cubicBezTo>
                <a:cubicBezTo>
                  <a:pt x="6248735" y="1676150"/>
                  <a:pt x="6237659" y="1683348"/>
                  <a:pt x="6225479" y="1681687"/>
                </a:cubicBezTo>
                <a:cubicBezTo>
                  <a:pt x="6213300" y="1680026"/>
                  <a:pt x="6204994" y="1669506"/>
                  <a:pt x="6206652" y="1658986"/>
                </a:cubicBezTo>
                <a:cubicBezTo>
                  <a:pt x="6208313" y="1648466"/>
                  <a:pt x="6219388" y="1641268"/>
                  <a:pt x="6231570" y="1642929"/>
                </a:cubicBezTo>
                <a:close/>
                <a:moveTo>
                  <a:pt x="2372857" y="1642929"/>
                </a:moveTo>
                <a:cubicBezTo>
                  <a:pt x="2382822" y="1644590"/>
                  <a:pt x="2390020" y="1652896"/>
                  <a:pt x="2388358" y="1661754"/>
                </a:cubicBezTo>
                <a:cubicBezTo>
                  <a:pt x="2386698" y="1670613"/>
                  <a:pt x="2377839" y="1676704"/>
                  <a:pt x="2367873" y="1675043"/>
                </a:cubicBezTo>
                <a:cubicBezTo>
                  <a:pt x="2357908" y="1673382"/>
                  <a:pt x="2350710" y="1665077"/>
                  <a:pt x="2352371" y="1656218"/>
                </a:cubicBezTo>
                <a:cubicBezTo>
                  <a:pt x="2354032" y="1647359"/>
                  <a:pt x="2362891" y="1641268"/>
                  <a:pt x="2372857" y="1642929"/>
                </a:cubicBezTo>
                <a:close/>
                <a:moveTo>
                  <a:pt x="15197435" y="1641268"/>
                </a:moveTo>
                <a:cubicBezTo>
                  <a:pt x="15207401" y="1642929"/>
                  <a:pt x="15214598" y="1651234"/>
                  <a:pt x="15212938" y="1660646"/>
                </a:cubicBezTo>
                <a:cubicBezTo>
                  <a:pt x="15211277" y="1669505"/>
                  <a:pt x="15202417" y="1675596"/>
                  <a:pt x="15191898" y="1673935"/>
                </a:cubicBezTo>
                <a:cubicBezTo>
                  <a:pt x="15181932" y="1672274"/>
                  <a:pt x="15174734" y="1663969"/>
                  <a:pt x="15176395" y="1654556"/>
                </a:cubicBezTo>
                <a:cubicBezTo>
                  <a:pt x="15178056" y="1645144"/>
                  <a:pt x="15186914" y="1639607"/>
                  <a:pt x="15197435" y="1641268"/>
                </a:cubicBezTo>
                <a:close/>
                <a:moveTo>
                  <a:pt x="17636112" y="1640515"/>
                </a:moveTo>
                <a:cubicBezTo>
                  <a:pt x="17647284" y="1642303"/>
                  <a:pt x="17655049" y="1651829"/>
                  <a:pt x="17653454" y="1661793"/>
                </a:cubicBezTo>
                <a:cubicBezTo>
                  <a:pt x="17651860" y="1671757"/>
                  <a:pt x="17641510" y="1678386"/>
                  <a:pt x="17630338" y="1676598"/>
                </a:cubicBezTo>
                <a:cubicBezTo>
                  <a:pt x="17619168" y="1674810"/>
                  <a:pt x="17611403" y="1665283"/>
                  <a:pt x="17612998" y="1655320"/>
                </a:cubicBezTo>
                <a:cubicBezTo>
                  <a:pt x="17614592" y="1645356"/>
                  <a:pt x="17624941" y="1638727"/>
                  <a:pt x="17636112" y="1640515"/>
                </a:cubicBezTo>
                <a:close/>
                <a:moveTo>
                  <a:pt x="918327" y="1640160"/>
                </a:moveTo>
                <a:cubicBezTo>
                  <a:pt x="928847" y="1641821"/>
                  <a:pt x="936045" y="1650680"/>
                  <a:pt x="934383" y="1659539"/>
                </a:cubicBezTo>
                <a:cubicBezTo>
                  <a:pt x="932723" y="1668398"/>
                  <a:pt x="923310" y="1674488"/>
                  <a:pt x="913345" y="1672827"/>
                </a:cubicBezTo>
                <a:cubicBezTo>
                  <a:pt x="902825" y="1671166"/>
                  <a:pt x="895627" y="1662308"/>
                  <a:pt x="897288" y="1653449"/>
                </a:cubicBezTo>
                <a:cubicBezTo>
                  <a:pt x="898396" y="1644590"/>
                  <a:pt x="908361" y="1638499"/>
                  <a:pt x="918327" y="1640160"/>
                </a:cubicBezTo>
                <a:close/>
                <a:moveTo>
                  <a:pt x="8849868" y="1639053"/>
                </a:moveTo>
                <a:cubicBezTo>
                  <a:pt x="8859836" y="1640714"/>
                  <a:pt x="8866481" y="1649019"/>
                  <a:pt x="8864821" y="1657324"/>
                </a:cubicBezTo>
                <a:cubicBezTo>
                  <a:pt x="8863159" y="1666183"/>
                  <a:pt x="8854297" y="1671720"/>
                  <a:pt x="8844884" y="1670059"/>
                </a:cubicBezTo>
                <a:cubicBezTo>
                  <a:pt x="8834917" y="1668398"/>
                  <a:pt x="8828272" y="1660092"/>
                  <a:pt x="8829933" y="1651787"/>
                </a:cubicBezTo>
                <a:cubicBezTo>
                  <a:pt x="8831042" y="1642929"/>
                  <a:pt x="8839901" y="1637392"/>
                  <a:pt x="8849868" y="1639053"/>
                </a:cubicBezTo>
                <a:close/>
                <a:moveTo>
                  <a:pt x="13737390" y="1637392"/>
                </a:moveTo>
                <a:cubicBezTo>
                  <a:pt x="13747355" y="1639053"/>
                  <a:pt x="13754001" y="1647358"/>
                  <a:pt x="13752892" y="1656217"/>
                </a:cubicBezTo>
                <a:cubicBezTo>
                  <a:pt x="13751232" y="1665076"/>
                  <a:pt x="13742373" y="1670613"/>
                  <a:pt x="13732406" y="1668952"/>
                </a:cubicBezTo>
                <a:cubicBezTo>
                  <a:pt x="13722440" y="1667291"/>
                  <a:pt x="13715796" y="1658986"/>
                  <a:pt x="13716903" y="1650127"/>
                </a:cubicBezTo>
                <a:cubicBezTo>
                  <a:pt x="13718565" y="1641822"/>
                  <a:pt x="13727424" y="1635731"/>
                  <a:pt x="13737390" y="1637392"/>
                </a:cubicBezTo>
                <a:close/>
                <a:moveTo>
                  <a:pt x="5387926" y="1637392"/>
                </a:moveTo>
                <a:cubicBezTo>
                  <a:pt x="5398999" y="1639053"/>
                  <a:pt x="5406746" y="1648466"/>
                  <a:pt x="5405085" y="1658432"/>
                </a:cubicBezTo>
                <a:lnTo>
                  <a:pt x="5401611" y="1663566"/>
                </a:lnTo>
                <a:lnTo>
                  <a:pt x="5401838" y="1663691"/>
                </a:lnTo>
                <a:cubicBezTo>
                  <a:pt x="5405231" y="1667844"/>
                  <a:pt x="5406894" y="1673104"/>
                  <a:pt x="5406058" y="1678364"/>
                </a:cubicBezTo>
                <a:cubicBezTo>
                  <a:pt x="5404403" y="1688884"/>
                  <a:pt x="5393333" y="1696082"/>
                  <a:pt x="5381142" y="1693867"/>
                </a:cubicBezTo>
                <a:cubicBezTo>
                  <a:pt x="5368966" y="1691652"/>
                  <a:pt x="5360652" y="1681686"/>
                  <a:pt x="5362319" y="1671166"/>
                </a:cubicBezTo>
                <a:lnTo>
                  <a:pt x="5368252" y="1662645"/>
                </a:lnTo>
                <a:lnTo>
                  <a:pt x="5365222" y="1651787"/>
                </a:lnTo>
                <a:cubicBezTo>
                  <a:pt x="5366331" y="1642375"/>
                  <a:pt x="5376846" y="1635731"/>
                  <a:pt x="5387926" y="1637392"/>
                </a:cubicBezTo>
                <a:close/>
                <a:moveTo>
                  <a:pt x="3452881" y="1637392"/>
                </a:moveTo>
                <a:cubicBezTo>
                  <a:pt x="3463401" y="1639053"/>
                  <a:pt x="3471151" y="1648465"/>
                  <a:pt x="3469490" y="1657878"/>
                </a:cubicBezTo>
                <a:cubicBezTo>
                  <a:pt x="3467829" y="1667290"/>
                  <a:pt x="3457864" y="1673934"/>
                  <a:pt x="3447344" y="1672274"/>
                </a:cubicBezTo>
                <a:cubicBezTo>
                  <a:pt x="3436825" y="1670613"/>
                  <a:pt x="3429073" y="1661200"/>
                  <a:pt x="3430734" y="1651787"/>
                </a:cubicBezTo>
                <a:cubicBezTo>
                  <a:pt x="3432395" y="1641821"/>
                  <a:pt x="3442361" y="1635731"/>
                  <a:pt x="3452881" y="1637392"/>
                </a:cubicBezTo>
                <a:close/>
                <a:moveTo>
                  <a:pt x="19586982" y="1636285"/>
                </a:moveTo>
                <a:cubicBezTo>
                  <a:pt x="19596396" y="1637946"/>
                  <a:pt x="19603594" y="1646251"/>
                  <a:pt x="19601932" y="1654556"/>
                </a:cubicBezTo>
                <a:cubicBezTo>
                  <a:pt x="19600826" y="1663415"/>
                  <a:pt x="19591412" y="1668952"/>
                  <a:pt x="19581998" y="1667291"/>
                </a:cubicBezTo>
                <a:cubicBezTo>
                  <a:pt x="19572586" y="1665630"/>
                  <a:pt x="19565390" y="1657324"/>
                  <a:pt x="19567050" y="1649019"/>
                </a:cubicBezTo>
                <a:cubicBezTo>
                  <a:pt x="19568158" y="1640161"/>
                  <a:pt x="19577018" y="1634624"/>
                  <a:pt x="19586982" y="1636285"/>
                </a:cubicBezTo>
                <a:close/>
                <a:moveTo>
                  <a:pt x="4181528" y="1636285"/>
                </a:moveTo>
                <a:cubicBezTo>
                  <a:pt x="4192047" y="1637946"/>
                  <a:pt x="4199245" y="1646804"/>
                  <a:pt x="4198138" y="1656217"/>
                </a:cubicBezTo>
                <a:cubicBezTo>
                  <a:pt x="4196477" y="1665629"/>
                  <a:pt x="4187064" y="1671720"/>
                  <a:pt x="4175992" y="1670059"/>
                </a:cubicBezTo>
                <a:cubicBezTo>
                  <a:pt x="4165472" y="1668398"/>
                  <a:pt x="4158274" y="1659539"/>
                  <a:pt x="4159381" y="1650127"/>
                </a:cubicBezTo>
                <a:cubicBezTo>
                  <a:pt x="4161043" y="1640714"/>
                  <a:pt x="4171009" y="1634624"/>
                  <a:pt x="4181528" y="1636285"/>
                </a:cubicBezTo>
                <a:close/>
                <a:moveTo>
                  <a:pt x="6021736" y="1636284"/>
                </a:moveTo>
                <a:cubicBezTo>
                  <a:pt x="6033918" y="1637945"/>
                  <a:pt x="6042222" y="1648465"/>
                  <a:pt x="6040561" y="1658985"/>
                </a:cubicBezTo>
                <a:cubicBezTo>
                  <a:pt x="6038899" y="1669505"/>
                  <a:pt x="6027827" y="1676703"/>
                  <a:pt x="6015644" y="1675042"/>
                </a:cubicBezTo>
                <a:cubicBezTo>
                  <a:pt x="6003459" y="1673381"/>
                  <a:pt x="5995156" y="1662861"/>
                  <a:pt x="5996820" y="1652341"/>
                </a:cubicBezTo>
                <a:cubicBezTo>
                  <a:pt x="5998478" y="1641267"/>
                  <a:pt x="6009553" y="1634070"/>
                  <a:pt x="6021736" y="1636284"/>
                </a:cubicBezTo>
                <a:close/>
                <a:moveTo>
                  <a:pt x="1483097" y="1635177"/>
                </a:moveTo>
                <a:cubicBezTo>
                  <a:pt x="1493062" y="1636839"/>
                  <a:pt x="1500259" y="1645144"/>
                  <a:pt x="1498599" y="1654556"/>
                </a:cubicBezTo>
                <a:cubicBezTo>
                  <a:pt x="1496938" y="1663415"/>
                  <a:pt x="1487526" y="1669505"/>
                  <a:pt x="1477560" y="1667844"/>
                </a:cubicBezTo>
                <a:cubicBezTo>
                  <a:pt x="1467594" y="1666183"/>
                  <a:pt x="1460397" y="1657878"/>
                  <a:pt x="1462058" y="1648466"/>
                </a:cubicBezTo>
                <a:cubicBezTo>
                  <a:pt x="1463719" y="1639607"/>
                  <a:pt x="1473130" y="1633516"/>
                  <a:pt x="1483097" y="1635177"/>
                </a:cubicBezTo>
                <a:close/>
                <a:moveTo>
                  <a:pt x="16607467" y="1633684"/>
                </a:moveTo>
                <a:cubicBezTo>
                  <a:pt x="16618034" y="1635375"/>
                  <a:pt x="16625387" y="1644334"/>
                  <a:pt x="16623889" y="1653694"/>
                </a:cubicBezTo>
                <a:cubicBezTo>
                  <a:pt x="16622391" y="1663054"/>
                  <a:pt x="16612610" y="1669272"/>
                  <a:pt x="16602042" y="1667581"/>
                </a:cubicBezTo>
                <a:cubicBezTo>
                  <a:pt x="16591475" y="1665890"/>
                  <a:pt x="16584122" y="1656931"/>
                  <a:pt x="16585620" y="1647571"/>
                </a:cubicBezTo>
                <a:cubicBezTo>
                  <a:pt x="16587118" y="1638210"/>
                  <a:pt x="16596899" y="1631993"/>
                  <a:pt x="16607467" y="1633684"/>
                </a:cubicBezTo>
                <a:close/>
                <a:moveTo>
                  <a:pt x="8678206" y="1632963"/>
                </a:moveTo>
                <a:cubicBezTo>
                  <a:pt x="8688174" y="1634624"/>
                  <a:pt x="8694820" y="1642929"/>
                  <a:pt x="8693158" y="1651234"/>
                </a:cubicBezTo>
                <a:cubicBezTo>
                  <a:pt x="8691498" y="1660093"/>
                  <a:pt x="8682636" y="1665630"/>
                  <a:pt x="8673221" y="1663969"/>
                </a:cubicBezTo>
                <a:cubicBezTo>
                  <a:pt x="8663255" y="1662308"/>
                  <a:pt x="8656611" y="1654003"/>
                  <a:pt x="8658271" y="1645697"/>
                </a:cubicBezTo>
                <a:cubicBezTo>
                  <a:pt x="8659382" y="1636839"/>
                  <a:pt x="8668792" y="1631302"/>
                  <a:pt x="8678206" y="1632963"/>
                </a:cubicBezTo>
                <a:close/>
                <a:moveTo>
                  <a:pt x="5811648" y="1632448"/>
                </a:moveTo>
                <a:cubicBezTo>
                  <a:pt x="5823724" y="1634381"/>
                  <a:pt x="5832146" y="1644514"/>
                  <a:pt x="5830459" y="1655082"/>
                </a:cubicBezTo>
                <a:cubicBezTo>
                  <a:pt x="5828764" y="1665649"/>
                  <a:pt x="5817604" y="1672650"/>
                  <a:pt x="5805523" y="1670717"/>
                </a:cubicBezTo>
                <a:cubicBezTo>
                  <a:pt x="5793451" y="1668785"/>
                  <a:pt x="5785029" y="1658651"/>
                  <a:pt x="5786717" y="1648083"/>
                </a:cubicBezTo>
                <a:cubicBezTo>
                  <a:pt x="5788408" y="1637516"/>
                  <a:pt x="5799571" y="1630515"/>
                  <a:pt x="5811648" y="1632448"/>
                </a:cubicBezTo>
                <a:close/>
                <a:moveTo>
                  <a:pt x="8174780" y="1632409"/>
                </a:moveTo>
                <a:cubicBezTo>
                  <a:pt x="8184751" y="1634071"/>
                  <a:pt x="8191945" y="1642376"/>
                  <a:pt x="8190283" y="1651788"/>
                </a:cubicBezTo>
                <a:cubicBezTo>
                  <a:pt x="8188625" y="1660647"/>
                  <a:pt x="8179768" y="1666737"/>
                  <a:pt x="8169247" y="1665076"/>
                </a:cubicBezTo>
                <a:cubicBezTo>
                  <a:pt x="8159278" y="1663415"/>
                  <a:pt x="8152077" y="1655110"/>
                  <a:pt x="8153740" y="1645698"/>
                </a:cubicBezTo>
                <a:cubicBezTo>
                  <a:pt x="8155402" y="1636839"/>
                  <a:pt x="8164811" y="1630748"/>
                  <a:pt x="8174780" y="1632409"/>
                </a:cubicBezTo>
                <a:close/>
                <a:moveTo>
                  <a:pt x="7526752" y="1632409"/>
                </a:moveTo>
                <a:cubicBezTo>
                  <a:pt x="7537820" y="1634070"/>
                  <a:pt x="7545575" y="1643482"/>
                  <a:pt x="7543918" y="1653449"/>
                </a:cubicBezTo>
                <a:cubicBezTo>
                  <a:pt x="7542249" y="1663415"/>
                  <a:pt x="7532286" y="1670059"/>
                  <a:pt x="7521208" y="1667844"/>
                </a:cubicBezTo>
                <a:cubicBezTo>
                  <a:pt x="7510140" y="1666183"/>
                  <a:pt x="7502390" y="1656771"/>
                  <a:pt x="7504051" y="1646804"/>
                </a:cubicBezTo>
                <a:cubicBezTo>
                  <a:pt x="7505709" y="1636838"/>
                  <a:pt x="7515672" y="1630194"/>
                  <a:pt x="7526752" y="1632409"/>
                </a:cubicBezTo>
                <a:close/>
                <a:moveTo>
                  <a:pt x="2890920" y="1632409"/>
                </a:moveTo>
                <a:cubicBezTo>
                  <a:pt x="2901440" y="1634070"/>
                  <a:pt x="2909191" y="1643482"/>
                  <a:pt x="2907529" y="1652895"/>
                </a:cubicBezTo>
                <a:cubicBezTo>
                  <a:pt x="2905869" y="1662308"/>
                  <a:pt x="2895903" y="1668952"/>
                  <a:pt x="2885383" y="1667291"/>
                </a:cubicBezTo>
                <a:cubicBezTo>
                  <a:pt x="2874864" y="1665630"/>
                  <a:pt x="2867113" y="1656217"/>
                  <a:pt x="2868774" y="1646805"/>
                </a:cubicBezTo>
                <a:cubicBezTo>
                  <a:pt x="2870435" y="1637392"/>
                  <a:pt x="2880400" y="1630748"/>
                  <a:pt x="2890920" y="1632409"/>
                </a:cubicBezTo>
                <a:close/>
                <a:moveTo>
                  <a:pt x="18993994" y="1631856"/>
                </a:moveTo>
                <a:cubicBezTo>
                  <a:pt x="19003962" y="1633517"/>
                  <a:pt x="19010606" y="1641822"/>
                  <a:pt x="19009498" y="1650681"/>
                </a:cubicBezTo>
                <a:cubicBezTo>
                  <a:pt x="19007838" y="1659540"/>
                  <a:pt x="18998978" y="1665076"/>
                  <a:pt x="18989012" y="1663415"/>
                </a:cubicBezTo>
                <a:cubicBezTo>
                  <a:pt x="18979046" y="1661754"/>
                  <a:pt x="18972402" y="1653449"/>
                  <a:pt x="18973510" y="1644590"/>
                </a:cubicBezTo>
                <a:cubicBezTo>
                  <a:pt x="18974616" y="1636285"/>
                  <a:pt x="18984030" y="1630748"/>
                  <a:pt x="18993994" y="1631856"/>
                </a:cubicBezTo>
                <a:close/>
                <a:moveTo>
                  <a:pt x="19062098" y="1631302"/>
                </a:moveTo>
                <a:cubicBezTo>
                  <a:pt x="19071510" y="1632963"/>
                  <a:pt x="19078710" y="1641268"/>
                  <a:pt x="19077046" y="1649573"/>
                </a:cubicBezTo>
                <a:cubicBezTo>
                  <a:pt x="19075940" y="1657878"/>
                  <a:pt x="19066528" y="1663969"/>
                  <a:pt x="19057114" y="1662308"/>
                </a:cubicBezTo>
                <a:cubicBezTo>
                  <a:pt x="19047702" y="1660647"/>
                  <a:pt x="19040504" y="1652341"/>
                  <a:pt x="19042166" y="1644036"/>
                </a:cubicBezTo>
                <a:cubicBezTo>
                  <a:pt x="19043274" y="1635177"/>
                  <a:pt x="19052686" y="1629641"/>
                  <a:pt x="19062098" y="1631302"/>
                </a:cubicBezTo>
                <a:close/>
                <a:moveTo>
                  <a:pt x="385160" y="1631301"/>
                </a:moveTo>
                <a:cubicBezTo>
                  <a:pt x="395679" y="1632962"/>
                  <a:pt x="402877" y="1641821"/>
                  <a:pt x="401216" y="1650680"/>
                </a:cubicBezTo>
                <a:cubicBezTo>
                  <a:pt x="399555" y="1659539"/>
                  <a:pt x="390143" y="1665629"/>
                  <a:pt x="380177" y="1663968"/>
                </a:cubicBezTo>
                <a:cubicBezTo>
                  <a:pt x="369658" y="1662307"/>
                  <a:pt x="362460" y="1653449"/>
                  <a:pt x="364121" y="1644590"/>
                </a:cubicBezTo>
                <a:cubicBezTo>
                  <a:pt x="365228" y="1635731"/>
                  <a:pt x="374640" y="1629640"/>
                  <a:pt x="385160" y="1631301"/>
                </a:cubicBezTo>
                <a:close/>
                <a:moveTo>
                  <a:pt x="18644799" y="1628695"/>
                </a:moveTo>
                <a:cubicBezTo>
                  <a:pt x="18655971" y="1630483"/>
                  <a:pt x="18663736" y="1640009"/>
                  <a:pt x="18662141" y="1649972"/>
                </a:cubicBezTo>
                <a:cubicBezTo>
                  <a:pt x="18660547" y="1659937"/>
                  <a:pt x="18650198" y="1666565"/>
                  <a:pt x="18639026" y="1664777"/>
                </a:cubicBezTo>
                <a:cubicBezTo>
                  <a:pt x="18627855" y="1662989"/>
                  <a:pt x="18620090" y="1653463"/>
                  <a:pt x="18621685" y="1643499"/>
                </a:cubicBezTo>
                <a:cubicBezTo>
                  <a:pt x="18623279" y="1633536"/>
                  <a:pt x="18633628" y="1626907"/>
                  <a:pt x="18644799" y="1628695"/>
                </a:cubicBezTo>
                <a:close/>
                <a:moveTo>
                  <a:pt x="2029594" y="1626318"/>
                </a:moveTo>
                <a:cubicBezTo>
                  <a:pt x="2039560" y="1627979"/>
                  <a:pt x="2046758" y="1636285"/>
                  <a:pt x="2045097" y="1645143"/>
                </a:cubicBezTo>
                <a:cubicBezTo>
                  <a:pt x="2043436" y="1654002"/>
                  <a:pt x="2034577" y="1660093"/>
                  <a:pt x="2024611" y="1658432"/>
                </a:cubicBezTo>
                <a:cubicBezTo>
                  <a:pt x="2014646" y="1656771"/>
                  <a:pt x="2007448" y="1648466"/>
                  <a:pt x="2009109" y="1639607"/>
                </a:cubicBezTo>
                <a:cubicBezTo>
                  <a:pt x="2010216" y="1630748"/>
                  <a:pt x="2019629" y="1624657"/>
                  <a:pt x="2029594" y="1626318"/>
                </a:cubicBezTo>
                <a:close/>
                <a:moveTo>
                  <a:pt x="13025362" y="1624104"/>
                </a:moveTo>
                <a:cubicBezTo>
                  <a:pt x="13034775" y="1625765"/>
                  <a:pt x="13041418" y="1633516"/>
                  <a:pt x="13040311" y="1642375"/>
                </a:cubicBezTo>
                <a:cubicBezTo>
                  <a:pt x="13039204" y="1650680"/>
                  <a:pt x="13030345" y="1656217"/>
                  <a:pt x="13020380" y="1655110"/>
                </a:cubicBezTo>
                <a:cubicBezTo>
                  <a:pt x="13010966" y="1653449"/>
                  <a:pt x="13004322" y="1645697"/>
                  <a:pt x="13005429" y="1636838"/>
                </a:cubicBezTo>
                <a:cubicBezTo>
                  <a:pt x="13007091" y="1628533"/>
                  <a:pt x="13015950" y="1622996"/>
                  <a:pt x="13025362" y="1624104"/>
                </a:cubicBezTo>
                <a:close/>
                <a:moveTo>
                  <a:pt x="10421742" y="1624104"/>
                </a:moveTo>
                <a:cubicBezTo>
                  <a:pt x="10432261" y="1625765"/>
                  <a:pt x="10439460" y="1634624"/>
                  <a:pt x="10438352" y="1644036"/>
                </a:cubicBezTo>
                <a:cubicBezTo>
                  <a:pt x="10436690" y="1653449"/>
                  <a:pt x="10427278" y="1659539"/>
                  <a:pt x="10416757" y="1657878"/>
                </a:cubicBezTo>
                <a:cubicBezTo>
                  <a:pt x="10406235" y="1656217"/>
                  <a:pt x="10399038" y="1647358"/>
                  <a:pt x="10400145" y="1637946"/>
                </a:cubicBezTo>
                <a:cubicBezTo>
                  <a:pt x="10401252" y="1628533"/>
                  <a:pt x="10411218" y="1622443"/>
                  <a:pt x="10421742" y="1624104"/>
                </a:cubicBezTo>
                <a:close/>
                <a:moveTo>
                  <a:pt x="15743914" y="1622997"/>
                </a:moveTo>
                <a:cubicBezTo>
                  <a:pt x="15753880" y="1624658"/>
                  <a:pt x="15761078" y="1632963"/>
                  <a:pt x="15759417" y="1642376"/>
                </a:cubicBezTo>
                <a:cubicBezTo>
                  <a:pt x="15757756" y="1651234"/>
                  <a:pt x="15748896" y="1657325"/>
                  <a:pt x="15738377" y="1655664"/>
                </a:cubicBezTo>
                <a:cubicBezTo>
                  <a:pt x="15727858" y="1654003"/>
                  <a:pt x="15721213" y="1645698"/>
                  <a:pt x="15722874" y="1636285"/>
                </a:cubicBezTo>
                <a:cubicBezTo>
                  <a:pt x="15724535" y="1626872"/>
                  <a:pt x="15733947" y="1621336"/>
                  <a:pt x="15743914" y="1622997"/>
                </a:cubicBezTo>
                <a:close/>
                <a:moveTo>
                  <a:pt x="20330018" y="1621889"/>
                </a:moveTo>
                <a:cubicBezTo>
                  <a:pt x="20339984" y="1623551"/>
                  <a:pt x="20347182" y="1632409"/>
                  <a:pt x="20346074" y="1641268"/>
                </a:cubicBezTo>
                <a:cubicBezTo>
                  <a:pt x="20344412" y="1650127"/>
                  <a:pt x="20335000" y="1656217"/>
                  <a:pt x="20325034" y="1654556"/>
                </a:cubicBezTo>
                <a:cubicBezTo>
                  <a:pt x="20315068" y="1652895"/>
                  <a:pt x="20307870" y="1644036"/>
                  <a:pt x="20308978" y="1635178"/>
                </a:cubicBezTo>
                <a:cubicBezTo>
                  <a:pt x="20310638" y="1626319"/>
                  <a:pt x="20320050" y="1620228"/>
                  <a:pt x="20330018" y="1621889"/>
                </a:cubicBezTo>
                <a:close/>
                <a:moveTo>
                  <a:pt x="12684297" y="1621889"/>
                </a:moveTo>
                <a:cubicBezTo>
                  <a:pt x="12694263" y="1623550"/>
                  <a:pt x="12700907" y="1631855"/>
                  <a:pt x="12699247" y="1640161"/>
                </a:cubicBezTo>
                <a:cubicBezTo>
                  <a:pt x="12698139" y="1649019"/>
                  <a:pt x="12688727" y="1654556"/>
                  <a:pt x="12679314" y="1652895"/>
                </a:cubicBezTo>
                <a:cubicBezTo>
                  <a:pt x="12669348" y="1651234"/>
                  <a:pt x="12662704" y="1642929"/>
                  <a:pt x="12664365" y="1634624"/>
                </a:cubicBezTo>
                <a:cubicBezTo>
                  <a:pt x="12665473" y="1626319"/>
                  <a:pt x="12674885" y="1620228"/>
                  <a:pt x="12684297" y="1621889"/>
                </a:cubicBezTo>
                <a:close/>
                <a:moveTo>
                  <a:pt x="9025406" y="1621889"/>
                </a:moveTo>
                <a:cubicBezTo>
                  <a:pt x="9035371" y="1623550"/>
                  <a:pt x="9042018" y="1631855"/>
                  <a:pt x="9040356" y="1640161"/>
                </a:cubicBezTo>
                <a:cubicBezTo>
                  <a:pt x="9038695" y="1649019"/>
                  <a:pt x="9029835" y="1654556"/>
                  <a:pt x="9019868" y="1652895"/>
                </a:cubicBezTo>
                <a:cubicBezTo>
                  <a:pt x="9009899" y="1651234"/>
                  <a:pt x="9003255" y="1642929"/>
                  <a:pt x="9004917" y="1634624"/>
                </a:cubicBezTo>
                <a:cubicBezTo>
                  <a:pt x="9006576" y="1626319"/>
                  <a:pt x="9015437" y="1620228"/>
                  <a:pt x="9025406" y="1621889"/>
                </a:cubicBezTo>
                <a:close/>
                <a:moveTo>
                  <a:pt x="19887076" y="1621336"/>
                </a:moveTo>
                <a:cubicBezTo>
                  <a:pt x="19897042" y="1622997"/>
                  <a:pt x="19903686" y="1631302"/>
                  <a:pt x="19902578" y="1640161"/>
                </a:cubicBezTo>
                <a:cubicBezTo>
                  <a:pt x="19900918" y="1649020"/>
                  <a:pt x="19892058" y="1654556"/>
                  <a:pt x="19882092" y="1652895"/>
                </a:cubicBezTo>
                <a:cubicBezTo>
                  <a:pt x="19872126" y="1651234"/>
                  <a:pt x="19865482" y="1642929"/>
                  <a:pt x="19866590" y="1634070"/>
                </a:cubicBezTo>
                <a:cubicBezTo>
                  <a:pt x="19868250" y="1625212"/>
                  <a:pt x="19877110" y="1619675"/>
                  <a:pt x="19887076" y="1621336"/>
                </a:cubicBezTo>
                <a:close/>
                <a:moveTo>
                  <a:pt x="12316101" y="1621335"/>
                </a:moveTo>
                <a:cubicBezTo>
                  <a:pt x="12326068" y="1622997"/>
                  <a:pt x="12333266" y="1631855"/>
                  <a:pt x="12332159" y="1640714"/>
                </a:cubicBezTo>
                <a:cubicBezTo>
                  <a:pt x="12330497" y="1649573"/>
                  <a:pt x="12321085" y="1655663"/>
                  <a:pt x="12311119" y="1654002"/>
                </a:cubicBezTo>
                <a:cubicBezTo>
                  <a:pt x="12301152" y="1652341"/>
                  <a:pt x="12293954" y="1643482"/>
                  <a:pt x="12295063" y="1634624"/>
                </a:cubicBezTo>
                <a:cubicBezTo>
                  <a:pt x="12296170" y="1625765"/>
                  <a:pt x="12305582" y="1619674"/>
                  <a:pt x="12316101" y="1621335"/>
                </a:cubicBezTo>
                <a:close/>
                <a:moveTo>
                  <a:pt x="15019705" y="1620782"/>
                </a:moveTo>
                <a:cubicBezTo>
                  <a:pt x="15029671" y="1622443"/>
                  <a:pt x="15036869" y="1630748"/>
                  <a:pt x="15035208" y="1640161"/>
                </a:cubicBezTo>
                <a:cubicBezTo>
                  <a:pt x="15033546" y="1649019"/>
                  <a:pt x="15024688" y="1655110"/>
                  <a:pt x="15014168" y="1653449"/>
                </a:cubicBezTo>
                <a:cubicBezTo>
                  <a:pt x="15004201" y="1651788"/>
                  <a:pt x="14997005" y="1643482"/>
                  <a:pt x="14998665" y="1634070"/>
                </a:cubicBezTo>
                <a:cubicBezTo>
                  <a:pt x="15000326" y="1624657"/>
                  <a:pt x="15009738" y="1619121"/>
                  <a:pt x="15019705" y="1620782"/>
                </a:cubicBezTo>
                <a:close/>
                <a:moveTo>
                  <a:pt x="18888797" y="1620228"/>
                </a:moveTo>
                <a:cubicBezTo>
                  <a:pt x="18899317" y="1621889"/>
                  <a:pt x="18906514" y="1630748"/>
                  <a:pt x="18905408" y="1640160"/>
                </a:cubicBezTo>
                <a:cubicBezTo>
                  <a:pt x="18904301" y="1649573"/>
                  <a:pt x="18894334" y="1655663"/>
                  <a:pt x="18883815" y="1654002"/>
                </a:cubicBezTo>
                <a:cubicBezTo>
                  <a:pt x="18873294" y="1652341"/>
                  <a:pt x="18866096" y="1643482"/>
                  <a:pt x="18867204" y="1634070"/>
                </a:cubicBezTo>
                <a:cubicBezTo>
                  <a:pt x="18868864" y="1624657"/>
                  <a:pt x="18878278" y="1618013"/>
                  <a:pt x="18888797" y="1620228"/>
                </a:cubicBezTo>
                <a:close/>
                <a:moveTo>
                  <a:pt x="21000518" y="1618014"/>
                </a:moveTo>
                <a:cubicBezTo>
                  <a:pt x="21011040" y="1619675"/>
                  <a:pt x="21018238" y="1628534"/>
                  <a:pt x="21017130" y="1637946"/>
                </a:cubicBezTo>
                <a:cubicBezTo>
                  <a:pt x="21015470" y="1647358"/>
                  <a:pt x="21006056" y="1653449"/>
                  <a:pt x="20994982" y="1651788"/>
                </a:cubicBezTo>
                <a:cubicBezTo>
                  <a:pt x="20984462" y="1650127"/>
                  <a:pt x="20977266" y="1641268"/>
                  <a:pt x="20978372" y="1631856"/>
                </a:cubicBezTo>
                <a:cubicBezTo>
                  <a:pt x="20980034" y="1622443"/>
                  <a:pt x="20990000" y="1616353"/>
                  <a:pt x="21000518" y="1618014"/>
                </a:cubicBezTo>
                <a:close/>
                <a:moveTo>
                  <a:pt x="18925894" y="1616906"/>
                </a:moveTo>
                <a:cubicBezTo>
                  <a:pt x="18935858" y="1618567"/>
                  <a:pt x="18943058" y="1626873"/>
                  <a:pt x="18941396" y="1635731"/>
                </a:cubicBezTo>
                <a:cubicBezTo>
                  <a:pt x="18940564" y="1640161"/>
                  <a:pt x="18937936" y="1643898"/>
                  <a:pt x="18934268" y="1646321"/>
                </a:cubicBezTo>
                <a:lnTo>
                  <a:pt x="18926272" y="1647937"/>
                </a:lnTo>
                <a:lnTo>
                  <a:pt x="18937590" y="1654210"/>
                </a:lnTo>
                <a:lnTo>
                  <a:pt x="18939606" y="1661433"/>
                </a:lnTo>
                <a:lnTo>
                  <a:pt x="18944996" y="1653449"/>
                </a:lnTo>
                <a:cubicBezTo>
                  <a:pt x="18948870" y="1650958"/>
                  <a:pt x="18953854" y="1649851"/>
                  <a:pt x="18959114" y="1650681"/>
                </a:cubicBezTo>
                <a:cubicBezTo>
                  <a:pt x="18969634" y="1652342"/>
                  <a:pt x="18976830" y="1661201"/>
                  <a:pt x="18975170" y="1670059"/>
                </a:cubicBezTo>
                <a:cubicBezTo>
                  <a:pt x="18973510" y="1679472"/>
                  <a:pt x="18964098" y="1685562"/>
                  <a:pt x="18953578" y="1683901"/>
                </a:cubicBezTo>
                <a:cubicBezTo>
                  <a:pt x="18948318" y="1683071"/>
                  <a:pt x="18943888" y="1680441"/>
                  <a:pt x="18940980" y="1676911"/>
                </a:cubicBezTo>
                <a:lnTo>
                  <a:pt x="18939310" y="1670928"/>
                </a:lnTo>
                <a:lnTo>
                  <a:pt x="18933574" y="1679403"/>
                </a:lnTo>
                <a:cubicBezTo>
                  <a:pt x="18929492" y="1681963"/>
                  <a:pt x="18924232" y="1683071"/>
                  <a:pt x="18918694" y="1682240"/>
                </a:cubicBezTo>
                <a:cubicBezTo>
                  <a:pt x="18907622" y="1680579"/>
                  <a:pt x="18899870" y="1671167"/>
                  <a:pt x="18901531" y="1661201"/>
                </a:cubicBezTo>
                <a:cubicBezTo>
                  <a:pt x="18902362" y="1656217"/>
                  <a:pt x="18905268" y="1652203"/>
                  <a:pt x="18909352" y="1649642"/>
                </a:cubicBezTo>
                <a:lnTo>
                  <a:pt x="18918786" y="1647843"/>
                </a:lnTo>
                <a:lnTo>
                  <a:pt x="18908798" y="1642306"/>
                </a:lnTo>
                <a:cubicBezTo>
                  <a:pt x="18905960" y="1638915"/>
                  <a:pt x="18904576" y="1634624"/>
                  <a:pt x="18905406" y="1630195"/>
                </a:cubicBezTo>
                <a:cubicBezTo>
                  <a:pt x="18906514" y="1621336"/>
                  <a:pt x="18915374" y="1615245"/>
                  <a:pt x="18925894" y="1616906"/>
                </a:cubicBezTo>
                <a:close/>
                <a:moveTo>
                  <a:pt x="13196447" y="1616906"/>
                </a:moveTo>
                <a:cubicBezTo>
                  <a:pt x="13205861" y="1618567"/>
                  <a:pt x="13212504" y="1626319"/>
                  <a:pt x="13211397" y="1635177"/>
                </a:cubicBezTo>
                <a:cubicBezTo>
                  <a:pt x="13210289" y="1643483"/>
                  <a:pt x="13201431" y="1649019"/>
                  <a:pt x="13191464" y="1647912"/>
                </a:cubicBezTo>
                <a:cubicBezTo>
                  <a:pt x="13182052" y="1646251"/>
                  <a:pt x="13175408" y="1638500"/>
                  <a:pt x="13176515" y="1629641"/>
                </a:cubicBezTo>
                <a:cubicBezTo>
                  <a:pt x="13178177" y="1621336"/>
                  <a:pt x="13187035" y="1615245"/>
                  <a:pt x="13196447" y="1616906"/>
                </a:cubicBezTo>
                <a:close/>
                <a:moveTo>
                  <a:pt x="5292055" y="1615798"/>
                </a:moveTo>
                <a:cubicBezTo>
                  <a:pt x="5303682" y="1617460"/>
                  <a:pt x="5311433" y="1627426"/>
                  <a:pt x="5309768" y="1637392"/>
                </a:cubicBezTo>
                <a:cubicBezTo>
                  <a:pt x="5308107" y="1647358"/>
                  <a:pt x="5297589" y="1654556"/>
                  <a:pt x="5285965" y="1652341"/>
                </a:cubicBezTo>
                <a:cubicBezTo>
                  <a:pt x="5274340" y="1650680"/>
                  <a:pt x="5266593" y="1640714"/>
                  <a:pt x="5268254" y="1630748"/>
                </a:cubicBezTo>
                <a:cubicBezTo>
                  <a:pt x="5269914" y="1620782"/>
                  <a:pt x="5280431" y="1613584"/>
                  <a:pt x="5292055" y="1615798"/>
                </a:cubicBezTo>
                <a:close/>
                <a:moveTo>
                  <a:pt x="14118319" y="1615245"/>
                </a:moveTo>
                <a:cubicBezTo>
                  <a:pt x="14128285" y="1616906"/>
                  <a:pt x="14135483" y="1625212"/>
                  <a:pt x="14133822" y="1634070"/>
                </a:cubicBezTo>
                <a:cubicBezTo>
                  <a:pt x="14132160" y="1642929"/>
                  <a:pt x="14123302" y="1649020"/>
                  <a:pt x="14112782" y="1647359"/>
                </a:cubicBezTo>
                <a:cubicBezTo>
                  <a:pt x="14102817" y="1645698"/>
                  <a:pt x="14095619" y="1637393"/>
                  <a:pt x="14097280" y="1628534"/>
                </a:cubicBezTo>
                <a:cubicBezTo>
                  <a:pt x="14098940" y="1619675"/>
                  <a:pt x="14108353" y="1613584"/>
                  <a:pt x="14118319" y="1615245"/>
                </a:cubicBezTo>
                <a:close/>
                <a:moveTo>
                  <a:pt x="13550800" y="1615245"/>
                </a:moveTo>
                <a:cubicBezTo>
                  <a:pt x="13560766" y="1616906"/>
                  <a:pt x="13567410" y="1625211"/>
                  <a:pt x="13565750" y="1633516"/>
                </a:cubicBezTo>
                <a:cubicBezTo>
                  <a:pt x="13564642" y="1642375"/>
                  <a:pt x="13555230" y="1647912"/>
                  <a:pt x="13545817" y="1646251"/>
                </a:cubicBezTo>
                <a:cubicBezTo>
                  <a:pt x="13535851" y="1644590"/>
                  <a:pt x="13529207" y="1636284"/>
                  <a:pt x="13530868" y="1627979"/>
                </a:cubicBezTo>
                <a:cubicBezTo>
                  <a:pt x="13532530" y="1619674"/>
                  <a:pt x="13540835" y="1614137"/>
                  <a:pt x="13550800" y="1615245"/>
                </a:cubicBezTo>
                <a:close/>
                <a:moveTo>
                  <a:pt x="11922991" y="1615245"/>
                </a:moveTo>
                <a:cubicBezTo>
                  <a:pt x="11933512" y="1616906"/>
                  <a:pt x="11940710" y="1625765"/>
                  <a:pt x="11939602" y="1635177"/>
                </a:cubicBezTo>
                <a:cubicBezTo>
                  <a:pt x="11937942" y="1644589"/>
                  <a:pt x="11928528" y="1650680"/>
                  <a:pt x="11917455" y="1649019"/>
                </a:cubicBezTo>
                <a:cubicBezTo>
                  <a:pt x="11906935" y="1647358"/>
                  <a:pt x="11899737" y="1638499"/>
                  <a:pt x="11900844" y="1629087"/>
                </a:cubicBezTo>
                <a:cubicBezTo>
                  <a:pt x="11902506" y="1619674"/>
                  <a:pt x="11912472" y="1613584"/>
                  <a:pt x="11922991" y="1615245"/>
                </a:cubicBezTo>
                <a:close/>
                <a:moveTo>
                  <a:pt x="9312197" y="1614137"/>
                </a:moveTo>
                <a:cubicBezTo>
                  <a:pt x="9322165" y="1615798"/>
                  <a:pt x="9328811" y="1624104"/>
                  <a:pt x="9327704" y="1632962"/>
                </a:cubicBezTo>
                <a:cubicBezTo>
                  <a:pt x="9326042" y="1641821"/>
                  <a:pt x="9317182" y="1647912"/>
                  <a:pt x="9307215" y="1646251"/>
                </a:cubicBezTo>
                <a:cubicBezTo>
                  <a:pt x="9297249" y="1644590"/>
                  <a:pt x="9290602" y="1636284"/>
                  <a:pt x="9291707" y="1627426"/>
                </a:cubicBezTo>
                <a:cubicBezTo>
                  <a:pt x="9292817" y="1618567"/>
                  <a:pt x="9302232" y="1612476"/>
                  <a:pt x="9312197" y="1614137"/>
                </a:cubicBezTo>
                <a:close/>
                <a:moveTo>
                  <a:pt x="7631433" y="1611923"/>
                </a:moveTo>
                <a:cubicBezTo>
                  <a:pt x="7642502" y="1613584"/>
                  <a:pt x="7649711" y="1622997"/>
                  <a:pt x="7648600" y="1632409"/>
                </a:cubicBezTo>
                <a:cubicBezTo>
                  <a:pt x="7646936" y="1641822"/>
                  <a:pt x="7636969" y="1648466"/>
                  <a:pt x="7625897" y="1646805"/>
                </a:cubicBezTo>
                <a:cubicBezTo>
                  <a:pt x="7614823" y="1645144"/>
                  <a:pt x="7607633" y="1635731"/>
                  <a:pt x="7608736" y="1626319"/>
                </a:cubicBezTo>
                <a:cubicBezTo>
                  <a:pt x="7610391" y="1616906"/>
                  <a:pt x="7620365" y="1610262"/>
                  <a:pt x="7631433" y="1611923"/>
                </a:cubicBezTo>
                <a:close/>
                <a:moveTo>
                  <a:pt x="3269067" y="1611923"/>
                </a:moveTo>
                <a:cubicBezTo>
                  <a:pt x="3279587" y="1613584"/>
                  <a:pt x="3287338" y="1622996"/>
                  <a:pt x="3285676" y="1632409"/>
                </a:cubicBezTo>
                <a:cubicBezTo>
                  <a:pt x="3284016" y="1641821"/>
                  <a:pt x="3274050" y="1648466"/>
                  <a:pt x="3263530" y="1646805"/>
                </a:cubicBezTo>
                <a:cubicBezTo>
                  <a:pt x="3253011" y="1645144"/>
                  <a:pt x="3245260" y="1635731"/>
                  <a:pt x="3246921" y="1626319"/>
                </a:cubicBezTo>
                <a:cubicBezTo>
                  <a:pt x="3248582" y="1616352"/>
                  <a:pt x="3258548" y="1610262"/>
                  <a:pt x="3269067" y="1611923"/>
                </a:cubicBezTo>
                <a:close/>
                <a:moveTo>
                  <a:pt x="744481" y="1611923"/>
                </a:moveTo>
                <a:cubicBezTo>
                  <a:pt x="755000" y="1613584"/>
                  <a:pt x="762198" y="1622443"/>
                  <a:pt x="760537" y="1631302"/>
                </a:cubicBezTo>
                <a:cubicBezTo>
                  <a:pt x="758876" y="1640161"/>
                  <a:pt x="749463" y="1646251"/>
                  <a:pt x="739498" y="1644590"/>
                </a:cubicBezTo>
                <a:cubicBezTo>
                  <a:pt x="728978" y="1642929"/>
                  <a:pt x="721780" y="1634071"/>
                  <a:pt x="723441" y="1625212"/>
                </a:cubicBezTo>
                <a:cubicBezTo>
                  <a:pt x="725102" y="1616353"/>
                  <a:pt x="734515" y="1610262"/>
                  <a:pt x="744481" y="1611923"/>
                </a:cubicBezTo>
                <a:close/>
                <a:moveTo>
                  <a:pt x="2551686" y="1611369"/>
                </a:moveTo>
                <a:cubicBezTo>
                  <a:pt x="2561652" y="1613030"/>
                  <a:pt x="2568850" y="1621336"/>
                  <a:pt x="2567189" y="1630194"/>
                </a:cubicBezTo>
                <a:cubicBezTo>
                  <a:pt x="2565528" y="1639053"/>
                  <a:pt x="2556669" y="1645144"/>
                  <a:pt x="2546703" y="1643483"/>
                </a:cubicBezTo>
                <a:cubicBezTo>
                  <a:pt x="2536738" y="1641822"/>
                  <a:pt x="2529540" y="1633516"/>
                  <a:pt x="2531202" y="1624658"/>
                </a:cubicBezTo>
                <a:cubicBezTo>
                  <a:pt x="2532308" y="1615799"/>
                  <a:pt x="2541720" y="1609708"/>
                  <a:pt x="2551686" y="1611369"/>
                </a:cubicBezTo>
                <a:close/>
                <a:moveTo>
                  <a:pt x="19303500" y="1610816"/>
                </a:moveTo>
                <a:cubicBezTo>
                  <a:pt x="19312914" y="1612477"/>
                  <a:pt x="19319558" y="1620228"/>
                  <a:pt x="19318450" y="1629087"/>
                </a:cubicBezTo>
                <a:cubicBezTo>
                  <a:pt x="19317342" y="1637946"/>
                  <a:pt x="19308484" y="1642929"/>
                  <a:pt x="19298518" y="1641822"/>
                </a:cubicBezTo>
                <a:cubicBezTo>
                  <a:pt x="19289106" y="1640161"/>
                  <a:pt x="19282462" y="1632409"/>
                  <a:pt x="19283568" y="1623550"/>
                </a:cubicBezTo>
                <a:cubicBezTo>
                  <a:pt x="19285230" y="1614692"/>
                  <a:pt x="19294088" y="1609155"/>
                  <a:pt x="19303500" y="1610816"/>
                </a:cubicBezTo>
                <a:close/>
                <a:moveTo>
                  <a:pt x="12857597" y="1610816"/>
                </a:moveTo>
                <a:cubicBezTo>
                  <a:pt x="12867010" y="1612477"/>
                  <a:pt x="12873655" y="1620228"/>
                  <a:pt x="12872546" y="1629087"/>
                </a:cubicBezTo>
                <a:cubicBezTo>
                  <a:pt x="12871439" y="1637392"/>
                  <a:pt x="12862581" y="1642929"/>
                  <a:pt x="12852615" y="1641822"/>
                </a:cubicBezTo>
                <a:cubicBezTo>
                  <a:pt x="12843202" y="1640161"/>
                  <a:pt x="12836557" y="1632409"/>
                  <a:pt x="12837666" y="1623550"/>
                </a:cubicBezTo>
                <a:cubicBezTo>
                  <a:pt x="12838773" y="1614692"/>
                  <a:pt x="12847631" y="1609155"/>
                  <a:pt x="12857597" y="1610816"/>
                </a:cubicBezTo>
                <a:close/>
                <a:moveTo>
                  <a:pt x="5618915" y="1610816"/>
                </a:moveTo>
                <a:cubicBezTo>
                  <a:pt x="5629425" y="1612477"/>
                  <a:pt x="5636632" y="1621335"/>
                  <a:pt x="5634967" y="1630748"/>
                </a:cubicBezTo>
                <a:cubicBezTo>
                  <a:pt x="5634134" y="1635455"/>
                  <a:pt x="5631366" y="1639330"/>
                  <a:pt x="5627494" y="1641822"/>
                </a:cubicBezTo>
                <a:lnTo>
                  <a:pt x="5615668" y="1644141"/>
                </a:lnTo>
                <a:lnTo>
                  <a:pt x="5619779" y="1658432"/>
                </a:lnTo>
                <a:cubicBezTo>
                  <a:pt x="5618122" y="1668952"/>
                  <a:pt x="5607046" y="1676150"/>
                  <a:pt x="5594861" y="1674489"/>
                </a:cubicBezTo>
                <a:cubicBezTo>
                  <a:pt x="5582685" y="1672828"/>
                  <a:pt x="5574380" y="1662308"/>
                  <a:pt x="5576038" y="1651788"/>
                </a:cubicBezTo>
                <a:cubicBezTo>
                  <a:pt x="5576874" y="1646528"/>
                  <a:pt x="5580050" y="1642098"/>
                  <a:pt x="5584549" y="1639192"/>
                </a:cubicBezTo>
                <a:lnTo>
                  <a:pt x="5600325" y="1635863"/>
                </a:lnTo>
                <a:lnTo>
                  <a:pt x="5597314" y="1624658"/>
                </a:lnTo>
                <a:cubicBezTo>
                  <a:pt x="5598981" y="1615245"/>
                  <a:pt x="5608392" y="1609155"/>
                  <a:pt x="5618915" y="1610816"/>
                </a:cubicBezTo>
                <a:close/>
                <a:moveTo>
                  <a:pt x="10609671" y="1610262"/>
                </a:moveTo>
                <a:cubicBezTo>
                  <a:pt x="10620191" y="1611923"/>
                  <a:pt x="10627389" y="1620782"/>
                  <a:pt x="10626281" y="1630194"/>
                </a:cubicBezTo>
                <a:cubicBezTo>
                  <a:pt x="10624621" y="1639607"/>
                  <a:pt x="10615208" y="1645697"/>
                  <a:pt x="10604689" y="1644036"/>
                </a:cubicBezTo>
                <a:cubicBezTo>
                  <a:pt x="10594169" y="1642375"/>
                  <a:pt x="10586971" y="1633516"/>
                  <a:pt x="10588078" y="1624104"/>
                </a:cubicBezTo>
                <a:cubicBezTo>
                  <a:pt x="10589739" y="1614691"/>
                  <a:pt x="10599152" y="1608601"/>
                  <a:pt x="10609671" y="1610262"/>
                </a:cubicBezTo>
                <a:close/>
                <a:moveTo>
                  <a:pt x="260633" y="1610262"/>
                </a:moveTo>
                <a:cubicBezTo>
                  <a:pt x="270598" y="1611924"/>
                  <a:pt x="277796" y="1620229"/>
                  <a:pt x="276135" y="1629641"/>
                </a:cubicBezTo>
                <a:cubicBezTo>
                  <a:pt x="274474" y="1638500"/>
                  <a:pt x="265615" y="1644590"/>
                  <a:pt x="255096" y="1642929"/>
                </a:cubicBezTo>
                <a:cubicBezTo>
                  <a:pt x="245130" y="1641268"/>
                  <a:pt x="237933" y="1632963"/>
                  <a:pt x="239594" y="1623551"/>
                </a:cubicBezTo>
                <a:cubicBezTo>
                  <a:pt x="241254" y="1614692"/>
                  <a:pt x="250666" y="1608601"/>
                  <a:pt x="260633" y="1610262"/>
                </a:cubicBezTo>
                <a:close/>
                <a:moveTo>
                  <a:pt x="3081931" y="1609155"/>
                </a:moveTo>
                <a:cubicBezTo>
                  <a:pt x="3092451" y="1610816"/>
                  <a:pt x="3100201" y="1620229"/>
                  <a:pt x="3098540" y="1629641"/>
                </a:cubicBezTo>
                <a:cubicBezTo>
                  <a:pt x="3096879" y="1639054"/>
                  <a:pt x="3086914" y="1645698"/>
                  <a:pt x="3076394" y="1644037"/>
                </a:cubicBezTo>
                <a:cubicBezTo>
                  <a:pt x="3065875" y="1642376"/>
                  <a:pt x="3058124" y="1632963"/>
                  <a:pt x="3059785" y="1623551"/>
                </a:cubicBezTo>
                <a:cubicBezTo>
                  <a:pt x="3061446" y="1614138"/>
                  <a:pt x="3071412" y="1607494"/>
                  <a:pt x="3081931" y="1609155"/>
                </a:cubicBezTo>
                <a:close/>
                <a:moveTo>
                  <a:pt x="12509335" y="1609154"/>
                </a:moveTo>
                <a:cubicBezTo>
                  <a:pt x="12519302" y="1610815"/>
                  <a:pt x="12525946" y="1619120"/>
                  <a:pt x="12524838" y="1627979"/>
                </a:cubicBezTo>
                <a:cubicBezTo>
                  <a:pt x="12523177" y="1636838"/>
                  <a:pt x="12514318" y="1642375"/>
                  <a:pt x="12504351" y="1640714"/>
                </a:cubicBezTo>
                <a:cubicBezTo>
                  <a:pt x="12494386" y="1639053"/>
                  <a:pt x="12487741" y="1630748"/>
                  <a:pt x="12488850" y="1621889"/>
                </a:cubicBezTo>
                <a:cubicBezTo>
                  <a:pt x="12489957" y="1613584"/>
                  <a:pt x="12499369" y="1607493"/>
                  <a:pt x="12509335" y="1609154"/>
                </a:cubicBezTo>
                <a:close/>
                <a:moveTo>
                  <a:pt x="566758" y="1608047"/>
                </a:moveTo>
                <a:cubicBezTo>
                  <a:pt x="577278" y="1609709"/>
                  <a:pt x="584476" y="1618567"/>
                  <a:pt x="582815" y="1627426"/>
                </a:cubicBezTo>
                <a:cubicBezTo>
                  <a:pt x="581153" y="1636285"/>
                  <a:pt x="571741" y="1642375"/>
                  <a:pt x="561775" y="1640714"/>
                </a:cubicBezTo>
                <a:cubicBezTo>
                  <a:pt x="551256" y="1639053"/>
                  <a:pt x="544058" y="1630194"/>
                  <a:pt x="545719" y="1621336"/>
                </a:cubicBezTo>
                <a:cubicBezTo>
                  <a:pt x="546827" y="1612477"/>
                  <a:pt x="556239" y="1606386"/>
                  <a:pt x="566758" y="1608047"/>
                </a:cubicBezTo>
                <a:close/>
                <a:moveTo>
                  <a:pt x="5534122" y="1607494"/>
                </a:moveTo>
                <a:cubicBezTo>
                  <a:pt x="5545198" y="1609155"/>
                  <a:pt x="5552395" y="1618567"/>
                  <a:pt x="5550737" y="1627980"/>
                </a:cubicBezTo>
                <a:cubicBezTo>
                  <a:pt x="5549072" y="1637393"/>
                  <a:pt x="5539109" y="1644037"/>
                  <a:pt x="5528584" y="1642376"/>
                </a:cubicBezTo>
                <a:cubicBezTo>
                  <a:pt x="5517512" y="1640715"/>
                  <a:pt x="5510316" y="1631302"/>
                  <a:pt x="5511976" y="1621890"/>
                </a:cubicBezTo>
                <a:cubicBezTo>
                  <a:pt x="5513638" y="1612477"/>
                  <a:pt x="5523606" y="1605833"/>
                  <a:pt x="5534122" y="1607494"/>
                </a:cubicBezTo>
                <a:close/>
                <a:moveTo>
                  <a:pt x="2721617" y="1607493"/>
                </a:moveTo>
                <a:cubicBezTo>
                  <a:pt x="2731582" y="1609155"/>
                  <a:pt x="2738780" y="1618013"/>
                  <a:pt x="2737673" y="1626872"/>
                </a:cubicBezTo>
                <a:cubicBezTo>
                  <a:pt x="2736843" y="1631301"/>
                  <a:pt x="2734074" y="1635039"/>
                  <a:pt x="2730267" y="1637461"/>
                </a:cubicBezTo>
                <a:lnTo>
                  <a:pt x="2721101" y="1639276"/>
                </a:lnTo>
                <a:lnTo>
                  <a:pt x="2725315" y="1641614"/>
                </a:lnTo>
                <a:cubicBezTo>
                  <a:pt x="2728222" y="1645144"/>
                  <a:pt x="2729605" y="1649573"/>
                  <a:pt x="2728775" y="1654002"/>
                </a:cubicBezTo>
                <a:cubicBezTo>
                  <a:pt x="2727945" y="1658709"/>
                  <a:pt x="2725176" y="1662584"/>
                  <a:pt x="2721301" y="1665076"/>
                </a:cubicBezTo>
                <a:lnTo>
                  <a:pt x="2720447" y="1665243"/>
                </a:lnTo>
                <a:lnTo>
                  <a:pt x="2722093" y="1670613"/>
                </a:lnTo>
                <a:cubicBezTo>
                  <a:pt x="2721262" y="1675319"/>
                  <a:pt x="2718494" y="1679195"/>
                  <a:pt x="2714618" y="1681686"/>
                </a:cubicBezTo>
                <a:lnTo>
                  <a:pt x="2706262" y="1683325"/>
                </a:lnTo>
                <a:lnTo>
                  <a:pt x="2709459" y="1685147"/>
                </a:lnTo>
                <a:cubicBezTo>
                  <a:pt x="2712504" y="1688884"/>
                  <a:pt x="2714026" y="1693590"/>
                  <a:pt x="2713196" y="1698297"/>
                </a:cubicBezTo>
                <a:cubicBezTo>
                  <a:pt x="2711534" y="1707709"/>
                  <a:pt x="2701569" y="1714354"/>
                  <a:pt x="2691049" y="1712692"/>
                </a:cubicBezTo>
                <a:cubicBezTo>
                  <a:pt x="2680529" y="1711032"/>
                  <a:pt x="2672779" y="1701619"/>
                  <a:pt x="2674440" y="1692207"/>
                </a:cubicBezTo>
                <a:cubicBezTo>
                  <a:pt x="2675271" y="1687223"/>
                  <a:pt x="2678177" y="1683209"/>
                  <a:pt x="2682191" y="1680648"/>
                </a:cubicBezTo>
                <a:lnTo>
                  <a:pt x="2690672" y="1678977"/>
                </a:lnTo>
                <a:lnTo>
                  <a:pt x="2687835" y="1677396"/>
                </a:lnTo>
                <a:cubicBezTo>
                  <a:pt x="2684859" y="1673797"/>
                  <a:pt x="2683336" y="1669229"/>
                  <a:pt x="2683889" y="1664523"/>
                </a:cubicBezTo>
                <a:cubicBezTo>
                  <a:pt x="2684720" y="1659816"/>
                  <a:pt x="2687489" y="1655941"/>
                  <a:pt x="2691364" y="1653449"/>
                </a:cubicBezTo>
                <a:lnTo>
                  <a:pt x="2692458" y="1653235"/>
                </a:lnTo>
                <a:lnTo>
                  <a:pt x="2691126" y="1648466"/>
                </a:lnTo>
                <a:cubicBezTo>
                  <a:pt x="2691957" y="1643760"/>
                  <a:pt x="2694725" y="1639884"/>
                  <a:pt x="2698601" y="1637392"/>
                </a:cubicBezTo>
                <a:lnTo>
                  <a:pt x="2708447" y="1635462"/>
                </a:lnTo>
                <a:lnTo>
                  <a:pt x="2704453" y="1633170"/>
                </a:lnTo>
                <a:cubicBezTo>
                  <a:pt x="2701546" y="1629640"/>
                  <a:pt x="2700024" y="1625211"/>
                  <a:pt x="2700578" y="1620782"/>
                </a:cubicBezTo>
                <a:cubicBezTo>
                  <a:pt x="2701685" y="1611923"/>
                  <a:pt x="2711097" y="1605832"/>
                  <a:pt x="2721617" y="1607493"/>
                </a:cubicBezTo>
                <a:close/>
                <a:moveTo>
                  <a:pt x="11172761" y="1606387"/>
                </a:moveTo>
                <a:cubicBezTo>
                  <a:pt x="11183281" y="1608048"/>
                  <a:pt x="11190478" y="1616907"/>
                  <a:pt x="11189371" y="1626319"/>
                </a:cubicBezTo>
                <a:cubicBezTo>
                  <a:pt x="11187710" y="1635731"/>
                  <a:pt x="11178298" y="1641822"/>
                  <a:pt x="11167778" y="1640161"/>
                </a:cubicBezTo>
                <a:cubicBezTo>
                  <a:pt x="11157258" y="1638500"/>
                  <a:pt x="11150060" y="1629641"/>
                  <a:pt x="11151167" y="1620229"/>
                </a:cubicBezTo>
                <a:cubicBezTo>
                  <a:pt x="11152274" y="1610816"/>
                  <a:pt x="11162241" y="1604726"/>
                  <a:pt x="11172761" y="1606387"/>
                </a:cubicBezTo>
                <a:close/>
                <a:moveTo>
                  <a:pt x="20661116" y="1605833"/>
                </a:moveTo>
                <a:cubicBezTo>
                  <a:pt x="20671634" y="1607494"/>
                  <a:pt x="20678834" y="1616352"/>
                  <a:pt x="20677172" y="1625765"/>
                </a:cubicBezTo>
                <a:cubicBezTo>
                  <a:pt x="20675510" y="1635177"/>
                  <a:pt x="20666098" y="1641268"/>
                  <a:pt x="20655578" y="1639607"/>
                </a:cubicBezTo>
                <a:cubicBezTo>
                  <a:pt x="20645058" y="1637946"/>
                  <a:pt x="20637860" y="1629087"/>
                  <a:pt x="20639522" y="1619675"/>
                </a:cubicBezTo>
                <a:cubicBezTo>
                  <a:pt x="20641182" y="1610262"/>
                  <a:pt x="20650594" y="1604172"/>
                  <a:pt x="20661116" y="1605833"/>
                </a:cubicBezTo>
                <a:close/>
                <a:moveTo>
                  <a:pt x="11360457" y="1605279"/>
                </a:moveTo>
                <a:cubicBezTo>
                  <a:pt x="11370976" y="1606940"/>
                  <a:pt x="11378174" y="1615798"/>
                  <a:pt x="11377067" y="1625211"/>
                </a:cubicBezTo>
                <a:cubicBezTo>
                  <a:pt x="11375960" y="1634624"/>
                  <a:pt x="11365994" y="1640714"/>
                  <a:pt x="11355473" y="1639053"/>
                </a:cubicBezTo>
                <a:cubicBezTo>
                  <a:pt x="11344954" y="1637392"/>
                  <a:pt x="11337756" y="1628533"/>
                  <a:pt x="11338863" y="1619121"/>
                </a:cubicBezTo>
                <a:cubicBezTo>
                  <a:pt x="11339971" y="1610262"/>
                  <a:pt x="11349936" y="1603618"/>
                  <a:pt x="11360457" y="1605279"/>
                </a:cubicBezTo>
                <a:close/>
                <a:moveTo>
                  <a:pt x="10985064" y="1605279"/>
                </a:moveTo>
                <a:cubicBezTo>
                  <a:pt x="10995584" y="1606940"/>
                  <a:pt x="11002781" y="1615798"/>
                  <a:pt x="11001674" y="1625211"/>
                </a:cubicBezTo>
                <a:cubicBezTo>
                  <a:pt x="11000013" y="1634624"/>
                  <a:pt x="10990601" y="1640714"/>
                  <a:pt x="10980081" y="1639053"/>
                </a:cubicBezTo>
                <a:cubicBezTo>
                  <a:pt x="10969561" y="1637392"/>
                  <a:pt x="10962363" y="1628533"/>
                  <a:pt x="10963470" y="1619121"/>
                </a:cubicBezTo>
                <a:cubicBezTo>
                  <a:pt x="10965132" y="1609708"/>
                  <a:pt x="10974544" y="1603618"/>
                  <a:pt x="10985064" y="1605279"/>
                </a:cubicBezTo>
                <a:close/>
                <a:moveTo>
                  <a:pt x="10797921" y="1605279"/>
                </a:moveTo>
                <a:cubicBezTo>
                  <a:pt x="10808441" y="1606940"/>
                  <a:pt x="10815639" y="1615798"/>
                  <a:pt x="10814531" y="1625211"/>
                </a:cubicBezTo>
                <a:cubicBezTo>
                  <a:pt x="10812871" y="1634624"/>
                  <a:pt x="10803458" y="1640714"/>
                  <a:pt x="10792939" y="1639053"/>
                </a:cubicBezTo>
                <a:cubicBezTo>
                  <a:pt x="10782419" y="1637392"/>
                  <a:pt x="10775221" y="1628533"/>
                  <a:pt x="10776328" y="1619121"/>
                </a:cubicBezTo>
                <a:cubicBezTo>
                  <a:pt x="10777435" y="1609708"/>
                  <a:pt x="10787402" y="1603618"/>
                  <a:pt x="10797921" y="1605279"/>
                </a:cubicBezTo>
                <a:close/>
                <a:moveTo>
                  <a:pt x="5343512" y="1604171"/>
                </a:moveTo>
                <a:cubicBezTo>
                  <a:pt x="5355148" y="1605832"/>
                  <a:pt x="5363460" y="1615798"/>
                  <a:pt x="5361797" y="1626318"/>
                </a:cubicBezTo>
                <a:cubicBezTo>
                  <a:pt x="5360130" y="1636838"/>
                  <a:pt x="5349056" y="1643482"/>
                  <a:pt x="5337425" y="1641821"/>
                </a:cubicBezTo>
                <a:cubicBezTo>
                  <a:pt x="5325795" y="1640160"/>
                  <a:pt x="5317490" y="1630194"/>
                  <a:pt x="5319149" y="1619674"/>
                </a:cubicBezTo>
                <a:cubicBezTo>
                  <a:pt x="5320808" y="1609154"/>
                  <a:pt x="5331885" y="1601957"/>
                  <a:pt x="5343512" y="1604171"/>
                </a:cubicBezTo>
                <a:close/>
                <a:moveTo>
                  <a:pt x="19132414" y="1603618"/>
                </a:moveTo>
                <a:cubicBezTo>
                  <a:pt x="19141826" y="1605279"/>
                  <a:pt x="19148470" y="1613030"/>
                  <a:pt x="19147362" y="1621889"/>
                </a:cubicBezTo>
                <a:cubicBezTo>
                  <a:pt x="19146256" y="1630194"/>
                  <a:pt x="19137398" y="1635731"/>
                  <a:pt x="19127432" y="1634624"/>
                </a:cubicBezTo>
                <a:cubicBezTo>
                  <a:pt x="19118018" y="1632963"/>
                  <a:pt x="19111374" y="1625211"/>
                  <a:pt x="19112482" y="1616352"/>
                </a:cubicBezTo>
                <a:cubicBezTo>
                  <a:pt x="19113590" y="1607493"/>
                  <a:pt x="19123002" y="1601957"/>
                  <a:pt x="19132414" y="1603618"/>
                </a:cubicBezTo>
                <a:close/>
                <a:moveTo>
                  <a:pt x="18732042" y="1603542"/>
                </a:moveTo>
                <a:cubicBezTo>
                  <a:pt x="18742912" y="1605280"/>
                  <a:pt x="18750472" y="1614522"/>
                  <a:pt x="18748927" y="1624184"/>
                </a:cubicBezTo>
                <a:cubicBezTo>
                  <a:pt x="18747381" y="1633846"/>
                  <a:pt x="18737317" y="1640268"/>
                  <a:pt x="18726447" y="1638530"/>
                </a:cubicBezTo>
                <a:cubicBezTo>
                  <a:pt x="18715578" y="1636792"/>
                  <a:pt x="18708019" y="1627551"/>
                  <a:pt x="18709564" y="1617889"/>
                </a:cubicBezTo>
                <a:cubicBezTo>
                  <a:pt x="18711109" y="1608227"/>
                  <a:pt x="18721173" y="1601804"/>
                  <a:pt x="18732042" y="1603542"/>
                </a:cubicBezTo>
                <a:close/>
                <a:moveTo>
                  <a:pt x="4708658" y="1602511"/>
                </a:moveTo>
                <a:cubicBezTo>
                  <a:pt x="4719180" y="1604172"/>
                  <a:pt x="4726378" y="1613030"/>
                  <a:pt x="4724716" y="1622443"/>
                </a:cubicBezTo>
                <a:cubicBezTo>
                  <a:pt x="4723055" y="1631856"/>
                  <a:pt x="4713643" y="1637946"/>
                  <a:pt x="4703122" y="1636285"/>
                </a:cubicBezTo>
                <a:cubicBezTo>
                  <a:pt x="4692601" y="1634624"/>
                  <a:pt x="4685409" y="1625765"/>
                  <a:pt x="4687066" y="1616353"/>
                </a:cubicBezTo>
                <a:cubicBezTo>
                  <a:pt x="4688727" y="1606940"/>
                  <a:pt x="4698139" y="1600850"/>
                  <a:pt x="4708658" y="1602511"/>
                </a:cubicBezTo>
                <a:close/>
                <a:moveTo>
                  <a:pt x="8510979" y="1602510"/>
                </a:moveTo>
                <a:cubicBezTo>
                  <a:pt x="8520944" y="1604171"/>
                  <a:pt x="8527591" y="1612476"/>
                  <a:pt x="8525927" y="1620782"/>
                </a:cubicBezTo>
                <a:cubicBezTo>
                  <a:pt x="8524271" y="1629087"/>
                  <a:pt x="8515408" y="1635177"/>
                  <a:pt x="8505994" y="1633516"/>
                </a:cubicBezTo>
                <a:cubicBezTo>
                  <a:pt x="8496027" y="1631855"/>
                  <a:pt x="8489380" y="1623550"/>
                  <a:pt x="8491044" y="1615245"/>
                </a:cubicBezTo>
                <a:cubicBezTo>
                  <a:pt x="8492153" y="1606940"/>
                  <a:pt x="8501011" y="1600849"/>
                  <a:pt x="8510979" y="1602510"/>
                </a:cubicBezTo>
                <a:close/>
                <a:moveTo>
                  <a:pt x="12125954" y="1601953"/>
                </a:moveTo>
                <a:cubicBezTo>
                  <a:pt x="12136219" y="1603597"/>
                  <a:pt x="12143326" y="1612517"/>
                  <a:pt x="12141827" y="1621877"/>
                </a:cubicBezTo>
                <a:cubicBezTo>
                  <a:pt x="12140328" y="1631238"/>
                  <a:pt x="12130792" y="1637493"/>
                  <a:pt x="12120526" y="1635849"/>
                </a:cubicBezTo>
                <a:cubicBezTo>
                  <a:pt x="12110260" y="1634205"/>
                  <a:pt x="12103153" y="1625286"/>
                  <a:pt x="12104652" y="1615925"/>
                </a:cubicBezTo>
                <a:cubicBezTo>
                  <a:pt x="12106151" y="1606565"/>
                  <a:pt x="12115688" y="1600309"/>
                  <a:pt x="12125954" y="1601953"/>
                </a:cubicBezTo>
                <a:close/>
                <a:moveTo>
                  <a:pt x="11548706" y="1601404"/>
                </a:moveTo>
                <a:cubicBezTo>
                  <a:pt x="11559226" y="1603065"/>
                  <a:pt x="11566424" y="1611924"/>
                  <a:pt x="11565317" y="1621336"/>
                </a:cubicBezTo>
                <a:cubicBezTo>
                  <a:pt x="11563655" y="1630748"/>
                  <a:pt x="11554243" y="1636839"/>
                  <a:pt x="11543723" y="1635178"/>
                </a:cubicBezTo>
                <a:cubicBezTo>
                  <a:pt x="11533203" y="1633517"/>
                  <a:pt x="11526005" y="1624658"/>
                  <a:pt x="11527112" y="1615246"/>
                </a:cubicBezTo>
                <a:cubicBezTo>
                  <a:pt x="11528774" y="1605833"/>
                  <a:pt x="11538186" y="1599743"/>
                  <a:pt x="11548706" y="1601404"/>
                </a:cubicBezTo>
                <a:close/>
                <a:moveTo>
                  <a:pt x="18814051" y="1600849"/>
                </a:moveTo>
                <a:cubicBezTo>
                  <a:pt x="18824570" y="1602510"/>
                  <a:pt x="18832322" y="1611923"/>
                  <a:pt x="18830661" y="1621335"/>
                </a:cubicBezTo>
                <a:cubicBezTo>
                  <a:pt x="18829000" y="1630748"/>
                  <a:pt x="18819033" y="1637392"/>
                  <a:pt x="18808514" y="1635731"/>
                </a:cubicBezTo>
                <a:cubicBezTo>
                  <a:pt x="18797995" y="1634070"/>
                  <a:pt x="18790242" y="1624657"/>
                  <a:pt x="18791904" y="1615245"/>
                </a:cubicBezTo>
                <a:cubicBezTo>
                  <a:pt x="18793565" y="1605832"/>
                  <a:pt x="18803531" y="1599188"/>
                  <a:pt x="18814051" y="1600849"/>
                </a:cubicBezTo>
                <a:close/>
                <a:moveTo>
                  <a:pt x="9918447" y="1600296"/>
                </a:moveTo>
                <a:cubicBezTo>
                  <a:pt x="9928969" y="1601957"/>
                  <a:pt x="9936166" y="1610815"/>
                  <a:pt x="9934507" y="1619674"/>
                </a:cubicBezTo>
                <a:cubicBezTo>
                  <a:pt x="9932844" y="1628533"/>
                  <a:pt x="9923431" y="1635177"/>
                  <a:pt x="9912910" y="1633516"/>
                </a:cubicBezTo>
                <a:cubicBezTo>
                  <a:pt x="9902389" y="1631855"/>
                  <a:pt x="9895190" y="1622996"/>
                  <a:pt x="9896851" y="1614138"/>
                </a:cubicBezTo>
                <a:cubicBezTo>
                  <a:pt x="9898513" y="1604725"/>
                  <a:pt x="9908480" y="1598635"/>
                  <a:pt x="9918447" y="1600296"/>
                </a:cubicBezTo>
                <a:close/>
                <a:moveTo>
                  <a:pt x="11737510" y="1599742"/>
                </a:moveTo>
                <a:cubicBezTo>
                  <a:pt x="11748031" y="1601403"/>
                  <a:pt x="11755229" y="1610261"/>
                  <a:pt x="11754120" y="1619674"/>
                </a:cubicBezTo>
                <a:cubicBezTo>
                  <a:pt x="11752460" y="1629087"/>
                  <a:pt x="11743047" y="1635177"/>
                  <a:pt x="11732528" y="1633516"/>
                </a:cubicBezTo>
                <a:cubicBezTo>
                  <a:pt x="11722008" y="1631855"/>
                  <a:pt x="11714810" y="1622996"/>
                  <a:pt x="11715917" y="1613584"/>
                </a:cubicBezTo>
                <a:cubicBezTo>
                  <a:pt x="11717024" y="1604171"/>
                  <a:pt x="11726437" y="1598081"/>
                  <a:pt x="11737510" y="1599742"/>
                </a:cubicBezTo>
                <a:close/>
                <a:moveTo>
                  <a:pt x="14842100" y="1598388"/>
                </a:moveTo>
                <a:cubicBezTo>
                  <a:pt x="14852064" y="1599982"/>
                  <a:pt x="14858966" y="1608618"/>
                  <a:pt x="14857516" y="1617676"/>
                </a:cubicBezTo>
                <a:cubicBezTo>
                  <a:pt x="14856067" y="1626733"/>
                  <a:pt x="14846815" y="1632784"/>
                  <a:pt x="14836852" y="1631189"/>
                </a:cubicBezTo>
                <a:cubicBezTo>
                  <a:pt x="14826887" y="1629595"/>
                  <a:pt x="14819985" y="1620959"/>
                  <a:pt x="14821434" y="1611902"/>
                </a:cubicBezTo>
                <a:cubicBezTo>
                  <a:pt x="14822884" y="1602844"/>
                  <a:pt x="14832136" y="1596793"/>
                  <a:pt x="14842100" y="1598388"/>
                </a:cubicBezTo>
                <a:close/>
                <a:moveTo>
                  <a:pt x="9611171" y="1598081"/>
                </a:moveTo>
                <a:cubicBezTo>
                  <a:pt x="9621139" y="1599742"/>
                  <a:pt x="9628338" y="1608047"/>
                  <a:pt x="9626674" y="1617460"/>
                </a:cubicBezTo>
                <a:cubicBezTo>
                  <a:pt x="9625013" y="1626318"/>
                  <a:pt x="9615601" y="1632409"/>
                  <a:pt x="9605634" y="1630748"/>
                </a:cubicBezTo>
                <a:cubicBezTo>
                  <a:pt x="9595668" y="1629087"/>
                  <a:pt x="9588469" y="1620782"/>
                  <a:pt x="9590130" y="1611369"/>
                </a:cubicBezTo>
                <a:cubicBezTo>
                  <a:pt x="9591792" y="1601956"/>
                  <a:pt x="9601203" y="1596420"/>
                  <a:pt x="9611171" y="1598081"/>
                </a:cubicBezTo>
                <a:close/>
                <a:moveTo>
                  <a:pt x="7731144" y="1597528"/>
                </a:moveTo>
                <a:cubicBezTo>
                  <a:pt x="7741670" y="1599189"/>
                  <a:pt x="7749404" y="1608047"/>
                  <a:pt x="7747747" y="1618014"/>
                </a:cubicBezTo>
                <a:cubicBezTo>
                  <a:pt x="7746088" y="1627426"/>
                  <a:pt x="7736129" y="1633517"/>
                  <a:pt x="7725606" y="1631856"/>
                </a:cubicBezTo>
                <a:cubicBezTo>
                  <a:pt x="7715077" y="1630194"/>
                  <a:pt x="7707334" y="1621336"/>
                  <a:pt x="7708996" y="1611370"/>
                </a:cubicBezTo>
                <a:cubicBezTo>
                  <a:pt x="7710103" y="1602511"/>
                  <a:pt x="7720063" y="1595867"/>
                  <a:pt x="7731144" y="1597528"/>
                </a:cubicBezTo>
                <a:close/>
                <a:moveTo>
                  <a:pt x="7114735" y="1596973"/>
                </a:moveTo>
                <a:cubicBezTo>
                  <a:pt x="7126359" y="1598635"/>
                  <a:pt x="7134118" y="1608601"/>
                  <a:pt x="7132455" y="1619120"/>
                </a:cubicBezTo>
                <a:cubicBezTo>
                  <a:pt x="7130803" y="1629087"/>
                  <a:pt x="7120277" y="1636284"/>
                  <a:pt x="7108645" y="1634070"/>
                </a:cubicBezTo>
                <a:cubicBezTo>
                  <a:pt x="7097013" y="1631855"/>
                  <a:pt x="7089266" y="1622443"/>
                  <a:pt x="7090920" y="1611923"/>
                </a:cubicBezTo>
                <a:cubicBezTo>
                  <a:pt x="7092581" y="1601956"/>
                  <a:pt x="7103108" y="1594759"/>
                  <a:pt x="7114735" y="1596973"/>
                </a:cubicBezTo>
                <a:close/>
                <a:moveTo>
                  <a:pt x="21555336" y="1596323"/>
                </a:moveTo>
                <a:cubicBezTo>
                  <a:pt x="21566206" y="1598062"/>
                  <a:pt x="21573764" y="1607304"/>
                  <a:pt x="21572218" y="1616965"/>
                </a:cubicBezTo>
                <a:cubicBezTo>
                  <a:pt x="21570672" y="1626627"/>
                  <a:pt x="21560608" y="1633050"/>
                  <a:pt x="21549738" y="1631311"/>
                </a:cubicBezTo>
                <a:cubicBezTo>
                  <a:pt x="21538868" y="1629571"/>
                  <a:pt x="21531310" y="1620329"/>
                  <a:pt x="21532856" y="1610667"/>
                </a:cubicBezTo>
                <a:cubicBezTo>
                  <a:pt x="21534402" y="1601006"/>
                  <a:pt x="21544466" y="1594583"/>
                  <a:pt x="21555336" y="1596323"/>
                </a:cubicBezTo>
                <a:close/>
                <a:moveTo>
                  <a:pt x="18856130" y="1595312"/>
                </a:moveTo>
                <a:cubicBezTo>
                  <a:pt x="18866095" y="1596973"/>
                  <a:pt x="18873294" y="1605832"/>
                  <a:pt x="18872186" y="1614691"/>
                </a:cubicBezTo>
                <a:cubicBezTo>
                  <a:pt x="18870525" y="1623550"/>
                  <a:pt x="18861113" y="1629640"/>
                  <a:pt x="18851146" y="1627979"/>
                </a:cubicBezTo>
                <a:cubicBezTo>
                  <a:pt x="18841180" y="1626318"/>
                  <a:pt x="18833983" y="1617460"/>
                  <a:pt x="18835090" y="1608601"/>
                </a:cubicBezTo>
                <a:cubicBezTo>
                  <a:pt x="18836752" y="1599742"/>
                  <a:pt x="18846164" y="1593651"/>
                  <a:pt x="18856130" y="1595312"/>
                </a:cubicBezTo>
                <a:close/>
                <a:moveTo>
                  <a:pt x="18448624" y="1595312"/>
                </a:moveTo>
                <a:cubicBezTo>
                  <a:pt x="18459698" y="1596973"/>
                  <a:pt x="18467449" y="1606386"/>
                  <a:pt x="18465789" y="1616352"/>
                </a:cubicBezTo>
                <a:cubicBezTo>
                  <a:pt x="18464128" y="1626318"/>
                  <a:pt x="18453607" y="1632962"/>
                  <a:pt x="18442533" y="1631301"/>
                </a:cubicBezTo>
                <a:cubicBezTo>
                  <a:pt x="18431460" y="1629640"/>
                  <a:pt x="18423709" y="1620228"/>
                  <a:pt x="18425370" y="1610262"/>
                </a:cubicBezTo>
                <a:cubicBezTo>
                  <a:pt x="18427032" y="1600295"/>
                  <a:pt x="18437551" y="1593651"/>
                  <a:pt x="18448624" y="1595312"/>
                </a:cubicBezTo>
                <a:close/>
                <a:moveTo>
                  <a:pt x="8261763" y="1594206"/>
                </a:moveTo>
                <a:cubicBezTo>
                  <a:pt x="8271729" y="1595867"/>
                  <a:pt x="8278367" y="1604172"/>
                  <a:pt x="8277266" y="1613031"/>
                </a:cubicBezTo>
                <a:cubicBezTo>
                  <a:pt x="8275601" y="1621890"/>
                  <a:pt x="8266742" y="1627426"/>
                  <a:pt x="8256777" y="1626319"/>
                </a:cubicBezTo>
                <a:cubicBezTo>
                  <a:pt x="8246807" y="1624658"/>
                  <a:pt x="8240161" y="1616353"/>
                  <a:pt x="8241277" y="1607494"/>
                </a:cubicBezTo>
                <a:cubicBezTo>
                  <a:pt x="8242383" y="1598082"/>
                  <a:pt x="8251793" y="1592545"/>
                  <a:pt x="8261763" y="1594206"/>
                </a:cubicBezTo>
                <a:close/>
                <a:moveTo>
                  <a:pt x="6789694" y="1594206"/>
                </a:moveTo>
                <a:cubicBezTo>
                  <a:pt x="6801325" y="1595867"/>
                  <a:pt x="6809618" y="1605833"/>
                  <a:pt x="6807972" y="1616353"/>
                </a:cubicBezTo>
                <a:cubicBezTo>
                  <a:pt x="6806315" y="1626873"/>
                  <a:pt x="6795235" y="1633517"/>
                  <a:pt x="6783607" y="1631856"/>
                </a:cubicBezTo>
                <a:cubicBezTo>
                  <a:pt x="6771986" y="1630195"/>
                  <a:pt x="6763656" y="1620229"/>
                  <a:pt x="6765322" y="1609709"/>
                </a:cubicBezTo>
                <a:cubicBezTo>
                  <a:pt x="6766980" y="1599189"/>
                  <a:pt x="6777515" y="1592545"/>
                  <a:pt x="6789694" y="1594206"/>
                </a:cubicBezTo>
                <a:close/>
                <a:moveTo>
                  <a:pt x="17352344" y="1592545"/>
                </a:moveTo>
                <a:cubicBezTo>
                  <a:pt x="17363418" y="1594206"/>
                  <a:pt x="17370616" y="1603618"/>
                  <a:pt x="17369509" y="1613031"/>
                </a:cubicBezTo>
                <a:cubicBezTo>
                  <a:pt x="17367848" y="1622443"/>
                  <a:pt x="17357881" y="1629087"/>
                  <a:pt x="17346808" y="1627426"/>
                </a:cubicBezTo>
                <a:cubicBezTo>
                  <a:pt x="17335734" y="1625765"/>
                  <a:pt x="17328536" y="1616353"/>
                  <a:pt x="17329643" y="1606940"/>
                </a:cubicBezTo>
                <a:cubicBezTo>
                  <a:pt x="17331304" y="1596974"/>
                  <a:pt x="17341271" y="1590330"/>
                  <a:pt x="17352344" y="1592545"/>
                </a:cubicBezTo>
                <a:close/>
                <a:moveTo>
                  <a:pt x="13370856" y="1590884"/>
                </a:moveTo>
                <a:cubicBezTo>
                  <a:pt x="13380270" y="1592545"/>
                  <a:pt x="13386913" y="1600296"/>
                  <a:pt x="13385806" y="1609155"/>
                </a:cubicBezTo>
                <a:cubicBezTo>
                  <a:pt x="13384698" y="1617460"/>
                  <a:pt x="13375840" y="1622997"/>
                  <a:pt x="13365873" y="1621890"/>
                </a:cubicBezTo>
                <a:cubicBezTo>
                  <a:pt x="13356461" y="1620229"/>
                  <a:pt x="13349817" y="1612477"/>
                  <a:pt x="13350924" y="1603618"/>
                </a:cubicBezTo>
                <a:cubicBezTo>
                  <a:pt x="13352586" y="1594760"/>
                  <a:pt x="13361444" y="1589223"/>
                  <a:pt x="13370856" y="1590884"/>
                </a:cubicBezTo>
                <a:close/>
                <a:moveTo>
                  <a:pt x="19478734" y="1589337"/>
                </a:moveTo>
                <a:cubicBezTo>
                  <a:pt x="19488396" y="1590883"/>
                  <a:pt x="19495130" y="1598991"/>
                  <a:pt x="19493778" y="1607445"/>
                </a:cubicBezTo>
                <a:cubicBezTo>
                  <a:pt x="19492426" y="1615899"/>
                  <a:pt x="19483496" y="1621500"/>
                  <a:pt x="19473834" y="1619954"/>
                </a:cubicBezTo>
                <a:cubicBezTo>
                  <a:pt x="19464172" y="1618408"/>
                  <a:pt x="19457436" y="1610301"/>
                  <a:pt x="19458790" y="1601846"/>
                </a:cubicBezTo>
                <a:cubicBezTo>
                  <a:pt x="19460142" y="1593392"/>
                  <a:pt x="19469070" y="1587791"/>
                  <a:pt x="19478734" y="1589337"/>
                </a:cubicBezTo>
                <a:close/>
                <a:moveTo>
                  <a:pt x="5393610" y="1589222"/>
                </a:moveTo>
                <a:cubicBezTo>
                  <a:pt x="5403570" y="1590883"/>
                  <a:pt x="5410760" y="1599742"/>
                  <a:pt x="5409654" y="1608601"/>
                </a:cubicBezTo>
                <a:cubicBezTo>
                  <a:pt x="5407993" y="1617460"/>
                  <a:pt x="5398589" y="1623550"/>
                  <a:pt x="5388618" y="1621889"/>
                </a:cubicBezTo>
                <a:cubicBezTo>
                  <a:pt x="5378642" y="1620228"/>
                  <a:pt x="5371455" y="1611369"/>
                  <a:pt x="5372563" y="1602511"/>
                </a:cubicBezTo>
                <a:cubicBezTo>
                  <a:pt x="5373668" y="1593652"/>
                  <a:pt x="5383078" y="1587561"/>
                  <a:pt x="5393610" y="1589222"/>
                </a:cubicBezTo>
                <a:close/>
                <a:moveTo>
                  <a:pt x="17845117" y="1588669"/>
                </a:moveTo>
                <a:cubicBezTo>
                  <a:pt x="17856190" y="1590330"/>
                  <a:pt x="17863941" y="1599743"/>
                  <a:pt x="17862281" y="1609709"/>
                </a:cubicBezTo>
                <a:cubicBezTo>
                  <a:pt x="17860620" y="1619675"/>
                  <a:pt x="17850653" y="1626319"/>
                  <a:pt x="17839026" y="1624104"/>
                </a:cubicBezTo>
                <a:cubicBezTo>
                  <a:pt x="17827399" y="1621890"/>
                  <a:pt x="17820201" y="1613031"/>
                  <a:pt x="17821862" y="1603065"/>
                </a:cubicBezTo>
                <a:cubicBezTo>
                  <a:pt x="17823524" y="1593652"/>
                  <a:pt x="17834043" y="1587008"/>
                  <a:pt x="17845117" y="1588669"/>
                </a:cubicBezTo>
                <a:close/>
                <a:moveTo>
                  <a:pt x="9203712" y="1587008"/>
                </a:moveTo>
                <a:cubicBezTo>
                  <a:pt x="9213679" y="1588669"/>
                  <a:pt x="9220323" y="1596974"/>
                  <a:pt x="9218663" y="1605279"/>
                </a:cubicBezTo>
                <a:cubicBezTo>
                  <a:pt x="9217002" y="1614138"/>
                  <a:pt x="9208142" y="1619675"/>
                  <a:pt x="9198174" y="1618014"/>
                </a:cubicBezTo>
                <a:cubicBezTo>
                  <a:pt x="9188207" y="1616353"/>
                  <a:pt x="9181562" y="1608047"/>
                  <a:pt x="9183224" y="1599742"/>
                </a:cubicBezTo>
                <a:cubicBezTo>
                  <a:pt x="9184883" y="1590883"/>
                  <a:pt x="9193744" y="1585347"/>
                  <a:pt x="9203712" y="1587008"/>
                </a:cubicBezTo>
                <a:close/>
                <a:moveTo>
                  <a:pt x="20201010" y="1587007"/>
                </a:moveTo>
                <a:cubicBezTo>
                  <a:pt x="20210978" y="1588668"/>
                  <a:pt x="20218174" y="1596974"/>
                  <a:pt x="20216514" y="1605832"/>
                </a:cubicBezTo>
                <a:cubicBezTo>
                  <a:pt x="20214854" y="1614691"/>
                  <a:pt x="20205994" y="1620782"/>
                  <a:pt x="20196028" y="1619121"/>
                </a:cubicBezTo>
                <a:cubicBezTo>
                  <a:pt x="20186062" y="1617460"/>
                  <a:pt x="20178864" y="1609155"/>
                  <a:pt x="20180526" y="1600296"/>
                </a:cubicBezTo>
                <a:cubicBezTo>
                  <a:pt x="20182186" y="1591437"/>
                  <a:pt x="20191044" y="1585346"/>
                  <a:pt x="20201010" y="1587007"/>
                </a:cubicBezTo>
                <a:close/>
                <a:moveTo>
                  <a:pt x="16359049" y="1587007"/>
                </a:moveTo>
                <a:cubicBezTo>
                  <a:pt x="16369569" y="1588668"/>
                  <a:pt x="16376767" y="1597527"/>
                  <a:pt x="16375105" y="1606386"/>
                </a:cubicBezTo>
                <a:cubicBezTo>
                  <a:pt x="16373444" y="1615799"/>
                  <a:pt x="16364032" y="1621335"/>
                  <a:pt x="16354066" y="1619674"/>
                </a:cubicBezTo>
                <a:cubicBezTo>
                  <a:pt x="16343546" y="1618013"/>
                  <a:pt x="16336348" y="1609155"/>
                  <a:pt x="16338009" y="1600296"/>
                </a:cubicBezTo>
                <a:cubicBezTo>
                  <a:pt x="16339117" y="1591437"/>
                  <a:pt x="16349083" y="1585346"/>
                  <a:pt x="16359049" y="1587007"/>
                </a:cubicBezTo>
                <a:close/>
                <a:moveTo>
                  <a:pt x="19770250" y="1586454"/>
                </a:moveTo>
                <a:cubicBezTo>
                  <a:pt x="19779662" y="1588115"/>
                  <a:pt x="19786860" y="1596420"/>
                  <a:pt x="19785198" y="1604725"/>
                </a:cubicBezTo>
                <a:cubicBezTo>
                  <a:pt x="19784092" y="1613584"/>
                  <a:pt x="19774680" y="1619121"/>
                  <a:pt x="19765266" y="1617460"/>
                </a:cubicBezTo>
                <a:cubicBezTo>
                  <a:pt x="19755854" y="1615799"/>
                  <a:pt x="19748658" y="1607493"/>
                  <a:pt x="19750318" y="1599188"/>
                </a:cubicBezTo>
                <a:cubicBezTo>
                  <a:pt x="19751978" y="1590330"/>
                  <a:pt x="19760838" y="1584793"/>
                  <a:pt x="19770250" y="1586454"/>
                </a:cubicBezTo>
                <a:close/>
                <a:moveTo>
                  <a:pt x="13922318" y="1585900"/>
                </a:moveTo>
                <a:cubicBezTo>
                  <a:pt x="13932284" y="1587561"/>
                  <a:pt x="13938928" y="1595866"/>
                  <a:pt x="13937821" y="1604725"/>
                </a:cubicBezTo>
                <a:cubicBezTo>
                  <a:pt x="13936160" y="1613584"/>
                  <a:pt x="13927301" y="1619121"/>
                  <a:pt x="13917335" y="1617460"/>
                </a:cubicBezTo>
                <a:cubicBezTo>
                  <a:pt x="13907369" y="1615799"/>
                  <a:pt x="13900725" y="1607494"/>
                  <a:pt x="13901832" y="1598635"/>
                </a:cubicBezTo>
                <a:cubicBezTo>
                  <a:pt x="13903494" y="1590330"/>
                  <a:pt x="13912352" y="1584239"/>
                  <a:pt x="13922318" y="1585900"/>
                </a:cubicBezTo>
                <a:close/>
                <a:moveTo>
                  <a:pt x="14303248" y="1585346"/>
                </a:moveTo>
                <a:cubicBezTo>
                  <a:pt x="14313214" y="1587008"/>
                  <a:pt x="14320411" y="1595313"/>
                  <a:pt x="14318751" y="1604172"/>
                </a:cubicBezTo>
                <a:cubicBezTo>
                  <a:pt x="14317090" y="1613030"/>
                  <a:pt x="14308230" y="1619121"/>
                  <a:pt x="14297711" y="1617460"/>
                </a:cubicBezTo>
                <a:cubicBezTo>
                  <a:pt x="14287745" y="1615799"/>
                  <a:pt x="14280547" y="1607493"/>
                  <a:pt x="14282208" y="1598635"/>
                </a:cubicBezTo>
                <a:cubicBezTo>
                  <a:pt x="14283869" y="1589776"/>
                  <a:pt x="14293281" y="1583685"/>
                  <a:pt x="14303248" y="1585346"/>
                </a:cubicBezTo>
                <a:close/>
                <a:moveTo>
                  <a:pt x="7826970" y="1584793"/>
                </a:moveTo>
                <a:cubicBezTo>
                  <a:pt x="7837486" y="1586454"/>
                  <a:pt x="7844682" y="1595313"/>
                  <a:pt x="7843021" y="1604725"/>
                </a:cubicBezTo>
                <a:cubicBezTo>
                  <a:pt x="7841364" y="1614137"/>
                  <a:pt x="7831949" y="1620228"/>
                  <a:pt x="7821438" y="1618567"/>
                </a:cubicBezTo>
                <a:cubicBezTo>
                  <a:pt x="7810918" y="1616906"/>
                  <a:pt x="7803720" y="1608047"/>
                  <a:pt x="7805377" y="1598635"/>
                </a:cubicBezTo>
                <a:cubicBezTo>
                  <a:pt x="7806483" y="1589222"/>
                  <a:pt x="7816458" y="1583132"/>
                  <a:pt x="7826970" y="1584793"/>
                </a:cubicBezTo>
                <a:close/>
                <a:moveTo>
                  <a:pt x="4004911" y="1584793"/>
                </a:moveTo>
                <a:cubicBezTo>
                  <a:pt x="4015431" y="1586454"/>
                  <a:pt x="4022629" y="1595312"/>
                  <a:pt x="4021522" y="1604725"/>
                </a:cubicBezTo>
                <a:cubicBezTo>
                  <a:pt x="4019861" y="1614137"/>
                  <a:pt x="4010448" y="1620228"/>
                  <a:pt x="3999375" y="1618567"/>
                </a:cubicBezTo>
                <a:cubicBezTo>
                  <a:pt x="3988856" y="1616906"/>
                  <a:pt x="3981658" y="1608047"/>
                  <a:pt x="3982765" y="1598635"/>
                </a:cubicBezTo>
                <a:cubicBezTo>
                  <a:pt x="3984980" y="1589776"/>
                  <a:pt x="3994391" y="1583132"/>
                  <a:pt x="4004911" y="1584793"/>
                </a:cubicBezTo>
                <a:close/>
                <a:moveTo>
                  <a:pt x="1863497" y="1582578"/>
                </a:moveTo>
                <a:cubicBezTo>
                  <a:pt x="1873465" y="1584240"/>
                  <a:pt x="1880108" y="1592545"/>
                  <a:pt x="1879000" y="1601404"/>
                </a:cubicBezTo>
                <a:cubicBezTo>
                  <a:pt x="1877339" y="1610262"/>
                  <a:pt x="1868480" y="1616353"/>
                  <a:pt x="1858515" y="1614692"/>
                </a:cubicBezTo>
                <a:cubicBezTo>
                  <a:pt x="1848549" y="1613031"/>
                  <a:pt x="1841905" y="1604725"/>
                  <a:pt x="1843012" y="1595867"/>
                </a:cubicBezTo>
                <a:cubicBezTo>
                  <a:pt x="1844120" y="1587008"/>
                  <a:pt x="1853532" y="1580917"/>
                  <a:pt x="1863497" y="1582578"/>
                </a:cubicBezTo>
                <a:close/>
                <a:moveTo>
                  <a:pt x="15932164" y="1581471"/>
                </a:moveTo>
                <a:cubicBezTo>
                  <a:pt x="15942130" y="1583132"/>
                  <a:pt x="15949328" y="1591437"/>
                  <a:pt x="15947667" y="1600850"/>
                </a:cubicBezTo>
                <a:cubicBezTo>
                  <a:pt x="15946006" y="1609708"/>
                  <a:pt x="15936594" y="1615799"/>
                  <a:pt x="15926627" y="1614138"/>
                </a:cubicBezTo>
                <a:cubicBezTo>
                  <a:pt x="15916661" y="1612477"/>
                  <a:pt x="15909463" y="1604172"/>
                  <a:pt x="15911124" y="1594759"/>
                </a:cubicBezTo>
                <a:cubicBezTo>
                  <a:pt x="15912785" y="1585346"/>
                  <a:pt x="15922197" y="1579810"/>
                  <a:pt x="15932164" y="1581471"/>
                </a:cubicBezTo>
                <a:close/>
                <a:moveTo>
                  <a:pt x="12330498" y="1581470"/>
                </a:moveTo>
                <a:cubicBezTo>
                  <a:pt x="12340464" y="1583131"/>
                  <a:pt x="12347662" y="1591437"/>
                  <a:pt x="12346001" y="1600295"/>
                </a:cubicBezTo>
                <a:cubicBezTo>
                  <a:pt x="12344340" y="1609154"/>
                  <a:pt x="12335480" y="1615245"/>
                  <a:pt x="12325515" y="1613584"/>
                </a:cubicBezTo>
                <a:cubicBezTo>
                  <a:pt x="12315549" y="1611923"/>
                  <a:pt x="12308351" y="1603618"/>
                  <a:pt x="12310012" y="1594759"/>
                </a:cubicBezTo>
                <a:cubicBezTo>
                  <a:pt x="12311119" y="1585900"/>
                  <a:pt x="12320531" y="1579809"/>
                  <a:pt x="12330498" y="1581470"/>
                </a:cubicBezTo>
                <a:close/>
                <a:moveTo>
                  <a:pt x="14664799" y="1579810"/>
                </a:moveTo>
                <a:cubicBezTo>
                  <a:pt x="14674764" y="1581471"/>
                  <a:pt x="14681962" y="1589776"/>
                  <a:pt x="14680301" y="1598635"/>
                </a:cubicBezTo>
                <a:cubicBezTo>
                  <a:pt x="14678641" y="1607494"/>
                  <a:pt x="14669781" y="1613584"/>
                  <a:pt x="14659262" y="1611924"/>
                </a:cubicBezTo>
                <a:cubicBezTo>
                  <a:pt x="14649296" y="1610262"/>
                  <a:pt x="14642098" y="1601957"/>
                  <a:pt x="14643759" y="1592545"/>
                </a:cubicBezTo>
                <a:cubicBezTo>
                  <a:pt x="14645420" y="1584240"/>
                  <a:pt x="14654832" y="1578149"/>
                  <a:pt x="14664799" y="1579810"/>
                </a:cubicBezTo>
                <a:close/>
                <a:moveTo>
                  <a:pt x="12692602" y="1578703"/>
                </a:moveTo>
                <a:cubicBezTo>
                  <a:pt x="12702015" y="1580364"/>
                  <a:pt x="12708659" y="1588115"/>
                  <a:pt x="12707552" y="1596974"/>
                </a:cubicBezTo>
                <a:cubicBezTo>
                  <a:pt x="12706444" y="1605279"/>
                  <a:pt x="12697586" y="1610816"/>
                  <a:pt x="12687619" y="1609709"/>
                </a:cubicBezTo>
                <a:cubicBezTo>
                  <a:pt x="12677653" y="1608601"/>
                  <a:pt x="12671563" y="1600296"/>
                  <a:pt x="12672670" y="1591437"/>
                </a:cubicBezTo>
                <a:cubicBezTo>
                  <a:pt x="12674332" y="1582578"/>
                  <a:pt x="12683190" y="1577042"/>
                  <a:pt x="12692602" y="1578703"/>
                </a:cubicBezTo>
                <a:close/>
                <a:moveTo>
                  <a:pt x="5675357" y="1578703"/>
                </a:moveTo>
                <a:cubicBezTo>
                  <a:pt x="5685870" y="1580364"/>
                  <a:pt x="5693623" y="1589222"/>
                  <a:pt x="5691964" y="1598635"/>
                </a:cubicBezTo>
                <a:cubicBezTo>
                  <a:pt x="5690304" y="1608047"/>
                  <a:pt x="5680891" y="1614138"/>
                  <a:pt x="5669819" y="1612477"/>
                </a:cubicBezTo>
                <a:cubicBezTo>
                  <a:pt x="5659293" y="1610816"/>
                  <a:pt x="5651542" y="1601957"/>
                  <a:pt x="5653208" y="1592545"/>
                </a:cubicBezTo>
                <a:cubicBezTo>
                  <a:pt x="5654862" y="1583686"/>
                  <a:pt x="5664836" y="1577042"/>
                  <a:pt x="5675357" y="1578703"/>
                </a:cubicBezTo>
                <a:close/>
                <a:moveTo>
                  <a:pt x="1317001" y="1577041"/>
                </a:moveTo>
                <a:cubicBezTo>
                  <a:pt x="1326967" y="1578703"/>
                  <a:pt x="1334165" y="1587008"/>
                  <a:pt x="1332504" y="1596420"/>
                </a:cubicBezTo>
                <a:cubicBezTo>
                  <a:pt x="1330841" y="1605279"/>
                  <a:pt x="1321430" y="1611369"/>
                  <a:pt x="1311464" y="1609708"/>
                </a:cubicBezTo>
                <a:cubicBezTo>
                  <a:pt x="1301499" y="1608047"/>
                  <a:pt x="1294301" y="1599742"/>
                  <a:pt x="1295962" y="1590330"/>
                </a:cubicBezTo>
                <a:cubicBezTo>
                  <a:pt x="1297069" y="1581471"/>
                  <a:pt x="1306481" y="1575380"/>
                  <a:pt x="1317001" y="1577041"/>
                </a:cubicBezTo>
                <a:close/>
                <a:moveTo>
                  <a:pt x="13028685" y="1575934"/>
                </a:moveTo>
                <a:cubicBezTo>
                  <a:pt x="13038097" y="1577595"/>
                  <a:pt x="13044741" y="1585346"/>
                  <a:pt x="13043080" y="1593651"/>
                </a:cubicBezTo>
                <a:cubicBezTo>
                  <a:pt x="13041418" y="1601956"/>
                  <a:pt x="13033113" y="1607493"/>
                  <a:pt x="13023701" y="1605832"/>
                </a:cubicBezTo>
                <a:cubicBezTo>
                  <a:pt x="13014289" y="1604171"/>
                  <a:pt x="13007645" y="1596420"/>
                  <a:pt x="13009306" y="1588114"/>
                </a:cubicBezTo>
                <a:cubicBezTo>
                  <a:pt x="13010966" y="1579809"/>
                  <a:pt x="13019271" y="1574273"/>
                  <a:pt x="13028685" y="1575934"/>
                </a:cubicBezTo>
                <a:close/>
                <a:moveTo>
                  <a:pt x="8926885" y="1575380"/>
                </a:moveTo>
                <a:cubicBezTo>
                  <a:pt x="8936300" y="1577041"/>
                  <a:pt x="8942942" y="1584793"/>
                  <a:pt x="8941837" y="1593651"/>
                </a:cubicBezTo>
                <a:cubicBezTo>
                  <a:pt x="8940728" y="1601957"/>
                  <a:pt x="8931315" y="1608047"/>
                  <a:pt x="8921899" y="1606386"/>
                </a:cubicBezTo>
                <a:cubicBezTo>
                  <a:pt x="8912488" y="1604725"/>
                  <a:pt x="8905842" y="1596974"/>
                  <a:pt x="8906948" y="1588115"/>
                </a:cubicBezTo>
                <a:cubicBezTo>
                  <a:pt x="8908058" y="1579810"/>
                  <a:pt x="8916919" y="1573719"/>
                  <a:pt x="8926885" y="1575380"/>
                </a:cubicBezTo>
                <a:close/>
                <a:moveTo>
                  <a:pt x="14485407" y="1574273"/>
                </a:moveTo>
                <a:cubicBezTo>
                  <a:pt x="14495373" y="1575935"/>
                  <a:pt x="14502571" y="1584240"/>
                  <a:pt x="14500910" y="1593099"/>
                </a:cubicBezTo>
                <a:cubicBezTo>
                  <a:pt x="14499248" y="1601957"/>
                  <a:pt x="14490390" y="1608048"/>
                  <a:pt x="14479870" y="1606387"/>
                </a:cubicBezTo>
                <a:cubicBezTo>
                  <a:pt x="14469903" y="1604726"/>
                  <a:pt x="14462707" y="1596420"/>
                  <a:pt x="14464367" y="1587562"/>
                </a:cubicBezTo>
                <a:cubicBezTo>
                  <a:pt x="14466028" y="1578703"/>
                  <a:pt x="14475440" y="1572612"/>
                  <a:pt x="14485407" y="1574273"/>
                </a:cubicBezTo>
                <a:close/>
                <a:moveTo>
                  <a:pt x="8757437" y="1574273"/>
                </a:moveTo>
                <a:cubicBezTo>
                  <a:pt x="8766852" y="1575934"/>
                  <a:pt x="8773497" y="1583685"/>
                  <a:pt x="8772389" y="1592544"/>
                </a:cubicBezTo>
                <a:cubicBezTo>
                  <a:pt x="8771280" y="1600849"/>
                  <a:pt x="8761868" y="1606940"/>
                  <a:pt x="8752455" y="1605279"/>
                </a:cubicBezTo>
                <a:cubicBezTo>
                  <a:pt x="8743039" y="1603618"/>
                  <a:pt x="8736395" y="1595866"/>
                  <a:pt x="8737503" y="1587007"/>
                </a:cubicBezTo>
                <a:cubicBezTo>
                  <a:pt x="8738611" y="1578148"/>
                  <a:pt x="8747471" y="1573165"/>
                  <a:pt x="8757437" y="1574273"/>
                </a:cubicBezTo>
                <a:close/>
                <a:moveTo>
                  <a:pt x="143858" y="1572058"/>
                </a:moveTo>
                <a:cubicBezTo>
                  <a:pt x="153825" y="1573719"/>
                  <a:pt x="160468" y="1582024"/>
                  <a:pt x="159360" y="1590883"/>
                </a:cubicBezTo>
                <a:cubicBezTo>
                  <a:pt x="157699" y="1599742"/>
                  <a:pt x="148840" y="1605278"/>
                  <a:pt x="138875" y="1604171"/>
                </a:cubicBezTo>
                <a:cubicBezTo>
                  <a:pt x="128910" y="1602510"/>
                  <a:pt x="122266" y="1594205"/>
                  <a:pt x="123373" y="1585346"/>
                </a:cubicBezTo>
                <a:cubicBezTo>
                  <a:pt x="124481" y="1575934"/>
                  <a:pt x="133892" y="1570397"/>
                  <a:pt x="143858" y="1572058"/>
                </a:cubicBezTo>
                <a:close/>
                <a:moveTo>
                  <a:pt x="18250961" y="1571504"/>
                </a:moveTo>
                <a:cubicBezTo>
                  <a:pt x="18262035" y="1573165"/>
                  <a:pt x="18269786" y="1582578"/>
                  <a:pt x="18268125" y="1592544"/>
                </a:cubicBezTo>
                <a:cubicBezTo>
                  <a:pt x="18266465" y="1602510"/>
                  <a:pt x="18255944" y="1609154"/>
                  <a:pt x="18244870" y="1607493"/>
                </a:cubicBezTo>
                <a:cubicBezTo>
                  <a:pt x="18233797" y="1605832"/>
                  <a:pt x="18226046" y="1596420"/>
                  <a:pt x="18227707" y="1586454"/>
                </a:cubicBezTo>
                <a:cubicBezTo>
                  <a:pt x="18229367" y="1576488"/>
                  <a:pt x="18239334" y="1569843"/>
                  <a:pt x="18250961" y="1571504"/>
                </a:cubicBezTo>
                <a:close/>
                <a:moveTo>
                  <a:pt x="18784153" y="1570951"/>
                </a:moveTo>
                <a:cubicBezTo>
                  <a:pt x="18794672" y="1572612"/>
                  <a:pt x="18801870" y="1581471"/>
                  <a:pt x="18800209" y="1590329"/>
                </a:cubicBezTo>
                <a:cubicBezTo>
                  <a:pt x="18798547" y="1599188"/>
                  <a:pt x="18789135" y="1605832"/>
                  <a:pt x="18778616" y="1604171"/>
                </a:cubicBezTo>
                <a:cubicBezTo>
                  <a:pt x="18768095" y="1602510"/>
                  <a:pt x="18760897" y="1593651"/>
                  <a:pt x="18762558" y="1584793"/>
                </a:cubicBezTo>
                <a:cubicBezTo>
                  <a:pt x="18764220" y="1575380"/>
                  <a:pt x="18774186" y="1569290"/>
                  <a:pt x="18784153" y="1570951"/>
                </a:cubicBezTo>
                <a:close/>
                <a:moveTo>
                  <a:pt x="5217520" y="1570951"/>
                </a:moveTo>
                <a:cubicBezTo>
                  <a:pt x="5227494" y="1572612"/>
                  <a:pt x="5234689" y="1581471"/>
                  <a:pt x="5233580" y="1590330"/>
                </a:cubicBezTo>
                <a:cubicBezTo>
                  <a:pt x="5231920" y="1599189"/>
                  <a:pt x="5222508" y="1605279"/>
                  <a:pt x="5212544" y="1603618"/>
                </a:cubicBezTo>
                <a:cubicBezTo>
                  <a:pt x="5202579" y="1601957"/>
                  <a:pt x="5195385" y="1593099"/>
                  <a:pt x="5196492" y="1584240"/>
                </a:cubicBezTo>
                <a:cubicBezTo>
                  <a:pt x="5197600" y="1575381"/>
                  <a:pt x="5207004" y="1569290"/>
                  <a:pt x="5217520" y="1570951"/>
                </a:cubicBezTo>
                <a:close/>
                <a:moveTo>
                  <a:pt x="18897102" y="1569844"/>
                </a:moveTo>
                <a:cubicBezTo>
                  <a:pt x="18906514" y="1571505"/>
                  <a:pt x="18913712" y="1579810"/>
                  <a:pt x="18912050" y="1588115"/>
                </a:cubicBezTo>
                <a:cubicBezTo>
                  <a:pt x="18910944" y="1596420"/>
                  <a:pt x="18901532" y="1602511"/>
                  <a:pt x="18892119" y="1600850"/>
                </a:cubicBezTo>
                <a:cubicBezTo>
                  <a:pt x="18882706" y="1599189"/>
                  <a:pt x="18875509" y="1590883"/>
                  <a:pt x="18877169" y="1582578"/>
                </a:cubicBezTo>
                <a:cubicBezTo>
                  <a:pt x="18878278" y="1573720"/>
                  <a:pt x="18887136" y="1568183"/>
                  <a:pt x="18897102" y="1569844"/>
                </a:cubicBezTo>
                <a:close/>
                <a:moveTo>
                  <a:pt x="12519855" y="1569290"/>
                </a:moveTo>
                <a:cubicBezTo>
                  <a:pt x="12529267" y="1570951"/>
                  <a:pt x="12536465" y="1579256"/>
                  <a:pt x="12534804" y="1587561"/>
                </a:cubicBezTo>
                <a:cubicBezTo>
                  <a:pt x="12533697" y="1596420"/>
                  <a:pt x="12524285" y="1601957"/>
                  <a:pt x="12514872" y="1600296"/>
                </a:cubicBezTo>
                <a:cubicBezTo>
                  <a:pt x="12505460" y="1598635"/>
                  <a:pt x="12498262" y="1590330"/>
                  <a:pt x="12499923" y="1582024"/>
                </a:cubicBezTo>
                <a:cubicBezTo>
                  <a:pt x="12501583" y="1573166"/>
                  <a:pt x="12510443" y="1567629"/>
                  <a:pt x="12519855" y="1569290"/>
                </a:cubicBezTo>
                <a:close/>
                <a:moveTo>
                  <a:pt x="5448793" y="1569290"/>
                </a:moveTo>
                <a:cubicBezTo>
                  <a:pt x="5459873" y="1570951"/>
                  <a:pt x="5468174" y="1580918"/>
                  <a:pt x="5466514" y="1590884"/>
                </a:cubicBezTo>
                <a:cubicBezTo>
                  <a:pt x="5464852" y="1600850"/>
                  <a:pt x="5454327" y="1607494"/>
                  <a:pt x="5443258" y="1605833"/>
                </a:cubicBezTo>
                <a:cubicBezTo>
                  <a:pt x="5432183" y="1604172"/>
                  <a:pt x="5423876" y="1594206"/>
                  <a:pt x="5425536" y="1584240"/>
                </a:cubicBezTo>
                <a:cubicBezTo>
                  <a:pt x="5427197" y="1574273"/>
                  <a:pt x="5437168" y="1567629"/>
                  <a:pt x="5448793" y="1569290"/>
                </a:cubicBezTo>
                <a:close/>
                <a:moveTo>
                  <a:pt x="7919474" y="1569289"/>
                </a:moveTo>
                <a:cubicBezTo>
                  <a:pt x="7929999" y="1570951"/>
                  <a:pt x="7937199" y="1579809"/>
                  <a:pt x="7935534" y="1588668"/>
                </a:cubicBezTo>
                <a:cubicBezTo>
                  <a:pt x="7933872" y="1597527"/>
                  <a:pt x="7924459" y="1603617"/>
                  <a:pt x="7914488" y="1601956"/>
                </a:cubicBezTo>
                <a:cubicBezTo>
                  <a:pt x="7904530" y="1600295"/>
                  <a:pt x="7896775" y="1591436"/>
                  <a:pt x="7898447" y="1582578"/>
                </a:cubicBezTo>
                <a:cubicBezTo>
                  <a:pt x="7899552" y="1573719"/>
                  <a:pt x="7908958" y="1567628"/>
                  <a:pt x="7919474" y="1569289"/>
                </a:cubicBezTo>
                <a:close/>
                <a:moveTo>
                  <a:pt x="12863135" y="1567629"/>
                </a:moveTo>
                <a:cubicBezTo>
                  <a:pt x="12872547" y="1569290"/>
                  <a:pt x="12879192" y="1577041"/>
                  <a:pt x="12877531" y="1585346"/>
                </a:cubicBezTo>
                <a:cubicBezTo>
                  <a:pt x="12876424" y="1593651"/>
                  <a:pt x="12867564" y="1599188"/>
                  <a:pt x="12858152" y="1597527"/>
                </a:cubicBezTo>
                <a:cubicBezTo>
                  <a:pt x="12848740" y="1595866"/>
                  <a:pt x="12842095" y="1588115"/>
                  <a:pt x="12843756" y="1579809"/>
                </a:cubicBezTo>
                <a:cubicBezTo>
                  <a:pt x="12844863" y="1571504"/>
                  <a:pt x="12853722" y="1565968"/>
                  <a:pt x="12863135" y="1567629"/>
                </a:cubicBezTo>
                <a:close/>
                <a:moveTo>
                  <a:pt x="18049976" y="1567075"/>
                </a:moveTo>
                <a:cubicBezTo>
                  <a:pt x="18061050" y="1568736"/>
                  <a:pt x="18068801" y="1578149"/>
                  <a:pt x="18067141" y="1588115"/>
                </a:cubicBezTo>
                <a:cubicBezTo>
                  <a:pt x="18065480" y="1598081"/>
                  <a:pt x="18054959" y="1604725"/>
                  <a:pt x="18043885" y="1602510"/>
                </a:cubicBezTo>
                <a:cubicBezTo>
                  <a:pt x="18032812" y="1600849"/>
                  <a:pt x="18025061" y="1591437"/>
                  <a:pt x="18026722" y="1581471"/>
                </a:cubicBezTo>
                <a:cubicBezTo>
                  <a:pt x="18028384" y="1572058"/>
                  <a:pt x="18038903" y="1565414"/>
                  <a:pt x="18049976" y="1567075"/>
                </a:cubicBezTo>
                <a:close/>
                <a:moveTo>
                  <a:pt x="13731853" y="1567075"/>
                </a:moveTo>
                <a:cubicBezTo>
                  <a:pt x="13741818" y="1568736"/>
                  <a:pt x="13748464" y="1577041"/>
                  <a:pt x="13746802" y="1585346"/>
                </a:cubicBezTo>
                <a:cubicBezTo>
                  <a:pt x="13745695" y="1594205"/>
                  <a:pt x="13736282" y="1599742"/>
                  <a:pt x="13726869" y="1598081"/>
                </a:cubicBezTo>
                <a:cubicBezTo>
                  <a:pt x="13716903" y="1596420"/>
                  <a:pt x="13710259" y="1588114"/>
                  <a:pt x="13711920" y="1579809"/>
                </a:cubicBezTo>
                <a:cubicBezTo>
                  <a:pt x="13713028" y="1571504"/>
                  <a:pt x="13722440" y="1565967"/>
                  <a:pt x="13731853" y="1567075"/>
                </a:cubicBezTo>
                <a:close/>
                <a:moveTo>
                  <a:pt x="18966310" y="1564861"/>
                </a:moveTo>
                <a:cubicBezTo>
                  <a:pt x="18975724" y="1566522"/>
                  <a:pt x="18982366" y="1574273"/>
                  <a:pt x="18981260" y="1583132"/>
                </a:cubicBezTo>
                <a:cubicBezTo>
                  <a:pt x="18980154" y="1591437"/>
                  <a:pt x="18971294" y="1596974"/>
                  <a:pt x="18961330" y="1595867"/>
                </a:cubicBezTo>
                <a:cubicBezTo>
                  <a:pt x="18951914" y="1594206"/>
                  <a:pt x="18945270" y="1586454"/>
                  <a:pt x="18946378" y="1577595"/>
                </a:cubicBezTo>
                <a:cubicBezTo>
                  <a:pt x="18948040" y="1569290"/>
                  <a:pt x="18956898" y="1563753"/>
                  <a:pt x="18966310" y="1564861"/>
                </a:cubicBezTo>
                <a:close/>
                <a:moveTo>
                  <a:pt x="13198109" y="1564861"/>
                </a:moveTo>
                <a:cubicBezTo>
                  <a:pt x="13207521" y="1566522"/>
                  <a:pt x="13214166" y="1574273"/>
                  <a:pt x="13212505" y="1582578"/>
                </a:cubicBezTo>
                <a:cubicBezTo>
                  <a:pt x="13211398" y="1590883"/>
                  <a:pt x="13202538" y="1596420"/>
                  <a:pt x="13193126" y="1594759"/>
                </a:cubicBezTo>
                <a:cubicBezTo>
                  <a:pt x="13183714" y="1593098"/>
                  <a:pt x="13177069" y="1585347"/>
                  <a:pt x="13178730" y="1577041"/>
                </a:cubicBezTo>
                <a:cubicBezTo>
                  <a:pt x="13179837" y="1568736"/>
                  <a:pt x="13188696" y="1563200"/>
                  <a:pt x="13198109" y="1564861"/>
                </a:cubicBezTo>
                <a:close/>
                <a:moveTo>
                  <a:pt x="21201648" y="1564359"/>
                </a:moveTo>
                <a:cubicBezTo>
                  <a:pt x="21212216" y="1566052"/>
                  <a:pt x="21219568" y="1575012"/>
                  <a:pt x="21218070" y="1584372"/>
                </a:cubicBezTo>
                <a:cubicBezTo>
                  <a:pt x="21216570" y="1593732"/>
                  <a:pt x="21206788" y="1599949"/>
                  <a:pt x="21196220" y="1598257"/>
                </a:cubicBezTo>
                <a:cubicBezTo>
                  <a:pt x="21185654" y="1596565"/>
                  <a:pt x="21178302" y="1587605"/>
                  <a:pt x="21179800" y="1578245"/>
                </a:cubicBezTo>
                <a:cubicBezTo>
                  <a:pt x="21181298" y="1568884"/>
                  <a:pt x="21191080" y="1562667"/>
                  <a:pt x="21201648" y="1564359"/>
                </a:cubicBezTo>
                <a:close/>
                <a:moveTo>
                  <a:pt x="9496041" y="1564307"/>
                </a:moveTo>
                <a:cubicBezTo>
                  <a:pt x="9506008" y="1565968"/>
                  <a:pt x="9513208" y="1574273"/>
                  <a:pt x="9511546" y="1583132"/>
                </a:cubicBezTo>
                <a:cubicBezTo>
                  <a:pt x="9509885" y="1591991"/>
                  <a:pt x="9501025" y="1598081"/>
                  <a:pt x="9491057" y="1596420"/>
                </a:cubicBezTo>
                <a:cubicBezTo>
                  <a:pt x="9481092" y="1594759"/>
                  <a:pt x="9473892" y="1586454"/>
                  <a:pt x="9475552" y="1577595"/>
                </a:cubicBezTo>
                <a:cubicBezTo>
                  <a:pt x="9477213" y="1568183"/>
                  <a:pt x="9486074" y="1562646"/>
                  <a:pt x="9496041" y="1564307"/>
                </a:cubicBezTo>
                <a:close/>
                <a:moveTo>
                  <a:pt x="22085172" y="1563753"/>
                </a:moveTo>
                <a:cubicBezTo>
                  <a:pt x="22089878" y="1564583"/>
                  <a:pt x="22093892" y="1566936"/>
                  <a:pt x="22096592" y="1570189"/>
                </a:cubicBezTo>
                <a:lnTo>
                  <a:pt x="22098812" y="1577633"/>
                </a:lnTo>
                <a:lnTo>
                  <a:pt x="22099014" y="1577595"/>
                </a:lnTo>
                <a:lnTo>
                  <a:pt x="22102128" y="1579342"/>
                </a:lnTo>
                <a:lnTo>
                  <a:pt x="22102474" y="1578841"/>
                </a:lnTo>
                <a:cubicBezTo>
                  <a:pt x="22105934" y="1576626"/>
                  <a:pt x="22110364" y="1575657"/>
                  <a:pt x="22115070" y="1576488"/>
                </a:cubicBezTo>
                <a:cubicBezTo>
                  <a:pt x="22124482" y="1578149"/>
                  <a:pt x="22130574" y="1585900"/>
                  <a:pt x="22129466" y="1594205"/>
                </a:cubicBezTo>
                <a:cubicBezTo>
                  <a:pt x="22128358" y="1602510"/>
                  <a:pt x="22119500" y="1608047"/>
                  <a:pt x="22110088" y="1606386"/>
                </a:cubicBezTo>
                <a:lnTo>
                  <a:pt x="22107132" y="1604697"/>
                </a:lnTo>
                <a:lnTo>
                  <a:pt x="22106834" y="1605140"/>
                </a:lnTo>
                <a:cubicBezTo>
                  <a:pt x="22103304" y="1607355"/>
                  <a:pt x="22098736" y="1608323"/>
                  <a:pt x="22094030" y="1607493"/>
                </a:cubicBezTo>
                <a:cubicBezTo>
                  <a:pt x="22089324" y="1606662"/>
                  <a:pt x="22085310" y="1604309"/>
                  <a:pt x="22082680" y="1601126"/>
                </a:cubicBezTo>
                <a:lnTo>
                  <a:pt x="22080932" y="1594612"/>
                </a:lnTo>
                <a:lnTo>
                  <a:pt x="22080188" y="1594759"/>
                </a:lnTo>
                <a:cubicBezTo>
                  <a:pt x="22070776" y="1593098"/>
                  <a:pt x="22064132" y="1585346"/>
                  <a:pt x="22065238" y="1576487"/>
                </a:cubicBezTo>
                <a:cubicBezTo>
                  <a:pt x="22066902" y="1567629"/>
                  <a:pt x="22075760" y="1562092"/>
                  <a:pt x="22085172" y="1563753"/>
                </a:cubicBezTo>
                <a:close/>
                <a:moveTo>
                  <a:pt x="17077168" y="1563200"/>
                </a:moveTo>
                <a:cubicBezTo>
                  <a:pt x="17087687" y="1564861"/>
                  <a:pt x="17095439" y="1574273"/>
                  <a:pt x="17093778" y="1583686"/>
                </a:cubicBezTo>
                <a:cubicBezTo>
                  <a:pt x="17092117" y="1593098"/>
                  <a:pt x="17082150" y="1599742"/>
                  <a:pt x="17071631" y="1597528"/>
                </a:cubicBezTo>
                <a:cubicBezTo>
                  <a:pt x="17061110" y="1595867"/>
                  <a:pt x="17053359" y="1586454"/>
                  <a:pt x="17055021" y="1577042"/>
                </a:cubicBezTo>
                <a:cubicBezTo>
                  <a:pt x="17056128" y="1568183"/>
                  <a:pt x="17066094" y="1561539"/>
                  <a:pt x="17077168" y="1563200"/>
                </a:cubicBezTo>
                <a:close/>
                <a:moveTo>
                  <a:pt x="2732730" y="1562092"/>
                </a:moveTo>
                <a:cubicBezTo>
                  <a:pt x="2742696" y="1563753"/>
                  <a:pt x="2749894" y="1572059"/>
                  <a:pt x="2748233" y="1580917"/>
                </a:cubicBezTo>
                <a:cubicBezTo>
                  <a:pt x="2746572" y="1589776"/>
                  <a:pt x="2737713" y="1595867"/>
                  <a:pt x="2727747" y="1594206"/>
                </a:cubicBezTo>
                <a:cubicBezTo>
                  <a:pt x="2717782" y="1592545"/>
                  <a:pt x="2710584" y="1584240"/>
                  <a:pt x="2712245" y="1575381"/>
                </a:cubicBezTo>
                <a:cubicBezTo>
                  <a:pt x="2713906" y="1566522"/>
                  <a:pt x="2722765" y="1560431"/>
                  <a:pt x="2732730" y="1562092"/>
                </a:cubicBezTo>
                <a:close/>
                <a:moveTo>
                  <a:pt x="10108379" y="1559324"/>
                </a:moveTo>
                <a:cubicBezTo>
                  <a:pt x="10118900" y="1560985"/>
                  <a:pt x="10126097" y="1569844"/>
                  <a:pt x="10124439" y="1578702"/>
                </a:cubicBezTo>
                <a:cubicBezTo>
                  <a:pt x="10122776" y="1588115"/>
                  <a:pt x="10113363" y="1594205"/>
                  <a:pt x="10102842" y="1592544"/>
                </a:cubicBezTo>
                <a:cubicBezTo>
                  <a:pt x="10092319" y="1590883"/>
                  <a:pt x="10085121" y="1582024"/>
                  <a:pt x="10086782" y="1573166"/>
                </a:cubicBezTo>
                <a:cubicBezTo>
                  <a:pt x="10088444" y="1563753"/>
                  <a:pt x="10097858" y="1557663"/>
                  <a:pt x="10108379" y="1559324"/>
                </a:cubicBezTo>
                <a:close/>
                <a:moveTo>
                  <a:pt x="20075878" y="1558217"/>
                </a:moveTo>
                <a:cubicBezTo>
                  <a:pt x="20085846" y="1559878"/>
                  <a:pt x="20092490" y="1568183"/>
                  <a:pt x="20091382" y="1577042"/>
                </a:cubicBezTo>
                <a:cubicBezTo>
                  <a:pt x="20090274" y="1585901"/>
                  <a:pt x="20080862" y="1591437"/>
                  <a:pt x="20070896" y="1589776"/>
                </a:cubicBezTo>
                <a:cubicBezTo>
                  <a:pt x="20060930" y="1588115"/>
                  <a:pt x="20054286" y="1579810"/>
                  <a:pt x="20055394" y="1570951"/>
                </a:cubicBezTo>
                <a:cubicBezTo>
                  <a:pt x="20057054" y="1562093"/>
                  <a:pt x="20065914" y="1556556"/>
                  <a:pt x="20075878" y="1558217"/>
                </a:cubicBezTo>
                <a:close/>
                <a:moveTo>
                  <a:pt x="11947907" y="1558217"/>
                </a:moveTo>
                <a:cubicBezTo>
                  <a:pt x="11958428" y="1559878"/>
                  <a:pt x="11965626" y="1568736"/>
                  <a:pt x="11963965" y="1578149"/>
                </a:cubicBezTo>
                <a:cubicBezTo>
                  <a:pt x="11962303" y="1587562"/>
                  <a:pt x="11952891" y="1593652"/>
                  <a:pt x="11942371" y="1591991"/>
                </a:cubicBezTo>
                <a:cubicBezTo>
                  <a:pt x="11931851" y="1590330"/>
                  <a:pt x="11924653" y="1581471"/>
                  <a:pt x="11926314" y="1572059"/>
                </a:cubicBezTo>
                <a:cubicBezTo>
                  <a:pt x="11927422" y="1562646"/>
                  <a:pt x="11937388" y="1556556"/>
                  <a:pt x="11947907" y="1558217"/>
                </a:cubicBezTo>
                <a:close/>
                <a:moveTo>
                  <a:pt x="20526018" y="1558216"/>
                </a:moveTo>
                <a:cubicBezTo>
                  <a:pt x="20535986" y="1559878"/>
                  <a:pt x="20543182" y="1568736"/>
                  <a:pt x="20542076" y="1577595"/>
                </a:cubicBezTo>
                <a:cubicBezTo>
                  <a:pt x="20540414" y="1586454"/>
                  <a:pt x="20531002" y="1592544"/>
                  <a:pt x="20521036" y="1590883"/>
                </a:cubicBezTo>
                <a:cubicBezTo>
                  <a:pt x="20511070" y="1589222"/>
                  <a:pt x="20503870" y="1580363"/>
                  <a:pt x="20504978" y="1571505"/>
                </a:cubicBezTo>
                <a:cubicBezTo>
                  <a:pt x="20506086" y="1562646"/>
                  <a:pt x="20515498" y="1556555"/>
                  <a:pt x="20526018" y="1558216"/>
                </a:cubicBezTo>
                <a:close/>
                <a:moveTo>
                  <a:pt x="443892" y="1557663"/>
                </a:moveTo>
                <a:cubicBezTo>
                  <a:pt x="453857" y="1559324"/>
                  <a:pt x="461055" y="1567629"/>
                  <a:pt x="459394" y="1577041"/>
                </a:cubicBezTo>
                <a:cubicBezTo>
                  <a:pt x="457732" y="1585900"/>
                  <a:pt x="448875" y="1591991"/>
                  <a:pt x="438355" y="1590330"/>
                </a:cubicBezTo>
                <a:cubicBezTo>
                  <a:pt x="428389" y="1588669"/>
                  <a:pt x="421191" y="1580364"/>
                  <a:pt x="422852" y="1570951"/>
                </a:cubicBezTo>
                <a:cubicBezTo>
                  <a:pt x="424513" y="1561539"/>
                  <a:pt x="433925" y="1556002"/>
                  <a:pt x="443892" y="1557663"/>
                </a:cubicBezTo>
                <a:close/>
                <a:moveTo>
                  <a:pt x="12144462" y="1557109"/>
                </a:moveTo>
                <a:cubicBezTo>
                  <a:pt x="12154429" y="1558770"/>
                  <a:pt x="12161627" y="1567629"/>
                  <a:pt x="12160520" y="1576488"/>
                </a:cubicBezTo>
                <a:cubicBezTo>
                  <a:pt x="12158858" y="1585347"/>
                  <a:pt x="12149446" y="1591437"/>
                  <a:pt x="12139480" y="1589776"/>
                </a:cubicBezTo>
                <a:cubicBezTo>
                  <a:pt x="12129513" y="1588115"/>
                  <a:pt x="12122315" y="1579257"/>
                  <a:pt x="12123424" y="1570398"/>
                </a:cubicBezTo>
                <a:cubicBezTo>
                  <a:pt x="12124531" y="1561539"/>
                  <a:pt x="12134497" y="1555448"/>
                  <a:pt x="12144462" y="1557109"/>
                </a:cubicBezTo>
                <a:close/>
                <a:moveTo>
                  <a:pt x="18542195" y="1556555"/>
                </a:moveTo>
                <a:cubicBezTo>
                  <a:pt x="18553269" y="1558216"/>
                  <a:pt x="18561021" y="1567629"/>
                  <a:pt x="18559360" y="1577041"/>
                </a:cubicBezTo>
                <a:cubicBezTo>
                  <a:pt x="18557698" y="1587007"/>
                  <a:pt x="18547732" y="1593098"/>
                  <a:pt x="18536658" y="1591437"/>
                </a:cubicBezTo>
                <a:cubicBezTo>
                  <a:pt x="18525585" y="1589776"/>
                  <a:pt x="18517834" y="1580363"/>
                  <a:pt x="18519495" y="1570951"/>
                </a:cubicBezTo>
                <a:cubicBezTo>
                  <a:pt x="18521157" y="1561538"/>
                  <a:pt x="18531676" y="1554894"/>
                  <a:pt x="18542195" y="1556555"/>
                </a:cubicBezTo>
                <a:close/>
                <a:moveTo>
                  <a:pt x="9099656" y="1555448"/>
                </a:moveTo>
                <a:cubicBezTo>
                  <a:pt x="9109069" y="1557109"/>
                  <a:pt x="9115714" y="1564860"/>
                  <a:pt x="9114605" y="1573719"/>
                </a:cubicBezTo>
                <a:cubicBezTo>
                  <a:pt x="9113498" y="1582024"/>
                  <a:pt x="9104085" y="1588115"/>
                  <a:pt x="9094671" y="1586454"/>
                </a:cubicBezTo>
                <a:cubicBezTo>
                  <a:pt x="9085257" y="1584793"/>
                  <a:pt x="9078610" y="1577041"/>
                  <a:pt x="9079719" y="1568182"/>
                </a:cubicBezTo>
                <a:cubicBezTo>
                  <a:pt x="9081380" y="1559324"/>
                  <a:pt x="9090240" y="1553787"/>
                  <a:pt x="9099656" y="1555448"/>
                </a:cubicBezTo>
                <a:close/>
                <a:moveTo>
                  <a:pt x="4534805" y="1554895"/>
                </a:moveTo>
                <a:cubicBezTo>
                  <a:pt x="4545328" y="1556556"/>
                  <a:pt x="4552522" y="1565415"/>
                  <a:pt x="4550861" y="1574827"/>
                </a:cubicBezTo>
                <a:cubicBezTo>
                  <a:pt x="4549203" y="1584240"/>
                  <a:pt x="4539794" y="1590330"/>
                  <a:pt x="4529269" y="1588669"/>
                </a:cubicBezTo>
                <a:cubicBezTo>
                  <a:pt x="4518747" y="1587008"/>
                  <a:pt x="4511550" y="1578149"/>
                  <a:pt x="4513213" y="1568737"/>
                </a:cubicBezTo>
                <a:cubicBezTo>
                  <a:pt x="4514319" y="1559324"/>
                  <a:pt x="4524289" y="1553234"/>
                  <a:pt x="4534805" y="1554895"/>
                </a:cubicBezTo>
                <a:close/>
                <a:moveTo>
                  <a:pt x="18828446" y="1553787"/>
                </a:moveTo>
                <a:cubicBezTo>
                  <a:pt x="18838411" y="1555448"/>
                  <a:pt x="18845057" y="1563753"/>
                  <a:pt x="18843948" y="1572612"/>
                </a:cubicBezTo>
                <a:cubicBezTo>
                  <a:pt x="18842841" y="1581471"/>
                  <a:pt x="18833429" y="1587008"/>
                  <a:pt x="18823462" y="1585347"/>
                </a:cubicBezTo>
                <a:cubicBezTo>
                  <a:pt x="18813496" y="1583686"/>
                  <a:pt x="18806852" y="1575381"/>
                  <a:pt x="18807959" y="1566522"/>
                </a:cubicBezTo>
                <a:cubicBezTo>
                  <a:pt x="18809621" y="1558217"/>
                  <a:pt x="18818480" y="1552126"/>
                  <a:pt x="18828446" y="1553787"/>
                </a:cubicBezTo>
                <a:close/>
                <a:moveTo>
                  <a:pt x="18708852" y="1553787"/>
                </a:moveTo>
                <a:cubicBezTo>
                  <a:pt x="18719372" y="1555448"/>
                  <a:pt x="18726570" y="1564307"/>
                  <a:pt x="18725463" y="1573719"/>
                </a:cubicBezTo>
                <a:cubicBezTo>
                  <a:pt x="18723801" y="1583131"/>
                  <a:pt x="18714389" y="1589222"/>
                  <a:pt x="18703870" y="1587561"/>
                </a:cubicBezTo>
                <a:cubicBezTo>
                  <a:pt x="18693349" y="1585900"/>
                  <a:pt x="18686151" y="1577041"/>
                  <a:pt x="18687259" y="1567629"/>
                </a:cubicBezTo>
                <a:cubicBezTo>
                  <a:pt x="18688367" y="1558216"/>
                  <a:pt x="18698333" y="1552126"/>
                  <a:pt x="18708852" y="1553787"/>
                </a:cubicBezTo>
                <a:close/>
                <a:moveTo>
                  <a:pt x="5557245" y="1553233"/>
                </a:moveTo>
                <a:cubicBezTo>
                  <a:pt x="5568878" y="1554894"/>
                  <a:pt x="5577178" y="1564861"/>
                  <a:pt x="5575520" y="1575380"/>
                </a:cubicBezTo>
                <a:lnTo>
                  <a:pt x="5568386" y="1585782"/>
                </a:lnTo>
                <a:lnTo>
                  <a:pt x="5573538" y="1584792"/>
                </a:lnTo>
                <a:cubicBezTo>
                  <a:pt x="5583507" y="1586453"/>
                  <a:pt x="5590707" y="1595312"/>
                  <a:pt x="5589598" y="1604171"/>
                </a:cubicBezTo>
                <a:cubicBezTo>
                  <a:pt x="5587938" y="1613030"/>
                  <a:pt x="5578520" y="1619120"/>
                  <a:pt x="5568553" y="1617459"/>
                </a:cubicBezTo>
                <a:cubicBezTo>
                  <a:pt x="5558593" y="1615798"/>
                  <a:pt x="5551393" y="1606940"/>
                  <a:pt x="5552506" y="1598081"/>
                </a:cubicBezTo>
                <a:lnTo>
                  <a:pt x="5558184" y="1589478"/>
                </a:lnTo>
                <a:lnTo>
                  <a:pt x="5551158" y="1590883"/>
                </a:lnTo>
                <a:cubicBezTo>
                  <a:pt x="5539524" y="1589222"/>
                  <a:pt x="5531224" y="1579256"/>
                  <a:pt x="5532885" y="1568736"/>
                </a:cubicBezTo>
                <a:cubicBezTo>
                  <a:pt x="5534545" y="1558216"/>
                  <a:pt x="5545615" y="1551019"/>
                  <a:pt x="5557245" y="1553233"/>
                </a:cubicBezTo>
                <a:close/>
                <a:moveTo>
                  <a:pt x="20859330" y="1551019"/>
                </a:moveTo>
                <a:cubicBezTo>
                  <a:pt x="20869852" y="1552680"/>
                  <a:pt x="20877050" y="1561539"/>
                  <a:pt x="20875390" y="1570951"/>
                </a:cubicBezTo>
                <a:cubicBezTo>
                  <a:pt x="20873726" y="1580363"/>
                  <a:pt x="20864314" y="1586454"/>
                  <a:pt x="20853794" y="1584793"/>
                </a:cubicBezTo>
                <a:cubicBezTo>
                  <a:pt x="20843274" y="1583132"/>
                  <a:pt x="20836078" y="1574273"/>
                  <a:pt x="20837738" y="1564861"/>
                </a:cubicBezTo>
                <a:cubicBezTo>
                  <a:pt x="20839400" y="1555448"/>
                  <a:pt x="20848812" y="1549358"/>
                  <a:pt x="20859330" y="1551019"/>
                </a:cubicBezTo>
                <a:close/>
                <a:moveTo>
                  <a:pt x="13548032" y="1551019"/>
                </a:moveTo>
                <a:cubicBezTo>
                  <a:pt x="13557446" y="1552680"/>
                  <a:pt x="13564089" y="1560431"/>
                  <a:pt x="13562982" y="1569290"/>
                </a:cubicBezTo>
                <a:cubicBezTo>
                  <a:pt x="13561874" y="1577595"/>
                  <a:pt x="13553016" y="1583132"/>
                  <a:pt x="13543049" y="1582025"/>
                </a:cubicBezTo>
                <a:cubicBezTo>
                  <a:pt x="13533637" y="1580364"/>
                  <a:pt x="13526993" y="1572612"/>
                  <a:pt x="13528100" y="1563753"/>
                </a:cubicBezTo>
                <a:cubicBezTo>
                  <a:pt x="13529762" y="1554894"/>
                  <a:pt x="13538067" y="1549358"/>
                  <a:pt x="13548032" y="1551019"/>
                </a:cubicBezTo>
                <a:close/>
                <a:moveTo>
                  <a:pt x="8591867" y="1551019"/>
                </a:moveTo>
                <a:cubicBezTo>
                  <a:pt x="8601281" y="1552680"/>
                  <a:pt x="8607924" y="1560431"/>
                  <a:pt x="8606816" y="1569290"/>
                </a:cubicBezTo>
                <a:cubicBezTo>
                  <a:pt x="8605710" y="1577595"/>
                  <a:pt x="8596296" y="1583686"/>
                  <a:pt x="8586881" y="1582025"/>
                </a:cubicBezTo>
                <a:cubicBezTo>
                  <a:pt x="8577469" y="1580364"/>
                  <a:pt x="8570826" y="1572612"/>
                  <a:pt x="8571931" y="1563753"/>
                </a:cubicBezTo>
                <a:cubicBezTo>
                  <a:pt x="8573041" y="1554894"/>
                  <a:pt x="8581899" y="1549358"/>
                  <a:pt x="8591867" y="1551019"/>
                </a:cubicBezTo>
                <a:close/>
                <a:moveTo>
                  <a:pt x="8346522" y="1551018"/>
                </a:moveTo>
                <a:cubicBezTo>
                  <a:pt x="8356490" y="1552679"/>
                  <a:pt x="8363132" y="1560984"/>
                  <a:pt x="8361471" y="1569289"/>
                </a:cubicBezTo>
                <a:cubicBezTo>
                  <a:pt x="8359809" y="1578148"/>
                  <a:pt x="8350947" y="1583685"/>
                  <a:pt x="8341535" y="1582024"/>
                </a:cubicBezTo>
                <a:cubicBezTo>
                  <a:pt x="8331568" y="1580363"/>
                  <a:pt x="8324926" y="1572058"/>
                  <a:pt x="8326585" y="1563753"/>
                </a:cubicBezTo>
                <a:cubicBezTo>
                  <a:pt x="8328243" y="1555448"/>
                  <a:pt x="8337114" y="1549357"/>
                  <a:pt x="8346522" y="1551018"/>
                </a:cubicBezTo>
                <a:close/>
                <a:moveTo>
                  <a:pt x="6589785" y="1549911"/>
                </a:moveTo>
                <a:cubicBezTo>
                  <a:pt x="6601409" y="1551572"/>
                  <a:pt x="6609723" y="1561538"/>
                  <a:pt x="6608055" y="1572058"/>
                </a:cubicBezTo>
                <a:cubicBezTo>
                  <a:pt x="6606385" y="1582578"/>
                  <a:pt x="6595321" y="1589222"/>
                  <a:pt x="6583702" y="1587561"/>
                </a:cubicBezTo>
                <a:cubicBezTo>
                  <a:pt x="6572065" y="1585900"/>
                  <a:pt x="6563777" y="1575934"/>
                  <a:pt x="6565435" y="1565414"/>
                </a:cubicBezTo>
                <a:cubicBezTo>
                  <a:pt x="6567093" y="1554894"/>
                  <a:pt x="6577602" y="1548250"/>
                  <a:pt x="6589785" y="1549911"/>
                </a:cubicBezTo>
                <a:close/>
                <a:moveTo>
                  <a:pt x="18628014" y="1548250"/>
                </a:moveTo>
                <a:cubicBezTo>
                  <a:pt x="18638535" y="1549911"/>
                  <a:pt x="18646286" y="1559324"/>
                  <a:pt x="18644625" y="1568736"/>
                </a:cubicBezTo>
                <a:cubicBezTo>
                  <a:pt x="18642965" y="1578149"/>
                  <a:pt x="18632998" y="1584793"/>
                  <a:pt x="18622478" y="1583132"/>
                </a:cubicBezTo>
                <a:cubicBezTo>
                  <a:pt x="18611958" y="1581471"/>
                  <a:pt x="18604207" y="1572058"/>
                  <a:pt x="18605867" y="1562646"/>
                </a:cubicBezTo>
                <a:cubicBezTo>
                  <a:pt x="18607529" y="1553233"/>
                  <a:pt x="18617495" y="1546589"/>
                  <a:pt x="18628014" y="1548250"/>
                </a:cubicBezTo>
                <a:close/>
                <a:moveTo>
                  <a:pt x="8009774" y="1548250"/>
                </a:moveTo>
                <a:cubicBezTo>
                  <a:pt x="8019740" y="1549911"/>
                  <a:pt x="8026947" y="1558217"/>
                  <a:pt x="8025292" y="1567629"/>
                </a:cubicBezTo>
                <a:cubicBezTo>
                  <a:pt x="8023627" y="1576488"/>
                  <a:pt x="8014758" y="1582578"/>
                  <a:pt x="8004230" y="1580917"/>
                </a:cubicBezTo>
                <a:cubicBezTo>
                  <a:pt x="7994273" y="1579256"/>
                  <a:pt x="7987079" y="1570951"/>
                  <a:pt x="7988738" y="1561539"/>
                </a:cubicBezTo>
                <a:cubicBezTo>
                  <a:pt x="7990403" y="1552680"/>
                  <a:pt x="7999806" y="1546589"/>
                  <a:pt x="8009774" y="1548250"/>
                </a:cubicBezTo>
                <a:close/>
                <a:moveTo>
                  <a:pt x="5811581" y="1547697"/>
                </a:moveTo>
                <a:cubicBezTo>
                  <a:pt x="5822101" y="1549358"/>
                  <a:pt x="5829297" y="1558216"/>
                  <a:pt x="5827636" y="1567629"/>
                </a:cubicBezTo>
                <a:cubicBezTo>
                  <a:pt x="5825978" y="1577041"/>
                  <a:pt x="5816561" y="1583132"/>
                  <a:pt x="5806042" y="1581471"/>
                </a:cubicBezTo>
                <a:cubicBezTo>
                  <a:pt x="5795531" y="1579810"/>
                  <a:pt x="5788325" y="1570951"/>
                  <a:pt x="5789986" y="1561539"/>
                </a:cubicBezTo>
                <a:cubicBezTo>
                  <a:pt x="5791648" y="1552126"/>
                  <a:pt x="5801060" y="1546036"/>
                  <a:pt x="5811581" y="1547697"/>
                </a:cubicBezTo>
                <a:close/>
                <a:moveTo>
                  <a:pt x="7236033" y="1547142"/>
                </a:moveTo>
                <a:cubicBezTo>
                  <a:pt x="7247105" y="1548803"/>
                  <a:pt x="7255418" y="1558770"/>
                  <a:pt x="7253744" y="1568736"/>
                </a:cubicBezTo>
                <a:cubicBezTo>
                  <a:pt x="7252088" y="1578702"/>
                  <a:pt x="7241580" y="1585346"/>
                  <a:pt x="7230490" y="1583685"/>
                </a:cubicBezTo>
                <a:cubicBezTo>
                  <a:pt x="7219423" y="1582024"/>
                  <a:pt x="7211106" y="1572058"/>
                  <a:pt x="7212771" y="1562092"/>
                </a:cubicBezTo>
                <a:cubicBezTo>
                  <a:pt x="7214441" y="1552125"/>
                  <a:pt x="7224950" y="1545481"/>
                  <a:pt x="7236033" y="1547142"/>
                </a:cubicBezTo>
                <a:close/>
                <a:moveTo>
                  <a:pt x="19205500" y="1546589"/>
                </a:moveTo>
                <a:cubicBezTo>
                  <a:pt x="19214912" y="1548250"/>
                  <a:pt x="19221558" y="1556001"/>
                  <a:pt x="19219896" y="1564306"/>
                </a:cubicBezTo>
                <a:cubicBezTo>
                  <a:pt x="19218790" y="1572612"/>
                  <a:pt x="19209930" y="1578148"/>
                  <a:pt x="19200518" y="1576487"/>
                </a:cubicBezTo>
                <a:cubicBezTo>
                  <a:pt x="19191106" y="1574826"/>
                  <a:pt x="19184460" y="1567075"/>
                  <a:pt x="19186122" y="1558770"/>
                </a:cubicBezTo>
                <a:cubicBezTo>
                  <a:pt x="19187228" y="1550464"/>
                  <a:pt x="19196086" y="1544928"/>
                  <a:pt x="19205500" y="1546589"/>
                </a:cubicBezTo>
                <a:close/>
                <a:moveTo>
                  <a:pt x="9798888" y="1546589"/>
                </a:moveTo>
                <a:cubicBezTo>
                  <a:pt x="9808857" y="1548251"/>
                  <a:pt x="9816055" y="1556556"/>
                  <a:pt x="9814393" y="1565968"/>
                </a:cubicBezTo>
                <a:cubicBezTo>
                  <a:pt x="9812734" y="1574827"/>
                  <a:pt x="9803321" y="1580917"/>
                  <a:pt x="9793351" y="1579256"/>
                </a:cubicBezTo>
                <a:cubicBezTo>
                  <a:pt x="9783384" y="1577595"/>
                  <a:pt x="9776185" y="1569290"/>
                  <a:pt x="9777848" y="1559878"/>
                </a:cubicBezTo>
                <a:cubicBezTo>
                  <a:pt x="9779508" y="1551019"/>
                  <a:pt x="9788920" y="1544928"/>
                  <a:pt x="9798888" y="1546589"/>
                </a:cubicBezTo>
                <a:close/>
                <a:moveTo>
                  <a:pt x="12343785" y="1545482"/>
                </a:moveTo>
                <a:cubicBezTo>
                  <a:pt x="12353751" y="1547143"/>
                  <a:pt x="12360395" y="1555448"/>
                  <a:pt x="12359288" y="1564307"/>
                </a:cubicBezTo>
                <a:cubicBezTo>
                  <a:pt x="12357627" y="1573166"/>
                  <a:pt x="12348769" y="1578703"/>
                  <a:pt x="12338802" y="1577042"/>
                </a:cubicBezTo>
                <a:cubicBezTo>
                  <a:pt x="12328836" y="1575381"/>
                  <a:pt x="12322192" y="1567076"/>
                  <a:pt x="12323299" y="1558217"/>
                </a:cubicBezTo>
                <a:cubicBezTo>
                  <a:pt x="12324961" y="1549912"/>
                  <a:pt x="12333820" y="1543821"/>
                  <a:pt x="12343785" y="1545482"/>
                </a:cubicBezTo>
                <a:close/>
                <a:moveTo>
                  <a:pt x="21760718" y="1544928"/>
                </a:moveTo>
                <a:cubicBezTo>
                  <a:pt x="21771790" y="1546589"/>
                  <a:pt x="21778990" y="1556001"/>
                  <a:pt x="21777326" y="1565414"/>
                </a:cubicBezTo>
                <a:cubicBezTo>
                  <a:pt x="21775666" y="1574826"/>
                  <a:pt x="21765702" y="1581471"/>
                  <a:pt x="21755180" y="1579809"/>
                </a:cubicBezTo>
                <a:cubicBezTo>
                  <a:pt x="21744106" y="1578149"/>
                  <a:pt x="21736910" y="1568736"/>
                  <a:pt x="21738570" y="1559324"/>
                </a:cubicBezTo>
                <a:cubicBezTo>
                  <a:pt x="21739678" y="1549357"/>
                  <a:pt x="21749642" y="1543267"/>
                  <a:pt x="21760718" y="1544928"/>
                </a:cubicBezTo>
                <a:close/>
                <a:moveTo>
                  <a:pt x="19658962" y="1544375"/>
                </a:moveTo>
                <a:cubicBezTo>
                  <a:pt x="19668374" y="1546036"/>
                  <a:pt x="19675018" y="1553787"/>
                  <a:pt x="19673910" y="1562646"/>
                </a:cubicBezTo>
                <a:cubicBezTo>
                  <a:pt x="19672802" y="1571505"/>
                  <a:pt x="19663944" y="1576488"/>
                  <a:pt x="19653978" y="1575381"/>
                </a:cubicBezTo>
                <a:cubicBezTo>
                  <a:pt x="19644566" y="1573720"/>
                  <a:pt x="19637922" y="1565968"/>
                  <a:pt x="19639028" y="1557109"/>
                </a:cubicBezTo>
                <a:cubicBezTo>
                  <a:pt x="19640690" y="1548804"/>
                  <a:pt x="19649548" y="1543267"/>
                  <a:pt x="19658962" y="1544375"/>
                </a:cubicBezTo>
                <a:close/>
                <a:moveTo>
                  <a:pt x="15348035" y="1543267"/>
                </a:moveTo>
                <a:cubicBezTo>
                  <a:pt x="15358001" y="1544928"/>
                  <a:pt x="15364645" y="1553234"/>
                  <a:pt x="15363538" y="1562092"/>
                </a:cubicBezTo>
                <a:cubicBezTo>
                  <a:pt x="15361877" y="1570951"/>
                  <a:pt x="15353018" y="1576488"/>
                  <a:pt x="15343052" y="1575381"/>
                </a:cubicBezTo>
                <a:cubicBezTo>
                  <a:pt x="15333086" y="1573720"/>
                  <a:pt x="15326442" y="1565415"/>
                  <a:pt x="15327549" y="1556556"/>
                </a:cubicBezTo>
                <a:cubicBezTo>
                  <a:pt x="15329211" y="1547697"/>
                  <a:pt x="15338069" y="1541606"/>
                  <a:pt x="15348035" y="1543267"/>
                </a:cubicBezTo>
                <a:close/>
                <a:moveTo>
                  <a:pt x="16811402" y="1541053"/>
                </a:moveTo>
                <a:cubicBezTo>
                  <a:pt x="16821922" y="1542714"/>
                  <a:pt x="16829120" y="1551573"/>
                  <a:pt x="16827458" y="1560985"/>
                </a:cubicBezTo>
                <a:cubicBezTo>
                  <a:pt x="16825797" y="1570398"/>
                  <a:pt x="16816385" y="1576488"/>
                  <a:pt x="16805866" y="1574827"/>
                </a:cubicBezTo>
                <a:cubicBezTo>
                  <a:pt x="16795345" y="1573166"/>
                  <a:pt x="16788148" y="1564307"/>
                  <a:pt x="16789808" y="1554895"/>
                </a:cubicBezTo>
                <a:cubicBezTo>
                  <a:pt x="16790917" y="1545482"/>
                  <a:pt x="16800882" y="1539392"/>
                  <a:pt x="16811402" y="1541053"/>
                </a:cubicBezTo>
                <a:close/>
                <a:moveTo>
                  <a:pt x="12700354" y="1541053"/>
                </a:moveTo>
                <a:cubicBezTo>
                  <a:pt x="12709766" y="1542714"/>
                  <a:pt x="12716410" y="1550465"/>
                  <a:pt x="12714749" y="1558770"/>
                </a:cubicBezTo>
                <a:cubicBezTo>
                  <a:pt x="12713641" y="1567076"/>
                  <a:pt x="12704783" y="1572612"/>
                  <a:pt x="12695370" y="1570951"/>
                </a:cubicBezTo>
                <a:cubicBezTo>
                  <a:pt x="12685958" y="1569290"/>
                  <a:pt x="12679314" y="1561539"/>
                  <a:pt x="12680975" y="1553234"/>
                </a:cubicBezTo>
                <a:cubicBezTo>
                  <a:pt x="12682636" y="1544928"/>
                  <a:pt x="12690942" y="1539392"/>
                  <a:pt x="12700354" y="1541053"/>
                </a:cubicBezTo>
                <a:close/>
                <a:moveTo>
                  <a:pt x="14106692" y="1540499"/>
                </a:moveTo>
                <a:cubicBezTo>
                  <a:pt x="14116659" y="1542160"/>
                  <a:pt x="14123303" y="1550465"/>
                  <a:pt x="14122195" y="1559324"/>
                </a:cubicBezTo>
                <a:cubicBezTo>
                  <a:pt x="14120534" y="1568183"/>
                  <a:pt x="14111675" y="1573719"/>
                  <a:pt x="14101708" y="1572058"/>
                </a:cubicBezTo>
                <a:cubicBezTo>
                  <a:pt x="14091743" y="1570397"/>
                  <a:pt x="14085098" y="1562092"/>
                  <a:pt x="14086207" y="1553233"/>
                </a:cubicBezTo>
                <a:cubicBezTo>
                  <a:pt x="14087314" y="1544374"/>
                  <a:pt x="14096726" y="1538838"/>
                  <a:pt x="14106692" y="1540499"/>
                </a:cubicBezTo>
                <a:close/>
                <a:moveTo>
                  <a:pt x="9383677" y="1540499"/>
                </a:moveTo>
                <a:cubicBezTo>
                  <a:pt x="9393647" y="1542160"/>
                  <a:pt x="9400291" y="1550465"/>
                  <a:pt x="9398631" y="1558770"/>
                </a:cubicBezTo>
                <a:cubicBezTo>
                  <a:pt x="9396970" y="1567629"/>
                  <a:pt x="9388110" y="1573166"/>
                  <a:pt x="9378141" y="1571505"/>
                </a:cubicBezTo>
                <a:cubicBezTo>
                  <a:pt x="9368174" y="1569844"/>
                  <a:pt x="9361527" y="1561538"/>
                  <a:pt x="9363191" y="1553233"/>
                </a:cubicBezTo>
                <a:cubicBezTo>
                  <a:pt x="9364852" y="1544928"/>
                  <a:pt x="9374264" y="1539391"/>
                  <a:pt x="9383677" y="1540499"/>
                </a:cubicBezTo>
                <a:close/>
                <a:moveTo>
                  <a:pt x="2399473" y="1540499"/>
                </a:moveTo>
                <a:cubicBezTo>
                  <a:pt x="2409440" y="1542160"/>
                  <a:pt x="2416084" y="1550465"/>
                  <a:pt x="2414422" y="1559324"/>
                </a:cubicBezTo>
                <a:cubicBezTo>
                  <a:pt x="2412761" y="1568183"/>
                  <a:pt x="2403903" y="1573720"/>
                  <a:pt x="2393937" y="1572059"/>
                </a:cubicBezTo>
                <a:cubicBezTo>
                  <a:pt x="2383971" y="1570398"/>
                  <a:pt x="2377327" y="1562093"/>
                  <a:pt x="2378988" y="1553234"/>
                </a:cubicBezTo>
                <a:cubicBezTo>
                  <a:pt x="2380649" y="1544929"/>
                  <a:pt x="2390061" y="1538838"/>
                  <a:pt x="2399473" y="1540499"/>
                </a:cubicBezTo>
                <a:close/>
                <a:moveTo>
                  <a:pt x="320636" y="1539626"/>
                </a:moveTo>
                <a:cubicBezTo>
                  <a:pt x="330600" y="1541221"/>
                  <a:pt x="337540" y="1549613"/>
                  <a:pt x="336138" y="1558369"/>
                </a:cubicBezTo>
                <a:cubicBezTo>
                  <a:pt x="334736" y="1567125"/>
                  <a:pt x="325523" y="1572930"/>
                  <a:pt x="315559" y="1571335"/>
                </a:cubicBezTo>
                <a:cubicBezTo>
                  <a:pt x="305595" y="1569739"/>
                  <a:pt x="298655" y="1561347"/>
                  <a:pt x="300056" y="1552592"/>
                </a:cubicBezTo>
                <a:cubicBezTo>
                  <a:pt x="301459" y="1543835"/>
                  <a:pt x="310672" y="1538030"/>
                  <a:pt x="320636" y="1539626"/>
                </a:cubicBezTo>
                <a:close/>
                <a:moveTo>
                  <a:pt x="11766302" y="1538284"/>
                </a:moveTo>
                <a:cubicBezTo>
                  <a:pt x="11776821" y="1539945"/>
                  <a:pt x="11784019" y="1548804"/>
                  <a:pt x="11782358" y="1558216"/>
                </a:cubicBezTo>
                <a:cubicBezTo>
                  <a:pt x="11780696" y="1567629"/>
                  <a:pt x="11771284" y="1573719"/>
                  <a:pt x="11760765" y="1572058"/>
                </a:cubicBezTo>
                <a:cubicBezTo>
                  <a:pt x="11750244" y="1570397"/>
                  <a:pt x="11743046" y="1561538"/>
                  <a:pt x="11744707" y="1552126"/>
                </a:cubicBezTo>
                <a:cubicBezTo>
                  <a:pt x="11746369" y="1542713"/>
                  <a:pt x="11755781" y="1536623"/>
                  <a:pt x="11766302" y="1538284"/>
                </a:cubicBezTo>
                <a:close/>
                <a:moveTo>
                  <a:pt x="15170859" y="1537730"/>
                </a:moveTo>
                <a:cubicBezTo>
                  <a:pt x="15180825" y="1539391"/>
                  <a:pt x="15187469" y="1547697"/>
                  <a:pt x="15186362" y="1556555"/>
                </a:cubicBezTo>
                <a:cubicBezTo>
                  <a:pt x="15184701" y="1565414"/>
                  <a:pt x="15175842" y="1570951"/>
                  <a:pt x="15165876" y="1569844"/>
                </a:cubicBezTo>
                <a:cubicBezTo>
                  <a:pt x="15155910" y="1568183"/>
                  <a:pt x="15149266" y="1559878"/>
                  <a:pt x="15150373" y="1551019"/>
                </a:cubicBezTo>
                <a:cubicBezTo>
                  <a:pt x="15152035" y="1542160"/>
                  <a:pt x="15161447" y="1536069"/>
                  <a:pt x="15170859" y="1537730"/>
                </a:cubicBezTo>
                <a:close/>
                <a:moveTo>
                  <a:pt x="2909304" y="1537176"/>
                </a:moveTo>
                <a:cubicBezTo>
                  <a:pt x="2919270" y="1538837"/>
                  <a:pt x="2926468" y="1547696"/>
                  <a:pt x="2925361" y="1556555"/>
                </a:cubicBezTo>
                <a:lnTo>
                  <a:pt x="2919027" y="1565612"/>
                </a:lnTo>
                <a:lnTo>
                  <a:pt x="2921446" y="1574273"/>
                </a:lnTo>
                <a:cubicBezTo>
                  <a:pt x="2920616" y="1578979"/>
                  <a:pt x="2917848" y="1582855"/>
                  <a:pt x="2913972" y="1585347"/>
                </a:cubicBezTo>
                <a:lnTo>
                  <a:pt x="2913137" y="1585510"/>
                </a:lnTo>
                <a:lnTo>
                  <a:pt x="2913588" y="1585761"/>
                </a:lnTo>
                <a:cubicBezTo>
                  <a:pt x="2916563" y="1589360"/>
                  <a:pt x="2918087" y="1593928"/>
                  <a:pt x="2917533" y="1598634"/>
                </a:cubicBezTo>
                <a:cubicBezTo>
                  <a:pt x="2915872" y="1608047"/>
                  <a:pt x="2906460" y="1614137"/>
                  <a:pt x="2895941" y="1612476"/>
                </a:cubicBezTo>
                <a:cubicBezTo>
                  <a:pt x="2885421" y="1610815"/>
                  <a:pt x="2878223" y="1601956"/>
                  <a:pt x="2879330" y="1592544"/>
                </a:cubicBezTo>
                <a:cubicBezTo>
                  <a:pt x="2879884" y="1587838"/>
                  <a:pt x="2882652" y="1583823"/>
                  <a:pt x="2886597" y="1581263"/>
                </a:cubicBezTo>
                <a:lnTo>
                  <a:pt x="2887284" y="1581140"/>
                </a:lnTo>
                <a:lnTo>
                  <a:pt x="2887258" y="1581125"/>
                </a:lnTo>
                <a:cubicBezTo>
                  <a:pt x="2884351" y="1577595"/>
                  <a:pt x="2882967" y="1573166"/>
                  <a:pt x="2883798" y="1568737"/>
                </a:cubicBezTo>
                <a:lnTo>
                  <a:pt x="2890816" y="1558619"/>
                </a:lnTo>
                <a:lnTo>
                  <a:pt x="2888265" y="1550465"/>
                </a:lnTo>
                <a:cubicBezTo>
                  <a:pt x="2889926" y="1541606"/>
                  <a:pt x="2899339" y="1535515"/>
                  <a:pt x="2909304" y="1537176"/>
                </a:cubicBezTo>
                <a:close/>
                <a:moveTo>
                  <a:pt x="11581927" y="1536623"/>
                </a:moveTo>
                <a:cubicBezTo>
                  <a:pt x="11592447" y="1538284"/>
                  <a:pt x="11599645" y="1547142"/>
                  <a:pt x="11597983" y="1556555"/>
                </a:cubicBezTo>
                <a:cubicBezTo>
                  <a:pt x="11596322" y="1565967"/>
                  <a:pt x="11586910" y="1572058"/>
                  <a:pt x="11576391" y="1570397"/>
                </a:cubicBezTo>
                <a:cubicBezTo>
                  <a:pt x="11565870" y="1568736"/>
                  <a:pt x="11558673" y="1559877"/>
                  <a:pt x="11560333" y="1550465"/>
                </a:cubicBezTo>
                <a:cubicBezTo>
                  <a:pt x="11561994" y="1541052"/>
                  <a:pt x="11571407" y="1534962"/>
                  <a:pt x="11581927" y="1536623"/>
                </a:cubicBezTo>
                <a:close/>
                <a:moveTo>
                  <a:pt x="13369749" y="1536070"/>
                </a:moveTo>
                <a:cubicBezTo>
                  <a:pt x="13379161" y="1537731"/>
                  <a:pt x="13385806" y="1545482"/>
                  <a:pt x="13384145" y="1553787"/>
                </a:cubicBezTo>
                <a:cubicBezTo>
                  <a:pt x="13383038" y="1562093"/>
                  <a:pt x="13374178" y="1567629"/>
                  <a:pt x="13364766" y="1565968"/>
                </a:cubicBezTo>
                <a:cubicBezTo>
                  <a:pt x="13355354" y="1564307"/>
                  <a:pt x="13348709" y="1556556"/>
                  <a:pt x="13350370" y="1548251"/>
                </a:cubicBezTo>
                <a:cubicBezTo>
                  <a:pt x="13352031" y="1539945"/>
                  <a:pt x="13360336" y="1534409"/>
                  <a:pt x="13369749" y="1536070"/>
                </a:cubicBezTo>
                <a:close/>
                <a:moveTo>
                  <a:pt x="2570551" y="1536070"/>
                </a:moveTo>
                <a:cubicBezTo>
                  <a:pt x="2580518" y="1537731"/>
                  <a:pt x="2587161" y="1546036"/>
                  <a:pt x="2585500" y="1554895"/>
                </a:cubicBezTo>
                <a:cubicBezTo>
                  <a:pt x="2583840" y="1563754"/>
                  <a:pt x="2574980" y="1569290"/>
                  <a:pt x="2565015" y="1567629"/>
                </a:cubicBezTo>
                <a:cubicBezTo>
                  <a:pt x="2555048" y="1565968"/>
                  <a:pt x="2548405" y="1557663"/>
                  <a:pt x="2550066" y="1548804"/>
                </a:cubicBezTo>
                <a:cubicBezTo>
                  <a:pt x="2551727" y="1539946"/>
                  <a:pt x="2561139" y="1534409"/>
                  <a:pt x="2570551" y="1536070"/>
                </a:cubicBezTo>
                <a:close/>
                <a:moveTo>
                  <a:pt x="11397553" y="1536069"/>
                </a:moveTo>
                <a:cubicBezTo>
                  <a:pt x="11408073" y="1537731"/>
                  <a:pt x="11415271" y="1546589"/>
                  <a:pt x="11413609" y="1555448"/>
                </a:cubicBezTo>
                <a:cubicBezTo>
                  <a:pt x="11411949" y="1564861"/>
                  <a:pt x="11402536" y="1570951"/>
                  <a:pt x="11392017" y="1569290"/>
                </a:cubicBezTo>
                <a:cubicBezTo>
                  <a:pt x="11381497" y="1567629"/>
                  <a:pt x="11374299" y="1558770"/>
                  <a:pt x="11375960" y="1549358"/>
                </a:cubicBezTo>
                <a:cubicBezTo>
                  <a:pt x="11377620" y="1540499"/>
                  <a:pt x="11387034" y="1534408"/>
                  <a:pt x="11397553" y="1536069"/>
                </a:cubicBezTo>
                <a:close/>
                <a:moveTo>
                  <a:pt x="5597763" y="1536069"/>
                </a:moveTo>
                <a:cubicBezTo>
                  <a:pt x="5608841" y="1537730"/>
                  <a:pt x="5616589" y="1547143"/>
                  <a:pt x="5614924" y="1557109"/>
                </a:cubicBezTo>
                <a:cubicBezTo>
                  <a:pt x="5613265" y="1567075"/>
                  <a:pt x="5603302" y="1573165"/>
                  <a:pt x="5592225" y="1571504"/>
                </a:cubicBezTo>
                <a:cubicBezTo>
                  <a:pt x="5581150" y="1569843"/>
                  <a:pt x="5573403" y="1560431"/>
                  <a:pt x="5575056" y="1550465"/>
                </a:cubicBezTo>
                <a:cubicBezTo>
                  <a:pt x="5576175" y="1541052"/>
                  <a:pt x="5586686" y="1534408"/>
                  <a:pt x="5597763" y="1536069"/>
                </a:cubicBezTo>
                <a:close/>
                <a:moveTo>
                  <a:pt x="22072990" y="1535516"/>
                </a:moveTo>
                <a:cubicBezTo>
                  <a:pt x="22082956" y="1537177"/>
                  <a:pt x="22089602" y="1545482"/>
                  <a:pt x="22087940" y="1553787"/>
                </a:cubicBezTo>
                <a:cubicBezTo>
                  <a:pt x="22086834" y="1562646"/>
                  <a:pt x="22077420" y="1568183"/>
                  <a:pt x="22068006" y="1566522"/>
                </a:cubicBezTo>
                <a:cubicBezTo>
                  <a:pt x="22058042" y="1564861"/>
                  <a:pt x="22051398" y="1556556"/>
                  <a:pt x="22053058" y="1548250"/>
                </a:cubicBezTo>
                <a:cubicBezTo>
                  <a:pt x="22054166" y="1539392"/>
                  <a:pt x="22063026" y="1533855"/>
                  <a:pt x="22072990" y="1535516"/>
                </a:cubicBezTo>
                <a:close/>
                <a:moveTo>
                  <a:pt x="13031330" y="1534760"/>
                </a:moveTo>
                <a:cubicBezTo>
                  <a:pt x="13040689" y="1536259"/>
                  <a:pt x="13047219" y="1544081"/>
                  <a:pt x="13045913" y="1552234"/>
                </a:cubicBezTo>
                <a:cubicBezTo>
                  <a:pt x="13044608" y="1560387"/>
                  <a:pt x="13035963" y="1565780"/>
                  <a:pt x="13026603" y="1564281"/>
                </a:cubicBezTo>
                <a:cubicBezTo>
                  <a:pt x="13017243" y="1562782"/>
                  <a:pt x="13010713" y="1554960"/>
                  <a:pt x="13012018" y="1546806"/>
                </a:cubicBezTo>
                <a:cubicBezTo>
                  <a:pt x="13013323" y="1538654"/>
                  <a:pt x="13021970" y="1533261"/>
                  <a:pt x="13031330" y="1534760"/>
                </a:cubicBezTo>
                <a:close/>
                <a:moveTo>
                  <a:pt x="15527426" y="1534408"/>
                </a:moveTo>
                <a:cubicBezTo>
                  <a:pt x="15537392" y="1536069"/>
                  <a:pt x="15544036" y="1544375"/>
                  <a:pt x="15542929" y="1553233"/>
                </a:cubicBezTo>
                <a:cubicBezTo>
                  <a:pt x="15541268" y="1562092"/>
                  <a:pt x="15532410" y="1567629"/>
                  <a:pt x="15522443" y="1566522"/>
                </a:cubicBezTo>
                <a:cubicBezTo>
                  <a:pt x="15512477" y="1564861"/>
                  <a:pt x="15505833" y="1556555"/>
                  <a:pt x="15506940" y="1547697"/>
                </a:cubicBezTo>
                <a:cubicBezTo>
                  <a:pt x="15508602" y="1538838"/>
                  <a:pt x="15517461" y="1533301"/>
                  <a:pt x="15527426" y="1534408"/>
                </a:cubicBezTo>
                <a:close/>
                <a:moveTo>
                  <a:pt x="3828850" y="1534408"/>
                </a:moveTo>
                <a:cubicBezTo>
                  <a:pt x="3839369" y="1536069"/>
                  <a:pt x="3846567" y="1544928"/>
                  <a:pt x="3845459" y="1554340"/>
                </a:cubicBezTo>
                <a:cubicBezTo>
                  <a:pt x="3843798" y="1563753"/>
                  <a:pt x="3834387" y="1569843"/>
                  <a:pt x="3823867" y="1568182"/>
                </a:cubicBezTo>
                <a:cubicBezTo>
                  <a:pt x="3813347" y="1566521"/>
                  <a:pt x="3806150" y="1557662"/>
                  <a:pt x="3807257" y="1548250"/>
                </a:cubicBezTo>
                <a:cubicBezTo>
                  <a:pt x="3808365" y="1538837"/>
                  <a:pt x="3817776" y="1532193"/>
                  <a:pt x="3828850" y="1534408"/>
                </a:cubicBezTo>
                <a:close/>
                <a:moveTo>
                  <a:pt x="5044243" y="1533854"/>
                </a:moveTo>
                <a:cubicBezTo>
                  <a:pt x="5054185" y="1535515"/>
                  <a:pt x="5061398" y="1544374"/>
                  <a:pt x="5060290" y="1553233"/>
                </a:cubicBezTo>
                <a:cubicBezTo>
                  <a:pt x="5058623" y="1562092"/>
                  <a:pt x="5049209" y="1568182"/>
                  <a:pt x="5039256" y="1566521"/>
                </a:cubicBezTo>
                <a:cubicBezTo>
                  <a:pt x="5029291" y="1564860"/>
                  <a:pt x="5022105" y="1556001"/>
                  <a:pt x="5023213" y="1547143"/>
                </a:cubicBezTo>
                <a:cubicBezTo>
                  <a:pt x="5024868" y="1538284"/>
                  <a:pt x="5034270" y="1532193"/>
                  <a:pt x="5044243" y="1533854"/>
                </a:cubicBezTo>
                <a:close/>
                <a:moveTo>
                  <a:pt x="19038290" y="1532748"/>
                </a:moveTo>
                <a:cubicBezTo>
                  <a:pt x="19047702" y="1534409"/>
                  <a:pt x="19054346" y="1542160"/>
                  <a:pt x="19052686" y="1550465"/>
                </a:cubicBezTo>
                <a:cubicBezTo>
                  <a:pt x="19051026" y="1558771"/>
                  <a:pt x="19042718" y="1564307"/>
                  <a:pt x="19033306" y="1562646"/>
                </a:cubicBezTo>
                <a:cubicBezTo>
                  <a:pt x="19023894" y="1560985"/>
                  <a:pt x="19017250" y="1553234"/>
                  <a:pt x="19018910" y="1544929"/>
                </a:cubicBezTo>
                <a:cubicBezTo>
                  <a:pt x="19020572" y="1536623"/>
                  <a:pt x="19028878" y="1531087"/>
                  <a:pt x="19038290" y="1532748"/>
                </a:cubicBezTo>
                <a:close/>
                <a:moveTo>
                  <a:pt x="5506347" y="1532747"/>
                </a:moveTo>
                <a:cubicBezTo>
                  <a:pt x="5517967" y="1534409"/>
                  <a:pt x="5525717" y="1544375"/>
                  <a:pt x="5524060" y="1554341"/>
                </a:cubicBezTo>
                <a:cubicBezTo>
                  <a:pt x="5522394" y="1564307"/>
                  <a:pt x="5511884" y="1571505"/>
                  <a:pt x="5500252" y="1569290"/>
                </a:cubicBezTo>
                <a:cubicBezTo>
                  <a:pt x="5488624" y="1567629"/>
                  <a:pt x="5480874" y="1557663"/>
                  <a:pt x="5482536" y="1547697"/>
                </a:cubicBezTo>
                <a:cubicBezTo>
                  <a:pt x="5484197" y="1537731"/>
                  <a:pt x="5495271" y="1530533"/>
                  <a:pt x="5506347" y="1532747"/>
                </a:cubicBezTo>
                <a:close/>
                <a:moveTo>
                  <a:pt x="12530375" y="1532194"/>
                </a:moveTo>
                <a:cubicBezTo>
                  <a:pt x="12539788" y="1533855"/>
                  <a:pt x="12546431" y="1541606"/>
                  <a:pt x="12545324" y="1550465"/>
                </a:cubicBezTo>
                <a:cubicBezTo>
                  <a:pt x="12544217" y="1558770"/>
                  <a:pt x="12535358" y="1564307"/>
                  <a:pt x="12525391" y="1563200"/>
                </a:cubicBezTo>
                <a:cubicBezTo>
                  <a:pt x="12515979" y="1561539"/>
                  <a:pt x="12509335" y="1553787"/>
                  <a:pt x="12510442" y="1544928"/>
                </a:cubicBezTo>
                <a:cubicBezTo>
                  <a:pt x="12512104" y="1536623"/>
                  <a:pt x="12520962" y="1531086"/>
                  <a:pt x="12530375" y="1532194"/>
                </a:cubicBezTo>
                <a:close/>
                <a:moveTo>
                  <a:pt x="18758129" y="1532193"/>
                </a:moveTo>
                <a:cubicBezTo>
                  <a:pt x="18768095" y="1533854"/>
                  <a:pt x="18775293" y="1542160"/>
                  <a:pt x="18773632" y="1551018"/>
                </a:cubicBezTo>
                <a:cubicBezTo>
                  <a:pt x="18771971" y="1559877"/>
                  <a:pt x="18763113" y="1565968"/>
                  <a:pt x="18753146" y="1564307"/>
                </a:cubicBezTo>
                <a:cubicBezTo>
                  <a:pt x="18743180" y="1562646"/>
                  <a:pt x="18735982" y="1554341"/>
                  <a:pt x="18737643" y="1545482"/>
                </a:cubicBezTo>
                <a:cubicBezTo>
                  <a:pt x="18739304" y="1536623"/>
                  <a:pt x="18748164" y="1530532"/>
                  <a:pt x="18758129" y="1532193"/>
                </a:cubicBezTo>
                <a:close/>
                <a:moveTo>
                  <a:pt x="19377140" y="1531640"/>
                </a:moveTo>
                <a:cubicBezTo>
                  <a:pt x="19386552" y="1533301"/>
                  <a:pt x="19393198" y="1541052"/>
                  <a:pt x="19391536" y="1549357"/>
                </a:cubicBezTo>
                <a:cubicBezTo>
                  <a:pt x="19390430" y="1557662"/>
                  <a:pt x="19381570" y="1563199"/>
                  <a:pt x="19372158" y="1561538"/>
                </a:cubicBezTo>
                <a:cubicBezTo>
                  <a:pt x="19362746" y="1559877"/>
                  <a:pt x="19356100" y="1552126"/>
                  <a:pt x="19357762" y="1543820"/>
                </a:cubicBezTo>
                <a:cubicBezTo>
                  <a:pt x="19359422" y="1535515"/>
                  <a:pt x="19367726" y="1529979"/>
                  <a:pt x="19377140" y="1531640"/>
                </a:cubicBezTo>
                <a:close/>
                <a:moveTo>
                  <a:pt x="11214322" y="1531543"/>
                </a:moveTo>
                <a:cubicBezTo>
                  <a:pt x="11224588" y="1533186"/>
                  <a:pt x="11231735" y="1541860"/>
                  <a:pt x="11230286" y="1550918"/>
                </a:cubicBezTo>
                <a:cubicBezTo>
                  <a:pt x="11228837" y="1559976"/>
                  <a:pt x="11219339" y="1565988"/>
                  <a:pt x="11209073" y="1564345"/>
                </a:cubicBezTo>
                <a:cubicBezTo>
                  <a:pt x="11198808" y="1562702"/>
                  <a:pt x="11191661" y="1554027"/>
                  <a:pt x="11193110" y="1544969"/>
                </a:cubicBezTo>
                <a:cubicBezTo>
                  <a:pt x="11194559" y="1535911"/>
                  <a:pt x="11204056" y="1529901"/>
                  <a:pt x="11214322" y="1531543"/>
                </a:cubicBezTo>
                <a:close/>
                <a:moveTo>
                  <a:pt x="12867564" y="1529425"/>
                </a:moveTo>
                <a:cubicBezTo>
                  <a:pt x="12876977" y="1531086"/>
                  <a:pt x="12883067" y="1538838"/>
                  <a:pt x="12881960" y="1547143"/>
                </a:cubicBezTo>
                <a:cubicBezTo>
                  <a:pt x="12880852" y="1555448"/>
                  <a:pt x="12871994" y="1560985"/>
                  <a:pt x="12863135" y="1559324"/>
                </a:cubicBezTo>
                <a:cubicBezTo>
                  <a:pt x="12853722" y="1557663"/>
                  <a:pt x="12847631" y="1549911"/>
                  <a:pt x="12848740" y="1541606"/>
                </a:cubicBezTo>
                <a:cubicBezTo>
                  <a:pt x="12849847" y="1533301"/>
                  <a:pt x="12858152" y="1528318"/>
                  <a:pt x="12867564" y="1529425"/>
                </a:cubicBezTo>
                <a:close/>
                <a:moveTo>
                  <a:pt x="10296649" y="1528872"/>
                </a:moveTo>
                <a:cubicBezTo>
                  <a:pt x="10307170" y="1530533"/>
                  <a:pt x="10314367" y="1539392"/>
                  <a:pt x="10312707" y="1548250"/>
                </a:cubicBezTo>
                <a:cubicBezTo>
                  <a:pt x="10311046" y="1557663"/>
                  <a:pt x="10301633" y="1563753"/>
                  <a:pt x="10291112" y="1562092"/>
                </a:cubicBezTo>
                <a:cubicBezTo>
                  <a:pt x="10280589" y="1560431"/>
                  <a:pt x="10273393" y="1551572"/>
                  <a:pt x="10275052" y="1542714"/>
                </a:cubicBezTo>
                <a:cubicBezTo>
                  <a:pt x="10276714" y="1533301"/>
                  <a:pt x="10286128" y="1527211"/>
                  <a:pt x="10296649" y="1528872"/>
                </a:cubicBezTo>
                <a:close/>
                <a:moveTo>
                  <a:pt x="6386071" y="1528871"/>
                </a:moveTo>
                <a:cubicBezTo>
                  <a:pt x="6397701" y="1530532"/>
                  <a:pt x="6406010" y="1540499"/>
                  <a:pt x="6404345" y="1551018"/>
                </a:cubicBezTo>
                <a:cubicBezTo>
                  <a:pt x="6402687" y="1561538"/>
                  <a:pt x="6391609" y="1568182"/>
                  <a:pt x="6379981" y="1566521"/>
                </a:cubicBezTo>
                <a:cubicBezTo>
                  <a:pt x="6368355" y="1564860"/>
                  <a:pt x="6360048" y="1554894"/>
                  <a:pt x="6361705" y="1544374"/>
                </a:cubicBezTo>
                <a:cubicBezTo>
                  <a:pt x="6363373" y="1533854"/>
                  <a:pt x="6374436" y="1526657"/>
                  <a:pt x="6386071" y="1528871"/>
                </a:cubicBezTo>
                <a:close/>
                <a:moveTo>
                  <a:pt x="16122629" y="1528318"/>
                </a:moveTo>
                <a:cubicBezTo>
                  <a:pt x="16132595" y="1529979"/>
                  <a:pt x="16139793" y="1538284"/>
                  <a:pt x="16138132" y="1547696"/>
                </a:cubicBezTo>
                <a:cubicBezTo>
                  <a:pt x="16136470" y="1556555"/>
                  <a:pt x="16127058" y="1562646"/>
                  <a:pt x="16117092" y="1560985"/>
                </a:cubicBezTo>
                <a:cubicBezTo>
                  <a:pt x="16107127" y="1559324"/>
                  <a:pt x="16099929" y="1551019"/>
                  <a:pt x="16101590" y="1541606"/>
                </a:cubicBezTo>
                <a:cubicBezTo>
                  <a:pt x="16102697" y="1532194"/>
                  <a:pt x="16112109" y="1526657"/>
                  <a:pt x="16122629" y="1528318"/>
                </a:cubicBezTo>
                <a:close/>
                <a:moveTo>
                  <a:pt x="1149245" y="1527764"/>
                </a:moveTo>
                <a:cubicBezTo>
                  <a:pt x="1159210" y="1529426"/>
                  <a:pt x="1166408" y="1537731"/>
                  <a:pt x="1164746" y="1547143"/>
                </a:cubicBezTo>
                <a:cubicBezTo>
                  <a:pt x="1163085" y="1556002"/>
                  <a:pt x="1153673" y="1562092"/>
                  <a:pt x="1143708" y="1560431"/>
                </a:cubicBezTo>
                <a:cubicBezTo>
                  <a:pt x="1133742" y="1558770"/>
                  <a:pt x="1126545" y="1550465"/>
                  <a:pt x="1128205" y="1541053"/>
                </a:cubicBezTo>
                <a:cubicBezTo>
                  <a:pt x="1129866" y="1532194"/>
                  <a:pt x="1139278" y="1526103"/>
                  <a:pt x="1149245" y="1527764"/>
                </a:cubicBezTo>
                <a:close/>
                <a:moveTo>
                  <a:pt x="19955730" y="1526657"/>
                </a:moveTo>
                <a:cubicBezTo>
                  <a:pt x="19965698" y="1528318"/>
                  <a:pt x="19972342" y="1536623"/>
                  <a:pt x="19970680" y="1544928"/>
                </a:cubicBezTo>
                <a:cubicBezTo>
                  <a:pt x="19969574" y="1553787"/>
                  <a:pt x="19960162" y="1559324"/>
                  <a:pt x="19950748" y="1557663"/>
                </a:cubicBezTo>
                <a:cubicBezTo>
                  <a:pt x="19940782" y="1556002"/>
                  <a:pt x="19934138" y="1547696"/>
                  <a:pt x="19935798" y="1539391"/>
                </a:cubicBezTo>
                <a:cubicBezTo>
                  <a:pt x="19936906" y="1531086"/>
                  <a:pt x="19945766" y="1525549"/>
                  <a:pt x="19955730" y="1526657"/>
                </a:cubicBezTo>
                <a:close/>
                <a:moveTo>
                  <a:pt x="20393136" y="1524995"/>
                </a:moveTo>
                <a:cubicBezTo>
                  <a:pt x="20403102" y="1526657"/>
                  <a:pt x="20410300" y="1534962"/>
                  <a:pt x="20408638" y="1543820"/>
                </a:cubicBezTo>
                <a:cubicBezTo>
                  <a:pt x="20406978" y="1552679"/>
                  <a:pt x="20398120" y="1558770"/>
                  <a:pt x="20388154" y="1557109"/>
                </a:cubicBezTo>
                <a:cubicBezTo>
                  <a:pt x="20378186" y="1555448"/>
                  <a:pt x="20370990" y="1547142"/>
                  <a:pt x="20372650" y="1538284"/>
                </a:cubicBezTo>
                <a:cubicBezTo>
                  <a:pt x="20373758" y="1529425"/>
                  <a:pt x="20383170" y="1523334"/>
                  <a:pt x="20393136" y="1524995"/>
                </a:cubicBezTo>
                <a:close/>
                <a:moveTo>
                  <a:pt x="1699618" y="1524995"/>
                </a:moveTo>
                <a:cubicBezTo>
                  <a:pt x="1709584" y="1526657"/>
                  <a:pt x="1716228" y="1534962"/>
                  <a:pt x="1715120" y="1543820"/>
                </a:cubicBezTo>
                <a:cubicBezTo>
                  <a:pt x="1713459" y="1552679"/>
                  <a:pt x="1704600" y="1558770"/>
                  <a:pt x="1694634" y="1557109"/>
                </a:cubicBezTo>
                <a:cubicBezTo>
                  <a:pt x="1684669" y="1555448"/>
                  <a:pt x="1678025" y="1547142"/>
                  <a:pt x="1679132" y="1538284"/>
                </a:cubicBezTo>
                <a:cubicBezTo>
                  <a:pt x="1680793" y="1529425"/>
                  <a:pt x="1689652" y="1523888"/>
                  <a:pt x="1699618" y="1524995"/>
                </a:cubicBezTo>
                <a:close/>
                <a:moveTo>
                  <a:pt x="14995896" y="1523334"/>
                </a:moveTo>
                <a:cubicBezTo>
                  <a:pt x="15005862" y="1524995"/>
                  <a:pt x="15012506" y="1533301"/>
                  <a:pt x="15011399" y="1542159"/>
                </a:cubicBezTo>
                <a:cubicBezTo>
                  <a:pt x="15009738" y="1551018"/>
                  <a:pt x="15000880" y="1556555"/>
                  <a:pt x="14990913" y="1555448"/>
                </a:cubicBezTo>
                <a:cubicBezTo>
                  <a:pt x="14980947" y="1553787"/>
                  <a:pt x="14974303" y="1545482"/>
                  <a:pt x="14975410" y="1536623"/>
                </a:cubicBezTo>
                <a:cubicBezTo>
                  <a:pt x="14976517" y="1527764"/>
                  <a:pt x="14985931" y="1521673"/>
                  <a:pt x="14995896" y="1523334"/>
                </a:cubicBezTo>
                <a:close/>
                <a:moveTo>
                  <a:pt x="11031573" y="1521120"/>
                </a:moveTo>
                <a:cubicBezTo>
                  <a:pt x="11042093" y="1522781"/>
                  <a:pt x="11049290" y="1531640"/>
                  <a:pt x="11047630" y="1540498"/>
                </a:cubicBezTo>
                <a:cubicBezTo>
                  <a:pt x="11045968" y="1549357"/>
                  <a:pt x="11036556" y="1556001"/>
                  <a:pt x="11026036" y="1554340"/>
                </a:cubicBezTo>
                <a:cubicBezTo>
                  <a:pt x="11015516" y="1552679"/>
                  <a:pt x="11008318" y="1543820"/>
                  <a:pt x="11009979" y="1534962"/>
                </a:cubicBezTo>
                <a:cubicBezTo>
                  <a:pt x="11011641" y="1525549"/>
                  <a:pt x="11021053" y="1519459"/>
                  <a:pt x="11031573" y="1521120"/>
                </a:cubicBezTo>
                <a:close/>
                <a:moveTo>
                  <a:pt x="6181220" y="1520567"/>
                </a:moveTo>
                <a:cubicBezTo>
                  <a:pt x="6192845" y="1522228"/>
                  <a:pt x="6201151" y="1532194"/>
                  <a:pt x="6199489" y="1542714"/>
                </a:cubicBezTo>
                <a:cubicBezTo>
                  <a:pt x="6197828" y="1553234"/>
                  <a:pt x="6186756" y="1559878"/>
                  <a:pt x="6175129" y="1558217"/>
                </a:cubicBezTo>
                <a:cubicBezTo>
                  <a:pt x="6163505" y="1556556"/>
                  <a:pt x="6155196" y="1546589"/>
                  <a:pt x="6156859" y="1536070"/>
                </a:cubicBezTo>
                <a:cubicBezTo>
                  <a:pt x="6158521" y="1525550"/>
                  <a:pt x="6169041" y="1518906"/>
                  <a:pt x="6181220" y="1520567"/>
                </a:cubicBezTo>
                <a:close/>
                <a:moveTo>
                  <a:pt x="13198109" y="1520013"/>
                </a:moveTo>
                <a:cubicBezTo>
                  <a:pt x="13207521" y="1521674"/>
                  <a:pt x="13213612" y="1529425"/>
                  <a:pt x="13212505" y="1537730"/>
                </a:cubicBezTo>
                <a:cubicBezTo>
                  <a:pt x="13211398" y="1546036"/>
                  <a:pt x="13202539" y="1551572"/>
                  <a:pt x="13193679" y="1549911"/>
                </a:cubicBezTo>
                <a:cubicBezTo>
                  <a:pt x="13184267" y="1548250"/>
                  <a:pt x="13178177" y="1540499"/>
                  <a:pt x="13179285" y="1532194"/>
                </a:cubicBezTo>
                <a:cubicBezTo>
                  <a:pt x="13180392" y="1523888"/>
                  <a:pt x="13188697" y="1518352"/>
                  <a:pt x="13198109" y="1520013"/>
                </a:cubicBezTo>
                <a:close/>
                <a:moveTo>
                  <a:pt x="8098407" y="1520013"/>
                </a:moveTo>
                <a:cubicBezTo>
                  <a:pt x="8108373" y="1521674"/>
                  <a:pt x="8115015" y="1529979"/>
                  <a:pt x="8113912" y="1538838"/>
                </a:cubicBezTo>
                <a:cubicBezTo>
                  <a:pt x="8112247" y="1547697"/>
                  <a:pt x="8103390" y="1553233"/>
                  <a:pt x="8093426" y="1552126"/>
                </a:cubicBezTo>
                <a:cubicBezTo>
                  <a:pt x="8083453" y="1551019"/>
                  <a:pt x="8076817" y="1542160"/>
                  <a:pt x="8077922" y="1533301"/>
                </a:cubicBezTo>
                <a:cubicBezTo>
                  <a:pt x="8079580" y="1523889"/>
                  <a:pt x="8088439" y="1518352"/>
                  <a:pt x="8098407" y="1520013"/>
                </a:cubicBezTo>
                <a:close/>
                <a:moveTo>
                  <a:pt x="3094149" y="1520013"/>
                </a:moveTo>
                <a:cubicBezTo>
                  <a:pt x="3104668" y="1521674"/>
                  <a:pt x="3111867" y="1530532"/>
                  <a:pt x="3110759" y="1539945"/>
                </a:cubicBezTo>
                <a:cubicBezTo>
                  <a:pt x="3109098" y="1549357"/>
                  <a:pt x="3099686" y="1555448"/>
                  <a:pt x="3089166" y="1553787"/>
                </a:cubicBezTo>
                <a:cubicBezTo>
                  <a:pt x="3078647" y="1552126"/>
                  <a:pt x="3071449" y="1543267"/>
                  <a:pt x="3072556" y="1533855"/>
                </a:cubicBezTo>
                <a:cubicBezTo>
                  <a:pt x="3073664" y="1524442"/>
                  <a:pt x="3083629" y="1518352"/>
                  <a:pt x="3094149" y="1520013"/>
                </a:cubicBezTo>
                <a:close/>
                <a:moveTo>
                  <a:pt x="12161627" y="1520012"/>
                </a:moveTo>
                <a:cubicBezTo>
                  <a:pt x="12171593" y="1521673"/>
                  <a:pt x="12178791" y="1529979"/>
                  <a:pt x="12177130" y="1538837"/>
                </a:cubicBezTo>
                <a:cubicBezTo>
                  <a:pt x="12175469" y="1547696"/>
                  <a:pt x="12166609" y="1553787"/>
                  <a:pt x="12156644" y="1552126"/>
                </a:cubicBezTo>
                <a:cubicBezTo>
                  <a:pt x="12146678" y="1550465"/>
                  <a:pt x="12139480" y="1542159"/>
                  <a:pt x="12141141" y="1533301"/>
                </a:cubicBezTo>
                <a:cubicBezTo>
                  <a:pt x="12142248" y="1524442"/>
                  <a:pt x="12151660" y="1518351"/>
                  <a:pt x="12161627" y="1520012"/>
                </a:cubicBezTo>
                <a:close/>
                <a:moveTo>
                  <a:pt x="9275192" y="1518906"/>
                </a:moveTo>
                <a:cubicBezTo>
                  <a:pt x="9284606" y="1520567"/>
                  <a:pt x="9291251" y="1528872"/>
                  <a:pt x="9290143" y="1537177"/>
                </a:cubicBezTo>
                <a:cubicBezTo>
                  <a:pt x="9289036" y="1545482"/>
                  <a:pt x="9279623" y="1551573"/>
                  <a:pt x="9270210" y="1549912"/>
                </a:cubicBezTo>
                <a:cubicBezTo>
                  <a:pt x="9260795" y="1548251"/>
                  <a:pt x="9254151" y="1539946"/>
                  <a:pt x="9255258" y="1531640"/>
                </a:cubicBezTo>
                <a:cubicBezTo>
                  <a:pt x="9256918" y="1522782"/>
                  <a:pt x="9265779" y="1517245"/>
                  <a:pt x="9275192" y="1518906"/>
                </a:cubicBezTo>
                <a:close/>
                <a:moveTo>
                  <a:pt x="2232824" y="1518352"/>
                </a:moveTo>
                <a:cubicBezTo>
                  <a:pt x="2242791" y="1520013"/>
                  <a:pt x="2249434" y="1528318"/>
                  <a:pt x="2247773" y="1536623"/>
                </a:cubicBezTo>
                <a:cubicBezTo>
                  <a:pt x="2246112" y="1545482"/>
                  <a:pt x="2237254" y="1551019"/>
                  <a:pt x="2227288" y="1549358"/>
                </a:cubicBezTo>
                <a:cubicBezTo>
                  <a:pt x="2217322" y="1547697"/>
                  <a:pt x="2210678" y="1539391"/>
                  <a:pt x="2212339" y="1531086"/>
                </a:cubicBezTo>
                <a:cubicBezTo>
                  <a:pt x="2214000" y="1522227"/>
                  <a:pt x="2223412" y="1516691"/>
                  <a:pt x="2232824" y="1518352"/>
                </a:cubicBezTo>
                <a:close/>
                <a:moveTo>
                  <a:pt x="17561080" y="1517798"/>
                </a:moveTo>
                <a:cubicBezTo>
                  <a:pt x="17572154" y="1519459"/>
                  <a:pt x="17579352" y="1528872"/>
                  <a:pt x="17578245" y="1538284"/>
                </a:cubicBezTo>
                <a:cubicBezTo>
                  <a:pt x="17576583" y="1547697"/>
                  <a:pt x="17566617" y="1554341"/>
                  <a:pt x="17555543" y="1552680"/>
                </a:cubicBezTo>
                <a:cubicBezTo>
                  <a:pt x="17544470" y="1551019"/>
                  <a:pt x="17537272" y="1541606"/>
                  <a:pt x="17538380" y="1532194"/>
                </a:cubicBezTo>
                <a:cubicBezTo>
                  <a:pt x="17540040" y="1522781"/>
                  <a:pt x="17550007" y="1516137"/>
                  <a:pt x="17561080" y="1517798"/>
                </a:cubicBezTo>
                <a:close/>
                <a:moveTo>
                  <a:pt x="13913459" y="1516691"/>
                </a:moveTo>
                <a:cubicBezTo>
                  <a:pt x="13923425" y="1518352"/>
                  <a:pt x="13930069" y="1526657"/>
                  <a:pt x="13928409" y="1534962"/>
                </a:cubicBezTo>
                <a:cubicBezTo>
                  <a:pt x="13927301" y="1543821"/>
                  <a:pt x="13917889" y="1549358"/>
                  <a:pt x="13908476" y="1547697"/>
                </a:cubicBezTo>
                <a:cubicBezTo>
                  <a:pt x="13898510" y="1546036"/>
                  <a:pt x="13891866" y="1537731"/>
                  <a:pt x="13893527" y="1529425"/>
                </a:cubicBezTo>
                <a:cubicBezTo>
                  <a:pt x="13895189" y="1520567"/>
                  <a:pt x="13904047" y="1515030"/>
                  <a:pt x="13913459" y="1516691"/>
                </a:cubicBezTo>
                <a:close/>
                <a:moveTo>
                  <a:pt x="8833901" y="1515030"/>
                </a:moveTo>
                <a:cubicBezTo>
                  <a:pt x="8843315" y="1516691"/>
                  <a:pt x="8849957" y="1524443"/>
                  <a:pt x="8848297" y="1532748"/>
                </a:cubicBezTo>
                <a:cubicBezTo>
                  <a:pt x="8847189" y="1541053"/>
                  <a:pt x="8838331" y="1546590"/>
                  <a:pt x="8828917" y="1544929"/>
                </a:cubicBezTo>
                <a:cubicBezTo>
                  <a:pt x="8819502" y="1543268"/>
                  <a:pt x="8812857" y="1535516"/>
                  <a:pt x="8814518" y="1527211"/>
                </a:cubicBezTo>
                <a:cubicBezTo>
                  <a:pt x="8816180" y="1519459"/>
                  <a:pt x="8824486" y="1513923"/>
                  <a:pt x="8833901" y="1515030"/>
                </a:cubicBezTo>
                <a:close/>
                <a:moveTo>
                  <a:pt x="7350121" y="1515030"/>
                </a:moveTo>
                <a:cubicBezTo>
                  <a:pt x="7361182" y="1516691"/>
                  <a:pt x="7368931" y="1526103"/>
                  <a:pt x="7367271" y="1536069"/>
                </a:cubicBezTo>
                <a:cubicBezTo>
                  <a:pt x="7365607" y="1546036"/>
                  <a:pt x="7355658" y="1552680"/>
                  <a:pt x="7344585" y="1550465"/>
                </a:cubicBezTo>
                <a:cubicBezTo>
                  <a:pt x="7333545" y="1548804"/>
                  <a:pt x="7325804" y="1539391"/>
                  <a:pt x="7327429" y="1529425"/>
                </a:cubicBezTo>
                <a:cubicBezTo>
                  <a:pt x="7329118" y="1519459"/>
                  <a:pt x="7339081" y="1512815"/>
                  <a:pt x="7350121" y="1515030"/>
                </a:cubicBezTo>
                <a:close/>
                <a:moveTo>
                  <a:pt x="6924827" y="1515029"/>
                </a:moveTo>
                <a:cubicBezTo>
                  <a:pt x="6936460" y="1516690"/>
                  <a:pt x="6944202" y="1526657"/>
                  <a:pt x="6942537" y="1536623"/>
                </a:cubicBezTo>
                <a:cubicBezTo>
                  <a:pt x="6940887" y="1546589"/>
                  <a:pt x="6930372" y="1553787"/>
                  <a:pt x="6918721" y="1551572"/>
                </a:cubicBezTo>
                <a:cubicBezTo>
                  <a:pt x="6907084" y="1549911"/>
                  <a:pt x="6899326" y="1539945"/>
                  <a:pt x="6900990" y="1529979"/>
                </a:cubicBezTo>
                <a:cubicBezTo>
                  <a:pt x="6902655" y="1520012"/>
                  <a:pt x="6913183" y="1513368"/>
                  <a:pt x="6924827" y="1515029"/>
                </a:cubicBezTo>
                <a:close/>
                <a:moveTo>
                  <a:pt x="18685043" y="1514476"/>
                </a:moveTo>
                <a:cubicBezTo>
                  <a:pt x="18695010" y="1516137"/>
                  <a:pt x="18702208" y="1524996"/>
                  <a:pt x="18701101" y="1533855"/>
                </a:cubicBezTo>
                <a:cubicBezTo>
                  <a:pt x="18699439" y="1542714"/>
                  <a:pt x="18690027" y="1548804"/>
                  <a:pt x="18680061" y="1547143"/>
                </a:cubicBezTo>
                <a:cubicBezTo>
                  <a:pt x="18670094" y="1545482"/>
                  <a:pt x="18662896" y="1536623"/>
                  <a:pt x="18664003" y="1527765"/>
                </a:cubicBezTo>
                <a:cubicBezTo>
                  <a:pt x="18665112" y="1518906"/>
                  <a:pt x="18675077" y="1512815"/>
                  <a:pt x="18685043" y="1514476"/>
                </a:cubicBezTo>
                <a:close/>
                <a:moveTo>
                  <a:pt x="9680437" y="1513369"/>
                </a:moveTo>
                <a:cubicBezTo>
                  <a:pt x="9690405" y="1515030"/>
                  <a:pt x="9697603" y="1523335"/>
                  <a:pt x="9695943" y="1532194"/>
                </a:cubicBezTo>
                <a:cubicBezTo>
                  <a:pt x="9694281" y="1541053"/>
                  <a:pt x="9685421" y="1547143"/>
                  <a:pt x="9675454" y="1545482"/>
                </a:cubicBezTo>
                <a:cubicBezTo>
                  <a:pt x="9665485" y="1543821"/>
                  <a:pt x="9658287" y="1535516"/>
                  <a:pt x="9659949" y="1526657"/>
                </a:cubicBezTo>
                <a:cubicBezTo>
                  <a:pt x="9661609" y="1517245"/>
                  <a:pt x="9670468" y="1511708"/>
                  <a:pt x="9680437" y="1513369"/>
                </a:cubicBezTo>
                <a:close/>
                <a:moveTo>
                  <a:pt x="625490" y="1513368"/>
                </a:moveTo>
                <a:cubicBezTo>
                  <a:pt x="635455" y="1515030"/>
                  <a:pt x="642653" y="1523335"/>
                  <a:pt x="640992" y="1532747"/>
                </a:cubicBezTo>
                <a:cubicBezTo>
                  <a:pt x="639331" y="1542160"/>
                  <a:pt x="630472" y="1547696"/>
                  <a:pt x="619953" y="1546035"/>
                </a:cubicBezTo>
                <a:cubicBezTo>
                  <a:pt x="609988" y="1544374"/>
                  <a:pt x="602789" y="1536069"/>
                  <a:pt x="604450" y="1526657"/>
                </a:cubicBezTo>
                <a:cubicBezTo>
                  <a:pt x="606111" y="1517798"/>
                  <a:pt x="615523" y="1511707"/>
                  <a:pt x="625490" y="1513368"/>
                </a:cubicBezTo>
                <a:close/>
                <a:moveTo>
                  <a:pt x="21962810" y="1512261"/>
                </a:moveTo>
                <a:cubicBezTo>
                  <a:pt x="21973882" y="1513922"/>
                  <a:pt x="21981082" y="1523335"/>
                  <a:pt x="21979418" y="1532747"/>
                </a:cubicBezTo>
                <a:lnTo>
                  <a:pt x="21979130" y="1533169"/>
                </a:lnTo>
                <a:lnTo>
                  <a:pt x="21982604" y="1535170"/>
                </a:lnTo>
                <a:cubicBezTo>
                  <a:pt x="21985232" y="1538284"/>
                  <a:pt x="21986616" y="1542160"/>
                  <a:pt x="21986062" y="1546036"/>
                </a:cubicBezTo>
                <a:cubicBezTo>
                  <a:pt x="21984956" y="1553787"/>
                  <a:pt x="21976098" y="1559324"/>
                  <a:pt x="21967238" y="1558217"/>
                </a:cubicBezTo>
                <a:lnTo>
                  <a:pt x="21964564" y="1556677"/>
                </a:lnTo>
                <a:lnTo>
                  <a:pt x="21960662" y="1562507"/>
                </a:lnTo>
                <a:cubicBezTo>
                  <a:pt x="21957134" y="1564722"/>
                  <a:pt x="21952566" y="1565690"/>
                  <a:pt x="21947860" y="1564860"/>
                </a:cubicBezTo>
                <a:cubicBezTo>
                  <a:pt x="21943154" y="1564030"/>
                  <a:pt x="21939278" y="1561676"/>
                  <a:pt x="21936716" y="1558493"/>
                </a:cubicBezTo>
                <a:lnTo>
                  <a:pt x="21933984" y="1548956"/>
                </a:lnTo>
                <a:lnTo>
                  <a:pt x="21931804" y="1549357"/>
                </a:lnTo>
                <a:cubicBezTo>
                  <a:pt x="21922390" y="1547696"/>
                  <a:pt x="21915746" y="1539945"/>
                  <a:pt x="21917408" y="1531640"/>
                </a:cubicBezTo>
                <a:cubicBezTo>
                  <a:pt x="21918514" y="1523334"/>
                  <a:pt x="21927374" y="1517798"/>
                  <a:pt x="21936786" y="1519459"/>
                </a:cubicBezTo>
                <a:lnTo>
                  <a:pt x="21943142" y="1523025"/>
                </a:lnTo>
                <a:lnTo>
                  <a:pt x="21948414" y="1515306"/>
                </a:lnTo>
                <a:cubicBezTo>
                  <a:pt x="21952428" y="1512676"/>
                  <a:pt x="21957550" y="1511431"/>
                  <a:pt x="21962810" y="1512261"/>
                </a:cubicBezTo>
                <a:close/>
                <a:moveTo>
                  <a:pt x="16556711" y="1512261"/>
                </a:moveTo>
                <a:cubicBezTo>
                  <a:pt x="16567231" y="1513922"/>
                  <a:pt x="16574429" y="1522781"/>
                  <a:pt x="16572767" y="1531640"/>
                </a:cubicBezTo>
                <a:cubicBezTo>
                  <a:pt x="16571106" y="1540499"/>
                  <a:pt x="16561694" y="1546589"/>
                  <a:pt x="16551175" y="1544928"/>
                </a:cubicBezTo>
                <a:cubicBezTo>
                  <a:pt x="16540654" y="1543267"/>
                  <a:pt x="16533457" y="1534409"/>
                  <a:pt x="16535117" y="1525550"/>
                </a:cubicBezTo>
                <a:cubicBezTo>
                  <a:pt x="16536778" y="1516691"/>
                  <a:pt x="16546191" y="1510600"/>
                  <a:pt x="16556711" y="1512261"/>
                </a:cubicBezTo>
                <a:close/>
                <a:moveTo>
                  <a:pt x="11970054" y="1512261"/>
                </a:moveTo>
                <a:cubicBezTo>
                  <a:pt x="11980021" y="1513922"/>
                  <a:pt x="11987219" y="1522781"/>
                  <a:pt x="11986112" y="1531640"/>
                </a:cubicBezTo>
                <a:cubicBezTo>
                  <a:pt x="11984450" y="1540499"/>
                  <a:pt x="11975038" y="1546589"/>
                  <a:pt x="11965072" y="1544928"/>
                </a:cubicBezTo>
                <a:cubicBezTo>
                  <a:pt x="11955105" y="1543267"/>
                  <a:pt x="11947907" y="1534409"/>
                  <a:pt x="11949016" y="1525550"/>
                </a:cubicBezTo>
                <a:cubicBezTo>
                  <a:pt x="11950676" y="1516691"/>
                  <a:pt x="11960089" y="1510600"/>
                  <a:pt x="11970054" y="1512261"/>
                </a:cubicBezTo>
                <a:close/>
                <a:moveTo>
                  <a:pt x="5944161" y="1511741"/>
                </a:moveTo>
                <a:cubicBezTo>
                  <a:pt x="5949296" y="1512563"/>
                  <a:pt x="5953651" y="1515143"/>
                  <a:pt x="5956538" y="1518649"/>
                </a:cubicBezTo>
                <a:lnTo>
                  <a:pt x="5957727" y="1522788"/>
                </a:lnTo>
                <a:lnTo>
                  <a:pt x="5959341" y="1520429"/>
                </a:lnTo>
                <a:cubicBezTo>
                  <a:pt x="5963771" y="1517660"/>
                  <a:pt x="5969446" y="1516415"/>
                  <a:pt x="5975259" y="1517245"/>
                </a:cubicBezTo>
                <a:cubicBezTo>
                  <a:pt x="5986887" y="1518906"/>
                  <a:pt x="5995192" y="1528872"/>
                  <a:pt x="5993530" y="1539392"/>
                </a:cubicBezTo>
                <a:cubicBezTo>
                  <a:pt x="5991872" y="1549912"/>
                  <a:pt x="5980795" y="1556556"/>
                  <a:pt x="5969171" y="1554895"/>
                </a:cubicBezTo>
                <a:cubicBezTo>
                  <a:pt x="5963357" y="1554064"/>
                  <a:pt x="5958378" y="1551158"/>
                  <a:pt x="5955054" y="1547144"/>
                </a:cubicBezTo>
                <a:lnTo>
                  <a:pt x="5953317" y="1541118"/>
                </a:lnTo>
                <a:lnTo>
                  <a:pt x="5952824" y="1541844"/>
                </a:lnTo>
                <a:cubicBezTo>
                  <a:pt x="5948985" y="1544273"/>
                  <a:pt x="5944046" y="1545365"/>
                  <a:pt x="5938908" y="1544543"/>
                </a:cubicBezTo>
                <a:cubicBezTo>
                  <a:pt x="5928643" y="1542899"/>
                  <a:pt x="5921497" y="1534223"/>
                  <a:pt x="5922949" y="1525166"/>
                </a:cubicBezTo>
                <a:cubicBezTo>
                  <a:pt x="5924396" y="1516107"/>
                  <a:pt x="5933900" y="1510097"/>
                  <a:pt x="5944161" y="1511741"/>
                </a:cubicBezTo>
                <a:close/>
                <a:moveTo>
                  <a:pt x="12356520" y="1511708"/>
                </a:moveTo>
                <a:cubicBezTo>
                  <a:pt x="12365932" y="1513369"/>
                  <a:pt x="12373130" y="1521674"/>
                  <a:pt x="12371469" y="1529979"/>
                </a:cubicBezTo>
                <a:cubicBezTo>
                  <a:pt x="12370362" y="1538838"/>
                  <a:pt x="12360950" y="1544375"/>
                  <a:pt x="12351537" y="1542714"/>
                </a:cubicBezTo>
                <a:cubicBezTo>
                  <a:pt x="12342125" y="1541053"/>
                  <a:pt x="12334927" y="1532747"/>
                  <a:pt x="12336588" y="1524442"/>
                </a:cubicBezTo>
                <a:cubicBezTo>
                  <a:pt x="12338248" y="1516137"/>
                  <a:pt x="12347108" y="1510600"/>
                  <a:pt x="12356520" y="1511708"/>
                </a:cubicBezTo>
                <a:close/>
                <a:moveTo>
                  <a:pt x="9001689" y="1511708"/>
                </a:moveTo>
                <a:cubicBezTo>
                  <a:pt x="9011100" y="1513369"/>
                  <a:pt x="9017748" y="1521120"/>
                  <a:pt x="9016640" y="1529425"/>
                </a:cubicBezTo>
                <a:cubicBezTo>
                  <a:pt x="9015531" y="1537731"/>
                  <a:pt x="9006673" y="1543267"/>
                  <a:pt x="8997258" y="1541606"/>
                </a:cubicBezTo>
                <a:cubicBezTo>
                  <a:pt x="8987845" y="1539945"/>
                  <a:pt x="8981199" y="1532194"/>
                  <a:pt x="8982307" y="1523889"/>
                </a:cubicBezTo>
                <a:cubicBezTo>
                  <a:pt x="8983412" y="1515583"/>
                  <a:pt x="8992274" y="1510047"/>
                  <a:pt x="9001689" y="1511708"/>
                </a:cubicBezTo>
                <a:close/>
                <a:moveTo>
                  <a:pt x="18351730" y="1511154"/>
                </a:moveTo>
                <a:cubicBezTo>
                  <a:pt x="18362804" y="1512815"/>
                  <a:pt x="18370555" y="1522227"/>
                  <a:pt x="18368895" y="1531640"/>
                </a:cubicBezTo>
                <a:cubicBezTo>
                  <a:pt x="18367233" y="1541606"/>
                  <a:pt x="18357267" y="1547697"/>
                  <a:pt x="18346193" y="1546036"/>
                </a:cubicBezTo>
                <a:cubicBezTo>
                  <a:pt x="18335120" y="1544374"/>
                  <a:pt x="18327369" y="1534962"/>
                  <a:pt x="18329029" y="1525550"/>
                </a:cubicBezTo>
                <a:cubicBezTo>
                  <a:pt x="18330690" y="1515583"/>
                  <a:pt x="18340657" y="1509493"/>
                  <a:pt x="18351730" y="1511154"/>
                </a:cubicBezTo>
                <a:close/>
                <a:moveTo>
                  <a:pt x="10482705" y="1511154"/>
                </a:moveTo>
                <a:cubicBezTo>
                  <a:pt x="10493224" y="1512815"/>
                  <a:pt x="10500423" y="1521673"/>
                  <a:pt x="10498761" y="1530532"/>
                </a:cubicBezTo>
                <a:cubicBezTo>
                  <a:pt x="10497100" y="1539945"/>
                  <a:pt x="10487686" y="1546035"/>
                  <a:pt x="10477166" y="1544374"/>
                </a:cubicBezTo>
                <a:cubicBezTo>
                  <a:pt x="10466645" y="1542713"/>
                  <a:pt x="10459447" y="1533854"/>
                  <a:pt x="10461108" y="1524996"/>
                </a:cubicBezTo>
                <a:cubicBezTo>
                  <a:pt x="10462768" y="1515583"/>
                  <a:pt x="10472735" y="1509493"/>
                  <a:pt x="10482705" y="1511154"/>
                </a:cubicBezTo>
                <a:close/>
                <a:moveTo>
                  <a:pt x="10849413" y="1510600"/>
                </a:moveTo>
                <a:cubicBezTo>
                  <a:pt x="10859933" y="1512261"/>
                  <a:pt x="10867130" y="1521120"/>
                  <a:pt x="10865470" y="1529978"/>
                </a:cubicBezTo>
                <a:cubicBezTo>
                  <a:pt x="10863808" y="1539391"/>
                  <a:pt x="10854396" y="1545481"/>
                  <a:pt x="10843876" y="1543820"/>
                </a:cubicBezTo>
                <a:cubicBezTo>
                  <a:pt x="10833356" y="1542159"/>
                  <a:pt x="10826159" y="1533300"/>
                  <a:pt x="10827819" y="1524442"/>
                </a:cubicBezTo>
                <a:cubicBezTo>
                  <a:pt x="10829481" y="1515029"/>
                  <a:pt x="10838893" y="1508939"/>
                  <a:pt x="10849413" y="1510600"/>
                </a:cubicBezTo>
                <a:close/>
                <a:moveTo>
                  <a:pt x="5713663" y="1509492"/>
                </a:moveTo>
                <a:lnTo>
                  <a:pt x="5724474" y="1515488"/>
                </a:lnTo>
                <a:lnTo>
                  <a:pt x="5724726" y="1515098"/>
                </a:lnTo>
                <a:cubicBezTo>
                  <a:pt x="5728740" y="1512538"/>
                  <a:pt x="5733996" y="1511431"/>
                  <a:pt x="5739536" y="1512261"/>
                </a:cubicBezTo>
                <a:cubicBezTo>
                  <a:pt x="5745065" y="1513092"/>
                  <a:pt x="5749639" y="1515860"/>
                  <a:pt x="5752624" y="1519597"/>
                </a:cubicBezTo>
                <a:lnTo>
                  <a:pt x="5754854" y="1527939"/>
                </a:lnTo>
                <a:lnTo>
                  <a:pt x="5767636" y="1525549"/>
                </a:lnTo>
                <a:cubicBezTo>
                  <a:pt x="5779270" y="1527210"/>
                  <a:pt x="5787569" y="1537177"/>
                  <a:pt x="5785912" y="1547696"/>
                </a:cubicBezTo>
                <a:cubicBezTo>
                  <a:pt x="5785082" y="1552956"/>
                  <a:pt x="5781900" y="1557247"/>
                  <a:pt x="5777467" y="1560015"/>
                </a:cubicBezTo>
                <a:lnTo>
                  <a:pt x="5765588" y="1562389"/>
                </a:lnTo>
                <a:lnTo>
                  <a:pt x="5769539" y="1564653"/>
                </a:lnTo>
                <a:cubicBezTo>
                  <a:pt x="5772450" y="1568182"/>
                  <a:pt x="5773969" y="1572611"/>
                  <a:pt x="5773415" y="1577041"/>
                </a:cubicBezTo>
                <a:cubicBezTo>
                  <a:pt x="5771763" y="1585900"/>
                  <a:pt x="5762339" y="1591990"/>
                  <a:pt x="5752377" y="1590329"/>
                </a:cubicBezTo>
                <a:cubicBezTo>
                  <a:pt x="5742414" y="1588668"/>
                  <a:pt x="5735219" y="1579809"/>
                  <a:pt x="5736327" y="1570951"/>
                </a:cubicBezTo>
                <a:cubicBezTo>
                  <a:pt x="5736876" y="1566521"/>
                  <a:pt x="5739507" y="1562784"/>
                  <a:pt x="5743313" y="1560361"/>
                </a:cubicBezTo>
                <a:lnTo>
                  <a:pt x="5752997" y="1558502"/>
                </a:lnTo>
                <a:lnTo>
                  <a:pt x="5747432" y="1555448"/>
                </a:lnTo>
                <a:lnTo>
                  <a:pt x="5744403" y="1544942"/>
                </a:lnTo>
                <a:lnTo>
                  <a:pt x="5733996" y="1547143"/>
                </a:lnTo>
                <a:cubicBezTo>
                  <a:pt x="5728461" y="1546313"/>
                  <a:pt x="5723894" y="1543544"/>
                  <a:pt x="5720915" y="1539807"/>
                </a:cubicBezTo>
                <a:lnTo>
                  <a:pt x="5720746" y="1539145"/>
                </a:lnTo>
                <a:lnTo>
                  <a:pt x="5708126" y="1541606"/>
                </a:lnTo>
                <a:cubicBezTo>
                  <a:pt x="5698160" y="1539945"/>
                  <a:pt x="5690972" y="1531640"/>
                  <a:pt x="5692630" y="1522781"/>
                </a:cubicBezTo>
                <a:cubicBezTo>
                  <a:pt x="5694290" y="1513922"/>
                  <a:pt x="5703695" y="1507831"/>
                  <a:pt x="5713663" y="1509492"/>
                </a:cubicBezTo>
                <a:close/>
                <a:moveTo>
                  <a:pt x="21403596" y="1508940"/>
                </a:moveTo>
                <a:cubicBezTo>
                  <a:pt x="21414116" y="1510601"/>
                  <a:pt x="21421866" y="1519459"/>
                  <a:pt x="21420206" y="1528872"/>
                </a:cubicBezTo>
                <a:cubicBezTo>
                  <a:pt x="21418546" y="1538284"/>
                  <a:pt x="21409134" y="1544375"/>
                  <a:pt x="21398058" y="1542714"/>
                </a:cubicBezTo>
                <a:cubicBezTo>
                  <a:pt x="21387540" y="1541053"/>
                  <a:pt x="21379786" y="1532194"/>
                  <a:pt x="21381450" y="1522782"/>
                </a:cubicBezTo>
                <a:cubicBezTo>
                  <a:pt x="21383664" y="1513369"/>
                  <a:pt x="21393076" y="1507279"/>
                  <a:pt x="21403596" y="1508940"/>
                </a:cubicBezTo>
                <a:close/>
                <a:moveTo>
                  <a:pt x="15709586" y="1508939"/>
                </a:moveTo>
                <a:cubicBezTo>
                  <a:pt x="15719553" y="1510600"/>
                  <a:pt x="15726197" y="1518906"/>
                  <a:pt x="15725089" y="1527764"/>
                </a:cubicBezTo>
                <a:cubicBezTo>
                  <a:pt x="15723428" y="1536623"/>
                  <a:pt x="15714569" y="1542160"/>
                  <a:pt x="15704602" y="1541053"/>
                </a:cubicBezTo>
                <a:cubicBezTo>
                  <a:pt x="15694637" y="1539392"/>
                  <a:pt x="15687992" y="1531086"/>
                  <a:pt x="15689101" y="1522228"/>
                </a:cubicBezTo>
                <a:cubicBezTo>
                  <a:pt x="15690208" y="1513369"/>
                  <a:pt x="15700174" y="1507278"/>
                  <a:pt x="15709586" y="1508939"/>
                </a:cubicBezTo>
                <a:close/>
                <a:moveTo>
                  <a:pt x="14288852" y="1508385"/>
                </a:moveTo>
                <a:cubicBezTo>
                  <a:pt x="14298818" y="1510047"/>
                  <a:pt x="14305462" y="1518352"/>
                  <a:pt x="14304355" y="1527210"/>
                </a:cubicBezTo>
                <a:cubicBezTo>
                  <a:pt x="14302694" y="1536069"/>
                  <a:pt x="14293836" y="1541606"/>
                  <a:pt x="14283869" y="1540499"/>
                </a:cubicBezTo>
                <a:cubicBezTo>
                  <a:pt x="14273903" y="1538838"/>
                  <a:pt x="14267259" y="1530532"/>
                  <a:pt x="14268366" y="1521674"/>
                </a:cubicBezTo>
                <a:cubicBezTo>
                  <a:pt x="14269473" y="1512815"/>
                  <a:pt x="14278886" y="1507278"/>
                  <a:pt x="14288852" y="1508385"/>
                </a:cubicBezTo>
                <a:close/>
                <a:moveTo>
                  <a:pt x="12706998" y="1507278"/>
                </a:moveTo>
                <a:cubicBezTo>
                  <a:pt x="12716411" y="1508939"/>
                  <a:pt x="12722501" y="1516690"/>
                  <a:pt x="12721394" y="1524995"/>
                </a:cubicBezTo>
                <a:cubicBezTo>
                  <a:pt x="12720286" y="1533300"/>
                  <a:pt x="12711428" y="1538837"/>
                  <a:pt x="12702569" y="1537176"/>
                </a:cubicBezTo>
                <a:cubicBezTo>
                  <a:pt x="12693156" y="1535515"/>
                  <a:pt x="12687065" y="1527764"/>
                  <a:pt x="12688174" y="1519458"/>
                </a:cubicBezTo>
                <a:cubicBezTo>
                  <a:pt x="12689281" y="1511153"/>
                  <a:pt x="12697586" y="1505617"/>
                  <a:pt x="12706998" y="1507278"/>
                </a:cubicBezTo>
                <a:close/>
                <a:moveTo>
                  <a:pt x="8429068" y="1506725"/>
                </a:moveTo>
                <a:cubicBezTo>
                  <a:pt x="8438478" y="1508386"/>
                  <a:pt x="8445131" y="1516137"/>
                  <a:pt x="8444021" y="1524996"/>
                </a:cubicBezTo>
                <a:cubicBezTo>
                  <a:pt x="8442911" y="1533301"/>
                  <a:pt x="8434055" y="1539392"/>
                  <a:pt x="8424085" y="1537731"/>
                </a:cubicBezTo>
                <a:cubicBezTo>
                  <a:pt x="8414669" y="1536070"/>
                  <a:pt x="8408024" y="1528318"/>
                  <a:pt x="8409128" y="1519459"/>
                </a:cubicBezTo>
                <a:cubicBezTo>
                  <a:pt x="8410796" y="1510600"/>
                  <a:pt x="8419652" y="1505064"/>
                  <a:pt x="8429068" y="1506725"/>
                </a:cubicBezTo>
                <a:close/>
                <a:moveTo>
                  <a:pt x="14820935" y="1506724"/>
                </a:moveTo>
                <a:cubicBezTo>
                  <a:pt x="14830902" y="1508385"/>
                  <a:pt x="14837546" y="1516691"/>
                  <a:pt x="14836438" y="1525549"/>
                </a:cubicBezTo>
                <a:cubicBezTo>
                  <a:pt x="14834777" y="1534408"/>
                  <a:pt x="14825918" y="1539945"/>
                  <a:pt x="14815951" y="1538838"/>
                </a:cubicBezTo>
                <a:cubicBezTo>
                  <a:pt x="14805986" y="1537730"/>
                  <a:pt x="14799341" y="1528872"/>
                  <a:pt x="14800450" y="1520013"/>
                </a:cubicBezTo>
                <a:cubicBezTo>
                  <a:pt x="14801557" y="1511154"/>
                  <a:pt x="14810969" y="1505063"/>
                  <a:pt x="14820935" y="1506724"/>
                </a:cubicBezTo>
                <a:close/>
                <a:moveTo>
                  <a:pt x="10666146" y="1506171"/>
                </a:moveTo>
                <a:cubicBezTo>
                  <a:pt x="10676666" y="1507832"/>
                  <a:pt x="10683863" y="1516690"/>
                  <a:pt x="10682203" y="1525549"/>
                </a:cubicBezTo>
                <a:cubicBezTo>
                  <a:pt x="10680541" y="1534962"/>
                  <a:pt x="10671129" y="1541052"/>
                  <a:pt x="10660609" y="1539391"/>
                </a:cubicBezTo>
                <a:cubicBezTo>
                  <a:pt x="10650089" y="1537730"/>
                  <a:pt x="10642891" y="1528871"/>
                  <a:pt x="10644552" y="1520013"/>
                </a:cubicBezTo>
                <a:cubicBezTo>
                  <a:pt x="10646214" y="1510600"/>
                  <a:pt x="10656179" y="1504510"/>
                  <a:pt x="10666146" y="1506171"/>
                </a:cubicBezTo>
                <a:close/>
                <a:moveTo>
                  <a:pt x="2915435" y="1505617"/>
                </a:moveTo>
                <a:cubicBezTo>
                  <a:pt x="2925401" y="1507279"/>
                  <a:pt x="2932599" y="1515584"/>
                  <a:pt x="2930937" y="1524442"/>
                </a:cubicBezTo>
                <a:cubicBezTo>
                  <a:pt x="2929276" y="1533301"/>
                  <a:pt x="2920418" y="1539392"/>
                  <a:pt x="2910453" y="1537731"/>
                </a:cubicBezTo>
                <a:cubicBezTo>
                  <a:pt x="2900487" y="1536070"/>
                  <a:pt x="2893289" y="1527764"/>
                  <a:pt x="2894950" y="1518906"/>
                </a:cubicBezTo>
                <a:cubicBezTo>
                  <a:pt x="2896611" y="1510047"/>
                  <a:pt x="2905468" y="1504510"/>
                  <a:pt x="2915435" y="1505617"/>
                </a:cubicBezTo>
                <a:close/>
                <a:moveTo>
                  <a:pt x="2746059" y="1505063"/>
                </a:moveTo>
                <a:cubicBezTo>
                  <a:pt x="2756026" y="1506724"/>
                  <a:pt x="2762669" y="1515029"/>
                  <a:pt x="2761008" y="1523888"/>
                </a:cubicBezTo>
                <a:cubicBezTo>
                  <a:pt x="2759347" y="1532747"/>
                  <a:pt x="2750488" y="1538284"/>
                  <a:pt x="2740523" y="1536623"/>
                </a:cubicBezTo>
                <a:cubicBezTo>
                  <a:pt x="2730556" y="1534962"/>
                  <a:pt x="2723913" y="1526657"/>
                  <a:pt x="2725573" y="1517798"/>
                </a:cubicBezTo>
                <a:cubicBezTo>
                  <a:pt x="2727234" y="1509493"/>
                  <a:pt x="2736093" y="1503402"/>
                  <a:pt x="2746059" y="1505063"/>
                </a:cubicBezTo>
                <a:close/>
                <a:moveTo>
                  <a:pt x="20719806" y="1503956"/>
                </a:moveTo>
                <a:cubicBezTo>
                  <a:pt x="20729772" y="1505617"/>
                  <a:pt x="20736970" y="1514476"/>
                  <a:pt x="20735862" y="1523335"/>
                </a:cubicBezTo>
                <a:cubicBezTo>
                  <a:pt x="20734202" y="1532194"/>
                  <a:pt x="20724790" y="1538284"/>
                  <a:pt x="20714822" y="1536623"/>
                </a:cubicBezTo>
                <a:cubicBezTo>
                  <a:pt x="20704856" y="1534962"/>
                  <a:pt x="20697658" y="1526104"/>
                  <a:pt x="20698766" y="1517245"/>
                </a:cubicBezTo>
                <a:cubicBezTo>
                  <a:pt x="20699874" y="1508386"/>
                  <a:pt x="20709838" y="1502295"/>
                  <a:pt x="20719806" y="1503956"/>
                </a:cubicBezTo>
                <a:close/>
                <a:moveTo>
                  <a:pt x="13726317" y="1502849"/>
                </a:moveTo>
                <a:cubicBezTo>
                  <a:pt x="13735730" y="1504510"/>
                  <a:pt x="13742373" y="1512262"/>
                  <a:pt x="13741266" y="1521121"/>
                </a:cubicBezTo>
                <a:cubicBezTo>
                  <a:pt x="13740159" y="1529426"/>
                  <a:pt x="13731300" y="1534963"/>
                  <a:pt x="13721333" y="1533855"/>
                </a:cubicBezTo>
                <a:cubicBezTo>
                  <a:pt x="13711921" y="1532194"/>
                  <a:pt x="13705277" y="1524443"/>
                  <a:pt x="13706384" y="1515584"/>
                </a:cubicBezTo>
                <a:cubicBezTo>
                  <a:pt x="13707492" y="1507279"/>
                  <a:pt x="13716351" y="1501188"/>
                  <a:pt x="13726317" y="1502849"/>
                </a:cubicBezTo>
                <a:close/>
                <a:moveTo>
                  <a:pt x="4360920" y="1502581"/>
                </a:moveTo>
                <a:cubicBezTo>
                  <a:pt x="4371183" y="1504223"/>
                  <a:pt x="4378289" y="1513143"/>
                  <a:pt x="4376792" y="1522503"/>
                </a:cubicBezTo>
                <a:cubicBezTo>
                  <a:pt x="4375293" y="1531863"/>
                  <a:pt x="4365757" y="1538119"/>
                  <a:pt x="4355491" y="1536476"/>
                </a:cubicBezTo>
                <a:cubicBezTo>
                  <a:pt x="4345228" y="1534834"/>
                  <a:pt x="4338121" y="1525914"/>
                  <a:pt x="4339624" y="1516555"/>
                </a:cubicBezTo>
                <a:cubicBezTo>
                  <a:pt x="4341120" y="1507194"/>
                  <a:pt x="4350650" y="1500938"/>
                  <a:pt x="4360920" y="1502581"/>
                </a:cubicBezTo>
                <a:close/>
                <a:moveTo>
                  <a:pt x="18608083" y="1501742"/>
                </a:moveTo>
                <a:cubicBezTo>
                  <a:pt x="18618603" y="1503403"/>
                  <a:pt x="18625801" y="1512262"/>
                  <a:pt x="18624139" y="1521120"/>
                </a:cubicBezTo>
                <a:cubicBezTo>
                  <a:pt x="18622478" y="1530533"/>
                  <a:pt x="18613066" y="1536623"/>
                  <a:pt x="18602547" y="1534962"/>
                </a:cubicBezTo>
                <a:cubicBezTo>
                  <a:pt x="18592026" y="1533301"/>
                  <a:pt x="18584829" y="1524442"/>
                  <a:pt x="18586489" y="1515584"/>
                </a:cubicBezTo>
                <a:cubicBezTo>
                  <a:pt x="18588150" y="1506171"/>
                  <a:pt x="18597563" y="1500081"/>
                  <a:pt x="18608083" y="1501742"/>
                </a:cubicBezTo>
                <a:close/>
                <a:moveTo>
                  <a:pt x="12539788" y="1500634"/>
                </a:moveTo>
                <a:cubicBezTo>
                  <a:pt x="12549200" y="1502295"/>
                  <a:pt x="12555844" y="1510046"/>
                  <a:pt x="12554183" y="1518351"/>
                </a:cubicBezTo>
                <a:cubicBezTo>
                  <a:pt x="12553075" y="1526657"/>
                  <a:pt x="12544217" y="1532193"/>
                  <a:pt x="12534804" y="1530532"/>
                </a:cubicBezTo>
                <a:cubicBezTo>
                  <a:pt x="12525392" y="1528871"/>
                  <a:pt x="12518748" y="1521120"/>
                  <a:pt x="12520409" y="1512815"/>
                </a:cubicBezTo>
                <a:cubicBezTo>
                  <a:pt x="12521516" y="1504509"/>
                  <a:pt x="12530376" y="1498973"/>
                  <a:pt x="12539788" y="1500634"/>
                </a:cubicBezTo>
                <a:close/>
                <a:moveTo>
                  <a:pt x="18805191" y="1499527"/>
                </a:moveTo>
                <a:cubicBezTo>
                  <a:pt x="18814605" y="1501188"/>
                  <a:pt x="18821249" y="1508939"/>
                  <a:pt x="18820142" y="1517798"/>
                </a:cubicBezTo>
                <a:cubicBezTo>
                  <a:pt x="18819033" y="1526103"/>
                  <a:pt x="18810175" y="1531640"/>
                  <a:pt x="18800763" y="1530533"/>
                </a:cubicBezTo>
                <a:cubicBezTo>
                  <a:pt x="18791349" y="1528872"/>
                  <a:pt x="18784705" y="1521120"/>
                  <a:pt x="18785812" y="1512261"/>
                </a:cubicBezTo>
                <a:cubicBezTo>
                  <a:pt x="18786921" y="1503956"/>
                  <a:pt x="18795779" y="1498419"/>
                  <a:pt x="18805191" y="1499527"/>
                </a:cubicBezTo>
                <a:close/>
                <a:moveTo>
                  <a:pt x="5539257" y="1499526"/>
                </a:moveTo>
                <a:cubicBezTo>
                  <a:pt x="5549214" y="1501188"/>
                  <a:pt x="5556424" y="1509493"/>
                  <a:pt x="5554755" y="1518352"/>
                </a:cubicBezTo>
                <a:cubicBezTo>
                  <a:pt x="5553095" y="1527210"/>
                  <a:pt x="5544237" y="1533301"/>
                  <a:pt x="5533719" y="1531640"/>
                </a:cubicBezTo>
                <a:cubicBezTo>
                  <a:pt x="5523750" y="1529979"/>
                  <a:pt x="5516549" y="1521673"/>
                  <a:pt x="5518210" y="1512815"/>
                </a:cubicBezTo>
                <a:cubicBezTo>
                  <a:pt x="5519868" y="1503956"/>
                  <a:pt x="5529284" y="1497865"/>
                  <a:pt x="5539257" y="1499526"/>
                </a:cubicBezTo>
                <a:close/>
                <a:moveTo>
                  <a:pt x="9986052" y="1498973"/>
                </a:moveTo>
                <a:cubicBezTo>
                  <a:pt x="9996019" y="1500634"/>
                  <a:pt x="10003217" y="1508940"/>
                  <a:pt x="10001557" y="1518352"/>
                </a:cubicBezTo>
                <a:cubicBezTo>
                  <a:pt x="9999896" y="1527211"/>
                  <a:pt x="9990481" y="1533301"/>
                  <a:pt x="9980516" y="1531640"/>
                </a:cubicBezTo>
                <a:cubicBezTo>
                  <a:pt x="9970548" y="1529979"/>
                  <a:pt x="9963348" y="1521674"/>
                  <a:pt x="9965011" y="1512262"/>
                </a:cubicBezTo>
                <a:cubicBezTo>
                  <a:pt x="9966671" y="1503403"/>
                  <a:pt x="9976084" y="1497312"/>
                  <a:pt x="9986052" y="1498973"/>
                </a:cubicBezTo>
                <a:close/>
                <a:moveTo>
                  <a:pt x="20264130" y="1498420"/>
                </a:moveTo>
                <a:cubicBezTo>
                  <a:pt x="20274094" y="1500081"/>
                  <a:pt x="20280738" y="1508386"/>
                  <a:pt x="20279632" y="1517245"/>
                </a:cubicBezTo>
                <a:cubicBezTo>
                  <a:pt x="20278526" y="1526104"/>
                  <a:pt x="20269114" y="1531640"/>
                  <a:pt x="20259146" y="1529979"/>
                </a:cubicBezTo>
                <a:cubicBezTo>
                  <a:pt x="20249180" y="1528318"/>
                  <a:pt x="20242536" y="1520013"/>
                  <a:pt x="20243642" y="1511154"/>
                </a:cubicBezTo>
                <a:cubicBezTo>
                  <a:pt x="20245306" y="1502295"/>
                  <a:pt x="20254718" y="1496759"/>
                  <a:pt x="20264130" y="1498420"/>
                </a:cubicBezTo>
                <a:close/>
                <a:moveTo>
                  <a:pt x="21056994" y="1497866"/>
                </a:moveTo>
                <a:cubicBezTo>
                  <a:pt x="21067514" y="1499527"/>
                  <a:pt x="21074712" y="1508385"/>
                  <a:pt x="21073050" y="1517798"/>
                </a:cubicBezTo>
                <a:cubicBezTo>
                  <a:pt x="21071390" y="1527210"/>
                  <a:pt x="21061978" y="1533301"/>
                  <a:pt x="21051458" y="1531640"/>
                </a:cubicBezTo>
                <a:cubicBezTo>
                  <a:pt x="21040938" y="1529979"/>
                  <a:pt x="21033738" y="1521120"/>
                  <a:pt x="21035400" y="1511708"/>
                </a:cubicBezTo>
                <a:cubicBezTo>
                  <a:pt x="21037062" y="1502295"/>
                  <a:pt x="21046474" y="1496205"/>
                  <a:pt x="21056994" y="1497866"/>
                </a:cubicBezTo>
                <a:close/>
                <a:moveTo>
                  <a:pt x="8670543" y="1497866"/>
                </a:moveTo>
                <a:cubicBezTo>
                  <a:pt x="8679958" y="1499527"/>
                  <a:pt x="8686603" y="1507278"/>
                  <a:pt x="8684942" y="1515583"/>
                </a:cubicBezTo>
                <a:cubicBezTo>
                  <a:pt x="8683833" y="1523889"/>
                  <a:pt x="8674972" y="1529425"/>
                  <a:pt x="8665559" y="1527764"/>
                </a:cubicBezTo>
                <a:cubicBezTo>
                  <a:pt x="8656146" y="1526103"/>
                  <a:pt x="8649501" y="1518352"/>
                  <a:pt x="8651162" y="1510047"/>
                </a:cubicBezTo>
                <a:cubicBezTo>
                  <a:pt x="8652269" y="1501741"/>
                  <a:pt x="8660576" y="1496205"/>
                  <a:pt x="8670543" y="1497866"/>
                </a:cubicBezTo>
                <a:close/>
                <a:moveTo>
                  <a:pt x="22061918" y="1497865"/>
                </a:moveTo>
                <a:cubicBezTo>
                  <a:pt x="22071882" y="1499526"/>
                  <a:pt x="22078528" y="1507832"/>
                  <a:pt x="22077418" y="1516690"/>
                </a:cubicBezTo>
                <a:cubicBezTo>
                  <a:pt x="22075758" y="1525549"/>
                  <a:pt x="22066900" y="1531086"/>
                  <a:pt x="22056934" y="1529979"/>
                </a:cubicBezTo>
                <a:cubicBezTo>
                  <a:pt x="22046966" y="1528318"/>
                  <a:pt x="22040322" y="1520012"/>
                  <a:pt x="22041430" y="1511154"/>
                </a:cubicBezTo>
                <a:cubicBezTo>
                  <a:pt x="22042538" y="1502295"/>
                  <a:pt x="22051950" y="1496758"/>
                  <a:pt x="22061918" y="1497865"/>
                </a:cubicBezTo>
                <a:close/>
                <a:moveTo>
                  <a:pt x="13033113" y="1496758"/>
                </a:moveTo>
                <a:cubicBezTo>
                  <a:pt x="13041973" y="1498419"/>
                  <a:pt x="13048616" y="1506171"/>
                  <a:pt x="13046955" y="1513922"/>
                </a:cubicBezTo>
                <a:cubicBezTo>
                  <a:pt x="13045848" y="1522227"/>
                  <a:pt x="13037543" y="1527210"/>
                  <a:pt x="13028131" y="1526103"/>
                </a:cubicBezTo>
                <a:cubicBezTo>
                  <a:pt x="13018718" y="1524996"/>
                  <a:pt x="13012627" y="1516691"/>
                  <a:pt x="13014289" y="1508939"/>
                </a:cubicBezTo>
                <a:cubicBezTo>
                  <a:pt x="13015950" y="1500634"/>
                  <a:pt x="13024255" y="1495651"/>
                  <a:pt x="13033113" y="1496758"/>
                </a:cubicBezTo>
                <a:close/>
                <a:moveTo>
                  <a:pt x="978720" y="1496758"/>
                </a:moveTo>
                <a:cubicBezTo>
                  <a:pt x="988686" y="1498420"/>
                  <a:pt x="995883" y="1506725"/>
                  <a:pt x="994221" y="1516137"/>
                </a:cubicBezTo>
                <a:cubicBezTo>
                  <a:pt x="992562" y="1525550"/>
                  <a:pt x="983149" y="1531086"/>
                  <a:pt x="973183" y="1529425"/>
                </a:cubicBezTo>
                <a:cubicBezTo>
                  <a:pt x="963218" y="1527764"/>
                  <a:pt x="956020" y="1519459"/>
                  <a:pt x="957681" y="1510047"/>
                </a:cubicBezTo>
                <a:cubicBezTo>
                  <a:pt x="959342" y="1501188"/>
                  <a:pt x="968754" y="1495097"/>
                  <a:pt x="978720" y="1496758"/>
                </a:cubicBezTo>
                <a:close/>
                <a:moveTo>
                  <a:pt x="7458122" y="1496205"/>
                </a:moveTo>
                <a:cubicBezTo>
                  <a:pt x="7469204" y="1497866"/>
                  <a:pt x="7476399" y="1507278"/>
                  <a:pt x="7475291" y="1516691"/>
                </a:cubicBezTo>
                <a:cubicBezTo>
                  <a:pt x="7473630" y="1526103"/>
                  <a:pt x="7463664" y="1532747"/>
                  <a:pt x="7452579" y="1531087"/>
                </a:cubicBezTo>
                <a:cubicBezTo>
                  <a:pt x="7441515" y="1529426"/>
                  <a:pt x="7434315" y="1520013"/>
                  <a:pt x="7435422" y="1510600"/>
                </a:cubicBezTo>
                <a:cubicBezTo>
                  <a:pt x="7437074" y="1500634"/>
                  <a:pt x="7447601" y="1494544"/>
                  <a:pt x="7458122" y="1496205"/>
                </a:cubicBezTo>
                <a:close/>
                <a:moveTo>
                  <a:pt x="13544157" y="1495098"/>
                </a:moveTo>
                <a:cubicBezTo>
                  <a:pt x="13553569" y="1496759"/>
                  <a:pt x="13560214" y="1504510"/>
                  <a:pt x="13558553" y="1512815"/>
                </a:cubicBezTo>
                <a:cubicBezTo>
                  <a:pt x="13557446" y="1521121"/>
                  <a:pt x="13548586" y="1526657"/>
                  <a:pt x="13539174" y="1524996"/>
                </a:cubicBezTo>
                <a:cubicBezTo>
                  <a:pt x="13529762" y="1523335"/>
                  <a:pt x="13523117" y="1515584"/>
                  <a:pt x="13524778" y="1507279"/>
                </a:cubicBezTo>
                <a:cubicBezTo>
                  <a:pt x="13525885" y="1498973"/>
                  <a:pt x="13534744" y="1493437"/>
                  <a:pt x="13544157" y="1495098"/>
                </a:cubicBezTo>
                <a:close/>
                <a:moveTo>
                  <a:pt x="19552938" y="1494984"/>
                </a:moveTo>
                <a:cubicBezTo>
                  <a:pt x="19562298" y="1496482"/>
                  <a:pt x="19568828" y="1504304"/>
                  <a:pt x="19567524" y="1512457"/>
                </a:cubicBezTo>
                <a:cubicBezTo>
                  <a:pt x="19566220" y="1520609"/>
                  <a:pt x="19557574" y="1526004"/>
                  <a:pt x="19548214" y="1524506"/>
                </a:cubicBezTo>
                <a:cubicBezTo>
                  <a:pt x="19538854" y="1523008"/>
                  <a:pt x="19532324" y="1515185"/>
                  <a:pt x="19533628" y="1507033"/>
                </a:cubicBezTo>
                <a:cubicBezTo>
                  <a:pt x="19534932" y="1498880"/>
                  <a:pt x="19543578" y="1493487"/>
                  <a:pt x="19552938" y="1494984"/>
                </a:cubicBezTo>
                <a:close/>
                <a:moveTo>
                  <a:pt x="18527246" y="1494544"/>
                </a:moveTo>
                <a:cubicBezTo>
                  <a:pt x="18537767" y="1496205"/>
                  <a:pt x="18544963" y="1505063"/>
                  <a:pt x="18543856" y="1514476"/>
                </a:cubicBezTo>
                <a:cubicBezTo>
                  <a:pt x="18542195" y="1523889"/>
                  <a:pt x="18532783" y="1529979"/>
                  <a:pt x="18522264" y="1528318"/>
                </a:cubicBezTo>
                <a:cubicBezTo>
                  <a:pt x="18511743" y="1526657"/>
                  <a:pt x="18504546" y="1517798"/>
                  <a:pt x="18505653" y="1508386"/>
                </a:cubicBezTo>
                <a:cubicBezTo>
                  <a:pt x="18507315" y="1498973"/>
                  <a:pt x="18516727" y="1492883"/>
                  <a:pt x="18527246" y="1494544"/>
                </a:cubicBezTo>
                <a:close/>
                <a:moveTo>
                  <a:pt x="3650573" y="1494544"/>
                </a:moveTo>
                <a:cubicBezTo>
                  <a:pt x="3661092" y="1496205"/>
                  <a:pt x="3668291" y="1505063"/>
                  <a:pt x="3667182" y="1514476"/>
                </a:cubicBezTo>
                <a:cubicBezTo>
                  <a:pt x="3665521" y="1523889"/>
                  <a:pt x="3656110" y="1529979"/>
                  <a:pt x="3645590" y="1528318"/>
                </a:cubicBezTo>
                <a:cubicBezTo>
                  <a:pt x="3635070" y="1526657"/>
                  <a:pt x="3627873" y="1517798"/>
                  <a:pt x="3628980" y="1508386"/>
                </a:cubicBezTo>
                <a:cubicBezTo>
                  <a:pt x="3630088" y="1498973"/>
                  <a:pt x="3640053" y="1492883"/>
                  <a:pt x="3650573" y="1494544"/>
                </a:cubicBezTo>
                <a:close/>
                <a:moveTo>
                  <a:pt x="14645420" y="1494543"/>
                </a:moveTo>
                <a:cubicBezTo>
                  <a:pt x="14655385" y="1496205"/>
                  <a:pt x="14662031" y="1504510"/>
                  <a:pt x="14660922" y="1513368"/>
                </a:cubicBezTo>
                <a:cubicBezTo>
                  <a:pt x="14659262" y="1522227"/>
                  <a:pt x="14650403" y="1527764"/>
                  <a:pt x="14640436" y="1526657"/>
                </a:cubicBezTo>
                <a:cubicBezTo>
                  <a:pt x="14630470" y="1524996"/>
                  <a:pt x="14623826" y="1516690"/>
                  <a:pt x="14624933" y="1507832"/>
                </a:cubicBezTo>
                <a:cubicBezTo>
                  <a:pt x="14626042" y="1498973"/>
                  <a:pt x="14635454" y="1492882"/>
                  <a:pt x="14645420" y="1494543"/>
                </a:cubicBezTo>
                <a:close/>
                <a:moveTo>
                  <a:pt x="12871994" y="1494543"/>
                </a:moveTo>
                <a:cubicBezTo>
                  <a:pt x="12880852" y="1496204"/>
                  <a:pt x="12887497" y="1503956"/>
                  <a:pt x="12885836" y="1511707"/>
                </a:cubicBezTo>
                <a:cubicBezTo>
                  <a:pt x="12884729" y="1520012"/>
                  <a:pt x="12876424" y="1524995"/>
                  <a:pt x="12867010" y="1523888"/>
                </a:cubicBezTo>
                <a:cubicBezTo>
                  <a:pt x="12858152" y="1522227"/>
                  <a:pt x="12851508" y="1514476"/>
                  <a:pt x="12853168" y="1506724"/>
                </a:cubicBezTo>
                <a:cubicBezTo>
                  <a:pt x="12854277" y="1498419"/>
                  <a:pt x="12862582" y="1493436"/>
                  <a:pt x="12871994" y="1494543"/>
                </a:cubicBezTo>
                <a:close/>
                <a:moveTo>
                  <a:pt x="14468243" y="1493990"/>
                </a:moveTo>
                <a:cubicBezTo>
                  <a:pt x="14478208" y="1495651"/>
                  <a:pt x="14484854" y="1503956"/>
                  <a:pt x="14483745" y="1512815"/>
                </a:cubicBezTo>
                <a:cubicBezTo>
                  <a:pt x="14482085" y="1521674"/>
                  <a:pt x="14473226" y="1527210"/>
                  <a:pt x="14463259" y="1526103"/>
                </a:cubicBezTo>
                <a:cubicBezTo>
                  <a:pt x="14453293" y="1524442"/>
                  <a:pt x="14446649" y="1516137"/>
                  <a:pt x="14447756" y="1507278"/>
                </a:cubicBezTo>
                <a:cubicBezTo>
                  <a:pt x="14448865" y="1497866"/>
                  <a:pt x="14458277" y="1492329"/>
                  <a:pt x="14468243" y="1493990"/>
                </a:cubicBezTo>
                <a:close/>
                <a:moveTo>
                  <a:pt x="5875217" y="1493437"/>
                </a:moveTo>
                <a:lnTo>
                  <a:pt x="5885579" y="1499123"/>
                </a:lnTo>
                <a:lnTo>
                  <a:pt x="5891934" y="1497865"/>
                </a:lnTo>
                <a:cubicBezTo>
                  <a:pt x="5901896" y="1499526"/>
                  <a:pt x="5909093" y="1507832"/>
                  <a:pt x="5907435" y="1516690"/>
                </a:cubicBezTo>
                <a:cubicBezTo>
                  <a:pt x="5905774" y="1525549"/>
                  <a:pt x="5896914" y="1531640"/>
                  <a:pt x="5886393" y="1529979"/>
                </a:cubicBezTo>
                <a:lnTo>
                  <a:pt x="5878411" y="1525555"/>
                </a:lnTo>
                <a:lnTo>
                  <a:pt x="5869680" y="1527211"/>
                </a:lnTo>
                <a:cubicBezTo>
                  <a:pt x="5859160" y="1525550"/>
                  <a:pt x="5851409" y="1516691"/>
                  <a:pt x="5853069" y="1507279"/>
                </a:cubicBezTo>
                <a:cubicBezTo>
                  <a:pt x="5854730" y="1497866"/>
                  <a:pt x="5864701" y="1491776"/>
                  <a:pt x="5875217" y="1493437"/>
                </a:cubicBezTo>
                <a:close/>
                <a:moveTo>
                  <a:pt x="18443087" y="1492329"/>
                </a:moveTo>
                <a:cubicBezTo>
                  <a:pt x="18453606" y="1493990"/>
                  <a:pt x="18461358" y="1503402"/>
                  <a:pt x="18459697" y="1512815"/>
                </a:cubicBezTo>
                <a:cubicBezTo>
                  <a:pt x="18458036" y="1522227"/>
                  <a:pt x="18448069" y="1528872"/>
                  <a:pt x="18437550" y="1527210"/>
                </a:cubicBezTo>
                <a:cubicBezTo>
                  <a:pt x="18427031" y="1525550"/>
                  <a:pt x="18419278" y="1516137"/>
                  <a:pt x="18420940" y="1506725"/>
                </a:cubicBezTo>
                <a:cubicBezTo>
                  <a:pt x="18422047" y="1496758"/>
                  <a:pt x="18432013" y="1490668"/>
                  <a:pt x="18443087" y="1492329"/>
                </a:cubicBezTo>
                <a:close/>
                <a:moveTo>
                  <a:pt x="499591" y="1492091"/>
                </a:moveTo>
                <a:cubicBezTo>
                  <a:pt x="509555" y="1493686"/>
                  <a:pt x="516495" y="1502078"/>
                  <a:pt x="515094" y="1510834"/>
                </a:cubicBezTo>
                <a:cubicBezTo>
                  <a:pt x="513692" y="1519590"/>
                  <a:pt x="504478" y="1525395"/>
                  <a:pt x="494515" y="1523800"/>
                </a:cubicBezTo>
                <a:cubicBezTo>
                  <a:pt x="484551" y="1522204"/>
                  <a:pt x="477611" y="1513812"/>
                  <a:pt x="479013" y="1505057"/>
                </a:cubicBezTo>
                <a:cubicBezTo>
                  <a:pt x="480415" y="1496300"/>
                  <a:pt x="489628" y="1490495"/>
                  <a:pt x="499591" y="1492091"/>
                </a:cubicBezTo>
                <a:close/>
                <a:moveTo>
                  <a:pt x="804320" y="1491775"/>
                </a:moveTo>
                <a:cubicBezTo>
                  <a:pt x="814285" y="1493437"/>
                  <a:pt x="821483" y="1501742"/>
                  <a:pt x="819821" y="1511154"/>
                </a:cubicBezTo>
                <a:cubicBezTo>
                  <a:pt x="818161" y="1520013"/>
                  <a:pt x="809302" y="1526103"/>
                  <a:pt x="798783" y="1524442"/>
                </a:cubicBezTo>
                <a:cubicBezTo>
                  <a:pt x="788817" y="1522781"/>
                  <a:pt x="781620" y="1514476"/>
                  <a:pt x="783280" y="1505064"/>
                </a:cubicBezTo>
                <a:cubicBezTo>
                  <a:pt x="784942" y="1496205"/>
                  <a:pt x="794353" y="1490114"/>
                  <a:pt x="804320" y="1491775"/>
                </a:cubicBezTo>
                <a:close/>
                <a:moveTo>
                  <a:pt x="9564755" y="1491222"/>
                </a:moveTo>
                <a:cubicBezTo>
                  <a:pt x="9574720" y="1492883"/>
                  <a:pt x="9581367" y="1501188"/>
                  <a:pt x="9579707" y="1509493"/>
                </a:cubicBezTo>
                <a:cubicBezTo>
                  <a:pt x="9578044" y="1518352"/>
                  <a:pt x="9569184" y="1523889"/>
                  <a:pt x="9559217" y="1522228"/>
                </a:cubicBezTo>
                <a:cubicBezTo>
                  <a:pt x="9549249" y="1520567"/>
                  <a:pt x="9542604" y="1512262"/>
                  <a:pt x="9544267" y="1503956"/>
                </a:cubicBezTo>
                <a:cubicBezTo>
                  <a:pt x="9545927" y="1495098"/>
                  <a:pt x="9555341" y="1489561"/>
                  <a:pt x="9564755" y="1491222"/>
                </a:cubicBezTo>
                <a:close/>
                <a:moveTo>
                  <a:pt x="11792324" y="1490114"/>
                </a:moveTo>
                <a:cubicBezTo>
                  <a:pt x="11802291" y="1491775"/>
                  <a:pt x="11809488" y="1500634"/>
                  <a:pt x="11808380" y="1509493"/>
                </a:cubicBezTo>
                <a:cubicBezTo>
                  <a:pt x="11806719" y="1518352"/>
                  <a:pt x="11797307" y="1524442"/>
                  <a:pt x="11787340" y="1522781"/>
                </a:cubicBezTo>
                <a:cubicBezTo>
                  <a:pt x="11777375" y="1521120"/>
                  <a:pt x="11770177" y="1512262"/>
                  <a:pt x="11771284" y="1503403"/>
                </a:cubicBezTo>
                <a:cubicBezTo>
                  <a:pt x="11772391" y="1494544"/>
                  <a:pt x="11781804" y="1488453"/>
                  <a:pt x="11792324" y="1490114"/>
                </a:cubicBezTo>
                <a:close/>
                <a:moveTo>
                  <a:pt x="19840566" y="1489561"/>
                </a:moveTo>
                <a:cubicBezTo>
                  <a:pt x="19849980" y="1491222"/>
                  <a:pt x="19856624" y="1498973"/>
                  <a:pt x="19855518" y="1507832"/>
                </a:cubicBezTo>
                <a:cubicBezTo>
                  <a:pt x="19854410" y="1516137"/>
                  <a:pt x="19845550" y="1521674"/>
                  <a:pt x="19835584" y="1520567"/>
                </a:cubicBezTo>
                <a:cubicBezTo>
                  <a:pt x="19825618" y="1519459"/>
                  <a:pt x="19819528" y="1511154"/>
                  <a:pt x="19820634" y="1502295"/>
                </a:cubicBezTo>
                <a:cubicBezTo>
                  <a:pt x="19821742" y="1493437"/>
                  <a:pt x="19830602" y="1487900"/>
                  <a:pt x="19840566" y="1489561"/>
                </a:cubicBezTo>
                <a:close/>
                <a:moveTo>
                  <a:pt x="13367534" y="1489560"/>
                </a:moveTo>
                <a:cubicBezTo>
                  <a:pt x="13376947" y="1491221"/>
                  <a:pt x="13383038" y="1498973"/>
                  <a:pt x="13381929" y="1507278"/>
                </a:cubicBezTo>
                <a:cubicBezTo>
                  <a:pt x="13380822" y="1515583"/>
                  <a:pt x="13371964" y="1521120"/>
                  <a:pt x="13363105" y="1519459"/>
                </a:cubicBezTo>
                <a:cubicBezTo>
                  <a:pt x="13353692" y="1517798"/>
                  <a:pt x="13347601" y="1510046"/>
                  <a:pt x="13348709" y="1501741"/>
                </a:cubicBezTo>
                <a:cubicBezTo>
                  <a:pt x="13349817" y="1493989"/>
                  <a:pt x="13358675" y="1488453"/>
                  <a:pt x="13367534" y="1489560"/>
                </a:cubicBezTo>
                <a:close/>
                <a:moveTo>
                  <a:pt x="18876062" y="1489007"/>
                </a:moveTo>
                <a:cubicBezTo>
                  <a:pt x="18885474" y="1490668"/>
                  <a:pt x="18892119" y="1498419"/>
                  <a:pt x="18890458" y="1506724"/>
                </a:cubicBezTo>
                <a:cubicBezTo>
                  <a:pt x="18889351" y="1515030"/>
                  <a:pt x="18880491" y="1520566"/>
                  <a:pt x="18871079" y="1518905"/>
                </a:cubicBezTo>
                <a:cubicBezTo>
                  <a:pt x="18861667" y="1517244"/>
                  <a:pt x="18855022" y="1509493"/>
                  <a:pt x="18856683" y="1501188"/>
                </a:cubicBezTo>
                <a:cubicBezTo>
                  <a:pt x="18858344" y="1492882"/>
                  <a:pt x="18866649" y="1487346"/>
                  <a:pt x="18876062" y="1489007"/>
                </a:cubicBezTo>
                <a:close/>
                <a:moveTo>
                  <a:pt x="18735428" y="1488453"/>
                </a:moveTo>
                <a:cubicBezTo>
                  <a:pt x="18744841" y="1490114"/>
                  <a:pt x="18752039" y="1498419"/>
                  <a:pt x="18750377" y="1506725"/>
                </a:cubicBezTo>
                <a:cubicBezTo>
                  <a:pt x="18749270" y="1515030"/>
                  <a:pt x="18739858" y="1521120"/>
                  <a:pt x="18730444" y="1519459"/>
                </a:cubicBezTo>
                <a:cubicBezTo>
                  <a:pt x="18721032" y="1517798"/>
                  <a:pt x="18713834" y="1509493"/>
                  <a:pt x="18715495" y="1501188"/>
                </a:cubicBezTo>
                <a:cubicBezTo>
                  <a:pt x="18716603" y="1492883"/>
                  <a:pt x="18725462" y="1486792"/>
                  <a:pt x="18735428" y="1488453"/>
                </a:cubicBezTo>
                <a:close/>
                <a:moveTo>
                  <a:pt x="12177683" y="1488453"/>
                </a:moveTo>
                <a:cubicBezTo>
                  <a:pt x="12187649" y="1490114"/>
                  <a:pt x="12194293" y="1498419"/>
                  <a:pt x="12193186" y="1507278"/>
                </a:cubicBezTo>
                <a:cubicBezTo>
                  <a:pt x="12191525" y="1516137"/>
                  <a:pt x="12182667" y="1521673"/>
                  <a:pt x="12172700" y="1520012"/>
                </a:cubicBezTo>
                <a:cubicBezTo>
                  <a:pt x="12162734" y="1518351"/>
                  <a:pt x="12156090" y="1510046"/>
                  <a:pt x="12157197" y="1501187"/>
                </a:cubicBezTo>
                <a:cubicBezTo>
                  <a:pt x="12158859" y="1492329"/>
                  <a:pt x="12167718" y="1486792"/>
                  <a:pt x="12177683" y="1488453"/>
                </a:cubicBezTo>
                <a:close/>
                <a:moveTo>
                  <a:pt x="9172243" y="1488453"/>
                </a:moveTo>
                <a:cubicBezTo>
                  <a:pt x="9181658" y="1490114"/>
                  <a:pt x="9188303" y="1497865"/>
                  <a:pt x="9187194" y="1506170"/>
                </a:cubicBezTo>
                <a:cubicBezTo>
                  <a:pt x="9186085" y="1514476"/>
                  <a:pt x="9177228" y="1520012"/>
                  <a:pt x="9167815" y="1518351"/>
                </a:cubicBezTo>
                <a:cubicBezTo>
                  <a:pt x="9158398" y="1516690"/>
                  <a:pt x="9151755" y="1508939"/>
                  <a:pt x="9152863" y="1500634"/>
                </a:cubicBezTo>
                <a:cubicBezTo>
                  <a:pt x="9153971" y="1492328"/>
                  <a:pt x="9162830" y="1486792"/>
                  <a:pt x="9172243" y="1488453"/>
                </a:cubicBezTo>
                <a:close/>
                <a:moveTo>
                  <a:pt x="7560596" y="1486792"/>
                </a:moveTo>
                <a:cubicBezTo>
                  <a:pt x="7571115" y="1488453"/>
                  <a:pt x="7578864" y="1497311"/>
                  <a:pt x="7577205" y="1507278"/>
                </a:cubicBezTo>
                <a:cubicBezTo>
                  <a:pt x="7575544" y="1516690"/>
                  <a:pt x="7565572" y="1522781"/>
                  <a:pt x="7555055" y="1521120"/>
                </a:cubicBezTo>
                <a:cubicBezTo>
                  <a:pt x="7544533" y="1519459"/>
                  <a:pt x="7536784" y="1510600"/>
                  <a:pt x="7538442" y="1500634"/>
                </a:cubicBezTo>
                <a:cubicBezTo>
                  <a:pt x="7540102" y="1491221"/>
                  <a:pt x="7550077" y="1485131"/>
                  <a:pt x="7560596" y="1486792"/>
                </a:cubicBezTo>
                <a:close/>
                <a:moveTo>
                  <a:pt x="11611825" y="1485684"/>
                </a:moveTo>
                <a:cubicBezTo>
                  <a:pt x="11621792" y="1487346"/>
                  <a:pt x="11628990" y="1496204"/>
                  <a:pt x="11627883" y="1505063"/>
                </a:cubicBezTo>
                <a:cubicBezTo>
                  <a:pt x="11626221" y="1513922"/>
                  <a:pt x="11616809" y="1520012"/>
                  <a:pt x="11606843" y="1518351"/>
                </a:cubicBezTo>
                <a:cubicBezTo>
                  <a:pt x="11596876" y="1516690"/>
                  <a:pt x="11589678" y="1507831"/>
                  <a:pt x="11590785" y="1498973"/>
                </a:cubicBezTo>
                <a:cubicBezTo>
                  <a:pt x="11591894" y="1490114"/>
                  <a:pt x="11601306" y="1484023"/>
                  <a:pt x="11611825" y="1485684"/>
                </a:cubicBezTo>
                <a:close/>
                <a:moveTo>
                  <a:pt x="21923498" y="1485131"/>
                </a:moveTo>
                <a:cubicBezTo>
                  <a:pt x="21932910" y="1486792"/>
                  <a:pt x="21939554" y="1494543"/>
                  <a:pt x="21938446" y="1503402"/>
                </a:cubicBezTo>
                <a:cubicBezTo>
                  <a:pt x="21937340" y="1511707"/>
                  <a:pt x="21928482" y="1517798"/>
                  <a:pt x="21918514" y="1516137"/>
                </a:cubicBezTo>
                <a:cubicBezTo>
                  <a:pt x="21909102" y="1514476"/>
                  <a:pt x="21902458" y="1506724"/>
                  <a:pt x="21903566" y="1497865"/>
                </a:cubicBezTo>
                <a:cubicBezTo>
                  <a:pt x="21904674" y="1489006"/>
                  <a:pt x="21913532" y="1483470"/>
                  <a:pt x="21923498" y="1485131"/>
                </a:cubicBezTo>
                <a:close/>
                <a:moveTo>
                  <a:pt x="8185387" y="1485131"/>
                </a:moveTo>
                <a:cubicBezTo>
                  <a:pt x="8195357" y="1486792"/>
                  <a:pt x="8201993" y="1495097"/>
                  <a:pt x="8200333" y="1503402"/>
                </a:cubicBezTo>
                <a:cubicBezTo>
                  <a:pt x="8199222" y="1512261"/>
                  <a:pt x="8189812" y="1517798"/>
                  <a:pt x="8180401" y="1516137"/>
                </a:cubicBezTo>
                <a:cubicBezTo>
                  <a:pt x="8170436" y="1514476"/>
                  <a:pt x="8163793" y="1506170"/>
                  <a:pt x="8165448" y="1497865"/>
                </a:cubicBezTo>
                <a:cubicBezTo>
                  <a:pt x="8166555" y="1489560"/>
                  <a:pt x="8175417" y="1484023"/>
                  <a:pt x="8185387" y="1485131"/>
                </a:cubicBezTo>
                <a:close/>
                <a:moveTo>
                  <a:pt x="4873682" y="1485131"/>
                </a:moveTo>
                <a:cubicBezTo>
                  <a:pt x="4883647" y="1486792"/>
                  <a:pt x="4890839" y="1495651"/>
                  <a:pt x="4889731" y="1504510"/>
                </a:cubicBezTo>
                <a:cubicBezTo>
                  <a:pt x="4888072" y="1513369"/>
                  <a:pt x="4878662" y="1519459"/>
                  <a:pt x="4868698" y="1517798"/>
                </a:cubicBezTo>
                <a:cubicBezTo>
                  <a:pt x="4858730" y="1516137"/>
                  <a:pt x="4851536" y="1507279"/>
                  <a:pt x="4852644" y="1498420"/>
                </a:cubicBezTo>
                <a:cubicBezTo>
                  <a:pt x="4853752" y="1489561"/>
                  <a:pt x="4863163" y="1483470"/>
                  <a:pt x="4873682" y="1485131"/>
                </a:cubicBezTo>
                <a:close/>
                <a:moveTo>
                  <a:pt x="3283499" y="1484024"/>
                </a:moveTo>
                <a:cubicBezTo>
                  <a:pt x="3294017" y="1485685"/>
                  <a:pt x="3301215" y="1494543"/>
                  <a:pt x="3300108" y="1503956"/>
                </a:cubicBezTo>
                <a:cubicBezTo>
                  <a:pt x="3298447" y="1513368"/>
                  <a:pt x="3289035" y="1519459"/>
                  <a:pt x="3278516" y="1517798"/>
                </a:cubicBezTo>
                <a:cubicBezTo>
                  <a:pt x="3267996" y="1516137"/>
                  <a:pt x="3260798" y="1507278"/>
                  <a:pt x="3261905" y="1497866"/>
                </a:cubicBezTo>
                <a:cubicBezTo>
                  <a:pt x="3263566" y="1488453"/>
                  <a:pt x="3272979" y="1482363"/>
                  <a:pt x="3283499" y="1484024"/>
                </a:cubicBezTo>
                <a:close/>
                <a:moveTo>
                  <a:pt x="11430773" y="1482916"/>
                </a:moveTo>
                <a:cubicBezTo>
                  <a:pt x="11440740" y="1484578"/>
                  <a:pt x="11447938" y="1493436"/>
                  <a:pt x="11446829" y="1502295"/>
                </a:cubicBezTo>
                <a:cubicBezTo>
                  <a:pt x="11445169" y="1511154"/>
                  <a:pt x="11435756" y="1517244"/>
                  <a:pt x="11425791" y="1515583"/>
                </a:cubicBezTo>
                <a:cubicBezTo>
                  <a:pt x="11415824" y="1513922"/>
                  <a:pt x="11408626" y="1505063"/>
                  <a:pt x="11409733" y="1496205"/>
                </a:cubicBezTo>
                <a:cubicBezTo>
                  <a:pt x="11411395" y="1487346"/>
                  <a:pt x="11420807" y="1481255"/>
                  <a:pt x="11430773" y="1482916"/>
                </a:cubicBezTo>
                <a:close/>
                <a:moveTo>
                  <a:pt x="208129" y="1482363"/>
                </a:moveTo>
                <a:cubicBezTo>
                  <a:pt x="218094" y="1484024"/>
                  <a:pt x="224738" y="1492329"/>
                  <a:pt x="223077" y="1500634"/>
                </a:cubicBezTo>
                <a:cubicBezTo>
                  <a:pt x="221971" y="1509493"/>
                  <a:pt x="212558" y="1515030"/>
                  <a:pt x="203146" y="1513369"/>
                </a:cubicBezTo>
                <a:cubicBezTo>
                  <a:pt x="193179" y="1511708"/>
                  <a:pt x="186535" y="1503402"/>
                  <a:pt x="188197" y="1495097"/>
                </a:cubicBezTo>
                <a:cubicBezTo>
                  <a:pt x="189305" y="1486238"/>
                  <a:pt x="198163" y="1480702"/>
                  <a:pt x="208129" y="1482363"/>
                </a:cubicBezTo>
                <a:close/>
                <a:moveTo>
                  <a:pt x="13197555" y="1481256"/>
                </a:moveTo>
                <a:cubicBezTo>
                  <a:pt x="13206413" y="1482917"/>
                  <a:pt x="13213057" y="1490668"/>
                  <a:pt x="13211397" y="1498420"/>
                </a:cubicBezTo>
                <a:cubicBezTo>
                  <a:pt x="13210289" y="1506725"/>
                  <a:pt x="13201431" y="1511708"/>
                  <a:pt x="13192572" y="1510600"/>
                </a:cubicBezTo>
                <a:cubicBezTo>
                  <a:pt x="13183714" y="1508939"/>
                  <a:pt x="13177068" y="1501188"/>
                  <a:pt x="13178730" y="1493437"/>
                </a:cubicBezTo>
                <a:cubicBezTo>
                  <a:pt x="13180391" y="1485131"/>
                  <a:pt x="13188696" y="1479595"/>
                  <a:pt x="13197555" y="1481256"/>
                </a:cubicBezTo>
                <a:close/>
                <a:moveTo>
                  <a:pt x="12368701" y="1481256"/>
                </a:moveTo>
                <a:cubicBezTo>
                  <a:pt x="12378115" y="1482917"/>
                  <a:pt x="12384758" y="1490668"/>
                  <a:pt x="12383651" y="1499527"/>
                </a:cubicBezTo>
                <a:cubicBezTo>
                  <a:pt x="12382543" y="1507832"/>
                  <a:pt x="12373685" y="1513369"/>
                  <a:pt x="12363718" y="1512262"/>
                </a:cubicBezTo>
                <a:cubicBezTo>
                  <a:pt x="12354306" y="1510601"/>
                  <a:pt x="12347662" y="1502849"/>
                  <a:pt x="12348769" y="1493990"/>
                </a:cubicBezTo>
                <a:cubicBezTo>
                  <a:pt x="12349877" y="1485132"/>
                  <a:pt x="12359289" y="1479595"/>
                  <a:pt x="12368701" y="1481256"/>
                </a:cubicBezTo>
                <a:close/>
                <a:moveTo>
                  <a:pt x="7658642" y="1481256"/>
                </a:moveTo>
                <a:cubicBezTo>
                  <a:pt x="7669166" y="1482917"/>
                  <a:pt x="7676348" y="1491775"/>
                  <a:pt x="7674693" y="1501188"/>
                </a:cubicBezTo>
                <a:cubicBezTo>
                  <a:pt x="7673035" y="1510600"/>
                  <a:pt x="7663634" y="1516691"/>
                  <a:pt x="7653096" y="1515030"/>
                </a:cubicBezTo>
                <a:cubicBezTo>
                  <a:pt x="7642572" y="1513369"/>
                  <a:pt x="7635381" y="1504510"/>
                  <a:pt x="7637036" y="1495098"/>
                </a:cubicBezTo>
                <a:cubicBezTo>
                  <a:pt x="7638700" y="1485685"/>
                  <a:pt x="7648113" y="1479595"/>
                  <a:pt x="7658642" y="1481256"/>
                </a:cubicBezTo>
                <a:close/>
                <a:moveTo>
                  <a:pt x="5660299" y="1480701"/>
                </a:moveTo>
                <a:cubicBezTo>
                  <a:pt x="5671373" y="1482362"/>
                  <a:pt x="5679678" y="1492329"/>
                  <a:pt x="5678017" y="1502295"/>
                </a:cubicBezTo>
                <a:cubicBezTo>
                  <a:pt x="5676357" y="1512261"/>
                  <a:pt x="5665836" y="1518905"/>
                  <a:pt x="5654760" y="1517244"/>
                </a:cubicBezTo>
                <a:cubicBezTo>
                  <a:pt x="5643689" y="1515583"/>
                  <a:pt x="5635382" y="1505617"/>
                  <a:pt x="5637039" y="1495651"/>
                </a:cubicBezTo>
                <a:cubicBezTo>
                  <a:pt x="5638698" y="1485684"/>
                  <a:pt x="5649225" y="1479040"/>
                  <a:pt x="5660299" y="1480701"/>
                </a:cubicBezTo>
                <a:close/>
                <a:moveTo>
                  <a:pt x="21833250" y="1480148"/>
                </a:moveTo>
                <a:cubicBezTo>
                  <a:pt x="21842108" y="1481809"/>
                  <a:pt x="21848198" y="1489007"/>
                  <a:pt x="21847092" y="1497312"/>
                </a:cubicBezTo>
                <a:cubicBezTo>
                  <a:pt x="21845984" y="1505617"/>
                  <a:pt x="21837678" y="1510600"/>
                  <a:pt x="21828266" y="1508939"/>
                </a:cubicBezTo>
                <a:lnTo>
                  <a:pt x="21823374" y="1506143"/>
                </a:lnTo>
                <a:lnTo>
                  <a:pt x="21825498" y="1512815"/>
                </a:lnTo>
                <a:cubicBezTo>
                  <a:pt x="21824390" y="1520567"/>
                  <a:pt x="21815532" y="1526103"/>
                  <a:pt x="21806674" y="1524996"/>
                </a:cubicBezTo>
                <a:cubicBezTo>
                  <a:pt x="21802244" y="1524165"/>
                  <a:pt x="21798368" y="1521812"/>
                  <a:pt x="21795738" y="1518698"/>
                </a:cubicBezTo>
                <a:lnTo>
                  <a:pt x="21793668" y="1512197"/>
                </a:lnTo>
                <a:lnTo>
                  <a:pt x="21787294" y="1513368"/>
                </a:lnTo>
                <a:cubicBezTo>
                  <a:pt x="21777882" y="1511707"/>
                  <a:pt x="21771790" y="1503956"/>
                  <a:pt x="21772898" y="1495651"/>
                </a:cubicBezTo>
                <a:cubicBezTo>
                  <a:pt x="21774558" y="1487345"/>
                  <a:pt x="21782864" y="1481809"/>
                  <a:pt x="21792276" y="1483470"/>
                </a:cubicBezTo>
                <a:cubicBezTo>
                  <a:pt x="21796982" y="1484300"/>
                  <a:pt x="21800858" y="1486653"/>
                  <a:pt x="21803418" y="1489837"/>
                </a:cubicBezTo>
                <a:lnTo>
                  <a:pt x="21805418" y="1496813"/>
                </a:lnTo>
                <a:lnTo>
                  <a:pt x="21811102" y="1495651"/>
                </a:lnTo>
                <a:lnTo>
                  <a:pt x="21816420" y="1498713"/>
                </a:lnTo>
                <a:lnTo>
                  <a:pt x="21814424" y="1491775"/>
                </a:lnTo>
                <a:cubicBezTo>
                  <a:pt x="21815532" y="1483470"/>
                  <a:pt x="21824390" y="1479041"/>
                  <a:pt x="21833250" y="1480148"/>
                </a:cubicBezTo>
                <a:close/>
                <a:moveTo>
                  <a:pt x="40373" y="1477379"/>
                </a:moveTo>
                <a:cubicBezTo>
                  <a:pt x="50339" y="1479040"/>
                  <a:pt x="56983" y="1487345"/>
                  <a:pt x="55322" y="1495651"/>
                </a:cubicBezTo>
                <a:cubicBezTo>
                  <a:pt x="54215" y="1504509"/>
                  <a:pt x="44802" y="1510046"/>
                  <a:pt x="35391" y="1508385"/>
                </a:cubicBezTo>
                <a:cubicBezTo>
                  <a:pt x="25423" y="1506724"/>
                  <a:pt x="18778" y="1498419"/>
                  <a:pt x="20439" y="1490114"/>
                </a:cubicBezTo>
                <a:cubicBezTo>
                  <a:pt x="22099" y="1481809"/>
                  <a:pt x="30407" y="1475718"/>
                  <a:pt x="40373" y="1477379"/>
                </a:cubicBezTo>
                <a:close/>
                <a:moveTo>
                  <a:pt x="3468974" y="1475719"/>
                </a:moveTo>
                <a:cubicBezTo>
                  <a:pt x="3479492" y="1477380"/>
                  <a:pt x="3486690" y="1486238"/>
                  <a:pt x="3485583" y="1495651"/>
                </a:cubicBezTo>
                <a:cubicBezTo>
                  <a:pt x="3483922" y="1505063"/>
                  <a:pt x="3474511" y="1511154"/>
                  <a:pt x="3463991" y="1509493"/>
                </a:cubicBezTo>
                <a:cubicBezTo>
                  <a:pt x="3453471" y="1507832"/>
                  <a:pt x="3446274" y="1498973"/>
                  <a:pt x="3447381" y="1489561"/>
                </a:cubicBezTo>
                <a:cubicBezTo>
                  <a:pt x="3449042" y="1480148"/>
                  <a:pt x="3458454" y="1474058"/>
                  <a:pt x="3468974" y="1475719"/>
                </a:cubicBezTo>
                <a:close/>
                <a:moveTo>
                  <a:pt x="11990541" y="1475718"/>
                </a:moveTo>
                <a:cubicBezTo>
                  <a:pt x="12000506" y="1477379"/>
                  <a:pt x="12007704" y="1485685"/>
                  <a:pt x="12006043" y="1494543"/>
                </a:cubicBezTo>
                <a:cubicBezTo>
                  <a:pt x="12004383" y="1503402"/>
                  <a:pt x="11995523" y="1509493"/>
                  <a:pt x="11985557" y="1507832"/>
                </a:cubicBezTo>
                <a:cubicBezTo>
                  <a:pt x="11975590" y="1506171"/>
                  <a:pt x="11968394" y="1497865"/>
                  <a:pt x="11970054" y="1489007"/>
                </a:cubicBezTo>
                <a:cubicBezTo>
                  <a:pt x="11971162" y="1480148"/>
                  <a:pt x="11980574" y="1474057"/>
                  <a:pt x="11990541" y="1475718"/>
                </a:cubicBezTo>
                <a:close/>
                <a:moveTo>
                  <a:pt x="18160158" y="1475165"/>
                </a:moveTo>
                <a:cubicBezTo>
                  <a:pt x="18171232" y="1476826"/>
                  <a:pt x="18178984" y="1486238"/>
                  <a:pt x="18177323" y="1495651"/>
                </a:cubicBezTo>
                <a:cubicBezTo>
                  <a:pt x="18175661" y="1505617"/>
                  <a:pt x="18165695" y="1511707"/>
                  <a:pt x="18154621" y="1510046"/>
                </a:cubicBezTo>
                <a:cubicBezTo>
                  <a:pt x="18143548" y="1508385"/>
                  <a:pt x="18135797" y="1498973"/>
                  <a:pt x="18137458" y="1489560"/>
                </a:cubicBezTo>
                <a:cubicBezTo>
                  <a:pt x="18139120" y="1479594"/>
                  <a:pt x="18149085" y="1472950"/>
                  <a:pt x="18160158" y="1475165"/>
                </a:cubicBezTo>
                <a:close/>
                <a:moveTo>
                  <a:pt x="12713088" y="1475165"/>
                </a:moveTo>
                <a:cubicBezTo>
                  <a:pt x="12721946" y="1476826"/>
                  <a:pt x="12728590" y="1484577"/>
                  <a:pt x="12726930" y="1492329"/>
                </a:cubicBezTo>
                <a:cubicBezTo>
                  <a:pt x="12725822" y="1500634"/>
                  <a:pt x="12717517" y="1505617"/>
                  <a:pt x="12708105" y="1504510"/>
                </a:cubicBezTo>
                <a:cubicBezTo>
                  <a:pt x="12699247" y="1502848"/>
                  <a:pt x="12692601" y="1495097"/>
                  <a:pt x="12694263" y="1487346"/>
                </a:cubicBezTo>
                <a:cubicBezTo>
                  <a:pt x="12695924" y="1479040"/>
                  <a:pt x="12704229" y="1473504"/>
                  <a:pt x="12713088" y="1475165"/>
                </a:cubicBezTo>
                <a:close/>
                <a:moveTo>
                  <a:pt x="6006460" y="1475165"/>
                </a:moveTo>
                <a:cubicBezTo>
                  <a:pt x="6016985" y="1476826"/>
                  <a:pt x="6024181" y="1485684"/>
                  <a:pt x="6022520" y="1495097"/>
                </a:cubicBezTo>
                <a:cubicBezTo>
                  <a:pt x="6020858" y="1504510"/>
                  <a:pt x="6011448" y="1510600"/>
                  <a:pt x="6000928" y="1508939"/>
                </a:cubicBezTo>
                <a:cubicBezTo>
                  <a:pt x="5990413" y="1507278"/>
                  <a:pt x="5983215" y="1498419"/>
                  <a:pt x="5984874" y="1489007"/>
                </a:cubicBezTo>
                <a:cubicBezTo>
                  <a:pt x="5985978" y="1479594"/>
                  <a:pt x="5995946" y="1473504"/>
                  <a:pt x="6006460" y="1475165"/>
                </a:cubicBezTo>
                <a:close/>
                <a:moveTo>
                  <a:pt x="7753352" y="1474611"/>
                </a:moveTo>
                <a:cubicBezTo>
                  <a:pt x="7763879" y="1476273"/>
                  <a:pt x="7770529" y="1485131"/>
                  <a:pt x="7769422" y="1493990"/>
                </a:cubicBezTo>
                <a:cubicBezTo>
                  <a:pt x="7767764" y="1502849"/>
                  <a:pt x="7758338" y="1508939"/>
                  <a:pt x="7748376" y="1507278"/>
                </a:cubicBezTo>
                <a:cubicBezTo>
                  <a:pt x="7737864" y="1505617"/>
                  <a:pt x="7731214" y="1496758"/>
                  <a:pt x="7732326" y="1487900"/>
                </a:cubicBezTo>
                <a:cubicBezTo>
                  <a:pt x="7733436" y="1479041"/>
                  <a:pt x="7743402" y="1472950"/>
                  <a:pt x="7753352" y="1474611"/>
                </a:cubicBezTo>
                <a:close/>
                <a:moveTo>
                  <a:pt x="2070029" y="1473676"/>
                </a:moveTo>
                <a:cubicBezTo>
                  <a:pt x="2079690" y="1475222"/>
                  <a:pt x="2086386" y="1483573"/>
                  <a:pt x="2084985" y="1492330"/>
                </a:cubicBezTo>
                <a:cubicBezTo>
                  <a:pt x="2083584" y="1501086"/>
                  <a:pt x="2074617" y="1506931"/>
                  <a:pt x="2064955" y="1505385"/>
                </a:cubicBezTo>
                <a:cubicBezTo>
                  <a:pt x="2055293" y="1503839"/>
                  <a:pt x="2048597" y="1495487"/>
                  <a:pt x="2049998" y="1486731"/>
                </a:cubicBezTo>
                <a:cubicBezTo>
                  <a:pt x="2051399" y="1477975"/>
                  <a:pt x="2060367" y="1472130"/>
                  <a:pt x="2070029" y="1473676"/>
                </a:cubicBezTo>
                <a:close/>
                <a:moveTo>
                  <a:pt x="17765387" y="1472950"/>
                </a:moveTo>
                <a:cubicBezTo>
                  <a:pt x="17776461" y="1474611"/>
                  <a:pt x="17783658" y="1484023"/>
                  <a:pt x="17782550" y="1493436"/>
                </a:cubicBezTo>
                <a:cubicBezTo>
                  <a:pt x="17780889" y="1503402"/>
                  <a:pt x="17770924" y="1509492"/>
                  <a:pt x="17759851" y="1507831"/>
                </a:cubicBezTo>
                <a:cubicBezTo>
                  <a:pt x="17748777" y="1506170"/>
                  <a:pt x="17741579" y="1496758"/>
                  <a:pt x="17742686" y="1487345"/>
                </a:cubicBezTo>
                <a:cubicBezTo>
                  <a:pt x="17744347" y="1477379"/>
                  <a:pt x="17754314" y="1470735"/>
                  <a:pt x="17765387" y="1472950"/>
                </a:cubicBezTo>
                <a:close/>
                <a:moveTo>
                  <a:pt x="11251936" y="1472950"/>
                </a:moveTo>
                <a:cubicBezTo>
                  <a:pt x="11261902" y="1474611"/>
                  <a:pt x="11269100" y="1483470"/>
                  <a:pt x="11267993" y="1492329"/>
                </a:cubicBezTo>
                <a:cubicBezTo>
                  <a:pt x="11266332" y="1501188"/>
                  <a:pt x="11256919" y="1507278"/>
                  <a:pt x="11246953" y="1505617"/>
                </a:cubicBezTo>
                <a:cubicBezTo>
                  <a:pt x="11236987" y="1503956"/>
                  <a:pt x="11229789" y="1495097"/>
                  <a:pt x="11230897" y="1486239"/>
                </a:cubicBezTo>
                <a:cubicBezTo>
                  <a:pt x="11232004" y="1477380"/>
                  <a:pt x="11241416" y="1471289"/>
                  <a:pt x="11251936" y="1472950"/>
                </a:cubicBezTo>
                <a:close/>
                <a:moveTo>
                  <a:pt x="9452947" y="1472950"/>
                </a:moveTo>
                <a:cubicBezTo>
                  <a:pt x="9462360" y="1474611"/>
                  <a:pt x="9469005" y="1482916"/>
                  <a:pt x="9467897" y="1491221"/>
                </a:cubicBezTo>
                <a:cubicBezTo>
                  <a:pt x="9466791" y="1499526"/>
                  <a:pt x="9457377" y="1505617"/>
                  <a:pt x="9447963" y="1503956"/>
                </a:cubicBezTo>
                <a:cubicBezTo>
                  <a:pt x="9438548" y="1502295"/>
                  <a:pt x="9431904" y="1493989"/>
                  <a:pt x="9433010" y="1485684"/>
                </a:cubicBezTo>
                <a:cubicBezTo>
                  <a:pt x="9434119" y="1476826"/>
                  <a:pt x="9442979" y="1471289"/>
                  <a:pt x="9452947" y="1472950"/>
                </a:cubicBezTo>
                <a:close/>
                <a:moveTo>
                  <a:pt x="17284242" y="1472397"/>
                </a:moveTo>
                <a:cubicBezTo>
                  <a:pt x="17294762" y="1474058"/>
                  <a:pt x="17302513" y="1483470"/>
                  <a:pt x="17300852" y="1492883"/>
                </a:cubicBezTo>
                <a:cubicBezTo>
                  <a:pt x="17299191" y="1502295"/>
                  <a:pt x="17289226" y="1508939"/>
                  <a:pt x="17278705" y="1506725"/>
                </a:cubicBezTo>
                <a:cubicBezTo>
                  <a:pt x="17268186" y="1505064"/>
                  <a:pt x="17260433" y="1495651"/>
                  <a:pt x="17262095" y="1486239"/>
                </a:cubicBezTo>
                <a:cubicBezTo>
                  <a:pt x="17263756" y="1476826"/>
                  <a:pt x="17273722" y="1470736"/>
                  <a:pt x="17284242" y="1472397"/>
                </a:cubicBezTo>
                <a:close/>
                <a:moveTo>
                  <a:pt x="20584154" y="1472396"/>
                </a:moveTo>
                <a:cubicBezTo>
                  <a:pt x="20594122" y="1474058"/>
                  <a:pt x="20601318" y="1482363"/>
                  <a:pt x="20599658" y="1491221"/>
                </a:cubicBezTo>
                <a:cubicBezTo>
                  <a:pt x="20597996" y="1500080"/>
                  <a:pt x="20589138" y="1506171"/>
                  <a:pt x="20578618" y="1504510"/>
                </a:cubicBezTo>
                <a:cubicBezTo>
                  <a:pt x="20568650" y="1502849"/>
                  <a:pt x="20561454" y="1494543"/>
                  <a:pt x="20563114" y="1485685"/>
                </a:cubicBezTo>
                <a:cubicBezTo>
                  <a:pt x="20564776" y="1476826"/>
                  <a:pt x="20573634" y="1470735"/>
                  <a:pt x="20584154" y="1472396"/>
                </a:cubicBezTo>
                <a:close/>
                <a:moveTo>
                  <a:pt x="5717841" y="1472396"/>
                </a:moveTo>
                <a:cubicBezTo>
                  <a:pt x="5729467" y="1474057"/>
                  <a:pt x="5737219" y="1484024"/>
                  <a:pt x="5735563" y="1493990"/>
                </a:cubicBezTo>
                <a:cubicBezTo>
                  <a:pt x="5733898" y="1503956"/>
                  <a:pt x="5723378" y="1511154"/>
                  <a:pt x="5711744" y="1508939"/>
                </a:cubicBezTo>
                <a:cubicBezTo>
                  <a:pt x="5700127" y="1507278"/>
                  <a:pt x="5692382" y="1497312"/>
                  <a:pt x="5694039" y="1487346"/>
                </a:cubicBezTo>
                <a:cubicBezTo>
                  <a:pt x="5695700" y="1477379"/>
                  <a:pt x="5706211" y="1470735"/>
                  <a:pt x="5717841" y="1472396"/>
                </a:cubicBezTo>
                <a:close/>
                <a:moveTo>
                  <a:pt x="12548093" y="1471843"/>
                </a:moveTo>
                <a:cubicBezTo>
                  <a:pt x="12557506" y="1473504"/>
                  <a:pt x="12563597" y="1481255"/>
                  <a:pt x="12562488" y="1489560"/>
                </a:cubicBezTo>
                <a:cubicBezTo>
                  <a:pt x="12561381" y="1497866"/>
                  <a:pt x="12552523" y="1503402"/>
                  <a:pt x="12543664" y="1501741"/>
                </a:cubicBezTo>
                <a:cubicBezTo>
                  <a:pt x="12534251" y="1500080"/>
                  <a:pt x="12528160" y="1492329"/>
                  <a:pt x="12529268" y="1484024"/>
                </a:cubicBezTo>
                <a:cubicBezTo>
                  <a:pt x="12530376" y="1475718"/>
                  <a:pt x="12539234" y="1470182"/>
                  <a:pt x="12548093" y="1471843"/>
                </a:cubicBezTo>
                <a:close/>
                <a:moveTo>
                  <a:pt x="19112482" y="1471842"/>
                </a:moveTo>
                <a:cubicBezTo>
                  <a:pt x="19121896" y="1473504"/>
                  <a:pt x="19127986" y="1481255"/>
                  <a:pt x="19126878" y="1489006"/>
                </a:cubicBezTo>
                <a:cubicBezTo>
                  <a:pt x="19125770" y="1497312"/>
                  <a:pt x="19116912" y="1502848"/>
                  <a:pt x="19108054" y="1501187"/>
                </a:cubicBezTo>
                <a:cubicBezTo>
                  <a:pt x="19098640" y="1499526"/>
                  <a:pt x="19092550" y="1491775"/>
                  <a:pt x="19093658" y="1483470"/>
                </a:cubicBezTo>
                <a:cubicBezTo>
                  <a:pt x="19094766" y="1476272"/>
                  <a:pt x="19103070" y="1470735"/>
                  <a:pt x="19112482" y="1471842"/>
                </a:cubicBezTo>
                <a:close/>
                <a:moveTo>
                  <a:pt x="14094512" y="1471289"/>
                </a:moveTo>
                <a:cubicBezTo>
                  <a:pt x="14104477" y="1472950"/>
                  <a:pt x="14111123" y="1481255"/>
                  <a:pt x="14109461" y="1489560"/>
                </a:cubicBezTo>
                <a:cubicBezTo>
                  <a:pt x="14108354" y="1498419"/>
                  <a:pt x="14098941" y="1503956"/>
                  <a:pt x="14089528" y="1502295"/>
                </a:cubicBezTo>
                <a:cubicBezTo>
                  <a:pt x="14080116" y="1500634"/>
                  <a:pt x="14072918" y="1492328"/>
                  <a:pt x="14074579" y="1484023"/>
                </a:cubicBezTo>
                <a:cubicBezTo>
                  <a:pt x="14076241" y="1475164"/>
                  <a:pt x="14085099" y="1469628"/>
                  <a:pt x="14094512" y="1471289"/>
                </a:cubicBezTo>
                <a:close/>
                <a:moveTo>
                  <a:pt x="5368180" y="1470181"/>
                </a:moveTo>
                <a:cubicBezTo>
                  <a:pt x="5378130" y="1471842"/>
                  <a:pt x="5385333" y="1480148"/>
                  <a:pt x="5383669" y="1489006"/>
                </a:cubicBezTo>
                <a:cubicBezTo>
                  <a:pt x="5382007" y="1497865"/>
                  <a:pt x="5373152" y="1503956"/>
                  <a:pt x="5363192" y="1502295"/>
                </a:cubicBezTo>
                <a:cubicBezTo>
                  <a:pt x="5353213" y="1500634"/>
                  <a:pt x="5346017" y="1492328"/>
                  <a:pt x="5347676" y="1483470"/>
                </a:cubicBezTo>
                <a:cubicBezTo>
                  <a:pt x="5348787" y="1474611"/>
                  <a:pt x="5358195" y="1468520"/>
                  <a:pt x="5368180" y="1470181"/>
                </a:cubicBezTo>
                <a:close/>
                <a:moveTo>
                  <a:pt x="20140660" y="1469628"/>
                </a:moveTo>
                <a:cubicBezTo>
                  <a:pt x="20150626" y="1471289"/>
                  <a:pt x="20157270" y="1479594"/>
                  <a:pt x="20155610" y="1487899"/>
                </a:cubicBezTo>
                <a:cubicBezTo>
                  <a:pt x="20154502" y="1496758"/>
                  <a:pt x="20145090" y="1502295"/>
                  <a:pt x="20135676" y="1500634"/>
                </a:cubicBezTo>
                <a:cubicBezTo>
                  <a:pt x="20125710" y="1498973"/>
                  <a:pt x="20119066" y="1490668"/>
                  <a:pt x="20120726" y="1482362"/>
                </a:cubicBezTo>
                <a:cubicBezTo>
                  <a:pt x="20121834" y="1473504"/>
                  <a:pt x="20130694" y="1467967"/>
                  <a:pt x="20140660" y="1469628"/>
                </a:cubicBezTo>
                <a:close/>
                <a:moveTo>
                  <a:pt x="16313647" y="1469074"/>
                </a:moveTo>
                <a:cubicBezTo>
                  <a:pt x="16323613" y="1470736"/>
                  <a:pt x="16330811" y="1479041"/>
                  <a:pt x="16329150" y="1488453"/>
                </a:cubicBezTo>
                <a:cubicBezTo>
                  <a:pt x="16327488" y="1497312"/>
                  <a:pt x="16318076" y="1503402"/>
                  <a:pt x="16308110" y="1501741"/>
                </a:cubicBezTo>
                <a:cubicBezTo>
                  <a:pt x="16298145" y="1500080"/>
                  <a:pt x="16290947" y="1491775"/>
                  <a:pt x="16292608" y="1482363"/>
                </a:cubicBezTo>
                <a:cubicBezTo>
                  <a:pt x="16294268" y="1473504"/>
                  <a:pt x="16303681" y="1467413"/>
                  <a:pt x="16313647" y="1469074"/>
                </a:cubicBezTo>
                <a:close/>
                <a:moveTo>
                  <a:pt x="18664290" y="1468261"/>
                </a:moveTo>
                <a:cubicBezTo>
                  <a:pt x="18674254" y="1469856"/>
                  <a:pt x="18681195" y="1478246"/>
                  <a:pt x="18679794" y="1487001"/>
                </a:cubicBezTo>
                <a:cubicBezTo>
                  <a:pt x="18678393" y="1495757"/>
                  <a:pt x="18669180" y="1501562"/>
                  <a:pt x="18659217" y="1499968"/>
                </a:cubicBezTo>
                <a:cubicBezTo>
                  <a:pt x="18649252" y="1498373"/>
                  <a:pt x="18642311" y="1489983"/>
                  <a:pt x="18643712" y="1481228"/>
                </a:cubicBezTo>
                <a:cubicBezTo>
                  <a:pt x="18645113" y="1472472"/>
                  <a:pt x="18654326" y="1466667"/>
                  <a:pt x="18664290" y="1468261"/>
                </a:cubicBezTo>
                <a:close/>
                <a:moveTo>
                  <a:pt x="15895068" y="1467413"/>
                </a:moveTo>
                <a:cubicBezTo>
                  <a:pt x="15905035" y="1469074"/>
                  <a:pt x="15911679" y="1477380"/>
                  <a:pt x="15910571" y="1486238"/>
                </a:cubicBezTo>
                <a:cubicBezTo>
                  <a:pt x="15908910" y="1495097"/>
                  <a:pt x="15900051" y="1500634"/>
                  <a:pt x="15890084" y="1499527"/>
                </a:cubicBezTo>
                <a:cubicBezTo>
                  <a:pt x="15880119" y="1497866"/>
                  <a:pt x="15873474" y="1489560"/>
                  <a:pt x="15874583" y="1480702"/>
                </a:cubicBezTo>
                <a:cubicBezTo>
                  <a:pt x="15875690" y="1471843"/>
                  <a:pt x="15885102" y="1465752"/>
                  <a:pt x="15895068" y="1467413"/>
                </a:cubicBezTo>
                <a:close/>
                <a:moveTo>
                  <a:pt x="6072971" y="1467413"/>
                </a:moveTo>
                <a:cubicBezTo>
                  <a:pt x="6082941" y="1469074"/>
                  <a:pt x="6090138" y="1477380"/>
                  <a:pt x="6088475" y="1486238"/>
                </a:cubicBezTo>
                <a:cubicBezTo>
                  <a:pt x="6086813" y="1495097"/>
                  <a:pt x="6077957" y="1501188"/>
                  <a:pt x="6067435" y="1499527"/>
                </a:cubicBezTo>
                <a:cubicBezTo>
                  <a:pt x="6057471" y="1497866"/>
                  <a:pt x="6050275" y="1489560"/>
                  <a:pt x="6051935" y="1480702"/>
                </a:cubicBezTo>
                <a:cubicBezTo>
                  <a:pt x="6053600" y="1471843"/>
                  <a:pt x="6063008" y="1465752"/>
                  <a:pt x="6072971" y="1467413"/>
                </a:cubicBezTo>
                <a:close/>
                <a:moveTo>
                  <a:pt x="1536844" y="1465198"/>
                </a:moveTo>
                <a:cubicBezTo>
                  <a:pt x="1546810" y="1466859"/>
                  <a:pt x="1553454" y="1475165"/>
                  <a:pt x="1552346" y="1484023"/>
                </a:cubicBezTo>
                <a:cubicBezTo>
                  <a:pt x="1550685" y="1492882"/>
                  <a:pt x="1541826" y="1498973"/>
                  <a:pt x="1531861" y="1497312"/>
                </a:cubicBezTo>
                <a:cubicBezTo>
                  <a:pt x="1521895" y="1495651"/>
                  <a:pt x="1515251" y="1487345"/>
                  <a:pt x="1516358" y="1478487"/>
                </a:cubicBezTo>
                <a:cubicBezTo>
                  <a:pt x="1517466" y="1469628"/>
                  <a:pt x="1526878" y="1464091"/>
                  <a:pt x="1536844" y="1465198"/>
                </a:cubicBezTo>
                <a:close/>
                <a:moveTo>
                  <a:pt x="19280246" y="1464645"/>
                </a:moveTo>
                <a:cubicBezTo>
                  <a:pt x="19289658" y="1466306"/>
                  <a:pt x="19295750" y="1474057"/>
                  <a:pt x="19294642" y="1482362"/>
                </a:cubicBezTo>
                <a:cubicBezTo>
                  <a:pt x="19293534" y="1490668"/>
                  <a:pt x="19284676" y="1496204"/>
                  <a:pt x="19275816" y="1494543"/>
                </a:cubicBezTo>
                <a:cubicBezTo>
                  <a:pt x="19266404" y="1492882"/>
                  <a:pt x="19260314" y="1485131"/>
                  <a:pt x="19261422" y="1476826"/>
                </a:cubicBezTo>
                <a:cubicBezTo>
                  <a:pt x="19262530" y="1468520"/>
                  <a:pt x="19271388" y="1462984"/>
                  <a:pt x="19280246" y="1464645"/>
                </a:cubicBezTo>
                <a:close/>
                <a:moveTo>
                  <a:pt x="379206" y="1463537"/>
                </a:moveTo>
                <a:cubicBezTo>
                  <a:pt x="389172" y="1465198"/>
                  <a:pt x="395816" y="1473503"/>
                  <a:pt x="394155" y="1481809"/>
                </a:cubicBezTo>
                <a:cubicBezTo>
                  <a:pt x="393047" y="1490667"/>
                  <a:pt x="383635" y="1496204"/>
                  <a:pt x="374224" y="1494543"/>
                </a:cubicBezTo>
                <a:cubicBezTo>
                  <a:pt x="364257" y="1492882"/>
                  <a:pt x="357613" y="1484577"/>
                  <a:pt x="359274" y="1476272"/>
                </a:cubicBezTo>
                <a:cubicBezTo>
                  <a:pt x="360382" y="1467967"/>
                  <a:pt x="369794" y="1461876"/>
                  <a:pt x="379206" y="1463537"/>
                </a:cubicBezTo>
                <a:close/>
                <a:moveTo>
                  <a:pt x="6730486" y="1462984"/>
                </a:moveTo>
                <a:cubicBezTo>
                  <a:pt x="6742112" y="1464645"/>
                  <a:pt x="6749873" y="1474611"/>
                  <a:pt x="6748204" y="1484578"/>
                </a:cubicBezTo>
                <a:cubicBezTo>
                  <a:pt x="6746532" y="1494544"/>
                  <a:pt x="6736016" y="1501742"/>
                  <a:pt x="6724408" y="1499527"/>
                </a:cubicBezTo>
                <a:cubicBezTo>
                  <a:pt x="6712782" y="1497866"/>
                  <a:pt x="6705012" y="1487900"/>
                  <a:pt x="6706681" y="1477934"/>
                </a:cubicBezTo>
                <a:cubicBezTo>
                  <a:pt x="6707782" y="1467967"/>
                  <a:pt x="6718871" y="1461323"/>
                  <a:pt x="6730486" y="1462984"/>
                </a:cubicBezTo>
                <a:close/>
                <a:moveTo>
                  <a:pt x="9865388" y="1462431"/>
                </a:moveTo>
                <a:cubicBezTo>
                  <a:pt x="9875355" y="1464092"/>
                  <a:pt x="9882554" y="1472397"/>
                  <a:pt x="9880892" y="1481256"/>
                </a:cubicBezTo>
                <a:cubicBezTo>
                  <a:pt x="9879231" y="1490115"/>
                  <a:pt x="9870372" y="1496205"/>
                  <a:pt x="9860403" y="1494544"/>
                </a:cubicBezTo>
                <a:cubicBezTo>
                  <a:pt x="9850436" y="1492883"/>
                  <a:pt x="9843239" y="1484578"/>
                  <a:pt x="9844900" y="1475719"/>
                </a:cubicBezTo>
                <a:cubicBezTo>
                  <a:pt x="9846006" y="1466306"/>
                  <a:pt x="9855421" y="1460770"/>
                  <a:pt x="9865388" y="1462431"/>
                </a:cubicBezTo>
                <a:close/>
                <a:moveTo>
                  <a:pt x="7845861" y="1462430"/>
                </a:moveTo>
                <a:cubicBezTo>
                  <a:pt x="7855835" y="1464091"/>
                  <a:pt x="7863038" y="1472397"/>
                  <a:pt x="7861372" y="1481809"/>
                </a:cubicBezTo>
                <a:cubicBezTo>
                  <a:pt x="7859711" y="1490668"/>
                  <a:pt x="7850845" y="1496758"/>
                  <a:pt x="7840332" y="1495097"/>
                </a:cubicBezTo>
                <a:cubicBezTo>
                  <a:pt x="7830368" y="1493436"/>
                  <a:pt x="7823173" y="1485131"/>
                  <a:pt x="7824831" y="1475719"/>
                </a:cubicBezTo>
                <a:cubicBezTo>
                  <a:pt x="7826489" y="1466860"/>
                  <a:pt x="7835341" y="1460769"/>
                  <a:pt x="7845861" y="1462430"/>
                </a:cubicBezTo>
                <a:close/>
                <a:moveTo>
                  <a:pt x="21604582" y="1460770"/>
                </a:moveTo>
                <a:cubicBezTo>
                  <a:pt x="21615100" y="1462431"/>
                  <a:pt x="21622852" y="1471290"/>
                  <a:pt x="21621190" y="1480702"/>
                </a:cubicBezTo>
                <a:cubicBezTo>
                  <a:pt x="21619530" y="1490115"/>
                  <a:pt x="21610118" y="1496205"/>
                  <a:pt x="21599044" y="1494544"/>
                </a:cubicBezTo>
                <a:cubicBezTo>
                  <a:pt x="21588526" y="1492883"/>
                  <a:pt x="21580772" y="1484024"/>
                  <a:pt x="21582434" y="1474612"/>
                </a:cubicBezTo>
                <a:cubicBezTo>
                  <a:pt x="21584648" y="1465753"/>
                  <a:pt x="21594062" y="1459109"/>
                  <a:pt x="21604582" y="1460770"/>
                </a:cubicBezTo>
                <a:close/>
                <a:moveTo>
                  <a:pt x="8509405" y="1460770"/>
                </a:moveTo>
                <a:cubicBezTo>
                  <a:pt x="8518816" y="1462431"/>
                  <a:pt x="8525462" y="1470182"/>
                  <a:pt x="8523808" y="1478487"/>
                </a:cubicBezTo>
                <a:cubicBezTo>
                  <a:pt x="8522690" y="1486793"/>
                  <a:pt x="8513832" y="1492329"/>
                  <a:pt x="8504419" y="1490668"/>
                </a:cubicBezTo>
                <a:cubicBezTo>
                  <a:pt x="8495006" y="1489007"/>
                  <a:pt x="8488362" y="1481256"/>
                  <a:pt x="8490023" y="1472951"/>
                </a:cubicBezTo>
                <a:cubicBezTo>
                  <a:pt x="8491685" y="1464645"/>
                  <a:pt x="8499990" y="1459109"/>
                  <a:pt x="8509405" y="1460770"/>
                </a:cubicBezTo>
                <a:close/>
                <a:moveTo>
                  <a:pt x="13035328" y="1460769"/>
                </a:moveTo>
                <a:cubicBezTo>
                  <a:pt x="13044186" y="1462430"/>
                  <a:pt x="13050277" y="1469628"/>
                  <a:pt x="13049170" y="1477933"/>
                </a:cubicBezTo>
                <a:cubicBezTo>
                  <a:pt x="13048063" y="1485685"/>
                  <a:pt x="13039758" y="1491221"/>
                  <a:pt x="13030899" y="1489560"/>
                </a:cubicBezTo>
                <a:cubicBezTo>
                  <a:pt x="13022039" y="1487900"/>
                  <a:pt x="13015950" y="1480702"/>
                  <a:pt x="13017057" y="1472396"/>
                </a:cubicBezTo>
                <a:cubicBezTo>
                  <a:pt x="13018164" y="1464091"/>
                  <a:pt x="13026469" y="1459108"/>
                  <a:pt x="13035328" y="1460769"/>
                </a:cubicBezTo>
                <a:close/>
                <a:moveTo>
                  <a:pt x="17964711" y="1459662"/>
                </a:moveTo>
                <a:cubicBezTo>
                  <a:pt x="17975785" y="1461323"/>
                  <a:pt x="17982982" y="1470735"/>
                  <a:pt x="17981874" y="1480148"/>
                </a:cubicBezTo>
                <a:cubicBezTo>
                  <a:pt x="17980213" y="1490114"/>
                  <a:pt x="17970248" y="1496204"/>
                  <a:pt x="17959175" y="1494543"/>
                </a:cubicBezTo>
                <a:cubicBezTo>
                  <a:pt x="17948101" y="1492882"/>
                  <a:pt x="17940903" y="1483470"/>
                  <a:pt x="17942010" y="1474057"/>
                </a:cubicBezTo>
                <a:cubicBezTo>
                  <a:pt x="17943671" y="1464091"/>
                  <a:pt x="17954191" y="1457447"/>
                  <a:pt x="17964711" y="1459662"/>
                </a:cubicBezTo>
                <a:close/>
                <a:moveTo>
                  <a:pt x="12192633" y="1459662"/>
                </a:moveTo>
                <a:cubicBezTo>
                  <a:pt x="12202046" y="1461323"/>
                  <a:pt x="12209244" y="1469628"/>
                  <a:pt x="12207582" y="1477933"/>
                </a:cubicBezTo>
                <a:cubicBezTo>
                  <a:pt x="12206475" y="1486239"/>
                  <a:pt x="12197062" y="1492329"/>
                  <a:pt x="12187649" y="1490668"/>
                </a:cubicBezTo>
                <a:cubicBezTo>
                  <a:pt x="12178237" y="1489007"/>
                  <a:pt x="12171039" y="1480702"/>
                  <a:pt x="12172700" y="1472397"/>
                </a:cubicBezTo>
                <a:cubicBezTo>
                  <a:pt x="12174362" y="1464092"/>
                  <a:pt x="12183220" y="1458001"/>
                  <a:pt x="12192633" y="1459662"/>
                </a:cubicBezTo>
                <a:close/>
                <a:moveTo>
                  <a:pt x="10172662" y="1459662"/>
                </a:moveTo>
                <a:cubicBezTo>
                  <a:pt x="10182629" y="1461323"/>
                  <a:pt x="10189827" y="1469629"/>
                  <a:pt x="10188721" y="1479041"/>
                </a:cubicBezTo>
                <a:cubicBezTo>
                  <a:pt x="10187058" y="1487900"/>
                  <a:pt x="10177645" y="1493990"/>
                  <a:pt x="10167679" y="1492329"/>
                </a:cubicBezTo>
                <a:cubicBezTo>
                  <a:pt x="10157712" y="1490668"/>
                  <a:pt x="10150514" y="1482363"/>
                  <a:pt x="10151620" y="1472951"/>
                </a:cubicBezTo>
                <a:cubicBezTo>
                  <a:pt x="10152728" y="1464092"/>
                  <a:pt x="10162142" y="1458001"/>
                  <a:pt x="10172662" y="1459662"/>
                </a:cubicBezTo>
                <a:close/>
                <a:moveTo>
                  <a:pt x="12876423" y="1459109"/>
                </a:moveTo>
                <a:cubicBezTo>
                  <a:pt x="12885281" y="1460770"/>
                  <a:pt x="12891372" y="1467967"/>
                  <a:pt x="12890265" y="1476273"/>
                </a:cubicBezTo>
                <a:cubicBezTo>
                  <a:pt x="12889157" y="1484024"/>
                  <a:pt x="12880852" y="1489561"/>
                  <a:pt x="12871994" y="1487900"/>
                </a:cubicBezTo>
                <a:cubicBezTo>
                  <a:pt x="12863134" y="1486239"/>
                  <a:pt x="12857045" y="1479041"/>
                  <a:pt x="12858152" y="1470736"/>
                </a:cubicBezTo>
                <a:cubicBezTo>
                  <a:pt x="12859259" y="1462984"/>
                  <a:pt x="12867564" y="1457448"/>
                  <a:pt x="12876423" y="1459109"/>
                </a:cubicBezTo>
                <a:close/>
                <a:moveTo>
                  <a:pt x="7051641" y="1458000"/>
                </a:moveTo>
                <a:cubicBezTo>
                  <a:pt x="7062719" y="1459661"/>
                  <a:pt x="7071023" y="1469628"/>
                  <a:pt x="7069359" y="1479594"/>
                </a:cubicBezTo>
                <a:cubicBezTo>
                  <a:pt x="7067701" y="1489560"/>
                  <a:pt x="7057181" y="1496204"/>
                  <a:pt x="7046106" y="1494543"/>
                </a:cubicBezTo>
                <a:cubicBezTo>
                  <a:pt x="7035031" y="1492882"/>
                  <a:pt x="7026721" y="1482916"/>
                  <a:pt x="7028380" y="1472950"/>
                </a:cubicBezTo>
                <a:cubicBezTo>
                  <a:pt x="7029488" y="1462984"/>
                  <a:pt x="7040008" y="1456339"/>
                  <a:pt x="7051641" y="1458000"/>
                </a:cubicBezTo>
                <a:close/>
                <a:moveTo>
                  <a:pt x="22050290" y="1457447"/>
                </a:moveTo>
                <a:cubicBezTo>
                  <a:pt x="22060256" y="1459108"/>
                  <a:pt x="22067454" y="1467413"/>
                  <a:pt x="22065794" y="1476272"/>
                </a:cubicBezTo>
                <a:cubicBezTo>
                  <a:pt x="22064132" y="1485131"/>
                  <a:pt x="22055272" y="1491221"/>
                  <a:pt x="22044754" y="1489560"/>
                </a:cubicBezTo>
                <a:cubicBezTo>
                  <a:pt x="22034786" y="1487899"/>
                  <a:pt x="22027590" y="1479594"/>
                  <a:pt x="22029250" y="1470735"/>
                </a:cubicBezTo>
                <a:cubicBezTo>
                  <a:pt x="22030910" y="1461322"/>
                  <a:pt x="22040322" y="1455786"/>
                  <a:pt x="22050290" y="1457447"/>
                </a:cubicBezTo>
                <a:close/>
                <a:moveTo>
                  <a:pt x="11073652" y="1456893"/>
                </a:moveTo>
                <a:cubicBezTo>
                  <a:pt x="11083619" y="1458554"/>
                  <a:pt x="11090816" y="1467413"/>
                  <a:pt x="11089709" y="1476272"/>
                </a:cubicBezTo>
                <a:cubicBezTo>
                  <a:pt x="11088048" y="1485131"/>
                  <a:pt x="11078636" y="1491221"/>
                  <a:pt x="11068669" y="1489560"/>
                </a:cubicBezTo>
                <a:cubicBezTo>
                  <a:pt x="11058703" y="1487899"/>
                  <a:pt x="11051505" y="1479041"/>
                  <a:pt x="11052612" y="1470182"/>
                </a:cubicBezTo>
                <a:cubicBezTo>
                  <a:pt x="11053720" y="1461323"/>
                  <a:pt x="11063132" y="1455232"/>
                  <a:pt x="11073652" y="1456893"/>
                </a:cubicBezTo>
                <a:close/>
                <a:moveTo>
                  <a:pt x="2924260" y="1456591"/>
                </a:moveTo>
                <a:cubicBezTo>
                  <a:pt x="2933922" y="1458137"/>
                  <a:pt x="2940618" y="1466489"/>
                  <a:pt x="2939218" y="1475245"/>
                </a:cubicBezTo>
                <a:cubicBezTo>
                  <a:pt x="2937816" y="1484002"/>
                  <a:pt x="2928848" y="1489846"/>
                  <a:pt x="2919187" y="1488300"/>
                </a:cubicBezTo>
                <a:cubicBezTo>
                  <a:pt x="2909525" y="1486754"/>
                  <a:pt x="2902829" y="1478403"/>
                  <a:pt x="2904230" y="1469646"/>
                </a:cubicBezTo>
                <a:cubicBezTo>
                  <a:pt x="2905631" y="1460891"/>
                  <a:pt x="2914599" y="1455045"/>
                  <a:pt x="2924260" y="1456591"/>
                </a:cubicBezTo>
                <a:close/>
                <a:moveTo>
                  <a:pt x="11815579" y="1453571"/>
                </a:moveTo>
                <a:cubicBezTo>
                  <a:pt x="11825545" y="1455232"/>
                  <a:pt x="11832743" y="1463538"/>
                  <a:pt x="11831082" y="1472396"/>
                </a:cubicBezTo>
                <a:cubicBezTo>
                  <a:pt x="11829421" y="1481255"/>
                  <a:pt x="11820561" y="1487346"/>
                  <a:pt x="11810596" y="1485685"/>
                </a:cubicBezTo>
                <a:cubicBezTo>
                  <a:pt x="11800630" y="1484024"/>
                  <a:pt x="11793432" y="1475718"/>
                  <a:pt x="11795093" y="1466860"/>
                </a:cubicBezTo>
                <a:cubicBezTo>
                  <a:pt x="11796754" y="1458001"/>
                  <a:pt x="11805612" y="1451910"/>
                  <a:pt x="11815579" y="1453571"/>
                </a:cubicBezTo>
                <a:close/>
                <a:moveTo>
                  <a:pt x="13904600" y="1453018"/>
                </a:moveTo>
                <a:cubicBezTo>
                  <a:pt x="13914013" y="1454679"/>
                  <a:pt x="13920656" y="1462430"/>
                  <a:pt x="13919549" y="1471289"/>
                </a:cubicBezTo>
                <a:cubicBezTo>
                  <a:pt x="13918442" y="1479594"/>
                  <a:pt x="13909583" y="1485131"/>
                  <a:pt x="13899616" y="1484024"/>
                </a:cubicBezTo>
                <a:cubicBezTo>
                  <a:pt x="13890204" y="1482363"/>
                  <a:pt x="13883560" y="1474611"/>
                  <a:pt x="13884667" y="1465752"/>
                </a:cubicBezTo>
                <a:cubicBezTo>
                  <a:pt x="13886329" y="1456894"/>
                  <a:pt x="13895188" y="1451357"/>
                  <a:pt x="13904600" y="1453018"/>
                </a:cubicBezTo>
                <a:close/>
                <a:moveTo>
                  <a:pt x="21651642" y="1452464"/>
                </a:moveTo>
                <a:cubicBezTo>
                  <a:pt x="21656072" y="1453295"/>
                  <a:pt x="21659948" y="1455647"/>
                  <a:pt x="21662578" y="1458762"/>
                </a:cubicBezTo>
                <a:lnTo>
                  <a:pt x="21662686" y="1459102"/>
                </a:lnTo>
                <a:lnTo>
                  <a:pt x="21673790" y="1456894"/>
                </a:lnTo>
                <a:cubicBezTo>
                  <a:pt x="21682650" y="1458555"/>
                  <a:pt x="21688738" y="1465752"/>
                  <a:pt x="21687630" y="1474058"/>
                </a:cubicBezTo>
                <a:cubicBezTo>
                  <a:pt x="21686524" y="1481809"/>
                  <a:pt x="21678218" y="1487346"/>
                  <a:pt x="21668806" y="1485685"/>
                </a:cubicBezTo>
                <a:cubicBezTo>
                  <a:pt x="21664376" y="1484855"/>
                  <a:pt x="21660640" y="1482640"/>
                  <a:pt x="21658148" y="1479595"/>
                </a:cubicBezTo>
                <a:lnTo>
                  <a:pt x="21658132" y="1479539"/>
                </a:lnTo>
                <a:lnTo>
                  <a:pt x="21647214" y="1481809"/>
                </a:lnTo>
                <a:cubicBezTo>
                  <a:pt x="21638356" y="1480147"/>
                  <a:pt x="21631710" y="1472396"/>
                  <a:pt x="21632818" y="1464645"/>
                </a:cubicBezTo>
                <a:cubicBezTo>
                  <a:pt x="21634478" y="1456339"/>
                  <a:pt x="21642784" y="1450803"/>
                  <a:pt x="21651642" y="1452464"/>
                </a:cubicBezTo>
                <a:close/>
                <a:moveTo>
                  <a:pt x="18949146" y="1451911"/>
                </a:moveTo>
                <a:cubicBezTo>
                  <a:pt x="18958562" y="1453572"/>
                  <a:pt x="18964650" y="1461323"/>
                  <a:pt x="18963542" y="1469075"/>
                </a:cubicBezTo>
                <a:cubicBezTo>
                  <a:pt x="18962436" y="1477380"/>
                  <a:pt x="18953578" y="1482916"/>
                  <a:pt x="18944718" y="1481256"/>
                </a:cubicBezTo>
                <a:cubicBezTo>
                  <a:pt x="18935306" y="1479595"/>
                  <a:pt x="18929214" y="1471843"/>
                  <a:pt x="18930322" y="1464091"/>
                </a:cubicBezTo>
                <a:cubicBezTo>
                  <a:pt x="18931430" y="1455786"/>
                  <a:pt x="18940290" y="1450250"/>
                  <a:pt x="18949146" y="1451911"/>
                </a:cubicBezTo>
                <a:close/>
                <a:moveTo>
                  <a:pt x="20914146" y="1451910"/>
                </a:moveTo>
                <a:cubicBezTo>
                  <a:pt x="20924114" y="1453571"/>
                  <a:pt x="20931310" y="1462430"/>
                  <a:pt x="20930202" y="1471289"/>
                </a:cubicBezTo>
                <a:cubicBezTo>
                  <a:pt x="20928542" y="1480148"/>
                  <a:pt x="20919130" y="1486238"/>
                  <a:pt x="20909162" y="1484577"/>
                </a:cubicBezTo>
                <a:cubicBezTo>
                  <a:pt x="20899198" y="1482916"/>
                  <a:pt x="20891998" y="1474058"/>
                  <a:pt x="20893106" y="1465199"/>
                </a:cubicBezTo>
                <a:cubicBezTo>
                  <a:pt x="20894768" y="1456340"/>
                  <a:pt x="20904180" y="1450249"/>
                  <a:pt x="20914146" y="1451910"/>
                </a:cubicBezTo>
                <a:close/>
                <a:moveTo>
                  <a:pt x="9345012" y="1451357"/>
                </a:moveTo>
                <a:cubicBezTo>
                  <a:pt x="9354429" y="1453018"/>
                  <a:pt x="9361073" y="1460769"/>
                  <a:pt x="9359966" y="1469074"/>
                </a:cubicBezTo>
                <a:cubicBezTo>
                  <a:pt x="9358858" y="1477379"/>
                  <a:pt x="9349998" y="1482916"/>
                  <a:pt x="9340584" y="1481255"/>
                </a:cubicBezTo>
                <a:cubicBezTo>
                  <a:pt x="9331171" y="1479594"/>
                  <a:pt x="9324525" y="1471843"/>
                  <a:pt x="9325633" y="1463537"/>
                </a:cubicBezTo>
                <a:cubicBezTo>
                  <a:pt x="9326741" y="1455232"/>
                  <a:pt x="9335601" y="1449696"/>
                  <a:pt x="9345012" y="1451357"/>
                </a:cubicBezTo>
                <a:close/>
                <a:moveTo>
                  <a:pt x="18590366" y="1450803"/>
                </a:moveTo>
                <a:cubicBezTo>
                  <a:pt x="18600331" y="1452464"/>
                  <a:pt x="18607529" y="1460770"/>
                  <a:pt x="18605868" y="1469628"/>
                </a:cubicBezTo>
                <a:cubicBezTo>
                  <a:pt x="18604208" y="1478487"/>
                  <a:pt x="18595348" y="1484578"/>
                  <a:pt x="18585382" y="1482917"/>
                </a:cubicBezTo>
                <a:cubicBezTo>
                  <a:pt x="18575415" y="1481256"/>
                  <a:pt x="18568219" y="1472950"/>
                  <a:pt x="18569879" y="1464092"/>
                </a:cubicBezTo>
                <a:cubicBezTo>
                  <a:pt x="18571540" y="1455233"/>
                  <a:pt x="18580399" y="1449142"/>
                  <a:pt x="18590366" y="1450803"/>
                </a:cubicBezTo>
                <a:close/>
                <a:moveTo>
                  <a:pt x="8909810" y="1450803"/>
                </a:moveTo>
                <a:cubicBezTo>
                  <a:pt x="8919225" y="1452464"/>
                  <a:pt x="8925315" y="1460215"/>
                  <a:pt x="8924210" y="1468520"/>
                </a:cubicBezTo>
                <a:cubicBezTo>
                  <a:pt x="8923102" y="1476826"/>
                  <a:pt x="8914242" y="1482362"/>
                  <a:pt x="8904826" y="1480701"/>
                </a:cubicBezTo>
                <a:cubicBezTo>
                  <a:pt x="8895413" y="1479040"/>
                  <a:pt x="8889323" y="1471289"/>
                  <a:pt x="8890429" y="1462984"/>
                </a:cubicBezTo>
                <a:cubicBezTo>
                  <a:pt x="8891537" y="1454678"/>
                  <a:pt x="8900397" y="1449142"/>
                  <a:pt x="8909810" y="1450803"/>
                </a:cubicBezTo>
                <a:close/>
                <a:moveTo>
                  <a:pt x="13364766" y="1450250"/>
                </a:moveTo>
                <a:cubicBezTo>
                  <a:pt x="13373624" y="1451911"/>
                  <a:pt x="13380269" y="1459662"/>
                  <a:pt x="13378608" y="1467414"/>
                </a:cubicBezTo>
                <a:cubicBezTo>
                  <a:pt x="13376947" y="1475165"/>
                  <a:pt x="13368642" y="1480702"/>
                  <a:pt x="13359782" y="1479595"/>
                </a:cubicBezTo>
                <a:cubicBezTo>
                  <a:pt x="13350924" y="1477933"/>
                  <a:pt x="13344280" y="1470182"/>
                  <a:pt x="13345940" y="1462431"/>
                </a:cubicBezTo>
                <a:cubicBezTo>
                  <a:pt x="13347049" y="1454125"/>
                  <a:pt x="13355907" y="1448589"/>
                  <a:pt x="13364766" y="1450250"/>
                </a:cubicBezTo>
                <a:close/>
                <a:moveTo>
                  <a:pt x="8269594" y="1448589"/>
                </a:moveTo>
                <a:cubicBezTo>
                  <a:pt x="8279001" y="1450250"/>
                  <a:pt x="8285652" y="1458001"/>
                  <a:pt x="8284540" y="1466860"/>
                </a:cubicBezTo>
                <a:cubicBezTo>
                  <a:pt x="8283437" y="1475165"/>
                  <a:pt x="8274577" y="1481256"/>
                  <a:pt x="8264607" y="1479595"/>
                </a:cubicBezTo>
                <a:cubicBezTo>
                  <a:pt x="8255204" y="1477934"/>
                  <a:pt x="8248558" y="1470182"/>
                  <a:pt x="8249668" y="1461323"/>
                </a:cubicBezTo>
                <a:cubicBezTo>
                  <a:pt x="8250770" y="1452464"/>
                  <a:pt x="8259634" y="1446928"/>
                  <a:pt x="8269594" y="1448589"/>
                </a:cubicBezTo>
                <a:close/>
                <a:moveTo>
                  <a:pt x="13539174" y="1448035"/>
                </a:moveTo>
                <a:cubicBezTo>
                  <a:pt x="13548587" y="1449696"/>
                  <a:pt x="13554678" y="1457448"/>
                  <a:pt x="13553569" y="1465753"/>
                </a:cubicBezTo>
                <a:cubicBezTo>
                  <a:pt x="13552462" y="1474058"/>
                  <a:pt x="13543604" y="1479595"/>
                  <a:pt x="13534745" y="1477934"/>
                </a:cubicBezTo>
                <a:cubicBezTo>
                  <a:pt x="13525332" y="1476273"/>
                  <a:pt x="13519241" y="1468521"/>
                  <a:pt x="13520349" y="1460216"/>
                </a:cubicBezTo>
                <a:cubicBezTo>
                  <a:pt x="13521457" y="1451911"/>
                  <a:pt x="13529762" y="1446928"/>
                  <a:pt x="13539174" y="1448035"/>
                </a:cubicBezTo>
                <a:close/>
                <a:moveTo>
                  <a:pt x="11638402" y="1448034"/>
                </a:moveTo>
                <a:cubicBezTo>
                  <a:pt x="11648368" y="1449695"/>
                  <a:pt x="11655566" y="1458001"/>
                  <a:pt x="11653905" y="1466859"/>
                </a:cubicBezTo>
                <a:cubicBezTo>
                  <a:pt x="11652244" y="1475718"/>
                  <a:pt x="11643384" y="1481809"/>
                  <a:pt x="11633419" y="1480148"/>
                </a:cubicBezTo>
                <a:cubicBezTo>
                  <a:pt x="11623453" y="1478487"/>
                  <a:pt x="11616255" y="1470181"/>
                  <a:pt x="11617916" y="1461323"/>
                </a:cubicBezTo>
                <a:cubicBezTo>
                  <a:pt x="11619577" y="1452464"/>
                  <a:pt x="11628435" y="1446373"/>
                  <a:pt x="11638402" y="1448034"/>
                </a:cubicBezTo>
                <a:close/>
                <a:moveTo>
                  <a:pt x="13719119" y="1447481"/>
                </a:moveTo>
                <a:cubicBezTo>
                  <a:pt x="13728531" y="1449142"/>
                  <a:pt x="13735175" y="1456893"/>
                  <a:pt x="13733514" y="1465198"/>
                </a:cubicBezTo>
                <a:cubicBezTo>
                  <a:pt x="13732406" y="1473504"/>
                  <a:pt x="13723548" y="1479040"/>
                  <a:pt x="13714135" y="1477379"/>
                </a:cubicBezTo>
                <a:cubicBezTo>
                  <a:pt x="13704723" y="1475718"/>
                  <a:pt x="13698079" y="1467967"/>
                  <a:pt x="13699740" y="1459662"/>
                </a:cubicBezTo>
                <a:cubicBezTo>
                  <a:pt x="13701401" y="1451356"/>
                  <a:pt x="13709707" y="1445820"/>
                  <a:pt x="13719119" y="1447481"/>
                </a:cubicBezTo>
                <a:close/>
                <a:moveTo>
                  <a:pt x="12008811" y="1446928"/>
                </a:moveTo>
                <a:cubicBezTo>
                  <a:pt x="12018777" y="1448589"/>
                  <a:pt x="12025421" y="1456894"/>
                  <a:pt x="12024314" y="1465753"/>
                </a:cubicBezTo>
                <a:cubicBezTo>
                  <a:pt x="12023207" y="1474612"/>
                  <a:pt x="12013795" y="1480148"/>
                  <a:pt x="12003828" y="1478487"/>
                </a:cubicBezTo>
                <a:cubicBezTo>
                  <a:pt x="11993862" y="1476826"/>
                  <a:pt x="11987218" y="1468521"/>
                  <a:pt x="11988325" y="1459662"/>
                </a:cubicBezTo>
                <a:cubicBezTo>
                  <a:pt x="11989432" y="1450804"/>
                  <a:pt x="11999399" y="1445267"/>
                  <a:pt x="12008811" y="1446928"/>
                </a:cubicBezTo>
                <a:close/>
                <a:moveTo>
                  <a:pt x="4188491" y="1446859"/>
                </a:moveTo>
                <a:cubicBezTo>
                  <a:pt x="4198757" y="1448502"/>
                  <a:pt x="4205904" y="1457176"/>
                  <a:pt x="4204455" y="1466234"/>
                </a:cubicBezTo>
                <a:cubicBezTo>
                  <a:pt x="4203005" y="1475293"/>
                  <a:pt x="4193509" y="1481304"/>
                  <a:pt x="4183242" y="1479661"/>
                </a:cubicBezTo>
                <a:cubicBezTo>
                  <a:pt x="4172977" y="1478018"/>
                  <a:pt x="4165831" y="1469344"/>
                  <a:pt x="4167280" y="1460285"/>
                </a:cubicBezTo>
                <a:cubicBezTo>
                  <a:pt x="4168729" y="1451227"/>
                  <a:pt x="4178226" y="1445217"/>
                  <a:pt x="4188491" y="1446859"/>
                </a:cubicBezTo>
                <a:close/>
                <a:moveTo>
                  <a:pt x="20451826" y="1446374"/>
                </a:moveTo>
                <a:cubicBezTo>
                  <a:pt x="20461794" y="1448035"/>
                  <a:pt x="20468438" y="1456340"/>
                  <a:pt x="20467330" y="1465199"/>
                </a:cubicBezTo>
                <a:cubicBezTo>
                  <a:pt x="20465668" y="1474058"/>
                  <a:pt x="20456810" y="1479595"/>
                  <a:pt x="20446842" y="1477934"/>
                </a:cubicBezTo>
                <a:cubicBezTo>
                  <a:pt x="20436878" y="1476273"/>
                  <a:pt x="20430232" y="1467968"/>
                  <a:pt x="20431342" y="1459109"/>
                </a:cubicBezTo>
                <a:cubicBezTo>
                  <a:pt x="20432448" y="1450804"/>
                  <a:pt x="20441860" y="1444713"/>
                  <a:pt x="20451826" y="1446374"/>
                </a:cubicBezTo>
                <a:close/>
                <a:moveTo>
                  <a:pt x="5805382" y="1445820"/>
                </a:moveTo>
                <a:cubicBezTo>
                  <a:pt x="5816460" y="1447481"/>
                  <a:pt x="5824210" y="1456894"/>
                  <a:pt x="5822553" y="1466860"/>
                </a:cubicBezTo>
                <a:cubicBezTo>
                  <a:pt x="5820886" y="1476826"/>
                  <a:pt x="5810923" y="1482916"/>
                  <a:pt x="5799849" y="1481255"/>
                </a:cubicBezTo>
                <a:cubicBezTo>
                  <a:pt x="5788773" y="1479594"/>
                  <a:pt x="5781025" y="1470182"/>
                  <a:pt x="5782681" y="1460216"/>
                </a:cubicBezTo>
                <a:cubicBezTo>
                  <a:pt x="5784346" y="1450803"/>
                  <a:pt x="5794312" y="1444159"/>
                  <a:pt x="5805382" y="1445820"/>
                </a:cubicBezTo>
                <a:close/>
                <a:moveTo>
                  <a:pt x="13197001" y="1444713"/>
                </a:moveTo>
                <a:cubicBezTo>
                  <a:pt x="13205861" y="1446374"/>
                  <a:pt x="13211950" y="1453571"/>
                  <a:pt x="13210843" y="1461877"/>
                </a:cubicBezTo>
                <a:cubicBezTo>
                  <a:pt x="13209736" y="1469628"/>
                  <a:pt x="13201431" y="1475165"/>
                  <a:pt x="13192572" y="1473504"/>
                </a:cubicBezTo>
                <a:cubicBezTo>
                  <a:pt x="13183714" y="1471843"/>
                  <a:pt x="13177623" y="1464645"/>
                  <a:pt x="13178730" y="1456340"/>
                </a:cubicBezTo>
                <a:cubicBezTo>
                  <a:pt x="13179837" y="1448588"/>
                  <a:pt x="13188142" y="1443052"/>
                  <a:pt x="13197001" y="1444713"/>
                </a:cubicBezTo>
                <a:close/>
                <a:moveTo>
                  <a:pt x="21255210" y="1444159"/>
                </a:moveTo>
                <a:cubicBezTo>
                  <a:pt x="21265730" y="1445820"/>
                  <a:pt x="21272930" y="1454679"/>
                  <a:pt x="21271268" y="1464091"/>
                </a:cubicBezTo>
                <a:cubicBezTo>
                  <a:pt x="21269606" y="1473504"/>
                  <a:pt x="21260194" y="1479594"/>
                  <a:pt x="21249674" y="1477933"/>
                </a:cubicBezTo>
                <a:cubicBezTo>
                  <a:pt x="21239154" y="1476272"/>
                  <a:pt x="21231956" y="1467413"/>
                  <a:pt x="21233618" y="1458001"/>
                </a:cubicBezTo>
                <a:cubicBezTo>
                  <a:pt x="21234726" y="1448588"/>
                  <a:pt x="21244690" y="1442498"/>
                  <a:pt x="21255210" y="1444159"/>
                </a:cubicBezTo>
                <a:close/>
                <a:moveTo>
                  <a:pt x="19730386" y="1444159"/>
                </a:moveTo>
                <a:cubicBezTo>
                  <a:pt x="19739798" y="1445820"/>
                  <a:pt x="19746442" y="1453571"/>
                  <a:pt x="19744782" y="1461876"/>
                </a:cubicBezTo>
                <a:cubicBezTo>
                  <a:pt x="19743672" y="1470182"/>
                  <a:pt x="19734814" y="1475718"/>
                  <a:pt x="19725402" y="1474057"/>
                </a:cubicBezTo>
                <a:cubicBezTo>
                  <a:pt x="19715990" y="1472396"/>
                  <a:pt x="19709346" y="1464645"/>
                  <a:pt x="19711006" y="1456340"/>
                </a:cubicBezTo>
                <a:cubicBezTo>
                  <a:pt x="19712666" y="1448034"/>
                  <a:pt x="19720974" y="1442498"/>
                  <a:pt x="19730386" y="1444159"/>
                </a:cubicBezTo>
                <a:close/>
                <a:moveTo>
                  <a:pt x="17015708" y="1444159"/>
                </a:moveTo>
                <a:cubicBezTo>
                  <a:pt x="17026229" y="1445820"/>
                  <a:pt x="17033426" y="1454679"/>
                  <a:pt x="17031766" y="1464091"/>
                </a:cubicBezTo>
                <a:cubicBezTo>
                  <a:pt x="17030104" y="1473504"/>
                  <a:pt x="17020692" y="1479594"/>
                  <a:pt x="17010172" y="1477933"/>
                </a:cubicBezTo>
                <a:cubicBezTo>
                  <a:pt x="16999652" y="1476272"/>
                  <a:pt x="16992454" y="1467413"/>
                  <a:pt x="16994115" y="1458001"/>
                </a:cubicBezTo>
                <a:cubicBezTo>
                  <a:pt x="16995777" y="1448588"/>
                  <a:pt x="17005189" y="1442498"/>
                  <a:pt x="17015708" y="1444159"/>
                </a:cubicBezTo>
                <a:close/>
                <a:moveTo>
                  <a:pt x="9074833" y="1443606"/>
                </a:moveTo>
                <a:cubicBezTo>
                  <a:pt x="9084245" y="1445267"/>
                  <a:pt x="9090336" y="1453018"/>
                  <a:pt x="9089231" y="1461323"/>
                </a:cubicBezTo>
                <a:cubicBezTo>
                  <a:pt x="9088121" y="1469628"/>
                  <a:pt x="9079260" y="1475165"/>
                  <a:pt x="9069849" y="1473504"/>
                </a:cubicBezTo>
                <a:cubicBezTo>
                  <a:pt x="9060433" y="1471843"/>
                  <a:pt x="9054340" y="1464092"/>
                  <a:pt x="9055450" y="1455786"/>
                </a:cubicBezTo>
                <a:cubicBezTo>
                  <a:pt x="9057111" y="1447481"/>
                  <a:pt x="9065415" y="1441945"/>
                  <a:pt x="9074833" y="1443606"/>
                </a:cubicBezTo>
                <a:close/>
                <a:moveTo>
                  <a:pt x="18512296" y="1443605"/>
                </a:moveTo>
                <a:cubicBezTo>
                  <a:pt x="18522263" y="1445266"/>
                  <a:pt x="18529461" y="1454125"/>
                  <a:pt x="18528352" y="1462984"/>
                </a:cubicBezTo>
                <a:cubicBezTo>
                  <a:pt x="18526692" y="1471843"/>
                  <a:pt x="18517279" y="1477933"/>
                  <a:pt x="18507314" y="1476272"/>
                </a:cubicBezTo>
                <a:cubicBezTo>
                  <a:pt x="18497347" y="1474611"/>
                  <a:pt x="18490149" y="1465753"/>
                  <a:pt x="18491256" y="1456894"/>
                </a:cubicBezTo>
                <a:cubicBezTo>
                  <a:pt x="18492918" y="1448035"/>
                  <a:pt x="18502330" y="1441944"/>
                  <a:pt x="18512296" y="1443605"/>
                </a:cubicBezTo>
                <a:close/>
                <a:moveTo>
                  <a:pt x="11461226" y="1443605"/>
                </a:moveTo>
                <a:cubicBezTo>
                  <a:pt x="11471192" y="1445266"/>
                  <a:pt x="11478390" y="1453572"/>
                  <a:pt x="11476729" y="1462430"/>
                </a:cubicBezTo>
                <a:cubicBezTo>
                  <a:pt x="11475068" y="1471289"/>
                  <a:pt x="11466208" y="1477380"/>
                  <a:pt x="11456243" y="1475719"/>
                </a:cubicBezTo>
                <a:cubicBezTo>
                  <a:pt x="11446277" y="1474058"/>
                  <a:pt x="11439079" y="1465753"/>
                  <a:pt x="11440740" y="1456894"/>
                </a:cubicBezTo>
                <a:cubicBezTo>
                  <a:pt x="11442401" y="1448035"/>
                  <a:pt x="11451259" y="1441944"/>
                  <a:pt x="11461226" y="1443605"/>
                </a:cubicBezTo>
                <a:close/>
                <a:moveTo>
                  <a:pt x="7936169" y="1442498"/>
                </a:moveTo>
                <a:cubicBezTo>
                  <a:pt x="7946136" y="1444159"/>
                  <a:pt x="7952770" y="1452465"/>
                  <a:pt x="7951660" y="1461323"/>
                </a:cubicBezTo>
                <a:cubicBezTo>
                  <a:pt x="7949996" y="1470182"/>
                  <a:pt x="7941150" y="1475719"/>
                  <a:pt x="7931177" y="1474612"/>
                </a:cubicBezTo>
                <a:cubicBezTo>
                  <a:pt x="7921217" y="1472951"/>
                  <a:pt x="7914561" y="1464645"/>
                  <a:pt x="7915670" y="1455787"/>
                </a:cubicBezTo>
                <a:cubicBezTo>
                  <a:pt x="7916777" y="1446928"/>
                  <a:pt x="7926200" y="1441391"/>
                  <a:pt x="7936169" y="1442498"/>
                </a:cubicBezTo>
                <a:close/>
                <a:moveTo>
                  <a:pt x="21910764" y="1441945"/>
                </a:moveTo>
                <a:cubicBezTo>
                  <a:pt x="21920730" y="1443606"/>
                  <a:pt x="21927374" y="1451911"/>
                  <a:pt x="21925714" y="1460216"/>
                </a:cubicBezTo>
                <a:cubicBezTo>
                  <a:pt x="21924606" y="1469075"/>
                  <a:pt x="21915194" y="1474612"/>
                  <a:pt x="21905780" y="1472951"/>
                </a:cubicBezTo>
                <a:cubicBezTo>
                  <a:pt x="21895814" y="1471290"/>
                  <a:pt x="21889170" y="1462985"/>
                  <a:pt x="21890830" y="1454679"/>
                </a:cubicBezTo>
                <a:cubicBezTo>
                  <a:pt x="21891938" y="1446374"/>
                  <a:pt x="21900798" y="1440837"/>
                  <a:pt x="21910764" y="1441945"/>
                </a:cubicBezTo>
                <a:close/>
                <a:moveTo>
                  <a:pt x="12556951" y="1441944"/>
                </a:moveTo>
                <a:cubicBezTo>
                  <a:pt x="12565811" y="1443605"/>
                  <a:pt x="12572454" y="1451357"/>
                  <a:pt x="12570793" y="1459108"/>
                </a:cubicBezTo>
                <a:cubicBezTo>
                  <a:pt x="12569686" y="1467413"/>
                  <a:pt x="12561381" y="1472396"/>
                  <a:pt x="12551969" y="1471289"/>
                </a:cubicBezTo>
                <a:cubicBezTo>
                  <a:pt x="12543109" y="1469628"/>
                  <a:pt x="12536465" y="1461877"/>
                  <a:pt x="12538127" y="1454125"/>
                </a:cubicBezTo>
                <a:cubicBezTo>
                  <a:pt x="12539788" y="1445820"/>
                  <a:pt x="12548093" y="1440837"/>
                  <a:pt x="12556951" y="1441944"/>
                </a:cubicBezTo>
                <a:close/>
                <a:moveTo>
                  <a:pt x="15320351" y="1440837"/>
                </a:moveTo>
                <a:cubicBezTo>
                  <a:pt x="15330317" y="1442498"/>
                  <a:pt x="15336961" y="1450803"/>
                  <a:pt x="15335300" y="1459108"/>
                </a:cubicBezTo>
                <a:cubicBezTo>
                  <a:pt x="15334193" y="1467967"/>
                  <a:pt x="15324781" y="1473504"/>
                  <a:pt x="15315368" y="1471843"/>
                </a:cubicBezTo>
                <a:cubicBezTo>
                  <a:pt x="15305402" y="1470182"/>
                  <a:pt x="15298758" y="1461877"/>
                  <a:pt x="15300418" y="1453572"/>
                </a:cubicBezTo>
                <a:cubicBezTo>
                  <a:pt x="15301527" y="1445267"/>
                  <a:pt x="15310385" y="1439176"/>
                  <a:pt x="15320351" y="1440837"/>
                </a:cubicBezTo>
                <a:close/>
                <a:moveTo>
                  <a:pt x="15145389" y="1440837"/>
                </a:moveTo>
                <a:cubicBezTo>
                  <a:pt x="15155355" y="1442498"/>
                  <a:pt x="15161999" y="1450803"/>
                  <a:pt x="15160339" y="1459108"/>
                </a:cubicBezTo>
                <a:cubicBezTo>
                  <a:pt x="15159231" y="1467967"/>
                  <a:pt x="15149819" y="1473504"/>
                  <a:pt x="15140406" y="1471843"/>
                </a:cubicBezTo>
                <a:cubicBezTo>
                  <a:pt x="15130440" y="1470182"/>
                  <a:pt x="15123796" y="1461877"/>
                  <a:pt x="15125457" y="1453572"/>
                </a:cubicBezTo>
                <a:cubicBezTo>
                  <a:pt x="15126565" y="1445267"/>
                  <a:pt x="15135424" y="1439176"/>
                  <a:pt x="15145389" y="1440837"/>
                </a:cubicBezTo>
                <a:close/>
                <a:moveTo>
                  <a:pt x="9746382" y="1440837"/>
                </a:moveTo>
                <a:cubicBezTo>
                  <a:pt x="9756352" y="1442498"/>
                  <a:pt x="9762994" y="1450803"/>
                  <a:pt x="9761333" y="1459662"/>
                </a:cubicBezTo>
                <a:cubicBezTo>
                  <a:pt x="9759673" y="1468521"/>
                  <a:pt x="9750813" y="1474057"/>
                  <a:pt x="9740844" y="1472396"/>
                </a:cubicBezTo>
                <a:cubicBezTo>
                  <a:pt x="9730879" y="1470735"/>
                  <a:pt x="9724233" y="1462430"/>
                  <a:pt x="9725893" y="1453571"/>
                </a:cubicBezTo>
                <a:cubicBezTo>
                  <a:pt x="9727554" y="1444712"/>
                  <a:pt x="9736416" y="1439176"/>
                  <a:pt x="9746382" y="1440837"/>
                </a:cubicBezTo>
                <a:close/>
                <a:moveTo>
                  <a:pt x="12720285" y="1440284"/>
                </a:moveTo>
                <a:cubicBezTo>
                  <a:pt x="12729145" y="1441945"/>
                  <a:pt x="12735236" y="1449143"/>
                  <a:pt x="12734127" y="1457448"/>
                </a:cubicBezTo>
                <a:cubicBezTo>
                  <a:pt x="12733020" y="1465199"/>
                  <a:pt x="12724715" y="1470736"/>
                  <a:pt x="12715857" y="1469075"/>
                </a:cubicBezTo>
                <a:cubicBezTo>
                  <a:pt x="12706998" y="1467414"/>
                  <a:pt x="12700907" y="1460216"/>
                  <a:pt x="12702015" y="1451911"/>
                </a:cubicBezTo>
                <a:cubicBezTo>
                  <a:pt x="12703122" y="1444159"/>
                  <a:pt x="12711427" y="1438623"/>
                  <a:pt x="12720285" y="1440284"/>
                </a:cubicBezTo>
                <a:close/>
                <a:moveTo>
                  <a:pt x="679792" y="1439729"/>
                </a:moveTo>
                <a:cubicBezTo>
                  <a:pt x="689759" y="1441390"/>
                  <a:pt x="696403" y="1449696"/>
                  <a:pt x="695294" y="1458554"/>
                </a:cubicBezTo>
                <a:cubicBezTo>
                  <a:pt x="693633" y="1467413"/>
                  <a:pt x="684775" y="1472950"/>
                  <a:pt x="674809" y="1471843"/>
                </a:cubicBezTo>
                <a:cubicBezTo>
                  <a:pt x="664844" y="1470182"/>
                  <a:pt x="658200" y="1461876"/>
                  <a:pt x="659307" y="1453018"/>
                </a:cubicBezTo>
                <a:cubicBezTo>
                  <a:pt x="660415" y="1444159"/>
                  <a:pt x="669827" y="1438068"/>
                  <a:pt x="679792" y="1439729"/>
                </a:cubicBezTo>
                <a:close/>
                <a:moveTo>
                  <a:pt x="18430906" y="1438623"/>
                </a:moveTo>
                <a:cubicBezTo>
                  <a:pt x="18441426" y="1440284"/>
                  <a:pt x="18448624" y="1449143"/>
                  <a:pt x="18446962" y="1458001"/>
                </a:cubicBezTo>
                <a:cubicBezTo>
                  <a:pt x="18445301" y="1467414"/>
                  <a:pt x="18435889" y="1473504"/>
                  <a:pt x="18425370" y="1471843"/>
                </a:cubicBezTo>
                <a:cubicBezTo>
                  <a:pt x="18414849" y="1470182"/>
                  <a:pt x="18407652" y="1461323"/>
                  <a:pt x="18409312" y="1452465"/>
                </a:cubicBezTo>
                <a:cubicBezTo>
                  <a:pt x="18410973" y="1443052"/>
                  <a:pt x="18420386" y="1436962"/>
                  <a:pt x="18430906" y="1438623"/>
                </a:cubicBezTo>
                <a:close/>
                <a:moveTo>
                  <a:pt x="10895922" y="1438622"/>
                </a:moveTo>
                <a:cubicBezTo>
                  <a:pt x="10905888" y="1440284"/>
                  <a:pt x="10913086" y="1449142"/>
                  <a:pt x="10911979" y="1458001"/>
                </a:cubicBezTo>
                <a:cubicBezTo>
                  <a:pt x="10910871" y="1466860"/>
                  <a:pt x="10900906" y="1472950"/>
                  <a:pt x="10890939" y="1471289"/>
                </a:cubicBezTo>
                <a:cubicBezTo>
                  <a:pt x="10880973" y="1469628"/>
                  <a:pt x="10873775" y="1460769"/>
                  <a:pt x="10874882" y="1451911"/>
                </a:cubicBezTo>
                <a:cubicBezTo>
                  <a:pt x="10875990" y="1443052"/>
                  <a:pt x="10885402" y="1436961"/>
                  <a:pt x="10895922" y="1438622"/>
                </a:cubicBezTo>
                <a:close/>
                <a:moveTo>
                  <a:pt x="8747562" y="1438622"/>
                </a:moveTo>
                <a:cubicBezTo>
                  <a:pt x="8756976" y="1440283"/>
                  <a:pt x="8763065" y="1448035"/>
                  <a:pt x="8761958" y="1456340"/>
                </a:cubicBezTo>
                <a:cubicBezTo>
                  <a:pt x="8760852" y="1464645"/>
                  <a:pt x="8751992" y="1470182"/>
                  <a:pt x="8742578" y="1468521"/>
                </a:cubicBezTo>
                <a:cubicBezTo>
                  <a:pt x="8733165" y="1466860"/>
                  <a:pt x="8727071" y="1459108"/>
                  <a:pt x="8728180" y="1450803"/>
                </a:cubicBezTo>
                <a:cubicBezTo>
                  <a:pt x="8729840" y="1443052"/>
                  <a:pt x="8738148" y="1437515"/>
                  <a:pt x="8747562" y="1438622"/>
                </a:cubicBezTo>
                <a:close/>
                <a:moveTo>
                  <a:pt x="14274122" y="1438155"/>
                </a:moveTo>
                <a:cubicBezTo>
                  <a:pt x="14283783" y="1439702"/>
                  <a:pt x="14290480" y="1448054"/>
                  <a:pt x="14289078" y="1456809"/>
                </a:cubicBezTo>
                <a:cubicBezTo>
                  <a:pt x="14287676" y="1465565"/>
                  <a:pt x="14278707" y="1471409"/>
                  <a:pt x="14269045" y="1469862"/>
                </a:cubicBezTo>
                <a:cubicBezTo>
                  <a:pt x="14259383" y="1468315"/>
                  <a:pt x="14252687" y="1459962"/>
                  <a:pt x="14254089" y="1451207"/>
                </a:cubicBezTo>
                <a:cubicBezTo>
                  <a:pt x="14255491" y="1442451"/>
                  <a:pt x="14264460" y="1436608"/>
                  <a:pt x="14274122" y="1438155"/>
                </a:cubicBezTo>
                <a:close/>
                <a:moveTo>
                  <a:pt x="6531715" y="1437515"/>
                </a:moveTo>
                <a:cubicBezTo>
                  <a:pt x="6543336" y="1439176"/>
                  <a:pt x="6551079" y="1449143"/>
                  <a:pt x="6549404" y="1459109"/>
                </a:cubicBezTo>
                <a:cubicBezTo>
                  <a:pt x="6547762" y="1469075"/>
                  <a:pt x="6537251" y="1476273"/>
                  <a:pt x="6525644" y="1474058"/>
                </a:cubicBezTo>
                <a:cubicBezTo>
                  <a:pt x="6514009" y="1472397"/>
                  <a:pt x="6506275" y="1462431"/>
                  <a:pt x="6507937" y="1452465"/>
                </a:cubicBezTo>
                <a:cubicBezTo>
                  <a:pt x="6509601" y="1442498"/>
                  <a:pt x="6520096" y="1435854"/>
                  <a:pt x="6531715" y="1437515"/>
                </a:cubicBezTo>
                <a:close/>
                <a:moveTo>
                  <a:pt x="18258160" y="1435854"/>
                </a:moveTo>
                <a:cubicBezTo>
                  <a:pt x="18268679" y="1437515"/>
                  <a:pt x="18276430" y="1446927"/>
                  <a:pt x="18274770" y="1456340"/>
                </a:cubicBezTo>
                <a:cubicBezTo>
                  <a:pt x="18273109" y="1465753"/>
                  <a:pt x="18263142" y="1472397"/>
                  <a:pt x="18252623" y="1470736"/>
                </a:cubicBezTo>
                <a:cubicBezTo>
                  <a:pt x="18242102" y="1469074"/>
                  <a:pt x="18234351" y="1459662"/>
                  <a:pt x="18236013" y="1450250"/>
                </a:cubicBezTo>
                <a:cubicBezTo>
                  <a:pt x="18237120" y="1440283"/>
                  <a:pt x="18247086" y="1434193"/>
                  <a:pt x="18258160" y="1435854"/>
                </a:cubicBezTo>
                <a:close/>
                <a:moveTo>
                  <a:pt x="3100909" y="1435300"/>
                </a:moveTo>
                <a:cubicBezTo>
                  <a:pt x="3110874" y="1436961"/>
                  <a:pt x="3118072" y="1445266"/>
                  <a:pt x="3116411" y="1454125"/>
                </a:cubicBezTo>
                <a:lnTo>
                  <a:pt x="3111985" y="1460700"/>
                </a:lnTo>
                <a:lnTo>
                  <a:pt x="3115818" y="1472950"/>
                </a:lnTo>
                <a:lnTo>
                  <a:pt x="3110605" y="1480404"/>
                </a:lnTo>
                <a:lnTo>
                  <a:pt x="3111765" y="1481048"/>
                </a:lnTo>
                <a:cubicBezTo>
                  <a:pt x="3114672" y="1484578"/>
                  <a:pt x="3116056" y="1489007"/>
                  <a:pt x="3115225" y="1493436"/>
                </a:cubicBezTo>
                <a:cubicBezTo>
                  <a:pt x="3113565" y="1502849"/>
                  <a:pt x="3104153" y="1508939"/>
                  <a:pt x="3093633" y="1507278"/>
                </a:cubicBezTo>
                <a:cubicBezTo>
                  <a:pt x="3083114" y="1505617"/>
                  <a:pt x="3075916" y="1496758"/>
                  <a:pt x="3077577" y="1487900"/>
                </a:cubicBezTo>
                <a:lnTo>
                  <a:pt x="3083188" y="1479586"/>
                </a:lnTo>
                <a:lnTo>
                  <a:pt x="3082598" y="1479248"/>
                </a:lnTo>
                <a:cubicBezTo>
                  <a:pt x="3079691" y="1475718"/>
                  <a:pt x="3078169" y="1471289"/>
                  <a:pt x="3078722" y="1466860"/>
                </a:cubicBezTo>
                <a:lnTo>
                  <a:pt x="3083590" y="1459898"/>
                </a:lnTo>
                <a:lnTo>
                  <a:pt x="3080424" y="1448588"/>
                </a:lnTo>
                <a:cubicBezTo>
                  <a:pt x="3081531" y="1439175"/>
                  <a:pt x="3090942" y="1433639"/>
                  <a:pt x="3100909" y="1435300"/>
                </a:cubicBezTo>
                <a:close/>
                <a:moveTo>
                  <a:pt x="20021618" y="1434747"/>
                </a:moveTo>
                <a:cubicBezTo>
                  <a:pt x="20031032" y="1436408"/>
                  <a:pt x="20037674" y="1444159"/>
                  <a:pt x="20036568" y="1453018"/>
                </a:cubicBezTo>
                <a:cubicBezTo>
                  <a:pt x="20035462" y="1461323"/>
                  <a:pt x="20026602" y="1466860"/>
                  <a:pt x="20016634" y="1465753"/>
                </a:cubicBezTo>
                <a:cubicBezTo>
                  <a:pt x="20007222" y="1464092"/>
                  <a:pt x="20000578" y="1456340"/>
                  <a:pt x="20001686" y="1447481"/>
                </a:cubicBezTo>
                <a:cubicBezTo>
                  <a:pt x="20003348" y="1438622"/>
                  <a:pt x="20012206" y="1433086"/>
                  <a:pt x="20021618" y="1434747"/>
                </a:cubicBezTo>
                <a:close/>
                <a:moveTo>
                  <a:pt x="19451886" y="1434193"/>
                </a:moveTo>
                <a:cubicBezTo>
                  <a:pt x="19461298" y="1435854"/>
                  <a:pt x="19467390" y="1443605"/>
                  <a:pt x="19466282" y="1451910"/>
                </a:cubicBezTo>
                <a:cubicBezTo>
                  <a:pt x="19465174" y="1460216"/>
                  <a:pt x="19456316" y="1465752"/>
                  <a:pt x="19447456" y="1464091"/>
                </a:cubicBezTo>
                <a:cubicBezTo>
                  <a:pt x="19438044" y="1462430"/>
                  <a:pt x="19431954" y="1454679"/>
                  <a:pt x="19433062" y="1446374"/>
                </a:cubicBezTo>
                <a:cubicBezTo>
                  <a:pt x="19434170" y="1438068"/>
                  <a:pt x="19442474" y="1432532"/>
                  <a:pt x="19451886" y="1434193"/>
                </a:cubicBezTo>
                <a:close/>
                <a:moveTo>
                  <a:pt x="2593847" y="1433639"/>
                </a:moveTo>
                <a:cubicBezTo>
                  <a:pt x="2603259" y="1435300"/>
                  <a:pt x="2609903" y="1443605"/>
                  <a:pt x="2608795" y="1451910"/>
                </a:cubicBezTo>
                <a:cubicBezTo>
                  <a:pt x="2607688" y="1460215"/>
                  <a:pt x="2598276" y="1466306"/>
                  <a:pt x="2588864" y="1464645"/>
                </a:cubicBezTo>
                <a:cubicBezTo>
                  <a:pt x="2579451" y="1462984"/>
                  <a:pt x="2572808" y="1454679"/>
                  <a:pt x="2573916" y="1446373"/>
                </a:cubicBezTo>
                <a:cubicBezTo>
                  <a:pt x="2575577" y="1438068"/>
                  <a:pt x="2584435" y="1432531"/>
                  <a:pt x="2593847" y="1433639"/>
                </a:cubicBezTo>
                <a:close/>
                <a:moveTo>
                  <a:pt x="10356503" y="1433085"/>
                </a:moveTo>
                <a:cubicBezTo>
                  <a:pt x="10366470" y="1434747"/>
                  <a:pt x="10373669" y="1443605"/>
                  <a:pt x="10372560" y="1452464"/>
                </a:cubicBezTo>
                <a:cubicBezTo>
                  <a:pt x="10370899" y="1461323"/>
                  <a:pt x="10361485" y="1467413"/>
                  <a:pt x="10351519" y="1465752"/>
                </a:cubicBezTo>
                <a:cubicBezTo>
                  <a:pt x="10341551" y="1464091"/>
                  <a:pt x="10334353" y="1455232"/>
                  <a:pt x="10335459" y="1446374"/>
                </a:cubicBezTo>
                <a:cubicBezTo>
                  <a:pt x="10337122" y="1437515"/>
                  <a:pt x="10346535" y="1431424"/>
                  <a:pt x="10356503" y="1433085"/>
                </a:cubicBezTo>
                <a:close/>
                <a:moveTo>
                  <a:pt x="21996584" y="1432532"/>
                </a:moveTo>
                <a:cubicBezTo>
                  <a:pt x="22007102" y="1434193"/>
                  <a:pt x="22014854" y="1443051"/>
                  <a:pt x="22013194" y="1452464"/>
                </a:cubicBezTo>
                <a:cubicBezTo>
                  <a:pt x="22011534" y="1461876"/>
                  <a:pt x="22001566" y="1467967"/>
                  <a:pt x="21991046" y="1466306"/>
                </a:cubicBezTo>
                <a:cubicBezTo>
                  <a:pt x="21980526" y="1464645"/>
                  <a:pt x="21972774" y="1455786"/>
                  <a:pt x="21974438" y="1446374"/>
                </a:cubicBezTo>
                <a:cubicBezTo>
                  <a:pt x="21976098" y="1437515"/>
                  <a:pt x="21986062" y="1430871"/>
                  <a:pt x="21996584" y="1432532"/>
                </a:cubicBezTo>
                <a:close/>
                <a:moveTo>
                  <a:pt x="14972089" y="1432532"/>
                </a:moveTo>
                <a:cubicBezTo>
                  <a:pt x="14982054" y="1434193"/>
                  <a:pt x="14988700" y="1442498"/>
                  <a:pt x="14987038" y="1450803"/>
                </a:cubicBezTo>
                <a:cubicBezTo>
                  <a:pt x="14985931" y="1459662"/>
                  <a:pt x="14976518" y="1465199"/>
                  <a:pt x="14967105" y="1463538"/>
                </a:cubicBezTo>
                <a:cubicBezTo>
                  <a:pt x="14957139" y="1461877"/>
                  <a:pt x="14950495" y="1453571"/>
                  <a:pt x="14952156" y="1445266"/>
                </a:cubicBezTo>
                <a:cubicBezTo>
                  <a:pt x="14953264" y="1436961"/>
                  <a:pt x="14962123" y="1431424"/>
                  <a:pt x="14972089" y="1432532"/>
                </a:cubicBezTo>
                <a:close/>
                <a:moveTo>
                  <a:pt x="21802798" y="1431978"/>
                </a:moveTo>
                <a:cubicBezTo>
                  <a:pt x="21813316" y="1433639"/>
                  <a:pt x="21821068" y="1442498"/>
                  <a:pt x="21819406" y="1451910"/>
                </a:cubicBezTo>
                <a:cubicBezTo>
                  <a:pt x="21817746" y="1461322"/>
                  <a:pt x="21808334" y="1467413"/>
                  <a:pt x="21797260" y="1465752"/>
                </a:cubicBezTo>
                <a:lnTo>
                  <a:pt x="21791466" y="1462575"/>
                </a:lnTo>
                <a:lnTo>
                  <a:pt x="21791724" y="1463537"/>
                </a:lnTo>
                <a:cubicBezTo>
                  <a:pt x="21790618" y="1471842"/>
                  <a:pt x="21781758" y="1477379"/>
                  <a:pt x="21772346" y="1475718"/>
                </a:cubicBezTo>
                <a:cubicBezTo>
                  <a:pt x="21762934" y="1474057"/>
                  <a:pt x="21756288" y="1466306"/>
                  <a:pt x="21757950" y="1458000"/>
                </a:cubicBezTo>
                <a:cubicBezTo>
                  <a:pt x="21759056" y="1449695"/>
                  <a:pt x="21767914" y="1444159"/>
                  <a:pt x="21777328" y="1445820"/>
                </a:cubicBezTo>
                <a:lnTo>
                  <a:pt x="21781296" y="1448046"/>
                </a:lnTo>
                <a:lnTo>
                  <a:pt x="21780650" y="1445820"/>
                </a:lnTo>
                <a:cubicBezTo>
                  <a:pt x="21782310" y="1436407"/>
                  <a:pt x="21792276" y="1430317"/>
                  <a:pt x="21802798" y="1431978"/>
                </a:cubicBezTo>
                <a:close/>
                <a:moveTo>
                  <a:pt x="6023182" y="1431978"/>
                </a:moveTo>
                <a:cubicBezTo>
                  <a:pt x="6033149" y="1433639"/>
                  <a:pt x="6039791" y="1441944"/>
                  <a:pt x="6038684" y="1450803"/>
                </a:cubicBezTo>
                <a:cubicBezTo>
                  <a:pt x="6037022" y="1459662"/>
                  <a:pt x="6028163" y="1465199"/>
                  <a:pt x="6018202" y="1463538"/>
                </a:cubicBezTo>
                <a:cubicBezTo>
                  <a:pt x="6008234" y="1461877"/>
                  <a:pt x="6001587" y="1453572"/>
                  <a:pt x="6002697" y="1444713"/>
                </a:cubicBezTo>
                <a:cubicBezTo>
                  <a:pt x="6004360" y="1436408"/>
                  <a:pt x="6013219" y="1430317"/>
                  <a:pt x="6023182" y="1431978"/>
                </a:cubicBezTo>
                <a:close/>
                <a:moveTo>
                  <a:pt x="4703711" y="1431978"/>
                </a:moveTo>
                <a:cubicBezTo>
                  <a:pt x="4713679" y="1433639"/>
                  <a:pt x="4720876" y="1442498"/>
                  <a:pt x="4719769" y="1451357"/>
                </a:cubicBezTo>
                <a:cubicBezTo>
                  <a:pt x="4718108" y="1460216"/>
                  <a:pt x="4708695" y="1466306"/>
                  <a:pt x="4698730" y="1464645"/>
                </a:cubicBezTo>
                <a:cubicBezTo>
                  <a:pt x="4688765" y="1462984"/>
                  <a:pt x="4681568" y="1454126"/>
                  <a:pt x="4682675" y="1445267"/>
                </a:cubicBezTo>
                <a:cubicBezTo>
                  <a:pt x="4683784" y="1436408"/>
                  <a:pt x="4693195" y="1430317"/>
                  <a:pt x="4703711" y="1431978"/>
                </a:cubicBezTo>
                <a:close/>
                <a:moveTo>
                  <a:pt x="18346748" y="1431425"/>
                </a:moveTo>
                <a:cubicBezTo>
                  <a:pt x="18357268" y="1433086"/>
                  <a:pt x="18364466" y="1441944"/>
                  <a:pt x="18363359" y="1451357"/>
                </a:cubicBezTo>
                <a:cubicBezTo>
                  <a:pt x="18361697" y="1460769"/>
                  <a:pt x="18352285" y="1466860"/>
                  <a:pt x="18341765" y="1465199"/>
                </a:cubicBezTo>
                <a:cubicBezTo>
                  <a:pt x="18331245" y="1463538"/>
                  <a:pt x="18324047" y="1454679"/>
                  <a:pt x="18325154" y="1445267"/>
                </a:cubicBezTo>
                <a:cubicBezTo>
                  <a:pt x="18326816" y="1435854"/>
                  <a:pt x="18336228" y="1429764"/>
                  <a:pt x="18346748" y="1431425"/>
                </a:cubicBezTo>
                <a:close/>
                <a:moveTo>
                  <a:pt x="11285710" y="1431425"/>
                </a:moveTo>
                <a:cubicBezTo>
                  <a:pt x="11295676" y="1433086"/>
                  <a:pt x="11302874" y="1441391"/>
                  <a:pt x="11301213" y="1450250"/>
                </a:cubicBezTo>
                <a:cubicBezTo>
                  <a:pt x="11299552" y="1459109"/>
                  <a:pt x="11290693" y="1465199"/>
                  <a:pt x="11280727" y="1463538"/>
                </a:cubicBezTo>
                <a:cubicBezTo>
                  <a:pt x="11270761" y="1461877"/>
                  <a:pt x="11263563" y="1453572"/>
                  <a:pt x="11265224" y="1444713"/>
                </a:cubicBezTo>
                <a:cubicBezTo>
                  <a:pt x="11266332" y="1435301"/>
                  <a:pt x="11275744" y="1429764"/>
                  <a:pt x="11285710" y="1431425"/>
                </a:cubicBezTo>
                <a:close/>
                <a:moveTo>
                  <a:pt x="12390848" y="1429764"/>
                </a:moveTo>
                <a:cubicBezTo>
                  <a:pt x="12400262" y="1431425"/>
                  <a:pt x="12406351" y="1439176"/>
                  <a:pt x="12405244" y="1447481"/>
                </a:cubicBezTo>
                <a:cubicBezTo>
                  <a:pt x="12404691" y="1451634"/>
                  <a:pt x="12402199" y="1455094"/>
                  <a:pt x="12398738" y="1457309"/>
                </a:cubicBezTo>
                <a:lnTo>
                  <a:pt x="12388503" y="1459264"/>
                </a:lnTo>
                <a:lnTo>
                  <a:pt x="12391679" y="1461046"/>
                </a:lnTo>
                <a:cubicBezTo>
                  <a:pt x="12394309" y="1464229"/>
                  <a:pt x="12395555" y="1468244"/>
                  <a:pt x="12394725" y="1472396"/>
                </a:cubicBezTo>
                <a:cubicBezTo>
                  <a:pt x="12393616" y="1480701"/>
                  <a:pt x="12384758" y="1486238"/>
                  <a:pt x="12375346" y="1484577"/>
                </a:cubicBezTo>
                <a:cubicBezTo>
                  <a:pt x="12365933" y="1482916"/>
                  <a:pt x="12359289" y="1475165"/>
                  <a:pt x="12360950" y="1466859"/>
                </a:cubicBezTo>
                <a:cubicBezTo>
                  <a:pt x="12361504" y="1462706"/>
                  <a:pt x="12363995" y="1459246"/>
                  <a:pt x="12367525" y="1457032"/>
                </a:cubicBezTo>
                <a:lnTo>
                  <a:pt x="12378339" y="1455045"/>
                </a:lnTo>
                <a:lnTo>
                  <a:pt x="12375276" y="1453295"/>
                </a:lnTo>
                <a:cubicBezTo>
                  <a:pt x="12372715" y="1450111"/>
                  <a:pt x="12371470" y="1446097"/>
                  <a:pt x="12372024" y="1441944"/>
                </a:cubicBezTo>
                <a:cubicBezTo>
                  <a:pt x="12373131" y="1433639"/>
                  <a:pt x="12381990" y="1428103"/>
                  <a:pt x="12390848" y="1429764"/>
                </a:cubicBezTo>
                <a:close/>
                <a:moveTo>
                  <a:pt x="2762157" y="1429210"/>
                </a:moveTo>
                <a:cubicBezTo>
                  <a:pt x="2771568" y="1430871"/>
                  <a:pt x="2778213" y="1439176"/>
                  <a:pt x="2777105" y="1447481"/>
                </a:cubicBezTo>
                <a:cubicBezTo>
                  <a:pt x="2775999" y="1455787"/>
                  <a:pt x="2766585" y="1461877"/>
                  <a:pt x="2757174" y="1460216"/>
                </a:cubicBezTo>
                <a:cubicBezTo>
                  <a:pt x="2747761" y="1458555"/>
                  <a:pt x="2741118" y="1450250"/>
                  <a:pt x="2742225" y="1441945"/>
                </a:cubicBezTo>
                <a:cubicBezTo>
                  <a:pt x="2743333" y="1433640"/>
                  <a:pt x="2752744" y="1427549"/>
                  <a:pt x="2762157" y="1429210"/>
                </a:cubicBezTo>
                <a:close/>
                <a:moveTo>
                  <a:pt x="6330727" y="1428656"/>
                </a:moveTo>
                <a:cubicBezTo>
                  <a:pt x="6342362" y="1430317"/>
                  <a:pt x="6350116" y="1440284"/>
                  <a:pt x="6348459" y="1450250"/>
                </a:cubicBezTo>
                <a:cubicBezTo>
                  <a:pt x="6346794" y="1460216"/>
                  <a:pt x="6336274" y="1467414"/>
                  <a:pt x="6324637" y="1465199"/>
                </a:cubicBezTo>
                <a:cubicBezTo>
                  <a:pt x="6313017" y="1463538"/>
                  <a:pt x="6305267" y="1453572"/>
                  <a:pt x="6306925" y="1443606"/>
                </a:cubicBezTo>
                <a:cubicBezTo>
                  <a:pt x="6308586" y="1433639"/>
                  <a:pt x="6319105" y="1426995"/>
                  <a:pt x="6330727" y="1428656"/>
                </a:cubicBezTo>
                <a:close/>
                <a:moveTo>
                  <a:pt x="21699812" y="1428102"/>
                </a:moveTo>
                <a:cubicBezTo>
                  <a:pt x="21708672" y="1429763"/>
                  <a:pt x="21714762" y="1436961"/>
                  <a:pt x="21713654" y="1444713"/>
                </a:cubicBezTo>
                <a:cubicBezTo>
                  <a:pt x="21712546" y="1452464"/>
                  <a:pt x="21704242" y="1458001"/>
                  <a:pt x="21695382" y="1456340"/>
                </a:cubicBezTo>
                <a:cubicBezTo>
                  <a:pt x="21686526" y="1454679"/>
                  <a:pt x="21680434" y="1447481"/>
                  <a:pt x="21681542" y="1439729"/>
                </a:cubicBezTo>
                <a:cubicBezTo>
                  <a:pt x="21683202" y="1431424"/>
                  <a:pt x="21690954" y="1426441"/>
                  <a:pt x="21699812" y="1428102"/>
                </a:cubicBezTo>
                <a:close/>
                <a:moveTo>
                  <a:pt x="15496974" y="1428102"/>
                </a:moveTo>
                <a:cubicBezTo>
                  <a:pt x="15506940" y="1429763"/>
                  <a:pt x="15513584" y="1438068"/>
                  <a:pt x="15511924" y="1446374"/>
                </a:cubicBezTo>
                <a:cubicBezTo>
                  <a:pt x="15510263" y="1455232"/>
                  <a:pt x="15501404" y="1460769"/>
                  <a:pt x="15491991" y="1459108"/>
                </a:cubicBezTo>
                <a:cubicBezTo>
                  <a:pt x="15482025" y="1457447"/>
                  <a:pt x="15475381" y="1449142"/>
                  <a:pt x="15477042" y="1440837"/>
                </a:cubicBezTo>
                <a:cubicBezTo>
                  <a:pt x="15478150" y="1432532"/>
                  <a:pt x="15487562" y="1426441"/>
                  <a:pt x="15496974" y="1428102"/>
                </a:cubicBezTo>
                <a:close/>
                <a:moveTo>
                  <a:pt x="553606" y="1426995"/>
                </a:moveTo>
                <a:cubicBezTo>
                  <a:pt x="563571" y="1428656"/>
                  <a:pt x="570215" y="1436961"/>
                  <a:pt x="568554" y="1445266"/>
                </a:cubicBezTo>
                <a:cubicBezTo>
                  <a:pt x="567447" y="1454125"/>
                  <a:pt x="558034" y="1459662"/>
                  <a:pt x="548623" y="1458001"/>
                </a:cubicBezTo>
                <a:cubicBezTo>
                  <a:pt x="538656" y="1456340"/>
                  <a:pt x="532013" y="1448034"/>
                  <a:pt x="533673" y="1439729"/>
                </a:cubicBezTo>
                <a:cubicBezTo>
                  <a:pt x="534782" y="1430870"/>
                  <a:pt x="544193" y="1425334"/>
                  <a:pt x="553606" y="1426995"/>
                </a:cubicBezTo>
                <a:close/>
                <a:moveTo>
                  <a:pt x="6129207" y="1425887"/>
                </a:moveTo>
                <a:cubicBezTo>
                  <a:pt x="6140833" y="1427548"/>
                  <a:pt x="6148586" y="1437515"/>
                  <a:pt x="6146923" y="1447481"/>
                </a:cubicBezTo>
                <a:lnTo>
                  <a:pt x="6140434" y="1457053"/>
                </a:lnTo>
                <a:lnTo>
                  <a:pt x="6145672" y="1460008"/>
                </a:lnTo>
                <a:cubicBezTo>
                  <a:pt x="6148509" y="1463537"/>
                  <a:pt x="6149893" y="1467966"/>
                  <a:pt x="6149340" y="1472396"/>
                </a:cubicBezTo>
                <a:cubicBezTo>
                  <a:pt x="6147678" y="1481255"/>
                  <a:pt x="6138265" y="1487345"/>
                  <a:pt x="6128301" y="1485684"/>
                </a:cubicBezTo>
                <a:cubicBezTo>
                  <a:pt x="6117781" y="1484023"/>
                  <a:pt x="6111137" y="1475164"/>
                  <a:pt x="6112245" y="1466306"/>
                </a:cubicBezTo>
                <a:lnTo>
                  <a:pt x="6117032" y="1459052"/>
                </a:lnTo>
                <a:lnTo>
                  <a:pt x="6109277" y="1454748"/>
                </a:lnTo>
                <a:cubicBezTo>
                  <a:pt x="6106094" y="1450803"/>
                  <a:pt x="6104571" y="1445820"/>
                  <a:pt x="6105402" y="1440837"/>
                </a:cubicBezTo>
                <a:cubicBezTo>
                  <a:pt x="6107061" y="1430870"/>
                  <a:pt x="6117582" y="1424226"/>
                  <a:pt x="6129207" y="1425887"/>
                </a:cubicBezTo>
                <a:close/>
                <a:moveTo>
                  <a:pt x="11837171" y="1425334"/>
                </a:moveTo>
                <a:cubicBezTo>
                  <a:pt x="11847137" y="1426995"/>
                  <a:pt x="11853781" y="1435300"/>
                  <a:pt x="11852674" y="1444159"/>
                </a:cubicBezTo>
                <a:cubicBezTo>
                  <a:pt x="11851013" y="1453018"/>
                  <a:pt x="11842155" y="1458554"/>
                  <a:pt x="11832188" y="1456893"/>
                </a:cubicBezTo>
                <a:cubicBezTo>
                  <a:pt x="11822222" y="1455232"/>
                  <a:pt x="11815578" y="1446927"/>
                  <a:pt x="11816685" y="1438068"/>
                </a:cubicBezTo>
                <a:cubicBezTo>
                  <a:pt x="11818347" y="1429763"/>
                  <a:pt x="11827759" y="1424226"/>
                  <a:pt x="11837171" y="1425334"/>
                </a:cubicBezTo>
                <a:close/>
                <a:moveTo>
                  <a:pt x="5199851" y="1425334"/>
                </a:moveTo>
                <a:cubicBezTo>
                  <a:pt x="5209807" y="1426996"/>
                  <a:pt x="5216996" y="1435301"/>
                  <a:pt x="5215347" y="1444159"/>
                </a:cubicBezTo>
                <a:cubicBezTo>
                  <a:pt x="5213686" y="1453018"/>
                  <a:pt x="5204837" y="1459109"/>
                  <a:pt x="5194868" y="1457448"/>
                </a:cubicBezTo>
                <a:cubicBezTo>
                  <a:pt x="5184903" y="1455787"/>
                  <a:pt x="5177708" y="1447481"/>
                  <a:pt x="5179371" y="1438623"/>
                </a:cubicBezTo>
                <a:cubicBezTo>
                  <a:pt x="5180479" y="1429764"/>
                  <a:pt x="5189333" y="1423673"/>
                  <a:pt x="5199851" y="1425334"/>
                </a:cubicBezTo>
                <a:close/>
                <a:moveTo>
                  <a:pt x="10717638" y="1424780"/>
                </a:moveTo>
                <a:cubicBezTo>
                  <a:pt x="10727604" y="1426442"/>
                  <a:pt x="10734802" y="1435300"/>
                  <a:pt x="10733695" y="1444159"/>
                </a:cubicBezTo>
                <a:cubicBezTo>
                  <a:pt x="10732034" y="1453018"/>
                  <a:pt x="10722621" y="1459108"/>
                  <a:pt x="10712655" y="1457447"/>
                </a:cubicBezTo>
                <a:cubicBezTo>
                  <a:pt x="10702689" y="1455786"/>
                  <a:pt x="10695491" y="1446927"/>
                  <a:pt x="10696599" y="1438069"/>
                </a:cubicBezTo>
                <a:cubicBezTo>
                  <a:pt x="10697706" y="1429210"/>
                  <a:pt x="10707118" y="1423119"/>
                  <a:pt x="10717638" y="1424780"/>
                </a:cubicBezTo>
                <a:close/>
                <a:moveTo>
                  <a:pt x="5943279" y="1424780"/>
                </a:moveTo>
                <a:cubicBezTo>
                  <a:pt x="5954355" y="1426441"/>
                  <a:pt x="5961554" y="1435853"/>
                  <a:pt x="5959890" y="1445266"/>
                </a:cubicBezTo>
                <a:cubicBezTo>
                  <a:pt x="5959059" y="1449973"/>
                  <a:pt x="5956152" y="1453987"/>
                  <a:pt x="5952139" y="1456617"/>
                </a:cubicBezTo>
                <a:lnTo>
                  <a:pt x="5942503" y="1458655"/>
                </a:lnTo>
                <a:lnTo>
                  <a:pt x="5942630" y="1459109"/>
                </a:lnTo>
                <a:cubicBezTo>
                  <a:pt x="5940971" y="1469075"/>
                  <a:pt x="5930442" y="1476273"/>
                  <a:pt x="5918818" y="1474058"/>
                </a:cubicBezTo>
                <a:cubicBezTo>
                  <a:pt x="5907195" y="1472397"/>
                  <a:pt x="5899437" y="1462431"/>
                  <a:pt x="5901102" y="1452465"/>
                </a:cubicBezTo>
                <a:cubicBezTo>
                  <a:pt x="5901928" y="1447482"/>
                  <a:pt x="5905116" y="1443329"/>
                  <a:pt x="5909477" y="1440630"/>
                </a:cubicBezTo>
                <a:lnTo>
                  <a:pt x="5921829" y="1438136"/>
                </a:lnTo>
                <a:lnTo>
                  <a:pt x="5928886" y="1427618"/>
                </a:lnTo>
                <a:cubicBezTo>
                  <a:pt x="5932897" y="1425057"/>
                  <a:pt x="5938021" y="1423949"/>
                  <a:pt x="5943279" y="1424780"/>
                </a:cubicBezTo>
                <a:close/>
                <a:moveTo>
                  <a:pt x="9630700" y="1423673"/>
                </a:moveTo>
                <a:cubicBezTo>
                  <a:pt x="9640114" y="1425334"/>
                  <a:pt x="9646758" y="1433639"/>
                  <a:pt x="9645653" y="1441944"/>
                </a:cubicBezTo>
                <a:cubicBezTo>
                  <a:pt x="9644545" y="1450250"/>
                  <a:pt x="9635128" y="1456340"/>
                  <a:pt x="9625716" y="1454679"/>
                </a:cubicBezTo>
                <a:cubicBezTo>
                  <a:pt x="9616303" y="1453018"/>
                  <a:pt x="9609657" y="1444713"/>
                  <a:pt x="9610762" y="1436408"/>
                </a:cubicBezTo>
                <a:cubicBezTo>
                  <a:pt x="9612426" y="1428103"/>
                  <a:pt x="9621286" y="1422012"/>
                  <a:pt x="9630700" y="1423673"/>
                </a:cubicBezTo>
                <a:close/>
                <a:moveTo>
                  <a:pt x="6256777" y="1423673"/>
                </a:moveTo>
                <a:cubicBezTo>
                  <a:pt x="6266739" y="1425334"/>
                  <a:pt x="6273940" y="1433640"/>
                  <a:pt x="6272276" y="1442498"/>
                </a:cubicBezTo>
                <a:cubicBezTo>
                  <a:pt x="6270614" y="1451357"/>
                  <a:pt x="6261759" y="1457448"/>
                  <a:pt x="6251238" y="1455787"/>
                </a:cubicBezTo>
                <a:cubicBezTo>
                  <a:pt x="6241275" y="1454126"/>
                  <a:pt x="6234079" y="1445821"/>
                  <a:pt x="6235740" y="1436962"/>
                </a:cubicBezTo>
                <a:cubicBezTo>
                  <a:pt x="6237399" y="1428103"/>
                  <a:pt x="6246810" y="1422012"/>
                  <a:pt x="6256777" y="1423673"/>
                </a:cubicBezTo>
                <a:close/>
                <a:moveTo>
                  <a:pt x="16756588" y="1423120"/>
                </a:moveTo>
                <a:cubicBezTo>
                  <a:pt x="16767109" y="1424781"/>
                  <a:pt x="16774307" y="1433639"/>
                  <a:pt x="16772646" y="1442498"/>
                </a:cubicBezTo>
                <a:cubicBezTo>
                  <a:pt x="16770984" y="1451911"/>
                  <a:pt x="16761572" y="1457448"/>
                  <a:pt x="16751052" y="1456340"/>
                </a:cubicBezTo>
                <a:cubicBezTo>
                  <a:pt x="16740532" y="1454679"/>
                  <a:pt x="16733334" y="1445820"/>
                  <a:pt x="16734995" y="1436962"/>
                </a:cubicBezTo>
                <a:cubicBezTo>
                  <a:pt x="16736657" y="1427549"/>
                  <a:pt x="16746069" y="1421459"/>
                  <a:pt x="16756588" y="1423120"/>
                </a:cubicBezTo>
                <a:close/>
                <a:moveTo>
                  <a:pt x="14799341" y="1422566"/>
                </a:moveTo>
                <a:cubicBezTo>
                  <a:pt x="14809307" y="1424227"/>
                  <a:pt x="14815951" y="1432532"/>
                  <a:pt x="14814291" y="1440837"/>
                </a:cubicBezTo>
                <a:cubicBezTo>
                  <a:pt x="14813183" y="1449696"/>
                  <a:pt x="14803771" y="1455233"/>
                  <a:pt x="14794358" y="1453572"/>
                </a:cubicBezTo>
                <a:cubicBezTo>
                  <a:pt x="14784946" y="1451911"/>
                  <a:pt x="14777748" y="1443606"/>
                  <a:pt x="14779409" y="1435300"/>
                </a:cubicBezTo>
                <a:cubicBezTo>
                  <a:pt x="14780517" y="1426442"/>
                  <a:pt x="14789376" y="1420905"/>
                  <a:pt x="14799341" y="1422566"/>
                </a:cubicBezTo>
                <a:close/>
                <a:moveTo>
                  <a:pt x="13037542" y="1422012"/>
                </a:moveTo>
                <a:cubicBezTo>
                  <a:pt x="13046402" y="1423673"/>
                  <a:pt x="13052491" y="1430870"/>
                  <a:pt x="13051384" y="1438622"/>
                </a:cubicBezTo>
                <a:cubicBezTo>
                  <a:pt x="13050277" y="1446374"/>
                  <a:pt x="13041972" y="1451357"/>
                  <a:pt x="13033113" y="1450249"/>
                </a:cubicBezTo>
                <a:cubicBezTo>
                  <a:pt x="13024255" y="1449142"/>
                  <a:pt x="13018164" y="1441390"/>
                  <a:pt x="13019271" y="1433639"/>
                </a:cubicBezTo>
                <a:cubicBezTo>
                  <a:pt x="13020932" y="1425887"/>
                  <a:pt x="13028684" y="1420351"/>
                  <a:pt x="13037542" y="1422012"/>
                </a:cubicBezTo>
                <a:close/>
                <a:moveTo>
                  <a:pt x="10537693" y="1422011"/>
                </a:moveTo>
                <a:cubicBezTo>
                  <a:pt x="10547659" y="1423673"/>
                  <a:pt x="10554857" y="1432531"/>
                  <a:pt x="10553750" y="1441390"/>
                </a:cubicBezTo>
                <a:cubicBezTo>
                  <a:pt x="10552089" y="1450249"/>
                  <a:pt x="10542676" y="1456339"/>
                  <a:pt x="10532710" y="1454678"/>
                </a:cubicBezTo>
                <a:cubicBezTo>
                  <a:pt x="10522744" y="1453017"/>
                  <a:pt x="10515910" y="1444158"/>
                  <a:pt x="10516654" y="1435300"/>
                </a:cubicBezTo>
                <a:cubicBezTo>
                  <a:pt x="10518314" y="1426441"/>
                  <a:pt x="10527727" y="1420350"/>
                  <a:pt x="10537693" y="1422011"/>
                </a:cubicBezTo>
                <a:close/>
                <a:moveTo>
                  <a:pt x="7170166" y="1421458"/>
                </a:moveTo>
                <a:cubicBezTo>
                  <a:pt x="7181254" y="1423119"/>
                  <a:pt x="7188997" y="1432532"/>
                  <a:pt x="7187327" y="1442498"/>
                </a:cubicBezTo>
                <a:cubicBezTo>
                  <a:pt x="7185671" y="1452464"/>
                  <a:pt x="7175708" y="1459108"/>
                  <a:pt x="7164642" y="1456893"/>
                </a:cubicBezTo>
                <a:cubicBezTo>
                  <a:pt x="7153568" y="1455232"/>
                  <a:pt x="7145813" y="1445820"/>
                  <a:pt x="7147467" y="1435853"/>
                </a:cubicBezTo>
                <a:cubicBezTo>
                  <a:pt x="7148572" y="1426441"/>
                  <a:pt x="7159093" y="1419797"/>
                  <a:pt x="7170166" y="1421458"/>
                </a:cubicBezTo>
                <a:close/>
                <a:moveTo>
                  <a:pt x="20774620" y="1420904"/>
                </a:moveTo>
                <a:cubicBezTo>
                  <a:pt x="20784586" y="1422565"/>
                  <a:pt x="20791782" y="1430871"/>
                  <a:pt x="20790122" y="1439729"/>
                </a:cubicBezTo>
                <a:cubicBezTo>
                  <a:pt x="20788462" y="1448588"/>
                  <a:pt x="20779602" y="1454679"/>
                  <a:pt x="20769082" y="1453018"/>
                </a:cubicBezTo>
                <a:cubicBezTo>
                  <a:pt x="20759118" y="1451357"/>
                  <a:pt x="20751918" y="1443052"/>
                  <a:pt x="20753580" y="1434193"/>
                </a:cubicBezTo>
                <a:cubicBezTo>
                  <a:pt x="20755242" y="1425334"/>
                  <a:pt x="20764654" y="1419243"/>
                  <a:pt x="20774620" y="1420904"/>
                </a:cubicBezTo>
                <a:close/>
                <a:moveTo>
                  <a:pt x="18718264" y="1420351"/>
                </a:moveTo>
                <a:cubicBezTo>
                  <a:pt x="18727676" y="1422012"/>
                  <a:pt x="18734321" y="1429764"/>
                  <a:pt x="18732660" y="1438069"/>
                </a:cubicBezTo>
                <a:cubicBezTo>
                  <a:pt x="18731553" y="1446374"/>
                  <a:pt x="18722693" y="1451911"/>
                  <a:pt x="18713281" y="1450250"/>
                </a:cubicBezTo>
                <a:cubicBezTo>
                  <a:pt x="18703869" y="1448589"/>
                  <a:pt x="18697224" y="1440837"/>
                  <a:pt x="18698885" y="1432532"/>
                </a:cubicBezTo>
                <a:cubicBezTo>
                  <a:pt x="18699992" y="1424780"/>
                  <a:pt x="18708851" y="1419244"/>
                  <a:pt x="18718264" y="1420351"/>
                </a:cubicBezTo>
                <a:close/>
                <a:moveTo>
                  <a:pt x="14451079" y="1420351"/>
                </a:moveTo>
                <a:cubicBezTo>
                  <a:pt x="14461045" y="1422012"/>
                  <a:pt x="14467689" y="1430317"/>
                  <a:pt x="14466028" y="1438622"/>
                </a:cubicBezTo>
                <a:cubicBezTo>
                  <a:pt x="14464367" y="1446928"/>
                  <a:pt x="14455509" y="1453018"/>
                  <a:pt x="14446096" y="1451357"/>
                </a:cubicBezTo>
                <a:cubicBezTo>
                  <a:pt x="14436130" y="1449696"/>
                  <a:pt x="14429486" y="1441391"/>
                  <a:pt x="14431146" y="1433086"/>
                </a:cubicBezTo>
                <a:cubicBezTo>
                  <a:pt x="14432807" y="1424781"/>
                  <a:pt x="14441113" y="1418690"/>
                  <a:pt x="14451079" y="1420351"/>
                </a:cubicBezTo>
                <a:close/>
                <a:moveTo>
                  <a:pt x="11663318" y="1419797"/>
                </a:moveTo>
                <a:cubicBezTo>
                  <a:pt x="11673284" y="1421458"/>
                  <a:pt x="11679928" y="1429763"/>
                  <a:pt x="11678821" y="1438622"/>
                </a:cubicBezTo>
                <a:cubicBezTo>
                  <a:pt x="11677160" y="1447481"/>
                  <a:pt x="11668301" y="1453018"/>
                  <a:pt x="11658335" y="1451357"/>
                </a:cubicBezTo>
                <a:cubicBezTo>
                  <a:pt x="11648369" y="1449696"/>
                  <a:pt x="11641725" y="1441391"/>
                  <a:pt x="11642832" y="1432532"/>
                </a:cubicBezTo>
                <a:cubicBezTo>
                  <a:pt x="11644494" y="1424227"/>
                  <a:pt x="11653352" y="1418136"/>
                  <a:pt x="11663318" y="1419797"/>
                </a:cubicBezTo>
                <a:close/>
                <a:moveTo>
                  <a:pt x="12881406" y="1419243"/>
                </a:moveTo>
                <a:cubicBezTo>
                  <a:pt x="12890266" y="1420904"/>
                  <a:pt x="12896355" y="1428102"/>
                  <a:pt x="12895248" y="1435854"/>
                </a:cubicBezTo>
                <a:cubicBezTo>
                  <a:pt x="12894141" y="1443605"/>
                  <a:pt x="12885836" y="1448588"/>
                  <a:pt x="12876977" y="1447481"/>
                </a:cubicBezTo>
                <a:cubicBezTo>
                  <a:pt x="12868119" y="1445820"/>
                  <a:pt x="12862028" y="1438622"/>
                  <a:pt x="12863135" y="1430870"/>
                </a:cubicBezTo>
                <a:cubicBezTo>
                  <a:pt x="12864242" y="1422565"/>
                  <a:pt x="12872547" y="1417582"/>
                  <a:pt x="12881406" y="1419243"/>
                </a:cubicBezTo>
                <a:close/>
                <a:moveTo>
                  <a:pt x="20324480" y="1418690"/>
                </a:moveTo>
                <a:cubicBezTo>
                  <a:pt x="20334446" y="1420351"/>
                  <a:pt x="20341090" y="1428656"/>
                  <a:pt x="20339430" y="1436961"/>
                </a:cubicBezTo>
                <a:cubicBezTo>
                  <a:pt x="20338322" y="1445820"/>
                  <a:pt x="20328910" y="1451357"/>
                  <a:pt x="20319496" y="1449696"/>
                </a:cubicBezTo>
                <a:cubicBezTo>
                  <a:pt x="20309530" y="1448035"/>
                  <a:pt x="20302886" y="1439730"/>
                  <a:pt x="20304546" y="1431425"/>
                </a:cubicBezTo>
                <a:cubicBezTo>
                  <a:pt x="20305654" y="1423120"/>
                  <a:pt x="20315068" y="1417029"/>
                  <a:pt x="20324480" y="1418690"/>
                </a:cubicBezTo>
                <a:close/>
                <a:moveTo>
                  <a:pt x="9243173" y="1418690"/>
                </a:moveTo>
                <a:cubicBezTo>
                  <a:pt x="9252587" y="1420351"/>
                  <a:pt x="9258678" y="1428102"/>
                  <a:pt x="9257571" y="1436407"/>
                </a:cubicBezTo>
                <a:cubicBezTo>
                  <a:pt x="9256463" y="1444712"/>
                  <a:pt x="9247603" y="1450249"/>
                  <a:pt x="9238189" y="1448588"/>
                </a:cubicBezTo>
                <a:cubicBezTo>
                  <a:pt x="9228776" y="1446927"/>
                  <a:pt x="9222684" y="1439176"/>
                  <a:pt x="9223792" y="1430870"/>
                </a:cubicBezTo>
                <a:cubicBezTo>
                  <a:pt x="9224899" y="1422565"/>
                  <a:pt x="9233759" y="1417029"/>
                  <a:pt x="9243173" y="1418690"/>
                </a:cubicBezTo>
                <a:close/>
                <a:moveTo>
                  <a:pt x="18646840" y="1417029"/>
                </a:moveTo>
                <a:cubicBezTo>
                  <a:pt x="18656252" y="1418690"/>
                  <a:pt x="18662896" y="1426441"/>
                  <a:pt x="18661789" y="1435300"/>
                </a:cubicBezTo>
                <a:cubicBezTo>
                  <a:pt x="18660682" y="1443605"/>
                  <a:pt x="18651823" y="1449142"/>
                  <a:pt x="18642410" y="1448035"/>
                </a:cubicBezTo>
                <a:cubicBezTo>
                  <a:pt x="18632998" y="1446374"/>
                  <a:pt x="18626354" y="1438622"/>
                  <a:pt x="18627461" y="1429763"/>
                </a:cubicBezTo>
                <a:cubicBezTo>
                  <a:pt x="18628569" y="1420905"/>
                  <a:pt x="18636874" y="1415368"/>
                  <a:pt x="18646840" y="1417029"/>
                </a:cubicBezTo>
                <a:close/>
                <a:moveTo>
                  <a:pt x="14625487" y="1416475"/>
                </a:moveTo>
                <a:cubicBezTo>
                  <a:pt x="14635453" y="1418136"/>
                  <a:pt x="14642097" y="1426441"/>
                  <a:pt x="14640436" y="1434747"/>
                </a:cubicBezTo>
                <a:cubicBezTo>
                  <a:pt x="14639329" y="1443605"/>
                  <a:pt x="14629917" y="1449142"/>
                  <a:pt x="14620504" y="1447481"/>
                </a:cubicBezTo>
                <a:cubicBezTo>
                  <a:pt x="14610538" y="1445820"/>
                  <a:pt x="14603894" y="1437515"/>
                  <a:pt x="14605554" y="1429210"/>
                </a:cubicBezTo>
                <a:cubicBezTo>
                  <a:pt x="14607215" y="1420905"/>
                  <a:pt x="14616075" y="1414814"/>
                  <a:pt x="14625487" y="1416475"/>
                </a:cubicBezTo>
                <a:close/>
                <a:moveTo>
                  <a:pt x="1909494" y="1416475"/>
                </a:moveTo>
                <a:cubicBezTo>
                  <a:pt x="1919460" y="1418136"/>
                  <a:pt x="1926104" y="1426441"/>
                  <a:pt x="1924442" y="1434746"/>
                </a:cubicBezTo>
                <a:cubicBezTo>
                  <a:pt x="1922782" y="1443605"/>
                  <a:pt x="1913923" y="1449142"/>
                  <a:pt x="1903958" y="1447481"/>
                </a:cubicBezTo>
                <a:cubicBezTo>
                  <a:pt x="1893991" y="1445820"/>
                  <a:pt x="1887348" y="1437514"/>
                  <a:pt x="1889009" y="1429209"/>
                </a:cubicBezTo>
                <a:cubicBezTo>
                  <a:pt x="1890670" y="1420350"/>
                  <a:pt x="1899528" y="1414814"/>
                  <a:pt x="1909494" y="1416475"/>
                </a:cubicBezTo>
                <a:close/>
                <a:moveTo>
                  <a:pt x="21634478" y="1415922"/>
                </a:moveTo>
                <a:cubicBezTo>
                  <a:pt x="21643892" y="1417583"/>
                  <a:pt x="21649982" y="1425334"/>
                  <a:pt x="21648874" y="1433639"/>
                </a:cubicBezTo>
                <a:cubicBezTo>
                  <a:pt x="21647766" y="1441944"/>
                  <a:pt x="21638908" y="1447481"/>
                  <a:pt x="21629496" y="1445820"/>
                </a:cubicBezTo>
                <a:cubicBezTo>
                  <a:pt x="21620082" y="1444159"/>
                  <a:pt x="21613992" y="1436408"/>
                  <a:pt x="21615100" y="1428103"/>
                </a:cubicBezTo>
                <a:cubicBezTo>
                  <a:pt x="21616762" y="1419797"/>
                  <a:pt x="21625620" y="1414261"/>
                  <a:pt x="21634478" y="1415922"/>
                </a:cubicBezTo>
                <a:close/>
                <a:moveTo>
                  <a:pt x="10049229" y="1415921"/>
                </a:moveTo>
                <a:cubicBezTo>
                  <a:pt x="10059196" y="1417582"/>
                  <a:pt x="10066396" y="1425888"/>
                  <a:pt x="10064734" y="1434746"/>
                </a:cubicBezTo>
                <a:cubicBezTo>
                  <a:pt x="10063073" y="1443605"/>
                  <a:pt x="10054213" y="1449696"/>
                  <a:pt x="10044245" y="1448035"/>
                </a:cubicBezTo>
                <a:cubicBezTo>
                  <a:pt x="10034279" y="1446374"/>
                  <a:pt x="10027079" y="1438069"/>
                  <a:pt x="10028740" y="1429210"/>
                </a:cubicBezTo>
                <a:cubicBezTo>
                  <a:pt x="10030401" y="1420351"/>
                  <a:pt x="10039261" y="1414814"/>
                  <a:pt x="10049229" y="1415921"/>
                </a:cubicBezTo>
                <a:close/>
                <a:moveTo>
                  <a:pt x="11489502" y="1415531"/>
                </a:moveTo>
                <a:cubicBezTo>
                  <a:pt x="11499466" y="1417126"/>
                  <a:pt x="11506407" y="1425518"/>
                  <a:pt x="11505005" y="1434273"/>
                </a:cubicBezTo>
                <a:cubicBezTo>
                  <a:pt x="11503603" y="1443029"/>
                  <a:pt x="11494389" y="1448834"/>
                  <a:pt x="11484425" y="1447239"/>
                </a:cubicBezTo>
                <a:cubicBezTo>
                  <a:pt x="11474461" y="1445643"/>
                  <a:pt x="11467521" y="1437251"/>
                  <a:pt x="11468922" y="1428496"/>
                </a:cubicBezTo>
                <a:cubicBezTo>
                  <a:pt x="11470324" y="1419740"/>
                  <a:pt x="11479538" y="1413935"/>
                  <a:pt x="11489502" y="1415531"/>
                </a:cubicBezTo>
                <a:close/>
                <a:moveTo>
                  <a:pt x="21541462" y="1415368"/>
                </a:moveTo>
                <a:cubicBezTo>
                  <a:pt x="21550318" y="1417029"/>
                  <a:pt x="21556410" y="1424227"/>
                  <a:pt x="21555302" y="1431978"/>
                </a:cubicBezTo>
                <a:cubicBezTo>
                  <a:pt x="21554194" y="1439729"/>
                  <a:pt x="21545890" y="1445266"/>
                  <a:pt x="21537032" y="1443605"/>
                </a:cubicBezTo>
                <a:lnTo>
                  <a:pt x="21529578" y="1439395"/>
                </a:lnTo>
                <a:lnTo>
                  <a:pt x="21529834" y="1440284"/>
                </a:lnTo>
                <a:cubicBezTo>
                  <a:pt x="21528726" y="1448035"/>
                  <a:pt x="21520422" y="1453572"/>
                  <a:pt x="21511562" y="1451911"/>
                </a:cubicBezTo>
                <a:cubicBezTo>
                  <a:pt x="21502706" y="1450250"/>
                  <a:pt x="21496614" y="1443052"/>
                  <a:pt x="21497722" y="1434747"/>
                </a:cubicBezTo>
                <a:cubicBezTo>
                  <a:pt x="21498274" y="1426995"/>
                  <a:pt x="21506580" y="1421459"/>
                  <a:pt x="21515992" y="1423120"/>
                </a:cubicBezTo>
                <a:lnTo>
                  <a:pt x="21523276" y="1427282"/>
                </a:lnTo>
                <a:lnTo>
                  <a:pt x="21523190" y="1426995"/>
                </a:lnTo>
                <a:cubicBezTo>
                  <a:pt x="21524298" y="1419243"/>
                  <a:pt x="21532602" y="1413707"/>
                  <a:pt x="21541462" y="1415368"/>
                </a:cubicBezTo>
                <a:close/>
                <a:moveTo>
                  <a:pt x="8024261" y="1415368"/>
                </a:moveTo>
                <a:cubicBezTo>
                  <a:pt x="8034215" y="1417029"/>
                  <a:pt x="8040856" y="1425334"/>
                  <a:pt x="8039205" y="1433639"/>
                </a:cubicBezTo>
                <a:cubicBezTo>
                  <a:pt x="8038097" y="1442498"/>
                  <a:pt x="8028684" y="1448035"/>
                  <a:pt x="8019267" y="1446374"/>
                </a:cubicBezTo>
                <a:cubicBezTo>
                  <a:pt x="8009299" y="1444713"/>
                  <a:pt x="8002651" y="1436407"/>
                  <a:pt x="8004313" y="1428102"/>
                </a:cubicBezTo>
                <a:cubicBezTo>
                  <a:pt x="8005417" y="1419797"/>
                  <a:pt x="8014835" y="1414260"/>
                  <a:pt x="8024261" y="1415368"/>
                </a:cubicBezTo>
                <a:close/>
                <a:moveTo>
                  <a:pt x="16081657" y="1414814"/>
                </a:moveTo>
                <a:cubicBezTo>
                  <a:pt x="16091623" y="1416475"/>
                  <a:pt x="16098267" y="1424781"/>
                  <a:pt x="16097160" y="1433639"/>
                </a:cubicBezTo>
                <a:cubicBezTo>
                  <a:pt x="16095499" y="1442498"/>
                  <a:pt x="16086640" y="1448035"/>
                  <a:pt x="16076674" y="1446928"/>
                </a:cubicBezTo>
                <a:cubicBezTo>
                  <a:pt x="16066708" y="1445267"/>
                  <a:pt x="16060064" y="1436961"/>
                  <a:pt x="16061171" y="1428103"/>
                </a:cubicBezTo>
                <a:cubicBezTo>
                  <a:pt x="16062278" y="1419244"/>
                  <a:pt x="16071691" y="1413153"/>
                  <a:pt x="16081657" y="1414814"/>
                </a:cubicBezTo>
                <a:close/>
                <a:moveTo>
                  <a:pt x="1372409" y="1414814"/>
                </a:moveTo>
                <a:cubicBezTo>
                  <a:pt x="1382375" y="1416475"/>
                  <a:pt x="1389019" y="1424780"/>
                  <a:pt x="1387912" y="1433639"/>
                </a:cubicBezTo>
                <a:cubicBezTo>
                  <a:pt x="1386251" y="1442498"/>
                  <a:pt x="1377392" y="1448034"/>
                  <a:pt x="1367427" y="1446927"/>
                </a:cubicBezTo>
                <a:cubicBezTo>
                  <a:pt x="1357461" y="1445266"/>
                  <a:pt x="1350817" y="1436961"/>
                  <a:pt x="1351924" y="1428102"/>
                </a:cubicBezTo>
                <a:cubicBezTo>
                  <a:pt x="1353032" y="1418690"/>
                  <a:pt x="1362443" y="1413153"/>
                  <a:pt x="1372409" y="1414814"/>
                </a:cubicBezTo>
                <a:close/>
                <a:moveTo>
                  <a:pt x="5868477" y="1414261"/>
                </a:moveTo>
                <a:cubicBezTo>
                  <a:pt x="5879541" y="1415922"/>
                  <a:pt x="5887846" y="1425888"/>
                  <a:pt x="5886181" y="1435854"/>
                </a:cubicBezTo>
                <a:cubicBezTo>
                  <a:pt x="5885357" y="1440837"/>
                  <a:pt x="5882307" y="1444989"/>
                  <a:pt x="5878086" y="1447689"/>
                </a:cubicBezTo>
                <a:lnTo>
                  <a:pt x="5864670" y="1450446"/>
                </a:lnTo>
                <a:lnTo>
                  <a:pt x="5858824" y="1458901"/>
                </a:lnTo>
                <a:cubicBezTo>
                  <a:pt x="5855146" y="1461185"/>
                  <a:pt x="5850449" y="1462154"/>
                  <a:pt x="5845465" y="1461323"/>
                </a:cubicBezTo>
                <a:cubicBezTo>
                  <a:pt x="5835501" y="1459662"/>
                  <a:pt x="5828858" y="1451357"/>
                  <a:pt x="5829970" y="1442498"/>
                </a:cubicBezTo>
                <a:cubicBezTo>
                  <a:pt x="5830799" y="1438069"/>
                  <a:pt x="5833428" y="1434470"/>
                  <a:pt x="5837092" y="1432186"/>
                </a:cubicBezTo>
                <a:lnTo>
                  <a:pt x="5845638" y="1430637"/>
                </a:lnTo>
                <a:lnTo>
                  <a:pt x="5845216" y="1429210"/>
                </a:lnTo>
                <a:cubicBezTo>
                  <a:pt x="5846877" y="1418690"/>
                  <a:pt x="5857397" y="1412046"/>
                  <a:pt x="5868477" y="1414261"/>
                </a:cubicBezTo>
                <a:close/>
                <a:moveTo>
                  <a:pt x="13361443" y="1413707"/>
                </a:moveTo>
                <a:cubicBezTo>
                  <a:pt x="13370303" y="1415368"/>
                  <a:pt x="13376392" y="1422565"/>
                  <a:pt x="13375285" y="1430871"/>
                </a:cubicBezTo>
                <a:cubicBezTo>
                  <a:pt x="13374178" y="1438622"/>
                  <a:pt x="13365873" y="1444159"/>
                  <a:pt x="13357014" y="1442498"/>
                </a:cubicBezTo>
                <a:cubicBezTo>
                  <a:pt x="13348156" y="1440837"/>
                  <a:pt x="13342065" y="1433639"/>
                  <a:pt x="13343172" y="1425334"/>
                </a:cubicBezTo>
                <a:cubicBezTo>
                  <a:pt x="13344280" y="1417582"/>
                  <a:pt x="13352585" y="1412046"/>
                  <a:pt x="13361443" y="1413707"/>
                </a:cubicBezTo>
                <a:close/>
                <a:moveTo>
                  <a:pt x="6074528" y="1412600"/>
                </a:moveTo>
                <a:cubicBezTo>
                  <a:pt x="6085046" y="1414261"/>
                  <a:pt x="6092796" y="1423119"/>
                  <a:pt x="6091136" y="1432532"/>
                </a:cubicBezTo>
                <a:cubicBezTo>
                  <a:pt x="6089475" y="1441944"/>
                  <a:pt x="6079509" y="1448035"/>
                  <a:pt x="6068992" y="1446374"/>
                </a:cubicBezTo>
                <a:cubicBezTo>
                  <a:pt x="6058471" y="1444713"/>
                  <a:pt x="6050718" y="1435854"/>
                  <a:pt x="6052381" y="1426442"/>
                </a:cubicBezTo>
                <a:cubicBezTo>
                  <a:pt x="6054042" y="1417029"/>
                  <a:pt x="6064009" y="1410939"/>
                  <a:pt x="6074528" y="1412600"/>
                </a:cubicBezTo>
                <a:close/>
                <a:moveTo>
                  <a:pt x="2429967" y="1412046"/>
                </a:moveTo>
                <a:cubicBezTo>
                  <a:pt x="2439379" y="1413707"/>
                  <a:pt x="2446024" y="1422012"/>
                  <a:pt x="2444915" y="1430317"/>
                </a:cubicBezTo>
                <a:cubicBezTo>
                  <a:pt x="2443809" y="1438622"/>
                  <a:pt x="2434396" y="1444713"/>
                  <a:pt x="2424984" y="1443052"/>
                </a:cubicBezTo>
                <a:cubicBezTo>
                  <a:pt x="2415572" y="1441391"/>
                  <a:pt x="2408928" y="1433085"/>
                  <a:pt x="2410036" y="1424780"/>
                </a:cubicBezTo>
                <a:cubicBezTo>
                  <a:pt x="2411697" y="1415921"/>
                  <a:pt x="2420555" y="1410385"/>
                  <a:pt x="2429967" y="1412046"/>
                </a:cubicBezTo>
                <a:close/>
                <a:moveTo>
                  <a:pt x="11111302" y="1410385"/>
                </a:moveTo>
                <a:cubicBezTo>
                  <a:pt x="11121268" y="1412046"/>
                  <a:pt x="11128466" y="1420351"/>
                  <a:pt x="11126805" y="1429210"/>
                </a:cubicBezTo>
                <a:cubicBezTo>
                  <a:pt x="11125144" y="1438069"/>
                  <a:pt x="11116285" y="1444159"/>
                  <a:pt x="11106319" y="1442498"/>
                </a:cubicBezTo>
                <a:cubicBezTo>
                  <a:pt x="11096353" y="1440837"/>
                  <a:pt x="11089155" y="1432532"/>
                  <a:pt x="11090816" y="1423673"/>
                </a:cubicBezTo>
                <a:cubicBezTo>
                  <a:pt x="11092477" y="1414261"/>
                  <a:pt x="11101336" y="1408724"/>
                  <a:pt x="11111302" y="1410385"/>
                </a:cubicBezTo>
                <a:close/>
                <a:moveTo>
                  <a:pt x="8351625" y="1409917"/>
                </a:moveTo>
                <a:cubicBezTo>
                  <a:pt x="8360991" y="1411414"/>
                  <a:pt x="8367483" y="1419483"/>
                  <a:pt x="8366122" y="1427937"/>
                </a:cubicBezTo>
                <a:cubicBezTo>
                  <a:pt x="8364774" y="1436391"/>
                  <a:pt x="8356090" y="1442030"/>
                  <a:pt x="8346727" y="1440532"/>
                </a:cubicBezTo>
                <a:cubicBezTo>
                  <a:pt x="8337374" y="1439035"/>
                  <a:pt x="8330875" y="1430968"/>
                  <a:pt x="8332232" y="1422513"/>
                </a:cubicBezTo>
                <a:cubicBezTo>
                  <a:pt x="8333582" y="1414059"/>
                  <a:pt x="8342261" y="1408419"/>
                  <a:pt x="8351625" y="1409917"/>
                </a:cubicBezTo>
                <a:close/>
                <a:moveTo>
                  <a:pt x="8588632" y="1408724"/>
                </a:moveTo>
                <a:cubicBezTo>
                  <a:pt x="8598047" y="1410385"/>
                  <a:pt x="8604139" y="1418136"/>
                  <a:pt x="8603032" y="1426441"/>
                </a:cubicBezTo>
                <a:cubicBezTo>
                  <a:pt x="8601923" y="1434747"/>
                  <a:pt x="8593065" y="1440283"/>
                  <a:pt x="8583652" y="1438622"/>
                </a:cubicBezTo>
                <a:cubicBezTo>
                  <a:pt x="8574237" y="1436961"/>
                  <a:pt x="8568146" y="1429210"/>
                  <a:pt x="8569258" y="1420905"/>
                </a:cubicBezTo>
                <a:cubicBezTo>
                  <a:pt x="8570911" y="1412599"/>
                  <a:pt x="8579221" y="1407063"/>
                  <a:pt x="8588632" y="1408724"/>
                </a:cubicBezTo>
                <a:close/>
                <a:moveTo>
                  <a:pt x="13533637" y="1408170"/>
                </a:moveTo>
                <a:cubicBezTo>
                  <a:pt x="13542495" y="1409831"/>
                  <a:pt x="13549140" y="1417583"/>
                  <a:pt x="13547479" y="1425334"/>
                </a:cubicBezTo>
                <a:cubicBezTo>
                  <a:pt x="13546372" y="1433639"/>
                  <a:pt x="13537513" y="1438622"/>
                  <a:pt x="13528653" y="1437515"/>
                </a:cubicBezTo>
                <a:cubicBezTo>
                  <a:pt x="13519795" y="1435854"/>
                  <a:pt x="13513151" y="1428102"/>
                  <a:pt x="13514811" y="1420351"/>
                </a:cubicBezTo>
                <a:cubicBezTo>
                  <a:pt x="13515920" y="1412046"/>
                  <a:pt x="13524778" y="1407063"/>
                  <a:pt x="13533637" y="1408170"/>
                </a:cubicBezTo>
                <a:close/>
                <a:moveTo>
                  <a:pt x="12566364" y="1408170"/>
                </a:moveTo>
                <a:cubicBezTo>
                  <a:pt x="12575222" y="1409831"/>
                  <a:pt x="12581313" y="1417028"/>
                  <a:pt x="12580206" y="1425334"/>
                </a:cubicBezTo>
                <a:cubicBezTo>
                  <a:pt x="12579098" y="1433085"/>
                  <a:pt x="12570793" y="1438622"/>
                  <a:pt x="12561935" y="1436961"/>
                </a:cubicBezTo>
                <a:cubicBezTo>
                  <a:pt x="12553075" y="1435300"/>
                  <a:pt x="12546986" y="1428102"/>
                  <a:pt x="12548093" y="1419797"/>
                </a:cubicBezTo>
                <a:cubicBezTo>
                  <a:pt x="12549200" y="1412045"/>
                  <a:pt x="12557505" y="1406509"/>
                  <a:pt x="12566364" y="1408170"/>
                </a:cubicBezTo>
                <a:close/>
                <a:moveTo>
                  <a:pt x="5681035" y="1408170"/>
                </a:moveTo>
                <a:cubicBezTo>
                  <a:pt x="5691012" y="1409831"/>
                  <a:pt x="5697644" y="1418136"/>
                  <a:pt x="5696546" y="1426995"/>
                </a:cubicBezTo>
                <a:cubicBezTo>
                  <a:pt x="5694880" y="1435853"/>
                  <a:pt x="5686024" y="1441390"/>
                  <a:pt x="5676061" y="1439729"/>
                </a:cubicBezTo>
                <a:cubicBezTo>
                  <a:pt x="5666098" y="1438068"/>
                  <a:pt x="5659446" y="1429763"/>
                  <a:pt x="5660553" y="1420904"/>
                </a:cubicBezTo>
                <a:cubicBezTo>
                  <a:pt x="5662216" y="1412045"/>
                  <a:pt x="5671083" y="1406509"/>
                  <a:pt x="5681035" y="1408170"/>
                </a:cubicBezTo>
                <a:close/>
                <a:moveTo>
                  <a:pt x="14082884" y="1407617"/>
                </a:moveTo>
                <a:cubicBezTo>
                  <a:pt x="14092297" y="1409278"/>
                  <a:pt x="14098940" y="1417029"/>
                  <a:pt x="14097833" y="1425888"/>
                </a:cubicBezTo>
                <a:cubicBezTo>
                  <a:pt x="14096726" y="1434193"/>
                  <a:pt x="14087867" y="1439730"/>
                  <a:pt x="14077902" y="1438623"/>
                </a:cubicBezTo>
                <a:cubicBezTo>
                  <a:pt x="14068488" y="1436962"/>
                  <a:pt x="14061844" y="1429210"/>
                  <a:pt x="14062951" y="1420351"/>
                </a:cubicBezTo>
                <a:cubicBezTo>
                  <a:pt x="14064613" y="1411492"/>
                  <a:pt x="14073472" y="1405956"/>
                  <a:pt x="14082884" y="1407617"/>
                </a:cubicBezTo>
                <a:close/>
                <a:moveTo>
                  <a:pt x="22020392" y="1407063"/>
                </a:moveTo>
                <a:cubicBezTo>
                  <a:pt x="22025652" y="1407894"/>
                  <a:pt x="22030080" y="1410523"/>
                  <a:pt x="22032988" y="1414122"/>
                </a:cubicBezTo>
                <a:lnTo>
                  <a:pt x="22035216" y="1422415"/>
                </a:lnTo>
                <a:lnTo>
                  <a:pt x="22036756" y="1422116"/>
                </a:lnTo>
                <a:cubicBezTo>
                  <a:pt x="22047022" y="1423759"/>
                  <a:pt x="22054170" y="1432434"/>
                  <a:pt x="22052720" y="1441492"/>
                </a:cubicBezTo>
                <a:cubicBezTo>
                  <a:pt x="22051270" y="1450549"/>
                  <a:pt x="22041774" y="1456561"/>
                  <a:pt x="22031508" y="1454918"/>
                </a:cubicBezTo>
                <a:cubicBezTo>
                  <a:pt x="22026376" y="1454096"/>
                  <a:pt x="22022022" y="1451517"/>
                  <a:pt x="22019132" y="1448011"/>
                </a:cubicBezTo>
                <a:lnTo>
                  <a:pt x="22016950" y="1440426"/>
                </a:lnTo>
                <a:lnTo>
                  <a:pt x="22014854" y="1440837"/>
                </a:lnTo>
                <a:cubicBezTo>
                  <a:pt x="22004334" y="1439176"/>
                  <a:pt x="21997136" y="1430317"/>
                  <a:pt x="21998798" y="1420905"/>
                </a:cubicBezTo>
                <a:cubicBezTo>
                  <a:pt x="22000458" y="1411492"/>
                  <a:pt x="22009870" y="1405402"/>
                  <a:pt x="22020392" y="1407063"/>
                </a:cubicBezTo>
                <a:close/>
                <a:moveTo>
                  <a:pt x="13197001" y="1407063"/>
                </a:moveTo>
                <a:cubicBezTo>
                  <a:pt x="13205861" y="1408724"/>
                  <a:pt x="13211950" y="1415921"/>
                  <a:pt x="13210843" y="1423673"/>
                </a:cubicBezTo>
                <a:cubicBezTo>
                  <a:pt x="13209736" y="1431424"/>
                  <a:pt x="13201431" y="1436407"/>
                  <a:pt x="13192572" y="1435300"/>
                </a:cubicBezTo>
                <a:cubicBezTo>
                  <a:pt x="13183714" y="1433639"/>
                  <a:pt x="13177623" y="1426441"/>
                  <a:pt x="13178730" y="1418690"/>
                </a:cubicBezTo>
                <a:cubicBezTo>
                  <a:pt x="13179837" y="1410938"/>
                  <a:pt x="13188142" y="1405955"/>
                  <a:pt x="13197001" y="1407063"/>
                </a:cubicBezTo>
                <a:close/>
                <a:moveTo>
                  <a:pt x="9519445" y="1405956"/>
                </a:moveTo>
                <a:cubicBezTo>
                  <a:pt x="9528861" y="1407617"/>
                  <a:pt x="9535505" y="1415368"/>
                  <a:pt x="9534399" y="1423673"/>
                </a:cubicBezTo>
                <a:cubicBezTo>
                  <a:pt x="9533291" y="1431979"/>
                  <a:pt x="9524430" y="1437515"/>
                  <a:pt x="9515017" y="1435854"/>
                </a:cubicBezTo>
                <a:cubicBezTo>
                  <a:pt x="9505601" y="1434193"/>
                  <a:pt x="9498958" y="1426442"/>
                  <a:pt x="9500065" y="1418137"/>
                </a:cubicBezTo>
                <a:cubicBezTo>
                  <a:pt x="9501173" y="1409831"/>
                  <a:pt x="9510033" y="1404295"/>
                  <a:pt x="9519445" y="1405956"/>
                </a:cubicBezTo>
                <a:close/>
                <a:moveTo>
                  <a:pt x="3290180" y="1405402"/>
                </a:moveTo>
                <a:cubicBezTo>
                  <a:pt x="3300700" y="1407063"/>
                  <a:pt x="3307896" y="1415921"/>
                  <a:pt x="3306236" y="1424780"/>
                </a:cubicBezTo>
                <a:cubicBezTo>
                  <a:pt x="3304575" y="1434193"/>
                  <a:pt x="3295163" y="1440283"/>
                  <a:pt x="3284644" y="1438622"/>
                </a:cubicBezTo>
                <a:cubicBezTo>
                  <a:pt x="3274124" y="1436961"/>
                  <a:pt x="3266926" y="1428102"/>
                  <a:pt x="3268587" y="1419244"/>
                </a:cubicBezTo>
                <a:cubicBezTo>
                  <a:pt x="3270248" y="1409831"/>
                  <a:pt x="3280213" y="1403741"/>
                  <a:pt x="3290180" y="1405402"/>
                </a:cubicBezTo>
                <a:close/>
                <a:moveTo>
                  <a:pt x="18790796" y="1403741"/>
                </a:moveTo>
                <a:cubicBezTo>
                  <a:pt x="18800209" y="1405402"/>
                  <a:pt x="18806300" y="1413153"/>
                  <a:pt x="18805191" y="1420905"/>
                </a:cubicBezTo>
                <a:cubicBezTo>
                  <a:pt x="18804084" y="1429210"/>
                  <a:pt x="18795226" y="1434747"/>
                  <a:pt x="18786367" y="1433085"/>
                </a:cubicBezTo>
                <a:cubicBezTo>
                  <a:pt x="18776954" y="1431425"/>
                  <a:pt x="18770863" y="1423673"/>
                  <a:pt x="18771971" y="1415922"/>
                </a:cubicBezTo>
                <a:cubicBezTo>
                  <a:pt x="18773079" y="1407616"/>
                  <a:pt x="18781384" y="1402080"/>
                  <a:pt x="18790796" y="1403741"/>
                </a:cubicBezTo>
                <a:close/>
                <a:moveTo>
                  <a:pt x="17488550" y="1403187"/>
                </a:moveTo>
                <a:cubicBezTo>
                  <a:pt x="17499069" y="1404848"/>
                  <a:pt x="17506820" y="1414260"/>
                  <a:pt x="17505160" y="1423673"/>
                </a:cubicBezTo>
                <a:cubicBezTo>
                  <a:pt x="17503499" y="1433085"/>
                  <a:pt x="17493532" y="1439729"/>
                  <a:pt x="17483013" y="1437515"/>
                </a:cubicBezTo>
                <a:cubicBezTo>
                  <a:pt x="17472492" y="1435854"/>
                  <a:pt x="17464741" y="1426441"/>
                  <a:pt x="17466403" y="1417029"/>
                </a:cubicBezTo>
                <a:cubicBezTo>
                  <a:pt x="17468063" y="1407616"/>
                  <a:pt x="17478029" y="1401526"/>
                  <a:pt x="17488550" y="1403187"/>
                </a:cubicBezTo>
                <a:close/>
                <a:moveTo>
                  <a:pt x="6200791" y="1403187"/>
                </a:moveTo>
                <a:cubicBezTo>
                  <a:pt x="6211308" y="1404848"/>
                  <a:pt x="6218507" y="1413706"/>
                  <a:pt x="6216843" y="1423119"/>
                </a:cubicBezTo>
                <a:lnTo>
                  <a:pt x="6212981" y="1428841"/>
                </a:lnTo>
                <a:lnTo>
                  <a:pt x="6214734" y="1434746"/>
                </a:lnTo>
                <a:cubicBezTo>
                  <a:pt x="6213076" y="1443605"/>
                  <a:pt x="6204218" y="1449142"/>
                  <a:pt x="6194253" y="1447481"/>
                </a:cubicBezTo>
                <a:cubicBezTo>
                  <a:pt x="6184290" y="1445820"/>
                  <a:pt x="6177645" y="1437515"/>
                  <a:pt x="6178752" y="1428656"/>
                </a:cubicBezTo>
                <a:lnTo>
                  <a:pt x="6181319" y="1424911"/>
                </a:lnTo>
                <a:lnTo>
                  <a:pt x="6179199" y="1417029"/>
                </a:lnTo>
                <a:cubicBezTo>
                  <a:pt x="6180860" y="1408170"/>
                  <a:pt x="6190269" y="1401526"/>
                  <a:pt x="6200791" y="1403187"/>
                </a:cubicBezTo>
                <a:close/>
                <a:moveTo>
                  <a:pt x="12401921" y="1402634"/>
                </a:moveTo>
                <a:cubicBezTo>
                  <a:pt x="12410781" y="1404295"/>
                  <a:pt x="12417424" y="1412046"/>
                  <a:pt x="12415763" y="1419798"/>
                </a:cubicBezTo>
                <a:cubicBezTo>
                  <a:pt x="12414656" y="1428103"/>
                  <a:pt x="12406351" y="1433086"/>
                  <a:pt x="12396939" y="1431979"/>
                </a:cubicBezTo>
                <a:cubicBezTo>
                  <a:pt x="12388079" y="1430317"/>
                  <a:pt x="12381435" y="1422566"/>
                  <a:pt x="12383097" y="1414815"/>
                </a:cubicBezTo>
                <a:cubicBezTo>
                  <a:pt x="12384204" y="1406509"/>
                  <a:pt x="12393063" y="1400973"/>
                  <a:pt x="12401921" y="1402634"/>
                </a:cubicBezTo>
                <a:close/>
                <a:moveTo>
                  <a:pt x="7282062" y="1402080"/>
                </a:moveTo>
                <a:cubicBezTo>
                  <a:pt x="7293151" y="1403741"/>
                  <a:pt x="7300345" y="1413153"/>
                  <a:pt x="7299240" y="1422566"/>
                </a:cubicBezTo>
                <a:cubicBezTo>
                  <a:pt x="7297574" y="1431979"/>
                  <a:pt x="7287603" y="1438623"/>
                  <a:pt x="7276528" y="1436962"/>
                </a:cubicBezTo>
                <a:cubicBezTo>
                  <a:pt x="7265449" y="1435301"/>
                  <a:pt x="7258245" y="1425888"/>
                  <a:pt x="7259354" y="1416476"/>
                </a:cubicBezTo>
                <a:cubicBezTo>
                  <a:pt x="7261018" y="1406509"/>
                  <a:pt x="7270983" y="1400419"/>
                  <a:pt x="7282062" y="1402080"/>
                </a:cubicBezTo>
                <a:close/>
                <a:moveTo>
                  <a:pt x="21896368" y="1401526"/>
                </a:moveTo>
                <a:cubicBezTo>
                  <a:pt x="21906334" y="1403187"/>
                  <a:pt x="21912978" y="1411493"/>
                  <a:pt x="21911870" y="1420351"/>
                </a:cubicBezTo>
                <a:cubicBezTo>
                  <a:pt x="21910210" y="1429210"/>
                  <a:pt x="21901352" y="1434747"/>
                  <a:pt x="21891386" y="1433640"/>
                </a:cubicBezTo>
                <a:cubicBezTo>
                  <a:pt x="21881418" y="1431979"/>
                  <a:pt x="21874774" y="1423673"/>
                  <a:pt x="21875882" y="1414815"/>
                </a:cubicBezTo>
                <a:cubicBezTo>
                  <a:pt x="21877544" y="1405956"/>
                  <a:pt x="21886956" y="1400419"/>
                  <a:pt x="21896368" y="1401526"/>
                </a:cubicBezTo>
                <a:close/>
                <a:moveTo>
                  <a:pt x="3104270" y="1401526"/>
                </a:moveTo>
                <a:cubicBezTo>
                  <a:pt x="3114237" y="1403187"/>
                  <a:pt x="3120880" y="1411492"/>
                  <a:pt x="3119772" y="1420351"/>
                </a:cubicBezTo>
                <a:cubicBezTo>
                  <a:pt x="3118111" y="1429210"/>
                  <a:pt x="3109254" y="1434746"/>
                  <a:pt x="3099287" y="1433085"/>
                </a:cubicBezTo>
                <a:cubicBezTo>
                  <a:pt x="3089321" y="1431424"/>
                  <a:pt x="3082678" y="1423119"/>
                  <a:pt x="3083784" y="1414260"/>
                </a:cubicBezTo>
                <a:cubicBezTo>
                  <a:pt x="3084893" y="1405401"/>
                  <a:pt x="3094304" y="1399865"/>
                  <a:pt x="3104270" y="1401526"/>
                </a:cubicBezTo>
                <a:close/>
                <a:moveTo>
                  <a:pt x="13711921" y="1400973"/>
                </a:moveTo>
                <a:cubicBezTo>
                  <a:pt x="13721334" y="1402634"/>
                  <a:pt x="13727424" y="1410385"/>
                  <a:pt x="13726317" y="1418690"/>
                </a:cubicBezTo>
                <a:cubicBezTo>
                  <a:pt x="13725209" y="1426996"/>
                  <a:pt x="13716351" y="1432532"/>
                  <a:pt x="13707492" y="1430871"/>
                </a:cubicBezTo>
                <a:cubicBezTo>
                  <a:pt x="13698079" y="1429210"/>
                  <a:pt x="13691988" y="1421459"/>
                  <a:pt x="13693097" y="1413154"/>
                </a:cubicBezTo>
                <a:cubicBezTo>
                  <a:pt x="13693650" y="1404848"/>
                  <a:pt x="13702509" y="1399312"/>
                  <a:pt x="13711921" y="1400973"/>
                </a:cubicBezTo>
                <a:close/>
                <a:moveTo>
                  <a:pt x="18574862" y="1400972"/>
                </a:moveTo>
                <a:cubicBezTo>
                  <a:pt x="18584275" y="1402633"/>
                  <a:pt x="18591473" y="1410938"/>
                  <a:pt x="18589811" y="1419243"/>
                </a:cubicBezTo>
                <a:cubicBezTo>
                  <a:pt x="18588704" y="1427549"/>
                  <a:pt x="18579292" y="1433639"/>
                  <a:pt x="18569878" y="1431978"/>
                </a:cubicBezTo>
                <a:cubicBezTo>
                  <a:pt x="18560466" y="1430317"/>
                  <a:pt x="18553268" y="1422012"/>
                  <a:pt x="18554929" y="1413707"/>
                </a:cubicBezTo>
                <a:cubicBezTo>
                  <a:pt x="18556037" y="1405402"/>
                  <a:pt x="18564896" y="1399311"/>
                  <a:pt x="18574862" y="1400972"/>
                </a:cubicBezTo>
                <a:close/>
                <a:moveTo>
                  <a:pt x="11316716" y="1400972"/>
                </a:moveTo>
                <a:cubicBezTo>
                  <a:pt x="11326681" y="1402633"/>
                  <a:pt x="11333326" y="1410938"/>
                  <a:pt x="11332218" y="1419797"/>
                </a:cubicBezTo>
                <a:cubicBezTo>
                  <a:pt x="11330558" y="1428656"/>
                  <a:pt x="11321699" y="1434193"/>
                  <a:pt x="11311732" y="1432532"/>
                </a:cubicBezTo>
                <a:cubicBezTo>
                  <a:pt x="11301766" y="1430871"/>
                  <a:pt x="11295122" y="1422566"/>
                  <a:pt x="11296229" y="1413707"/>
                </a:cubicBezTo>
                <a:cubicBezTo>
                  <a:pt x="11297891" y="1405402"/>
                  <a:pt x="11307303" y="1399311"/>
                  <a:pt x="11316716" y="1400972"/>
                </a:cubicBezTo>
                <a:close/>
                <a:moveTo>
                  <a:pt x="15676918" y="1400418"/>
                </a:moveTo>
                <a:cubicBezTo>
                  <a:pt x="15686884" y="1402079"/>
                  <a:pt x="15693528" y="1410384"/>
                  <a:pt x="15691868" y="1418690"/>
                </a:cubicBezTo>
                <a:cubicBezTo>
                  <a:pt x="15690207" y="1427548"/>
                  <a:pt x="15681348" y="1433085"/>
                  <a:pt x="15671935" y="1431424"/>
                </a:cubicBezTo>
                <a:cubicBezTo>
                  <a:pt x="15661969" y="1429763"/>
                  <a:pt x="15655325" y="1421458"/>
                  <a:pt x="15656986" y="1413153"/>
                </a:cubicBezTo>
                <a:cubicBezTo>
                  <a:pt x="15658648" y="1404848"/>
                  <a:pt x="15666953" y="1398757"/>
                  <a:pt x="15676918" y="1400418"/>
                </a:cubicBezTo>
                <a:close/>
                <a:moveTo>
                  <a:pt x="6861709" y="1399865"/>
                </a:moveTo>
                <a:cubicBezTo>
                  <a:pt x="6872774" y="1401526"/>
                  <a:pt x="6881084" y="1411493"/>
                  <a:pt x="6879422" y="1421459"/>
                </a:cubicBezTo>
                <a:cubicBezTo>
                  <a:pt x="6877764" y="1431425"/>
                  <a:pt x="6867248" y="1438069"/>
                  <a:pt x="6856167" y="1436408"/>
                </a:cubicBezTo>
                <a:cubicBezTo>
                  <a:pt x="6845092" y="1434747"/>
                  <a:pt x="6836788" y="1424781"/>
                  <a:pt x="6838451" y="1414815"/>
                </a:cubicBezTo>
                <a:cubicBezTo>
                  <a:pt x="6840103" y="1404848"/>
                  <a:pt x="6850629" y="1398204"/>
                  <a:pt x="6861709" y="1399865"/>
                </a:cubicBezTo>
                <a:close/>
                <a:moveTo>
                  <a:pt x="12728037" y="1399311"/>
                </a:moveTo>
                <a:cubicBezTo>
                  <a:pt x="12736895" y="1400972"/>
                  <a:pt x="12742986" y="1408170"/>
                  <a:pt x="12741879" y="1415922"/>
                </a:cubicBezTo>
                <a:cubicBezTo>
                  <a:pt x="12740772" y="1423673"/>
                  <a:pt x="12732467" y="1428656"/>
                  <a:pt x="12723608" y="1427549"/>
                </a:cubicBezTo>
                <a:cubicBezTo>
                  <a:pt x="12714748" y="1426441"/>
                  <a:pt x="12708659" y="1418690"/>
                  <a:pt x="12709766" y="1410939"/>
                </a:cubicBezTo>
                <a:cubicBezTo>
                  <a:pt x="12710873" y="1402633"/>
                  <a:pt x="12719178" y="1397650"/>
                  <a:pt x="12728037" y="1399311"/>
                </a:cubicBezTo>
                <a:close/>
                <a:moveTo>
                  <a:pt x="2934341" y="1399311"/>
                </a:moveTo>
                <a:cubicBezTo>
                  <a:pt x="2943753" y="1400972"/>
                  <a:pt x="2950398" y="1409277"/>
                  <a:pt x="2949290" y="1417582"/>
                </a:cubicBezTo>
                <a:cubicBezTo>
                  <a:pt x="2948183" y="1425887"/>
                  <a:pt x="2938770" y="1431978"/>
                  <a:pt x="2929359" y="1430317"/>
                </a:cubicBezTo>
                <a:cubicBezTo>
                  <a:pt x="2919946" y="1428656"/>
                  <a:pt x="2913302" y="1420350"/>
                  <a:pt x="2914410" y="1412045"/>
                </a:cubicBezTo>
                <a:cubicBezTo>
                  <a:pt x="2916071" y="1403186"/>
                  <a:pt x="2924929" y="1397650"/>
                  <a:pt x="2934341" y="1399311"/>
                </a:cubicBezTo>
                <a:close/>
                <a:moveTo>
                  <a:pt x="21108486" y="1398757"/>
                </a:moveTo>
                <a:cubicBezTo>
                  <a:pt x="21118452" y="1400418"/>
                  <a:pt x="21125650" y="1409277"/>
                  <a:pt x="21124542" y="1418136"/>
                </a:cubicBezTo>
                <a:cubicBezTo>
                  <a:pt x="21122882" y="1426995"/>
                  <a:pt x="21113470" y="1433085"/>
                  <a:pt x="21103502" y="1431424"/>
                </a:cubicBezTo>
                <a:cubicBezTo>
                  <a:pt x="21093536" y="1429763"/>
                  <a:pt x="21086338" y="1420904"/>
                  <a:pt x="21087446" y="1412046"/>
                </a:cubicBezTo>
                <a:cubicBezTo>
                  <a:pt x="21089106" y="1403187"/>
                  <a:pt x="21098520" y="1397096"/>
                  <a:pt x="21108486" y="1398757"/>
                </a:cubicBezTo>
                <a:close/>
                <a:moveTo>
                  <a:pt x="13895189" y="1398204"/>
                </a:moveTo>
                <a:cubicBezTo>
                  <a:pt x="13904601" y="1399865"/>
                  <a:pt x="13911245" y="1407616"/>
                  <a:pt x="13909584" y="1415921"/>
                </a:cubicBezTo>
                <a:cubicBezTo>
                  <a:pt x="13908476" y="1424227"/>
                  <a:pt x="13899617" y="1429763"/>
                  <a:pt x="13890205" y="1428102"/>
                </a:cubicBezTo>
                <a:cubicBezTo>
                  <a:pt x="13880793" y="1426441"/>
                  <a:pt x="13874149" y="1418690"/>
                  <a:pt x="13875810" y="1410385"/>
                </a:cubicBezTo>
                <a:cubicBezTo>
                  <a:pt x="13876917" y="1402079"/>
                  <a:pt x="13885775" y="1396543"/>
                  <a:pt x="13895189" y="1398204"/>
                </a:cubicBezTo>
                <a:close/>
                <a:moveTo>
                  <a:pt x="21452318" y="1397650"/>
                </a:moveTo>
                <a:cubicBezTo>
                  <a:pt x="21462838" y="1399311"/>
                  <a:pt x="21470038" y="1408170"/>
                  <a:pt x="21468374" y="1417582"/>
                </a:cubicBezTo>
                <a:cubicBezTo>
                  <a:pt x="21466714" y="1426995"/>
                  <a:pt x="21457302" y="1433085"/>
                  <a:pt x="21446782" y="1431424"/>
                </a:cubicBezTo>
                <a:cubicBezTo>
                  <a:pt x="21436262" y="1429763"/>
                  <a:pt x="21429066" y="1420904"/>
                  <a:pt x="21430726" y="1411492"/>
                </a:cubicBezTo>
                <a:cubicBezTo>
                  <a:pt x="21432386" y="1402079"/>
                  <a:pt x="21441800" y="1395989"/>
                  <a:pt x="21452318" y="1397650"/>
                </a:cubicBezTo>
                <a:close/>
                <a:moveTo>
                  <a:pt x="21763486" y="1396543"/>
                </a:moveTo>
                <a:cubicBezTo>
                  <a:pt x="21772898" y="1398204"/>
                  <a:pt x="21779542" y="1405955"/>
                  <a:pt x="21778434" y="1414814"/>
                </a:cubicBezTo>
                <a:cubicBezTo>
                  <a:pt x="21777326" y="1423119"/>
                  <a:pt x="21768470" y="1428656"/>
                  <a:pt x="21758502" y="1427549"/>
                </a:cubicBezTo>
                <a:cubicBezTo>
                  <a:pt x="21749090" y="1425888"/>
                  <a:pt x="21742446" y="1418136"/>
                  <a:pt x="21743554" y="1409277"/>
                </a:cubicBezTo>
                <a:cubicBezTo>
                  <a:pt x="21744662" y="1400418"/>
                  <a:pt x="21753518" y="1394882"/>
                  <a:pt x="21763486" y="1396543"/>
                </a:cubicBezTo>
                <a:close/>
                <a:moveTo>
                  <a:pt x="11686572" y="1396543"/>
                </a:moveTo>
                <a:cubicBezTo>
                  <a:pt x="11695984" y="1398204"/>
                  <a:pt x="11703182" y="1406509"/>
                  <a:pt x="11701521" y="1414814"/>
                </a:cubicBezTo>
                <a:cubicBezTo>
                  <a:pt x="11699861" y="1423119"/>
                  <a:pt x="11691002" y="1429210"/>
                  <a:pt x="11681589" y="1427549"/>
                </a:cubicBezTo>
                <a:cubicBezTo>
                  <a:pt x="11672177" y="1425888"/>
                  <a:pt x="11664979" y="1417582"/>
                  <a:pt x="11666640" y="1409277"/>
                </a:cubicBezTo>
                <a:cubicBezTo>
                  <a:pt x="11667748" y="1400418"/>
                  <a:pt x="11677160" y="1394882"/>
                  <a:pt x="11686572" y="1396543"/>
                </a:cubicBezTo>
                <a:close/>
                <a:moveTo>
                  <a:pt x="16507434" y="1396542"/>
                </a:moveTo>
                <a:cubicBezTo>
                  <a:pt x="16517400" y="1398203"/>
                  <a:pt x="16524598" y="1406509"/>
                  <a:pt x="16522937" y="1415921"/>
                </a:cubicBezTo>
                <a:cubicBezTo>
                  <a:pt x="16521275" y="1424780"/>
                  <a:pt x="16511863" y="1430870"/>
                  <a:pt x="16501897" y="1429209"/>
                </a:cubicBezTo>
                <a:cubicBezTo>
                  <a:pt x="16491932" y="1427548"/>
                  <a:pt x="16484734" y="1419243"/>
                  <a:pt x="16486395" y="1409831"/>
                </a:cubicBezTo>
                <a:cubicBezTo>
                  <a:pt x="16488055" y="1400972"/>
                  <a:pt x="16497468" y="1394881"/>
                  <a:pt x="16507434" y="1396542"/>
                </a:cubicBezTo>
                <a:close/>
                <a:moveTo>
                  <a:pt x="858621" y="1396542"/>
                </a:moveTo>
                <a:cubicBezTo>
                  <a:pt x="868587" y="1398203"/>
                  <a:pt x="875231" y="1406509"/>
                  <a:pt x="874123" y="1415367"/>
                </a:cubicBezTo>
                <a:cubicBezTo>
                  <a:pt x="872462" y="1424226"/>
                  <a:pt x="863604" y="1429763"/>
                  <a:pt x="853638" y="1428656"/>
                </a:cubicBezTo>
                <a:cubicBezTo>
                  <a:pt x="843672" y="1426995"/>
                  <a:pt x="837028" y="1418690"/>
                  <a:pt x="838135" y="1409831"/>
                </a:cubicBezTo>
                <a:cubicBezTo>
                  <a:pt x="839243" y="1400972"/>
                  <a:pt x="848655" y="1395435"/>
                  <a:pt x="858621" y="1396542"/>
                </a:cubicBezTo>
                <a:close/>
                <a:moveTo>
                  <a:pt x="20638970" y="1395989"/>
                </a:moveTo>
                <a:cubicBezTo>
                  <a:pt x="20648934" y="1397650"/>
                  <a:pt x="20655580" y="1405955"/>
                  <a:pt x="20654470" y="1414814"/>
                </a:cubicBezTo>
                <a:cubicBezTo>
                  <a:pt x="20652810" y="1423673"/>
                  <a:pt x="20643952" y="1429210"/>
                  <a:pt x="20633986" y="1427549"/>
                </a:cubicBezTo>
                <a:cubicBezTo>
                  <a:pt x="20624018" y="1425888"/>
                  <a:pt x="20617374" y="1417583"/>
                  <a:pt x="20618482" y="1408724"/>
                </a:cubicBezTo>
                <a:cubicBezTo>
                  <a:pt x="20620144" y="1400419"/>
                  <a:pt x="20629002" y="1394328"/>
                  <a:pt x="20638970" y="1395989"/>
                </a:cubicBezTo>
                <a:close/>
                <a:moveTo>
                  <a:pt x="7387833" y="1394882"/>
                </a:moveTo>
                <a:cubicBezTo>
                  <a:pt x="7398357" y="1396543"/>
                  <a:pt x="7406099" y="1405402"/>
                  <a:pt x="7404438" y="1415368"/>
                </a:cubicBezTo>
                <a:cubicBezTo>
                  <a:pt x="7402780" y="1424780"/>
                  <a:pt x="7392816" y="1430871"/>
                  <a:pt x="7382288" y="1429210"/>
                </a:cubicBezTo>
                <a:cubicBezTo>
                  <a:pt x="7371766" y="1427549"/>
                  <a:pt x="7364016" y="1418690"/>
                  <a:pt x="7365679" y="1408724"/>
                </a:cubicBezTo>
                <a:cubicBezTo>
                  <a:pt x="7366787" y="1399311"/>
                  <a:pt x="7376751" y="1393221"/>
                  <a:pt x="7387833" y="1394882"/>
                </a:cubicBezTo>
                <a:close/>
                <a:moveTo>
                  <a:pt x="7488555" y="1394002"/>
                </a:moveTo>
                <a:cubicBezTo>
                  <a:pt x="7499129" y="1395693"/>
                  <a:pt x="7506484" y="1404652"/>
                  <a:pt x="7504993" y="1414012"/>
                </a:cubicBezTo>
                <a:cubicBezTo>
                  <a:pt x="7503487" y="1423371"/>
                  <a:pt x="7493708" y="1429589"/>
                  <a:pt x="7483137" y="1427898"/>
                </a:cubicBezTo>
                <a:cubicBezTo>
                  <a:pt x="7472573" y="1426207"/>
                  <a:pt x="7465215" y="1417248"/>
                  <a:pt x="7466712" y="1407889"/>
                </a:cubicBezTo>
                <a:cubicBezTo>
                  <a:pt x="7468212" y="1398529"/>
                  <a:pt x="7477992" y="1392311"/>
                  <a:pt x="7488555" y="1394002"/>
                </a:cubicBezTo>
                <a:close/>
                <a:moveTo>
                  <a:pt x="4016022" y="1393221"/>
                </a:moveTo>
                <a:cubicBezTo>
                  <a:pt x="4026540" y="1394882"/>
                  <a:pt x="4033739" y="1403740"/>
                  <a:pt x="4032076" y="1413153"/>
                </a:cubicBezTo>
                <a:cubicBezTo>
                  <a:pt x="4030415" y="1422565"/>
                  <a:pt x="4021004" y="1428656"/>
                  <a:pt x="4010484" y="1426995"/>
                </a:cubicBezTo>
                <a:cubicBezTo>
                  <a:pt x="3999965" y="1425334"/>
                  <a:pt x="3992767" y="1416475"/>
                  <a:pt x="3994427" y="1407063"/>
                </a:cubicBezTo>
                <a:cubicBezTo>
                  <a:pt x="3996088" y="1397650"/>
                  <a:pt x="4005502" y="1391560"/>
                  <a:pt x="4016022" y="1393221"/>
                </a:cubicBezTo>
                <a:close/>
                <a:moveTo>
                  <a:pt x="270185" y="1393221"/>
                </a:moveTo>
                <a:cubicBezTo>
                  <a:pt x="279596" y="1394882"/>
                  <a:pt x="286241" y="1402633"/>
                  <a:pt x="285133" y="1411492"/>
                </a:cubicBezTo>
                <a:cubicBezTo>
                  <a:pt x="284026" y="1419797"/>
                  <a:pt x="275168" y="1425334"/>
                  <a:pt x="265202" y="1424227"/>
                </a:cubicBezTo>
                <a:cubicBezTo>
                  <a:pt x="255789" y="1422566"/>
                  <a:pt x="249146" y="1414814"/>
                  <a:pt x="250254" y="1405955"/>
                </a:cubicBezTo>
                <a:cubicBezTo>
                  <a:pt x="251915" y="1397096"/>
                  <a:pt x="260772" y="1391560"/>
                  <a:pt x="270185" y="1393221"/>
                </a:cubicBezTo>
                <a:close/>
                <a:moveTo>
                  <a:pt x="7585586" y="1393220"/>
                </a:moveTo>
                <a:cubicBezTo>
                  <a:pt x="7596101" y="1394881"/>
                  <a:pt x="7602749" y="1403740"/>
                  <a:pt x="7601644" y="1412599"/>
                </a:cubicBezTo>
                <a:cubicBezTo>
                  <a:pt x="7599976" y="1421458"/>
                  <a:pt x="7590567" y="1427548"/>
                  <a:pt x="7580602" y="1425887"/>
                </a:cubicBezTo>
                <a:cubicBezTo>
                  <a:pt x="7570077" y="1424226"/>
                  <a:pt x="7563433" y="1415367"/>
                  <a:pt x="7564542" y="1406509"/>
                </a:cubicBezTo>
                <a:cubicBezTo>
                  <a:pt x="7565650" y="1397650"/>
                  <a:pt x="7575056" y="1391559"/>
                  <a:pt x="7585586" y="1393220"/>
                </a:cubicBezTo>
                <a:close/>
                <a:moveTo>
                  <a:pt x="6322620" y="1392667"/>
                </a:moveTo>
                <a:cubicBezTo>
                  <a:pt x="6333139" y="1394328"/>
                  <a:pt x="6339778" y="1403187"/>
                  <a:pt x="6338669" y="1412046"/>
                </a:cubicBezTo>
                <a:cubicBezTo>
                  <a:pt x="6337010" y="1420905"/>
                  <a:pt x="6327594" y="1426995"/>
                  <a:pt x="6317640" y="1425334"/>
                </a:cubicBezTo>
                <a:cubicBezTo>
                  <a:pt x="6307122" y="1423673"/>
                  <a:pt x="6300477" y="1414814"/>
                  <a:pt x="6301585" y="1405956"/>
                </a:cubicBezTo>
                <a:cubicBezTo>
                  <a:pt x="6302691" y="1397097"/>
                  <a:pt x="6312103" y="1391006"/>
                  <a:pt x="6322620" y="1392667"/>
                </a:cubicBezTo>
                <a:close/>
                <a:moveTo>
                  <a:pt x="19908670" y="1392114"/>
                </a:moveTo>
                <a:cubicBezTo>
                  <a:pt x="19918082" y="1393775"/>
                  <a:pt x="19924726" y="1401526"/>
                  <a:pt x="19923066" y="1409831"/>
                </a:cubicBezTo>
                <a:cubicBezTo>
                  <a:pt x="19921958" y="1418137"/>
                  <a:pt x="19913098" y="1423673"/>
                  <a:pt x="19903686" y="1422012"/>
                </a:cubicBezTo>
                <a:cubicBezTo>
                  <a:pt x="19894274" y="1420351"/>
                  <a:pt x="19887630" y="1412600"/>
                  <a:pt x="19889290" y="1404295"/>
                </a:cubicBezTo>
                <a:cubicBezTo>
                  <a:pt x="19890950" y="1395989"/>
                  <a:pt x="19899256" y="1390453"/>
                  <a:pt x="19908670" y="1392114"/>
                </a:cubicBezTo>
                <a:close/>
                <a:moveTo>
                  <a:pt x="21495506" y="1391560"/>
                </a:moveTo>
                <a:cubicBezTo>
                  <a:pt x="21504366" y="1393221"/>
                  <a:pt x="21511010" y="1400973"/>
                  <a:pt x="21509902" y="1408724"/>
                </a:cubicBezTo>
                <a:cubicBezTo>
                  <a:pt x="21508794" y="1416476"/>
                  <a:pt x="21499936" y="1422012"/>
                  <a:pt x="21491078" y="1420905"/>
                </a:cubicBezTo>
                <a:cubicBezTo>
                  <a:pt x="21482218" y="1419244"/>
                  <a:pt x="21475574" y="1411492"/>
                  <a:pt x="21476682" y="1403741"/>
                </a:cubicBezTo>
                <a:cubicBezTo>
                  <a:pt x="21478342" y="1395436"/>
                  <a:pt x="21486646" y="1390453"/>
                  <a:pt x="21495506" y="1391560"/>
                </a:cubicBezTo>
                <a:close/>
                <a:moveTo>
                  <a:pt x="21384218" y="1391560"/>
                </a:moveTo>
                <a:cubicBezTo>
                  <a:pt x="21393078" y="1393221"/>
                  <a:pt x="21399166" y="1400418"/>
                  <a:pt x="21398058" y="1408170"/>
                </a:cubicBezTo>
                <a:cubicBezTo>
                  <a:pt x="21396952" y="1415921"/>
                  <a:pt x="21388646" y="1421458"/>
                  <a:pt x="21379788" y="1419797"/>
                </a:cubicBezTo>
                <a:cubicBezTo>
                  <a:pt x="21370930" y="1418136"/>
                  <a:pt x="21364838" y="1410938"/>
                  <a:pt x="21365946" y="1403187"/>
                </a:cubicBezTo>
                <a:cubicBezTo>
                  <a:pt x="21367606" y="1395435"/>
                  <a:pt x="21375358" y="1389899"/>
                  <a:pt x="21384218" y="1391560"/>
                </a:cubicBezTo>
                <a:close/>
                <a:moveTo>
                  <a:pt x="11515486" y="1391560"/>
                </a:moveTo>
                <a:cubicBezTo>
                  <a:pt x="11524899" y="1393221"/>
                  <a:pt x="11532097" y="1401526"/>
                  <a:pt x="11530435" y="1409831"/>
                </a:cubicBezTo>
                <a:cubicBezTo>
                  <a:pt x="11529328" y="1418136"/>
                  <a:pt x="11519916" y="1424227"/>
                  <a:pt x="11510502" y="1422566"/>
                </a:cubicBezTo>
                <a:cubicBezTo>
                  <a:pt x="11501090" y="1420905"/>
                  <a:pt x="11493892" y="1412599"/>
                  <a:pt x="11495553" y="1404294"/>
                </a:cubicBezTo>
                <a:cubicBezTo>
                  <a:pt x="11497215" y="1395435"/>
                  <a:pt x="11506074" y="1389899"/>
                  <a:pt x="11515486" y="1391560"/>
                </a:cubicBezTo>
                <a:close/>
                <a:moveTo>
                  <a:pt x="9927458" y="1391560"/>
                </a:moveTo>
                <a:cubicBezTo>
                  <a:pt x="9937424" y="1393221"/>
                  <a:pt x="9944069" y="1401526"/>
                  <a:pt x="9942409" y="1410385"/>
                </a:cubicBezTo>
                <a:cubicBezTo>
                  <a:pt x="9940746" y="1419244"/>
                  <a:pt x="9931887" y="1424781"/>
                  <a:pt x="9921920" y="1423120"/>
                </a:cubicBezTo>
                <a:cubicBezTo>
                  <a:pt x="9911953" y="1421459"/>
                  <a:pt x="9905308" y="1413154"/>
                  <a:pt x="9906967" y="1404295"/>
                </a:cubicBezTo>
                <a:cubicBezTo>
                  <a:pt x="9908630" y="1395990"/>
                  <a:pt x="9917490" y="1389899"/>
                  <a:pt x="9927458" y="1391560"/>
                </a:cubicBezTo>
                <a:close/>
                <a:moveTo>
                  <a:pt x="19187782" y="1389899"/>
                </a:moveTo>
                <a:cubicBezTo>
                  <a:pt x="19196642" y="1391560"/>
                  <a:pt x="19203286" y="1399312"/>
                  <a:pt x="19201624" y="1407063"/>
                </a:cubicBezTo>
                <a:cubicBezTo>
                  <a:pt x="19200518" y="1415368"/>
                  <a:pt x="19192212" y="1420351"/>
                  <a:pt x="19182800" y="1419244"/>
                </a:cubicBezTo>
                <a:cubicBezTo>
                  <a:pt x="19173386" y="1418137"/>
                  <a:pt x="19167296" y="1409832"/>
                  <a:pt x="19168958" y="1402080"/>
                </a:cubicBezTo>
                <a:cubicBezTo>
                  <a:pt x="19170618" y="1393775"/>
                  <a:pt x="19178922" y="1388792"/>
                  <a:pt x="19187782" y="1389899"/>
                </a:cubicBezTo>
                <a:close/>
                <a:moveTo>
                  <a:pt x="19023894" y="1389899"/>
                </a:moveTo>
                <a:cubicBezTo>
                  <a:pt x="19032754" y="1391560"/>
                  <a:pt x="19039396" y="1398758"/>
                  <a:pt x="19037734" y="1407063"/>
                </a:cubicBezTo>
                <a:cubicBezTo>
                  <a:pt x="19036628" y="1414815"/>
                  <a:pt x="19028322" y="1420351"/>
                  <a:pt x="19018910" y="1419244"/>
                </a:cubicBezTo>
                <a:cubicBezTo>
                  <a:pt x="19009498" y="1418137"/>
                  <a:pt x="19003406" y="1410385"/>
                  <a:pt x="19005070" y="1402080"/>
                </a:cubicBezTo>
                <a:cubicBezTo>
                  <a:pt x="19006730" y="1393775"/>
                  <a:pt x="19015034" y="1388792"/>
                  <a:pt x="19023894" y="1389899"/>
                </a:cubicBezTo>
                <a:close/>
                <a:moveTo>
                  <a:pt x="19625742" y="1389345"/>
                </a:moveTo>
                <a:cubicBezTo>
                  <a:pt x="19635154" y="1391006"/>
                  <a:pt x="19641242" y="1398758"/>
                  <a:pt x="19640136" y="1407063"/>
                </a:cubicBezTo>
                <a:cubicBezTo>
                  <a:pt x="19639030" y="1415368"/>
                  <a:pt x="19630170" y="1420905"/>
                  <a:pt x="19621312" y="1419244"/>
                </a:cubicBezTo>
                <a:cubicBezTo>
                  <a:pt x="19611898" y="1417583"/>
                  <a:pt x="19605808" y="1409831"/>
                  <a:pt x="19606916" y="1401526"/>
                </a:cubicBezTo>
                <a:cubicBezTo>
                  <a:pt x="19608022" y="1393775"/>
                  <a:pt x="19616882" y="1388238"/>
                  <a:pt x="19625742" y="1389345"/>
                </a:cubicBezTo>
                <a:close/>
                <a:moveTo>
                  <a:pt x="12233604" y="1389345"/>
                </a:moveTo>
                <a:cubicBezTo>
                  <a:pt x="12243017" y="1391006"/>
                  <a:pt x="12249107" y="1398757"/>
                  <a:pt x="12248000" y="1406509"/>
                </a:cubicBezTo>
                <a:cubicBezTo>
                  <a:pt x="12247446" y="1410662"/>
                  <a:pt x="12244954" y="1414122"/>
                  <a:pt x="12241494" y="1416337"/>
                </a:cubicBezTo>
                <a:lnTo>
                  <a:pt x="12231899" y="1418170"/>
                </a:lnTo>
                <a:lnTo>
                  <a:pt x="12234712" y="1428656"/>
                </a:lnTo>
                <a:cubicBezTo>
                  <a:pt x="12234158" y="1432809"/>
                  <a:pt x="12231666" y="1436269"/>
                  <a:pt x="12228137" y="1438484"/>
                </a:cubicBezTo>
                <a:lnTo>
                  <a:pt x="12218501" y="1440255"/>
                </a:lnTo>
                <a:lnTo>
                  <a:pt x="12221976" y="1451910"/>
                </a:lnTo>
                <a:cubicBezTo>
                  <a:pt x="12220869" y="1460215"/>
                  <a:pt x="12212011" y="1465752"/>
                  <a:pt x="12202045" y="1464645"/>
                </a:cubicBezTo>
                <a:cubicBezTo>
                  <a:pt x="12192632" y="1462984"/>
                  <a:pt x="12185987" y="1455232"/>
                  <a:pt x="12187096" y="1446373"/>
                </a:cubicBezTo>
                <a:cubicBezTo>
                  <a:pt x="12187926" y="1441944"/>
                  <a:pt x="12190556" y="1438345"/>
                  <a:pt x="12194155" y="1436061"/>
                </a:cubicBezTo>
                <a:lnTo>
                  <a:pt x="12203917" y="1434224"/>
                </a:lnTo>
                <a:lnTo>
                  <a:pt x="12200938" y="1423119"/>
                </a:lnTo>
                <a:cubicBezTo>
                  <a:pt x="12201768" y="1419244"/>
                  <a:pt x="12204259" y="1415922"/>
                  <a:pt x="12207720" y="1413707"/>
                </a:cubicBezTo>
                <a:lnTo>
                  <a:pt x="12217765" y="1411499"/>
                </a:lnTo>
                <a:lnTo>
                  <a:pt x="12214780" y="1401526"/>
                </a:lnTo>
                <a:cubicBezTo>
                  <a:pt x="12215887" y="1393220"/>
                  <a:pt x="12224192" y="1387684"/>
                  <a:pt x="12233604" y="1389345"/>
                </a:cubicBezTo>
                <a:close/>
                <a:moveTo>
                  <a:pt x="18071569" y="1388238"/>
                </a:moveTo>
                <a:cubicBezTo>
                  <a:pt x="18082090" y="1389899"/>
                  <a:pt x="18089841" y="1399311"/>
                  <a:pt x="18088180" y="1408724"/>
                </a:cubicBezTo>
                <a:cubicBezTo>
                  <a:pt x="18086520" y="1418137"/>
                  <a:pt x="18076553" y="1424781"/>
                  <a:pt x="18066033" y="1423120"/>
                </a:cubicBezTo>
                <a:cubicBezTo>
                  <a:pt x="18055513" y="1421459"/>
                  <a:pt x="18047762" y="1412046"/>
                  <a:pt x="18049422" y="1402634"/>
                </a:cubicBezTo>
                <a:cubicBezTo>
                  <a:pt x="18051084" y="1392667"/>
                  <a:pt x="18061050" y="1386577"/>
                  <a:pt x="18071569" y="1388238"/>
                </a:cubicBezTo>
                <a:close/>
                <a:moveTo>
                  <a:pt x="7679940" y="1387846"/>
                </a:moveTo>
                <a:cubicBezTo>
                  <a:pt x="7689903" y="1389440"/>
                  <a:pt x="7696823" y="1398076"/>
                  <a:pt x="7695364" y="1407134"/>
                </a:cubicBezTo>
                <a:cubicBezTo>
                  <a:pt x="7693910" y="1416192"/>
                  <a:pt x="7684657" y="1422243"/>
                  <a:pt x="7674693" y="1420648"/>
                </a:cubicBezTo>
                <a:cubicBezTo>
                  <a:pt x="7664744" y="1419054"/>
                  <a:pt x="7657840" y="1410418"/>
                  <a:pt x="7659285" y="1401360"/>
                </a:cubicBezTo>
                <a:cubicBezTo>
                  <a:pt x="7660730" y="1392302"/>
                  <a:pt x="7669983" y="1386251"/>
                  <a:pt x="7679940" y="1387846"/>
                </a:cubicBezTo>
                <a:close/>
                <a:moveTo>
                  <a:pt x="436833" y="1387684"/>
                </a:moveTo>
                <a:cubicBezTo>
                  <a:pt x="446245" y="1389345"/>
                  <a:pt x="452890" y="1397096"/>
                  <a:pt x="451782" y="1405955"/>
                </a:cubicBezTo>
                <a:cubicBezTo>
                  <a:pt x="450674" y="1414260"/>
                  <a:pt x="441816" y="1420351"/>
                  <a:pt x="431851" y="1418690"/>
                </a:cubicBezTo>
                <a:cubicBezTo>
                  <a:pt x="422437" y="1417029"/>
                  <a:pt x="415794" y="1409277"/>
                  <a:pt x="416902" y="1400418"/>
                </a:cubicBezTo>
                <a:cubicBezTo>
                  <a:pt x="418009" y="1391559"/>
                  <a:pt x="426868" y="1386023"/>
                  <a:pt x="436833" y="1387684"/>
                </a:cubicBezTo>
                <a:close/>
                <a:moveTo>
                  <a:pt x="6377516" y="1386577"/>
                </a:moveTo>
                <a:cubicBezTo>
                  <a:pt x="6387475" y="1388238"/>
                  <a:pt x="6394122" y="1396543"/>
                  <a:pt x="6393024" y="1405402"/>
                </a:cubicBezTo>
                <a:cubicBezTo>
                  <a:pt x="6391357" y="1414261"/>
                  <a:pt x="6382493" y="1419797"/>
                  <a:pt x="6372526" y="1418136"/>
                </a:cubicBezTo>
                <a:cubicBezTo>
                  <a:pt x="6362562" y="1416475"/>
                  <a:pt x="6355891" y="1408170"/>
                  <a:pt x="6357013" y="1399311"/>
                </a:cubicBezTo>
                <a:cubicBezTo>
                  <a:pt x="6358120" y="1390453"/>
                  <a:pt x="6367537" y="1384916"/>
                  <a:pt x="6377516" y="1386577"/>
                </a:cubicBezTo>
                <a:close/>
                <a:moveTo>
                  <a:pt x="10938002" y="1386023"/>
                </a:moveTo>
                <a:cubicBezTo>
                  <a:pt x="10947968" y="1387684"/>
                  <a:pt x="10955166" y="1395990"/>
                  <a:pt x="10953505" y="1404848"/>
                </a:cubicBezTo>
                <a:cubicBezTo>
                  <a:pt x="10951844" y="1413707"/>
                  <a:pt x="10942985" y="1419798"/>
                  <a:pt x="10933018" y="1418137"/>
                </a:cubicBezTo>
                <a:cubicBezTo>
                  <a:pt x="10923053" y="1416476"/>
                  <a:pt x="10915855" y="1408170"/>
                  <a:pt x="10917516" y="1399312"/>
                </a:cubicBezTo>
                <a:cubicBezTo>
                  <a:pt x="10918623" y="1390453"/>
                  <a:pt x="10928035" y="1384362"/>
                  <a:pt x="10938002" y="1386023"/>
                </a:cubicBezTo>
                <a:close/>
                <a:moveTo>
                  <a:pt x="8110669" y="1385470"/>
                </a:moveTo>
                <a:cubicBezTo>
                  <a:pt x="8120089" y="1387131"/>
                  <a:pt x="8126737" y="1394882"/>
                  <a:pt x="8125627" y="1403741"/>
                </a:cubicBezTo>
                <a:cubicBezTo>
                  <a:pt x="8124516" y="1412046"/>
                  <a:pt x="8115649" y="1418137"/>
                  <a:pt x="8105680" y="1416476"/>
                </a:cubicBezTo>
                <a:cubicBezTo>
                  <a:pt x="8096269" y="1414815"/>
                  <a:pt x="8089622" y="1407063"/>
                  <a:pt x="8090732" y="1398204"/>
                </a:cubicBezTo>
                <a:cubicBezTo>
                  <a:pt x="8091843" y="1389345"/>
                  <a:pt x="8100706" y="1383809"/>
                  <a:pt x="8110669" y="1385470"/>
                </a:cubicBezTo>
                <a:close/>
                <a:moveTo>
                  <a:pt x="18500116" y="1385469"/>
                </a:moveTo>
                <a:cubicBezTo>
                  <a:pt x="18510083" y="1387130"/>
                  <a:pt x="18516727" y="1395435"/>
                  <a:pt x="18515619" y="1404294"/>
                </a:cubicBezTo>
                <a:cubicBezTo>
                  <a:pt x="18513958" y="1413153"/>
                  <a:pt x="18505099" y="1418690"/>
                  <a:pt x="18495132" y="1417029"/>
                </a:cubicBezTo>
                <a:cubicBezTo>
                  <a:pt x="18485167" y="1415368"/>
                  <a:pt x="18478522" y="1407063"/>
                  <a:pt x="18479631" y="1398204"/>
                </a:cubicBezTo>
                <a:cubicBezTo>
                  <a:pt x="18481290" y="1389899"/>
                  <a:pt x="18490150" y="1383808"/>
                  <a:pt x="18500116" y="1385469"/>
                </a:cubicBezTo>
                <a:close/>
                <a:moveTo>
                  <a:pt x="20202670" y="1384916"/>
                </a:moveTo>
                <a:cubicBezTo>
                  <a:pt x="20212084" y="1386577"/>
                  <a:pt x="20218726" y="1394328"/>
                  <a:pt x="20217620" y="1403187"/>
                </a:cubicBezTo>
                <a:cubicBezTo>
                  <a:pt x="20216514" y="1411492"/>
                  <a:pt x="20207654" y="1417029"/>
                  <a:pt x="20197686" y="1415922"/>
                </a:cubicBezTo>
                <a:cubicBezTo>
                  <a:pt x="20188274" y="1414261"/>
                  <a:pt x="20181630" y="1406509"/>
                  <a:pt x="20182738" y="1397650"/>
                </a:cubicBezTo>
                <a:cubicBezTo>
                  <a:pt x="20184400" y="1389345"/>
                  <a:pt x="20193258" y="1383808"/>
                  <a:pt x="20202670" y="1384916"/>
                </a:cubicBezTo>
                <a:close/>
                <a:moveTo>
                  <a:pt x="1205207" y="1382701"/>
                </a:moveTo>
                <a:cubicBezTo>
                  <a:pt x="1215174" y="1384362"/>
                  <a:pt x="1221817" y="1392667"/>
                  <a:pt x="1220710" y="1401526"/>
                </a:cubicBezTo>
                <a:cubicBezTo>
                  <a:pt x="1219048" y="1410385"/>
                  <a:pt x="1210190" y="1415921"/>
                  <a:pt x="1200224" y="1414814"/>
                </a:cubicBezTo>
                <a:cubicBezTo>
                  <a:pt x="1190259" y="1413153"/>
                  <a:pt x="1183615" y="1404848"/>
                  <a:pt x="1184722" y="1395989"/>
                </a:cubicBezTo>
                <a:cubicBezTo>
                  <a:pt x="1185830" y="1386577"/>
                  <a:pt x="1195242" y="1381040"/>
                  <a:pt x="1205207" y="1382701"/>
                </a:cubicBezTo>
                <a:close/>
                <a:moveTo>
                  <a:pt x="9413174" y="1382148"/>
                </a:moveTo>
                <a:cubicBezTo>
                  <a:pt x="9422591" y="1383809"/>
                  <a:pt x="9428682" y="1391560"/>
                  <a:pt x="9427575" y="1399865"/>
                </a:cubicBezTo>
                <a:cubicBezTo>
                  <a:pt x="9426468" y="1408170"/>
                  <a:pt x="9417607" y="1413707"/>
                  <a:pt x="9408192" y="1412046"/>
                </a:cubicBezTo>
                <a:cubicBezTo>
                  <a:pt x="9398779" y="1410385"/>
                  <a:pt x="9392686" y="1402634"/>
                  <a:pt x="9393795" y="1394329"/>
                </a:cubicBezTo>
                <a:cubicBezTo>
                  <a:pt x="9395454" y="1386023"/>
                  <a:pt x="9403761" y="1380487"/>
                  <a:pt x="9413174" y="1382148"/>
                </a:cubicBezTo>
                <a:close/>
                <a:moveTo>
                  <a:pt x="10231431" y="1380929"/>
                </a:moveTo>
                <a:cubicBezTo>
                  <a:pt x="10241397" y="1382524"/>
                  <a:pt x="10248338" y="1390915"/>
                  <a:pt x="10246938" y="1399670"/>
                </a:cubicBezTo>
                <a:cubicBezTo>
                  <a:pt x="10245537" y="1408427"/>
                  <a:pt x="10236322" y="1414233"/>
                  <a:pt x="10226358" y="1412639"/>
                </a:cubicBezTo>
                <a:cubicBezTo>
                  <a:pt x="10216392" y="1411044"/>
                  <a:pt x="10209448" y="1402653"/>
                  <a:pt x="10210852" y="1393897"/>
                </a:cubicBezTo>
                <a:cubicBezTo>
                  <a:pt x="10212252" y="1385141"/>
                  <a:pt x="10221468" y="1379335"/>
                  <a:pt x="10231431" y="1380929"/>
                </a:cubicBezTo>
                <a:close/>
                <a:moveTo>
                  <a:pt x="18421495" y="1380486"/>
                </a:moveTo>
                <a:cubicBezTo>
                  <a:pt x="18431460" y="1382147"/>
                  <a:pt x="18438658" y="1390452"/>
                  <a:pt x="18436997" y="1399311"/>
                </a:cubicBezTo>
                <a:cubicBezTo>
                  <a:pt x="18435337" y="1408170"/>
                  <a:pt x="18426477" y="1414260"/>
                  <a:pt x="18416511" y="1412599"/>
                </a:cubicBezTo>
                <a:cubicBezTo>
                  <a:pt x="18406544" y="1410938"/>
                  <a:pt x="18399348" y="1402633"/>
                  <a:pt x="18401008" y="1393774"/>
                </a:cubicBezTo>
                <a:cubicBezTo>
                  <a:pt x="18402116" y="1384362"/>
                  <a:pt x="18411528" y="1378825"/>
                  <a:pt x="18421495" y="1380486"/>
                </a:cubicBezTo>
                <a:close/>
                <a:moveTo>
                  <a:pt x="8984068" y="1379379"/>
                </a:moveTo>
                <a:cubicBezTo>
                  <a:pt x="8992929" y="1381040"/>
                  <a:pt x="8999573" y="1388791"/>
                  <a:pt x="8998464" y="1396543"/>
                </a:cubicBezTo>
                <a:cubicBezTo>
                  <a:pt x="8997359" y="1404848"/>
                  <a:pt x="8988495" y="1409831"/>
                  <a:pt x="8979638" y="1408724"/>
                </a:cubicBezTo>
                <a:cubicBezTo>
                  <a:pt x="8970775" y="1407063"/>
                  <a:pt x="8964133" y="1399311"/>
                  <a:pt x="8965238" y="1391560"/>
                </a:cubicBezTo>
                <a:cubicBezTo>
                  <a:pt x="8966346" y="1383808"/>
                  <a:pt x="8974654" y="1377718"/>
                  <a:pt x="8984068" y="1379379"/>
                </a:cubicBezTo>
                <a:close/>
                <a:moveTo>
                  <a:pt x="18338995" y="1379378"/>
                </a:moveTo>
                <a:cubicBezTo>
                  <a:pt x="18348962" y="1381039"/>
                  <a:pt x="18356160" y="1389898"/>
                  <a:pt x="18355053" y="1398757"/>
                </a:cubicBezTo>
                <a:cubicBezTo>
                  <a:pt x="18353391" y="1407616"/>
                  <a:pt x="18343979" y="1413706"/>
                  <a:pt x="18334013" y="1412045"/>
                </a:cubicBezTo>
                <a:cubicBezTo>
                  <a:pt x="18324046" y="1410384"/>
                  <a:pt x="18316848" y="1401525"/>
                  <a:pt x="18317955" y="1392667"/>
                </a:cubicBezTo>
                <a:cubicBezTo>
                  <a:pt x="18319617" y="1383808"/>
                  <a:pt x="18329029" y="1377717"/>
                  <a:pt x="18338995" y="1379378"/>
                </a:cubicBezTo>
                <a:close/>
                <a:moveTo>
                  <a:pt x="730221" y="1378825"/>
                </a:moveTo>
                <a:cubicBezTo>
                  <a:pt x="740186" y="1380486"/>
                  <a:pt x="746830" y="1388791"/>
                  <a:pt x="745169" y="1397097"/>
                </a:cubicBezTo>
                <a:cubicBezTo>
                  <a:pt x="744061" y="1405955"/>
                  <a:pt x="734649" y="1411492"/>
                  <a:pt x="725237" y="1409831"/>
                </a:cubicBezTo>
                <a:cubicBezTo>
                  <a:pt x="715271" y="1408170"/>
                  <a:pt x="708627" y="1399865"/>
                  <a:pt x="710288" y="1391560"/>
                </a:cubicBezTo>
                <a:cubicBezTo>
                  <a:pt x="711396" y="1383255"/>
                  <a:pt x="720254" y="1377164"/>
                  <a:pt x="730221" y="1378825"/>
                </a:cubicBezTo>
                <a:close/>
                <a:moveTo>
                  <a:pt x="13040865" y="1378271"/>
                </a:moveTo>
                <a:cubicBezTo>
                  <a:pt x="13049723" y="1379932"/>
                  <a:pt x="13055814" y="1387130"/>
                  <a:pt x="13054153" y="1394882"/>
                </a:cubicBezTo>
                <a:cubicBezTo>
                  <a:pt x="13053046" y="1402633"/>
                  <a:pt x="13044740" y="1407616"/>
                  <a:pt x="13036435" y="1406509"/>
                </a:cubicBezTo>
                <a:cubicBezTo>
                  <a:pt x="13027576" y="1404848"/>
                  <a:pt x="13021486" y="1397650"/>
                  <a:pt x="13023148" y="1389898"/>
                </a:cubicBezTo>
                <a:cubicBezTo>
                  <a:pt x="13024255" y="1381593"/>
                  <a:pt x="13032560" y="1376610"/>
                  <a:pt x="13040865" y="1378271"/>
                </a:cubicBezTo>
                <a:close/>
                <a:moveTo>
                  <a:pt x="13358675" y="1377165"/>
                </a:moveTo>
                <a:cubicBezTo>
                  <a:pt x="13367535" y="1378826"/>
                  <a:pt x="13373624" y="1386023"/>
                  <a:pt x="13372517" y="1393775"/>
                </a:cubicBezTo>
                <a:cubicBezTo>
                  <a:pt x="13371410" y="1401526"/>
                  <a:pt x="13363105" y="1406509"/>
                  <a:pt x="13354246" y="1405402"/>
                </a:cubicBezTo>
                <a:cubicBezTo>
                  <a:pt x="13345388" y="1403741"/>
                  <a:pt x="13339297" y="1396543"/>
                  <a:pt x="13340404" y="1388792"/>
                </a:cubicBezTo>
                <a:cubicBezTo>
                  <a:pt x="13341512" y="1381040"/>
                  <a:pt x="13349817" y="1376057"/>
                  <a:pt x="13358675" y="1377165"/>
                </a:cubicBezTo>
                <a:close/>
                <a:moveTo>
                  <a:pt x="11146183" y="1377164"/>
                </a:moveTo>
                <a:cubicBezTo>
                  <a:pt x="11156150" y="1378825"/>
                  <a:pt x="11162793" y="1387130"/>
                  <a:pt x="11161686" y="1395989"/>
                </a:cubicBezTo>
                <a:cubicBezTo>
                  <a:pt x="11160579" y="1404848"/>
                  <a:pt x="11151166" y="1410385"/>
                  <a:pt x="11141200" y="1408724"/>
                </a:cubicBezTo>
                <a:cubicBezTo>
                  <a:pt x="11131234" y="1407063"/>
                  <a:pt x="11124590" y="1398758"/>
                  <a:pt x="11125697" y="1389899"/>
                </a:cubicBezTo>
                <a:cubicBezTo>
                  <a:pt x="11127358" y="1381594"/>
                  <a:pt x="11136217" y="1375503"/>
                  <a:pt x="11146183" y="1377164"/>
                </a:cubicBezTo>
                <a:close/>
                <a:moveTo>
                  <a:pt x="11346615" y="1376611"/>
                </a:moveTo>
                <a:cubicBezTo>
                  <a:pt x="11356027" y="1378272"/>
                  <a:pt x="11363225" y="1386577"/>
                  <a:pt x="11361564" y="1394882"/>
                </a:cubicBezTo>
                <a:cubicBezTo>
                  <a:pt x="11360457" y="1403187"/>
                  <a:pt x="11351045" y="1409278"/>
                  <a:pt x="11341631" y="1407617"/>
                </a:cubicBezTo>
                <a:cubicBezTo>
                  <a:pt x="11332219" y="1405956"/>
                  <a:pt x="11325022" y="1397650"/>
                  <a:pt x="11326682" y="1389345"/>
                </a:cubicBezTo>
                <a:cubicBezTo>
                  <a:pt x="11327790" y="1380486"/>
                  <a:pt x="11336649" y="1374950"/>
                  <a:pt x="11346615" y="1376611"/>
                </a:cubicBezTo>
                <a:close/>
                <a:moveTo>
                  <a:pt x="107414" y="1376611"/>
                </a:moveTo>
                <a:cubicBezTo>
                  <a:pt x="116825" y="1378272"/>
                  <a:pt x="123470" y="1386023"/>
                  <a:pt x="122362" y="1394882"/>
                </a:cubicBezTo>
                <a:cubicBezTo>
                  <a:pt x="121255" y="1403187"/>
                  <a:pt x="112397" y="1408724"/>
                  <a:pt x="102431" y="1407617"/>
                </a:cubicBezTo>
                <a:cubicBezTo>
                  <a:pt x="93018" y="1405956"/>
                  <a:pt x="86375" y="1398204"/>
                  <a:pt x="87482" y="1389345"/>
                </a:cubicBezTo>
                <a:cubicBezTo>
                  <a:pt x="89144" y="1380486"/>
                  <a:pt x="98001" y="1374950"/>
                  <a:pt x="107414" y="1376611"/>
                </a:cubicBezTo>
                <a:close/>
                <a:moveTo>
                  <a:pt x="6010789" y="1376057"/>
                </a:moveTo>
                <a:cubicBezTo>
                  <a:pt x="6021863" y="1377718"/>
                  <a:pt x="6029617" y="1387131"/>
                  <a:pt x="6027956" y="1397097"/>
                </a:cubicBezTo>
                <a:cubicBezTo>
                  <a:pt x="6026294" y="1407063"/>
                  <a:pt x="6016328" y="1413153"/>
                  <a:pt x="6005250" y="1411492"/>
                </a:cubicBezTo>
                <a:cubicBezTo>
                  <a:pt x="5994181" y="1409831"/>
                  <a:pt x="5986430" y="1400419"/>
                  <a:pt x="5988092" y="1390453"/>
                </a:cubicBezTo>
                <a:cubicBezTo>
                  <a:pt x="5989200" y="1381040"/>
                  <a:pt x="5999717" y="1374396"/>
                  <a:pt x="6010789" y="1376057"/>
                </a:cubicBezTo>
                <a:close/>
                <a:moveTo>
                  <a:pt x="1034129" y="1376056"/>
                </a:moveTo>
                <a:cubicBezTo>
                  <a:pt x="1044096" y="1377717"/>
                  <a:pt x="1050739" y="1386023"/>
                  <a:pt x="1049632" y="1394881"/>
                </a:cubicBezTo>
                <a:cubicBezTo>
                  <a:pt x="1047970" y="1403740"/>
                  <a:pt x="1039112" y="1409277"/>
                  <a:pt x="1029146" y="1408170"/>
                </a:cubicBezTo>
                <a:cubicBezTo>
                  <a:pt x="1019180" y="1406509"/>
                  <a:pt x="1012537" y="1398203"/>
                  <a:pt x="1013644" y="1389345"/>
                </a:cubicBezTo>
                <a:cubicBezTo>
                  <a:pt x="1014752" y="1380486"/>
                  <a:pt x="1024163" y="1374395"/>
                  <a:pt x="1034129" y="1376056"/>
                </a:cubicBezTo>
                <a:close/>
                <a:moveTo>
                  <a:pt x="9809008" y="1374950"/>
                </a:moveTo>
                <a:cubicBezTo>
                  <a:pt x="9818420" y="1376611"/>
                  <a:pt x="9825066" y="1384916"/>
                  <a:pt x="9823958" y="1393221"/>
                </a:cubicBezTo>
                <a:cubicBezTo>
                  <a:pt x="9822852" y="1401526"/>
                  <a:pt x="9813438" y="1407617"/>
                  <a:pt x="9804025" y="1405956"/>
                </a:cubicBezTo>
                <a:cubicBezTo>
                  <a:pt x="9794609" y="1404295"/>
                  <a:pt x="9787966" y="1395989"/>
                  <a:pt x="9789071" y="1387684"/>
                </a:cubicBezTo>
                <a:cubicBezTo>
                  <a:pt x="9790179" y="1378825"/>
                  <a:pt x="9799040" y="1373289"/>
                  <a:pt x="9809008" y="1374950"/>
                </a:cubicBezTo>
                <a:close/>
                <a:moveTo>
                  <a:pt x="4534289" y="1374949"/>
                </a:moveTo>
                <a:cubicBezTo>
                  <a:pt x="4544257" y="1376610"/>
                  <a:pt x="4551452" y="1385469"/>
                  <a:pt x="4550345" y="1394328"/>
                </a:cubicBezTo>
                <a:cubicBezTo>
                  <a:pt x="4548684" y="1403187"/>
                  <a:pt x="4539272" y="1409277"/>
                  <a:pt x="4529306" y="1407616"/>
                </a:cubicBezTo>
                <a:cubicBezTo>
                  <a:pt x="4519341" y="1405955"/>
                  <a:pt x="4512143" y="1397096"/>
                  <a:pt x="4513249" y="1388238"/>
                </a:cubicBezTo>
                <a:cubicBezTo>
                  <a:pt x="4514356" y="1379379"/>
                  <a:pt x="4524326" y="1373288"/>
                  <a:pt x="4534289" y="1374949"/>
                </a:cubicBezTo>
                <a:close/>
                <a:moveTo>
                  <a:pt x="7772504" y="1374526"/>
                </a:moveTo>
                <a:cubicBezTo>
                  <a:pt x="7782475" y="1376121"/>
                  <a:pt x="7789411" y="1384511"/>
                  <a:pt x="7788009" y="1393267"/>
                </a:cubicBezTo>
                <a:cubicBezTo>
                  <a:pt x="7786612" y="1402024"/>
                  <a:pt x="7777400" y="1407829"/>
                  <a:pt x="7767423" y="1406235"/>
                </a:cubicBezTo>
                <a:cubicBezTo>
                  <a:pt x="7757453" y="1404640"/>
                  <a:pt x="7750514" y="1396250"/>
                  <a:pt x="7751916" y="1387494"/>
                </a:cubicBezTo>
                <a:cubicBezTo>
                  <a:pt x="7753308" y="1378737"/>
                  <a:pt x="7762530" y="1372932"/>
                  <a:pt x="7772504" y="1374526"/>
                </a:cubicBezTo>
                <a:close/>
                <a:moveTo>
                  <a:pt x="6072646" y="1374312"/>
                </a:moveTo>
                <a:cubicBezTo>
                  <a:pt x="6083819" y="1376100"/>
                  <a:pt x="6091580" y="1385626"/>
                  <a:pt x="6089986" y="1395590"/>
                </a:cubicBezTo>
                <a:cubicBezTo>
                  <a:pt x="6088393" y="1405553"/>
                  <a:pt x="6078044" y="1412183"/>
                  <a:pt x="6066873" y="1410395"/>
                </a:cubicBezTo>
                <a:cubicBezTo>
                  <a:pt x="6055702" y="1408607"/>
                  <a:pt x="6047936" y="1399081"/>
                  <a:pt x="6049533" y="1389117"/>
                </a:cubicBezTo>
                <a:cubicBezTo>
                  <a:pt x="6051127" y="1379153"/>
                  <a:pt x="6061474" y="1372524"/>
                  <a:pt x="6072646" y="1374312"/>
                </a:cubicBezTo>
                <a:close/>
                <a:moveTo>
                  <a:pt x="14259506" y="1372735"/>
                </a:moveTo>
                <a:cubicBezTo>
                  <a:pt x="14268920" y="1374396"/>
                  <a:pt x="14275563" y="1382148"/>
                  <a:pt x="14274456" y="1391007"/>
                </a:cubicBezTo>
                <a:cubicBezTo>
                  <a:pt x="14273348" y="1399312"/>
                  <a:pt x="14264490" y="1404848"/>
                  <a:pt x="14254523" y="1403741"/>
                </a:cubicBezTo>
                <a:cubicBezTo>
                  <a:pt x="14245111" y="1402080"/>
                  <a:pt x="14238467" y="1394329"/>
                  <a:pt x="14239574" y="1385470"/>
                </a:cubicBezTo>
                <a:cubicBezTo>
                  <a:pt x="14241236" y="1377165"/>
                  <a:pt x="14250094" y="1371074"/>
                  <a:pt x="14259506" y="1372735"/>
                </a:cubicBezTo>
                <a:close/>
                <a:moveTo>
                  <a:pt x="13527546" y="1372181"/>
                </a:moveTo>
                <a:cubicBezTo>
                  <a:pt x="13536406" y="1373842"/>
                  <a:pt x="13542495" y="1381039"/>
                  <a:pt x="13541388" y="1389345"/>
                </a:cubicBezTo>
                <a:cubicBezTo>
                  <a:pt x="13540281" y="1397096"/>
                  <a:pt x="13531976" y="1402633"/>
                  <a:pt x="13523117" y="1400972"/>
                </a:cubicBezTo>
                <a:cubicBezTo>
                  <a:pt x="13514259" y="1399311"/>
                  <a:pt x="13508168" y="1392113"/>
                  <a:pt x="13509275" y="1383808"/>
                </a:cubicBezTo>
                <a:cubicBezTo>
                  <a:pt x="13510383" y="1376056"/>
                  <a:pt x="13518688" y="1371073"/>
                  <a:pt x="13527546" y="1372181"/>
                </a:cubicBezTo>
                <a:close/>
                <a:moveTo>
                  <a:pt x="12887497" y="1372181"/>
                </a:moveTo>
                <a:cubicBezTo>
                  <a:pt x="12896355" y="1373842"/>
                  <a:pt x="12902446" y="1381039"/>
                  <a:pt x="12900785" y="1388791"/>
                </a:cubicBezTo>
                <a:cubicBezTo>
                  <a:pt x="12899677" y="1396542"/>
                  <a:pt x="12891372" y="1401525"/>
                  <a:pt x="12883067" y="1400418"/>
                </a:cubicBezTo>
                <a:cubicBezTo>
                  <a:pt x="12874208" y="1398757"/>
                  <a:pt x="12868118" y="1391559"/>
                  <a:pt x="12869778" y="1383808"/>
                </a:cubicBezTo>
                <a:cubicBezTo>
                  <a:pt x="12871439" y="1376056"/>
                  <a:pt x="12879192" y="1371073"/>
                  <a:pt x="12887497" y="1372181"/>
                </a:cubicBezTo>
                <a:close/>
                <a:moveTo>
                  <a:pt x="8824029" y="1372181"/>
                </a:moveTo>
                <a:cubicBezTo>
                  <a:pt x="8832892" y="1373842"/>
                  <a:pt x="8839536" y="1381594"/>
                  <a:pt x="8838428" y="1389345"/>
                </a:cubicBezTo>
                <a:cubicBezTo>
                  <a:pt x="8837319" y="1397650"/>
                  <a:pt x="8828459" y="1402633"/>
                  <a:pt x="8819598" y="1401526"/>
                </a:cubicBezTo>
                <a:cubicBezTo>
                  <a:pt x="8810739" y="1399865"/>
                  <a:pt x="8804096" y="1392113"/>
                  <a:pt x="8805201" y="1384362"/>
                </a:cubicBezTo>
                <a:cubicBezTo>
                  <a:pt x="8806310" y="1376057"/>
                  <a:pt x="8814615" y="1371074"/>
                  <a:pt x="8824029" y="1372181"/>
                </a:cubicBezTo>
                <a:close/>
                <a:moveTo>
                  <a:pt x="6667945" y="1371628"/>
                </a:moveTo>
                <a:cubicBezTo>
                  <a:pt x="6679027" y="1373289"/>
                  <a:pt x="6687335" y="1383255"/>
                  <a:pt x="6685667" y="1393221"/>
                </a:cubicBezTo>
                <a:cubicBezTo>
                  <a:pt x="6684008" y="1403187"/>
                  <a:pt x="6673483" y="1409831"/>
                  <a:pt x="6662400" y="1408170"/>
                </a:cubicBezTo>
                <a:cubicBezTo>
                  <a:pt x="6651323" y="1406509"/>
                  <a:pt x="6643017" y="1396543"/>
                  <a:pt x="6644673" y="1386577"/>
                </a:cubicBezTo>
                <a:cubicBezTo>
                  <a:pt x="6646342" y="1376057"/>
                  <a:pt x="6656311" y="1369413"/>
                  <a:pt x="6667945" y="1371628"/>
                </a:cubicBezTo>
                <a:close/>
                <a:moveTo>
                  <a:pt x="5032647" y="1371627"/>
                </a:moveTo>
                <a:cubicBezTo>
                  <a:pt x="5042611" y="1373288"/>
                  <a:pt x="5049798" y="1381594"/>
                  <a:pt x="5048139" y="1390452"/>
                </a:cubicBezTo>
                <a:cubicBezTo>
                  <a:pt x="5046490" y="1399311"/>
                  <a:pt x="5037634" y="1405402"/>
                  <a:pt x="5027673" y="1403741"/>
                </a:cubicBezTo>
                <a:cubicBezTo>
                  <a:pt x="5017709" y="1402080"/>
                  <a:pt x="5010508" y="1393774"/>
                  <a:pt x="5012168" y="1384916"/>
                </a:cubicBezTo>
                <a:cubicBezTo>
                  <a:pt x="5013274" y="1376057"/>
                  <a:pt x="5022704" y="1369966"/>
                  <a:pt x="5032647" y="1371627"/>
                </a:cubicBezTo>
                <a:close/>
                <a:moveTo>
                  <a:pt x="18254837" y="1371074"/>
                </a:moveTo>
                <a:cubicBezTo>
                  <a:pt x="18265357" y="1372735"/>
                  <a:pt x="18272555" y="1381593"/>
                  <a:pt x="18270893" y="1390452"/>
                </a:cubicBezTo>
                <a:cubicBezTo>
                  <a:pt x="18269233" y="1399865"/>
                  <a:pt x="18259820" y="1405955"/>
                  <a:pt x="18249301" y="1404294"/>
                </a:cubicBezTo>
                <a:cubicBezTo>
                  <a:pt x="18238781" y="1402633"/>
                  <a:pt x="18231583" y="1393774"/>
                  <a:pt x="18233244" y="1384916"/>
                </a:cubicBezTo>
                <a:cubicBezTo>
                  <a:pt x="18234904" y="1376057"/>
                  <a:pt x="18244318" y="1369413"/>
                  <a:pt x="18254837" y="1371074"/>
                </a:cubicBezTo>
                <a:close/>
                <a:moveTo>
                  <a:pt x="21571914" y="1369967"/>
                </a:moveTo>
                <a:cubicBezTo>
                  <a:pt x="21580772" y="1371628"/>
                  <a:pt x="21586862" y="1378825"/>
                  <a:pt x="21585202" y="1386577"/>
                </a:cubicBezTo>
                <a:cubicBezTo>
                  <a:pt x="21584094" y="1394328"/>
                  <a:pt x="21575790" y="1399311"/>
                  <a:pt x="21567484" y="1398204"/>
                </a:cubicBezTo>
                <a:cubicBezTo>
                  <a:pt x="21558626" y="1396543"/>
                  <a:pt x="21552534" y="1389345"/>
                  <a:pt x="21554194" y="1381594"/>
                </a:cubicBezTo>
                <a:cubicBezTo>
                  <a:pt x="21555856" y="1373842"/>
                  <a:pt x="21563054" y="1368859"/>
                  <a:pt x="21571914" y="1369967"/>
                </a:cubicBezTo>
                <a:close/>
                <a:moveTo>
                  <a:pt x="21360962" y="1369967"/>
                </a:moveTo>
                <a:cubicBezTo>
                  <a:pt x="21369822" y="1371628"/>
                  <a:pt x="21375910" y="1378825"/>
                  <a:pt x="21374804" y="1387131"/>
                </a:cubicBezTo>
                <a:cubicBezTo>
                  <a:pt x="21373698" y="1394882"/>
                  <a:pt x="21365392" y="1400419"/>
                  <a:pt x="21356534" y="1398758"/>
                </a:cubicBezTo>
                <a:cubicBezTo>
                  <a:pt x="21347674" y="1397097"/>
                  <a:pt x="21341584" y="1389899"/>
                  <a:pt x="21342690" y="1381594"/>
                </a:cubicBezTo>
                <a:cubicBezTo>
                  <a:pt x="21343798" y="1373842"/>
                  <a:pt x="21352102" y="1368859"/>
                  <a:pt x="21360962" y="1369967"/>
                </a:cubicBezTo>
                <a:close/>
                <a:moveTo>
                  <a:pt x="12413549" y="1369413"/>
                </a:moveTo>
                <a:cubicBezTo>
                  <a:pt x="12422409" y="1371074"/>
                  <a:pt x="12428498" y="1378271"/>
                  <a:pt x="12427391" y="1386577"/>
                </a:cubicBezTo>
                <a:cubicBezTo>
                  <a:pt x="12426284" y="1394328"/>
                  <a:pt x="12417979" y="1399865"/>
                  <a:pt x="12409120" y="1398204"/>
                </a:cubicBezTo>
                <a:cubicBezTo>
                  <a:pt x="12400262" y="1396543"/>
                  <a:pt x="12394171" y="1389345"/>
                  <a:pt x="12395278" y="1381040"/>
                </a:cubicBezTo>
                <a:cubicBezTo>
                  <a:pt x="12396385" y="1373288"/>
                  <a:pt x="12404690" y="1367752"/>
                  <a:pt x="12413549" y="1369413"/>
                </a:cubicBezTo>
                <a:close/>
                <a:moveTo>
                  <a:pt x="5514375" y="1369413"/>
                </a:moveTo>
                <a:cubicBezTo>
                  <a:pt x="5524342" y="1371074"/>
                  <a:pt x="5530986" y="1379379"/>
                  <a:pt x="5529874" y="1388238"/>
                </a:cubicBezTo>
                <a:cubicBezTo>
                  <a:pt x="5528214" y="1397097"/>
                  <a:pt x="5519358" y="1402633"/>
                  <a:pt x="5509390" y="1400972"/>
                </a:cubicBezTo>
                <a:cubicBezTo>
                  <a:pt x="5499426" y="1399311"/>
                  <a:pt x="5492784" y="1391006"/>
                  <a:pt x="5493889" y="1382147"/>
                </a:cubicBezTo>
                <a:cubicBezTo>
                  <a:pt x="5494992" y="1373288"/>
                  <a:pt x="5504410" y="1367752"/>
                  <a:pt x="5514375" y="1369413"/>
                </a:cubicBezTo>
                <a:close/>
                <a:moveTo>
                  <a:pt x="20508302" y="1368859"/>
                </a:moveTo>
                <a:cubicBezTo>
                  <a:pt x="20518266" y="1370520"/>
                  <a:pt x="20524910" y="1378825"/>
                  <a:pt x="20523250" y="1387130"/>
                </a:cubicBezTo>
                <a:cubicBezTo>
                  <a:pt x="20522142" y="1395989"/>
                  <a:pt x="20512730" y="1401526"/>
                  <a:pt x="20503318" y="1399865"/>
                </a:cubicBezTo>
                <a:cubicBezTo>
                  <a:pt x="20493352" y="1398204"/>
                  <a:pt x="20486708" y="1389898"/>
                  <a:pt x="20488368" y="1381593"/>
                </a:cubicBezTo>
                <a:cubicBezTo>
                  <a:pt x="20490030" y="1373288"/>
                  <a:pt x="20498890" y="1367751"/>
                  <a:pt x="20508302" y="1368859"/>
                </a:cubicBezTo>
                <a:close/>
                <a:moveTo>
                  <a:pt x="9146874" y="1368859"/>
                </a:moveTo>
                <a:cubicBezTo>
                  <a:pt x="9156287" y="1370520"/>
                  <a:pt x="9162378" y="1378272"/>
                  <a:pt x="9161271" y="1386023"/>
                </a:cubicBezTo>
                <a:cubicBezTo>
                  <a:pt x="9160162" y="1394328"/>
                  <a:pt x="9151302" y="1399311"/>
                  <a:pt x="9142441" y="1398204"/>
                </a:cubicBezTo>
                <a:cubicBezTo>
                  <a:pt x="9133029" y="1396543"/>
                  <a:pt x="9126936" y="1388791"/>
                  <a:pt x="9128046" y="1381040"/>
                </a:cubicBezTo>
                <a:cubicBezTo>
                  <a:pt x="9129705" y="1373289"/>
                  <a:pt x="9138011" y="1367752"/>
                  <a:pt x="9146874" y="1368859"/>
                </a:cubicBezTo>
                <a:close/>
                <a:moveTo>
                  <a:pt x="21414116" y="1368305"/>
                </a:moveTo>
                <a:cubicBezTo>
                  <a:pt x="21422974" y="1369966"/>
                  <a:pt x="21429066" y="1377164"/>
                  <a:pt x="21427404" y="1384916"/>
                </a:cubicBezTo>
                <a:cubicBezTo>
                  <a:pt x="21426296" y="1392667"/>
                  <a:pt x="21417990" y="1397650"/>
                  <a:pt x="21409686" y="1396543"/>
                </a:cubicBezTo>
                <a:cubicBezTo>
                  <a:pt x="21400826" y="1394882"/>
                  <a:pt x="21394738" y="1387684"/>
                  <a:pt x="21396398" y="1379932"/>
                </a:cubicBezTo>
                <a:cubicBezTo>
                  <a:pt x="21397506" y="1371627"/>
                  <a:pt x="21405256" y="1366644"/>
                  <a:pt x="21414116" y="1368305"/>
                </a:cubicBezTo>
                <a:close/>
                <a:moveTo>
                  <a:pt x="2269963" y="1367752"/>
                </a:moveTo>
                <a:cubicBezTo>
                  <a:pt x="2279374" y="1369413"/>
                  <a:pt x="2286018" y="1377718"/>
                  <a:pt x="2284910" y="1386023"/>
                </a:cubicBezTo>
                <a:cubicBezTo>
                  <a:pt x="2283804" y="1394328"/>
                  <a:pt x="2274391" y="1400419"/>
                  <a:pt x="2264979" y="1398758"/>
                </a:cubicBezTo>
                <a:cubicBezTo>
                  <a:pt x="2255567" y="1397097"/>
                  <a:pt x="2248923" y="1388791"/>
                  <a:pt x="2250031" y="1380486"/>
                </a:cubicBezTo>
                <a:cubicBezTo>
                  <a:pt x="2251692" y="1372181"/>
                  <a:pt x="2260550" y="1366644"/>
                  <a:pt x="2269963" y="1367752"/>
                </a:cubicBezTo>
                <a:close/>
                <a:moveTo>
                  <a:pt x="20965638" y="1367751"/>
                </a:moveTo>
                <a:cubicBezTo>
                  <a:pt x="20975602" y="1369412"/>
                  <a:pt x="20982802" y="1377718"/>
                  <a:pt x="20981140" y="1386576"/>
                </a:cubicBezTo>
                <a:cubicBezTo>
                  <a:pt x="20979480" y="1395435"/>
                  <a:pt x="20970620" y="1401526"/>
                  <a:pt x="20960102" y="1399865"/>
                </a:cubicBezTo>
                <a:cubicBezTo>
                  <a:pt x="20950134" y="1398204"/>
                  <a:pt x="20942938" y="1389898"/>
                  <a:pt x="20944598" y="1381040"/>
                </a:cubicBezTo>
                <a:cubicBezTo>
                  <a:pt x="20946258" y="1372181"/>
                  <a:pt x="20955670" y="1366090"/>
                  <a:pt x="20965638" y="1367751"/>
                </a:cubicBezTo>
                <a:close/>
                <a:moveTo>
                  <a:pt x="18166803" y="1366645"/>
                </a:moveTo>
                <a:cubicBezTo>
                  <a:pt x="18177323" y="1368306"/>
                  <a:pt x="18184521" y="1377164"/>
                  <a:pt x="18183414" y="1386577"/>
                </a:cubicBezTo>
                <a:cubicBezTo>
                  <a:pt x="18181752" y="1395990"/>
                  <a:pt x="18172340" y="1402080"/>
                  <a:pt x="18161820" y="1400419"/>
                </a:cubicBezTo>
                <a:cubicBezTo>
                  <a:pt x="18151300" y="1398758"/>
                  <a:pt x="18144102" y="1389899"/>
                  <a:pt x="18145209" y="1380487"/>
                </a:cubicBezTo>
                <a:cubicBezTo>
                  <a:pt x="18146871" y="1371074"/>
                  <a:pt x="18156283" y="1364984"/>
                  <a:pt x="18166803" y="1366645"/>
                </a:cubicBezTo>
                <a:close/>
                <a:moveTo>
                  <a:pt x="19355546" y="1366644"/>
                </a:moveTo>
                <a:cubicBezTo>
                  <a:pt x="19364404" y="1368305"/>
                  <a:pt x="19371050" y="1376057"/>
                  <a:pt x="19369388" y="1383808"/>
                </a:cubicBezTo>
                <a:cubicBezTo>
                  <a:pt x="19368282" y="1392113"/>
                  <a:pt x="19359976" y="1397096"/>
                  <a:pt x="19350562" y="1395989"/>
                </a:cubicBezTo>
                <a:cubicBezTo>
                  <a:pt x="19341150" y="1394882"/>
                  <a:pt x="19335060" y="1386576"/>
                  <a:pt x="19336720" y="1378825"/>
                </a:cubicBezTo>
                <a:cubicBezTo>
                  <a:pt x="19338382" y="1370520"/>
                  <a:pt x="19346686" y="1365537"/>
                  <a:pt x="19355546" y="1366644"/>
                </a:cubicBezTo>
                <a:close/>
                <a:moveTo>
                  <a:pt x="12576884" y="1366091"/>
                </a:moveTo>
                <a:cubicBezTo>
                  <a:pt x="12585744" y="1367752"/>
                  <a:pt x="12591833" y="1374950"/>
                  <a:pt x="12590726" y="1382701"/>
                </a:cubicBezTo>
                <a:cubicBezTo>
                  <a:pt x="12589619" y="1390452"/>
                  <a:pt x="12581314" y="1395436"/>
                  <a:pt x="12572455" y="1394328"/>
                </a:cubicBezTo>
                <a:cubicBezTo>
                  <a:pt x="12563597" y="1392667"/>
                  <a:pt x="12557506" y="1385469"/>
                  <a:pt x="12558613" y="1377718"/>
                </a:cubicBezTo>
                <a:cubicBezTo>
                  <a:pt x="12559720" y="1369966"/>
                  <a:pt x="12568025" y="1364430"/>
                  <a:pt x="12576884" y="1366091"/>
                </a:cubicBezTo>
                <a:close/>
                <a:moveTo>
                  <a:pt x="13197556" y="1366090"/>
                </a:moveTo>
                <a:cubicBezTo>
                  <a:pt x="13206414" y="1367751"/>
                  <a:pt x="13212505" y="1374949"/>
                  <a:pt x="13210844" y="1382701"/>
                </a:cubicBezTo>
                <a:cubicBezTo>
                  <a:pt x="13209736" y="1390452"/>
                  <a:pt x="13201431" y="1395435"/>
                  <a:pt x="13193126" y="1394328"/>
                </a:cubicBezTo>
                <a:cubicBezTo>
                  <a:pt x="13184267" y="1392667"/>
                  <a:pt x="13178177" y="1385469"/>
                  <a:pt x="13179837" y="1377718"/>
                </a:cubicBezTo>
                <a:cubicBezTo>
                  <a:pt x="13180946" y="1369412"/>
                  <a:pt x="13188696" y="1364429"/>
                  <a:pt x="13197556" y="1366090"/>
                </a:cubicBezTo>
                <a:close/>
                <a:moveTo>
                  <a:pt x="17687873" y="1365537"/>
                </a:moveTo>
                <a:cubicBezTo>
                  <a:pt x="17698392" y="1367198"/>
                  <a:pt x="17706143" y="1376610"/>
                  <a:pt x="17704483" y="1386023"/>
                </a:cubicBezTo>
                <a:cubicBezTo>
                  <a:pt x="17702822" y="1395435"/>
                  <a:pt x="17692855" y="1402079"/>
                  <a:pt x="17682336" y="1399865"/>
                </a:cubicBezTo>
                <a:cubicBezTo>
                  <a:pt x="17671815" y="1398204"/>
                  <a:pt x="17664064" y="1388791"/>
                  <a:pt x="17665726" y="1379379"/>
                </a:cubicBezTo>
                <a:cubicBezTo>
                  <a:pt x="17667386" y="1369966"/>
                  <a:pt x="17677352" y="1363876"/>
                  <a:pt x="17687873" y="1365537"/>
                </a:cubicBezTo>
                <a:close/>
                <a:moveTo>
                  <a:pt x="10764147" y="1365537"/>
                </a:moveTo>
                <a:cubicBezTo>
                  <a:pt x="10774113" y="1367198"/>
                  <a:pt x="10781311" y="1375504"/>
                  <a:pt x="10779650" y="1384362"/>
                </a:cubicBezTo>
                <a:cubicBezTo>
                  <a:pt x="10777989" y="1393221"/>
                  <a:pt x="10769130" y="1399312"/>
                  <a:pt x="10759163" y="1397651"/>
                </a:cubicBezTo>
                <a:cubicBezTo>
                  <a:pt x="10749198" y="1395990"/>
                  <a:pt x="10742000" y="1387684"/>
                  <a:pt x="10743661" y="1378826"/>
                </a:cubicBezTo>
                <a:cubicBezTo>
                  <a:pt x="10744768" y="1369967"/>
                  <a:pt x="10754181" y="1363876"/>
                  <a:pt x="10764147" y="1365537"/>
                </a:cubicBezTo>
                <a:close/>
                <a:moveTo>
                  <a:pt x="12246892" y="1364430"/>
                </a:moveTo>
                <a:cubicBezTo>
                  <a:pt x="12255752" y="1366091"/>
                  <a:pt x="12262395" y="1373289"/>
                  <a:pt x="12260734" y="1381594"/>
                </a:cubicBezTo>
                <a:cubicBezTo>
                  <a:pt x="12259627" y="1389899"/>
                  <a:pt x="12251322" y="1394882"/>
                  <a:pt x="12241910" y="1393775"/>
                </a:cubicBezTo>
                <a:cubicBezTo>
                  <a:pt x="12233050" y="1392113"/>
                  <a:pt x="12226406" y="1384916"/>
                  <a:pt x="12228068" y="1376611"/>
                </a:cubicBezTo>
                <a:cubicBezTo>
                  <a:pt x="12229175" y="1368305"/>
                  <a:pt x="12237480" y="1362769"/>
                  <a:pt x="12246892" y="1364430"/>
                </a:cubicBezTo>
                <a:close/>
                <a:moveTo>
                  <a:pt x="8431920" y="1364429"/>
                </a:moveTo>
                <a:cubicBezTo>
                  <a:pt x="8441335" y="1366090"/>
                  <a:pt x="8447422" y="1373842"/>
                  <a:pt x="8446330" y="1382147"/>
                </a:cubicBezTo>
                <a:cubicBezTo>
                  <a:pt x="8445210" y="1390452"/>
                  <a:pt x="8436353" y="1395989"/>
                  <a:pt x="8426937" y="1394328"/>
                </a:cubicBezTo>
                <a:cubicBezTo>
                  <a:pt x="8417524" y="1392667"/>
                  <a:pt x="8411436" y="1384915"/>
                  <a:pt x="8412540" y="1376610"/>
                </a:cubicBezTo>
                <a:cubicBezTo>
                  <a:pt x="8414205" y="1368305"/>
                  <a:pt x="8422508" y="1363322"/>
                  <a:pt x="8431920" y="1364429"/>
                </a:cubicBezTo>
                <a:close/>
                <a:moveTo>
                  <a:pt x="18864435" y="1363876"/>
                </a:moveTo>
                <a:cubicBezTo>
                  <a:pt x="18873293" y="1365537"/>
                  <a:pt x="18879937" y="1372734"/>
                  <a:pt x="18878277" y="1381040"/>
                </a:cubicBezTo>
                <a:cubicBezTo>
                  <a:pt x="18877169" y="1388791"/>
                  <a:pt x="18868864" y="1394328"/>
                  <a:pt x="18859452" y="1393221"/>
                </a:cubicBezTo>
                <a:cubicBezTo>
                  <a:pt x="18850594" y="1391560"/>
                  <a:pt x="18843948" y="1384362"/>
                  <a:pt x="18845610" y="1376057"/>
                </a:cubicBezTo>
                <a:cubicBezTo>
                  <a:pt x="18847271" y="1367751"/>
                  <a:pt x="18855576" y="1362215"/>
                  <a:pt x="18864435" y="1363876"/>
                </a:cubicBezTo>
                <a:close/>
                <a:moveTo>
                  <a:pt x="606250" y="1362215"/>
                </a:moveTo>
                <a:cubicBezTo>
                  <a:pt x="615661" y="1363876"/>
                  <a:pt x="622306" y="1371627"/>
                  <a:pt x="621197" y="1380486"/>
                </a:cubicBezTo>
                <a:cubicBezTo>
                  <a:pt x="620091" y="1388791"/>
                  <a:pt x="611232" y="1394882"/>
                  <a:pt x="601266" y="1393221"/>
                </a:cubicBezTo>
                <a:cubicBezTo>
                  <a:pt x="591854" y="1391560"/>
                  <a:pt x="585211" y="1383808"/>
                  <a:pt x="586318" y="1374949"/>
                </a:cubicBezTo>
                <a:cubicBezTo>
                  <a:pt x="587979" y="1366090"/>
                  <a:pt x="596836" y="1360554"/>
                  <a:pt x="606250" y="1362215"/>
                </a:cubicBezTo>
                <a:close/>
                <a:moveTo>
                  <a:pt x="17882213" y="1361662"/>
                </a:moveTo>
                <a:cubicBezTo>
                  <a:pt x="17892733" y="1363323"/>
                  <a:pt x="17900484" y="1372735"/>
                  <a:pt x="17898823" y="1382148"/>
                </a:cubicBezTo>
                <a:cubicBezTo>
                  <a:pt x="17897162" y="1391560"/>
                  <a:pt x="17887197" y="1398204"/>
                  <a:pt x="17876676" y="1395990"/>
                </a:cubicBezTo>
                <a:cubicBezTo>
                  <a:pt x="17866157" y="1394329"/>
                  <a:pt x="17858404" y="1384916"/>
                  <a:pt x="17860066" y="1375504"/>
                </a:cubicBezTo>
                <a:cubicBezTo>
                  <a:pt x="17861727" y="1366091"/>
                  <a:pt x="17871693" y="1360001"/>
                  <a:pt x="17882213" y="1361662"/>
                </a:cubicBezTo>
                <a:close/>
                <a:moveTo>
                  <a:pt x="21619530" y="1361661"/>
                </a:moveTo>
                <a:cubicBezTo>
                  <a:pt x="21624236" y="1362492"/>
                  <a:pt x="21628250" y="1364845"/>
                  <a:pt x="21630880" y="1368028"/>
                </a:cubicBezTo>
                <a:lnTo>
                  <a:pt x="21632150" y="1372761"/>
                </a:lnTo>
                <a:lnTo>
                  <a:pt x="21632542" y="1372181"/>
                </a:lnTo>
                <a:cubicBezTo>
                  <a:pt x="21636418" y="1369690"/>
                  <a:pt x="21641400" y="1368582"/>
                  <a:pt x="21646662" y="1369413"/>
                </a:cubicBezTo>
                <a:cubicBezTo>
                  <a:pt x="21657180" y="1371074"/>
                  <a:pt x="21664378" y="1379932"/>
                  <a:pt x="21662718" y="1389345"/>
                </a:cubicBezTo>
                <a:cubicBezTo>
                  <a:pt x="21661054" y="1398758"/>
                  <a:pt x="21651642" y="1404848"/>
                  <a:pt x="21641124" y="1403187"/>
                </a:cubicBezTo>
                <a:cubicBezTo>
                  <a:pt x="21635862" y="1402356"/>
                  <a:pt x="21631434" y="1399726"/>
                  <a:pt x="21628526" y="1396128"/>
                </a:cubicBezTo>
                <a:lnTo>
                  <a:pt x="21626698" y="1389326"/>
                </a:lnTo>
                <a:lnTo>
                  <a:pt x="21614546" y="1391559"/>
                </a:lnTo>
                <a:cubicBezTo>
                  <a:pt x="21605134" y="1389898"/>
                  <a:pt x="21598490" y="1382147"/>
                  <a:pt x="21600150" y="1373842"/>
                </a:cubicBezTo>
                <a:cubicBezTo>
                  <a:pt x="21601258" y="1365536"/>
                  <a:pt x="21610118" y="1360000"/>
                  <a:pt x="21619530" y="1361661"/>
                </a:cubicBezTo>
                <a:close/>
                <a:moveTo>
                  <a:pt x="13703615" y="1361107"/>
                </a:moveTo>
                <a:cubicBezTo>
                  <a:pt x="13712475" y="1362768"/>
                  <a:pt x="13719119" y="1370520"/>
                  <a:pt x="13718012" y="1378271"/>
                </a:cubicBezTo>
                <a:cubicBezTo>
                  <a:pt x="13716903" y="1386576"/>
                  <a:pt x="13708045" y="1391559"/>
                  <a:pt x="13699186" y="1390452"/>
                </a:cubicBezTo>
                <a:cubicBezTo>
                  <a:pt x="13690328" y="1388791"/>
                  <a:pt x="13683683" y="1381039"/>
                  <a:pt x="13684791" y="1373288"/>
                </a:cubicBezTo>
                <a:cubicBezTo>
                  <a:pt x="13685898" y="1364983"/>
                  <a:pt x="13694203" y="1360000"/>
                  <a:pt x="13703615" y="1361107"/>
                </a:cubicBezTo>
                <a:close/>
                <a:moveTo>
                  <a:pt x="10411930" y="1360000"/>
                </a:moveTo>
                <a:cubicBezTo>
                  <a:pt x="10421897" y="1361661"/>
                  <a:pt x="10429096" y="1369966"/>
                  <a:pt x="10427435" y="1378825"/>
                </a:cubicBezTo>
                <a:cubicBezTo>
                  <a:pt x="10425774" y="1387684"/>
                  <a:pt x="10416914" y="1393774"/>
                  <a:pt x="10406946" y="1392113"/>
                </a:cubicBezTo>
                <a:cubicBezTo>
                  <a:pt x="10396978" y="1390452"/>
                  <a:pt x="10389780" y="1382147"/>
                  <a:pt x="10391442" y="1373288"/>
                </a:cubicBezTo>
                <a:cubicBezTo>
                  <a:pt x="10392549" y="1363876"/>
                  <a:pt x="10401962" y="1358339"/>
                  <a:pt x="10411930" y="1360000"/>
                </a:cubicBezTo>
                <a:close/>
                <a:moveTo>
                  <a:pt x="6985209" y="1360000"/>
                </a:moveTo>
                <a:cubicBezTo>
                  <a:pt x="6996290" y="1361661"/>
                  <a:pt x="7004046" y="1371073"/>
                  <a:pt x="7002382" y="1381039"/>
                </a:cubicBezTo>
                <a:cubicBezTo>
                  <a:pt x="7000721" y="1391006"/>
                  <a:pt x="6990752" y="1397650"/>
                  <a:pt x="6979669" y="1395435"/>
                </a:cubicBezTo>
                <a:cubicBezTo>
                  <a:pt x="6968603" y="1393774"/>
                  <a:pt x="6960854" y="1384362"/>
                  <a:pt x="6962511" y="1374395"/>
                </a:cubicBezTo>
                <a:cubicBezTo>
                  <a:pt x="6963622" y="1364429"/>
                  <a:pt x="6974140" y="1357785"/>
                  <a:pt x="6985209" y="1360000"/>
                </a:cubicBezTo>
                <a:close/>
                <a:moveTo>
                  <a:pt x="3478423" y="1359447"/>
                </a:moveTo>
                <a:cubicBezTo>
                  <a:pt x="3488942" y="1361108"/>
                  <a:pt x="3496139" y="1369966"/>
                  <a:pt x="3494478" y="1378825"/>
                </a:cubicBezTo>
                <a:cubicBezTo>
                  <a:pt x="3492818" y="1388238"/>
                  <a:pt x="3483405" y="1394328"/>
                  <a:pt x="3472886" y="1392667"/>
                </a:cubicBezTo>
                <a:cubicBezTo>
                  <a:pt x="3462366" y="1391006"/>
                  <a:pt x="3455168" y="1382147"/>
                  <a:pt x="3456829" y="1373289"/>
                </a:cubicBezTo>
                <a:cubicBezTo>
                  <a:pt x="3458490" y="1363876"/>
                  <a:pt x="3467903" y="1357786"/>
                  <a:pt x="3478423" y="1359447"/>
                </a:cubicBezTo>
                <a:close/>
                <a:moveTo>
                  <a:pt x="12074699" y="1358893"/>
                </a:moveTo>
                <a:cubicBezTo>
                  <a:pt x="12084112" y="1360554"/>
                  <a:pt x="12090203" y="1368305"/>
                  <a:pt x="12089094" y="1376057"/>
                </a:cubicBezTo>
                <a:cubicBezTo>
                  <a:pt x="12088541" y="1380210"/>
                  <a:pt x="12086049" y="1383670"/>
                  <a:pt x="12082589" y="1385885"/>
                </a:cubicBezTo>
                <a:lnTo>
                  <a:pt x="12071311" y="1388039"/>
                </a:lnTo>
                <a:lnTo>
                  <a:pt x="12073593" y="1396542"/>
                </a:lnTo>
                <a:cubicBezTo>
                  <a:pt x="12073038" y="1400695"/>
                  <a:pt x="12070547" y="1404155"/>
                  <a:pt x="12067017" y="1406370"/>
                </a:cubicBezTo>
                <a:lnTo>
                  <a:pt x="12055539" y="1408479"/>
                </a:lnTo>
                <a:lnTo>
                  <a:pt x="12058089" y="1417029"/>
                </a:lnTo>
                <a:cubicBezTo>
                  <a:pt x="12057535" y="1421181"/>
                  <a:pt x="12055044" y="1424642"/>
                  <a:pt x="12051445" y="1426926"/>
                </a:cubicBezTo>
                <a:lnTo>
                  <a:pt x="12038605" y="1429668"/>
                </a:lnTo>
                <a:lnTo>
                  <a:pt x="12041479" y="1439730"/>
                </a:lnTo>
                <a:cubicBezTo>
                  <a:pt x="12040372" y="1448035"/>
                  <a:pt x="12030959" y="1454126"/>
                  <a:pt x="12021546" y="1452465"/>
                </a:cubicBezTo>
                <a:cubicBezTo>
                  <a:pt x="12012134" y="1450804"/>
                  <a:pt x="12004936" y="1442498"/>
                  <a:pt x="12006597" y="1434193"/>
                </a:cubicBezTo>
                <a:cubicBezTo>
                  <a:pt x="12007428" y="1429763"/>
                  <a:pt x="12010058" y="1426165"/>
                  <a:pt x="12013657" y="1423881"/>
                </a:cubicBezTo>
                <a:lnTo>
                  <a:pt x="12026198" y="1421521"/>
                </a:lnTo>
                <a:lnTo>
                  <a:pt x="12023207" y="1411492"/>
                </a:lnTo>
                <a:cubicBezTo>
                  <a:pt x="12024038" y="1407062"/>
                  <a:pt x="12026668" y="1403464"/>
                  <a:pt x="12030267" y="1401180"/>
                </a:cubicBezTo>
                <a:lnTo>
                  <a:pt x="12041958" y="1398980"/>
                </a:lnTo>
                <a:lnTo>
                  <a:pt x="12039818" y="1391006"/>
                </a:lnTo>
                <a:cubicBezTo>
                  <a:pt x="12040371" y="1386853"/>
                  <a:pt x="12042863" y="1383392"/>
                  <a:pt x="12046393" y="1381178"/>
                </a:cubicBezTo>
                <a:lnTo>
                  <a:pt x="12058246" y="1379000"/>
                </a:lnTo>
                <a:lnTo>
                  <a:pt x="12055874" y="1371074"/>
                </a:lnTo>
                <a:cubicBezTo>
                  <a:pt x="12056982" y="1362768"/>
                  <a:pt x="12065287" y="1357232"/>
                  <a:pt x="12074699" y="1358893"/>
                </a:cubicBezTo>
                <a:close/>
                <a:moveTo>
                  <a:pt x="6322174" y="1358893"/>
                </a:moveTo>
                <a:cubicBezTo>
                  <a:pt x="6332133" y="1360554"/>
                  <a:pt x="6338783" y="1368859"/>
                  <a:pt x="6337120" y="1377164"/>
                </a:cubicBezTo>
                <a:cubicBezTo>
                  <a:pt x="6335450" y="1385469"/>
                  <a:pt x="6326604" y="1391560"/>
                  <a:pt x="6317193" y="1389899"/>
                </a:cubicBezTo>
                <a:cubicBezTo>
                  <a:pt x="6307781" y="1388238"/>
                  <a:pt x="6300585" y="1379932"/>
                  <a:pt x="6302245" y="1371627"/>
                </a:cubicBezTo>
                <a:cubicBezTo>
                  <a:pt x="6303352" y="1363322"/>
                  <a:pt x="6312211" y="1357785"/>
                  <a:pt x="6322174" y="1358893"/>
                </a:cubicBezTo>
                <a:close/>
                <a:moveTo>
                  <a:pt x="17218908" y="1358339"/>
                </a:moveTo>
                <a:cubicBezTo>
                  <a:pt x="17229429" y="1360000"/>
                  <a:pt x="17236627" y="1368858"/>
                  <a:pt x="17235518" y="1378271"/>
                </a:cubicBezTo>
                <a:cubicBezTo>
                  <a:pt x="17233858" y="1387684"/>
                  <a:pt x="17224445" y="1393774"/>
                  <a:pt x="17213926" y="1392113"/>
                </a:cubicBezTo>
                <a:cubicBezTo>
                  <a:pt x="17203406" y="1390452"/>
                  <a:pt x="17196208" y="1381593"/>
                  <a:pt x="17197315" y="1372181"/>
                </a:cubicBezTo>
                <a:cubicBezTo>
                  <a:pt x="17198977" y="1362768"/>
                  <a:pt x="17208389" y="1356678"/>
                  <a:pt x="17218908" y="1358339"/>
                </a:cubicBezTo>
                <a:close/>
                <a:moveTo>
                  <a:pt x="15858525" y="1358339"/>
                </a:moveTo>
                <a:cubicBezTo>
                  <a:pt x="15868491" y="1360000"/>
                  <a:pt x="15875135" y="1368305"/>
                  <a:pt x="15873474" y="1376610"/>
                </a:cubicBezTo>
                <a:cubicBezTo>
                  <a:pt x="15871814" y="1384915"/>
                  <a:pt x="15862955" y="1391006"/>
                  <a:pt x="15853542" y="1389345"/>
                </a:cubicBezTo>
                <a:cubicBezTo>
                  <a:pt x="15844130" y="1387684"/>
                  <a:pt x="15836932" y="1379378"/>
                  <a:pt x="15838593" y="1371073"/>
                </a:cubicBezTo>
                <a:cubicBezTo>
                  <a:pt x="15839701" y="1362214"/>
                  <a:pt x="15849113" y="1356678"/>
                  <a:pt x="15858525" y="1358339"/>
                </a:cubicBezTo>
                <a:close/>
                <a:moveTo>
                  <a:pt x="9694431" y="1358339"/>
                </a:moveTo>
                <a:cubicBezTo>
                  <a:pt x="9703847" y="1360000"/>
                  <a:pt x="9710493" y="1367751"/>
                  <a:pt x="9709385" y="1376057"/>
                </a:cubicBezTo>
                <a:cubicBezTo>
                  <a:pt x="9708275" y="1384362"/>
                  <a:pt x="9699417" y="1389899"/>
                  <a:pt x="9690005" y="1388237"/>
                </a:cubicBezTo>
                <a:cubicBezTo>
                  <a:pt x="9680588" y="1386576"/>
                  <a:pt x="9673943" y="1378825"/>
                  <a:pt x="9675051" y="1370520"/>
                </a:cubicBezTo>
                <a:cubicBezTo>
                  <a:pt x="9676159" y="1362768"/>
                  <a:pt x="9685020" y="1356678"/>
                  <a:pt x="9694431" y="1358339"/>
                </a:cubicBezTo>
                <a:close/>
                <a:moveTo>
                  <a:pt x="16270144" y="1357444"/>
                </a:moveTo>
                <a:cubicBezTo>
                  <a:pt x="16280108" y="1359039"/>
                  <a:pt x="16287049" y="1367430"/>
                  <a:pt x="16285647" y="1376186"/>
                </a:cubicBezTo>
                <a:cubicBezTo>
                  <a:pt x="16284245" y="1384942"/>
                  <a:pt x="16275031" y="1390746"/>
                  <a:pt x="16265067" y="1389151"/>
                </a:cubicBezTo>
                <a:cubicBezTo>
                  <a:pt x="16255103" y="1387555"/>
                  <a:pt x="16248162" y="1379164"/>
                  <a:pt x="16249564" y="1370409"/>
                </a:cubicBezTo>
                <a:cubicBezTo>
                  <a:pt x="16250966" y="1361652"/>
                  <a:pt x="16260180" y="1355848"/>
                  <a:pt x="16270144" y="1357444"/>
                </a:cubicBezTo>
                <a:close/>
                <a:moveTo>
                  <a:pt x="1749489" y="1356124"/>
                </a:moveTo>
                <a:cubicBezTo>
                  <a:pt x="1759455" y="1357785"/>
                  <a:pt x="1766098" y="1366090"/>
                  <a:pt x="1764437" y="1374396"/>
                </a:cubicBezTo>
                <a:cubicBezTo>
                  <a:pt x="1762777" y="1383254"/>
                  <a:pt x="1753918" y="1388791"/>
                  <a:pt x="1744507" y="1387130"/>
                </a:cubicBezTo>
                <a:cubicBezTo>
                  <a:pt x="1734540" y="1385469"/>
                  <a:pt x="1727896" y="1377164"/>
                  <a:pt x="1729557" y="1368859"/>
                </a:cubicBezTo>
                <a:cubicBezTo>
                  <a:pt x="1730665" y="1360554"/>
                  <a:pt x="1739524" y="1354463"/>
                  <a:pt x="1749489" y="1356124"/>
                </a:cubicBezTo>
                <a:close/>
                <a:moveTo>
                  <a:pt x="3841067" y="1355571"/>
                </a:moveTo>
                <a:cubicBezTo>
                  <a:pt x="3851587" y="1357232"/>
                  <a:pt x="3858783" y="1366090"/>
                  <a:pt x="3857123" y="1375503"/>
                </a:cubicBezTo>
                <a:cubicBezTo>
                  <a:pt x="3855462" y="1384916"/>
                  <a:pt x="3846050" y="1391006"/>
                  <a:pt x="3835530" y="1389345"/>
                </a:cubicBezTo>
                <a:cubicBezTo>
                  <a:pt x="3825010" y="1387684"/>
                  <a:pt x="3817813" y="1378825"/>
                  <a:pt x="3819474" y="1369413"/>
                </a:cubicBezTo>
                <a:cubicBezTo>
                  <a:pt x="3821135" y="1360000"/>
                  <a:pt x="3830547" y="1353910"/>
                  <a:pt x="3841067" y="1355571"/>
                </a:cubicBezTo>
                <a:close/>
                <a:moveTo>
                  <a:pt x="10588631" y="1355017"/>
                </a:moveTo>
                <a:cubicBezTo>
                  <a:pt x="10598597" y="1356678"/>
                  <a:pt x="10605795" y="1364984"/>
                  <a:pt x="10604134" y="1373842"/>
                </a:cubicBezTo>
                <a:cubicBezTo>
                  <a:pt x="10602473" y="1382701"/>
                  <a:pt x="10593614" y="1388792"/>
                  <a:pt x="10583648" y="1387131"/>
                </a:cubicBezTo>
                <a:cubicBezTo>
                  <a:pt x="10573682" y="1385470"/>
                  <a:pt x="10566484" y="1377164"/>
                  <a:pt x="10568145" y="1368306"/>
                </a:cubicBezTo>
                <a:cubicBezTo>
                  <a:pt x="10569253" y="1359447"/>
                  <a:pt x="10578665" y="1353356"/>
                  <a:pt x="10588631" y="1355017"/>
                </a:cubicBezTo>
                <a:close/>
                <a:moveTo>
                  <a:pt x="6144806" y="1355017"/>
                </a:moveTo>
                <a:cubicBezTo>
                  <a:pt x="6150343" y="1355847"/>
                  <a:pt x="6154909" y="1358616"/>
                  <a:pt x="6157884" y="1362353"/>
                </a:cubicBezTo>
                <a:lnTo>
                  <a:pt x="6159052" y="1366699"/>
                </a:lnTo>
                <a:lnTo>
                  <a:pt x="6162329" y="1368516"/>
                </a:lnTo>
                <a:cubicBezTo>
                  <a:pt x="6165051" y="1371793"/>
                  <a:pt x="6166397" y="1375933"/>
                  <a:pt x="6165721" y="1380160"/>
                </a:cubicBezTo>
                <a:cubicBezTo>
                  <a:pt x="6164369" y="1388614"/>
                  <a:pt x="6155439" y="1394215"/>
                  <a:pt x="6145780" y="1392669"/>
                </a:cubicBezTo>
                <a:lnTo>
                  <a:pt x="6140366" y="1389667"/>
                </a:lnTo>
                <a:lnTo>
                  <a:pt x="6139269" y="1389899"/>
                </a:lnTo>
                <a:cubicBezTo>
                  <a:pt x="6128196" y="1388238"/>
                  <a:pt x="6120999" y="1378825"/>
                  <a:pt x="6122659" y="1369413"/>
                </a:cubicBezTo>
                <a:cubicBezTo>
                  <a:pt x="6123767" y="1360000"/>
                  <a:pt x="6133732" y="1353356"/>
                  <a:pt x="6144806" y="1355017"/>
                </a:cubicBezTo>
                <a:close/>
                <a:moveTo>
                  <a:pt x="11374298" y="1353910"/>
                </a:moveTo>
                <a:cubicBezTo>
                  <a:pt x="11383710" y="1355571"/>
                  <a:pt x="11390354" y="1363322"/>
                  <a:pt x="11389247" y="1371627"/>
                </a:cubicBezTo>
                <a:cubicBezTo>
                  <a:pt x="11388140" y="1379933"/>
                  <a:pt x="11379281" y="1385469"/>
                  <a:pt x="11369868" y="1384362"/>
                </a:cubicBezTo>
                <a:cubicBezTo>
                  <a:pt x="11360456" y="1382701"/>
                  <a:pt x="11353812" y="1374949"/>
                  <a:pt x="11354919" y="1366644"/>
                </a:cubicBezTo>
                <a:cubicBezTo>
                  <a:pt x="11356027" y="1358339"/>
                  <a:pt x="11364886" y="1352802"/>
                  <a:pt x="11374298" y="1353910"/>
                </a:cubicBezTo>
                <a:close/>
                <a:moveTo>
                  <a:pt x="21861486" y="1353909"/>
                </a:moveTo>
                <a:cubicBezTo>
                  <a:pt x="21866746" y="1354740"/>
                  <a:pt x="21871038" y="1357370"/>
                  <a:pt x="21873874" y="1360899"/>
                </a:cubicBezTo>
                <a:lnTo>
                  <a:pt x="21876782" y="1370713"/>
                </a:lnTo>
                <a:lnTo>
                  <a:pt x="21880866" y="1369967"/>
                </a:lnTo>
                <a:cubicBezTo>
                  <a:pt x="21890830" y="1371628"/>
                  <a:pt x="21898030" y="1379933"/>
                  <a:pt x="21896368" y="1388792"/>
                </a:cubicBezTo>
                <a:cubicBezTo>
                  <a:pt x="21894706" y="1397651"/>
                  <a:pt x="21885848" y="1403741"/>
                  <a:pt x="21875328" y="1402080"/>
                </a:cubicBezTo>
                <a:cubicBezTo>
                  <a:pt x="21870344" y="1401249"/>
                  <a:pt x="21866054" y="1398758"/>
                  <a:pt x="21863218" y="1395367"/>
                </a:cubicBezTo>
                <a:lnTo>
                  <a:pt x="21860536" y="1385790"/>
                </a:lnTo>
                <a:lnTo>
                  <a:pt x="21856504" y="1386576"/>
                </a:lnTo>
                <a:lnTo>
                  <a:pt x="21850034" y="1382863"/>
                </a:lnTo>
                <a:lnTo>
                  <a:pt x="21852074" y="1390452"/>
                </a:lnTo>
                <a:cubicBezTo>
                  <a:pt x="21850412" y="1399865"/>
                  <a:pt x="21841000" y="1405955"/>
                  <a:pt x="21830482" y="1404294"/>
                </a:cubicBezTo>
                <a:cubicBezTo>
                  <a:pt x="21819960" y="1402633"/>
                  <a:pt x="21812762" y="1393774"/>
                  <a:pt x="21814422" y="1384362"/>
                </a:cubicBezTo>
                <a:cubicBezTo>
                  <a:pt x="21816084" y="1374949"/>
                  <a:pt x="21826050" y="1368859"/>
                  <a:pt x="21836018" y="1370520"/>
                </a:cubicBezTo>
                <a:lnTo>
                  <a:pt x="21842650" y="1374236"/>
                </a:lnTo>
                <a:lnTo>
                  <a:pt x="21840448" y="1367198"/>
                </a:lnTo>
                <a:cubicBezTo>
                  <a:pt x="21841554" y="1358339"/>
                  <a:pt x="21850966" y="1352248"/>
                  <a:pt x="21861486" y="1353909"/>
                </a:cubicBezTo>
                <a:close/>
                <a:moveTo>
                  <a:pt x="8194325" y="1352803"/>
                </a:moveTo>
                <a:cubicBezTo>
                  <a:pt x="8203741" y="1354464"/>
                  <a:pt x="8210391" y="1362215"/>
                  <a:pt x="8208729" y="1370520"/>
                </a:cubicBezTo>
                <a:cubicBezTo>
                  <a:pt x="8207616" y="1378825"/>
                  <a:pt x="8198751" y="1384362"/>
                  <a:pt x="8189338" y="1382701"/>
                </a:cubicBezTo>
                <a:cubicBezTo>
                  <a:pt x="8179934" y="1381040"/>
                  <a:pt x="8173293" y="1373289"/>
                  <a:pt x="8174951" y="1364984"/>
                </a:cubicBezTo>
                <a:cubicBezTo>
                  <a:pt x="8176607" y="1356678"/>
                  <a:pt x="8184914" y="1351142"/>
                  <a:pt x="8194325" y="1352803"/>
                </a:cubicBezTo>
                <a:close/>
                <a:moveTo>
                  <a:pt x="14070150" y="1352249"/>
                </a:moveTo>
                <a:cubicBezTo>
                  <a:pt x="14079562" y="1353910"/>
                  <a:pt x="14086207" y="1361661"/>
                  <a:pt x="14084546" y="1369966"/>
                </a:cubicBezTo>
                <a:cubicBezTo>
                  <a:pt x="14083439" y="1378271"/>
                  <a:pt x="14074579" y="1383808"/>
                  <a:pt x="14065167" y="1382147"/>
                </a:cubicBezTo>
                <a:cubicBezTo>
                  <a:pt x="14055755" y="1380486"/>
                  <a:pt x="14049110" y="1372735"/>
                  <a:pt x="14050771" y="1364430"/>
                </a:cubicBezTo>
                <a:cubicBezTo>
                  <a:pt x="14052432" y="1356124"/>
                  <a:pt x="14060737" y="1350588"/>
                  <a:pt x="14070150" y="1352249"/>
                </a:cubicBezTo>
                <a:close/>
                <a:moveTo>
                  <a:pt x="13884667" y="1352249"/>
                </a:moveTo>
                <a:cubicBezTo>
                  <a:pt x="13894079" y="1353910"/>
                  <a:pt x="13900170" y="1361661"/>
                  <a:pt x="13899063" y="1369966"/>
                </a:cubicBezTo>
                <a:cubicBezTo>
                  <a:pt x="13897956" y="1378271"/>
                  <a:pt x="13889097" y="1383808"/>
                  <a:pt x="13879685" y="1382147"/>
                </a:cubicBezTo>
                <a:cubicBezTo>
                  <a:pt x="13870272" y="1380486"/>
                  <a:pt x="13864181" y="1372735"/>
                  <a:pt x="13865289" y="1364430"/>
                </a:cubicBezTo>
                <a:cubicBezTo>
                  <a:pt x="13866950" y="1356124"/>
                  <a:pt x="13875255" y="1350588"/>
                  <a:pt x="13884667" y="1352249"/>
                </a:cubicBezTo>
                <a:close/>
                <a:moveTo>
                  <a:pt x="7862565" y="1352249"/>
                </a:moveTo>
                <a:cubicBezTo>
                  <a:pt x="7872523" y="1353910"/>
                  <a:pt x="7879170" y="1362215"/>
                  <a:pt x="7877507" y="1370520"/>
                </a:cubicBezTo>
                <a:cubicBezTo>
                  <a:pt x="7876405" y="1379379"/>
                  <a:pt x="7866986" y="1384916"/>
                  <a:pt x="7857573" y="1383255"/>
                </a:cubicBezTo>
                <a:cubicBezTo>
                  <a:pt x="7847601" y="1381594"/>
                  <a:pt x="7840956" y="1373288"/>
                  <a:pt x="7842621" y="1364983"/>
                </a:cubicBezTo>
                <a:cubicBezTo>
                  <a:pt x="7843728" y="1356678"/>
                  <a:pt x="7853136" y="1351141"/>
                  <a:pt x="7862565" y="1352249"/>
                </a:cubicBezTo>
                <a:close/>
                <a:moveTo>
                  <a:pt x="21747982" y="1351695"/>
                </a:moveTo>
                <a:cubicBezTo>
                  <a:pt x="21757948" y="1353356"/>
                  <a:pt x="21764592" y="1361661"/>
                  <a:pt x="21762932" y="1369966"/>
                </a:cubicBezTo>
                <a:cubicBezTo>
                  <a:pt x="21761824" y="1378825"/>
                  <a:pt x="21752412" y="1384362"/>
                  <a:pt x="21742998" y="1382701"/>
                </a:cubicBezTo>
                <a:cubicBezTo>
                  <a:pt x="21733034" y="1381040"/>
                  <a:pt x="21726390" y="1372734"/>
                  <a:pt x="21728050" y="1364429"/>
                </a:cubicBezTo>
                <a:cubicBezTo>
                  <a:pt x="21729158" y="1355570"/>
                  <a:pt x="21738018" y="1350034"/>
                  <a:pt x="21747982" y="1351695"/>
                </a:cubicBezTo>
                <a:close/>
                <a:moveTo>
                  <a:pt x="21302272" y="1351695"/>
                </a:moveTo>
                <a:cubicBezTo>
                  <a:pt x="21312238" y="1353356"/>
                  <a:pt x="21319438" y="1362215"/>
                  <a:pt x="21318330" y="1371074"/>
                </a:cubicBezTo>
                <a:cubicBezTo>
                  <a:pt x="21316668" y="1379933"/>
                  <a:pt x="21307256" y="1386023"/>
                  <a:pt x="21297290" y="1384362"/>
                </a:cubicBezTo>
                <a:cubicBezTo>
                  <a:pt x="21287322" y="1382701"/>
                  <a:pt x="21280126" y="1373842"/>
                  <a:pt x="21281234" y="1364984"/>
                </a:cubicBezTo>
                <a:cubicBezTo>
                  <a:pt x="21282894" y="1356125"/>
                  <a:pt x="21292306" y="1350034"/>
                  <a:pt x="21302272" y="1351695"/>
                </a:cubicBezTo>
                <a:close/>
                <a:moveTo>
                  <a:pt x="11564763" y="1351695"/>
                </a:moveTo>
                <a:cubicBezTo>
                  <a:pt x="11574175" y="1353356"/>
                  <a:pt x="11580820" y="1361107"/>
                  <a:pt x="11579159" y="1369412"/>
                </a:cubicBezTo>
                <a:cubicBezTo>
                  <a:pt x="11578052" y="1377717"/>
                  <a:pt x="11569192" y="1383254"/>
                  <a:pt x="11559780" y="1381593"/>
                </a:cubicBezTo>
                <a:lnTo>
                  <a:pt x="11552746" y="1377647"/>
                </a:lnTo>
                <a:lnTo>
                  <a:pt x="11555905" y="1388238"/>
                </a:lnTo>
                <a:cubicBezTo>
                  <a:pt x="11554796" y="1396543"/>
                  <a:pt x="11545938" y="1402080"/>
                  <a:pt x="11536526" y="1400973"/>
                </a:cubicBezTo>
                <a:cubicBezTo>
                  <a:pt x="11527112" y="1399312"/>
                  <a:pt x="11520468" y="1391560"/>
                  <a:pt x="11521575" y="1382701"/>
                </a:cubicBezTo>
                <a:cubicBezTo>
                  <a:pt x="11522684" y="1373843"/>
                  <a:pt x="11530989" y="1368306"/>
                  <a:pt x="11540954" y="1369967"/>
                </a:cubicBezTo>
                <a:lnTo>
                  <a:pt x="11548099" y="1373993"/>
                </a:lnTo>
                <a:lnTo>
                  <a:pt x="11545384" y="1363876"/>
                </a:lnTo>
                <a:cubicBezTo>
                  <a:pt x="11547045" y="1355570"/>
                  <a:pt x="11555350" y="1350034"/>
                  <a:pt x="11564763" y="1351695"/>
                </a:cubicBezTo>
                <a:close/>
                <a:moveTo>
                  <a:pt x="3109848" y="1351695"/>
                </a:moveTo>
                <a:cubicBezTo>
                  <a:pt x="3119260" y="1353356"/>
                  <a:pt x="3126458" y="1361661"/>
                  <a:pt x="3124797" y="1369966"/>
                </a:cubicBezTo>
                <a:cubicBezTo>
                  <a:pt x="3123690" y="1378272"/>
                  <a:pt x="3114278" y="1384362"/>
                  <a:pt x="3104865" y="1382701"/>
                </a:cubicBezTo>
                <a:cubicBezTo>
                  <a:pt x="3095453" y="1381040"/>
                  <a:pt x="3088256" y="1372735"/>
                  <a:pt x="3089916" y="1364430"/>
                </a:cubicBezTo>
                <a:cubicBezTo>
                  <a:pt x="3091577" y="1356125"/>
                  <a:pt x="3100436" y="1350034"/>
                  <a:pt x="3109848" y="1351695"/>
                </a:cubicBezTo>
                <a:close/>
                <a:moveTo>
                  <a:pt x="14433915" y="1351142"/>
                </a:moveTo>
                <a:cubicBezTo>
                  <a:pt x="14443329" y="1352803"/>
                  <a:pt x="14449972" y="1360554"/>
                  <a:pt x="14448865" y="1369413"/>
                </a:cubicBezTo>
                <a:cubicBezTo>
                  <a:pt x="14447757" y="1377718"/>
                  <a:pt x="14438899" y="1383255"/>
                  <a:pt x="14428932" y="1382148"/>
                </a:cubicBezTo>
                <a:cubicBezTo>
                  <a:pt x="14419520" y="1380487"/>
                  <a:pt x="14412876" y="1372735"/>
                  <a:pt x="14413983" y="1363876"/>
                </a:cubicBezTo>
                <a:cubicBezTo>
                  <a:pt x="14415091" y="1355017"/>
                  <a:pt x="14424503" y="1349481"/>
                  <a:pt x="14433915" y="1351142"/>
                </a:cubicBezTo>
                <a:close/>
                <a:moveTo>
                  <a:pt x="11178851" y="1350034"/>
                </a:moveTo>
                <a:cubicBezTo>
                  <a:pt x="11188263" y="1351695"/>
                  <a:pt x="11195461" y="1360000"/>
                  <a:pt x="11193800" y="1368306"/>
                </a:cubicBezTo>
                <a:cubicBezTo>
                  <a:pt x="11192693" y="1376611"/>
                  <a:pt x="11183280" y="1382701"/>
                  <a:pt x="11173867" y="1381040"/>
                </a:cubicBezTo>
                <a:cubicBezTo>
                  <a:pt x="11164455" y="1379379"/>
                  <a:pt x="11157257" y="1371074"/>
                  <a:pt x="11158918" y="1362769"/>
                </a:cubicBezTo>
                <a:cubicBezTo>
                  <a:pt x="11160579" y="1354464"/>
                  <a:pt x="11169438" y="1348373"/>
                  <a:pt x="11178851" y="1350034"/>
                </a:cubicBezTo>
                <a:close/>
                <a:moveTo>
                  <a:pt x="6556848" y="1350034"/>
                </a:moveTo>
                <a:cubicBezTo>
                  <a:pt x="6566810" y="1351695"/>
                  <a:pt x="6573441" y="1360000"/>
                  <a:pt x="6572331" y="1368859"/>
                </a:cubicBezTo>
                <a:cubicBezTo>
                  <a:pt x="6570673" y="1377718"/>
                  <a:pt x="6561821" y="1383255"/>
                  <a:pt x="6551875" y="1381594"/>
                </a:cubicBezTo>
                <a:cubicBezTo>
                  <a:pt x="6541925" y="1379933"/>
                  <a:pt x="6535246" y="1371628"/>
                  <a:pt x="6536353" y="1362769"/>
                </a:cubicBezTo>
                <a:cubicBezTo>
                  <a:pt x="6537482" y="1354464"/>
                  <a:pt x="6546900" y="1348373"/>
                  <a:pt x="6556848" y="1350034"/>
                </a:cubicBezTo>
                <a:close/>
                <a:moveTo>
                  <a:pt x="12736896" y="1349481"/>
                </a:moveTo>
                <a:cubicBezTo>
                  <a:pt x="12745755" y="1351142"/>
                  <a:pt x="12751292" y="1358340"/>
                  <a:pt x="12750185" y="1366091"/>
                </a:cubicBezTo>
                <a:cubicBezTo>
                  <a:pt x="12749078" y="1373842"/>
                  <a:pt x="12740773" y="1378826"/>
                  <a:pt x="12732467" y="1377718"/>
                </a:cubicBezTo>
                <a:cubicBezTo>
                  <a:pt x="12723608" y="1376057"/>
                  <a:pt x="12718071" y="1368859"/>
                  <a:pt x="12719178" y="1361108"/>
                </a:cubicBezTo>
                <a:cubicBezTo>
                  <a:pt x="12720285" y="1353356"/>
                  <a:pt x="12728591" y="1347820"/>
                  <a:pt x="12736896" y="1349481"/>
                </a:cubicBezTo>
                <a:close/>
                <a:moveTo>
                  <a:pt x="10107979" y="1348926"/>
                </a:moveTo>
                <a:cubicBezTo>
                  <a:pt x="10117944" y="1350587"/>
                  <a:pt x="10124591" y="1358892"/>
                  <a:pt x="10123483" y="1367751"/>
                </a:cubicBezTo>
                <a:cubicBezTo>
                  <a:pt x="10121822" y="1376610"/>
                  <a:pt x="10112961" y="1382147"/>
                  <a:pt x="10102993" y="1380486"/>
                </a:cubicBezTo>
                <a:cubicBezTo>
                  <a:pt x="10093027" y="1378825"/>
                  <a:pt x="10086381" y="1370520"/>
                  <a:pt x="10088042" y="1361661"/>
                </a:cubicBezTo>
                <a:cubicBezTo>
                  <a:pt x="10089152" y="1353356"/>
                  <a:pt x="10098010" y="1347265"/>
                  <a:pt x="10107979" y="1348926"/>
                </a:cubicBezTo>
                <a:close/>
                <a:moveTo>
                  <a:pt x="10976043" y="1348623"/>
                </a:moveTo>
                <a:cubicBezTo>
                  <a:pt x="10986007" y="1350218"/>
                  <a:pt x="10992948" y="1358608"/>
                  <a:pt x="10991547" y="1367364"/>
                </a:cubicBezTo>
                <a:cubicBezTo>
                  <a:pt x="10990146" y="1376121"/>
                  <a:pt x="10980933" y="1381926"/>
                  <a:pt x="10970970" y="1380332"/>
                </a:cubicBezTo>
                <a:cubicBezTo>
                  <a:pt x="10961005" y="1378737"/>
                  <a:pt x="10954064" y="1370347"/>
                  <a:pt x="10955465" y="1361591"/>
                </a:cubicBezTo>
                <a:cubicBezTo>
                  <a:pt x="10956866" y="1352834"/>
                  <a:pt x="10966079" y="1347029"/>
                  <a:pt x="10976043" y="1348623"/>
                </a:cubicBezTo>
                <a:close/>
                <a:moveTo>
                  <a:pt x="8666209" y="1348373"/>
                </a:moveTo>
                <a:cubicBezTo>
                  <a:pt x="8675070" y="1350034"/>
                  <a:pt x="8681714" y="1357786"/>
                  <a:pt x="8680604" y="1365537"/>
                </a:cubicBezTo>
                <a:cubicBezTo>
                  <a:pt x="8679498" y="1373842"/>
                  <a:pt x="8670638" y="1378825"/>
                  <a:pt x="8661775" y="1377718"/>
                </a:cubicBezTo>
                <a:cubicBezTo>
                  <a:pt x="8652917" y="1376057"/>
                  <a:pt x="8646273" y="1368305"/>
                  <a:pt x="8647380" y="1360554"/>
                </a:cubicBezTo>
                <a:cubicBezTo>
                  <a:pt x="8649041" y="1352803"/>
                  <a:pt x="8657347" y="1347266"/>
                  <a:pt x="8666209" y="1348373"/>
                </a:cubicBezTo>
                <a:close/>
                <a:moveTo>
                  <a:pt x="5983361" y="1347820"/>
                </a:moveTo>
                <a:cubicBezTo>
                  <a:pt x="5993325" y="1349481"/>
                  <a:pt x="5999966" y="1357786"/>
                  <a:pt x="5998305" y="1366091"/>
                </a:cubicBezTo>
                <a:cubicBezTo>
                  <a:pt x="5997197" y="1374950"/>
                  <a:pt x="5987790" y="1380487"/>
                  <a:pt x="5978376" y="1378826"/>
                </a:cubicBezTo>
                <a:cubicBezTo>
                  <a:pt x="5968412" y="1377165"/>
                  <a:pt x="5961770" y="1368859"/>
                  <a:pt x="5963431" y="1360554"/>
                </a:cubicBezTo>
                <a:cubicBezTo>
                  <a:pt x="5964536" y="1351696"/>
                  <a:pt x="5973397" y="1346159"/>
                  <a:pt x="5983361" y="1347820"/>
                </a:cubicBezTo>
                <a:close/>
                <a:moveTo>
                  <a:pt x="21230848" y="1347266"/>
                </a:moveTo>
                <a:cubicBezTo>
                  <a:pt x="21235278" y="1348097"/>
                  <a:pt x="21239016" y="1350311"/>
                  <a:pt x="21241508" y="1353287"/>
                </a:cubicBezTo>
                <a:lnTo>
                  <a:pt x="21243810" y="1360951"/>
                </a:lnTo>
                <a:lnTo>
                  <a:pt x="21246214" y="1357093"/>
                </a:lnTo>
                <a:cubicBezTo>
                  <a:pt x="21249398" y="1355017"/>
                  <a:pt x="21253550" y="1354187"/>
                  <a:pt x="21257978" y="1355017"/>
                </a:cubicBezTo>
                <a:cubicBezTo>
                  <a:pt x="21266838" y="1356678"/>
                  <a:pt x="21272930" y="1363876"/>
                  <a:pt x="21271268" y="1371628"/>
                </a:cubicBezTo>
                <a:cubicBezTo>
                  <a:pt x="21270162" y="1379379"/>
                  <a:pt x="21261856" y="1384362"/>
                  <a:pt x="21253550" y="1383255"/>
                </a:cubicBezTo>
                <a:cubicBezTo>
                  <a:pt x="21249120" y="1382424"/>
                  <a:pt x="21245382" y="1380210"/>
                  <a:pt x="21242960" y="1377234"/>
                </a:cubicBezTo>
                <a:lnTo>
                  <a:pt x="21240976" y="1369447"/>
                </a:lnTo>
                <a:lnTo>
                  <a:pt x="21238462" y="1373219"/>
                </a:lnTo>
                <a:cubicBezTo>
                  <a:pt x="21235138" y="1375365"/>
                  <a:pt x="21230848" y="1376334"/>
                  <a:pt x="21226418" y="1375503"/>
                </a:cubicBezTo>
                <a:cubicBezTo>
                  <a:pt x="21217562" y="1373842"/>
                  <a:pt x="21211470" y="1366644"/>
                  <a:pt x="21212578" y="1358893"/>
                </a:cubicBezTo>
                <a:cubicBezTo>
                  <a:pt x="21214238" y="1351141"/>
                  <a:pt x="21221990" y="1345605"/>
                  <a:pt x="21230848" y="1347266"/>
                </a:cubicBezTo>
                <a:close/>
                <a:moveTo>
                  <a:pt x="6272174" y="1346159"/>
                </a:moveTo>
                <a:cubicBezTo>
                  <a:pt x="6282692" y="1347820"/>
                  <a:pt x="6290443" y="1356678"/>
                  <a:pt x="6288782" y="1366091"/>
                </a:cubicBezTo>
                <a:lnTo>
                  <a:pt x="6287183" y="1368375"/>
                </a:lnTo>
                <a:lnTo>
                  <a:pt x="6290901" y="1381040"/>
                </a:lnTo>
                <a:cubicBezTo>
                  <a:pt x="6289241" y="1391006"/>
                  <a:pt x="6278719" y="1397650"/>
                  <a:pt x="6267647" y="1395989"/>
                </a:cubicBezTo>
                <a:cubicBezTo>
                  <a:pt x="6256575" y="1394328"/>
                  <a:pt x="6248271" y="1384362"/>
                  <a:pt x="6249932" y="1374396"/>
                </a:cubicBezTo>
                <a:lnTo>
                  <a:pt x="6252934" y="1370008"/>
                </a:lnTo>
                <a:lnTo>
                  <a:pt x="6250028" y="1360001"/>
                </a:lnTo>
                <a:cubicBezTo>
                  <a:pt x="6251688" y="1351142"/>
                  <a:pt x="6261101" y="1344498"/>
                  <a:pt x="6272174" y="1346159"/>
                </a:cubicBezTo>
                <a:close/>
                <a:moveTo>
                  <a:pt x="15121028" y="1343943"/>
                </a:moveTo>
                <a:cubicBezTo>
                  <a:pt x="15130440" y="1345604"/>
                  <a:pt x="15137084" y="1353356"/>
                  <a:pt x="15135977" y="1362215"/>
                </a:cubicBezTo>
                <a:cubicBezTo>
                  <a:pt x="15134870" y="1370520"/>
                  <a:pt x="15126011" y="1376610"/>
                  <a:pt x="15116046" y="1374949"/>
                </a:cubicBezTo>
                <a:cubicBezTo>
                  <a:pt x="15106079" y="1373288"/>
                  <a:pt x="15099988" y="1365537"/>
                  <a:pt x="15101095" y="1356678"/>
                </a:cubicBezTo>
                <a:cubicBezTo>
                  <a:pt x="15102757" y="1348373"/>
                  <a:pt x="15111616" y="1342282"/>
                  <a:pt x="15121028" y="1343943"/>
                </a:cubicBezTo>
                <a:close/>
                <a:moveTo>
                  <a:pt x="9312446" y="1343943"/>
                </a:moveTo>
                <a:cubicBezTo>
                  <a:pt x="9321860" y="1345604"/>
                  <a:pt x="9327952" y="1353356"/>
                  <a:pt x="9326845" y="1361107"/>
                </a:cubicBezTo>
                <a:cubicBezTo>
                  <a:pt x="9325737" y="1369412"/>
                  <a:pt x="9316877" y="1374395"/>
                  <a:pt x="9308016" y="1373288"/>
                </a:cubicBezTo>
                <a:cubicBezTo>
                  <a:pt x="9298600" y="1371627"/>
                  <a:pt x="9292511" y="1363876"/>
                  <a:pt x="9293617" y="1356124"/>
                </a:cubicBezTo>
                <a:cubicBezTo>
                  <a:pt x="9295278" y="1347819"/>
                  <a:pt x="9303586" y="1342836"/>
                  <a:pt x="9312446" y="1343943"/>
                </a:cubicBezTo>
                <a:close/>
                <a:moveTo>
                  <a:pt x="14949213" y="1343543"/>
                </a:moveTo>
                <a:cubicBezTo>
                  <a:pt x="14958875" y="1345089"/>
                  <a:pt x="14965611" y="1353197"/>
                  <a:pt x="14964258" y="1361651"/>
                </a:cubicBezTo>
                <a:cubicBezTo>
                  <a:pt x="14962905" y="1370104"/>
                  <a:pt x="14953976" y="1375705"/>
                  <a:pt x="14944314" y="1374159"/>
                </a:cubicBezTo>
                <a:cubicBezTo>
                  <a:pt x="14934652" y="1372613"/>
                  <a:pt x="14927916" y="1364506"/>
                  <a:pt x="14929269" y="1356052"/>
                </a:cubicBezTo>
                <a:cubicBezTo>
                  <a:pt x="14930622" y="1347598"/>
                  <a:pt x="14939551" y="1341997"/>
                  <a:pt x="14949213" y="1343543"/>
                </a:cubicBezTo>
                <a:close/>
                <a:moveTo>
                  <a:pt x="20086400" y="1343390"/>
                </a:moveTo>
                <a:cubicBezTo>
                  <a:pt x="20095812" y="1345051"/>
                  <a:pt x="20102456" y="1352802"/>
                  <a:pt x="20100794" y="1361107"/>
                </a:cubicBezTo>
                <a:cubicBezTo>
                  <a:pt x="20099134" y="1369412"/>
                  <a:pt x="20090830" y="1374949"/>
                  <a:pt x="20081416" y="1373288"/>
                </a:cubicBezTo>
                <a:cubicBezTo>
                  <a:pt x="20072004" y="1371627"/>
                  <a:pt x="20065360" y="1363876"/>
                  <a:pt x="20067022" y="1355571"/>
                </a:cubicBezTo>
                <a:cubicBezTo>
                  <a:pt x="20068682" y="1347265"/>
                  <a:pt x="20076988" y="1341729"/>
                  <a:pt x="20086400" y="1343390"/>
                </a:cubicBezTo>
                <a:close/>
                <a:moveTo>
                  <a:pt x="20826666" y="1342836"/>
                </a:moveTo>
                <a:cubicBezTo>
                  <a:pt x="20836630" y="1344497"/>
                  <a:pt x="20843274" y="1352802"/>
                  <a:pt x="20842168" y="1361661"/>
                </a:cubicBezTo>
                <a:cubicBezTo>
                  <a:pt x="20840506" y="1370520"/>
                  <a:pt x="20831648" y="1376057"/>
                  <a:pt x="20821682" y="1374396"/>
                </a:cubicBezTo>
                <a:cubicBezTo>
                  <a:pt x="20811716" y="1372735"/>
                  <a:pt x="20805072" y="1364430"/>
                  <a:pt x="20806178" y="1355571"/>
                </a:cubicBezTo>
                <a:cubicBezTo>
                  <a:pt x="20807842" y="1347266"/>
                  <a:pt x="20816698" y="1341175"/>
                  <a:pt x="20826666" y="1342836"/>
                </a:cubicBezTo>
                <a:close/>
                <a:moveTo>
                  <a:pt x="11913434" y="1342760"/>
                </a:moveTo>
                <a:cubicBezTo>
                  <a:pt x="11922492" y="1344209"/>
                  <a:pt x="11928777" y="1351992"/>
                  <a:pt x="11927472" y="1360144"/>
                </a:cubicBezTo>
                <a:cubicBezTo>
                  <a:pt x="11926168" y="1368297"/>
                  <a:pt x="11917768" y="1373731"/>
                  <a:pt x="11908710" y="1372281"/>
                </a:cubicBezTo>
                <a:lnTo>
                  <a:pt x="11907812" y="1371772"/>
                </a:lnTo>
                <a:lnTo>
                  <a:pt x="11909704" y="1378825"/>
                </a:lnTo>
                <a:cubicBezTo>
                  <a:pt x="11908596" y="1387130"/>
                  <a:pt x="11899737" y="1392667"/>
                  <a:pt x="11890325" y="1391006"/>
                </a:cubicBezTo>
                <a:lnTo>
                  <a:pt x="11889742" y="1390679"/>
                </a:lnTo>
                <a:lnTo>
                  <a:pt x="11891986" y="1398204"/>
                </a:lnTo>
                <a:cubicBezTo>
                  <a:pt x="11890879" y="1406509"/>
                  <a:pt x="11882020" y="1412046"/>
                  <a:pt x="11872053" y="1410939"/>
                </a:cubicBezTo>
                <a:lnTo>
                  <a:pt x="11869697" y="1409611"/>
                </a:lnTo>
                <a:lnTo>
                  <a:pt x="11872607" y="1419797"/>
                </a:lnTo>
                <a:cubicBezTo>
                  <a:pt x="11871500" y="1428103"/>
                  <a:pt x="11862087" y="1434193"/>
                  <a:pt x="11852674" y="1432532"/>
                </a:cubicBezTo>
                <a:cubicBezTo>
                  <a:pt x="11843262" y="1430871"/>
                  <a:pt x="11836064" y="1422566"/>
                  <a:pt x="11837725" y="1414261"/>
                </a:cubicBezTo>
                <a:cubicBezTo>
                  <a:pt x="11839387" y="1405956"/>
                  <a:pt x="11848245" y="1399865"/>
                  <a:pt x="11857658" y="1401526"/>
                </a:cubicBezTo>
                <a:lnTo>
                  <a:pt x="11860175" y="1402964"/>
                </a:lnTo>
                <a:lnTo>
                  <a:pt x="11857104" y="1392667"/>
                </a:lnTo>
                <a:cubicBezTo>
                  <a:pt x="11858766" y="1384362"/>
                  <a:pt x="11867624" y="1378825"/>
                  <a:pt x="11877037" y="1379933"/>
                </a:cubicBezTo>
                <a:lnTo>
                  <a:pt x="11877833" y="1380381"/>
                </a:lnTo>
                <a:lnTo>
                  <a:pt x="11875929" y="1373288"/>
                </a:lnTo>
                <a:cubicBezTo>
                  <a:pt x="11877590" y="1365537"/>
                  <a:pt x="11886449" y="1360000"/>
                  <a:pt x="11895307" y="1361107"/>
                </a:cubicBezTo>
                <a:lnTo>
                  <a:pt x="11896612" y="1361839"/>
                </a:lnTo>
                <a:lnTo>
                  <a:pt x="11894671" y="1354896"/>
                </a:lnTo>
                <a:cubicBezTo>
                  <a:pt x="11895975" y="1346743"/>
                  <a:pt x="11904375" y="1341310"/>
                  <a:pt x="11913434" y="1342760"/>
                </a:cubicBezTo>
                <a:close/>
                <a:moveTo>
                  <a:pt x="3662236" y="1342283"/>
                </a:moveTo>
                <a:cubicBezTo>
                  <a:pt x="3672756" y="1343944"/>
                  <a:pt x="3679953" y="1352803"/>
                  <a:pt x="3678291" y="1361661"/>
                </a:cubicBezTo>
                <a:cubicBezTo>
                  <a:pt x="3676631" y="1371074"/>
                  <a:pt x="3667219" y="1377164"/>
                  <a:pt x="3656699" y="1375503"/>
                </a:cubicBezTo>
                <a:cubicBezTo>
                  <a:pt x="3646180" y="1373842"/>
                  <a:pt x="3638982" y="1364983"/>
                  <a:pt x="3640643" y="1356125"/>
                </a:cubicBezTo>
                <a:cubicBezTo>
                  <a:pt x="3642304" y="1346712"/>
                  <a:pt x="3651716" y="1340622"/>
                  <a:pt x="3662236" y="1342283"/>
                </a:cubicBezTo>
                <a:close/>
                <a:moveTo>
                  <a:pt x="14606662" y="1341729"/>
                </a:moveTo>
                <a:cubicBezTo>
                  <a:pt x="14616075" y="1343390"/>
                  <a:pt x="14622718" y="1351141"/>
                  <a:pt x="14621611" y="1360000"/>
                </a:cubicBezTo>
                <a:cubicBezTo>
                  <a:pt x="14620504" y="1368305"/>
                  <a:pt x="14611645" y="1373842"/>
                  <a:pt x="14601678" y="1372735"/>
                </a:cubicBezTo>
                <a:cubicBezTo>
                  <a:pt x="14592266" y="1371074"/>
                  <a:pt x="14585622" y="1363322"/>
                  <a:pt x="14586729" y="1354463"/>
                </a:cubicBezTo>
                <a:cubicBezTo>
                  <a:pt x="14588391" y="1345604"/>
                  <a:pt x="14597249" y="1340068"/>
                  <a:pt x="14606662" y="1341729"/>
                </a:cubicBezTo>
                <a:close/>
                <a:moveTo>
                  <a:pt x="19800702" y="1340622"/>
                </a:moveTo>
                <a:cubicBezTo>
                  <a:pt x="19810114" y="1342283"/>
                  <a:pt x="19816206" y="1350034"/>
                  <a:pt x="19815098" y="1358339"/>
                </a:cubicBezTo>
                <a:cubicBezTo>
                  <a:pt x="19813990" y="1366644"/>
                  <a:pt x="19805132" y="1372181"/>
                  <a:pt x="19796272" y="1370520"/>
                </a:cubicBezTo>
                <a:cubicBezTo>
                  <a:pt x="19786860" y="1368859"/>
                  <a:pt x="19780770" y="1361108"/>
                  <a:pt x="19781878" y="1352803"/>
                </a:cubicBezTo>
                <a:cubicBezTo>
                  <a:pt x="19782986" y="1344497"/>
                  <a:pt x="19791844" y="1338961"/>
                  <a:pt x="19800702" y="1340622"/>
                </a:cubicBezTo>
                <a:close/>
                <a:moveTo>
                  <a:pt x="14778302" y="1340622"/>
                </a:moveTo>
                <a:cubicBezTo>
                  <a:pt x="14787715" y="1342283"/>
                  <a:pt x="14794358" y="1350034"/>
                  <a:pt x="14793251" y="1358893"/>
                </a:cubicBezTo>
                <a:cubicBezTo>
                  <a:pt x="14792144" y="1367752"/>
                  <a:pt x="14783285" y="1373289"/>
                  <a:pt x="14773318" y="1371628"/>
                </a:cubicBezTo>
                <a:cubicBezTo>
                  <a:pt x="14763906" y="1369967"/>
                  <a:pt x="14757262" y="1362215"/>
                  <a:pt x="14758369" y="1353356"/>
                </a:cubicBezTo>
                <a:cubicBezTo>
                  <a:pt x="14759477" y="1344497"/>
                  <a:pt x="14768889" y="1338961"/>
                  <a:pt x="14778302" y="1340622"/>
                </a:cubicBezTo>
                <a:close/>
                <a:moveTo>
                  <a:pt x="6510892" y="1340067"/>
                </a:moveTo>
                <a:cubicBezTo>
                  <a:pt x="6521386" y="1341728"/>
                  <a:pt x="6528015" y="1350587"/>
                  <a:pt x="6526905" y="1359446"/>
                </a:cubicBezTo>
                <a:cubicBezTo>
                  <a:pt x="6525797" y="1368305"/>
                  <a:pt x="6515853" y="1374395"/>
                  <a:pt x="6505898" y="1372734"/>
                </a:cubicBezTo>
                <a:lnTo>
                  <a:pt x="6502723" y="1370928"/>
                </a:lnTo>
                <a:lnTo>
                  <a:pt x="6489980" y="1373289"/>
                </a:lnTo>
                <a:lnTo>
                  <a:pt x="6484808" y="1370383"/>
                </a:lnTo>
                <a:lnTo>
                  <a:pt x="6488590" y="1383255"/>
                </a:lnTo>
                <a:cubicBezTo>
                  <a:pt x="6486922" y="1393221"/>
                  <a:pt x="6476400" y="1399865"/>
                  <a:pt x="6465324" y="1398204"/>
                </a:cubicBezTo>
                <a:lnTo>
                  <a:pt x="6456361" y="1393151"/>
                </a:lnTo>
                <a:lnTo>
                  <a:pt x="6456688" y="1394328"/>
                </a:lnTo>
                <a:cubicBezTo>
                  <a:pt x="6455020" y="1403187"/>
                  <a:pt x="6446155" y="1409278"/>
                  <a:pt x="6435620" y="1407617"/>
                </a:cubicBezTo>
                <a:cubicBezTo>
                  <a:pt x="6425655" y="1405956"/>
                  <a:pt x="6418449" y="1397650"/>
                  <a:pt x="6420125" y="1388792"/>
                </a:cubicBezTo>
                <a:cubicBezTo>
                  <a:pt x="6421778" y="1379933"/>
                  <a:pt x="6431206" y="1373842"/>
                  <a:pt x="6441162" y="1375503"/>
                </a:cubicBezTo>
                <a:lnTo>
                  <a:pt x="6448468" y="1379547"/>
                </a:lnTo>
                <a:lnTo>
                  <a:pt x="6447597" y="1376611"/>
                </a:lnTo>
                <a:cubicBezTo>
                  <a:pt x="6449256" y="1366644"/>
                  <a:pt x="6459779" y="1360000"/>
                  <a:pt x="6470856" y="1361661"/>
                </a:cubicBezTo>
                <a:lnTo>
                  <a:pt x="6477869" y="1365612"/>
                </a:lnTo>
                <a:lnTo>
                  <a:pt x="6475036" y="1355017"/>
                </a:lnTo>
                <a:cubicBezTo>
                  <a:pt x="6476711" y="1346159"/>
                  <a:pt x="6485539" y="1340622"/>
                  <a:pt x="6494947" y="1342283"/>
                </a:cubicBezTo>
                <a:lnTo>
                  <a:pt x="6496554" y="1343188"/>
                </a:lnTo>
                <a:lnTo>
                  <a:pt x="6496841" y="1342766"/>
                </a:lnTo>
                <a:cubicBezTo>
                  <a:pt x="6500656" y="1340344"/>
                  <a:pt x="6505631" y="1339237"/>
                  <a:pt x="6510892" y="1340067"/>
                </a:cubicBezTo>
                <a:close/>
                <a:moveTo>
                  <a:pt x="9584840" y="1338961"/>
                </a:moveTo>
                <a:cubicBezTo>
                  <a:pt x="9594254" y="1340622"/>
                  <a:pt x="9600347" y="1348373"/>
                  <a:pt x="9599240" y="1356678"/>
                </a:cubicBezTo>
                <a:cubicBezTo>
                  <a:pt x="9598132" y="1364983"/>
                  <a:pt x="9589270" y="1370520"/>
                  <a:pt x="9579857" y="1368859"/>
                </a:cubicBezTo>
                <a:cubicBezTo>
                  <a:pt x="9570445" y="1367198"/>
                  <a:pt x="9564351" y="1359447"/>
                  <a:pt x="9565462" y="1351142"/>
                </a:cubicBezTo>
                <a:cubicBezTo>
                  <a:pt x="9566567" y="1342836"/>
                  <a:pt x="9575427" y="1337300"/>
                  <a:pt x="9584840" y="1338961"/>
                </a:cubicBezTo>
                <a:close/>
                <a:moveTo>
                  <a:pt x="15293774" y="1338407"/>
                </a:moveTo>
                <a:cubicBezTo>
                  <a:pt x="15303187" y="1340068"/>
                  <a:pt x="15309832" y="1347819"/>
                  <a:pt x="15308723" y="1356678"/>
                </a:cubicBezTo>
                <a:cubicBezTo>
                  <a:pt x="15307616" y="1364983"/>
                  <a:pt x="15298758" y="1371074"/>
                  <a:pt x="15288792" y="1369413"/>
                </a:cubicBezTo>
                <a:cubicBezTo>
                  <a:pt x="15279379" y="1367752"/>
                  <a:pt x="15272734" y="1360000"/>
                  <a:pt x="15273843" y="1351141"/>
                </a:cubicBezTo>
                <a:cubicBezTo>
                  <a:pt x="15274950" y="1342282"/>
                  <a:pt x="15284362" y="1336746"/>
                  <a:pt x="15293774" y="1338407"/>
                </a:cubicBezTo>
                <a:close/>
                <a:moveTo>
                  <a:pt x="7100987" y="1338407"/>
                </a:moveTo>
                <a:cubicBezTo>
                  <a:pt x="7112066" y="1340068"/>
                  <a:pt x="7119260" y="1349481"/>
                  <a:pt x="7118155" y="1358893"/>
                </a:cubicBezTo>
                <a:cubicBezTo>
                  <a:pt x="7116492" y="1368306"/>
                  <a:pt x="7106517" y="1374950"/>
                  <a:pt x="7095444" y="1373289"/>
                </a:cubicBezTo>
                <a:cubicBezTo>
                  <a:pt x="7084371" y="1371628"/>
                  <a:pt x="7077174" y="1362215"/>
                  <a:pt x="7078282" y="1352803"/>
                </a:cubicBezTo>
                <a:cubicBezTo>
                  <a:pt x="7079944" y="1343390"/>
                  <a:pt x="7089911" y="1336746"/>
                  <a:pt x="7100987" y="1338407"/>
                </a:cubicBezTo>
                <a:close/>
                <a:moveTo>
                  <a:pt x="13356461" y="1337853"/>
                </a:moveTo>
                <a:cubicBezTo>
                  <a:pt x="13365319" y="1339514"/>
                  <a:pt x="13371410" y="1346711"/>
                  <a:pt x="13369749" y="1354463"/>
                </a:cubicBezTo>
                <a:cubicBezTo>
                  <a:pt x="13368642" y="1362214"/>
                  <a:pt x="13360336" y="1367197"/>
                  <a:pt x="13352031" y="1366090"/>
                </a:cubicBezTo>
                <a:cubicBezTo>
                  <a:pt x="13343172" y="1364429"/>
                  <a:pt x="13337082" y="1357231"/>
                  <a:pt x="13338744" y="1349480"/>
                </a:cubicBezTo>
                <a:cubicBezTo>
                  <a:pt x="13339851" y="1341728"/>
                  <a:pt x="13347602" y="1336192"/>
                  <a:pt x="13356461" y="1337853"/>
                </a:cubicBezTo>
                <a:close/>
                <a:moveTo>
                  <a:pt x="11750798" y="1337853"/>
                </a:moveTo>
                <a:cubicBezTo>
                  <a:pt x="11760211" y="1339514"/>
                  <a:pt x="11766302" y="1347265"/>
                  <a:pt x="11765193" y="1355017"/>
                </a:cubicBezTo>
                <a:cubicBezTo>
                  <a:pt x="11764086" y="1363322"/>
                  <a:pt x="11755228" y="1368305"/>
                  <a:pt x="11746369" y="1367197"/>
                </a:cubicBezTo>
                <a:lnTo>
                  <a:pt x="11742135" y="1364804"/>
                </a:lnTo>
                <a:lnTo>
                  <a:pt x="11744708" y="1374395"/>
                </a:lnTo>
                <a:cubicBezTo>
                  <a:pt x="11743600" y="1382700"/>
                  <a:pt x="11734741" y="1388237"/>
                  <a:pt x="11725329" y="1386576"/>
                </a:cubicBezTo>
                <a:lnTo>
                  <a:pt x="11720955" y="1384122"/>
                </a:lnTo>
                <a:lnTo>
                  <a:pt x="11723668" y="1393221"/>
                </a:lnTo>
                <a:cubicBezTo>
                  <a:pt x="11722561" y="1401526"/>
                  <a:pt x="11713703" y="1407063"/>
                  <a:pt x="11704289" y="1405956"/>
                </a:cubicBezTo>
                <a:cubicBezTo>
                  <a:pt x="11694877" y="1404295"/>
                  <a:pt x="11688233" y="1396543"/>
                  <a:pt x="11689340" y="1387684"/>
                </a:cubicBezTo>
                <a:cubicBezTo>
                  <a:pt x="11690448" y="1378825"/>
                  <a:pt x="11699307" y="1373289"/>
                  <a:pt x="11708719" y="1374950"/>
                </a:cubicBezTo>
                <a:lnTo>
                  <a:pt x="11713254" y="1377506"/>
                </a:lnTo>
                <a:lnTo>
                  <a:pt x="11710934" y="1368859"/>
                </a:lnTo>
                <a:cubicBezTo>
                  <a:pt x="11712041" y="1360553"/>
                  <a:pt x="11720899" y="1355017"/>
                  <a:pt x="11730313" y="1356678"/>
                </a:cubicBezTo>
                <a:lnTo>
                  <a:pt x="11734698" y="1359138"/>
                </a:lnTo>
                <a:lnTo>
                  <a:pt x="11731973" y="1350034"/>
                </a:lnTo>
                <a:cubicBezTo>
                  <a:pt x="11733081" y="1341728"/>
                  <a:pt x="11741386" y="1336192"/>
                  <a:pt x="11750798" y="1337853"/>
                </a:cubicBezTo>
                <a:close/>
                <a:moveTo>
                  <a:pt x="18562682" y="1337300"/>
                </a:moveTo>
                <a:cubicBezTo>
                  <a:pt x="18572094" y="1338961"/>
                  <a:pt x="18578738" y="1346712"/>
                  <a:pt x="18577077" y="1355017"/>
                </a:cubicBezTo>
                <a:cubicBezTo>
                  <a:pt x="18575969" y="1363322"/>
                  <a:pt x="18567110" y="1368859"/>
                  <a:pt x="18557698" y="1367198"/>
                </a:cubicBezTo>
                <a:cubicBezTo>
                  <a:pt x="18548286" y="1365537"/>
                  <a:pt x="18541642" y="1357786"/>
                  <a:pt x="18543303" y="1349481"/>
                </a:cubicBezTo>
                <a:cubicBezTo>
                  <a:pt x="18544410" y="1341175"/>
                  <a:pt x="18553268" y="1335639"/>
                  <a:pt x="18562682" y="1337300"/>
                </a:cubicBezTo>
                <a:close/>
                <a:moveTo>
                  <a:pt x="13522009" y="1336746"/>
                </a:moveTo>
                <a:cubicBezTo>
                  <a:pt x="13530869" y="1338407"/>
                  <a:pt x="13536958" y="1345604"/>
                  <a:pt x="13535851" y="1353356"/>
                </a:cubicBezTo>
                <a:cubicBezTo>
                  <a:pt x="13534744" y="1361107"/>
                  <a:pt x="13526439" y="1366090"/>
                  <a:pt x="13517580" y="1364983"/>
                </a:cubicBezTo>
                <a:cubicBezTo>
                  <a:pt x="13508722" y="1363322"/>
                  <a:pt x="13502631" y="1356124"/>
                  <a:pt x="13503738" y="1348373"/>
                </a:cubicBezTo>
                <a:cubicBezTo>
                  <a:pt x="13505399" y="1340621"/>
                  <a:pt x="13513704" y="1335638"/>
                  <a:pt x="13522009" y="1336746"/>
                </a:cubicBezTo>
                <a:close/>
                <a:moveTo>
                  <a:pt x="20383722" y="1336192"/>
                </a:moveTo>
                <a:cubicBezTo>
                  <a:pt x="20393134" y="1337853"/>
                  <a:pt x="20399778" y="1345604"/>
                  <a:pt x="20398672" y="1354463"/>
                </a:cubicBezTo>
                <a:cubicBezTo>
                  <a:pt x="20397566" y="1362768"/>
                  <a:pt x="20388706" y="1368305"/>
                  <a:pt x="20378742" y="1367198"/>
                </a:cubicBezTo>
                <a:cubicBezTo>
                  <a:pt x="20368774" y="1366090"/>
                  <a:pt x="20362682" y="1357785"/>
                  <a:pt x="20363790" y="1348926"/>
                </a:cubicBezTo>
                <a:cubicBezTo>
                  <a:pt x="20365452" y="1340067"/>
                  <a:pt x="20374310" y="1334531"/>
                  <a:pt x="20383722" y="1336192"/>
                </a:cubicBezTo>
                <a:close/>
                <a:moveTo>
                  <a:pt x="12090203" y="1335085"/>
                </a:moveTo>
                <a:cubicBezTo>
                  <a:pt x="12099061" y="1336746"/>
                  <a:pt x="12105704" y="1343944"/>
                  <a:pt x="12104044" y="1352249"/>
                </a:cubicBezTo>
                <a:cubicBezTo>
                  <a:pt x="12102936" y="1360001"/>
                  <a:pt x="12094631" y="1365537"/>
                  <a:pt x="12085219" y="1364430"/>
                </a:cubicBezTo>
                <a:cubicBezTo>
                  <a:pt x="12075806" y="1363323"/>
                  <a:pt x="12069715" y="1355571"/>
                  <a:pt x="12071377" y="1347266"/>
                </a:cubicBezTo>
                <a:cubicBezTo>
                  <a:pt x="12072484" y="1338961"/>
                  <a:pt x="12081343" y="1333978"/>
                  <a:pt x="12090203" y="1335085"/>
                </a:cubicBezTo>
                <a:close/>
                <a:moveTo>
                  <a:pt x="11401429" y="1335085"/>
                </a:moveTo>
                <a:cubicBezTo>
                  <a:pt x="11410841" y="1336746"/>
                  <a:pt x="11417486" y="1344497"/>
                  <a:pt x="11415825" y="1352802"/>
                </a:cubicBezTo>
                <a:cubicBezTo>
                  <a:pt x="11414164" y="1361107"/>
                  <a:pt x="11405858" y="1366644"/>
                  <a:pt x="11396446" y="1364983"/>
                </a:cubicBezTo>
                <a:cubicBezTo>
                  <a:pt x="11387034" y="1363322"/>
                  <a:pt x="11380389" y="1355571"/>
                  <a:pt x="11382050" y="1347266"/>
                </a:cubicBezTo>
                <a:cubicBezTo>
                  <a:pt x="11383157" y="1338960"/>
                  <a:pt x="11392016" y="1333424"/>
                  <a:pt x="11401429" y="1335085"/>
                </a:cubicBezTo>
                <a:close/>
                <a:moveTo>
                  <a:pt x="7413923" y="1335084"/>
                </a:moveTo>
                <a:cubicBezTo>
                  <a:pt x="7424442" y="1336745"/>
                  <a:pt x="7431089" y="1345604"/>
                  <a:pt x="7429982" y="1354463"/>
                </a:cubicBezTo>
                <a:cubicBezTo>
                  <a:pt x="7428320" y="1363322"/>
                  <a:pt x="7418903" y="1369412"/>
                  <a:pt x="7408939" y="1367751"/>
                </a:cubicBezTo>
                <a:cubicBezTo>
                  <a:pt x="7398414" y="1366090"/>
                  <a:pt x="7391766" y="1357231"/>
                  <a:pt x="7392877" y="1348373"/>
                </a:cubicBezTo>
                <a:cubicBezTo>
                  <a:pt x="7393989" y="1339514"/>
                  <a:pt x="7403394" y="1333423"/>
                  <a:pt x="7413923" y="1335084"/>
                </a:cubicBezTo>
                <a:close/>
                <a:moveTo>
                  <a:pt x="18635767" y="1333424"/>
                </a:moveTo>
                <a:cubicBezTo>
                  <a:pt x="18645180" y="1335085"/>
                  <a:pt x="18651271" y="1342837"/>
                  <a:pt x="18650162" y="1350588"/>
                </a:cubicBezTo>
                <a:cubicBezTo>
                  <a:pt x="18649055" y="1358893"/>
                  <a:pt x="18640197" y="1363876"/>
                  <a:pt x="18631338" y="1362769"/>
                </a:cubicBezTo>
                <a:cubicBezTo>
                  <a:pt x="18621925" y="1361108"/>
                  <a:pt x="18615834" y="1353356"/>
                  <a:pt x="18616942" y="1345605"/>
                </a:cubicBezTo>
                <a:cubicBezTo>
                  <a:pt x="18618050" y="1337854"/>
                  <a:pt x="18626355" y="1332317"/>
                  <a:pt x="18635767" y="1333424"/>
                </a:cubicBezTo>
                <a:close/>
                <a:moveTo>
                  <a:pt x="6211762" y="1333424"/>
                </a:moveTo>
                <a:cubicBezTo>
                  <a:pt x="6222838" y="1335085"/>
                  <a:pt x="6230587" y="1344497"/>
                  <a:pt x="6228925" y="1354464"/>
                </a:cubicBezTo>
                <a:cubicBezTo>
                  <a:pt x="6227265" y="1364430"/>
                  <a:pt x="6217299" y="1370520"/>
                  <a:pt x="6206225" y="1368859"/>
                </a:cubicBezTo>
                <a:cubicBezTo>
                  <a:pt x="6195154" y="1367198"/>
                  <a:pt x="6187403" y="1357786"/>
                  <a:pt x="6189063" y="1347819"/>
                </a:cubicBezTo>
                <a:cubicBezTo>
                  <a:pt x="6190172" y="1337853"/>
                  <a:pt x="6200691" y="1331209"/>
                  <a:pt x="6211762" y="1333424"/>
                </a:cubicBezTo>
                <a:close/>
                <a:moveTo>
                  <a:pt x="11588017" y="1332870"/>
                </a:moveTo>
                <a:cubicBezTo>
                  <a:pt x="11597431" y="1334531"/>
                  <a:pt x="11603520" y="1342282"/>
                  <a:pt x="11602413" y="1350034"/>
                </a:cubicBezTo>
                <a:cubicBezTo>
                  <a:pt x="11601306" y="1358339"/>
                  <a:pt x="11592447" y="1363322"/>
                  <a:pt x="11583589" y="1362215"/>
                </a:cubicBezTo>
                <a:cubicBezTo>
                  <a:pt x="11574175" y="1360554"/>
                  <a:pt x="11568085" y="1352802"/>
                  <a:pt x="11569193" y="1345051"/>
                </a:cubicBezTo>
                <a:cubicBezTo>
                  <a:pt x="11570300" y="1336745"/>
                  <a:pt x="11579159" y="1331209"/>
                  <a:pt x="11588017" y="1332870"/>
                </a:cubicBezTo>
                <a:close/>
                <a:moveTo>
                  <a:pt x="7510871" y="1332870"/>
                </a:moveTo>
                <a:cubicBezTo>
                  <a:pt x="7520818" y="1334531"/>
                  <a:pt x="7528028" y="1342837"/>
                  <a:pt x="7526360" y="1352249"/>
                </a:cubicBezTo>
                <a:cubicBezTo>
                  <a:pt x="7524696" y="1361108"/>
                  <a:pt x="7515841" y="1367198"/>
                  <a:pt x="7505335" y="1365537"/>
                </a:cubicBezTo>
                <a:cubicBezTo>
                  <a:pt x="7494810" y="1363876"/>
                  <a:pt x="7488155" y="1355571"/>
                  <a:pt x="7489825" y="1346159"/>
                </a:cubicBezTo>
                <a:cubicBezTo>
                  <a:pt x="7491486" y="1337300"/>
                  <a:pt x="7500904" y="1331763"/>
                  <a:pt x="7510871" y="1332870"/>
                </a:cubicBezTo>
                <a:close/>
                <a:moveTo>
                  <a:pt x="7313702" y="1332870"/>
                </a:moveTo>
                <a:cubicBezTo>
                  <a:pt x="7324229" y="1334531"/>
                  <a:pt x="7331435" y="1343390"/>
                  <a:pt x="7329783" y="1352802"/>
                </a:cubicBezTo>
                <a:cubicBezTo>
                  <a:pt x="7328125" y="1362215"/>
                  <a:pt x="7318687" y="1368305"/>
                  <a:pt x="7308183" y="1366644"/>
                </a:cubicBezTo>
                <a:cubicBezTo>
                  <a:pt x="7297649" y="1364983"/>
                  <a:pt x="7290440" y="1356124"/>
                  <a:pt x="7292106" y="1346712"/>
                </a:cubicBezTo>
                <a:cubicBezTo>
                  <a:pt x="7293777" y="1337299"/>
                  <a:pt x="7303183" y="1331209"/>
                  <a:pt x="7313702" y="1332870"/>
                </a:cubicBezTo>
                <a:close/>
                <a:moveTo>
                  <a:pt x="12260734" y="1331763"/>
                </a:moveTo>
                <a:cubicBezTo>
                  <a:pt x="12269594" y="1333424"/>
                  <a:pt x="12275685" y="1340621"/>
                  <a:pt x="12274576" y="1348927"/>
                </a:cubicBezTo>
                <a:cubicBezTo>
                  <a:pt x="12273469" y="1356678"/>
                  <a:pt x="12265164" y="1362215"/>
                  <a:pt x="12256306" y="1360554"/>
                </a:cubicBezTo>
                <a:cubicBezTo>
                  <a:pt x="12247447" y="1358893"/>
                  <a:pt x="12241356" y="1351695"/>
                  <a:pt x="12242464" y="1343390"/>
                </a:cubicBezTo>
                <a:cubicBezTo>
                  <a:pt x="12243571" y="1335638"/>
                  <a:pt x="12251876" y="1330655"/>
                  <a:pt x="12260734" y="1331763"/>
                </a:cubicBezTo>
                <a:close/>
                <a:moveTo>
                  <a:pt x="7210105" y="1331763"/>
                </a:moveTo>
                <a:cubicBezTo>
                  <a:pt x="7220627" y="1333424"/>
                  <a:pt x="7228378" y="1342282"/>
                  <a:pt x="7226710" y="1351695"/>
                </a:cubicBezTo>
                <a:cubicBezTo>
                  <a:pt x="7225054" y="1361108"/>
                  <a:pt x="7215088" y="1367198"/>
                  <a:pt x="7204568" y="1365537"/>
                </a:cubicBezTo>
                <a:cubicBezTo>
                  <a:pt x="7194045" y="1363876"/>
                  <a:pt x="7186283" y="1355017"/>
                  <a:pt x="7187949" y="1345605"/>
                </a:cubicBezTo>
                <a:cubicBezTo>
                  <a:pt x="7189613" y="1336192"/>
                  <a:pt x="7199569" y="1330102"/>
                  <a:pt x="7210105" y="1331763"/>
                </a:cubicBezTo>
                <a:close/>
                <a:moveTo>
                  <a:pt x="16957020" y="1330656"/>
                </a:moveTo>
                <a:cubicBezTo>
                  <a:pt x="16967539" y="1332317"/>
                  <a:pt x="16974737" y="1341175"/>
                  <a:pt x="16973076" y="1350034"/>
                </a:cubicBezTo>
                <a:cubicBezTo>
                  <a:pt x="16971414" y="1359447"/>
                  <a:pt x="16962002" y="1364984"/>
                  <a:pt x="16951483" y="1363876"/>
                </a:cubicBezTo>
                <a:cubicBezTo>
                  <a:pt x="16940962" y="1362215"/>
                  <a:pt x="16933764" y="1353356"/>
                  <a:pt x="16935425" y="1344498"/>
                </a:cubicBezTo>
                <a:cubicBezTo>
                  <a:pt x="16937087" y="1335085"/>
                  <a:pt x="16946499" y="1328995"/>
                  <a:pt x="16957020" y="1330656"/>
                </a:cubicBezTo>
                <a:close/>
                <a:moveTo>
                  <a:pt x="3285867" y="1330656"/>
                </a:moveTo>
                <a:cubicBezTo>
                  <a:pt x="3295833" y="1332317"/>
                  <a:pt x="3302478" y="1340622"/>
                  <a:pt x="3301370" y="1349481"/>
                </a:cubicBezTo>
                <a:lnTo>
                  <a:pt x="3297588" y="1354953"/>
                </a:lnTo>
                <a:lnTo>
                  <a:pt x="3300175" y="1356392"/>
                </a:lnTo>
                <a:cubicBezTo>
                  <a:pt x="3302981" y="1359784"/>
                  <a:pt x="3304366" y="1364070"/>
                  <a:pt x="3303665" y="1368448"/>
                </a:cubicBezTo>
                <a:lnTo>
                  <a:pt x="3301005" y="1372344"/>
                </a:lnTo>
                <a:lnTo>
                  <a:pt x="3303448" y="1373708"/>
                </a:lnTo>
                <a:cubicBezTo>
                  <a:pt x="3306336" y="1377214"/>
                  <a:pt x="3307760" y="1381647"/>
                  <a:pt x="3307035" y="1386176"/>
                </a:cubicBezTo>
                <a:cubicBezTo>
                  <a:pt x="3305585" y="1395235"/>
                  <a:pt x="3296087" y="1401245"/>
                  <a:pt x="3285822" y="1399601"/>
                </a:cubicBezTo>
                <a:cubicBezTo>
                  <a:pt x="3275557" y="1397957"/>
                  <a:pt x="3268410" y="1389282"/>
                  <a:pt x="3269860" y="1380224"/>
                </a:cubicBezTo>
                <a:lnTo>
                  <a:pt x="3272906" y="1375750"/>
                </a:lnTo>
                <a:lnTo>
                  <a:pt x="3271074" y="1374731"/>
                </a:lnTo>
                <a:cubicBezTo>
                  <a:pt x="3268268" y="1371340"/>
                  <a:pt x="3266884" y="1367053"/>
                  <a:pt x="3267585" y="1362675"/>
                </a:cubicBezTo>
                <a:lnTo>
                  <a:pt x="3271509" y="1356927"/>
                </a:lnTo>
                <a:lnTo>
                  <a:pt x="3268981" y="1355502"/>
                </a:lnTo>
                <a:cubicBezTo>
                  <a:pt x="3266213" y="1352110"/>
                  <a:pt x="3264829" y="1347819"/>
                  <a:pt x="3265382" y="1343390"/>
                </a:cubicBezTo>
                <a:cubicBezTo>
                  <a:pt x="3267044" y="1335085"/>
                  <a:pt x="3276456" y="1329548"/>
                  <a:pt x="3285867" y="1330656"/>
                </a:cubicBezTo>
                <a:close/>
                <a:moveTo>
                  <a:pt x="2781576" y="1330102"/>
                </a:moveTo>
                <a:cubicBezTo>
                  <a:pt x="2790989" y="1331763"/>
                  <a:pt x="2797633" y="1339514"/>
                  <a:pt x="2796524" y="1347819"/>
                </a:cubicBezTo>
                <a:cubicBezTo>
                  <a:pt x="2795418" y="1356124"/>
                  <a:pt x="2786559" y="1361661"/>
                  <a:pt x="2777148" y="1360000"/>
                </a:cubicBezTo>
                <a:cubicBezTo>
                  <a:pt x="2767735" y="1358339"/>
                  <a:pt x="2761091" y="1350588"/>
                  <a:pt x="2762199" y="1342283"/>
                </a:cubicBezTo>
                <a:cubicBezTo>
                  <a:pt x="2763860" y="1333977"/>
                  <a:pt x="2772165" y="1328441"/>
                  <a:pt x="2781576" y="1330102"/>
                </a:cubicBezTo>
                <a:close/>
                <a:moveTo>
                  <a:pt x="18489042" y="1329548"/>
                </a:moveTo>
                <a:cubicBezTo>
                  <a:pt x="18498454" y="1331209"/>
                  <a:pt x="18505098" y="1338960"/>
                  <a:pt x="18503991" y="1347265"/>
                </a:cubicBezTo>
                <a:cubicBezTo>
                  <a:pt x="18502884" y="1355571"/>
                  <a:pt x="18494025" y="1361107"/>
                  <a:pt x="18484612" y="1360000"/>
                </a:cubicBezTo>
                <a:cubicBezTo>
                  <a:pt x="18475200" y="1358339"/>
                  <a:pt x="18468556" y="1350587"/>
                  <a:pt x="18469663" y="1342282"/>
                </a:cubicBezTo>
                <a:cubicBezTo>
                  <a:pt x="18470771" y="1333423"/>
                  <a:pt x="18479630" y="1327887"/>
                  <a:pt x="18489042" y="1329548"/>
                </a:cubicBezTo>
                <a:close/>
                <a:moveTo>
                  <a:pt x="9986761" y="1328441"/>
                </a:moveTo>
                <a:cubicBezTo>
                  <a:pt x="9996175" y="1330102"/>
                  <a:pt x="10002821" y="1338407"/>
                  <a:pt x="10001712" y="1346712"/>
                </a:cubicBezTo>
                <a:cubicBezTo>
                  <a:pt x="10000607" y="1355017"/>
                  <a:pt x="9991192" y="1361108"/>
                  <a:pt x="9981777" y="1359447"/>
                </a:cubicBezTo>
                <a:cubicBezTo>
                  <a:pt x="9972362" y="1357786"/>
                  <a:pt x="9965718" y="1349480"/>
                  <a:pt x="9966827" y="1341175"/>
                </a:cubicBezTo>
                <a:cubicBezTo>
                  <a:pt x="9968486" y="1332317"/>
                  <a:pt x="9977347" y="1326780"/>
                  <a:pt x="9986761" y="1328441"/>
                </a:cubicBezTo>
                <a:close/>
                <a:moveTo>
                  <a:pt x="19526078" y="1327887"/>
                </a:moveTo>
                <a:cubicBezTo>
                  <a:pt x="19534938" y="1329548"/>
                  <a:pt x="19541582" y="1337299"/>
                  <a:pt x="19539922" y="1345051"/>
                </a:cubicBezTo>
                <a:cubicBezTo>
                  <a:pt x="19538814" y="1353356"/>
                  <a:pt x="19530508" y="1358339"/>
                  <a:pt x="19521096" y="1357232"/>
                </a:cubicBezTo>
                <a:cubicBezTo>
                  <a:pt x="19512238" y="1355571"/>
                  <a:pt x="19505592" y="1347819"/>
                  <a:pt x="19507254" y="1340068"/>
                </a:cubicBezTo>
                <a:cubicBezTo>
                  <a:pt x="19508914" y="1332316"/>
                  <a:pt x="19517220" y="1326226"/>
                  <a:pt x="19526078" y="1327887"/>
                </a:cubicBezTo>
                <a:close/>
                <a:moveTo>
                  <a:pt x="7950632" y="1327333"/>
                </a:moveTo>
                <a:cubicBezTo>
                  <a:pt x="7960058" y="1328994"/>
                  <a:pt x="7966697" y="1336746"/>
                  <a:pt x="7965592" y="1345605"/>
                </a:cubicBezTo>
                <a:cubicBezTo>
                  <a:pt x="7964484" y="1354463"/>
                  <a:pt x="7955629" y="1360000"/>
                  <a:pt x="7945659" y="1358339"/>
                </a:cubicBezTo>
                <a:cubicBezTo>
                  <a:pt x="7936243" y="1356678"/>
                  <a:pt x="7929596" y="1348927"/>
                  <a:pt x="7930707" y="1340068"/>
                </a:cubicBezTo>
                <a:cubicBezTo>
                  <a:pt x="7932369" y="1331763"/>
                  <a:pt x="7941232" y="1325672"/>
                  <a:pt x="7950632" y="1327333"/>
                </a:cubicBezTo>
                <a:close/>
                <a:moveTo>
                  <a:pt x="907388" y="1327333"/>
                </a:moveTo>
                <a:cubicBezTo>
                  <a:pt x="917354" y="1328994"/>
                  <a:pt x="923997" y="1337299"/>
                  <a:pt x="922336" y="1345605"/>
                </a:cubicBezTo>
                <a:cubicBezTo>
                  <a:pt x="921229" y="1354463"/>
                  <a:pt x="911817" y="1360000"/>
                  <a:pt x="902405" y="1358339"/>
                </a:cubicBezTo>
                <a:cubicBezTo>
                  <a:pt x="892438" y="1356678"/>
                  <a:pt x="885795" y="1348373"/>
                  <a:pt x="887456" y="1340068"/>
                </a:cubicBezTo>
                <a:cubicBezTo>
                  <a:pt x="888563" y="1331763"/>
                  <a:pt x="897421" y="1325672"/>
                  <a:pt x="907388" y="1327333"/>
                </a:cubicBezTo>
                <a:close/>
                <a:moveTo>
                  <a:pt x="13045847" y="1326780"/>
                </a:moveTo>
                <a:cubicBezTo>
                  <a:pt x="13054153" y="1327887"/>
                  <a:pt x="13060244" y="1335638"/>
                  <a:pt x="13059137" y="1342836"/>
                </a:cubicBezTo>
                <a:cubicBezTo>
                  <a:pt x="13058028" y="1350588"/>
                  <a:pt x="13050277" y="1355571"/>
                  <a:pt x="13041418" y="1353910"/>
                </a:cubicBezTo>
                <a:cubicBezTo>
                  <a:pt x="13033113" y="1352802"/>
                  <a:pt x="13027023" y="1345051"/>
                  <a:pt x="13028130" y="1337853"/>
                </a:cubicBezTo>
                <a:cubicBezTo>
                  <a:pt x="13029237" y="1330655"/>
                  <a:pt x="13036989" y="1325119"/>
                  <a:pt x="13045847" y="1326780"/>
                </a:cubicBezTo>
                <a:close/>
                <a:moveTo>
                  <a:pt x="12426837" y="1326780"/>
                </a:moveTo>
                <a:cubicBezTo>
                  <a:pt x="12435697" y="1328441"/>
                  <a:pt x="12441788" y="1335638"/>
                  <a:pt x="12440679" y="1343390"/>
                </a:cubicBezTo>
                <a:cubicBezTo>
                  <a:pt x="12439572" y="1351141"/>
                  <a:pt x="12431267" y="1356124"/>
                  <a:pt x="12422409" y="1355017"/>
                </a:cubicBezTo>
                <a:cubicBezTo>
                  <a:pt x="12413550" y="1353356"/>
                  <a:pt x="12407459" y="1346158"/>
                  <a:pt x="12408567" y="1338407"/>
                </a:cubicBezTo>
                <a:cubicBezTo>
                  <a:pt x="12409674" y="1330655"/>
                  <a:pt x="12417979" y="1325119"/>
                  <a:pt x="12426837" y="1326780"/>
                </a:cubicBezTo>
                <a:close/>
                <a:moveTo>
                  <a:pt x="13694756" y="1325673"/>
                </a:moveTo>
                <a:cubicBezTo>
                  <a:pt x="13703616" y="1327334"/>
                  <a:pt x="13709707" y="1334531"/>
                  <a:pt x="13708598" y="1342837"/>
                </a:cubicBezTo>
                <a:cubicBezTo>
                  <a:pt x="13707491" y="1351142"/>
                  <a:pt x="13699186" y="1356125"/>
                  <a:pt x="13690328" y="1354464"/>
                </a:cubicBezTo>
                <a:cubicBezTo>
                  <a:pt x="13681469" y="1352803"/>
                  <a:pt x="13675378" y="1345605"/>
                  <a:pt x="13676486" y="1337300"/>
                </a:cubicBezTo>
                <a:cubicBezTo>
                  <a:pt x="13677593" y="1329548"/>
                  <a:pt x="13685898" y="1324565"/>
                  <a:pt x="13694756" y="1325673"/>
                </a:cubicBezTo>
                <a:close/>
                <a:moveTo>
                  <a:pt x="2947117" y="1325673"/>
                </a:moveTo>
                <a:cubicBezTo>
                  <a:pt x="2956529" y="1327334"/>
                  <a:pt x="2963173" y="1335085"/>
                  <a:pt x="2962065" y="1343390"/>
                </a:cubicBezTo>
                <a:cubicBezTo>
                  <a:pt x="2960958" y="1351696"/>
                  <a:pt x="2952099" y="1357232"/>
                  <a:pt x="2942688" y="1355571"/>
                </a:cubicBezTo>
                <a:cubicBezTo>
                  <a:pt x="2933275" y="1353910"/>
                  <a:pt x="2926632" y="1346159"/>
                  <a:pt x="2927738" y="1337854"/>
                </a:cubicBezTo>
                <a:cubicBezTo>
                  <a:pt x="2928846" y="1329548"/>
                  <a:pt x="2937705" y="1324012"/>
                  <a:pt x="2947117" y="1325673"/>
                </a:cubicBezTo>
                <a:close/>
                <a:moveTo>
                  <a:pt x="11210410" y="1325672"/>
                </a:moveTo>
                <a:cubicBezTo>
                  <a:pt x="11219823" y="1327333"/>
                  <a:pt x="11226467" y="1335084"/>
                  <a:pt x="11225360" y="1343389"/>
                </a:cubicBezTo>
                <a:cubicBezTo>
                  <a:pt x="11224252" y="1351695"/>
                  <a:pt x="11215393" y="1357231"/>
                  <a:pt x="11205981" y="1356124"/>
                </a:cubicBezTo>
                <a:cubicBezTo>
                  <a:pt x="11196568" y="1354463"/>
                  <a:pt x="11189924" y="1346711"/>
                  <a:pt x="11191031" y="1338406"/>
                </a:cubicBezTo>
                <a:cubicBezTo>
                  <a:pt x="11192139" y="1330101"/>
                  <a:pt x="11200998" y="1324564"/>
                  <a:pt x="11210410" y="1325672"/>
                </a:cubicBezTo>
                <a:close/>
                <a:moveTo>
                  <a:pt x="7605595" y="1323457"/>
                </a:moveTo>
                <a:cubicBezTo>
                  <a:pt x="7615563" y="1325118"/>
                  <a:pt x="7622206" y="1333424"/>
                  <a:pt x="7621100" y="1342282"/>
                </a:cubicBezTo>
                <a:cubicBezTo>
                  <a:pt x="7619443" y="1351141"/>
                  <a:pt x="7610573" y="1356678"/>
                  <a:pt x="7600610" y="1355571"/>
                </a:cubicBezTo>
                <a:cubicBezTo>
                  <a:pt x="7590642" y="1353910"/>
                  <a:pt x="7583992" y="1345604"/>
                  <a:pt x="7585094" y="1336746"/>
                </a:cubicBezTo>
                <a:cubicBezTo>
                  <a:pt x="7586755" y="1327887"/>
                  <a:pt x="7595623" y="1321796"/>
                  <a:pt x="7605595" y="1323457"/>
                </a:cubicBezTo>
                <a:close/>
                <a:moveTo>
                  <a:pt x="21493290" y="1322350"/>
                </a:moveTo>
                <a:cubicBezTo>
                  <a:pt x="21503812" y="1324011"/>
                  <a:pt x="21510454" y="1332870"/>
                  <a:pt x="21509348" y="1341729"/>
                </a:cubicBezTo>
                <a:cubicBezTo>
                  <a:pt x="21508518" y="1346158"/>
                  <a:pt x="21505748" y="1349896"/>
                  <a:pt x="21501942" y="1352318"/>
                </a:cubicBezTo>
                <a:lnTo>
                  <a:pt x="21493196" y="1354049"/>
                </a:lnTo>
                <a:lnTo>
                  <a:pt x="21486716" y="1363737"/>
                </a:lnTo>
                <a:cubicBezTo>
                  <a:pt x="21483188" y="1365951"/>
                  <a:pt x="21478620" y="1366920"/>
                  <a:pt x="21473912" y="1366090"/>
                </a:cubicBezTo>
                <a:cubicBezTo>
                  <a:pt x="21464500" y="1364429"/>
                  <a:pt x="21458410" y="1356678"/>
                  <a:pt x="21459518" y="1348373"/>
                </a:cubicBezTo>
                <a:cubicBezTo>
                  <a:pt x="21460348" y="1344220"/>
                  <a:pt x="21462840" y="1340760"/>
                  <a:pt x="21466300" y="1338545"/>
                </a:cubicBezTo>
                <a:lnTo>
                  <a:pt x="21472756" y="1337339"/>
                </a:lnTo>
                <a:lnTo>
                  <a:pt x="21472252" y="1335639"/>
                </a:lnTo>
                <a:cubicBezTo>
                  <a:pt x="21473912" y="1326780"/>
                  <a:pt x="21483326" y="1320689"/>
                  <a:pt x="21493290" y="1322350"/>
                </a:cubicBezTo>
                <a:close/>
                <a:moveTo>
                  <a:pt x="10806226" y="1322350"/>
                </a:moveTo>
                <a:cubicBezTo>
                  <a:pt x="10816192" y="1324011"/>
                  <a:pt x="10822836" y="1332316"/>
                  <a:pt x="10821729" y="1341175"/>
                </a:cubicBezTo>
                <a:cubicBezTo>
                  <a:pt x="10820622" y="1350034"/>
                  <a:pt x="10811209" y="1355570"/>
                  <a:pt x="10801243" y="1353909"/>
                </a:cubicBezTo>
                <a:cubicBezTo>
                  <a:pt x="10791277" y="1352248"/>
                  <a:pt x="10784633" y="1343943"/>
                  <a:pt x="10785740" y="1335084"/>
                </a:cubicBezTo>
                <a:cubicBezTo>
                  <a:pt x="10787402" y="1326225"/>
                  <a:pt x="10796814" y="1320689"/>
                  <a:pt x="10806226" y="1322350"/>
                </a:cubicBezTo>
                <a:close/>
                <a:moveTo>
                  <a:pt x="778434" y="1321797"/>
                </a:moveTo>
                <a:cubicBezTo>
                  <a:pt x="787846" y="1323458"/>
                  <a:pt x="794490" y="1331209"/>
                  <a:pt x="793382" y="1340068"/>
                </a:cubicBezTo>
                <a:cubicBezTo>
                  <a:pt x="792276" y="1348373"/>
                  <a:pt x="783417" y="1354464"/>
                  <a:pt x="773452" y="1352803"/>
                </a:cubicBezTo>
                <a:cubicBezTo>
                  <a:pt x="764040" y="1351142"/>
                  <a:pt x="757395" y="1343390"/>
                  <a:pt x="758503" y="1334531"/>
                </a:cubicBezTo>
                <a:cubicBezTo>
                  <a:pt x="760164" y="1326226"/>
                  <a:pt x="769021" y="1320689"/>
                  <a:pt x="778434" y="1321797"/>
                </a:cubicBezTo>
                <a:close/>
                <a:moveTo>
                  <a:pt x="15468182" y="1321243"/>
                </a:moveTo>
                <a:cubicBezTo>
                  <a:pt x="15477595" y="1322904"/>
                  <a:pt x="15484240" y="1330656"/>
                  <a:pt x="15483131" y="1339514"/>
                </a:cubicBezTo>
                <a:cubicBezTo>
                  <a:pt x="15482024" y="1347820"/>
                  <a:pt x="15473166" y="1353910"/>
                  <a:pt x="15463200" y="1352249"/>
                </a:cubicBezTo>
                <a:cubicBezTo>
                  <a:pt x="15453787" y="1350588"/>
                  <a:pt x="15447142" y="1342837"/>
                  <a:pt x="15448251" y="1333978"/>
                </a:cubicBezTo>
                <a:cubicBezTo>
                  <a:pt x="15449911" y="1325673"/>
                  <a:pt x="15458770" y="1319582"/>
                  <a:pt x="15468182" y="1321243"/>
                </a:cubicBezTo>
                <a:close/>
                <a:moveTo>
                  <a:pt x="21106356" y="1319737"/>
                </a:moveTo>
                <a:cubicBezTo>
                  <a:pt x="21115112" y="1321139"/>
                  <a:pt x="21121192" y="1328640"/>
                  <a:pt x="21119934" y="1336491"/>
                </a:cubicBezTo>
                <a:cubicBezTo>
                  <a:pt x="21118678" y="1344341"/>
                  <a:pt x="21110560" y="1349568"/>
                  <a:pt x="21101804" y="1348166"/>
                </a:cubicBezTo>
                <a:cubicBezTo>
                  <a:pt x="21093048" y="1346764"/>
                  <a:pt x="21086968" y="1339263"/>
                  <a:pt x="21088224" y="1331413"/>
                </a:cubicBezTo>
                <a:cubicBezTo>
                  <a:pt x="21089482" y="1323562"/>
                  <a:pt x="21097600" y="1318335"/>
                  <a:pt x="21106356" y="1319737"/>
                </a:cubicBezTo>
                <a:close/>
                <a:moveTo>
                  <a:pt x="18413189" y="1319582"/>
                </a:moveTo>
                <a:cubicBezTo>
                  <a:pt x="18422602" y="1321243"/>
                  <a:pt x="18429800" y="1329548"/>
                  <a:pt x="18428138" y="1337854"/>
                </a:cubicBezTo>
                <a:cubicBezTo>
                  <a:pt x="18427031" y="1346159"/>
                  <a:pt x="18417618" y="1352249"/>
                  <a:pt x="18408205" y="1350588"/>
                </a:cubicBezTo>
                <a:cubicBezTo>
                  <a:pt x="18398793" y="1348927"/>
                  <a:pt x="18391595" y="1340622"/>
                  <a:pt x="18393256" y="1332317"/>
                </a:cubicBezTo>
                <a:cubicBezTo>
                  <a:pt x="18394918" y="1324012"/>
                  <a:pt x="18403776" y="1317921"/>
                  <a:pt x="18413189" y="1319582"/>
                </a:cubicBezTo>
                <a:close/>
                <a:moveTo>
                  <a:pt x="11931851" y="1319582"/>
                </a:moveTo>
                <a:cubicBezTo>
                  <a:pt x="11940711" y="1321243"/>
                  <a:pt x="11947354" y="1328441"/>
                  <a:pt x="11945693" y="1336746"/>
                </a:cubicBezTo>
                <a:cubicBezTo>
                  <a:pt x="11944032" y="1345051"/>
                  <a:pt x="11936281" y="1350034"/>
                  <a:pt x="11926869" y="1348373"/>
                </a:cubicBezTo>
                <a:cubicBezTo>
                  <a:pt x="11918009" y="1346712"/>
                  <a:pt x="11911365" y="1339515"/>
                  <a:pt x="11913027" y="1331209"/>
                </a:cubicBezTo>
                <a:cubicBezTo>
                  <a:pt x="11914687" y="1322904"/>
                  <a:pt x="11922439" y="1317921"/>
                  <a:pt x="11931851" y="1319582"/>
                </a:cubicBezTo>
                <a:close/>
                <a:moveTo>
                  <a:pt x="5349384" y="1319582"/>
                </a:moveTo>
                <a:cubicBezTo>
                  <a:pt x="5359344" y="1321243"/>
                  <a:pt x="5366000" y="1329548"/>
                  <a:pt x="5364898" y="1338407"/>
                </a:cubicBezTo>
                <a:cubicBezTo>
                  <a:pt x="5363228" y="1347266"/>
                  <a:pt x="5354363" y="1352802"/>
                  <a:pt x="5344386" y="1351141"/>
                </a:cubicBezTo>
                <a:cubicBezTo>
                  <a:pt x="5334433" y="1349480"/>
                  <a:pt x="5327784" y="1341175"/>
                  <a:pt x="5328895" y="1332316"/>
                </a:cubicBezTo>
                <a:cubicBezTo>
                  <a:pt x="5330549" y="1323457"/>
                  <a:pt x="5339408" y="1317921"/>
                  <a:pt x="5349384" y="1319582"/>
                </a:cubicBezTo>
                <a:close/>
                <a:moveTo>
                  <a:pt x="10286282" y="1318474"/>
                </a:moveTo>
                <a:cubicBezTo>
                  <a:pt x="10296252" y="1320135"/>
                  <a:pt x="10302895" y="1328440"/>
                  <a:pt x="10301788" y="1337299"/>
                </a:cubicBezTo>
                <a:cubicBezTo>
                  <a:pt x="10300128" y="1346158"/>
                  <a:pt x="10291268" y="1351695"/>
                  <a:pt x="10281299" y="1350034"/>
                </a:cubicBezTo>
                <a:cubicBezTo>
                  <a:pt x="10271333" y="1348373"/>
                  <a:pt x="10264689" y="1340068"/>
                  <a:pt x="10265794" y="1331209"/>
                </a:cubicBezTo>
                <a:cubicBezTo>
                  <a:pt x="10267455" y="1322904"/>
                  <a:pt x="10276314" y="1316813"/>
                  <a:pt x="10286282" y="1318474"/>
                </a:cubicBezTo>
                <a:close/>
                <a:moveTo>
                  <a:pt x="13199215" y="1317921"/>
                </a:moveTo>
                <a:cubicBezTo>
                  <a:pt x="13207521" y="1319028"/>
                  <a:pt x="13213612" y="1326780"/>
                  <a:pt x="13212504" y="1333978"/>
                </a:cubicBezTo>
                <a:cubicBezTo>
                  <a:pt x="13211397" y="1341729"/>
                  <a:pt x="13203645" y="1346712"/>
                  <a:pt x="13194787" y="1345051"/>
                </a:cubicBezTo>
                <a:cubicBezTo>
                  <a:pt x="13186482" y="1343944"/>
                  <a:pt x="13180391" y="1336192"/>
                  <a:pt x="13181498" y="1328995"/>
                </a:cubicBezTo>
                <a:cubicBezTo>
                  <a:pt x="13182605" y="1321797"/>
                  <a:pt x="13190910" y="1316814"/>
                  <a:pt x="13199215" y="1317921"/>
                </a:cubicBezTo>
                <a:close/>
                <a:moveTo>
                  <a:pt x="11012748" y="1317921"/>
                </a:moveTo>
                <a:cubicBezTo>
                  <a:pt x="11022160" y="1319582"/>
                  <a:pt x="11029358" y="1327887"/>
                  <a:pt x="11027697" y="1336192"/>
                </a:cubicBezTo>
                <a:cubicBezTo>
                  <a:pt x="11026590" y="1344497"/>
                  <a:pt x="11017177" y="1350588"/>
                  <a:pt x="11007764" y="1348927"/>
                </a:cubicBezTo>
                <a:cubicBezTo>
                  <a:pt x="10998352" y="1347266"/>
                  <a:pt x="10991154" y="1338960"/>
                  <a:pt x="10992815" y="1330655"/>
                </a:cubicBezTo>
                <a:cubicBezTo>
                  <a:pt x="10994476" y="1321796"/>
                  <a:pt x="11003335" y="1316260"/>
                  <a:pt x="11012748" y="1317921"/>
                </a:cubicBezTo>
                <a:close/>
                <a:moveTo>
                  <a:pt x="12895248" y="1316813"/>
                </a:moveTo>
                <a:cubicBezTo>
                  <a:pt x="12903553" y="1317921"/>
                  <a:pt x="12909644" y="1325672"/>
                  <a:pt x="12908535" y="1332870"/>
                </a:cubicBezTo>
                <a:cubicBezTo>
                  <a:pt x="12907428" y="1340622"/>
                  <a:pt x="12899677" y="1345605"/>
                  <a:pt x="12890818" y="1343944"/>
                </a:cubicBezTo>
                <a:cubicBezTo>
                  <a:pt x="12881960" y="1342283"/>
                  <a:pt x="12876423" y="1335085"/>
                  <a:pt x="12877530" y="1327887"/>
                </a:cubicBezTo>
                <a:cubicBezTo>
                  <a:pt x="12878637" y="1320135"/>
                  <a:pt x="12886943" y="1315152"/>
                  <a:pt x="12895248" y="1316813"/>
                </a:cubicBezTo>
                <a:close/>
                <a:moveTo>
                  <a:pt x="6408315" y="1316813"/>
                </a:moveTo>
                <a:cubicBezTo>
                  <a:pt x="6419392" y="1318474"/>
                  <a:pt x="6427143" y="1327887"/>
                  <a:pt x="6425477" y="1337853"/>
                </a:cubicBezTo>
                <a:cubicBezTo>
                  <a:pt x="6424650" y="1342836"/>
                  <a:pt x="6421746" y="1346850"/>
                  <a:pt x="6417664" y="1349411"/>
                </a:cubicBezTo>
                <a:lnTo>
                  <a:pt x="6406359" y="1351565"/>
                </a:lnTo>
                <a:lnTo>
                  <a:pt x="6409520" y="1363322"/>
                </a:lnTo>
                <a:cubicBezTo>
                  <a:pt x="6407863" y="1372734"/>
                  <a:pt x="6398444" y="1378825"/>
                  <a:pt x="6387929" y="1377164"/>
                </a:cubicBezTo>
                <a:cubicBezTo>
                  <a:pt x="6377406" y="1375503"/>
                  <a:pt x="6370205" y="1366644"/>
                  <a:pt x="6371863" y="1357232"/>
                </a:cubicBezTo>
                <a:cubicBezTo>
                  <a:pt x="6372698" y="1352526"/>
                  <a:pt x="6375456" y="1348650"/>
                  <a:pt x="6379341" y="1346158"/>
                </a:cubicBezTo>
                <a:lnTo>
                  <a:pt x="6389241" y="1344217"/>
                </a:lnTo>
                <a:lnTo>
                  <a:pt x="6385625" y="1331209"/>
                </a:lnTo>
                <a:cubicBezTo>
                  <a:pt x="6387279" y="1321796"/>
                  <a:pt x="6397246" y="1315152"/>
                  <a:pt x="6408315" y="1316813"/>
                </a:cubicBezTo>
                <a:close/>
                <a:moveTo>
                  <a:pt x="20693228" y="1316260"/>
                </a:moveTo>
                <a:cubicBezTo>
                  <a:pt x="20703194" y="1317921"/>
                  <a:pt x="20709838" y="1326226"/>
                  <a:pt x="20708178" y="1334531"/>
                </a:cubicBezTo>
                <a:cubicBezTo>
                  <a:pt x="20707070" y="1343390"/>
                  <a:pt x="20697658" y="1348927"/>
                  <a:pt x="20688246" y="1347266"/>
                </a:cubicBezTo>
                <a:cubicBezTo>
                  <a:pt x="20678278" y="1345605"/>
                  <a:pt x="20671634" y="1337299"/>
                  <a:pt x="20673296" y="1328994"/>
                </a:cubicBezTo>
                <a:cubicBezTo>
                  <a:pt x="20674404" y="1320135"/>
                  <a:pt x="20683262" y="1314599"/>
                  <a:pt x="20693228" y="1316260"/>
                </a:cubicBezTo>
                <a:close/>
                <a:moveTo>
                  <a:pt x="11427451" y="1316260"/>
                </a:moveTo>
                <a:cubicBezTo>
                  <a:pt x="11436865" y="1317921"/>
                  <a:pt x="11442954" y="1325673"/>
                  <a:pt x="11441847" y="1333424"/>
                </a:cubicBezTo>
                <a:cubicBezTo>
                  <a:pt x="11440740" y="1341729"/>
                  <a:pt x="11431881" y="1346712"/>
                  <a:pt x="11423023" y="1345605"/>
                </a:cubicBezTo>
                <a:cubicBezTo>
                  <a:pt x="11413609" y="1343944"/>
                  <a:pt x="11407519" y="1336192"/>
                  <a:pt x="11408627" y="1328441"/>
                </a:cubicBezTo>
                <a:cubicBezTo>
                  <a:pt x="11409734" y="1320690"/>
                  <a:pt x="11418039" y="1315153"/>
                  <a:pt x="11427451" y="1316260"/>
                </a:cubicBezTo>
                <a:close/>
                <a:moveTo>
                  <a:pt x="5818376" y="1316260"/>
                </a:moveTo>
                <a:cubicBezTo>
                  <a:pt x="5828346" y="1317921"/>
                  <a:pt x="5834987" y="1326226"/>
                  <a:pt x="5833327" y="1334532"/>
                </a:cubicBezTo>
                <a:cubicBezTo>
                  <a:pt x="5831663" y="1342837"/>
                  <a:pt x="5822809" y="1348927"/>
                  <a:pt x="5813394" y="1347266"/>
                </a:cubicBezTo>
                <a:cubicBezTo>
                  <a:pt x="5803422" y="1345605"/>
                  <a:pt x="5796782" y="1337300"/>
                  <a:pt x="5798444" y="1328995"/>
                </a:cubicBezTo>
                <a:cubicBezTo>
                  <a:pt x="5800107" y="1320690"/>
                  <a:pt x="5808408" y="1314599"/>
                  <a:pt x="5818376" y="1316260"/>
                </a:cubicBezTo>
                <a:close/>
                <a:moveTo>
                  <a:pt x="18250962" y="1316259"/>
                </a:moveTo>
                <a:cubicBezTo>
                  <a:pt x="18260928" y="1317920"/>
                  <a:pt x="18268125" y="1326226"/>
                  <a:pt x="18266465" y="1335084"/>
                </a:cubicBezTo>
                <a:cubicBezTo>
                  <a:pt x="18264804" y="1343943"/>
                  <a:pt x="18255944" y="1350034"/>
                  <a:pt x="18245978" y="1348373"/>
                </a:cubicBezTo>
                <a:cubicBezTo>
                  <a:pt x="18236013" y="1346712"/>
                  <a:pt x="18228815" y="1338406"/>
                  <a:pt x="18230476" y="1329548"/>
                </a:cubicBezTo>
                <a:cubicBezTo>
                  <a:pt x="18231583" y="1320689"/>
                  <a:pt x="18240995" y="1314598"/>
                  <a:pt x="18250962" y="1316259"/>
                </a:cubicBezTo>
                <a:close/>
                <a:moveTo>
                  <a:pt x="18334013" y="1315706"/>
                </a:moveTo>
                <a:cubicBezTo>
                  <a:pt x="18343980" y="1317367"/>
                  <a:pt x="18350624" y="1325672"/>
                  <a:pt x="18349516" y="1334531"/>
                </a:cubicBezTo>
                <a:cubicBezTo>
                  <a:pt x="18347855" y="1343390"/>
                  <a:pt x="18338996" y="1348927"/>
                  <a:pt x="18329029" y="1347266"/>
                </a:cubicBezTo>
                <a:cubicBezTo>
                  <a:pt x="18319064" y="1345605"/>
                  <a:pt x="18312419" y="1337300"/>
                  <a:pt x="18313528" y="1328441"/>
                </a:cubicBezTo>
                <a:cubicBezTo>
                  <a:pt x="18315187" y="1320136"/>
                  <a:pt x="18324047" y="1314045"/>
                  <a:pt x="18334013" y="1315706"/>
                </a:cubicBezTo>
                <a:close/>
                <a:moveTo>
                  <a:pt x="4865967" y="1315152"/>
                </a:moveTo>
                <a:cubicBezTo>
                  <a:pt x="4875934" y="1316813"/>
                  <a:pt x="4883130" y="1325119"/>
                  <a:pt x="4881467" y="1333977"/>
                </a:cubicBezTo>
                <a:cubicBezTo>
                  <a:pt x="4879806" y="1342836"/>
                  <a:pt x="4870953" y="1348927"/>
                  <a:pt x="4860984" y="1347266"/>
                </a:cubicBezTo>
                <a:cubicBezTo>
                  <a:pt x="4851022" y="1345605"/>
                  <a:pt x="4843827" y="1337299"/>
                  <a:pt x="4845482" y="1328441"/>
                </a:cubicBezTo>
                <a:cubicBezTo>
                  <a:pt x="4847145" y="1319582"/>
                  <a:pt x="4856003" y="1313491"/>
                  <a:pt x="4865967" y="1315152"/>
                </a:cubicBezTo>
                <a:close/>
                <a:moveTo>
                  <a:pt x="14244558" y="1314599"/>
                </a:moveTo>
                <a:cubicBezTo>
                  <a:pt x="14253970" y="1316260"/>
                  <a:pt x="14260615" y="1324012"/>
                  <a:pt x="14258954" y="1332317"/>
                </a:cubicBezTo>
                <a:cubicBezTo>
                  <a:pt x="14257847" y="1340622"/>
                  <a:pt x="14248987" y="1346159"/>
                  <a:pt x="14239575" y="1344498"/>
                </a:cubicBezTo>
                <a:cubicBezTo>
                  <a:pt x="14230163" y="1342837"/>
                  <a:pt x="14223518" y="1335085"/>
                  <a:pt x="14225179" y="1326780"/>
                </a:cubicBezTo>
                <a:cubicBezTo>
                  <a:pt x="14226286" y="1319029"/>
                  <a:pt x="14235145" y="1313492"/>
                  <a:pt x="14244558" y="1314599"/>
                </a:cubicBezTo>
                <a:close/>
                <a:moveTo>
                  <a:pt x="11771284" y="1314599"/>
                </a:moveTo>
                <a:cubicBezTo>
                  <a:pt x="11780144" y="1316260"/>
                  <a:pt x="11786787" y="1323457"/>
                  <a:pt x="11785126" y="1331763"/>
                </a:cubicBezTo>
                <a:cubicBezTo>
                  <a:pt x="11784019" y="1339514"/>
                  <a:pt x="11775714" y="1345051"/>
                  <a:pt x="11766302" y="1343390"/>
                </a:cubicBezTo>
                <a:cubicBezTo>
                  <a:pt x="11757442" y="1341729"/>
                  <a:pt x="11750798" y="1334531"/>
                  <a:pt x="11752460" y="1326226"/>
                </a:cubicBezTo>
                <a:cubicBezTo>
                  <a:pt x="11754120" y="1318474"/>
                  <a:pt x="11762425" y="1313491"/>
                  <a:pt x="11771284" y="1314599"/>
                </a:cubicBezTo>
                <a:close/>
                <a:moveTo>
                  <a:pt x="8276315" y="1314599"/>
                </a:moveTo>
                <a:cubicBezTo>
                  <a:pt x="8285734" y="1316260"/>
                  <a:pt x="8291828" y="1324011"/>
                  <a:pt x="8290716" y="1332316"/>
                </a:cubicBezTo>
                <a:cubicBezTo>
                  <a:pt x="8289609" y="1340622"/>
                  <a:pt x="8280753" y="1346158"/>
                  <a:pt x="8271333" y="1344497"/>
                </a:cubicBezTo>
                <a:cubicBezTo>
                  <a:pt x="8261920" y="1342836"/>
                  <a:pt x="8255841" y="1335085"/>
                  <a:pt x="8256948" y="1326780"/>
                </a:cubicBezTo>
                <a:cubicBezTo>
                  <a:pt x="8258052" y="1318474"/>
                  <a:pt x="8266905" y="1312938"/>
                  <a:pt x="8276315" y="1314599"/>
                </a:cubicBezTo>
                <a:close/>
                <a:moveTo>
                  <a:pt x="4365421" y="1314598"/>
                </a:moveTo>
                <a:cubicBezTo>
                  <a:pt x="4375397" y="1316259"/>
                  <a:pt x="4382583" y="1325118"/>
                  <a:pt x="4381478" y="1333977"/>
                </a:cubicBezTo>
                <a:cubicBezTo>
                  <a:pt x="4379820" y="1342836"/>
                  <a:pt x="4370403" y="1348926"/>
                  <a:pt x="4360441" y="1347265"/>
                </a:cubicBezTo>
                <a:cubicBezTo>
                  <a:pt x="4350470" y="1345604"/>
                  <a:pt x="4343280" y="1336745"/>
                  <a:pt x="4344386" y="1327887"/>
                </a:cubicBezTo>
                <a:cubicBezTo>
                  <a:pt x="4346046" y="1319028"/>
                  <a:pt x="4355455" y="1312937"/>
                  <a:pt x="4365421" y="1314598"/>
                </a:cubicBezTo>
                <a:close/>
                <a:moveTo>
                  <a:pt x="21292308" y="1314045"/>
                </a:moveTo>
                <a:cubicBezTo>
                  <a:pt x="21300614" y="1315152"/>
                  <a:pt x="21306702" y="1322904"/>
                  <a:pt x="21305594" y="1330102"/>
                </a:cubicBezTo>
                <a:cubicBezTo>
                  <a:pt x="21304488" y="1337853"/>
                  <a:pt x="21296182" y="1342836"/>
                  <a:pt x="21287878" y="1341175"/>
                </a:cubicBezTo>
                <a:cubicBezTo>
                  <a:pt x="21279574" y="1340068"/>
                  <a:pt x="21273482" y="1332316"/>
                  <a:pt x="21274590" y="1325119"/>
                </a:cubicBezTo>
                <a:cubicBezTo>
                  <a:pt x="21275698" y="1317921"/>
                  <a:pt x="21283448" y="1312938"/>
                  <a:pt x="21292308" y="1314045"/>
                </a:cubicBezTo>
                <a:close/>
                <a:moveTo>
                  <a:pt x="13873594" y="1313492"/>
                </a:moveTo>
                <a:cubicBezTo>
                  <a:pt x="13882454" y="1315153"/>
                  <a:pt x="13889097" y="1322904"/>
                  <a:pt x="13887990" y="1330656"/>
                </a:cubicBezTo>
                <a:cubicBezTo>
                  <a:pt x="13886883" y="1338961"/>
                  <a:pt x="13878024" y="1343944"/>
                  <a:pt x="13869164" y="1342837"/>
                </a:cubicBezTo>
                <a:cubicBezTo>
                  <a:pt x="13860306" y="1341176"/>
                  <a:pt x="13853663" y="1333424"/>
                  <a:pt x="13854770" y="1325673"/>
                </a:cubicBezTo>
                <a:cubicBezTo>
                  <a:pt x="13855877" y="1317367"/>
                  <a:pt x="13864182" y="1311831"/>
                  <a:pt x="13873594" y="1313492"/>
                </a:cubicBezTo>
                <a:close/>
                <a:moveTo>
                  <a:pt x="12588512" y="1313492"/>
                </a:moveTo>
                <a:cubicBezTo>
                  <a:pt x="12597370" y="1314599"/>
                  <a:pt x="12602907" y="1322350"/>
                  <a:pt x="12601800" y="1330102"/>
                </a:cubicBezTo>
                <a:cubicBezTo>
                  <a:pt x="12600693" y="1337853"/>
                  <a:pt x="12592388" y="1342836"/>
                  <a:pt x="12584082" y="1341729"/>
                </a:cubicBezTo>
                <a:cubicBezTo>
                  <a:pt x="12575223" y="1340622"/>
                  <a:pt x="12569686" y="1332870"/>
                  <a:pt x="12570793" y="1325119"/>
                </a:cubicBezTo>
                <a:cubicBezTo>
                  <a:pt x="12571902" y="1317367"/>
                  <a:pt x="12580207" y="1312384"/>
                  <a:pt x="12588512" y="1313492"/>
                </a:cubicBezTo>
                <a:close/>
                <a:moveTo>
                  <a:pt x="492247" y="1312384"/>
                </a:moveTo>
                <a:cubicBezTo>
                  <a:pt x="501658" y="1314045"/>
                  <a:pt x="508302" y="1321796"/>
                  <a:pt x="506641" y="1330101"/>
                </a:cubicBezTo>
                <a:cubicBezTo>
                  <a:pt x="505534" y="1338406"/>
                  <a:pt x="496676" y="1343943"/>
                  <a:pt x="487264" y="1342282"/>
                </a:cubicBezTo>
                <a:cubicBezTo>
                  <a:pt x="477851" y="1340621"/>
                  <a:pt x="471208" y="1332870"/>
                  <a:pt x="472868" y="1324565"/>
                </a:cubicBezTo>
                <a:cubicBezTo>
                  <a:pt x="474530" y="1316259"/>
                  <a:pt x="482834" y="1310723"/>
                  <a:pt x="492247" y="1312384"/>
                </a:cubicBezTo>
                <a:close/>
                <a:moveTo>
                  <a:pt x="18709407" y="1311831"/>
                </a:moveTo>
                <a:cubicBezTo>
                  <a:pt x="18718265" y="1313492"/>
                  <a:pt x="18724908" y="1320689"/>
                  <a:pt x="18723248" y="1328995"/>
                </a:cubicBezTo>
                <a:cubicBezTo>
                  <a:pt x="18722140" y="1336746"/>
                  <a:pt x="18713835" y="1342283"/>
                  <a:pt x="18704423" y="1340622"/>
                </a:cubicBezTo>
                <a:cubicBezTo>
                  <a:pt x="18695010" y="1338961"/>
                  <a:pt x="18688919" y="1331763"/>
                  <a:pt x="18690581" y="1323458"/>
                </a:cubicBezTo>
                <a:cubicBezTo>
                  <a:pt x="18691688" y="1315706"/>
                  <a:pt x="18699993" y="1310723"/>
                  <a:pt x="18709407" y="1311831"/>
                </a:cubicBezTo>
                <a:close/>
                <a:moveTo>
                  <a:pt x="8511159" y="1311831"/>
                </a:moveTo>
                <a:cubicBezTo>
                  <a:pt x="8520019" y="1313492"/>
                  <a:pt x="8526666" y="1321243"/>
                  <a:pt x="8525557" y="1328995"/>
                </a:cubicBezTo>
                <a:cubicBezTo>
                  <a:pt x="8524451" y="1337300"/>
                  <a:pt x="8515593" y="1342283"/>
                  <a:pt x="8506726" y="1341176"/>
                </a:cubicBezTo>
                <a:cubicBezTo>
                  <a:pt x="8497863" y="1339514"/>
                  <a:pt x="8491222" y="1331763"/>
                  <a:pt x="8492331" y="1324012"/>
                </a:cubicBezTo>
                <a:cubicBezTo>
                  <a:pt x="8493992" y="1315706"/>
                  <a:pt x="8502299" y="1310170"/>
                  <a:pt x="8511159" y="1311831"/>
                </a:cubicBezTo>
                <a:close/>
                <a:moveTo>
                  <a:pt x="9869418" y="1311277"/>
                </a:moveTo>
                <a:cubicBezTo>
                  <a:pt x="9878833" y="1312938"/>
                  <a:pt x="9885477" y="1320690"/>
                  <a:pt x="9884370" y="1328995"/>
                </a:cubicBezTo>
                <a:cubicBezTo>
                  <a:pt x="9883261" y="1337300"/>
                  <a:pt x="9874402" y="1342837"/>
                  <a:pt x="9864990" y="1341176"/>
                </a:cubicBezTo>
                <a:cubicBezTo>
                  <a:pt x="9855574" y="1339515"/>
                  <a:pt x="9848930" y="1331763"/>
                  <a:pt x="9850037" y="1323458"/>
                </a:cubicBezTo>
                <a:cubicBezTo>
                  <a:pt x="9851145" y="1315707"/>
                  <a:pt x="9860006" y="1310170"/>
                  <a:pt x="9869418" y="1311277"/>
                </a:cubicBezTo>
                <a:close/>
                <a:moveTo>
                  <a:pt x="6341905" y="1311277"/>
                </a:moveTo>
                <a:cubicBezTo>
                  <a:pt x="6352973" y="1312938"/>
                  <a:pt x="6360177" y="1322350"/>
                  <a:pt x="6358511" y="1331763"/>
                </a:cubicBezTo>
                <a:cubicBezTo>
                  <a:pt x="6356845" y="1341175"/>
                  <a:pt x="6346884" y="1347820"/>
                  <a:pt x="6335813" y="1346159"/>
                </a:cubicBezTo>
                <a:cubicBezTo>
                  <a:pt x="6324735" y="1344498"/>
                  <a:pt x="6317538" y="1335085"/>
                  <a:pt x="6319201" y="1325672"/>
                </a:cubicBezTo>
                <a:cubicBezTo>
                  <a:pt x="6321415" y="1315706"/>
                  <a:pt x="6331379" y="1309616"/>
                  <a:pt x="6341905" y="1311277"/>
                </a:cubicBezTo>
                <a:close/>
                <a:moveTo>
                  <a:pt x="2112173" y="1311277"/>
                </a:moveTo>
                <a:cubicBezTo>
                  <a:pt x="2121585" y="1312938"/>
                  <a:pt x="2128230" y="1321243"/>
                  <a:pt x="2127121" y="1329548"/>
                </a:cubicBezTo>
                <a:cubicBezTo>
                  <a:pt x="2126015" y="1337853"/>
                  <a:pt x="2116602" y="1343944"/>
                  <a:pt x="2107191" y="1342283"/>
                </a:cubicBezTo>
                <a:cubicBezTo>
                  <a:pt x="2097778" y="1340622"/>
                  <a:pt x="2091134" y="1332316"/>
                  <a:pt x="2092242" y="1324011"/>
                </a:cubicBezTo>
                <a:cubicBezTo>
                  <a:pt x="2093349" y="1315152"/>
                  <a:pt x="2102208" y="1309616"/>
                  <a:pt x="2112173" y="1311277"/>
                </a:cubicBezTo>
                <a:close/>
                <a:moveTo>
                  <a:pt x="21136722" y="1311276"/>
                </a:moveTo>
                <a:cubicBezTo>
                  <a:pt x="21140876" y="1311830"/>
                  <a:pt x="21144476" y="1314045"/>
                  <a:pt x="21146898" y="1317021"/>
                </a:cubicBezTo>
                <a:lnTo>
                  <a:pt x="21148146" y="1321156"/>
                </a:lnTo>
                <a:lnTo>
                  <a:pt x="21156102" y="1319581"/>
                </a:lnTo>
                <a:cubicBezTo>
                  <a:pt x="21166070" y="1321242"/>
                  <a:pt x="21173266" y="1329548"/>
                  <a:pt x="21171606" y="1338406"/>
                </a:cubicBezTo>
                <a:cubicBezTo>
                  <a:pt x="21169946" y="1347265"/>
                  <a:pt x="21161086" y="1353356"/>
                  <a:pt x="21150566" y="1351695"/>
                </a:cubicBezTo>
                <a:cubicBezTo>
                  <a:pt x="21145582" y="1350865"/>
                  <a:pt x="21141292" y="1348373"/>
                  <a:pt x="21138454" y="1344981"/>
                </a:cubicBezTo>
                <a:lnTo>
                  <a:pt x="21136412" y="1337692"/>
                </a:lnTo>
                <a:lnTo>
                  <a:pt x="21132294" y="1338407"/>
                </a:lnTo>
                <a:cubicBezTo>
                  <a:pt x="21123990" y="1337299"/>
                  <a:pt x="21117898" y="1329548"/>
                  <a:pt x="21119006" y="1322350"/>
                </a:cubicBezTo>
                <a:cubicBezTo>
                  <a:pt x="21120666" y="1314598"/>
                  <a:pt x="21128418" y="1309615"/>
                  <a:pt x="21136722" y="1311276"/>
                </a:cubicBezTo>
                <a:close/>
                <a:moveTo>
                  <a:pt x="16703436" y="1310723"/>
                </a:moveTo>
                <a:cubicBezTo>
                  <a:pt x="16713402" y="1312384"/>
                  <a:pt x="16720599" y="1320690"/>
                  <a:pt x="16718939" y="1330102"/>
                </a:cubicBezTo>
                <a:cubicBezTo>
                  <a:pt x="16717278" y="1339515"/>
                  <a:pt x="16707866" y="1345051"/>
                  <a:pt x="16697899" y="1343390"/>
                </a:cubicBezTo>
                <a:cubicBezTo>
                  <a:pt x="16687933" y="1341729"/>
                  <a:pt x="16680735" y="1333424"/>
                  <a:pt x="16682396" y="1324012"/>
                </a:cubicBezTo>
                <a:cubicBezTo>
                  <a:pt x="16683503" y="1315153"/>
                  <a:pt x="16692915" y="1309062"/>
                  <a:pt x="16703436" y="1310723"/>
                </a:cubicBezTo>
                <a:close/>
                <a:moveTo>
                  <a:pt x="21602918" y="1310170"/>
                </a:moveTo>
                <a:cubicBezTo>
                  <a:pt x="21612332" y="1311831"/>
                  <a:pt x="21618978" y="1319582"/>
                  <a:pt x="21617868" y="1328441"/>
                </a:cubicBezTo>
                <a:cubicBezTo>
                  <a:pt x="21616762" y="1336746"/>
                  <a:pt x="21607902" y="1342283"/>
                  <a:pt x="21597938" y="1341176"/>
                </a:cubicBezTo>
                <a:cubicBezTo>
                  <a:pt x="21588524" y="1339515"/>
                  <a:pt x="21581878" y="1331763"/>
                  <a:pt x="21582988" y="1322904"/>
                </a:cubicBezTo>
                <a:cubicBezTo>
                  <a:pt x="21584648" y="1314599"/>
                  <a:pt x="21593506" y="1309062"/>
                  <a:pt x="21602918" y="1310170"/>
                </a:cubicBezTo>
                <a:close/>
                <a:moveTo>
                  <a:pt x="19099748" y="1310170"/>
                </a:moveTo>
                <a:cubicBezTo>
                  <a:pt x="19108606" y="1311831"/>
                  <a:pt x="19114698" y="1319028"/>
                  <a:pt x="19113590" y="1327334"/>
                </a:cubicBezTo>
                <a:cubicBezTo>
                  <a:pt x="19112482" y="1335085"/>
                  <a:pt x="19104178" y="1340622"/>
                  <a:pt x="19095318" y="1338961"/>
                </a:cubicBezTo>
                <a:cubicBezTo>
                  <a:pt x="19086458" y="1337300"/>
                  <a:pt x="19080370" y="1330102"/>
                  <a:pt x="19081478" y="1321797"/>
                </a:cubicBezTo>
                <a:cubicBezTo>
                  <a:pt x="19082584" y="1314045"/>
                  <a:pt x="19090890" y="1309062"/>
                  <a:pt x="19099748" y="1310170"/>
                </a:cubicBezTo>
                <a:close/>
                <a:moveTo>
                  <a:pt x="11611273" y="1309616"/>
                </a:moveTo>
                <a:cubicBezTo>
                  <a:pt x="11620131" y="1311277"/>
                  <a:pt x="11626774" y="1318474"/>
                  <a:pt x="11625114" y="1326780"/>
                </a:cubicBezTo>
                <a:cubicBezTo>
                  <a:pt x="11624006" y="1334531"/>
                  <a:pt x="11615701" y="1340068"/>
                  <a:pt x="11606289" y="1338407"/>
                </a:cubicBezTo>
                <a:cubicBezTo>
                  <a:pt x="11596876" y="1336746"/>
                  <a:pt x="11590785" y="1329548"/>
                  <a:pt x="11592447" y="1321243"/>
                </a:cubicBezTo>
                <a:cubicBezTo>
                  <a:pt x="11594108" y="1313491"/>
                  <a:pt x="11602413" y="1308508"/>
                  <a:pt x="11611273" y="1309616"/>
                </a:cubicBezTo>
                <a:close/>
                <a:moveTo>
                  <a:pt x="9479682" y="1309616"/>
                </a:moveTo>
                <a:cubicBezTo>
                  <a:pt x="9489094" y="1311277"/>
                  <a:pt x="9495186" y="1319028"/>
                  <a:pt x="9494081" y="1326780"/>
                </a:cubicBezTo>
                <a:cubicBezTo>
                  <a:pt x="9492972" y="1335085"/>
                  <a:pt x="9484111" y="1340068"/>
                  <a:pt x="9475251" y="1338961"/>
                </a:cubicBezTo>
                <a:cubicBezTo>
                  <a:pt x="9466392" y="1337853"/>
                  <a:pt x="9459748" y="1329548"/>
                  <a:pt x="9460854" y="1321797"/>
                </a:cubicBezTo>
                <a:cubicBezTo>
                  <a:pt x="9462516" y="1313491"/>
                  <a:pt x="9470823" y="1307955"/>
                  <a:pt x="9479682" y="1309616"/>
                </a:cubicBezTo>
                <a:close/>
                <a:moveTo>
                  <a:pt x="18166249" y="1309615"/>
                </a:moveTo>
                <a:cubicBezTo>
                  <a:pt x="18176216" y="1311276"/>
                  <a:pt x="18183414" y="1320135"/>
                  <a:pt x="18182305" y="1328994"/>
                </a:cubicBezTo>
                <a:cubicBezTo>
                  <a:pt x="18180645" y="1337853"/>
                  <a:pt x="18171232" y="1343943"/>
                  <a:pt x="18161267" y="1342282"/>
                </a:cubicBezTo>
                <a:cubicBezTo>
                  <a:pt x="18151300" y="1340621"/>
                  <a:pt x="18144102" y="1331762"/>
                  <a:pt x="18145209" y="1322904"/>
                </a:cubicBezTo>
                <a:cubicBezTo>
                  <a:pt x="18146871" y="1314045"/>
                  <a:pt x="18156283" y="1307954"/>
                  <a:pt x="18166249" y="1309615"/>
                </a:cubicBezTo>
                <a:close/>
                <a:moveTo>
                  <a:pt x="17985750" y="1309062"/>
                </a:moveTo>
                <a:cubicBezTo>
                  <a:pt x="17996271" y="1310723"/>
                  <a:pt x="18003469" y="1319582"/>
                  <a:pt x="18002360" y="1328994"/>
                </a:cubicBezTo>
                <a:cubicBezTo>
                  <a:pt x="18000700" y="1338407"/>
                  <a:pt x="17991287" y="1344497"/>
                  <a:pt x="17980768" y="1342836"/>
                </a:cubicBezTo>
                <a:cubicBezTo>
                  <a:pt x="17970248" y="1341175"/>
                  <a:pt x="17963050" y="1332316"/>
                  <a:pt x="17964157" y="1322904"/>
                </a:cubicBezTo>
                <a:cubicBezTo>
                  <a:pt x="17965819" y="1313491"/>
                  <a:pt x="17975231" y="1307401"/>
                  <a:pt x="17985750" y="1309062"/>
                </a:cubicBezTo>
                <a:close/>
                <a:moveTo>
                  <a:pt x="21707010" y="1309061"/>
                </a:moveTo>
                <a:cubicBezTo>
                  <a:pt x="21711994" y="1309891"/>
                  <a:pt x="21716284" y="1312383"/>
                  <a:pt x="21719122" y="1315775"/>
                </a:cubicBezTo>
                <a:lnTo>
                  <a:pt x="21721142" y="1322987"/>
                </a:lnTo>
                <a:lnTo>
                  <a:pt x="21729158" y="1321242"/>
                </a:lnTo>
                <a:cubicBezTo>
                  <a:pt x="21739124" y="1322903"/>
                  <a:pt x="21745768" y="1331209"/>
                  <a:pt x="21744662" y="1340067"/>
                </a:cubicBezTo>
                <a:cubicBezTo>
                  <a:pt x="21743000" y="1348926"/>
                  <a:pt x="21734142" y="1354463"/>
                  <a:pt x="21724174" y="1353356"/>
                </a:cubicBezTo>
                <a:cubicBezTo>
                  <a:pt x="21719192" y="1352526"/>
                  <a:pt x="21715040" y="1350034"/>
                  <a:pt x="21712272" y="1346642"/>
                </a:cubicBezTo>
                <a:lnTo>
                  <a:pt x="21710144" y="1339484"/>
                </a:lnTo>
                <a:lnTo>
                  <a:pt x="21701474" y="1341175"/>
                </a:lnTo>
                <a:lnTo>
                  <a:pt x="21695046" y="1337612"/>
                </a:lnTo>
                <a:lnTo>
                  <a:pt x="21695938" y="1340621"/>
                </a:lnTo>
                <a:cubicBezTo>
                  <a:pt x="21694276" y="1349480"/>
                  <a:pt x="21684864" y="1355570"/>
                  <a:pt x="21674898" y="1353909"/>
                </a:cubicBezTo>
                <a:cubicBezTo>
                  <a:pt x="21664378" y="1352248"/>
                  <a:pt x="21657734" y="1343389"/>
                  <a:pt x="21658842" y="1334531"/>
                </a:cubicBezTo>
                <a:cubicBezTo>
                  <a:pt x="21660502" y="1325672"/>
                  <a:pt x="21669914" y="1319581"/>
                  <a:pt x="21679882" y="1321242"/>
                </a:cubicBezTo>
                <a:lnTo>
                  <a:pt x="21686744" y="1325114"/>
                </a:lnTo>
                <a:lnTo>
                  <a:pt x="21685970" y="1322350"/>
                </a:lnTo>
                <a:cubicBezTo>
                  <a:pt x="21687632" y="1313491"/>
                  <a:pt x="21697044" y="1307400"/>
                  <a:pt x="21707010" y="1309061"/>
                </a:cubicBezTo>
                <a:close/>
                <a:moveTo>
                  <a:pt x="2620464" y="1308509"/>
                </a:moveTo>
                <a:cubicBezTo>
                  <a:pt x="2629877" y="1310170"/>
                  <a:pt x="2636521" y="1317921"/>
                  <a:pt x="2635413" y="1326226"/>
                </a:cubicBezTo>
                <a:cubicBezTo>
                  <a:pt x="2634306" y="1334531"/>
                  <a:pt x="2625447" y="1340068"/>
                  <a:pt x="2616036" y="1338407"/>
                </a:cubicBezTo>
                <a:cubicBezTo>
                  <a:pt x="2606623" y="1336746"/>
                  <a:pt x="2599980" y="1328995"/>
                  <a:pt x="2601087" y="1320690"/>
                </a:cubicBezTo>
                <a:cubicBezTo>
                  <a:pt x="2602194" y="1312384"/>
                  <a:pt x="2611053" y="1306848"/>
                  <a:pt x="2620464" y="1308509"/>
                </a:cubicBezTo>
                <a:close/>
                <a:moveTo>
                  <a:pt x="330581" y="1307401"/>
                </a:moveTo>
                <a:cubicBezTo>
                  <a:pt x="339993" y="1309062"/>
                  <a:pt x="346637" y="1316813"/>
                  <a:pt x="344976" y="1325118"/>
                </a:cubicBezTo>
                <a:cubicBezTo>
                  <a:pt x="343869" y="1333423"/>
                  <a:pt x="335011" y="1338960"/>
                  <a:pt x="325599" y="1337299"/>
                </a:cubicBezTo>
                <a:cubicBezTo>
                  <a:pt x="316187" y="1335638"/>
                  <a:pt x="309543" y="1327887"/>
                  <a:pt x="311204" y="1319582"/>
                </a:cubicBezTo>
                <a:cubicBezTo>
                  <a:pt x="312310" y="1311276"/>
                  <a:pt x="321169" y="1305740"/>
                  <a:pt x="330581" y="1307401"/>
                </a:cubicBezTo>
                <a:close/>
                <a:moveTo>
                  <a:pt x="16042345" y="1306293"/>
                </a:moveTo>
                <a:cubicBezTo>
                  <a:pt x="16052311" y="1307954"/>
                  <a:pt x="16058955" y="1316259"/>
                  <a:pt x="16057295" y="1324565"/>
                </a:cubicBezTo>
                <a:cubicBezTo>
                  <a:pt x="16055634" y="1333423"/>
                  <a:pt x="16046775" y="1338960"/>
                  <a:pt x="16037362" y="1337299"/>
                </a:cubicBezTo>
                <a:cubicBezTo>
                  <a:pt x="16027396" y="1335638"/>
                  <a:pt x="16020752" y="1327333"/>
                  <a:pt x="16022413" y="1319028"/>
                </a:cubicBezTo>
                <a:cubicBezTo>
                  <a:pt x="16023521" y="1310723"/>
                  <a:pt x="16032380" y="1304632"/>
                  <a:pt x="16042345" y="1306293"/>
                </a:cubicBezTo>
                <a:close/>
                <a:moveTo>
                  <a:pt x="21448996" y="1305740"/>
                </a:moveTo>
                <a:cubicBezTo>
                  <a:pt x="21457302" y="1306847"/>
                  <a:pt x="21463394" y="1314599"/>
                  <a:pt x="21462286" y="1321797"/>
                </a:cubicBezTo>
                <a:cubicBezTo>
                  <a:pt x="21461178" y="1329548"/>
                  <a:pt x="21452874" y="1334531"/>
                  <a:pt x="21444568" y="1332870"/>
                </a:cubicBezTo>
                <a:cubicBezTo>
                  <a:pt x="21436262" y="1331763"/>
                  <a:pt x="21430172" y="1324011"/>
                  <a:pt x="21431278" y="1316814"/>
                </a:cubicBezTo>
                <a:cubicBezTo>
                  <a:pt x="21432940" y="1309616"/>
                  <a:pt x="21440690" y="1304633"/>
                  <a:pt x="21448996" y="1305740"/>
                </a:cubicBezTo>
                <a:close/>
                <a:moveTo>
                  <a:pt x="14057414" y="1305740"/>
                </a:moveTo>
                <a:cubicBezTo>
                  <a:pt x="14066828" y="1307401"/>
                  <a:pt x="14072917" y="1315152"/>
                  <a:pt x="14071810" y="1323457"/>
                </a:cubicBezTo>
                <a:cubicBezTo>
                  <a:pt x="14070703" y="1331762"/>
                  <a:pt x="14061844" y="1337299"/>
                  <a:pt x="14052432" y="1335638"/>
                </a:cubicBezTo>
                <a:cubicBezTo>
                  <a:pt x="14043019" y="1333977"/>
                  <a:pt x="14036928" y="1326226"/>
                  <a:pt x="14038036" y="1317921"/>
                </a:cubicBezTo>
                <a:cubicBezTo>
                  <a:pt x="14039697" y="1309615"/>
                  <a:pt x="14048002" y="1304079"/>
                  <a:pt x="14057414" y="1305740"/>
                </a:cubicBezTo>
                <a:close/>
                <a:moveTo>
                  <a:pt x="11240309" y="1305740"/>
                </a:moveTo>
                <a:cubicBezTo>
                  <a:pt x="11249721" y="1307401"/>
                  <a:pt x="11256365" y="1315152"/>
                  <a:pt x="11254704" y="1323457"/>
                </a:cubicBezTo>
                <a:cubicBezTo>
                  <a:pt x="11253597" y="1331762"/>
                  <a:pt x="11244738" y="1337299"/>
                  <a:pt x="11235325" y="1335638"/>
                </a:cubicBezTo>
                <a:cubicBezTo>
                  <a:pt x="11225913" y="1333977"/>
                  <a:pt x="11219269" y="1326226"/>
                  <a:pt x="11220930" y="1317921"/>
                </a:cubicBezTo>
                <a:cubicBezTo>
                  <a:pt x="11222038" y="1309615"/>
                  <a:pt x="11230896" y="1304079"/>
                  <a:pt x="11240309" y="1305740"/>
                </a:cubicBezTo>
                <a:close/>
                <a:moveTo>
                  <a:pt x="10635141" y="1305740"/>
                </a:moveTo>
                <a:cubicBezTo>
                  <a:pt x="10645106" y="1307401"/>
                  <a:pt x="10651751" y="1315706"/>
                  <a:pt x="10650643" y="1324565"/>
                </a:cubicBezTo>
                <a:cubicBezTo>
                  <a:pt x="10648983" y="1333424"/>
                  <a:pt x="10640123" y="1338960"/>
                  <a:pt x="10630157" y="1337299"/>
                </a:cubicBezTo>
                <a:cubicBezTo>
                  <a:pt x="10620191" y="1335638"/>
                  <a:pt x="10613547" y="1327333"/>
                  <a:pt x="10614654" y="1318474"/>
                </a:cubicBezTo>
                <a:cubicBezTo>
                  <a:pt x="10616316" y="1309615"/>
                  <a:pt x="10625174" y="1304079"/>
                  <a:pt x="10635141" y="1305740"/>
                </a:cubicBezTo>
                <a:close/>
                <a:moveTo>
                  <a:pt x="7698664" y="1305740"/>
                </a:moveTo>
                <a:cubicBezTo>
                  <a:pt x="7708632" y="1307401"/>
                  <a:pt x="7715263" y="1315706"/>
                  <a:pt x="7713605" y="1324011"/>
                </a:cubicBezTo>
                <a:cubicBezTo>
                  <a:pt x="7712502" y="1332870"/>
                  <a:pt x="7703087" y="1338407"/>
                  <a:pt x="7693664" y="1336746"/>
                </a:cubicBezTo>
                <a:cubicBezTo>
                  <a:pt x="7683692" y="1335085"/>
                  <a:pt x="7677057" y="1326779"/>
                  <a:pt x="7678717" y="1318474"/>
                </a:cubicBezTo>
                <a:cubicBezTo>
                  <a:pt x="7679822" y="1309615"/>
                  <a:pt x="7688682" y="1304079"/>
                  <a:pt x="7698664" y="1305740"/>
                </a:cubicBezTo>
                <a:close/>
                <a:moveTo>
                  <a:pt x="1587824" y="1305186"/>
                </a:moveTo>
                <a:cubicBezTo>
                  <a:pt x="1597789" y="1306847"/>
                  <a:pt x="1604433" y="1315152"/>
                  <a:pt x="1602773" y="1323458"/>
                </a:cubicBezTo>
                <a:cubicBezTo>
                  <a:pt x="1601112" y="1332316"/>
                  <a:pt x="1592253" y="1337853"/>
                  <a:pt x="1582841" y="1336192"/>
                </a:cubicBezTo>
                <a:cubicBezTo>
                  <a:pt x="1572874" y="1334531"/>
                  <a:pt x="1566231" y="1326226"/>
                  <a:pt x="1567892" y="1317921"/>
                </a:cubicBezTo>
                <a:cubicBezTo>
                  <a:pt x="1569553" y="1309616"/>
                  <a:pt x="1578411" y="1303525"/>
                  <a:pt x="1587824" y="1305186"/>
                </a:cubicBezTo>
                <a:close/>
                <a:moveTo>
                  <a:pt x="7338153" y="1304078"/>
                </a:moveTo>
                <a:cubicBezTo>
                  <a:pt x="7348083" y="1305739"/>
                  <a:pt x="7355279" y="1314045"/>
                  <a:pt x="7353603" y="1323457"/>
                </a:cubicBezTo>
                <a:cubicBezTo>
                  <a:pt x="7351945" y="1332316"/>
                  <a:pt x="7343093" y="1338406"/>
                  <a:pt x="7332617" y="1336745"/>
                </a:cubicBezTo>
                <a:cubicBezTo>
                  <a:pt x="7322666" y="1335084"/>
                  <a:pt x="7315471" y="1326779"/>
                  <a:pt x="7317117" y="1317367"/>
                </a:cubicBezTo>
                <a:cubicBezTo>
                  <a:pt x="7318776" y="1308508"/>
                  <a:pt x="7327628" y="1302417"/>
                  <a:pt x="7338153" y="1304078"/>
                </a:cubicBezTo>
                <a:close/>
                <a:moveTo>
                  <a:pt x="18939734" y="1303525"/>
                </a:moveTo>
                <a:cubicBezTo>
                  <a:pt x="18948594" y="1305186"/>
                  <a:pt x="18954682" y="1312383"/>
                  <a:pt x="18953576" y="1320689"/>
                </a:cubicBezTo>
                <a:cubicBezTo>
                  <a:pt x="18952470" y="1328440"/>
                  <a:pt x="18944164" y="1333977"/>
                  <a:pt x="18935306" y="1332316"/>
                </a:cubicBezTo>
                <a:cubicBezTo>
                  <a:pt x="18926446" y="1330655"/>
                  <a:pt x="18920356" y="1323457"/>
                  <a:pt x="18921462" y="1315152"/>
                </a:cubicBezTo>
                <a:cubicBezTo>
                  <a:pt x="18922570" y="1307400"/>
                  <a:pt x="18930876" y="1301864"/>
                  <a:pt x="18939734" y="1303525"/>
                </a:cubicBezTo>
                <a:close/>
                <a:moveTo>
                  <a:pt x="10462375" y="1303525"/>
                </a:moveTo>
                <a:cubicBezTo>
                  <a:pt x="10472340" y="1305186"/>
                  <a:pt x="10478988" y="1313491"/>
                  <a:pt x="10477878" y="1322350"/>
                </a:cubicBezTo>
                <a:cubicBezTo>
                  <a:pt x="10476218" y="1331209"/>
                  <a:pt x="10467358" y="1336746"/>
                  <a:pt x="10457390" y="1335085"/>
                </a:cubicBezTo>
                <a:cubicBezTo>
                  <a:pt x="10447424" y="1333424"/>
                  <a:pt x="10440778" y="1325119"/>
                  <a:pt x="10441887" y="1316260"/>
                </a:cubicBezTo>
                <a:cubicBezTo>
                  <a:pt x="10443547" y="1307955"/>
                  <a:pt x="10452961" y="1301864"/>
                  <a:pt x="10462375" y="1303525"/>
                </a:cubicBezTo>
                <a:close/>
                <a:moveTo>
                  <a:pt x="12106934" y="1303474"/>
                </a:moveTo>
                <a:cubicBezTo>
                  <a:pt x="12115991" y="1304924"/>
                  <a:pt x="12122316" y="1312464"/>
                  <a:pt x="12121059" y="1320315"/>
                </a:cubicBezTo>
                <a:cubicBezTo>
                  <a:pt x="12119802" y="1328166"/>
                  <a:pt x="12111439" y="1333354"/>
                  <a:pt x="12102381" y="1331904"/>
                </a:cubicBezTo>
                <a:cubicBezTo>
                  <a:pt x="12093324" y="1330453"/>
                  <a:pt x="12086999" y="1322913"/>
                  <a:pt x="12088256" y="1315062"/>
                </a:cubicBezTo>
                <a:cubicBezTo>
                  <a:pt x="12089513" y="1307211"/>
                  <a:pt x="12097876" y="1302023"/>
                  <a:pt x="12106934" y="1303474"/>
                </a:cubicBezTo>
                <a:close/>
                <a:moveTo>
                  <a:pt x="6806547" y="1302418"/>
                </a:moveTo>
                <a:cubicBezTo>
                  <a:pt x="6816498" y="1304079"/>
                  <a:pt x="6823686" y="1312384"/>
                  <a:pt x="6822035" y="1321243"/>
                </a:cubicBezTo>
                <a:cubicBezTo>
                  <a:pt x="6821206" y="1325673"/>
                  <a:pt x="6818570" y="1329410"/>
                  <a:pt x="6814840" y="1331832"/>
                </a:cubicBezTo>
                <a:lnTo>
                  <a:pt x="6804347" y="1333881"/>
                </a:lnTo>
                <a:lnTo>
                  <a:pt x="6808893" y="1336446"/>
                </a:lnTo>
                <a:cubicBezTo>
                  <a:pt x="6812039" y="1340297"/>
                  <a:pt x="6813581" y="1345170"/>
                  <a:pt x="6812779" y="1350152"/>
                </a:cubicBezTo>
                <a:cubicBezTo>
                  <a:pt x="6811188" y="1360116"/>
                  <a:pt x="6800837" y="1366744"/>
                  <a:pt x="6789682" y="1364955"/>
                </a:cubicBezTo>
                <a:cubicBezTo>
                  <a:pt x="6778501" y="1363166"/>
                  <a:pt x="6770738" y="1353639"/>
                  <a:pt x="6772346" y="1343674"/>
                </a:cubicBezTo>
                <a:cubicBezTo>
                  <a:pt x="6773138" y="1338693"/>
                  <a:pt x="6776118" y="1334545"/>
                  <a:pt x="6780300" y="1331866"/>
                </a:cubicBezTo>
                <a:lnTo>
                  <a:pt x="6792040" y="1329548"/>
                </a:lnTo>
                <a:lnTo>
                  <a:pt x="6788932" y="1327818"/>
                </a:lnTo>
                <a:cubicBezTo>
                  <a:pt x="6786081" y="1324426"/>
                  <a:pt x="6784705" y="1320135"/>
                  <a:pt x="6785541" y="1315706"/>
                </a:cubicBezTo>
                <a:cubicBezTo>
                  <a:pt x="6787191" y="1306294"/>
                  <a:pt x="6796594" y="1300757"/>
                  <a:pt x="6806547" y="1302418"/>
                </a:cubicBezTo>
                <a:close/>
                <a:moveTo>
                  <a:pt x="9057771" y="1300757"/>
                </a:moveTo>
                <a:cubicBezTo>
                  <a:pt x="9066634" y="1302418"/>
                  <a:pt x="9073277" y="1309615"/>
                  <a:pt x="9071614" y="1317921"/>
                </a:cubicBezTo>
                <a:cubicBezTo>
                  <a:pt x="9070508" y="1325672"/>
                  <a:pt x="9062202" y="1331209"/>
                  <a:pt x="9052789" y="1329548"/>
                </a:cubicBezTo>
                <a:cubicBezTo>
                  <a:pt x="9043928" y="1327887"/>
                  <a:pt x="9037281" y="1320689"/>
                  <a:pt x="9038945" y="1312384"/>
                </a:cubicBezTo>
                <a:cubicBezTo>
                  <a:pt x="9040605" y="1304632"/>
                  <a:pt x="9048912" y="1299096"/>
                  <a:pt x="9057771" y="1300757"/>
                </a:cubicBezTo>
                <a:close/>
                <a:moveTo>
                  <a:pt x="6441271" y="1300757"/>
                </a:moveTo>
                <a:lnTo>
                  <a:pt x="6451071" y="1306283"/>
                </a:lnTo>
                <a:lnTo>
                  <a:pt x="6465421" y="1303525"/>
                </a:lnTo>
                <a:cubicBezTo>
                  <a:pt x="6475939" y="1305186"/>
                  <a:pt x="6483697" y="1314045"/>
                  <a:pt x="6482039" y="1323457"/>
                </a:cubicBezTo>
                <a:cubicBezTo>
                  <a:pt x="6480399" y="1332870"/>
                  <a:pt x="6470413" y="1338960"/>
                  <a:pt x="6459890" y="1337299"/>
                </a:cubicBezTo>
                <a:cubicBezTo>
                  <a:pt x="6454619" y="1336468"/>
                  <a:pt x="6450051" y="1333839"/>
                  <a:pt x="6447017" y="1330240"/>
                </a:cubicBezTo>
                <a:lnTo>
                  <a:pt x="6446805" y="1329518"/>
                </a:lnTo>
                <a:lnTo>
                  <a:pt x="6436285" y="1331763"/>
                </a:lnTo>
                <a:cubicBezTo>
                  <a:pt x="6426865" y="1330102"/>
                  <a:pt x="6420226" y="1322350"/>
                  <a:pt x="6421335" y="1313491"/>
                </a:cubicBezTo>
                <a:cubicBezTo>
                  <a:pt x="6422433" y="1304633"/>
                  <a:pt x="6431854" y="1299096"/>
                  <a:pt x="6441271" y="1300757"/>
                </a:cubicBezTo>
                <a:close/>
                <a:moveTo>
                  <a:pt x="21209256" y="1300204"/>
                </a:moveTo>
                <a:cubicBezTo>
                  <a:pt x="21218114" y="1301865"/>
                  <a:pt x="21224206" y="1309062"/>
                  <a:pt x="21223098" y="1317368"/>
                </a:cubicBezTo>
                <a:cubicBezTo>
                  <a:pt x="21221990" y="1325119"/>
                  <a:pt x="21213686" y="1330656"/>
                  <a:pt x="21204826" y="1328995"/>
                </a:cubicBezTo>
                <a:cubicBezTo>
                  <a:pt x="21195966" y="1327334"/>
                  <a:pt x="21189878" y="1320136"/>
                  <a:pt x="21190986" y="1311831"/>
                </a:cubicBezTo>
                <a:cubicBezTo>
                  <a:pt x="21192092" y="1304079"/>
                  <a:pt x="21200398" y="1299096"/>
                  <a:pt x="21209256" y="1300204"/>
                </a:cubicBezTo>
                <a:close/>
                <a:moveTo>
                  <a:pt x="18079322" y="1300203"/>
                </a:moveTo>
                <a:cubicBezTo>
                  <a:pt x="18089842" y="1301864"/>
                  <a:pt x="18097040" y="1310722"/>
                  <a:pt x="18095378" y="1319581"/>
                </a:cubicBezTo>
                <a:cubicBezTo>
                  <a:pt x="18093717" y="1328440"/>
                  <a:pt x="18084305" y="1335084"/>
                  <a:pt x="18073786" y="1333423"/>
                </a:cubicBezTo>
                <a:cubicBezTo>
                  <a:pt x="18063265" y="1331762"/>
                  <a:pt x="18056068" y="1322903"/>
                  <a:pt x="18057728" y="1314045"/>
                </a:cubicBezTo>
                <a:cubicBezTo>
                  <a:pt x="18059389" y="1304632"/>
                  <a:pt x="18068802" y="1298542"/>
                  <a:pt x="18079322" y="1300203"/>
                </a:cubicBezTo>
                <a:close/>
                <a:moveTo>
                  <a:pt x="8036516" y="1300203"/>
                </a:moveTo>
                <a:cubicBezTo>
                  <a:pt x="8045930" y="1301864"/>
                  <a:pt x="8052571" y="1309615"/>
                  <a:pt x="8050915" y="1317920"/>
                </a:cubicBezTo>
                <a:cubicBezTo>
                  <a:pt x="8049795" y="1326225"/>
                  <a:pt x="8040942" y="1331762"/>
                  <a:pt x="8031529" y="1330101"/>
                </a:cubicBezTo>
                <a:cubicBezTo>
                  <a:pt x="8022124" y="1328440"/>
                  <a:pt x="8015473" y="1320689"/>
                  <a:pt x="8017127" y="1312384"/>
                </a:cubicBezTo>
                <a:cubicBezTo>
                  <a:pt x="8018794" y="1304078"/>
                  <a:pt x="8027100" y="1298542"/>
                  <a:pt x="8036516" y="1300203"/>
                </a:cubicBezTo>
                <a:close/>
                <a:moveTo>
                  <a:pt x="13517580" y="1298542"/>
                </a:moveTo>
                <a:cubicBezTo>
                  <a:pt x="13526439" y="1300203"/>
                  <a:pt x="13532530" y="1307400"/>
                  <a:pt x="13530869" y="1315152"/>
                </a:cubicBezTo>
                <a:cubicBezTo>
                  <a:pt x="13529762" y="1322903"/>
                  <a:pt x="13521457" y="1327886"/>
                  <a:pt x="13513152" y="1326779"/>
                </a:cubicBezTo>
                <a:cubicBezTo>
                  <a:pt x="13504292" y="1325118"/>
                  <a:pt x="13498201" y="1317920"/>
                  <a:pt x="13499862" y="1310169"/>
                </a:cubicBezTo>
                <a:cubicBezTo>
                  <a:pt x="13500970" y="1302417"/>
                  <a:pt x="13508722" y="1297434"/>
                  <a:pt x="13517580" y="1298542"/>
                </a:cubicBezTo>
                <a:close/>
                <a:moveTo>
                  <a:pt x="8899396" y="1297989"/>
                </a:moveTo>
                <a:cubicBezTo>
                  <a:pt x="8908255" y="1299650"/>
                  <a:pt x="8914900" y="1306847"/>
                  <a:pt x="8913240" y="1315153"/>
                </a:cubicBezTo>
                <a:cubicBezTo>
                  <a:pt x="8912134" y="1322904"/>
                  <a:pt x="8903823" y="1328441"/>
                  <a:pt x="8894410" y="1326780"/>
                </a:cubicBezTo>
                <a:cubicBezTo>
                  <a:pt x="8884996" y="1325119"/>
                  <a:pt x="8878905" y="1317921"/>
                  <a:pt x="8880567" y="1309616"/>
                </a:cubicBezTo>
                <a:cubicBezTo>
                  <a:pt x="8882227" y="1301864"/>
                  <a:pt x="8890535" y="1296328"/>
                  <a:pt x="8899396" y="1297989"/>
                </a:cubicBezTo>
                <a:close/>
                <a:moveTo>
                  <a:pt x="657786" y="1297435"/>
                </a:moveTo>
                <a:cubicBezTo>
                  <a:pt x="667199" y="1299096"/>
                  <a:pt x="673842" y="1306847"/>
                  <a:pt x="672181" y="1315152"/>
                </a:cubicBezTo>
                <a:cubicBezTo>
                  <a:pt x="671074" y="1323457"/>
                  <a:pt x="662216" y="1328994"/>
                  <a:pt x="652804" y="1327333"/>
                </a:cubicBezTo>
                <a:cubicBezTo>
                  <a:pt x="643392" y="1325672"/>
                  <a:pt x="636747" y="1317921"/>
                  <a:pt x="638408" y="1309616"/>
                </a:cubicBezTo>
                <a:cubicBezTo>
                  <a:pt x="639516" y="1301310"/>
                  <a:pt x="648374" y="1295774"/>
                  <a:pt x="657786" y="1297435"/>
                </a:cubicBezTo>
                <a:close/>
                <a:moveTo>
                  <a:pt x="3286463" y="1296881"/>
                </a:moveTo>
                <a:cubicBezTo>
                  <a:pt x="3295874" y="1298542"/>
                  <a:pt x="3303072" y="1306847"/>
                  <a:pt x="3301411" y="1315152"/>
                </a:cubicBezTo>
                <a:cubicBezTo>
                  <a:pt x="3300304" y="1323457"/>
                  <a:pt x="3290891" y="1329548"/>
                  <a:pt x="3281480" y="1327887"/>
                </a:cubicBezTo>
                <a:cubicBezTo>
                  <a:pt x="3272067" y="1326226"/>
                  <a:pt x="3264870" y="1317920"/>
                  <a:pt x="3266531" y="1309615"/>
                </a:cubicBezTo>
                <a:cubicBezTo>
                  <a:pt x="3268192" y="1301310"/>
                  <a:pt x="3277050" y="1295773"/>
                  <a:pt x="3286463" y="1296881"/>
                </a:cubicBezTo>
                <a:close/>
                <a:moveTo>
                  <a:pt x="6725601" y="1296327"/>
                </a:moveTo>
                <a:cubicBezTo>
                  <a:pt x="6736672" y="1297988"/>
                  <a:pt x="6743856" y="1307400"/>
                  <a:pt x="6742198" y="1316813"/>
                </a:cubicBezTo>
                <a:lnTo>
                  <a:pt x="6740935" y="1318645"/>
                </a:lnTo>
                <a:lnTo>
                  <a:pt x="6747626" y="1322419"/>
                </a:lnTo>
                <a:cubicBezTo>
                  <a:pt x="6750404" y="1325810"/>
                  <a:pt x="6751807" y="1330101"/>
                  <a:pt x="6751232" y="1334531"/>
                </a:cubicBezTo>
                <a:cubicBezTo>
                  <a:pt x="6749569" y="1343390"/>
                  <a:pt x="6740703" y="1348927"/>
                  <a:pt x="6730735" y="1347266"/>
                </a:cubicBezTo>
                <a:cubicBezTo>
                  <a:pt x="6725762" y="1346435"/>
                  <a:pt x="6721623" y="1343944"/>
                  <a:pt x="6718866" y="1340553"/>
                </a:cubicBezTo>
                <a:lnTo>
                  <a:pt x="6715382" y="1328892"/>
                </a:lnTo>
                <a:lnTo>
                  <a:pt x="6711085" y="1326478"/>
                </a:lnTo>
                <a:lnTo>
                  <a:pt x="6705012" y="1335154"/>
                </a:lnTo>
                <a:cubicBezTo>
                  <a:pt x="6701206" y="1337576"/>
                  <a:pt x="6696358" y="1338684"/>
                  <a:pt x="6691363" y="1337853"/>
                </a:cubicBezTo>
                <a:lnTo>
                  <a:pt x="6684358" y="1333900"/>
                </a:lnTo>
                <a:lnTo>
                  <a:pt x="6684831" y="1335638"/>
                </a:lnTo>
                <a:cubicBezTo>
                  <a:pt x="6683728" y="1344497"/>
                  <a:pt x="6674308" y="1350034"/>
                  <a:pt x="6664896" y="1348373"/>
                </a:cubicBezTo>
                <a:cubicBezTo>
                  <a:pt x="6655468" y="1346712"/>
                  <a:pt x="6648275" y="1338406"/>
                  <a:pt x="6649928" y="1330101"/>
                </a:cubicBezTo>
                <a:cubicBezTo>
                  <a:pt x="6651037" y="1321243"/>
                  <a:pt x="6659904" y="1315706"/>
                  <a:pt x="6669879" y="1317367"/>
                </a:cubicBezTo>
                <a:lnTo>
                  <a:pt x="6676001" y="1320802"/>
                </a:lnTo>
                <a:lnTo>
                  <a:pt x="6675307" y="1318475"/>
                </a:lnTo>
                <a:cubicBezTo>
                  <a:pt x="6676961" y="1309616"/>
                  <a:pt x="6686390" y="1303525"/>
                  <a:pt x="6696358" y="1305186"/>
                </a:cubicBezTo>
                <a:lnTo>
                  <a:pt x="6703821" y="1309396"/>
                </a:lnTo>
                <a:lnTo>
                  <a:pt x="6710930" y="1299164"/>
                </a:lnTo>
                <a:cubicBezTo>
                  <a:pt x="6715074" y="1296604"/>
                  <a:pt x="6720346" y="1295497"/>
                  <a:pt x="6725601" y="1296327"/>
                </a:cubicBezTo>
                <a:close/>
                <a:moveTo>
                  <a:pt x="17418231" y="1295774"/>
                </a:moveTo>
                <a:cubicBezTo>
                  <a:pt x="17428752" y="1297435"/>
                  <a:pt x="17435950" y="1306293"/>
                  <a:pt x="17434841" y="1315706"/>
                </a:cubicBezTo>
                <a:cubicBezTo>
                  <a:pt x="17433734" y="1325119"/>
                  <a:pt x="17423768" y="1331209"/>
                  <a:pt x="17413249" y="1329548"/>
                </a:cubicBezTo>
                <a:cubicBezTo>
                  <a:pt x="17402729" y="1327887"/>
                  <a:pt x="17395531" y="1319028"/>
                  <a:pt x="17396638" y="1309616"/>
                </a:cubicBezTo>
                <a:cubicBezTo>
                  <a:pt x="17398300" y="1300203"/>
                  <a:pt x="17407712" y="1294113"/>
                  <a:pt x="17418231" y="1295774"/>
                </a:cubicBezTo>
                <a:close/>
                <a:moveTo>
                  <a:pt x="6609513" y="1295774"/>
                </a:moveTo>
                <a:cubicBezTo>
                  <a:pt x="6618932" y="1297435"/>
                  <a:pt x="6625583" y="1305186"/>
                  <a:pt x="6624478" y="1314045"/>
                </a:cubicBezTo>
                <a:cubicBezTo>
                  <a:pt x="6623923" y="1318197"/>
                  <a:pt x="6621420" y="1321658"/>
                  <a:pt x="6617830" y="1323942"/>
                </a:cubicBezTo>
                <a:lnTo>
                  <a:pt x="6612844" y="1325006"/>
                </a:lnTo>
                <a:lnTo>
                  <a:pt x="6615415" y="1326433"/>
                </a:lnTo>
                <a:lnTo>
                  <a:pt x="6617324" y="1333245"/>
                </a:lnTo>
                <a:lnTo>
                  <a:pt x="6624930" y="1331762"/>
                </a:lnTo>
                <a:cubicBezTo>
                  <a:pt x="6634909" y="1333423"/>
                  <a:pt x="6642110" y="1341729"/>
                  <a:pt x="6640443" y="1350587"/>
                </a:cubicBezTo>
                <a:cubicBezTo>
                  <a:pt x="6638780" y="1359446"/>
                  <a:pt x="6629917" y="1365537"/>
                  <a:pt x="6619382" y="1363876"/>
                </a:cubicBezTo>
                <a:cubicBezTo>
                  <a:pt x="6614403" y="1363046"/>
                  <a:pt x="6610108" y="1360554"/>
                  <a:pt x="6607264" y="1357162"/>
                </a:cubicBezTo>
                <a:lnTo>
                  <a:pt x="6606003" y="1352654"/>
                </a:lnTo>
                <a:lnTo>
                  <a:pt x="6596515" y="1354463"/>
                </a:lnTo>
                <a:cubicBezTo>
                  <a:pt x="6590978" y="1353633"/>
                  <a:pt x="6586271" y="1350864"/>
                  <a:pt x="6583154" y="1347058"/>
                </a:cubicBezTo>
                <a:lnTo>
                  <a:pt x="6580287" y="1336806"/>
                </a:lnTo>
                <a:lnTo>
                  <a:pt x="6577784" y="1337299"/>
                </a:lnTo>
                <a:cubicBezTo>
                  <a:pt x="6567258" y="1335638"/>
                  <a:pt x="6560080" y="1326779"/>
                  <a:pt x="6561738" y="1317367"/>
                </a:cubicBezTo>
                <a:cubicBezTo>
                  <a:pt x="6563379" y="1307954"/>
                  <a:pt x="6572795" y="1301864"/>
                  <a:pt x="6583304" y="1303525"/>
                </a:cubicBezTo>
                <a:lnTo>
                  <a:pt x="6590266" y="1307431"/>
                </a:lnTo>
                <a:lnTo>
                  <a:pt x="6596416" y="1298196"/>
                </a:lnTo>
                <a:cubicBezTo>
                  <a:pt x="6600084" y="1295912"/>
                  <a:pt x="6604792" y="1294944"/>
                  <a:pt x="6609513" y="1295774"/>
                </a:cubicBezTo>
                <a:close/>
                <a:moveTo>
                  <a:pt x="3117087" y="1295774"/>
                </a:moveTo>
                <a:cubicBezTo>
                  <a:pt x="3126499" y="1297435"/>
                  <a:pt x="3133144" y="1305187"/>
                  <a:pt x="3132036" y="1313492"/>
                </a:cubicBezTo>
                <a:cubicBezTo>
                  <a:pt x="3130928" y="1321797"/>
                  <a:pt x="3122070" y="1327334"/>
                  <a:pt x="3112658" y="1325673"/>
                </a:cubicBezTo>
                <a:cubicBezTo>
                  <a:pt x="3103245" y="1324012"/>
                  <a:pt x="3096602" y="1316260"/>
                  <a:pt x="3097710" y="1307955"/>
                </a:cubicBezTo>
                <a:cubicBezTo>
                  <a:pt x="3098817" y="1300204"/>
                  <a:pt x="3107121" y="1294667"/>
                  <a:pt x="3117087" y="1295774"/>
                </a:cubicBezTo>
                <a:close/>
                <a:moveTo>
                  <a:pt x="7435595" y="1295773"/>
                </a:moveTo>
                <a:cubicBezTo>
                  <a:pt x="7445562" y="1297434"/>
                  <a:pt x="7452204" y="1305740"/>
                  <a:pt x="7451098" y="1314598"/>
                </a:cubicBezTo>
                <a:cubicBezTo>
                  <a:pt x="7449445" y="1323457"/>
                  <a:pt x="7440574" y="1328994"/>
                  <a:pt x="7430612" y="1327887"/>
                </a:cubicBezTo>
                <a:cubicBezTo>
                  <a:pt x="7420641" y="1326226"/>
                  <a:pt x="7413996" y="1317920"/>
                  <a:pt x="7415094" y="1309062"/>
                </a:cubicBezTo>
                <a:cubicBezTo>
                  <a:pt x="7416760" y="1300203"/>
                  <a:pt x="7425619" y="1294112"/>
                  <a:pt x="7435595" y="1295773"/>
                </a:cubicBezTo>
                <a:close/>
                <a:moveTo>
                  <a:pt x="20264130" y="1295220"/>
                </a:moveTo>
                <a:cubicBezTo>
                  <a:pt x="20273542" y="1296881"/>
                  <a:pt x="20280186" y="1304632"/>
                  <a:pt x="20278526" y="1312937"/>
                </a:cubicBezTo>
                <a:cubicBezTo>
                  <a:pt x="20277418" y="1321243"/>
                  <a:pt x="20268558" y="1326779"/>
                  <a:pt x="20259146" y="1325118"/>
                </a:cubicBezTo>
                <a:cubicBezTo>
                  <a:pt x="20249734" y="1323457"/>
                  <a:pt x="20243090" y="1315706"/>
                  <a:pt x="20244750" y="1307401"/>
                </a:cubicBezTo>
                <a:cubicBezTo>
                  <a:pt x="20246412" y="1299095"/>
                  <a:pt x="20254718" y="1293559"/>
                  <a:pt x="20264130" y="1295220"/>
                </a:cubicBezTo>
                <a:close/>
                <a:moveTo>
                  <a:pt x="19263634" y="1294113"/>
                </a:moveTo>
                <a:cubicBezTo>
                  <a:pt x="19272494" y="1295774"/>
                  <a:pt x="19278584" y="1302971"/>
                  <a:pt x="19277478" y="1311277"/>
                </a:cubicBezTo>
                <a:cubicBezTo>
                  <a:pt x="19276370" y="1319582"/>
                  <a:pt x="19268066" y="1324565"/>
                  <a:pt x="19259206" y="1322904"/>
                </a:cubicBezTo>
                <a:cubicBezTo>
                  <a:pt x="19250348" y="1321243"/>
                  <a:pt x="19244258" y="1314045"/>
                  <a:pt x="19245364" y="1305740"/>
                </a:cubicBezTo>
                <a:cubicBezTo>
                  <a:pt x="19246472" y="1297988"/>
                  <a:pt x="19254778" y="1293005"/>
                  <a:pt x="19263634" y="1294113"/>
                </a:cubicBezTo>
                <a:close/>
                <a:moveTo>
                  <a:pt x="11453474" y="1294113"/>
                </a:moveTo>
                <a:cubicBezTo>
                  <a:pt x="11462332" y="1295774"/>
                  <a:pt x="11468976" y="1302972"/>
                  <a:pt x="11467316" y="1311277"/>
                </a:cubicBezTo>
                <a:cubicBezTo>
                  <a:pt x="11466208" y="1319028"/>
                  <a:pt x="11457903" y="1324565"/>
                  <a:pt x="11448491" y="1322904"/>
                </a:cubicBezTo>
                <a:cubicBezTo>
                  <a:pt x="11439633" y="1321243"/>
                  <a:pt x="11432987" y="1314045"/>
                  <a:pt x="11434649" y="1305740"/>
                </a:cubicBezTo>
                <a:cubicBezTo>
                  <a:pt x="11435756" y="1297988"/>
                  <a:pt x="11444061" y="1292452"/>
                  <a:pt x="11453474" y="1294113"/>
                </a:cubicBezTo>
                <a:close/>
                <a:moveTo>
                  <a:pt x="9756506" y="1294113"/>
                </a:moveTo>
                <a:cubicBezTo>
                  <a:pt x="9765922" y="1295774"/>
                  <a:pt x="9772010" y="1303525"/>
                  <a:pt x="9770904" y="1311830"/>
                </a:cubicBezTo>
                <a:cubicBezTo>
                  <a:pt x="9769797" y="1320135"/>
                  <a:pt x="9760935" y="1325672"/>
                  <a:pt x="9751523" y="1324011"/>
                </a:cubicBezTo>
                <a:cubicBezTo>
                  <a:pt x="9742107" y="1322350"/>
                  <a:pt x="9736018" y="1314599"/>
                  <a:pt x="9737125" y="1306294"/>
                </a:cubicBezTo>
                <a:cubicBezTo>
                  <a:pt x="9738231" y="1297988"/>
                  <a:pt x="9747090" y="1292452"/>
                  <a:pt x="9756506" y="1294113"/>
                </a:cubicBezTo>
                <a:close/>
                <a:moveTo>
                  <a:pt x="6535128" y="1294113"/>
                </a:moveTo>
                <a:cubicBezTo>
                  <a:pt x="6546172" y="1295774"/>
                  <a:pt x="6553367" y="1305186"/>
                  <a:pt x="6551709" y="1314599"/>
                </a:cubicBezTo>
                <a:cubicBezTo>
                  <a:pt x="6550051" y="1324012"/>
                  <a:pt x="6540099" y="1330656"/>
                  <a:pt x="6529045" y="1328995"/>
                </a:cubicBezTo>
                <a:cubicBezTo>
                  <a:pt x="6517974" y="1327334"/>
                  <a:pt x="6510778" y="1317921"/>
                  <a:pt x="6512446" y="1308509"/>
                </a:cubicBezTo>
                <a:cubicBezTo>
                  <a:pt x="6514660" y="1298542"/>
                  <a:pt x="6524599" y="1292452"/>
                  <a:pt x="6535128" y="1294113"/>
                </a:cubicBezTo>
                <a:close/>
                <a:moveTo>
                  <a:pt x="7162030" y="1293559"/>
                </a:moveTo>
                <a:cubicBezTo>
                  <a:pt x="7172002" y="1295220"/>
                  <a:pt x="7179192" y="1303526"/>
                  <a:pt x="7177537" y="1312938"/>
                </a:cubicBezTo>
                <a:cubicBezTo>
                  <a:pt x="7175887" y="1321797"/>
                  <a:pt x="7167000" y="1327887"/>
                  <a:pt x="7156501" y="1326226"/>
                </a:cubicBezTo>
                <a:lnTo>
                  <a:pt x="7149962" y="1322625"/>
                </a:lnTo>
                <a:lnTo>
                  <a:pt x="7143420" y="1332317"/>
                </a:lnTo>
                <a:cubicBezTo>
                  <a:pt x="7139539" y="1334808"/>
                  <a:pt x="7134554" y="1335915"/>
                  <a:pt x="7129300" y="1335085"/>
                </a:cubicBezTo>
                <a:cubicBezTo>
                  <a:pt x="7118769" y="1333424"/>
                  <a:pt x="7111569" y="1324565"/>
                  <a:pt x="7113231" y="1315153"/>
                </a:cubicBezTo>
                <a:cubicBezTo>
                  <a:pt x="7114888" y="1305740"/>
                  <a:pt x="7124302" y="1299650"/>
                  <a:pt x="7134834" y="1301311"/>
                </a:cubicBezTo>
                <a:lnTo>
                  <a:pt x="7142039" y="1305350"/>
                </a:lnTo>
                <a:lnTo>
                  <a:pt x="7148399" y="1296258"/>
                </a:lnTo>
                <a:cubicBezTo>
                  <a:pt x="7152201" y="1293836"/>
                  <a:pt x="7157049" y="1292729"/>
                  <a:pt x="7162030" y="1293559"/>
                </a:cubicBezTo>
                <a:close/>
                <a:moveTo>
                  <a:pt x="19975664" y="1293006"/>
                </a:moveTo>
                <a:cubicBezTo>
                  <a:pt x="19985078" y="1294667"/>
                  <a:pt x="19991168" y="1302418"/>
                  <a:pt x="19990058" y="1310723"/>
                </a:cubicBezTo>
                <a:cubicBezTo>
                  <a:pt x="19988952" y="1319028"/>
                  <a:pt x="19980094" y="1324565"/>
                  <a:pt x="19971234" y="1322904"/>
                </a:cubicBezTo>
                <a:cubicBezTo>
                  <a:pt x="19961822" y="1321243"/>
                  <a:pt x="19955730" y="1313492"/>
                  <a:pt x="19956838" y="1305187"/>
                </a:cubicBezTo>
                <a:cubicBezTo>
                  <a:pt x="19957946" y="1296881"/>
                  <a:pt x="19966252" y="1291345"/>
                  <a:pt x="19975664" y="1293006"/>
                </a:cubicBezTo>
                <a:close/>
                <a:moveTo>
                  <a:pt x="13355354" y="1293005"/>
                </a:moveTo>
                <a:cubicBezTo>
                  <a:pt x="13363659" y="1294113"/>
                  <a:pt x="13369749" y="1301864"/>
                  <a:pt x="13368641" y="1309062"/>
                </a:cubicBezTo>
                <a:cubicBezTo>
                  <a:pt x="13367534" y="1316814"/>
                  <a:pt x="13359782" y="1321797"/>
                  <a:pt x="13350924" y="1320136"/>
                </a:cubicBezTo>
                <a:cubicBezTo>
                  <a:pt x="13342619" y="1319028"/>
                  <a:pt x="13336528" y="1311277"/>
                  <a:pt x="13337635" y="1304079"/>
                </a:cubicBezTo>
                <a:cubicBezTo>
                  <a:pt x="13339296" y="1296328"/>
                  <a:pt x="13347049" y="1291344"/>
                  <a:pt x="13355354" y="1293005"/>
                </a:cubicBezTo>
                <a:close/>
                <a:moveTo>
                  <a:pt x="15645359" y="1291345"/>
                </a:moveTo>
                <a:cubicBezTo>
                  <a:pt x="15654772" y="1293006"/>
                  <a:pt x="15661417" y="1300757"/>
                  <a:pt x="15660308" y="1309616"/>
                </a:cubicBezTo>
                <a:cubicBezTo>
                  <a:pt x="15659201" y="1317921"/>
                  <a:pt x="15650343" y="1324012"/>
                  <a:pt x="15640377" y="1322351"/>
                </a:cubicBezTo>
                <a:cubicBezTo>
                  <a:pt x="15630964" y="1320690"/>
                  <a:pt x="15624319" y="1312938"/>
                  <a:pt x="15625428" y="1304079"/>
                </a:cubicBezTo>
                <a:cubicBezTo>
                  <a:pt x="15626535" y="1295774"/>
                  <a:pt x="15635393" y="1290237"/>
                  <a:pt x="15645359" y="1291345"/>
                </a:cubicBezTo>
                <a:close/>
                <a:moveTo>
                  <a:pt x="6275155" y="1291345"/>
                </a:moveTo>
                <a:cubicBezTo>
                  <a:pt x="6284566" y="1293006"/>
                  <a:pt x="6291207" y="1300757"/>
                  <a:pt x="6290103" y="1309616"/>
                </a:cubicBezTo>
                <a:cubicBezTo>
                  <a:pt x="6288996" y="1317921"/>
                  <a:pt x="6280137" y="1323458"/>
                  <a:pt x="6270167" y="1322351"/>
                </a:cubicBezTo>
                <a:cubicBezTo>
                  <a:pt x="6260761" y="1320690"/>
                  <a:pt x="6254119" y="1312938"/>
                  <a:pt x="6255224" y="1304079"/>
                </a:cubicBezTo>
                <a:cubicBezTo>
                  <a:pt x="6256883" y="1295774"/>
                  <a:pt x="6265742" y="1290237"/>
                  <a:pt x="6275155" y="1291345"/>
                </a:cubicBezTo>
                <a:close/>
                <a:moveTo>
                  <a:pt x="13687005" y="1291344"/>
                </a:moveTo>
                <a:cubicBezTo>
                  <a:pt x="13695865" y="1293005"/>
                  <a:pt x="13701954" y="1300203"/>
                  <a:pt x="13700847" y="1307955"/>
                </a:cubicBezTo>
                <a:cubicBezTo>
                  <a:pt x="13699740" y="1315706"/>
                  <a:pt x="13691435" y="1320689"/>
                  <a:pt x="13682576" y="1319582"/>
                </a:cubicBezTo>
                <a:cubicBezTo>
                  <a:pt x="13673718" y="1317921"/>
                  <a:pt x="13667627" y="1310723"/>
                  <a:pt x="13668734" y="1302972"/>
                </a:cubicBezTo>
                <a:cubicBezTo>
                  <a:pt x="13669841" y="1294666"/>
                  <a:pt x="13678146" y="1289683"/>
                  <a:pt x="13687005" y="1291344"/>
                </a:cubicBezTo>
                <a:close/>
                <a:moveTo>
                  <a:pt x="3480676" y="1291344"/>
                </a:moveTo>
                <a:cubicBezTo>
                  <a:pt x="3490641" y="1293005"/>
                  <a:pt x="3497839" y="1301864"/>
                  <a:pt x="3496732" y="1310722"/>
                </a:cubicBezTo>
                <a:cubicBezTo>
                  <a:pt x="3495071" y="1319581"/>
                  <a:pt x="3485658" y="1325672"/>
                  <a:pt x="3475692" y="1324011"/>
                </a:cubicBezTo>
                <a:cubicBezTo>
                  <a:pt x="3465727" y="1322350"/>
                  <a:pt x="3458529" y="1313491"/>
                  <a:pt x="3459636" y="1304632"/>
                </a:cubicBezTo>
                <a:cubicBezTo>
                  <a:pt x="3460744" y="1295220"/>
                  <a:pt x="3470156" y="1289683"/>
                  <a:pt x="3480676" y="1291344"/>
                </a:cubicBezTo>
                <a:close/>
                <a:moveTo>
                  <a:pt x="11047629" y="1290237"/>
                </a:moveTo>
                <a:cubicBezTo>
                  <a:pt x="11057042" y="1291898"/>
                  <a:pt x="11063685" y="1299649"/>
                  <a:pt x="11062578" y="1307954"/>
                </a:cubicBezTo>
                <a:cubicBezTo>
                  <a:pt x="11061471" y="1316260"/>
                  <a:pt x="11052612" y="1321796"/>
                  <a:pt x="11043200" y="1320689"/>
                </a:cubicBezTo>
                <a:cubicBezTo>
                  <a:pt x="11033787" y="1319028"/>
                  <a:pt x="11027143" y="1311276"/>
                  <a:pt x="11028251" y="1302971"/>
                </a:cubicBezTo>
                <a:cubicBezTo>
                  <a:pt x="11029358" y="1294112"/>
                  <a:pt x="11038216" y="1288576"/>
                  <a:pt x="11047629" y="1290237"/>
                </a:cubicBezTo>
                <a:close/>
                <a:moveTo>
                  <a:pt x="12747969" y="1289683"/>
                </a:moveTo>
                <a:cubicBezTo>
                  <a:pt x="12756275" y="1290791"/>
                  <a:pt x="12762366" y="1298542"/>
                  <a:pt x="12761258" y="1305740"/>
                </a:cubicBezTo>
                <a:cubicBezTo>
                  <a:pt x="12760151" y="1313492"/>
                  <a:pt x="12752399" y="1318475"/>
                  <a:pt x="12743541" y="1316814"/>
                </a:cubicBezTo>
                <a:cubicBezTo>
                  <a:pt x="12735236" y="1315706"/>
                  <a:pt x="12729145" y="1307955"/>
                  <a:pt x="12730252" y="1300757"/>
                </a:cubicBezTo>
                <a:cubicBezTo>
                  <a:pt x="12731359" y="1293006"/>
                  <a:pt x="12739111" y="1288022"/>
                  <a:pt x="12747969" y="1289683"/>
                </a:cubicBezTo>
                <a:close/>
                <a:moveTo>
                  <a:pt x="10163406" y="1289683"/>
                </a:moveTo>
                <a:cubicBezTo>
                  <a:pt x="10172820" y="1291344"/>
                  <a:pt x="10179466" y="1299649"/>
                  <a:pt x="10178357" y="1307954"/>
                </a:cubicBezTo>
                <a:cubicBezTo>
                  <a:pt x="10177250" y="1316259"/>
                  <a:pt x="10167838" y="1322350"/>
                  <a:pt x="10158423" y="1320689"/>
                </a:cubicBezTo>
                <a:cubicBezTo>
                  <a:pt x="10149008" y="1319028"/>
                  <a:pt x="10142363" y="1310722"/>
                  <a:pt x="10143472" y="1302417"/>
                </a:cubicBezTo>
                <a:cubicBezTo>
                  <a:pt x="10145134" y="1294112"/>
                  <a:pt x="10153994" y="1288575"/>
                  <a:pt x="10163406" y="1289683"/>
                </a:cubicBezTo>
                <a:close/>
                <a:moveTo>
                  <a:pt x="12276237" y="1288576"/>
                </a:moveTo>
                <a:cubicBezTo>
                  <a:pt x="12285097" y="1290237"/>
                  <a:pt x="12291186" y="1297434"/>
                  <a:pt x="12290079" y="1305186"/>
                </a:cubicBezTo>
                <a:cubicBezTo>
                  <a:pt x="12288972" y="1312937"/>
                  <a:pt x="12280667" y="1317920"/>
                  <a:pt x="12271808" y="1316813"/>
                </a:cubicBezTo>
                <a:cubicBezTo>
                  <a:pt x="12262950" y="1315152"/>
                  <a:pt x="12256859" y="1307954"/>
                  <a:pt x="12257966" y="1300203"/>
                </a:cubicBezTo>
                <a:cubicBezTo>
                  <a:pt x="12259074" y="1292451"/>
                  <a:pt x="12267379" y="1287468"/>
                  <a:pt x="12276237" y="1288576"/>
                </a:cubicBezTo>
                <a:close/>
                <a:moveTo>
                  <a:pt x="9218361" y="1288576"/>
                </a:moveTo>
                <a:cubicBezTo>
                  <a:pt x="9227224" y="1290237"/>
                  <a:pt x="9233868" y="1297435"/>
                  <a:pt x="9232208" y="1305740"/>
                </a:cubicBezTo>
                <a:cubicBezTo>
                  <a:pt x="9231102" y="1313491"/>
                  <a:pt x="9222794" y="1319028"/>
                  <a:pt x="9213382" y="1317367"/>
                </a:cubicBezTo>
                <a:cubicBezTo>
                  <a:pt x="9204519" y="1315706"/>
                  <a:pt x="9197873" y="1308508"/>
                  <a:pt x="9199534" y="1300203"/>
                </a:cubicBezTo>
                <a:cubicBezTo>
                  <a:pt x="9201196" y="1292451"/>
                  <a:pt x="9209503" y="1286915"/>
                  <a:pt x="9218361" y="1288576"/>
                </a:cubicBezTo>
                <a:close/>
                <a:moveTo>
                  <a:pt x="6841860" y="1288576"/>
                </a:moveTo>
                <a:cubicBezTo>
                  <a:pt x="6847120" y="1289406"/>
                  <a:pt x="6851691" y="1292036"/>
                  <a:pt x="6854730" y="1295635"/>
                </a:cubicBezTo>
                <a:lnTo>
                  <a:pt x="6855183" y="1297177"/>
                </a:lnTo>
                <a:lnTo>
                  <a:pt x="6856621" y="1297989"/>
                </a:lnTo>
                <a:lnTo>
                  <a:pt x="6858276" y="1304174"/>
                </a:lnTo>
                <a:lnTo>
                  <a:pt x="6864974" y="1294043"/>
                </a:lnTo>
                <a:cubicBezTo>
                  <a:pt x="6868777" y="1291621"/>
                  <a:pt x="6873760" y="1290514"/>
                  <a:pt x="6879020" y="1291344"/>
                </a:cubicBezTo>
                <a:cubicBezTo>
                  <a:pt x="6884284" y="1292174"/>
                  <a:pt x="6888590" y="1294804"/>
                  <a:pt x="6891426" y="1298334"/>
                </a:cubicBezTo>
                <a:lnTo>
                  <a:pt x="6893199" y="1304290"/>
                </a:lnTo>
                <a:lnTo>
                  <a:pt x="6900278" y="1294251"/>
                </a:lnTo>
                <a:cubicBezTo>
                  <a:pt x="6904021" y="1291898"/>
                  <a:pt x="6908772" y="1290791"/>
                  <a:pt x="6913440" y="1291344"/>
                </a:cubicBezTo>
                <a:cubicBezTo>
                  <a:pt x="6923424" y="1293005"/>
                  <a:pt x="6930087" y="1301311"/>
                  <a:pt x="6928976" y="1310169"/>
                </a:cubicBezTo>
                <a:lnTo>
                  <a:pt x="6926712" y="1313445"/>
                </a:lnTo>
                <a:lnTo>
                  <a:pt x="6928027" y="1314183"/>
                </a:lnTo>
                <a:cubicBezTo>
                  <a:pt x="6931011" y="1317920"/>
                  <a:pt x="6932400" y="1322627"/>
                  <a:pt x="6931571" y="1327333"/>
                </a:cubicBezTo>
                <a:cubicBezTo>
                  <a:pt x="6929917" y="1336745"/>
                  <a:pt x="6919920" y="1343389"/>
                  <a:pt x="6908843" y="1341728"/>
                </a:cubicBezTo>
                <a:cubicBezTo>
                  <a:pt x="6897758" y="1340067"/>
                  <a:pt x="6890580" y="1330655"/>
                  <a:pt x="6892228" y="1321242"/>
                </a:cubicBezTo>
                <a:lnTo>
                  <a:pt x="6896150" y="1315362"/>
                </a:lnTo>
                <a:lnTo>
                  <a:pt x="6894867" y="1311061"/>
                </a:lnTo>
                <a:lnTo>
                  <a:pt x="6887693" y="1321312"/>
                </a:lnTo>
                <a:cubicBezTo>
                  <a:pt x="6883869" y="1323734"/>
                  <a:pt x="6879020" y="1324841"/>
                  <a:pt x="6874040" y="1324011"/>
                </a:cubicBezTo>
                <a:cubicBezTo>
                  <a:pt x="6869057" y="1323181"/>
                  <a:pt x="6864758" y="1320551"/>
                  <a:pt x="6861859" y="1317021"/>
                </a:cubicBezTo>
                <a:lnTo>
                  <a:pt x="6859598" y="1309821"/>
                </a:lnTo>
                <a:lnTo>
                  <a:pt x="6852888" y="1319929"/>
                </a:lnTo>
                <a:cubicBezTo>
                  <a:pt x="6849220" y="1322213"/>
                  <a:pt x="6844529" y="1323182"/>
                  <a:pt x="6839805" y="1322351"/>
                </a:cubicBezTo>
                <a:lnTo>
                  <a:pt x="6838915" y="1321852"/>
                </a:lnTo>
                <a:lnTo>
                  <a:pt x="6836328" y="1322350"/>
                </a:lnTo>
                <a:cubicBezTo>
                  <a:pt x="6825814" y="1320689"/>
                  <a:pt x="6818067" y="1311830"/>
                  <a:pt x="6819730" y="1302418"/>
                </a:cubicBezTo>
                <a:cubicBezTo>
                  <a:pt x="6821388" y="1293005"/>
                  <a:pt x="6831351" y="1286915"/>
                  <a:pt x="6841860" y="1288576"/>
                </a:cubicBezTo>
                <a:close/>
                <a:moveTo>
                  <a:pt x="14417304" y="1287469"/>
                </a:moveTo>
                <a:cubicBezTo>
                  <a:pt x="14426718" y="1289130"/>
                  <a:pt x="14433362" y="1296881"/>
                  <a:pt x="14431701" y="1305186"/>
                </a:cubicBezTo>
                <a:cubicBezTo>
                  <a:pt x="14430593" y="1313491"/>
                  <a:pt x="14421734" y="1319028"/>
                  <a:pt x="14412322" y="1317367"/>
                </a:cubicBezTo>
                <a:cubicBezTo>
                  <a:pt x="14402910" y="1315706"/>
                  <a:pt x="14396266" y="1307955"/>
                  <a:pt x="14397926" y="1299650"/>
                </a:cubicBezTo>
                <a:cubicBezTo>
                  <a:pt x="14399034" y="1291344"/>
                  <a:pt x="14407892" y="1285808"/>
                  <a:pt x="14417304" y="1287469"/>
                </a:cubicBezTo>
                <a:close/>
                <a:moveTo>
                  <a:pt x="11950675" y="1287469"/>
                </a:moveTo>
                <a:cubicBezTo>
                  <a:pt x="11959535" y="1289130"/>
                  <a:pt x="11965626" y="1296327"/>
                  <a:pt x="11964517" y="1304079"/>
                </a:cubicBezTo>
                <a:cubicBezTo>
                  <a:pt x="11963410" y="1311830"/>
                  <a:pt x="11955105" y="1317367"/>
                  <a:pt x="11946247" y="1315706"/>
                </a:cubicBezTo>
                <a:cubicBezTo>
                  <a:pt x="11937388" y="1314045"/>
                  <a:pt x="11931297" y="1306847"/>
                  <a:pt x="11932405" y="1299096"/>
                </a:cubicBezTo>
                <a:cubicBezTo>
                  <a:pt x="11933512" y="1291344"/>
                  <a:pt x="11941817" y="1286361"/>
                  <a:pt x="11950675" y="1287469"/>
                </a:cubicBezTo>
                <a:close/>
                <a:moveTo>
                  <a:pt x="6654924" y="1287024"/>
                </a:moveTo>
                <a:cubicBezTo>
                  <a:pt x="6665493" y="1288715"/>
                  <a:pt x="6672850" y="1297674"/>
                  <a:pt x="6671359" y="1307034"/>
                </a:cubicBezTo>
                <a:cubicBezTo>
                  <a:pt x="6669851" y="1316393"/>
                  <a:pt x="6660068" y="1322611"/>
                  <a:pt x="6649494" y="1320920"/>
                </a:cubicBezTo>
                <a:cubicBezTo>
                  <a:pt x="6638929" y="1319229"/>
                  <a:pt x="6631572" y="1310270"/>
                  <a:pt x="6633068" y="1300911"/>
                </a:cubicBezTo>
                <a:cubicBezTo>
                  <a:pt x="6634564" y="1291551"/>
                  <a:pt x="6644354" y="1285333"/>
                  <a:pt x="6654924" y="1287024"/>
                </a:cubicBezTo>
                <a:close/>
                <a:moveTo>
                  <a:pt x="21344354" y="1286914"/>
                </a:moveTo>
                <a:cubicBezTo>
                  <a:pt x="21354318" y="1288575"/>
                  <a:pt x="21361518" y="1296881"/>
                  <a:pt x="21359856" y="1305739"/>
                </a:cubicBezTo>
                <a:cubicBezTo>
                  <a:pt x="21359024" y="1310168"/>
                  <a:pt x="21356394" y="1313906"/>
                  <a:pt x="21352658" y="1316329"/>
                </a:cubicBezTo>
                <a:lnTo>
                  <a:pt x="21344170" y="1317984"/>
                </a:lnTo>
                <a:lnTo>
                  <a:pt x="21353074" y="1323112"/>
                </a:lnTo>
                <a:cubicBezTo>
                  <a:pt x="21355704" y="1326226"/>
                  <a:pt x="21357088" y="1330102"/>
                  <a:pt x="21356534" y="1333978"/>
                </a:cubicBezTo>
                <a:cubicBezTo>
                  <a:pt x="21355426" y="1342283"/>
                  <a:pt x="21346566" y="1347266"/>
                  <a:pt x="21337710" y="1346159"/>
                </a:cubicBezTo>
                <a:cubicBezTo>
                  <a:pt x="21328850" y="1345051"/>
                  <a:pt x="21322206" y="1336746"/>
                  <a:pt x="21323314" y="1328995"/>
                </a:cubicBezTo>
                <a:cubicBezTo>
                  <a:pt x="21323868" y="1324842"/>
                  <a:pt x="21326220" y="1321381"/>
                  <a:pt x="21329612" y="1319167"/>
                </a:cubicBezTo>
                <a:lnTo>
                  <a:pt x="21336674" y="1317840"/>
                </a:lnTo>
                <a:lnTo>
                  <a:pt x="21326704" y="1312314"/>
                </a:lnTo>
                <a:cubicBezTo>
                  <a:pt x="21323866" y="1308923"/>
                  <a:pt x="21322482" y="1304632"/>
                  <a:pt x="21323314" y="1300203"/>
                </a:cubicBezTo>
                <a:cubicBezTo>
                  <a:pt x="21324974" y="1291344"/>
                  <a:pt x="21334386" y="1285253"/>
                  <a:pt x="21344354" y="1286914"/>
                </a:cubicBezTo>
                <a:close/>
                <a:moveTo>
                  <a:pt x="11269100" y="1286362"/>
                </a:moveTo>
                <a:cubicBezTo>
                  <a:pt x="11278512" y="1288023"/>
                  <a:pt x="11284602" y="1295774"/>
                  <a:pt x="11283495" y="1303526"/>
                </a:cubicBezTo>
                <a:cubicBezTo>
                  <a:pt x="11282388" y="1311831"/>
                  <a:pt x="11273529" y="1316814"/>
                  <a:pt x="11264670" y="1315707"/>
                </a:cubicBezTo>
                <a:cubicBezTo>
                  <a:pt x="11255258" y="1314046"/>
                  <a:pt x="11249167" y="1306294"/>
                  <a:pt x="11250275" y="1298543"/>
                </a:cubicBezTo>
                <a:cubicBezTo>
                  <a:pt x="11251382" y="1290237"/>
                  <a:pt x="11259687" y="1284701"/>
                  <a:pt x="11269100" y="1286362"/>
                </a:cubicBezTo>
                <a:close/>
                <a:moveTo>
                  <a:pt x="16459818" y="1286361"/>
                </a:moveTo>
                <a:cubicBezTo>
                  <a:pt x="16469785" y="1288022"/>
                  <a:pt x="16476429" y="1296328"/>
                  <a:pt x="16475321" y="1305186"/>
                </a:cubicBezTo>
                <a:cubicBezTo>
                  <a:pt x="16473660" y="1314045"/>
                  <a:pt x="16464801" y="1319582"/>
                  <a:pt x="16454834" y="1318475"/>
                </a:cubicBezTo>
                <a:cubicBezTo>
                  <a:pt x="16444869" y="1316814"/>
                  <a:pt x="16438224" y="1308508"/>
                  <a:pt x="16439333" y="1299650"/>
                </a:cubicBezTo>
                <a:cubicBezTo>
                  <a:pt x="16440440" y="1290791"/>
                  <a:pt x="16449852" y="1284700"/>
                  <a:pt x="16459818" y="1286361"/>
                </a:cubicBezTo>
                <a:close/>
                <a:moveTo>
                  <a:pt x="10846645" y="1286361"/>
                </a:moveTo>
                <a:cubicBezTo>
                  <a:pt x="10856057" y="1288022"/>
                  <a:pt x="10863255" y="1296327"/>
                  <a:pt x="10861594" y="1304633"/>
                </a:cubicBezTo>
                <a:cubicBezTo>
                  <a:pt x="10860487" y="1312938"/>
                  <a:pt x="10851074" y="1319028"/>
                  <a:pt x="10841661" y="1317367"/>
                </a:cubicBezTo>
                <a:cubicBezTo>
                  <a:pt x="10832249" y="1315706"/>
                  <a:pt x="10825051" y="1307401"/>
                  <a:pt x="10826712" y="1299096"/>
                </a:cubicBezTo>
                <a:cubicBezTo>
                  <a:pt x="10827820" y="1290791"/>
                  <a:pt x="10836678" y="1284700"/>
                  <a:pt x="10846645" y="1286361"/>
                </a:cubicBezTo>
                <a:close/>
                <a:moveTo>
                  <a:pt x="7262861" y="1285807"/>
                </a:moveTo>
                <a:cubicBezTo>
                  <a:pt x="7272840" y="1287468"/>
                  <a:pt x="7279472" y="1295774"/>
                  <a:pt x="7278345" y="1304632"/>
                </a:cubicBezTo>
                <a:cubicBezTo>
                  <a:pt x="7276704" y="1313491"/>
                  <a:pt x="7267842" y="1319028"/>
                  <a:pt x="7257865" y="1317921"/>
                </a:cubicBezTo>
                <a:lnTo>
                  <a:pt x="7250961" y="1314027"/>
                </a:lnTo>
                <a:lnTo>
                  <a:pt x="7253916" y="1324011"/>
                </a:lnTo>
                <a:cubicBezTo>
                  <a:pt x="7252805" y="1332870"/>
                  <a:pt x="7242858" y="1338960"/>
                  <a:pt x="7232877" y="1337299"/>
                </a:cubicBezTo>
                <a:cubicBezTo>
                  <a:pt x="7222361" y="1335638"/>
                  <a:pt x="7215705" y="1326779"/>
                  <a:pt x="7216827" y="1317921"/>
                </a:cubicBezTo>
                <a:cubicBezTo>
                  <a:pt x="7217918" y="1309062"/>
                  <a:pt x="7227889" y="1302971"/>
                  <a:pt x="7237857" y="1304632"/>
                </a:cubicBezTo>
                <a:lnTo>
                  <a:pt x="7245254" y="1308800"/>
                </a:lnTo>
                <a:lnTo>
                  <a:pt x="7242362" y="1299096"/>
                </a:lnTo>
                <a:cubicBezTo>
                  <a:pt x="7244032" y="1290237"/>
                  <a:pt x="7252878" y="1284146"/>
                  <a:pt x="7262861" y="1285807"/>
                </a:cubicBezTo>
                <a:close/>
                <a:moveTo>
                  <a:pt x="1082895" y="1285254"/>
                </a:moveTo>
                <a:cubicBezTo>
                  <a:pt x="1092861" y="1286915"/>
                  <a:pt x="1099505" y="1295220"/>
                  <a:pt x="1097844" y="1303525"/>
                </a:cubicBezTo>
                <a:cubicBezTo>
                  <a:pt x="1096183" y="1312384"/>
                  <a:pt x="1087324" y="1317921"/>
                  <a:pt x="1077912" y="1316260"/>
                </a:cubicBezTo>
                <a:cubicBezTo>
                  <a:pt x="1067946" y="1314599"/>
                  <a:pt x="1061302" y="1306294"/>
                  <a:pt x="1062963" y="1297989"/>
                </a:cubicBezTo>
                <a:cubicBezTo>
                  <a:pt x="1064624" y="1289684"/>
                  <a:pt x="1073483" y="1283593"/>
                  <a:pt x="1082895" y="1285254"/>
                </a:cubicBezTo>
                <a:close/>
                <a:moveTo>
                  <a:pt x="20985570" y="1284700"/>
                </a:moveTo>
                <a:cubicBezTo>
                  <a:pt x="20989722" y="1285254"/>
                  <a:pt x="20993320" y="1287469"/>
                  <a:pt x="20995744" y="1290445"/>
                </a:cubicBezTo>
                <a:lnTo>
                  <a:pt x="20998390" y="1299209"/>
                </a:lnTo>
                <a:lnTo>
                  <a:pt x="21001004" y="1295428"/>
                </a:lnTo>
                <a:cubicBezTo>
                  <a:pt x="21004674" y="1293144"/>
                  <a:pt x="21009380" y="1292176"/>
                  <a:pt x="21014362" y="1293006"/>
                </a:cubicBezTo>
                <a:cubicBezTo>
                  <a:pt x="21024326" y="1294667"/>
                  <a:pt x="21030970" y="1302972"/>
                  <a:pt x="21029864" y="1311831"/>
                </a:cubicBezTo>
                <a:cubicBezTo>
                  <a:pt x="21028202" y="1320690"/>
                  <a:pt x="21019346" y="1326226"/>
                  <a:pt x="21009378" y="1324565"/>
                </a:cubicBezTo>
                <a:cubicBezTo>
                  <a:pt x="21004394" y="1323735"/>
                  <a:pt x="21000242" y="1321243"/>
                  <a:pt x="20997474" y="1317852"/>
                </a:cubicBezTo>
                <a:lnTo>
                  <a:pt x="20994376" y="1307428"/>
                </a:lnTo>
                <a:lnTo>
                  <a:pt x="20992906" y="1309616"/>
                </a:lnTo>
                <a:cubicBezTo>
                  <a:pt x="20989722" y="1311692"/>
                  <a:pt x="20985568" y="1312661"/>
                  <a:pt x="20981140" y="1311831"/>
                </a:cubicBezTo>
                <a:cubicBezTo>
                  <a:pt x="20972834" y="1310723"/>
                  <a:pt x="20966746" y="1302972"/>
                  <a:pt x="20967852" y="1295774"/>
                </a:cubicBezTo>
                <a:cubicBezTo>
                  <a:pt x="20968958" y="1288023"/>
                  <a:pt x="20977264" y="1283039"/>
                  <a:pt x="20985570" y="1284700"/>
                </a:cubicBezTo>
                <a:close/>
                <a:moveTo>
                  <a:pt x="20565330" y="1284147"/>
                </a:moveTo>
                <a:cubicBezTo>
                  <a:pt x="20574742" y="1285808"/>
                  <a:pt x="20581386" y="1293559"/>
                  <a:pt x="20580278" y="1302418"/>
                </a:cubicBezTo>
                <a:cubicBezTo>
                  <a:pt x="20579170" y="1310723"/>
                  <a:pt x="20570312" y="1316260"/>
                  <a:pt x="20560346" y="1315153"/>
                </a:cubicBezTo>
                <a:cubicBezTo>
                  <a:pt x="20550934" y="1313492"/>
                  <a:pt x="20544290" y="1305740"/>
                  <a:pt x="20545396" y="1296881"/>
                </a:cubicBezTo>
                <a:cubicBezTo>
                  <a:pt x="20546504" y="1288023"/>
                  <a:pt x="20555362" y="1282486"/>
                  <a:pt x="20565330" y="1284147"/>
                </a:cubicBezTo>
                <a:close/>
                <a:moveTo>
                  <a:pt x="7788950" y="1284147"/>
                </a:moveTo>
                <a:cubicBezTo>
                  <a:pt x="7798366" y="1285808"/>
                  <a:pt x="7805020" y="1293559"/>
                  <a:pt x="7803910" y="1302418"/>
                </a:cubicBezTo>
                <a:cubicBezTo>
                  <a:pt x="7802803" y="1311277"/>
                  <a:pt x="7793926" y="1316814"/>
                  <a:pt x="7783961" y="1315153"/>
                </a:cubicBezTo>
                <a:cubicBezTo>
                  <a:pt x="7774561" y="1313492"/>
                  <a:pt x="7767910" y="1305740"/>
                  <a:pt x="7769019" y="1296881"/>
                </a:cubicBezTo>
                <a:cubicBezTo>
                  <a:pt x="7770684" y="1288023"/>
                  <a:pt x="7779545" y="1282486"/>
                  <a:pt x="7788950" y="1284147"/>
                </a:cubicBezTo>
                <a:close/>
                <a:moveTo>
                  <a:pt x="171685" y="1283593"/>
                </a:moveTo>
                <a:cubicBezTo>
                  <a:pt x="181097" y="1285254"/>
                  <a:pt x="187741" y="1293006"/>
                  <a:pt x="186080" y="1301311"/>
                </a:cubicBezTo>
                <a:cubicBezTo>
                  <a:pt x="184973" y="1309616"/>
                  <a:pt x="176114" y="1315153"/>
                  <a:pt x="166703" y="1313492"/>
                </a:cubicBezTo>
                <a:cubicBezTo>
                  <a:pt x="157290" y="1311831"/>
                  <a:pt x="150646" y="1304079"/>
                  <a:pt x="152308" y="1295774"/>
                </a:cubicBezTo>
                <a:cubicBezTo>
                  <a:pt x="153415" y="1288023"/>
                  <a:pt x="162273" y="1282486"/>
                  <a:pt x="171685" y="1283593"/>
                </a:cubicBezTo>
                <a:close/>
                <a:moveTo>
                  <a:pt x="21080802" y="1283039"/>
                </a:moveTo>
                <a:cubicBezTo>
                  <a:pt x="21089662" y="1284700"/>
                  <a:pt x="21095754" y="1291898"/>
                  <a:pt x="21094644" y="1299649"/>
                </a:cubicBezTo>
                <a:cubicBezTo>
                  <a:pt x="21093538" y="1307400"/>
                  <a:pt x="21085232" y="1312937"/>
                  <a:pt x="21076374" y="1311276"/>
                </a:cubicBezTo>
                <a:cubicBezTo>
                  <a:pt x="21067514" y="1309615"/>
                  <a:pt x="21061424" y="1302417"/>
                  <a:pt x="21062532" y="1294666"/>
                </a:cubicBezTo>
                <a:cubicBezTo>
                  <a:pt x="21063638" y="1286914"/>
                  <a:pt x="21071944" y="1281378"/>
                  <a:pt x="21080802" y="1283039"/>
                </a:cubicBezTo>
                <a:close/>
                <a:moveTo>
                  <a:pt x="11792877" y="1283039"/>
                </a:moveTo>
                <a:cubicBezTo>
                  <a:pt x="11801737" y="1284700"/>
                  <a:pt x="11807828" y="1291898"/>
                  <a:pt x="11806719" y="1299649"/>
                </a:cubicBezTo>
                <a:cubicBezTo>
                  <a:pt x="11805612" y="1307400"/>
                  <a:pt x="11797307" y="1312937"/>
                  <a:pt x="11788449" y="1311276"/>
                </a:cubicBezTo>
                <a:cubicBezTo>
                  <a:pt x="11779590" y="1309615"/>
                  <a:pt x="11773499" y="1302417"/>
                  <a:pt x="11774607" y="1294666"/>
                </a:cubicBezTo>
                <a:cubicBezTo>
                  <a:pt x="11775714" y="1286914"/>
                  <a:pt x="11784019" y="1281378"/>
                  <a:pt x="11792877" y="1283039"/>
                </a:cubicBezTo>
                <a:close/>
                <a:moveTo>
                  <a:pt x="19697718" y="1281932"/>
                </a:moveTo>
                <a:cubicBezTo>
                  <a:pt x="19706576" y="1283593"/>
                  <a:pt x="19713220" y="1291345"/>
                  <a:pt x="19711560" y="1299096"/>
                </a:cubicBezTo>
                <a:cubicBezTo>
                  <a:pt x="19709898" y="1306848"/>
                  <a:pt x="19702146" y="1312384"/>
                  <a:pt x="19692734" y="1311277"/>
                </a:cubicBezTo>
                <a:cubicBezTo>
                  <a:pt x="19683878" y="1309616"/>
                  <a:pt x="19677230" y="1301864"/>
                  <a:pt x="19678894" y="1294113"/>
                </a:cubicBezTo>
                <a:cubicBezTo>
                  <a:pt x="19680554" y="1286362"/>
                  <a:pt x="19688858" y="1280825"/>
                  <a:pt x="19697718" y="1281932"/>
                </a:cubicBezTo>
                <a:close/>
                <a:moveTo>
                  <a:pt x="6779557" y="1281378"/>
                </a:moveTo>
                <a:cubicBezTo>
                  <a:pt x="6788956" y="1283039"/>
                  <a:pt x="6795587" y="1290790"/>
                  <a:pt x="6794485" y="1299649"/>
                </a:cubicBezTo>
                <a:cubicBezTo>
                  <a:pt x="6793937" y="1304079"/>
                  <a:pt x="6791443" y="1307539"/>
                  <a:pt x="6787865" y="1309754"/>
                </a:cubicBezTo>
                <a:lnTo>
                  <a:pt x="6783694" y="1310577"/>
                </a:lnTo>
                <a:lnTo>
                  <a:pt x="6777987" y="1319028"/>
                </a:lnTo>
                <a:cubicBezTo>
                  <a:pt x="6774107" y="1321520"/>
                  <a:pt x="6769126" y="1322627"/>
                  <a:pt x="6763855" y="1321797"/>
                </a:cubicBezTo>
                <a:cubicBezTo>
                  <a:pt x="6753332" y="1320136"/>
                  <a:pt x="6746144" y="1311277"/>
                  <a:pt x="6747818" y="1301865"/>
                </a:cubicBezTo>
                <a:cubicBezTo>
                  <a:pt x="6748621" y="1297158"/>
                  <a:pt x="6751409" y="1293283"/>
                  <a:pt x="6755288" y="1290791"/>
                </a:cubicBezTo>
                <a:lnTo>
                  <a:pt x="6762906" y="1289296"/>
                </a:lnTo>
                <a:lnTo>
                  <a:pt x="6766660" y="1283800"/>
                </a:lnTo>
                <a:cubicBezTo>
                  <a:pt x="6770270" y="1281516"/>
                  <a:pt x="6774845" y="1280547"/>
                  <a:pt x="6779557" y="1281378"/>
                </a:cubicBezTo>
                <a:close/>
                <a:moveTo>
                  <a:pt x="8743233" y="1280271"/>
                </a:moveTo>
                <a:cubicBezTo>
                  <a:pt x="8752093" y="1281932"/>
                  <a:pt x="8758737" y="1289130"/>
                  <a:pt x="8757076" y="1297435"/>
                </a:cubicBezTo>
                <a:cubicBezTo>
                  <a:pt x="8755967" y="1305186"/>
                  <a:pt x="8747663" y="1310723"/>
                  <a:pt x="8738249" y="1309062"/>
                </a:cubicBezTo>
                <a:cubicBezTo>
                  <a:pt x="8728834" y="1307401"/>
                  <a:pt x="8722743" y="1300203"/>
                  <a:pt x="8724405" y="1291898"/>
                </a:cubicBezTo>
                <a:cubicBezTo>
                  <a:pt x="8726066" y="1284146"/>
                  <a:pt x="8734374" y="1278610"/>
                  <a:pt x="8743233" y="1280271"/>
                </a:cubicBezTo>
                <a:close/>
                <a:moveTo>
                  <a:pt x="7531428" y="1279717"/>
                </a:moveTo>
                <a:cubicBezTo>
                  <a:pt x="7541386" y="1281378"/>
                  <a:pt x="7548025" y="1289683"/>
                  <a:pt x="7546371" y="1297988"/>
                </a:cubicBezTo>
                <a:cubicBezTo>
                  <a:pt x="7545265" y="1306847"/>
                  <a:pt x="7535860" y="1312384"/>
                  <a:pt x="7526431" y="1310723"/>
                </a:cubicBezTo>
                <a:cubicBezTo>
                  <a:pt x="7516475" y="1309062"/>
                  <a:pt x="7509836" y="1300757"/>
                  <a:pt x="7511498" y="1292452"/>
                </a:cubicBezTo>
                <a:cubicBezTo>
                  <a:pt x="7513149" y="1284147"/>
                  <a:pt x="7521448" y="1278056"/>
                  <a:pt x="7531428" y="1279717"/>
                </a:cubicBezTo>
                <a:close/>
                <a:moveTo>
                  <a:pt x="21461178" y="1278610"/>
                </a:moveTo>
                <a:cubicBezTo>
                  <a:pt x="21470590" y="1280271"/>
                  <a:pt x="21477234" y="1288023"/>
                  <a:pt x="21475574" y="1296328"/>
                </a:cubicBezTo>
                <a:cubicBezTo>
                  <a:pt x="21474466" y="1304633"/>
                  <a:pt x="21465606" y="1310170"/>
                  <a:pt x="21456194" y="1308509"/>
                </a:cubicBezTo>
                <a:cubicBezTo>
                  <a:pt x="21446782" y="1306848"/>
                  <a:pt x="21440138" y="1299096"/>
                  <a:pt x="21441800" y="1290791"/>
                </a:cubicBezTo>
                <a:cubicBezTo>
                  <a:pt x="21443460" y="1283040"/>
                  <a:pt x="21451766" y="1277503"/>
                  <a:pt x="21461178" y="1278610"/>
                </a:cubicBezTo>
                <a:close/>
                <a:moveTo>
                  <a:pt x="13862520" y="1278610"/>
                </a:moveTo>
                <a:cubicBezTo>
                  <a:pt x="13871380" y="1280271"/>
                  <a:pt x="13877469" y="1287468"/>
                  <a:pt x="13876362" y="1295774"/>
                </a:cubicBezTo>
                <a:cubicBezTo>
                  <a:pt x="13875255" y="1303525"/>
                  <a:pt x="13866950" y="1309062"/>
                  <a:pt x="13858091" y="1307401"/>
                </a:cubicBezTo>
                <a:cubicBezTo>
                  <a:pt x="13849233" y="1305740"/>
                  <a:pt x="13843142" y="1298542"/>
                  <a:pt x="13844249" y="1290237"/>
                </a:cubicBezTo>
                <a:cubicBezTo>
                  <a:pt x="13845357" y="1282485"/>
                  <a:pt x="13853662" y="1276949"/>
                  <a:pt x="13862520" y="1278610"/>
                </a:cubicBezTo>
                <a:close/>
                <a:moveTo>
                  <a:pt x="11635633" y="1278056"/>
                </a:moveTo>
                <a:cubicBezTo>
                  <a:pt x="11644493" y="1279717"/>
                  <a:pt x="11650582" y="1286914"/>
                  <a:pt x="11649475" y="1294666"/>
                </a:cubicBezTo>
                <a:cubicBezTo>
                  <a:pt x="11648368" y="1302417"/>
                  <a:pt x="11640063" y="1307954"/>
                  <a:pt x="11631204" y="1306293"/>
                </a:cubicBezTo>
                <a:cubicBezTo>
                  <a:pt x="11622346" y="1304632"/>
                  <a:pt x="11616255" y="1297434"/>
                  <a:pt x="11617362" y="1289683"/>
                </a:cubicBezTo>
                <a:cubicBezTo>
                  <a:pt x="11618469" y="1281931"/>
                  <a:pt x="11626774" y="1276948"/>
                  <a:pt x="11635633" y="1278056"/>
                </a:cubicBezTo>
                <a:close/>
                <a:moveTo>
                  <a:pt x="952279" y="1273627"/>
                </a:moveTo>
                <a:cubicBezTo>
                  <a:pt x="961691" y="1275288"/>
                  <a:pt x="968336" y="1283039"/>
                  <a:pt x="967228" y="1291898"/>
                </a:cubicBezTo>
                <a:cubicBezTo>
                  <a:pt x="966121" y="1300203"/>
                  <a:pt x="957262" y="1306294"/>
                  <a:pt x="947297" y="1304633"/>
                </a:cubicBezTo>
                <a:cubicBezTo>
                  <a:pt x="937884" y="1302972"/>
                  <a:pt x="931240" y="1295220"/>
                  <a:pt x="932348" y="1286361"/>
                </a:cubicBezTo>
                <a:cubicBezTo>
                  <a:pt x="934009" y="1277502"/>
                  <a:pt x="942867" y="1271966"/>
                  <a:pt x="952279" y="1273627"/>
                </a:cubicBezTo>
                <a:close/>
                <a:moveTo>
                  <a:pt x="7018680" y="1273073"/>
                </a:moveTo>
                <a:cubicBezTo>
                  <a:pt x="7028640" y="1274734"/>
                  <a:pt x="7035291" y="1283039"/>
                  <a:pt x="7033631" y="1291344"/>
                </a:cubicBezTo>
                <a:lnTo>
                  <a:pt x="7028058" y="1299725"/>
                </a:lnTo>
                <a:lnTo>
                  <a:pt x="7039070" y="1305762"/>
                </a:lnTo>
                <a:lnTo>
                  <a:pt x="7045158" y="1296811"/>
                </a:lnTo>
                <a:cubicBezTo>
                  <a:pt x="7049031" y="1294389"/>
                  <a:pt x="7054016" y="1293282"/>
                  <a:pt x="7059001" y="1294112"/>
                </a:cubicBezTo>
                <a:lnTo>
                  <a:pt x="7069809" y="1300206"/>
                </a:lnTo>
                <a:lnTo>
                  <a:pt x="7068485" y="1295774"/>
                </a:lnTo>
                <a:cubicBezTo>
                  <a:pt x="7069589" y="1286915"/>
                  <a:pt x="7079553" y="1280824"/>
                  <a:pt x="7088956" y="1282485"/>
                </a:cubicBezTo>
                <a:cubicBezTo>
                  <a:pt x="7098940" y="1284146"/>
                  <a:pt x="7105579" y="1292452"/>
                  <a:pt x="7104478" y="1301310"/>
                </a:cubicBezTo>
                <a:cubicBezTo>
                  <a:pt x="7102810" y="1310169"/>
                  <a:pt x="7093946" y="1315706"/>
                  <a:pt x="7083983" y="1314599"/>
                </a:cubicBezTo>
                <a:lnTo>
                  <a:pt x="7073671" y="1308776"/>
                </a:lnTo>
                <a:lnTo>
                  <a:pt x="7075064" y="1313491"/>
                </a:lnTo>
                <a:cubicBezTo>
                  <a:pt x="7073401" y="1322350"/>
                  <a:pt x="7063989" y="1328440"/>
                  <a:pt x="7054016" y="1326779"/>
                </a:cubicBezTo>
                <a:lnTo>
                  <a:pt x="7043609" y="1320907"/>
                </a:lnTo>
                <a:lnTo>
                  <a:pt x="7036782" y="1330656"/>
                </a:lnTo>
                <a:cubicBezTo>
                  <a:pt x="7032767" y="1333147"/>
                  <a:pt x="7027649" y="1334255"/>
                  <a:pt x="7022381" y="1333424"/>
                </a:cubicBezTo>
                <a:cubicBezTo>
                  <a:pt x="7011862" y="1331763"/>
                  <a:pt x="7004113" y="1322904"/>
                  <a:pt x="7005772" y="1313492"/>
                </a:cubicBezTo>
                <a:lnTo>
                  <a:pt x="7012594" y="1303467"/>
                </a:lnTo>
                <a:lnTo>
                  <a:pt x="7001849" y="1297435"/>
                </a:lnTo>
                <a:cubicBezTo>
                  <a:pt x="6999154" y="1294112"/>
                  <a:pt x="6997896" y="1289959"/>
                  <a:pt x="6998735" y="1285807"/>
                </a:cubicBezTo>
                <a:cubicBezTo>
                  <a:pt x="6999843" y="1276949"/>
                  <a:pt x="7008702" y="1271412"/>
                  <a:pt x="7018680" y="1273073"/>
                </a:cubicBezTo>
                <a:close/>
                <a:moveTo>
                  <a:pt x="17801929" y="1272520"/>
                </a:moveTo>
                <a:cubicBezTo>
                  <a:pt x="17812450" y="1274181"/>
                  <a:pt x="17819646" y="1283039"/>
                  <a:pt x="17818539" y="1292452"/>
                </a:cubicBezTo>
                <a:cubicBezTo>
                  <a:pt x="17817432" y="1301865"/>
                  <a:pt x="17807466" y="1307955"/>
                  <a:pt x="17796947" y="1306294"/>
                </a:cubicBezTo>
                <a:cubicBezTo>
                  <a:pt x="17786426" y="1304633"/>
                  <a:pt x="17779229" y="1295774"/>
                  <a:pt x="17780336" y="1286362"/>
                </a:cubicBezTo>
                <a:cubicBezTo>
                  <a:pt x="17781443" y="1276949"/>
                  <a:pt x="17791410" y="1270859"/>
                  <a:pt x="17801929" y="1272520"/>
                </a:cubicBezTo>
                <a:close/>
                <a:moveTo>
                  <a:pt x="1423944" y="1272520"/>
                </a:moveTo>
                <a:cubicBezTo>
                  <a:pt x="1433910" y="1274181"/>
                  <a:pt x="1440553" y="1282486"/>
                  <a:pt x="1438892" y="1290791"/>
                </a:cubicBezTo>
                <a:cubicBezTo>
                  <a:pt x="1437231" y="1299650"/>
                  <a:pt x="1428373" y="1305187"/>
                  <a:pt x="1418961" y="1303526"/>
                </a:cubicBezTo>
                <a:cubicBezTo>
                  <a:pt x="1408994" y="1301865"/>
                  <a:pt x="1402351" y="1293559"/>
                  <a:pt x="1404012" y="1285254"/>
                </a:cubicBezTo>
                <a:cubicBezTo>
                  <a:pt x="1405120" y="1276395"/>
                  <a:pt x="1413978" y="1270859"/>
                  <a:pt x="1423944" y="1272520"/>
                </a:cubicBezTo>
                <a:close/>
                <a:moveTo>
                  <a:pt x="12441233" y="1271966"/>
                </a:moveTo>
                <a:cubicBezTo>
                  <a:pt x="12450092" y="1273073"/>
                  <a:pt x="12455629" y="1280824"/>
                  <a:pt x="12454520" y="1288576"/>
                </a:cubicBezTo>
                <a:cubicBezTo>
                  <a:pt x="12453413" y="1296327"/>
                  <a:pt x="12445108" y="1301310"/>
                  <a:pt x="12436803" y="1300203"/>
                </a:cubicBezTo>
                <a:cubicBezTo>
                  <a:pt x="12427945" y="1299096"/>
                  <a:pt x="12422408" y="1291344"/>
                  <a:pt x="12423515" y="1283593"/>
                </a:cubicBezTo>
                <a:cubicBezTo>
                  <a:pt x="12424622" y="1275841"/>
                  <a:pt x="12432373" y="1270858"/>
                  <a:pt x="12441233" y="1271966"/>
                </a:cubicBezTo>
                <a:close/>
                <a:moveTo>
                  <a:pt x="18783598" y="1271412"/>
                </a:moveTo>
                <a:cubicBezTo>
                  <a:pt x="18792458" y="1273073"/>
                  <a:pt x="18798547" y="1280270"/>
                  <a:pt x="18797440" y="1288022"/>
                </a:cubicBezTo>
                <a:cubicBezTo>
                  <a:pt x="18796333" y="1295773"/>
                  <a:pt x="18788028" y="1301310"/>
                  <a:pt x="18779169" y="1299649"/>
                </a:cubicBezTo>
                <a:cubicBezTo>
                  <a:pt x="18770311" y="1297988"/>
                  <a:pt x="18764220" y="1290790"/>
                  <a:pt x="18765327" y="1283039"/>
                </a:cubicBezTo>
                <a:cubicBezTo>
                  <a:pt x="18766434" y="1275287"/>
                  <a:pt x="18774739" y="1270304"/>
                  <a:pt x="18783598" y="1271412"/>
                </a:cubicBezTo>
                <a:close/>
                <a:moveTo>
                  <a:pt x="5655606" y="1271412"/>
                </a:moveTo>
                <a:cubicBezTo>
                  <a:pt x="5665581" y="1273073"/>
                  <a:pt x="5672230" y="1281378"/>
                  <a:pt x="5670566" y="1289683"/>
                </a:cubicBezTo>
                <a:cubicBezTo>
                  <a:pt x="5669464" y="1298542"/>
                  <a:pt x="5660037" y="1304079"/>
                  <a:pt x="5650622" y="1302418"/>
                </a:cubicBezTo>
                <a:cubicBezTo>
                  <a:pt x="5640661" y="1300757"/>
                  <a:pt x="5634019" y="1292451"/>
                  <a:pt x="5635672" y="1284146"/>
                </a:cubicBezTo>
                <a:cubicBezTo>
                  <a:pt x="5636783" y="1275287"/>
                  <a:pt x="5645642" y="1269751"/>
                  <a:pt x="5655606" y="1271412"/>
                </a:cubicBezTo>
                <a:close/>
                <a:moveTo>
                  <a:pt x="9648025" y="1270305"/>
                </a:moveTo>
                <a:cubicBezTo>
                  <a:pt x="9657441" y="1271966"/>
                  <a:pt x="9663531" y="1279717"/>
                  <a:pt x="9662423" y="1287469"/>
                </a:cubicBezTo>
                <a:cubicBezTo>
                  <a:pt x="9661315" y="1295774"/>
                  <a:pt x="9652457" y="1300757"/>
                  <a:pt x="9643596" y="1299650"/>
                </a:cubicBezTo>
                <a:cubicBezTo>
                  <a:pt x="9634183" y="1297988"/>
                  <a:pt x="9628090" y="1290237"/>
                  <a:pt x="9629200" y="1282486"/>
                </a:cubicBezTo>
                <a:cubicBezTo>
                  <a:pt x="9630304" y="1274180"/>
                  <a:pt x="9638611" y="1268644"/>
                  <a:pt x="9648025" y="1270305"/>
                </a:cubicBezTo>
                <a:close/>
                <a:moveTo>
                  <a:pt x="14588391" y="1269751"/>
                </a:moveTo>
                <a:cubicBezTo>
                  <a:pt x="14597803" y="1271412"/>
                  <a:pt x="14604447" y="1279163"/>
                  <a:pt x="14602786" y="1287468"/>
                </a:cubicBezTo>
                <a:cubicBezTo>
                  <a:pt x="14601678" y="1295773"/>
                  <a:pt x="14592820" y="1301310"/>
                  <a:pt x="14583407" y="1299649"/>
                </a:cubicBezTo>
                <a:cubicBezTo>
                  <a:pt x="14573995" y="1297988"/>
                  <a:pt x="14567351" y="1290237"/>
                  <a:pt x="14569012" y="1281932"/>
                </a:cubicBezTo>
                <a:cubicBezTo>
                  <a:pt x="14570119" y="1273626"/>
                  <a:pt x="14578979" y="1268090"/>
                  <a:pt x="14588391" y="1269751"/>
                </a:cubicBezTo>
                <a:close/>
                <a:moveTo>
                  <a:pt x="7361414" y="1269751"/>
                </a:moveTo>
                <a:cubicBezTo>
                  <a:pt x="7371383" y="1271412"/>
                  <a:pt x="7378037" y="1279717"/>
                  <a:pt x="7376371" y="1288022"/>
                </a:cubicBezTo>
                <a:cubicBezTo>
                  <a:pt x="7375263" y="1296881"/>
                  <a:pt x="7365843" y="1302418"/>
                  <a:pt x="7356459" y="1300757"/>
                </a:cubicBezTo>
                <a:cubicBezTo>
                  <a:pt x="7346476" y="1299096"/>
                  <a:pt x="7339877" y="1290790"/>
                  <a:pt x="7341535" y="1282485"/>
                </a:cubicBezTo>
                <a:cubicBezTo>
                  <a:pt x="7342629" y="1274180"/>
                  <a:pt x="7351464" y="1268643"/>
                  <a:pt x="7361414" y="1269751"/>
                </a:cubicBezTo>
                <a:close/>
                <a:moveTo>
                  <a:pt x="21557392" y="1268444"/>
                </a:moveTo>
                <a:cubicBezTo>
                  <a:pt x="21562374" y="1269242"/>
                  <a:pt x="21566600" y="1271738"/>
                  <a:pt x="21569406" y="1275129"/>
                </a:cubicBezTo>
                <a:lnTo>
                  <a:pt x="21570782" y="1279883"/>
                </a:lnTo>
                <a:lnTo>
                  <a:pt x="21582434" y="1277502"/>
                </a:lnTo>
                <a:cubicBezTo>
                  <a:pt x="21592398" y="1279163"/>
                  <a:pt x="21599042" y="1287468"/>
                  <a:pt x="21597382" y="1295774"/>
                </a:cubicBezTo>
                <a:cubicBezTo>
                  <a:pt x="21596274" y="1304632"/>
                  <a:pt x="21586862" y="1310169"/>
                  <a:pt x="21577450" y="1308508"/>
                </a:cubicBezTo>
                <a:cubicBezTo>
                  <a:pt x="21572468" y="1307677"/>
                  <a:pt x="21568314" y="1305186"/>
                  <a:pt x="21565616" y="1301864"/>
                </a:cubicBezTo>
                <a:lnTo>
                  <a:pt x="21564526" y="1297799"/>
                </a:lnTo>
                <a:lnTo>
                  <a:pt x="21552318" y="1300152"/>
                </a:lnTo>
                <a:lnTo>
                  <a:pt x="21542064" y="1294446"/>
                </a:lnTo>
                <a:lnTo>
                  <a:pt x="21543676" y="1300203"/>
                </a:lnTo>
                <a:cubicBezTo>
                  <a:pt x="21542014" y="1309062"/>
                  <a:pt x="21533156" y="1315153"/>
                  <a:pt x="21522636" y="1313492"/>
                </a:cubicBezTo>
                <a:cubicBezTo>
                  <a:pt x="21512670" y="1311831"/>
                  <a:pt x="21505474" y="1303525"/>
                  <a:pt x="21507134" y="1294667"/>
                </a:cubicBezTo>
                <a:cubicBezTo>
                  <a:pt x="21508794" y="1285808"/>
                  <a:pt x="21518206" y="1279717"/>
                  <a:pt x="21528174" y="1281378"/>
                </a:cubicBezTo>
                <a:lnTo>
                  <a:pt x="21538454" y="1287077"/>
                </a:lnTo>
                <a:lnTo>
                  <a:pt x="21536814" y="1281412"/>
                </a:lnTo>
                <a:cubicBezTo>
                  <a:pt x="21538216" y="1272655"/>
                  <a:pt x="21547428" y="1266850"/>
                  <a:pt x="21557392" y="1268444"/>
                </a:cubicBezTo>
                <a:close/>
                <a:moveTo>
                  <a:pt x="10043850" y="1268090"/>
                </a:moveTo>
                <a:cubicBezTo>
                  <a:pt x="10053266" y="1269751"/>
                  <a:pt x="10059909" y="1277503"/>
                  <a:pt x="10058802" y="1285808"/>
                </a:cubicBezTo>
                <a:cubicBezTo>
                  <a:pt x="10057695" y="1294113"/>
                  <a:pt x="10048834" y="1299650"/>
                  <a:pt x="10039422" y="1297989"/>
                </a:cubicBezTo>
                <a:cubicBezTo>
                  <a:pt x="10030006" y="1296328"/>
                  <a:pt x="10023362" y="1288576"/>
                  <a:pt x="10024470" y="1280271"/>
                </a:cubicBezTo>
                <a:cubicBezTo>
                  <a:pt x="10025578" y="1272520"/>
                  <a:pt x="10034435" y="1266983"/>
                  <a:pt x="10043850" y="1268090"/>
                </a:cubicBezTo>
                <a:close/>
                <a:moveTo>
                  <a:pt x="8357217" y="1268090"/>
                </a:moveTo>
                <a:cubicBezTo>
                  <a:pt x="8366074" y="1269751"/>
                  <a:pt x="8372718" y="1277502"/>
                  <a:pt x="8371613" y="1285254"/>
                </a:cubicBezTo>
                <a:cubicBezTo>
                  <a:pt x="8370503" y="1293005"/>
                  <a:pt x="8361648" y="1298542"/>
                  <a:pt x="8352789" y="1297435"/>
                </a:cubicBezTo>
                <a:cubicBezTo>
                  <a:pt x="8343924" y="1295774"/>
                  <a:pt x="8337286" y="1288022"/>
                  <a:pt x="8338385" y="1280271"/>
                </a:cubicBezTo>
                <a:cubicBezTo>
                  <a:pt x="8340048" y="1271965"/>
                  <a:pt x="8348360" y="1266429"/>
                  <a:pt x="8357217" y="1268090"/>
                </a:cubicBezTo>
                <a:close/>
                <a:moveTo>
                  <a:pt x="13051939" y="1266982"/>
                </a:moveTo>
                <a:cubicBezTo>
                  <a:pt x="13060244" y="1268090"/>
                  <a:pt x="13066333" y="1275288"/>
                  <a:pt x="13065226" y="1283039"/>
                </a:cubicBezTo>
                <a:cubicBezTo>
                  <a:pt x="13064119" y="1290237"/>
                  <a:pt x="13056368" y="1295220"/>
                  <a:pt x="13048063" y="1294113"/>
                </a:cubicBezTo>
                <a:cubicBezTo>
                  <a:pt x="13039758" y="1293005"/>
                  <a:pt x="13033667" y="1285807"/>
                  <a:pt x="13034774" y="1278056"/>
                </a:cubicBezTo>
                <a:cubicBezTo>
                  <a:pt x="13035881" y="1270304"/>
                  <a:pt x="13043633" y="1265875"/>
                  <a:pt x="13051939" y="1266982"/>
                </a:cubicBezTo>
                <a:close/>
                <a:moveTo>
                  <a:pt x="11080850" y="1266982"/>
                </a:moveTo>
                <a:cubicBezTo>
                  <a:pt x="11090262" y="1268643"/>
                  <a:pt x="11096906" y="1276395"/>
                  <a:pt x="11095245" y="1284700"/>
                </a:cubicBezTo>
                <a:cubicBezTo>
                  <a:pt x="11094137" y="1293005"/>
                  <a:pt x="11085279" y="1298542"/>
                  <a:pt x="11075867" y="1296881"/>
                </a:cubicBezTo>
                <a:cubicBezTo>
                  <a:pt x="11066454" y="1295220"/>
                  <a:pt x="11059810" y="1287468"/>
                  <a:pt x="11061471" y="1279163"/>
                </a:cubicBezTo>
                <a:cubicBezTo>
                  <a:pt x="11062578" y="1270858"/>
                  <a:pt x="11071437" y="1265875"/>
                  <a:pt x="11080850" y="1266982"/>
                </a:cubicBezTo>
                <a:close/>
                <a:moveTo>
                  <a:pt x="17613748" y="1266939"/>
                </a:moveTo>
                <a:cubicBezTo>
                  <a:pt x="17624316" y="1268632"/>
                  <a:pt x="17631668" y="1277592"/>
                  <a:pt x="17630170" y="1286951"/>
                </a:cubicBezTo>
                <a:cubicBezTo>
                  <a:pt x="17628671" y="1296312"/>
                  <a:pt x="17618889" y="1302528"/>
                  <a:pt x="17608321" y="1300836"/>
                </a:cubicBezTo>
                <a:cubicBezTo>
                  <a:pt x="17597753" y="1299144"/>
                  <a:pt x="17590401" y="1290185"/>
                  <a:pt x="17591900" y="1280824"/>
                </a:cubicBezTo>
                <a:cubicBezTo>
                  <a:pt x="17593399" y="1271464"/>
                  <a:pt x="17603181" y="1265247"/>
                  <a:pt x="17613748" y="1266939"/>
                </a:cubicBezTo>
                <a:close/>
                <a:moveTo>
                  <a:pt x="8120257" y="1266583"/>
                </a:moveTo>
                <a:cubicBezTo>
                  <a:pt x="8129606" y="1268081"/>
                  <a:pt x="8136140" y="1275904"/>
                  <a:pt x="8134833" y="1284057"/>
                </a:cubicBezTo>
                <a:cubicBezTo>
                  <a:pt x="8133534" y="1292209"/>
                  <a:pt x="8124894" y="1297602"/>
                  <a:pt x="8115525" y="1296105"/>
                </a:cubicBezTo>
                <a:cubicBezTo>
                  <a:pt x="8106164" y="1294607"/>
                  <a:pt x="8099632" y="1286784"/>
                  <a:pt x="8100939" y="1278633"/>
                </a:cubicBezTo>
                <a:cubicBezTo>
                  <a:pt x="8102235" y="1270480"/>
                  <a:pt x="8110889" y="1265086"/>
                  <a:pt x="8120257" y="1266583"/>
                </a:cubicBezTo>
                <a:close/>
                <a:moveTo>
                  <a:pt x="7190889" y="1266429"/>
                </a:moveTo>
                <a:cubicBezTo>
                  <a:pt x="7200866" y="1268090"/>
                  <a:pt x="7207500" y="1276395"/>
                  <a:pt x="7205847" y="1284700"/>
                </a:cubicBezTo>
                <a:cubicBezTo>
                  <a:pt x="7204741" y="1293559"/>
                  <a:pt x="7195333" y="1299096"/>
                  <a:pt x="7185914" y="1297435"/>
                </a:cubicBezTo>
                <a:cubicBezTo>
                  <a:pt x="7175943" y="1295774"/>
                  <a:pt x="7169297" y="1287468"/>
                  <a:pt x="7170958" y="1279163"/>
                </a:cubicBezTo>
                <a:cubicBezTo>
                  <a:pt x="7172074" y="1270304"/>
                  <a:pt x="7180931" y="1264768"/>
                  <a:pt x="7190889" y="1266429"/>
                </a:cubicBezTo>
                <a:close/>
                <a:moveTo>
                  <a:pt x="6111839" y="1266429"/>
                </a:moveTo>
                <a:cubicBezTo>
                  <a:pt x="6121254" y="1268090"/>
                  <a:pt x="6127893" y="1275841"/>
                  <a:pt x="6126786" y="1284700"/>
                </a:cubicBezTo>
                <a:cubicBezTo>
                  <a:pt x="6125678" y="1293005"/>
                  <a:pt x="6116821" y="1298542"/>
                  <a:pt x="6106858" y="1297435"/>
                </a:cubicBezTo>
                <a:cubicBezTo>
                  <a:pt x="6097445" y="1295774"/>
                  <a:pt x="6090802" y="1288022"/>
                  <a:pt x="6091906" y="1279163"/>
                </a:cubicBezTo>
                <a:cubicBezTo>
                  <a:pt x="6093571" y="1270858"/>
                  <a:pt x="6102428" y="1265321"/>
                  <a:pt x="6111839" y="1266429"/>
                </a:cubicBezTo>
                <a:close/>
                <a:moveTo>
                  <a:pt x="14043572" y="1265875"/>
                </a:moveTo>
                <a:cubicBezTo>
                  <a:pt x="14052432" y="1267536"/>
                  <a:pt x="14059075" y="1275287"/>
                  <a:pt x="14057968" y="1283039"/>
                </a:cubicBezTo>
                <a:cubicBezTo>
                  <a:pt x="14056861" y="1291344"/>
                  <a:pt x="14048002" y="1296327"/>
                  <a:pt x="14039144" y="1295219"/>
                </a:cubicBezTo>
                <a:cubicBezTo>
                  <a:pt x="14030284" y="1293559"/>
                  <a:pt x="14023641" y="1285807"/>
                  <a:pt x="14024748" y="1278056"/>
                </a:cubicBezTo>
                <a:cubicBezTo>
                  <a:pt x="14026409" y="1269750"/>
                  <a:pt x="14034714" y="1264214"/>
                  <a:pt x="14043572" y="1265875"/>
                </a:cubicBezTo>
                <a:close/>
                <a:moveTo>
                  <a:pt x="2463229" y="1265875"/>
                </a:moveTo>
                <a:cubicBezTo>
                  <a:pt x="2472641" y="1267536"/>
                  <a:pt x="2479285" y="1275287"/>
                  <a:pt x="2478177" y="1283592"/>
                </a:cubicBezTo>
                <a:cubicBezTo>
                  <a:pt x="2477070" y="1291897"/>
                  <a:pt x="2468211" y="1297434"/>
                  <a:pt x="2458800" y="1295773"/>
                </a:cubicBezTo>
                <a:cubicBezTo>
                  <a:pt x="2449387" y="1294112"/>
                  <a:pt x="2442743" y="1286361"/>
                  <a:pt x="2443852" y="1278056"/>
                </a:cubicBezTo>
                <a:cubicBezTo>
                  <a:pt x="2444958" y="1269750"/>
                  <a:pt x="2453817" y="1264214"/>
                  <a:pt x="2463229" y="1265875"/>
                </a:cubicBezTo>
                <a:close/>
                <a:moveTo>
                  <a:pt x="825541" y="1265875"/>
                </a:moveTo>
                <a:cubicBezTo>
                  <a:pt x="834953" y="1267536"/>
                  <a:pt x="841597" y="1275287"/>
                  <a:pt x="839936" y="1283592"/>
                </a:cubicBezTo>
                <a:cubicBezTo>
                  <a:pt x="838829" y="1291897"/>
                  <a:pt x="829970" y="1297434"/>
                  <a:pt x="820559" y="1295773"/>
                </a:cubicBezTo>
                <a:cubicBezTo>
                  <a:pt x="811147" y="1294112"/>
                  <a:pt x="804502" y="1286361"/>
                  <a:pt x="806163" y="1278056"/>
                </a:cubicBezTo>
                <a:cubicBezTo>
                  <a:pt x="807270" y="1269750"/>
                  <a:pt x="816129" y="1264214"/>
                  <a:pt x="825541" y="1265875"/>
                </a:cubicBezTo>
                <a:close/>
                <a:moveTo>
                  <a:pt x="1255634" y="1265321"/>
                </a:moveTo>
                <a:cubicBezTo>
                  <a:pt x="1265599" y="1266982"/>
                  <a:pt x="1272243" y="1275287"/>
                  <a:pt x="1270583" y="1283593"/>
                </a:cubicBezTo>
                <a:cubicBezTo>
                  <a:pt x="1268921" y="1292451"/>
                  <a:pt x="1260063" y="1297988"/>
                  <a:pt x="1250651" y="1296327"/>
                </a:cubicBezTo>
                <a:cubicBezTo>
                  <a:pt x="1240685" y="1294666"/>
                  <a:pt x="1234041" y="1286361"/>
                  <a:pt x="1235702" y="1278056"/>
                </a:cubicBezTo>
                <a:cubicBezTo>
                  <a:pt x="1236810" y="1269751"/>
                  <a:pt x="1245669" y="1263660"/>
                  <a:pt x="1255634" y="1265321"/>
                </a:cubicBezTo>
                <a:close/>
                <a:moveTo>
                  <a:pt x="11297338" y="1264768"/>
                </a:moveTo>
                <a:cubicBezTo>
                  <a:pt x="11306197" y="1266429"/>
                  <a:pt x="11312840" y="1273626"/>
                  <a:pt x="11311180" y="1281932"/>
                </a:cubicBezTo>
                <a:cubicBezTo>
                  <a:pt x="11310072" y="1289683"/>
                  <a:pt x="11301767" y="1295220"/>
                  <a:pt x="11292355" y="1293559"/>
                </a:cubicBezTo>
                <a:cubicBezTo>
                  <a:pt x="11282942" y="1291898"/>
                  <a:pt x="11276851" y="1284700"/>
                  <a:pt x="11278513" y="1276395"/>
                </a:cubicBezTo>
                <a:cubicBezTo>
                  <a:pt x="11280174" y="1268643"/>
                  <a:pt x="11288479" y="1263660"/>
                  <a:pt x="11297338" y="1264768"/>
                </a:cubicBezTo>
                <a:close/>
                <a:moveTo>
                  <a:pt x="10338393" y="1264768"/>
                </a:moveTo>
                <a:cubicBezTo>
                  <a:pt x="10347805" y="1266429"/>
                  <a:pt x="10355004" y="1274734"/>
                  <a:pt x="10353344" y="1283040"/>
                </a:cubicBezTo>
                <a:cubicBezTo>
                  <a:pt x="10352235" y="1291345"/>
                  <a:pt x="10342820" y="1297435"/>
                  <a:pt x="10333406" y="1295774"/>
                </a:cubicBezTo>
                <a:cubicBezTo>
                  <a:pt x="10323993" y="1294113"/>
                  <a:pt x="10316795" y="1285808"/>
                  <a:pt x="10318455" y="1277503"/>
                </a:cubicBezTo>
                <a:cubicBezTo>
                  <a:pt x="10320119" y="1269198"/>
                  <a:pt x="10328423" y="1263107"/>
                  <a:pt x="10338393" y="1264768"/>
                </a:cubicBezTo>
                <a:close/>
                <a:moveTo>
                  <a:pt x="9381170" y="1264768"/>
                </a:moveTo>
                <a:cubicBezTo>
                  <a:pt x="9390031" y="1266429"/>
                  <a:pt x="9396678" y="1273626"/>
                  <a:pt x="9395015" y="1281932"/>
                </a:cubicBezTo>
                <a:cubicBezTo>
                  <a:pt x="9393907" y="1289683"/>
                  <a:pt x="9385600" y="1295220"/>
                  <a:pt x="9376186" y="1293559"/>
                </a:cubicBezTo>
                <a:cubicBezTo>
                  <a:pt x="9367325" y="1291898"/>
                  <a:pt x="9360683" y="1284700"/>
                  <a:pt x="9362344" y="1276395"/>
                </a:cubicBezTo>
                <a:cubicBezTo>
                  <a:pt x="9364007" y="1268643"/>
                  <a:pt x="9372312" y="1263107"/>
                  <a:pt x="9381170" y="1264768"/>
                </a:cubicBezTo>
                <a:close/>
                <a:moveTo>
                  <a:pt x="14229695" y="1264573"/>
                </a:moveTo>
                <a:cubicBezTo>
                  <a:pt x="14239054" y="1266072"/>
                  <a:pt x="14245584" y="1273895"/>
                  <a:pt x="14244278" y="1282048"/>
                </a:cubicBezTo>
                <a:cubicBezTo>
                  <a:pt x="14242973" y="1290200"/>
                  <a:pt x="14234327" y="1295594"/>
                  <a:pt x="14224968" y="1294095"/>
                </a:cubicBezTo>
                <a:cubicBezTo>
                  <a:pt x="14215607" y="1292596"/>
                  <a:pt x="14209078" y="1284773"/>
                  <a:pt x="14210383" y="1276620"/>
                </a:cubicBezTo>
                <a:cubicBezTo>
                  <a:pt x="14211688" y="1268468"/>
                  <a:pt x="14220334" y="1263074"/>
                  <a:pt x="14229695" y="1264573"/>
                </a:cubicBezTo>
                <a:close/>
                <a:moveTo>
                  <a:pt x="10678880" y="1264214"/>
                </a:moveTo>
                <a:cubicBezTo>
                  <a:pt x="10688293" y="1265875"/>
                  <a:pt x="10695491" y="1274180"/>
                  <a:pt x="10693830" y="1282485"/>
                </a:cubicBezTo>
                <a:cubicBezTo>
                  <a:pt x="10692722" y="1290790"/>
                  <a:pt x="10683310" y="1296881"/>
                  <a:pt x="10673898" y="1295220"/>
                </a:cubicBezTo>
                <a:cubicBezTo>
                  <a:pt x="10664485" y="1293559"/>
                  <a:pt x="10657288" y="1285253"/>
                  <a:pt x="10658948" y="1276948"/>
                </a:cubicBezTo>
                <a:cubicBezTo>
                  <a:pt x="10660610" y="1268089"/>
                  <a:pt x="10669468" y="1262553"/>
                  <a:pt x="10678880" y="1264214"/>
                </a:cubicBezTo>
                <a:close/>
                <a:moveTo>
                  <a:pt x="11479497" y="1263661"/>
                </a:moveTo>
                <a:cubicBezTo>
                  <a:pt x="11488355" y="1265322"/>
                  <a:pt x="11494446" y="1272519"/>
                  <a:pt x="11493339" y="1280271"/>
                </a:cubicBezTo>
                <a:cubicBezTo>
                  <a:pt x="11492232" y="1288022"/>
                  <a:pt x="11483927" y="1293559"/>
                  <a:pt x="11475068" y="1291898"/>
                </a:cubicBezTo>
                <a:cubicBezTo>
                  <a:pt x="11466208" y="1290237"/>
                  <a:pt x="11460119" y="1283039"/>
                  <a:pt x="11461226" y="1275288"/>
                </a:cubicBezTo>
                <a:cubicBezTo>
                  <a:pt x="11462333" y="1267536"/>
                  <a:pt x="11470638" y="1262553"/>
                  <a:pt x="11479497" y="1263661"/>
                </a:cubicBezTo>
                <a:close/>
                <a:moveTo>
                  <a:pt x="6950609" y="1263661"/>
                </a:moveTo>
                <a:cubicBezTo>
                  <a:pt x="6959999" y="1265322"/>
                  <a:pt x="6966639" y="1273073"/>
                  <a:pt x="6965536" y="1281932"/>
                </a:cubicBezTo>
                <a:cubicBezTo>
                  <a:pt x="6964982" y="1286085"/>
                  <a:pt x="6962486" y="1289545"/>
                  <a:pt x="6958889" y="1291829"/>
                </a:cubicBezTo>
                <a:lnTo>
                  <a:pt x="6956063" y="1292435"/>
                </a:lnTo>
                <a:lnTo>
                  <a:pt x="6965296" y="1297616"/>
                </a:lnTo>
                <a:lnTo>
                  <a:pt x="6966232" y="1300855"/>
                </a:lnTo>
                <a:lnTo>
                  <a:pt x="6971728" y="1293144"/>
                </a:lnTo>
                <a:cubicBezTo>
                  <a:pt x="6975540" y="1290791"/>
                  <a:pt x="6980381" y="1289683"/>
                  <a:pt x="6985364" y="1290237"/>
                </a:cubicBezTo>
                <a:cubicBezTo>
                  <a:pt x="6995344" y="1291898"/>
                  <a:pt x="7002540" y="1300204"/>
                  <a:pt x="7000879" y="1309062"/>
                </a:cubicBezTo>
                <a:cubicBezTo>
                  <a:pt x="6999219" y="1317921"/>
                  <a:pt x="6990353" y="1324012"/>
                  <a:pt x="6979825" y="1322351"/>
                </a:cubicBezTo>
                <a:cubicBezTo>
                  <a:pt x="6974844" y="1321521"/>
                  <a:pt x="6970551" y="1319029"/>
                  <a:pt x="6967716" y="1315637"/>
                </a:cubicBezTo>
                <a:lnTo>
                  <a:pt x="6967070" y="1313326"/>
                </a:lnTo>
                <a:lnTo>
                  <a:pt x="6961467" y="1321583"/>
                </a:lnTo>
                <a:cubicBezTo>
                  <a:pt x="6957513" y="1324096"/>
                  <a:pt x="6952432" y="1325227"/>
                  <a:pt x="6947161" y="1324381"/>
                </a:cubicBezTo>
                <a:cubicBezTo>
                  <a:pt x="6936605" y="1322689"/>
                  <a:pt x="6929254" y="1313729"/>
                  <a:pt x="6930753" y="1304370"/>
                </a:cubicBezTo>
                <a:cubicBezTo>
                  <a:pt x="6931521" y="1299690"/>
                  <a:pt x="6934322" y="1295796"/>
                  <a:pt x="6938276" y="1293283"/>
                </a:cubicBezTo>
                <a:lnTo>
                  <a:pt x="6941914" y="1292571"/>
                </a:lnTo>
                <a:lnTo>
                  <a:pt x="6934227" y="1288230"/>
                </a:lnTo>
                <a:cubicBezTo>
                  <a:pt x="6931546" y="1284977"/>
                  <a:pt x="6930156" y="1280825"/>
                  <a:pt x="6930700" y="1276395"/>
                </a:cubicBezTo>
                <a:cubicBezTo>
                  <a:pt x="6931803" y="1268090"/>
                  <a:pt x="6940642" y="1262553"/>
                  <a:pt x="6950609" y="1263661"/>
                </a:cubicBezTo>
                <a:close/>
                <a:moveTo>
                  <a:pt x="5186052" y="1263661"/>
                </a:moveTo>
                <a:cubicBezTo>
                  <a:pt x="5196014" y="1265322"/>
                  <a:pt x="5202661" y="1273627"/>
                  <a:pt x="5201555" y="1282486"/>
                </a:cubicBezTo>
                <a:cubicBezTo>
                  <a:pt x="5199896" y="1291345"/>
                  <a:pt x="5191030" y="1296881"/>
                  <a:pt x="5181066" y="1295220"/>
                </a:cubicBezTo>
                <a:cubicBezTo>
                  <a:pt x="5171099" y="1293559"/>
                  <a:pt x="5164456" y="1285254"/>
                  <a:pt x="5165562" y="1276395"/>
                </a:cubicBezTo>
                <a:cubicBezTo>
                  <a:pt x="5166668" y="1267536"/>
                  <a:pt x="5176081" y="1262000"/>
                  <a:pt x="5186052" y="1263661"/>
                </a:cubicBezTo>
                <a:close/>
                <a:moveTo>
                  <a:pt x="13202539" y="1262553"/>
                </a:moveTo>
                <a:cubicBezTo>
                  <a:pt x="13210844" y="1263660"/>
                  <a:pt x="13216935" y="1270858"/>
                  <a:pt x="13215826" y="1278610"/>
                </a:cubicBezTo>
                <a:cubicBezTo>
                  <a:pt x="13214719" y="1285807"/>
                  <a:pt x="13206968" y="1290791"/>
                  <a:pt x="13198663" y="1289683"/>
                </a:cubicBezTo>
                <a:cubicBezTo>
                  <a:pt x="13190358" y="1288576"/>
                  <a:pt x="13184267" y="1281378"/>
                  <a:pt x="13185374" y="1273627"/>
                </a:cubicBezTo>
                <a:cubicBezTo>
                  <a:pt x="13186483" y="1266429"/>
                  <a:pt x="13194233" y="1261446"/>
                  <a:pt x="13202539" y="1262553"/>
                </a:cubicBezTo>
                <a:close/>
                <a:moveTo>
                  <a:pt x="20957334" y="1261446"/>
                </a:moveTo>
                <a:cubicBezTo>
                  <a:pt x="20966190" y="1263107"/>
                  <a:pt x="20972282" y="1270304"/>
                  <a:pt x="20970622" y="1278056"/>
                </a:cubicBezTo>
                <a:cubicBezTo>
                  <a:pt x="20969514" y="1285807"/>
                  <a:pt x="20961208" y="1290790"/>
                  <a:pt x="20952902" y="1289683"/>
                </a:cubicBezTo>
                <a:cubicBezTo>
                  <a:pt x="20944044" y="1288022"/>
                  <a:pt x="20937954" y="1280824"/>
                  <a:pt x="20939614" y="1273073"/>
                </a:cubicBezTo>
                <a:cubicBezTo>
                  <a:pt x="20940168" y="1265321"/>
                  <a:pt x="20948474" y="1260338"/>
                  <a:pt x="20957334" y="1261446"/>
                </a:cubicBezTo>
                <a:close/>
                <a:moveTo>
                  <a:pt x="19430846" y="1260892"/>
                </a:moveTo>
                <a:cubicBezTo>
                  <a:pt x="19439706" y="1262553"/>
                  <a:pt x="19445796" y="1269750"/>
                  <a:pt x="19444686" y="1278056"/>
                </a:cubicBezTo>
                <a:cubicBezTo>
                  <a:pt x="19443580" y="1285807"/>
                  <a:pt x="19435274" y="1291344"/>
                  <a:pt x="19426418" y="1289683"/>
                </a:cubicBezTo>
                <a:cubicBezTo>
                  <a:pt x="19417558" y="1288022"/>
                  <a:pt x="19411466" y="1280824"/>
                  <a:pt x="19412574" y="1272519"/>
                </a:cubicBezTo>
                <a:cubicBezTo>
                  <a:pt x="19413682" y="1264767"/>
                  <a:pt x="19421986" y="1259784"/>
                  <a:pt x="19430846" y="1260892"/>
                </a:cubicBezTo>
                <a:close/>
                <a:moveTo>
                  <a:pt x="4195995" y="1260338"/>
                </a:moveTo>
                <a:cubicBezTo>
                  <a:pt x="4205961" y="1261999"/>
                  <a:pt x="4213159" y="1270858"/>
                  <a:pt x="4212051" y="1279717"/>
                </a:cubicBezTo>
                <a:cubicBezTo>
                  <a:pt x="4210391" y="1288576"/>
                  <a:pt x="4200978" y="1294666"/>
                  <a:pt x="4191012" y="1293005"/>
                </a:cubicBezTo>
                <a:cubicBezTo>
                  <a:pt x="4181047" y="1291344"/>
                  <a:pt x="4173849" y="1282485"/>
                  <a:pt x="4174956" y="1273627"/>
                </a:cubicBezTo>
                <a:cubicBezTo>
                  <a:pt x="4176617" y="1264768"/>
                  <a:pt x="4186029" y="1258677"/>
                  <a:pt x="4195995" y="1260338"/>
                </a:cubicBezTo>
                <a:close/>
                <a:moveTo>
                  <a:pt x="12124530" y="1259785"/>
                </a:moveTo>
                <a:cubicBezTo>
                  <a:pt x="12133388" y="1261446"/>
                  <a:pt x="12139479" y="1268644"/>
                  <a:pt x="12138372" y="1276395"/>
                </a:cubicBezTo>
                <a:cubicBezTo>
                  <a:pt x="12137265" y="1284146"/>
                  <a:pt x="12128960" y="1289130"/>
                  <a:pt x="12120101" y="1288022"/>
                </a:cubicBezTo>
                <a:cubicBezTo>
                  <a:pt x="12111241" y="1286361"/>
                  <a:pt x="12105152" y="1279163"/>
                  <a:pt x="12106259" y="1271412"/>
                </a:cubicBezTo>
                <a:cubicBezTo>
                  <a:pt x="12107920" y="1263660"/>
                  <a:pt x="12116225" y="1258124"/>
                  <a:pt x="12124530" y="1259785"/>
                </a:cubicBezTo>
                <a:close/>
                <a:moveTo>
                  <a:pt x="7877030" y="1259785"/>
                </a:moveTo>
                <a:cubicBezTo>
                  <a:pt x="7886445" y="1261446"/>
                  <a:pt x="7893109" y="1269197"/>
                  <a:pt x="7891437" y="1277502"/>
                </a:cubicBezTo>
                <a:cubicBezTo>
                  <a:pt x="7890329" y="1285807"/>
                  <a:pt x="7881464" y="1291344"/>
                  <a:pt x="7872052" y="1289683"/>
                </a:cubicBezTo>
                <a:cubicBezTo>
                  <a:pt x="7862646" y="1288022"/>
                  <a:pt x="7855985" y="1280271"/>
                  <a:pt x="7857648" y="1271966"/>
                </a:cubicBezTo>
                <a:cubicBezTo>
                  <a:pt x="7858761" y="1263660"/>
                  <a:pt x="7867626" y="1258124"/>
                  <a:pt x="7877030" y="1259785"/>
                </a:cubicBezTo>
                <a:close/>
                <a:moveTo>
                  <a:pt x="7624499" y="1259785"/>
                </a:moveTo>
                <a:cubicBezTo>
                  <a:pt x="7633904" y="1261446"/>
                  <a:pt x="7640539" y="1269197"/>
                  <a:pt x="7639439" y="1278056"/>
                </a:cubicBezTo>
                <a:cubicBezTo>
                  <a:pt x="7638335" y="1286361"/>
                  <a:pt x="7629477" y="1292452"/>
                  <a:pt x="7619513" y="1290791"/>
                </a:cubicBezTo>
                <a:cubicBezTo>
                  <a:pt x="7610105" y="1289130"/>
                  <a:pt x="7603447" y="1281378"/>
                  <a:pt x="7604559" y="1272519"/>
                </a:cubicBezTo>
                <a:cubicBezTo>
                  <a:pt x="7605662" y="1263660"/>
                  <a:pt x="7614530" y="1258124"/>
                  <a:pt x="7624499" y="1259785"/>
                </a:cubicBezTo>
                <a:close/>
                <a:moveTo>
                  <a:pt x="21021006" y="1259231"/>
                </a:moveTo>
                <a:cubicBezTo>
                  <a:pt x="21029310" y="1260339"/>
                  <a:pt x="21035400" y="1267537"/>
                  <a:pt x="21034294" y="1275288"/>
                </a:cubicBezTo>
                <a:cubicBezTo>
                  <a:pt x="21033186" y="1282486"/>
                  <a:pt x="21025434" y="1287469"/>
                  <a:pt x="21017130" y="1286362"/>
                </a:cubicBezTo>
                <a:cubicBezTo>
                  <a:pt x="21008824" y="1285254"/>
                  <a:pt x="21002734" y="1278056"/>
                  <a:pt x="21003842" y="1270305"/>
                </a:cubicBezTo>
                <a:cubicBezTo>
                  <a:pt x="21004394" y="1262554"/>
                  <a:pt x="21012146" y="1257570"/>
                  <a:pt x="21021006" y="1259231"/>
                </a:cubicBezTo>
                <a:close/>
                <a:moveTo>
                  <a:pt x="14758370" y="1258677"/>
                </a:moveTo>
                <a:cubicBezTo>
                  <a:pt x="14767782" y="1260338"/>
                  <a:pt x="14774426" y="1268090"/>
                  <a:pt x="14772766" y="1276395"/>
                </a:cubicBezTo>
                <a:cubicBezTo>
                  <a:pt x="14771105" y="1284700"/>
                  <a:pt x="14762799" y="1290237"/>
                  <a:pt x="14753387" y="1288576"/>
                </a:cubicBezTo>
                <a:cubicBezTo>
                  <a:pt x="14743974" y="1286915"/>
                  <a:pt x="14737330" y="1279163"/>
                  <a:pt x="14738991" y="1270858"/>
                </a:cubicBezTo>
                <a:cubicBezTo>
                  <a:pt x="14740652" y="1263107"/>
                  <a:pt x="14748958" y="1257570"/>
                  <a:pt x="14758370" y="1258677"/>
                </a:cubicBezTo>
                <a:close/>
                <a:moveTo>
                  <a:pt x="10510607" y="1255909"/>
                </a:moveTo>
                <a:cubicBezTo>
                  <a:pt x="10518869" y="1257570"/>
                  <a:pt x="10526066" y="1265875"/>
                  <a:pt x="10524405" y="1274180"/>
                </a:cubicBezTo>
                <a:cubicBezTo>
                  <a:pt x="10523298" y="1282485"/>
                  <a:pt x="10515036" y="1288576"/>
                  <a:pt x="10505622" y="1286915"/>
                </a:cubicBezTo>
                <a:cubicBezTo>
                  <a:pt x="10496210" y="1285254"/>
                  <a:pt x="10489010" y="1276948"/>
                  <a:pt x="10490670" y="1268643"/>
                </a:cubicBezTo>
                <a:cubicBezTo>
                  <a:pt x="10491781" y="1259784"/>
                  <a:pt x="10501192" y="1254248"/>
                  <a:pt x="10510607" y="1255909"/>
                </a:cubicBezTo>
                <a:close/>
                <a:moveTo>
                  <a:pt x="13513704" y="1255355"/>
                </a:moveTo>
                <a:cubicBezTo>
                  <a:pt x="13522010" y="1256462"/>
                  <a:pt x="13528101" y="1264214"/>
                  <a:pt x="13526994" y="1271412"/>
                </a:cubicBezTo>
                <a:cubicBezTo>
                  <a:pt x="13525885" y="1279163"/>
                  <a:pt x="13518134" y="1284146"/>
                  <a:pt x="13509275" y="1282485"/>
                </a:cubicBezTo>
                <a:cubicBezTo>
                  <a:pt x="13500970" y="1281378"/>
                  <a:pt x="13494880" y="1273626"/>
                  <a:pt x="13495987" y="1266429"/>
                </a:cubicBezTo>
                <a:cubicBezTo>
                  <a:pt x="13497648" y="1259231"/>
                  <a:pt x="13505399" y="1254248"/>
                  <a:pt x="13513704" y="1255355"/>
                </a:cubicBezTo>
                <a:close/>
                <a:moveTo>
                  <a:pt x="4700428" y="1254801"/>
                </a:moveTo>
                <a:cubicBezTo>
                  <a:pt x="4710392" y="1256462"/>
                  <a:pt x="4717591" y="1264768"/>
                  <a:pt x="4715928" y="1273626"/>
                </a:cubicBezTo>
                <a:cubicBezTo>
                  <a:pt x="4714269" y="1282485"/>
                  <a:pt x="4705411" y="1288576"/>
                  <a:pt x="4695446" y="1286915"/>
                </a:cubicBezTo>
                <a:cubicBezTo>
                  <a:pt x="4685483" y="1285254"/>
                  <a:pt x="4678286" y="1276948"/>
                  <a:pt x="4679945" y="1268090"/>
                </a:cubicBezTo>
                <a:cubicBezTo>
                  <a:pt x="4681055" y="1259231"/>
                  <a:pt x="4690459" y="1253140"/>
                  <a:pt x="4700428" y="1254801"/>
                </a:cubicBezTo>
                <a:close/>
                <a:moveTo>
                  <a:pt x="10884848" y="1254248"/>
                </a:moveTo>
                <a:cubicBezTo>
                  <a:pt x="10894261" y="1255909"/>
                  <a:pt x="10900905" y="1263661"/>
                  <a:pt x="10899797" y="1271966"/>
                </a:cubicBezTo>
                <a:cubicBezTo>
                  <a:pt x="10898690" y="1280271"/>
                  <a:pt x="10889832" y="1285808"/>
                  <a:pt x="10880419" y="1284700"/>
                </a:cubicBezTo>
                <a:cubicBezTo>
                  <a:pt x="10871006" y="1283039"/>
                  <a:pt x="10864362" y="1275288"/>
                  <a:pt x="10865470" y="1266983"/>
                </a:cubicBezTo>
                <a:cubicBezTo>
                  <a:pt x="10866577" y="1258678"/>
                  <a:pt x="10875435" y="1252587"/>
                  <a:pt x="10884848" y="1254248"/>
                </a:cubicBezTo>
                <a:close/>
                <a:moveTo>
                  <a:pt x="13679255" y="1253695"/>
                </a:moveTo>
                <a:cubicBezTo>
                  <a:pt x="13688113" y="1255356"/>
                  <a:pt x="13694204" y="1262553"/>
                  <a:pt x="13692542" y="1270305"/>
                </a:cubicBezTo>
                <a:cubicBezTo>
                  <a:pt x="13691435" y="1278056"/>
                  <a:pt x="13683130" y="1283039"/>
                  <a:pt x="13674825" y="1281932"/>
                </a:cubicBezTo>
                <a:cubicBezTo>
                  <a:pt x="13666520" y="1280825"/>
                  <a:pt x="13659876" y="1273073"/>
                  <a:pt x="13661536" y="1265322"/>
                </a:cubicBezTo>
                <a:cubicBezTo>
                  <a:pt x="13662644" y="1257570"/>
                  <a:pt x="13670950" y="1252587"/>
                  <a:pt x="13679255" y="1253695"/>
                </a:cubicBezTo>
                <a:close/>
                <a:moveTo>
                  <a:pt x="18166803" y="1253141"/>
                </a:moveTo>
                <a:cubicBezTo>
                  <a:pt x="18176768" y="1254802"/>
                  <a:pt x="18183414" y="1263107"/>
                  <a:pt x="18182305" y="1271966"/>
                </a:cubicBezTo>
                <a:cubicBezTo>
                  <a:pt x="18180645" y="1280825"/>
                  <a:pt x="18171786" y="1286361"/>
                  <a:pt x="18161819" y="1284700"/>
                </a:cubicBezTo>
                <a:cubicBezTo>
                  <a:pt x="18151853" y="1283039"/>
                  <a:pt x="18145209" y="1274734"/>
                  <a:pt x="18146316" y="1265875"/>
                </a:cubicBezTo>
                <a:cubicBezTo>
                  <a:pt x="18147978" y="1257016"/>
                  <a:pt x="18156837" y="1251480"/>
                  <a:pt x="18166803" y="1253141"/>
                </a:cubicBezTo>
                <a:close/>
                <a:moveTo>
                  <a:pt x="18407653" y="1252034"/>
                </a:moveTo>
                <a:cubicBezTo>
                  <a:pt x="18417065" y="1253695"/>
                  <a:pt x="18423709" y="1261446"/>
                  <a:pt x="18422048" y="1269751"/>
                </a:cubicBezTo>
                <a:cubicBezTo>
                  <a:pt x="18420940" y="1278056"/>
                  <a:pt x="18412081" y="1283593"/>
                  <a:pt x="18402669" y="1281932"/>
                </a:cubicBezTo>
                <a:cubicBezTo>
                  <a:pt x="18393257" y="1280271"/>
                  <a:pt x="18386613" y="1272520"/>
                  <a:pt x="18388274" y="1264215"/>
                </a:cubicBezTo>
                <a:cubicBezTo>
                  <a:pt x="18389381" y="1255909"/>
                  <a:pt x="18398239" y="1250373"/>
                  <a:pt x="18407653" y="1252034"/>
                </a:cubicBezTo>
                <a:close/>
                <a:moveTo>
                  <a:pt x="12904661" y="1252033"/>
                </a:moveTo>
                <a:cubicBezTo>
                  <a:pt x="12912966" y="1253141"/>
                  <a:pt x="12919057" y="1260339"/>
                  <a:pt x="12917950" y="1268090"/>
                </a:cubicBezTo>
                <a:cubicBezTo>
                  <a:pt x="12916841" y="1275288"/>
                  <a:pt x="12909090" y="1280271"/>
                  <a:pt x="12900785" y="1279164"/>
                </a:cubicBezTo>
                <a:cubicBezTo>
                  <a:pt x="12892480" y="1278056"/>
                  <a:pt x="12886389" y="1270858"/>
                  <a:pt x="12887497" y="1263107"/>
                </a:cubicBezTo>
                <a:cubicBezTo>
                  <a:pt x="12888604" y="1255355"/>
                  <a:pt x="12896355" y="1250926"/>
                  <a:pt x="12904661" y="1252033"/>
                </a:cubicBezTo>
                <a:close/>
                <a:moveTo>
                  <a:pt x="18482399" y="1251479"/>
                </a:moveTo>
                <a:cubicBezTo>
                  <a:pt x="18491811" y="1253140"/>
                  <a:pt x="18497900" y="1260892"/>
                  <a:pt x="18496793" y="1268643"/>
                </a:cubicBezTo>
                <a:cubicBezTo>
                  <a:pt x="18495686" y="1276948"/>
                  <a:pt x="18486827" y="1281931"/>
                  <a:pt x="18477969" y="1280824"/>
                </a:cubicBezTo>
                <a:cubicBezTo>
                  <a:pt x="18469109" y="1279717"/>
                  <a:pt x="18462466" y="1271411"/>
                  <a:pt x="18463573" y="1263660"/>
                </a:cubicBezTo>
                <a:cubicBezTo>
                  <a:pt x="18464680" y="1255909"/>
                  <a:pt x="18473539" y="1250372"/>
                  <a:pt x="18482399" y="1251479"/>
                </a:cubicBezTo>
                <a:close/>
                <a:moveTo>
                  <a:pt x="14928348" y="1251479"/>
                </a:moveTo>
                <a:cubicBezTo>
                  <a:pt x="14937760" y="1253140"/>
                  <a:pt x="14944405" y="1260892"/>
                  <a:pt x="14942744" y="1269197"/>
                </a:cubicBezTo>
                <a:cubicBezTo>
                  <a:pt x="14941637" y="1277502"/>
                  <a:pt x="14932777" y="1283039"/>
                  <a:pt x="14923365" y="1281378"/>
                </a:cubicBezTo>
                <a:cubicBezTo>
                  <a:pt x="14913953" y="1279717"/>
                  <a:pt x="14907308" y="1271965"/>
                  <a:pt x="14908969" y="1263660"/>
                </a:cubicBezTo>
                <a:cubicBezTo>
                  <a:pt x="14910076" y="1255909"/>
                  <a:pt x="14918935" y="1250372"/>
                  <a:pt x="14928348" y="1251479"/>
                </a:cubicBezTo>
                <a:close/>
                <a:moveTo>
                  <a:pt x="1954384" y="1251479"/>
                </a:moveTo>
                <a:cubicBezTo>
                  <a:pt x="1963796" y="1253140"/>
                  <a:pt x="1970441" y="1260892"/>
                  <a:pt x="1969332" y="1269751"/>
                </a:cubicBezTo>
                <a:cubicBezTo>
                  <a:pt x="1968225" y="1278056"/>
                  <a:pt x="1958813" y="1284146"/>
                  <a:pt x="1949401" y="1282485"/>
                </a:cubicBezTo>
                <a:cubicBezTo>
                  <a:pt x="1939989" y="1280824"/>
                  <a:pt x="1933345" y="1273073"/>
                  <a:pt x="1934453" y="1264214"/>
                </a:cubicBezTo>
                <a:cubicBezTo>
                  <a:pt x="1936114" y="1255909"/>
                  <a:pt x="1944972" y="1249818"/>
                  <a:pt x="1954384" y="1251479"/>
                </a:cubicBezTo>
                <a:close/>
                <a:moveTo>
                  <a:pt x="18249854" y="1250926"/>
                </a:moveTo>
                <a:cubicBezTo>
                  <a:pt x="18259267" y="1252587"/>
                  <a:pt x="18266465" y="1260892"/>
                  <a:pt x="18264803" y="1269197"/>
                </a:cubicBezTo>
                <a:cubicBezTo>
                  <a:pt x="18263696" y="1277502"/>
                  <a:pt x="18254283" y="1283593"/>
                  <a:pt x="18244870" y="1281932"/>
                </a:cubicBezTo>
                <a:cubicBezTo>
                  <a:pt x="18235458" y="1280271"/>
                  <a:pt x="18228260" y="1271965"/>
                  <a:pt x="18229921" y="1263660"/>
                </a:cubicBezTo>
                <a:cubicBezTo>
                  <a:pt x="18231029" y="1255355"/>
                  <a:pt x="18240441" y="1249818"/>
                  <a:pt x="18249854" y="1250926"/>
                </a:cubicBezTo>
                <a:close/>
                <a:moveTo>
                  <a:pt x="17155235" y="1250926"/>
                </a:moveTo>
                <a:cubicBezTo>
                  <a:pt x="17165756" y="1252587"/>
                  <a:pt x="17172954" y="1261446"/>
                  <a:pt x="17171293" y="1270304"/>
                </a:cubicBezTo>
                <a:cubicBezTo>
                  <a:pt x="17169631" y="1279717"/>
                  <a:pt x="17160219" y="1285807"/>
                  <a:pt x="17149699" y="1284146"/>
                </a:cubicBezTo>
                <a:cubicBezTo>
                  <a:pt x="17139179" y="1282485"/>
                  <a:pt x="17131981" y="1273626"/>
                  <a:pt x="17133642" y="1264768"/>
                </a:cubicBezTo>
                <a:cubicBezTo>
                  <a:pt x="17135304" y="1255355"/>
                  <a:pt x="17145270" y="1249265"/>
                  <a:pt x="17155235" y="1250926"/>
                </a:cubicBezTo>
                <a:close/>
                <a:moveTo>
                  <a:pt x="9928170" y="1250373"/>
                </a:moveTo>
                <a:cubicBezTo>
                  <a:pt x="9937586" y="1252034"/>
                  <a:pt x="9943675" y="1259785"/>
                  <a:pt x="9942568" y="1268090"/>
                </a:cubicBezTo>
                <a:cubicBezTo>
                  <a:pt x="9941461" y="1276395"/>
                  <a:pt x="9932599" y="1281932"/>
                  <a:pt x="9923187" y="1280271"/>
                </a:cubicBezTo>
                <a:cubicBezTo>
                  <a:pt x="9913772" y="1278610"/>
                  <a:pt x="9907682" y="1270859"/>
                  <a:pt x="9908790" y="1262554"/>
                </a:cubicBezTo>
                <a:cubicBezTo>
                  <a:pt x="9909898" y="1254248"/>
                  <a:pt x="9918755" y="1248712"/>
                  <a:pt x="9928170" y="1250373"/>
                </a:cubicBezTo>
                <a:close/>
                <a:moveTo>
                  <a:pt x="7457263" y="1250372"/>
                </a:moveTo>
                <a:cubicBezTo>
                  <a:pt x="7466682" y="1252033"/>
                  <a:pt x="7473323" y="1259784"/>
                  <a:pt x="7472218" y="1268643"/>
                </a:cubicBezTo>
                <a:cubicBezTo>
                  <a:pt x="7471104" y="1276948"/>
                  <a:pt x="7462249" y="1282485"/>
                  <a:pt x="7452277" y="1281378"/>
                </a:cubicBezTo>
                <a:cubicBezTo>
                  <a:pt x="7442304" y="1280270"/>
                  <a:pt x="7436213" y="1271965"/>
                  <a:pt x="7437321" y="1263106"/>
                </a:cubicBezTo>
                <a:cubicBezTo>
                  <a:pt x="7438990" y="1254247"/>
                  <a:pt x="7447844" y="1248711"/>
                  <a:pt x="7457263" y="1250372"/>
                </a:cubicBezTo>
                <a:close/>
                <a:moveTo>
                  <a:pt x="7120610" y="1250372"/>
                </a:moveTo>
                <a:cubicBezTo>
                  <a:pt x="7130013" y="1252033"/>
                  <a:pt x="7136669" y="1259784"/>
                  <a:pt x="7135562" y="1268643"/>
                </a:cubicBezTo>
                <a:cubicBezTo>
                  <a:pt x="7134459" y="1276948"/>
                  <a:pt x="7125597" y="1282485"/>
                  <a:pt x="7115618" y="1281378"/>
                </a:cubicBezTo>
                <a:cubicBezTo>
                  <a:pt x="7106204" y="1279717"/>
                  <a:pt x="7099572" y="1271965"/>
                  <a:pt x="7100671" y="1263106"/>
                </a:cubicBezTo>
                <a:cubicBezTo>
                  <a:pt x="7102323" y="1254801"/>
                  <a:pt x="7111188" y="1249264"/>
                  <a:pt x="7120610" y="1250372"/>
                </a:cubicBezTo>
                <a:close/>
                <a:moveTo>
                  <a:pt x="18330137" y="1249819"/>
                </a:moveTo>
                <a:cubicBezTo>
                  <a:pt x="18339550" y="1251480"/>
                  <a:pt x="18346193" y="1259231"/>
                  <a:pt x="18345086" y="1267536"/>
                </a:cubicBezTo>
                <a:cubicBezTo>
                  <a:pt x="18343979" y="1275842"/>
                  <a:pt x="18335120" y="1281378"/>
                  <a:pt x="18325708" y="1280271"/>
                </a:cubicBezTo>
                <a:cubicBezTo>
                  <a:pt x="18316295" y="1278610"/>
                  <a:pt x="18309650" y="1270858"/>
                  <a:pt x="18310759" y="1262553"/>
                </a:cubicBezTo>
                <a:cubicBezTo>
                  <a:pt x="18311866" y="1253694"/>
                  <a:pt x="18320724" y="1248158"/>
                  <a:pt x="18330137" y="1249819"/>
                </a:cubicBezTo>
                <a:close/>
                <a:moveTo>
                  <a:pt x="16226720" y="1249819"/>
                </a:moveTo>
                <a:cubicBezTo>
                  <a:pt x="16236686" y="1251480"/>
                  <a:pt x="16243330" y="1259785"/>
                  <a:pt x="16241669" y="1268090"/>
                </a:cubicBezTo>
                <a:cubicBezTo>
                  <a:pt x="16240009" y="1276949"/>
                  <a:pt x="16231150" y="1282486"/>
                  <a:pt x="16221737" y="1280825"/>
                </a:cubicBezTo>
                <a:cubicBezTo>
                  <a:pt x="16211771" y="1279164"/>
                  <a:pt x="16205127" y="1270858"/>
                  <a:pt x="16206788" y="1262553"/>
                </a:cubicBezTo>
                <a:cubicBezTo>
                  <a:pt x="16207896" y="1253694"/>
                  <a:pt x="16217308" y="1248158"/>
                  <a:pt x="16226720" y="1249819"/>
                </a:cubicBezTo>
                <a:close/>
                <a:moveTo>
                  <a:pt x="8589838" y="1249819"/>
                </a:moveTo>
                <a:cubicBezTo>
                  <a:pt x="8598701" y="1251480"/>
                  <a:pt x="8604793" y="1258678"/>
                  <a:pt x="8603686" y="1266983"/>
                </a:cubicBezTo>
                <a:cubicBezTo>
                  <a:pt x="8602576" y="1274734"/>
                  <a:pt x="8594273" y="1280271"/>
                  <a:pt x="8584860" y="1278610"/>
                </a:cubicBezTo>
                <a:cubicBezTo>
                  <a:pt x="8575997" y="1276949"/>
                  <a:pt x="8569906" y="1269751"/>
                  <a:pt x="8571015" y="1261446"/>
                </a:cubicBezTo>
                <a:cubicBezTo>
                  <a:pt x="8572119" y="1253141"/>
                  <a:pt x="8580982" y="1248711"/>
                  <a:pt x="8589838" y="1249819"/>
                </a:cubicBezTo>
                <a:close/>
                <a:moveTo>
                  <a:pt x="12602353" y="1249818"/>
                </a:moveTo>
                <a:cubicBezTo>
                  <a:pt x="12610658" y="1250926"/>
                  <a:pt x="12616748" y="1258677"/>
                  <a:pt x="12615641" y="1265875"/>
                </a:cubicBezTo>
                <a:cubicBezTo>
                  <a:pt x="12614534" y="1273073"/>
                  <a:pt x="12606781" y="1278610"/>
                  <a:pt x="12597923" y="1276949"/>
                </a:cubicBezTo>
                <a:cubicBezTo>
                  <a:pt x="12589064" y="1275288"/>
                  <a:pt x="12583527" y="1268090"/>
                  <a:pt x="12584634" y="1260892"/>
                </a:cubicBezTo>
                <a:cubicBezTo>
                  <a:pt x="12585743" y="1253141"/>
                  <a:pt x="12594048" y="1248157"/>
                  <a:pt x="12602353" y="1249818"/>
                </a:cubicBezTo>
                <a:close/>
                <a:moveTo>
                  <a:pt x="15824197" y="1249265"/>
                </a:moveTo>
                <a:cubicBezTo>
                  <a:pt x="15833610" y="1250926"/>
                  <a:pt x="15840253" y="1258677"/>
                  <a:pt x="15839146" y="1267536"/>
                </a:cubicBezTo>
                <a:cubicBezTo>
                  <a:pt x="15838039" y="1275841"/>
                  <a:pt x="15828627" y="1281932"/>
                  <a:pt x="15819215" y="1280271"/>
                </a:cubicBezTo>
                <a:cubicBezTo>
                  <a:pt x="15809801" y="1278610"/>
                  <a:pt x="15803157" y="1270858"/>
                  <a:pt x="15804264" y="1261999"/>
                </a:cubicBezTo>
                <a:cubicBezTo>
                  <a:pt x="15805373" y="1253140"/>
                  <a:pt x="15814785" y="1247604"/>
                  <a:pt x="15824197" y="1249265"/>
                </a:cubicBezTo>
                <a:close/>
                <a:moveTo>
                  <a:pt x="3289272" y="1249265"/>
                </a:moveTo>
                <a:cubicBezTo>
                  <a:pt x="3298684" y="1250926"/>
                  <a:pt x="3305328" y="1258677"/>
                  <a:pt x="3304220" y="1266982"/>
                </a:cubicBezTo>
                <a:cubicBezTo>
                  <a:pt x="3303114" y="1275288"/>
                  <a:pt x="3294255" y="1280824"/>
                  <a:pt x="3284843" y="1279717"/>
                </a:cubicBezTo>
                <a:cubicBezTo>
                  <a:pt x="3275430" y="1278056"/>
                  <a:pt x="3268787" y="1270304"/>
                  <a:pt x="3269895" y="1261999"/>
                </a:cubicBezTo>
                <a:cubicBezTo>
                  <a:pt x="3271002" y="1253140"/>
                  <a:pt x="3279860" y="1247604"/>
                  <a:pt x="3289272" y="1249265"/>
                </a:cubicBezTo>
                <a:close/>
                <a:moveTo>
                  <a:pt x="6720893" y="1248711"/>
                </a:moveTo>
                <a:cubicBezTo>
                  <a:pt x="6730284" y="1250372"/>
                  <a:pt x="6736923" y="1258123"/>
                  <a:pt x="6735270" y="1266428"/>
                </a:cubicBezTo>
                <a:cubicBezTo>
                  <a:pt x="6734159" y="1274733"/>
                  <a:pt x="6725324" y="1280270"/>
                  <a:pt x="6715903" y="1278609"/>
                </a:cubicBezTo>
                <a:cubicBezTo>
                  <a:pt x="6706500" y="1276948"/>
                  <a:pt x="6699852" y="1269197"/>
                  <a:pt x="6701527" y="1260892"/>
                </a:cubicBezTo>
                <a:cubicBezTo>
                  <a:pt x="6702625" y="1252586"/>
                  <a:pt x="6711491" y="1247050"/>
                  <a:pt x="6720893" y="1248711"/>
                </a:cubicBezTo>
                <a:close/>
                <a:moveTo>
                  <a:pt x="18082091" y="1247050"/>
                </a:moveTo>
                <a:cubicBezTo>
                  <a:pt x="18092057" y="1248711"/>
                  <a:pt x="18099254" y="1257016"/>
                  <a:pt x="18097594" y="1265875"/>
                </a:cubicBezTo>
                <a:cubicBezTo>
                  <a:pt x="18095933" y="1274734"/>
                  <a:pt x="18087073" y="1280824"/>
                  <a:pt x="18077107" y="1279163"/>
                </a:cubicBezTo>
                <a:cubicBezTo>
                  <a:pt x="18067142" y="1277502"/>
                  <a:pt x="18059944" y="1269197"/>
                  <a:pt x="18061605" y="1260338"/>
                </a:cubicBezTo>
                <a:cubicBezTo>
                  <a:pt x="18062712" y="1250926"/>
                  <a:pt x="18072124" y="1245389"/>
                  <a:pt x="18082091" y="1247050"/>
                </a:cubicBezTo>
                <a:close/>
                <a:moveTo>
                  <a:pt x="21381450" y="1246496"/>
                </a:moveTo>
                <a:cubicBezTo>
                  <a:pt x="21391414" y="1248157"/>
                  <a:pt x="21398058" y="1256462"/>
                  <a:pt x="21396952" y="1265321"/>
                </a:cubicBezTo>
                <a:cubicBezTo>
                  <a:pt x="21395290" y="1274180"/>
                  <a:pt x="21386434" y="1279717"/>
                  <a:pt x="21376466" y="1278056"/>
                </a:cubicBezTo>
                <a:cubicBezTo>
                  <a:pt x="21366500" y="1276395"/>
                  <a:pt x="21359856" y="1268090"/>
                  <a:pt x="21360962" y="1259231"/>
                </a:cubicBezTo>
                <a:cubicBezTo>
                  <a:pt x="21362070" y="1250926"/>
                  <a:pt x="21371482" y="1244835"/>
                  <a:pt x="21381450" y="1246496"/>
                </a:cubicBezTo>
                <a:close/>
                <a:moveTo>
                  <a:pt x="11112410" y="1246496"/>
                </a:moveTo>
                <a:cubicBezTo>
                  <a:pt x="11121822" y="1248157"/>
                  <a:pt x="11127913" y="1255909"/>
                  <a:pt x="11126805" y="1263660"/>
                </a:cubicBezTo>
                <a:cubicBezTo>
                  <a:pt x="11125698" y="1271412"/>
                  <a:pt x="11116839" y="1276948"/>
                  <a:pt x="11107980" y="1275841"/>
                </a:cubicBezTo>
                <a:cubicBezTo>
                  <a:pt x="11098568" y="1274180"/>
                  <a:pt x="11092477" y="1266428"/>
                  <a:pt x="11093585" y="1258677"/>
                </a:cubicBezTo>
                <a:cubicBezTo>
                  <a:pt x="11094692" y="1250925"/>
                  <a:pt x="11102997" y="1245389"/>
                  <a:pt x="11112410" y="1246496"/>
                </a:cubicBezTo>
                <a:close/>
                <a:moveTo>
                  <a:pt x="7289517" y="1245943"/>
                </a:moveTo>
                <a:cubicBezTo>
                  <a:pt x="7298935" y="1247604"/>
                  <a:pt x="7305580" y="1255355"/>
                  <a:pt x="7304502" y="1264214"/>
                </a:cubicBezTo>
                <a:cubicBezTo>
                  <a:pt x="7303379" y="1272519"/>
                  <a:pt x="7294500" y="1278056"/>
                  <a:pt x="7284536" y="1276949"/>
                </a:cubicBezTo>
                <a:cubicBezTo>
                  <a:pt x="7275133" y="1275288"/>
                  <a:pt x="7268469" y="1267536"/>
                  <a:pt x="7269574" y="1258677"/>
                </a:cubicBezTo>
                <a:cubicBezTo>
                  <a:pt x="7271245" y="1250372"/>
                  <a:pt x="7280103" y="1244835"/>
                  <a:pt x="7289517" y="1245943"/>
                </a:cubicBezTo>
                <a:close/>
                <a:moveTo>
                  <a:pt x="20150626" y="1245389"/>
                </a:moveTo>
                <a:cubicBezTo>
                  <a:pt x="20160038" y="1247050"/>
                  <a:pt x="20166128" y="1254802"/>
                  <a:pt x="20165022" y="1263107"/>
                </a:cubicBezTo>
                <a:cubicBezTo>
                  <a:pt x="20163914" y="1271412"/>
                  <a:pt x="20155054" y="1276949"/>
                  <a:pt x="20146198" y="1275288"/>
                </a:cubicBezTo>
                <a:cubicBezTo>
                  <a:pt x="20136782" y="1273627"/>
                  <a:pt x="20130694" y="1265875"/>
                  <a:pt x="20131802" y="1257570"/>
                </a:cubicBezTo>
                <a:cubicBezTo>
                  <a:pt x="20132908" y="1249819"/>
                  <a:pt x="20141214" y="1244282"/>
                  <a:pt x="20150626" y="1245389"/>
                </a:cubicBezTo>
                <a:close/>
                <a:moveTo>
                  <a:pt x="20442414" y="1244282"/>
                </a:moveTo>
                <a:cubicBezTo>
                  <a:pt x="20451826" y="1245943"/>
                  <a:pt x="20458470" y="1253695"/>
                  <a:pt x="20456810" y="1262000"/>
                </a:cubicBezTo>
                <a:cubicBezTo>
                  <a:pt x="20455702" y="1270305"/>
                  <a:pt x="20446842" y="1275842"/>
                  <a:pt x="20437430" y="1274181"/>
                </a:cubicBezTo>
                <a:cubicBezTo>
                  <a:pt x="20428018" y="1272520"/>
                  <a:pt x="20421374" y="1264768"/>
                  <a:pt x="20423034" y="1256463"/>
                </a:cubicBezTo>
                <a:cubicBezTo>
                  <a:pt x="20424694" y="1248712"/>
                  <a:pt x="20433000" y="1243175"/>
                  <a:pt x="20442414" y="1244282"/>
                </a:cubicBezTo>
                <a:close/>
                <a:moveTo>
                  <a:pt x="13851447" y="1244282"/>
                </a:moveTo>
                <a:cubicBezTo>
                  <a:pt x="13860307" y="1245943"/>
                  <a:pt x="13866396" y="1253141"/>
                  <a:pt x="13865289" y="1260892"/>
                </a:cubicBezTo>
                <a:cubicBezTo>
                  <a:pt x="13864182" y="1268643"/>
                  <a:pt x="13855877" y="1273627"/>
                  <a:pt x="13847018" y="1272519"/>
                </a:cubicBezTo>
                <a:cubicBezTo>
                  <a:pt x="13838160" y="1270858"/>
                  <a:pt x="13832069" y="1263660"/>
                  <a:pt x="13833176" y="1255909"/>
                </a:cubicBezTo>
                <a:cubicBezTo>
                  <a:pt x="13834837" y="1248157"/>
                  <a:pt x="13842589" y="1242621"/>
                  <a:pt x="13851447" y="1244282"/>
                </a:cubicBezTo>
                <a:close/>
                <a:moveTo>
                  <a:pt x="11971162" y="1243729"/>
                </a:moveTo>
                <a:cubicBezTo>
                  <a:pt x="11980020" y="1245390"/>
                  <a:pt x="11986111" y="1252587"/>
                  <a:pt x="11985004" y="1260339"/>
                </a:cubicBezTo>
                <a:cubicBezTo>
                  <a:pt x="11983896" y="1268090"/>
                  <a:pt x="11975591" y="1273073"/>
                  <a:pt x="11966733" y="1271966"/>
                </a:cubicBezTo>
                <a:cubicBezTo>
                  <a:pt x="11957873" y="1270305"/>
                  <a:pt x="11951784" y="1263107"/>
                  <a:pt x="11952891" y="1255356"/>
                </a:cubicBezTo>
                <a:cubicBezTo>
                  <a:pt x="11954552" y="1247604"/>
                  <a:pt x="11962303" y="1242621"/>
                  <a:pt x="11971162" y="1243729"/>
                </a:cubicBezTo>
                <a:close/>
                <a:moveTo>
                  <a:pt x="15098326" y="1243728"/>
                </a:moveTo>
                <a:cubicBezTo>
                  <a:pt x="15107740" y="1245389"/>
                  <a:pt x="15114384" y="1253140"/>
                  <a:pt x="15112723" y="1261445"/>
                </a:cubicBezTo>
                <a:cubicBezTo>
                  <a:pt x="15111615" y="1269750"/>
                  <a:pt x="15102756" y="1275287"/>
                  <a:pt x="15093344" y="1273626"/>
                </a:cubicBezTo>
                <a:cubicBezTo>
                  <a:pt x="15083932" y="1271965"/>
                  <a:pt x="15077288" y="1264214"/>
                  <a:pt x="15078948" y="1255909"/>
                </a:cubicBezTo>
                <a:cubicBezTo>
                  <a:pt x="15080609" y="1247603"/>
                  <a:pt x="15088914" y="1242067"/>
                  <a:pt x="15098326" y="1243728"/>
                </a:cubicBezTo>
                <a:close/>
                <a:moveTo>
                  <a:pt x="6886410" y="1243728"/>
                </a:moveTo>
                <a:cubicBezTo>
                  <a:pt x="6895812" y="1245389"/>
                  <a:pt x="6902463" y="1253140"/>
                  <a:pt x="6900812" y="1261445"/>
                </a:cubicBezTo>
                <a:cubicBezTo>
                  <a:pt x="6899697" y="1269750"/>
                  <a:pt x="6890856" y="1275287"/>
                  <a:pt x="6881411" y="1273626"/>
                </a:cubicBezTo>
                <a:cubicBezTo>
                  <a:pt x="6871989" y="1271965"/>
                  <a:pt x="6865345" y="1264214"/>
                  <a:pt x="6867003" y="1255909"/>
                </a:cubicBezTo>
                <a:cubicBezTo>
                  <a:pt x="6868664" y="1247603"/>
                  <a:pt x="6876975" y="1242067"/>
                  <a:pt x="6886410" y="1243728"/>
                </a:cubicBezTo>
                <a:close/>
                <a:moveTo>
                  <a:pt x="6556384" y="1243728"/>
                </a:moveTo>
                <a:cubicBezTo>
                  <a:pt x="6565800" y="1245389"/>
                  <a:pt x="6572430" y="1253140"/>
                  <a:pt x="6570772" y="1261445"/>
                </a:cubicBezTo>
                <a:cubicBezTo>
                  <a:pt x="6569661" y="1269750"/>
                  <a:pt x="6560810" y="1275287"/>
                  <a:pt x="6551411" y="1273626"/>
                </a:cubicBezTo>
                <a:cubicBezTo>
                  <a:pt x="6541992" y="1271965"/>
                  <a:pt x="6535359" y="1264214"/>
                  <a:pt x="6537034" y="1255909"/>
                </a:cubicBezTo>
                <a:cubicBezTo>
                  <a:pt x="6538131" y="1247603"/>
                  <a:pt x="6546983" y="1242067"/>
                  <a:pt x="6556384" y="1243728"/>
                </a:cubicBezTo>
                <a:close/>
                <a:moveTo>
                  <a:pt x="18557145" y="1242067"/>
                </a:moveTo>
                <a:cubicBezTo>
                  <a:pt x="18566003" y="1243728"/>
                  <a:pt x="18572647" y="1250925"/>
                  <a:pt x="18570987" y="1259231"/>
                </a:cubicBezTo>
                <a:cubicBezTo>
                  <a:pt x="18569879" y="1266982"/>
                  <a:pt x="18561574" y="1272519"/>
                  <a:pt x="18552162" y="1270858"/>
                </a:cubicBezTo>
                <a:cubicBezTo>
                  <a:pt x="18543304" y="1269197"/>
                  <a:pt x="18536658" y="1261999"/>
                  <a:pt x="18538320" y="1253694"/>
                </a:cubicBezTo>
                <a:cubicBezTo>
                  <a:pt x="18539427" y="1245942"/>
                  <a:pt x="18547732" y="1240406"/>
                  <a:pt x="18557145" y="1242067"/>
                </a:cubicBezTo>
                <a:close/>
                <a:moveTo>
                  <a:pt x="20870406" y="1241513"/>
                </a:moveTo>
                <a:cubicBezTo>
                  <a:pt x="20878710" y="1242621"/>
                  <a:pt x="20884802" y="1249819"/>
                  <a:pt x="20883694" y="1257570"/>
                </a:cubicBezTo>
                <a:lnTo>
                  <a:pt x="20878196" y="1265655"/>
                </a:lnTo>
                <a:lnTo>
                  <a:pt x="20889438" y="1271966"/>
                </a:lnTo>
                <a:cubicBezTo>
                  <a:pt x="20892138" y="1275288"/>
                  <a:pt x="20893382" y="1279441"/>
                  <a:pt x="20892552" y="1283593"/>
                </a:cubicBezTo>
                <a:cubicBezTo>
                  <a:pt x="20891446" y="1292452"/>
                  <a:pt x="20882034" y="1297989"/>
                  <a:pt x="20872620" y="1296328"/>
                </a:cubicBezTo>
                <a:cubicBezTo>
                  <a:pt x="20862654" y="1294667"/>
                  <a:pt x="20856010" y="1286361"/>
                  <a:pt x="20857670" y="1278056"/>
                </a:cubicBezTo>
                <a:cubicBezTo>
                  <a:pt x="20858224" y="1273627"/>
                  <a:pt x="20860854" y="1270028"/>
                  <a:pt x="20864522" y="1267744"/>
                </a:cubicBezTo>
                <a:lnTo>
                  <a:pt x="20864786" y="1267695"/>
                </a:lnTo>
                <a:lnTo>
                  <a:pt x="20856356" y="1263107"/>
                </a:lnTo>
                <a:cubicBezTo>
                  <a:pt x="20853934" y="1260200"/>
                  <a:pt x="20852688" y="1256463"/>
                  <a:pt x="20853242" y="1252587"/>
                </a:cubicBezTo>
                <a:cubicBezTo>
                  <a:pt x="20854350" y="1244836"/>
                  <a:pt x="20862100" y="1239852"/>
                  <a:pt x="20870406" y="1241513"/>
                </a:cubicBezTo>
                <a:close/>
                <a:moveTo>
                  <a:pt x="545999" y="1240960"/>
                </a:moveTo>
                <a:cubicBezTo>
                  <a:pt x="555411" y="1242621"/>
                  <a:pt x="561501" y="1250372"/>
                  <a:pt x="560395" y="1258677"/>
                </a:cubicBezTo>
                <a:cubicBezTo>
                  <a:pt x="559287" y="1266982"/>
                  <a:pt x="550429" y="1272519"/>
                  <a:pt x="541016" y="1270858"/>
                </a:cubicBezTo>
                <a:cubicBezTo>
                  <a:pt x="531604" y="1269197"/>
                  <a:pt x="525513" y="1261446"/>
                  <a:pt x="526622" y="1253141"/>
                </a:cubicBezTo>
                <a:cubicBezTo>
                  <a:pt x="527729" y="1244835"/>
                  <a:pt x="536587" y="1239299"/>
                  <a:pt x="545999" y="1240960"/>
                </a:cubicBezTo>
                <a:close/>
                <a:moveTo>
                  <a:pt x="13355907" y="1240959"/>
                </a:moveTo>
                <a:cubicBezTo>
                  <a:pt x="13364212" y="1242067"/>
                  <a:pt x="13370303" y="1249265"/>
                  <a:pt x="13369196" y="1257016"/>
                </a:cubicBezTo>
                <a:cubicBezTo>
                  <a:pt x="13368087" y="1264214"/>
                  <a:pt x="13360336" y="1269197"/>
                  <a:pt x="13352031" y="1268090"/>
                </a:cubicBezTo>
                <a:cubicBezTo>
                  <a:pt x="13343726" y="1266982"/>
                  <a:pt x="13337635" y="1259784"/>
                  <a:pt x="13338743" y="1252033"/>
                </a:cubicBezTo>
                <a:cubicBezTo>
                  <a:pt x="13339850" y="1244281"/>
                  <a:pt x="13347601" y="1239298"/>
                  <a:pt x="13355907" y="1240959"/>
                </a:cubicBezTo>
                <a:close/>
                <a:moveTo>
                  <a:pt x="11816132" y="1239298"/>
                </a:moveTo>
                <a:cubicBezTo>
                  <a:pt x="11824990" y="1240959"/>
                  <a:pt x="11831081" y="1248157"/>
                  <a:pt x="11829974" y="1255909"/>
                </a:cubicBezTo>
                <a:cubicBezTo>
                  <a:pt x="11828866" y="1263660"/>
                  <a:pt x="11820561" y="1268643"/>
                  <a:pt x="11811703" y="1267536"/>
                </a:cubicBezTo>
                <a:cubicBezTo>
                  <a:pt x="11802843" y="1265875"/>
                  <a:pt x="11796754" y="1258677"/>
                  <a:pt x="11797861" y="1250925"/>
                </a:cubicBezTo>
                <a:cubicBezTo>
                  <a:pt x="11798968" y="1242620"/>
                  <a:pt x="11807273" y="1237637"/>
                  <a:pt x="11816132" y="1239298"/>
                </a:cubicBezTo>
                <a:close/>
                <a:moveTo>
                  <a:pt x="21188180" y="1238787"/>
                </a:moveTo>
                <a:cubicBezTo>
                  <a:pt x="21197238" y="1240236"/>
                  <a:pt x="21203522" y="1248019"/>
                  <a:pt x="21202218" y="1256171"/>
                </a:cubicBezTo>
                <a:lnTo>
                  <a:pt x="21201156" y="1257757"/>
                </a:lnTo>
                <a:lnTo>
                  <a:pt x="21211746" y="1263729"/>
                </a:lnTo>
                <a:cubicBezTo>
                  <a:pt x="21214514" y="1267121"/>
                  <a:pt x="21215898" y="1271412"/>
                  <a:pt x="21215346" y="1275841"/>
                </a:cubicBezTo>
                <a:cubicBezTo>
                  <a:pt x="21213684" y="1284700"/>
                  <a:pt x="21204826" y="1290237"/>
                  <a:pt x="21194858" y="1288576"/>
                </a:cubicBezTo>
                <a:cubicBezTo>
                  <a:pt x="21189876" y="1287746"/>
                  <a:pt x="21185724" y="1285254"/>
                  <a:pt x="21182956" y="1281863"/>
                </a:cubicBezTo>
                <a:lnTo>
                  <a:pt x="21181852" y="1278151"/>
                </a:lnTo>
                <a:lnTo>
                  <a:pt x="21171052" y="1280271"/>
                </a:lnTo>
                <a:cubicBezTo>
                  <a:pt x="21162746" y="1279163"/>
                  <a:pt x="21156658" y="1271965"/>
                  <a:pt x="21157764" y="1264214"/>
                </a:cubicBezTo>
                <a:cubicBezTo>
                  <a:pt x="21158318" y="1260338"/>
                  <a:pt x="21160532" y="1257154"/>
                  <a:pt x="21163646" y="1255147"/>
                </a:cubicBezTo>
                <a:lnTo>
                  <a:pt x="21170268" y="1253969"/>
                </a:lnTo>
                <a:lnTo>
                  <a:pt x="21169416" y="1250923"/>
                </a:lnTo>
                <a:cubicBezTo>
                  <a:pt x="21170722" y="1242770"/>
                  <a:pt x="21179122" y="1237337"/>
                  <a:pt x="21188180" y="1238787"/>
                </a:cubicBezTo>
                <a:close/>
                <a:moveTo>
                  <a:pt x="3666702" y="1237637"/>
                </a:moveTo>
                <a:cubicBezTo>
                  <a:pt x="3676669" y="1239298"/>
                  <a:pt x="3683866" y="1248157"/>
                  <a:pt x="3682759" y="1257016"/>
                </a:cubicBezTo>
                <a:cubicBezTo>
                  <a:pt x="3681098" y="1265875"/>
                  <a:pt x="3671685" y="1271965"/>
                  <a:pt x="3661720" y="1270304"/>
                </a:cubicBezTo>
                <a:cubicBezTo>
                  <a:pt x="3651754" y="1268643"/>
                  <a:pt x="3644556" y="1259784"/>
                  <a:pt x="3645663" y="1250926"/>
                </a:cubicBezTo>
                <a:cubicBezTo>
                  <a:pt x="3646771" y="1242067"/>
                  <a:pt x="3656183" y="1235976"/>
                  <a:pt x="3666702" y="1237637"/>
                </a:cubicBezTo>
                <a:close/>
                <a:moveTo>
                  <a:pt x="11326129" y="1237084"/>
                </a:moveTo>
                <a:cubicBezTo>
                  <a:pt x="11334988" y="1238745"/>
                  <a:pt x="11341079" y="1245942"/>
                  <a:pt x="11339971" y="1253694"/>
                </a:cubicBezTo>
                <a:cubicBezTo>
                  <a:pt x="11338864" y="1261445"/>
                  <a:pt x="11330559" y="1266982"/>
                  <a:pt x="11321700" y="1265321"/>
                </a:cubicBezTo>
                <a:cubicBezTo>
                  <a:pt x="11312841" y="1263660"/>
                  <a:pt x="11306750" y="1256462"/>
                  <a:pt x="11307858" y="1248711"/>
                </a:cubicBezTo>
                <a:cubicBezTo>
                  <a:pt x="11308965" y="1240959"/>
                  <a:pt x="11317270" y="1235423"/>
                  <a:pt x="11326129" y="1237084"/>
                </a:cubicBezTo>
                <a:close/>
                <a:moveTo>
                  <a:pt x="7714787" y="1237084"/>
                </a:moveTo>
                <a:cubicBezTo>
                  <a:pt x="7724208" y="1238745"/>
                  <a:pt x="7730857" y="1246496"/>
                  <a:pt x="7729201" y="1254801"/>
                </a:cubicBezTo>
                <a:cubicBezTo>
                  <a:pt x="7728081" y="1263107"/>
                  <a:pt x="7719222" y="1268643"/>
                  <a:pt x="7709817" y="1266982"/>
                </a:cubicBezTo>
                <a:cubicBezTo>
                  <a:pt x="7700396" y="1265321"/>
                  <a:pt x="7693755" y="1257570"/>
                  <a:pt x="7695416" y="1249265"/>
                </a:cubicBezTo>
                <a:cubicBezTo>
                  <a:pt x="7696524" y="1240959"/>
                  <a:pt x="7705383" y="1235423"/>
                  <a:pt x="7714787" y="1237084"/>
                </a:cubicBezTo>
                <a:close/>
                <a:moveTo>
                  <a:pt x="17994564" y="1236067"/>
                </a:moveTo>
                <a:cubicBezTo>
                  <a:pt x="18004830" y="1237710"/>
                  <a:pt x="18011977" y="1246385"/>
                  <a:pt x="18010528" y="1255443"/>
                </a:cubicBezTo>
                <a:cubicBezTo>
                  <a:pt x="18009079" y="1264501"/>
                  <a:pt x="17999581" y="1270513"/>
                  <a:pt x="17989315" y="1268870"/>
                </a:cubicBezTo>
                <a:cubicBezTo>
                  <a:pt x="17979050" y="1267227"/>
                  <a:pt x="17971903" y="1258552"/>
                  <a:pt x="17973352" y="1249494"/>
                </a:cubicBezTo>
                <a:cubicBezTo>
                  <a:pt x="17974801" y="1240436"/>
                  <a:pt x="17984299" y="1234425"/>
                  <a:pt x="17994564" y="1236067"/>
                </a:cubicBezTo>
                <a:close/>
                <a:moveTo>
                  <a:pt x="17902698" y="1235977"/>
                </a:moveTo>
                <a:cubicBezTo>
                  <a:pt x="17913219" y="1237638"/>
                  <a:pt x="17920417" y="1246497"/>
                  <a:pt x="17918756" y="1255355"/>
                </a:cubicBezTo>
                <a:cubicBezTo>
                  <a:pt x="17917094" y="1264768"/>
                  <a:pt x="17907682" y="1270858"/>
                  <a:pt x="17897162" y="1269197"/>
                </a:cubicBezTo>
                <a:cubicBezTo>
                  <a:pt x="17886642" y="1267536"/>
                  <a:pt x="17879444" y="1258677"/>
                  <a:pt x="17881105" y="1249819"/>
                </a:cubicBezTo>
                <a:cubicBezTo>
                  <a:pt x="17883320" y="1240406"/>
                  <a:pt x="17892733" y="1234316"/>
                  <a:pt x="17902698" y="1235977"/>
                </a:cubicBezTo>
                <a:close/>
                <a:moveTo>
                  <a:pt x="19869910" y="1235423"/>
                </a:moveTo>
                <a:cubicBezTo>
                  <a:pt x="19878770" y="1237084"/>
                  <a:pt x="19885414" y="1244835"/>
                  <a:pt x="19883754" y="1252587"/>
                </a:cubicBezTo>
                <a:cubicBezTo>
                  <a:pt x="19882646" y="1260892"/>
                  <a:pt x="19874342" y="1265875"/>
                  <a:pt x="19864930" y="1264767"/>
                </a:cubicBezTo>
                <a:cubicBezTo>
                  <a:pt x="19856070" y="1263107"/>
                  <a:pt x="19849426" y="1255355"/>
                  <a:pt x="19851086" y="1247604"/>
                </a:cubicBezTo>
                <a:cubicBezTo>
                  <a:pt x="19852194" y="1239298"/>
                  <a:pt x="19860498" y="1233762"/>
                  <a:pt x="19869910" y="1235423"/>
                </a:cubicBezTo>
                <a:close/>
                <a:moveTo>
                  <a:pt x="21331618" y="1235422"/>
                </a:moveTo>
                <a:cubicBezTo>
                  <a:pt x="21339922" y="1236530"/>
                  <a:pt x="21346014" y="1243728"/>
                  <a:pt x="21344906" y="1251479"/>
                </a:cubicBezTo>
                <a:cubicBezTo>
                  <a:pt x="21344352" y="1255355"/>
                  <a:pt x="21342136" y="1258400"/>
                  <a:pt x="21338954" y="1260338"/>
                </a:cubicBezTo>
                <a:lnTo>
                  <a:pt x="21333018" y="1261455"/>
                </a:lnTo>
                <a:lnTo>
                  <a:pt x="21334454" y="1262276"/>
                </a:lnTo>
                <a:cubicBezTo>
                  <a:pt x="21337016" y="1265460"/>
                  <a:pt x="21338262" y="1269474"/>
                  <a:pt x="21337708" y="1273626"/>
                </a:cubicBezTo>
                <a:cubicBezTo>
                  <a:pt x="21336602" y="1281931"/>
                  <a:pt x="21327742" y="1287468"/>
                  <a:pt x="21318330" y="1285807"/>
                </a:cubicBezTo>
                <a:cubicBezTo>
                  <a:pt x="21308918" y="1284146"/>
                  <a:pt x="21302826" y="1276395"/>
                  <a:pt x="21303934" y="1268090"/>
                </a:cubicBezTo>
                <a:cubicBezTo>
                  <a:pt x="21304488" y="1263937"/>
                  <a:pt x="21307118" y="1260476"/>
                  <a:pt x="21310716" y="1258262"/>
                </a:cubicBezTo>
                <a:lnTo>
                  <a:pt x="21316958" y="1257096"/>
                </a:lnTo>
                <a:lnTo>
                  <a:pt x="21316808" y="1257016"/>
                </a:lnTo>
                <a:cubicBezTo>
                  <a:pt x="21314454" y="1254109"/>
                  <a:pt x="21313348" y="1250371"/>
                  <a:pt x="21313900" y="1246496"/>
                </a:cubicBezTo>
                <a:cubicBezTo>
                  <a:pt x="21315006" y="1238744"/>
                  <a:pt x="21322760" y="1233761"/>
                  <a:pt x="21331618" y="1235422"/>
                </a:cubicBezTo>
                <a:close/>
                <a:moveTo>
                  <a:pt x="11661103" y="1234870"/>
                </a:moveTo>
                <a:cubicBezTo>
                  <a:pt x="11669961" y="1236531"/>
                  <a:pt x="11676052" y="1243729"/>
                  <a:pt x="11674945" y="1251480"/>
                </a:cubicBezTo>
                <a:cubicBezTo>
                  <a:pt x="11673837" y="1259231"/>
                  <a:pt x="11665532" y="1264215"/>
                  <a:pt x="11656674" y="1263107"/>
                </a:cubicBezTo>
                <a:cubicBezTo>
                  <a:pt x="11647814" y="1261446"/>
                  <a:pt x="11641725" y="1254248"/>
                  <a:pt x="11642832" y="1246497"/>
                </a:cubicBezTo>
                <a:cubicBezTo>
                  <a:pt x="11643939" y="1238745"/>
                  <a:pt x="11652244" y="1233209"/>
                  <a:pt x="11661103" y="1234870"/>
                </a:cubicBezTo>
                <a:close/>
                <a:moveTo>
                  <a:pt x="10217176" y="1234316"/>
                </a:moveTo>
                <a:cubicBezTo>
                  <a:pt x="10226588" y="1235977"/>
                  <a:pt x="10233235" y="1243728"/>
                  <a:pt x="10232127" y="1252033"/>
                </a:cubicBezTo>
                <a:cubicBezTo>
                  <a:pt x="10231019" y="1260339"/>
                  <a:pt x="10222160" y="1265875"/>
                  <a:pt x="10212745" y="1264214"/>
                </a:cubicBezTo>
                <a:cubicBezTo>
                  <a:pt x="10203331" y="1262553"/>
                  <a:pt x="10196685" y="1254802"/>
                  <a:pt x="10197795" y="1246497"/>
                </a:cubicBezTo>
                <a:cubicBezTo>
                  <a:pt x="10198901" y="1238191"/>
                  <a:pt x="10207763" y="1232655"/>
                  <a:pt x="10217176" y="1234316"/>
                </a:cubicBezTo>
                <a:close/>
                <a:moveTo>
                  <a:pt x="20746382" y="1233762"/>
                </a:moveTo>
                <a:cubicBezTo>
                  <a:pt x="20755794" y="1235423"/>
                  <a:pt x="20762438" y="1243174"/>
                  <a:pt x="20761330" y="1252033"/>
                </a:cubicBezTo>
                <a:cubicBezTo>
                  <a:pt x="20760222" y="1260338"/>
                  <a:pt x="20751364" y="1265875"/>
                  <a:pt x="20741398" y="1264768"/>
                </a:cubicBezTo>
                <a:cubicBezTo>
                  <a:pt x="20731986" y="1263107"/>
                  <a:pt x="20725342" y="1255355"/>
                  <a:pt x="20726448" y="1246496"/>
                </a:cubicBezTo>
                <a:cubicBezTo>
                  <a:pt x="20728110" y="1237637"/>
                  <a:pt x="20736970" y="1232101"/>
                  <a:pt x="20746382" y="1233762"/>
                </a:cubicBezTo>
                <a:close/>
                <a:moveTo>
                  <a:pt x="9545639" y="1233762"/>
                </a:moveTo>
                <a:cubicBezTo>
                  <a:pt x="9554499" y="1235423"/>
                  <a:pt x="9561144" y="1242620"/>
                  <a:pt x="9559482" y="1250926"/>
                </a:cubicBezTo>
                <a:cubicBezTo>
                  <a:pt x="9558374" y="1258677"/>
                  <a:pt x="9550068" y="1264214"/>
                  <a:pt x="9540655" y="1262553"/>
                </a:cubicBezTo>
                <a:cubicBezTo>
                  <a:pt x="9531241" y="1260892"/>
                  <a:pt x="9525150" y="1253694"/>
                  <a:pt x="9526809" y="1245389"/>
                </a:cubicBezTo>
                <a:cubicBezTo>
                  <a:pt x="9527918" y="1237637"/>
                  <a:pt x="9536225" y="1232101"/>
                  <a:pt x="9545639" y="1233762"/>
                </a:cubicBezTo>
                <a:close/>
                <a:moveTo>
                  <a:pt x="707109" y="1233762"/>
                </a:moveTo>
                <a:cubicBezTo>
                  <a:pt x="716522" y="1235423"/>
                  <a:pt x="722612" y="1243174"/>
                  <a:pt x="721505" y="1251479"/>
                </a:cubicBezTo>
                <a:cubicBezTo>
                  <a:pt x="720397" y="1259784"/>
                  <a:pt x="711540" y="1265321"/>
                  <a:pt x="702127" y="1263660"/>
                </a:cubicBezTo>
                <a:cubicBezTo>
                  <a:pt x="692715" y="1261999"/>
                  <a:pt x="686625" y="1254248"/>
                  <a:pt x="687732" y="1245943"/>
                </a:cubicBezTo>
                <a:cubicBezTo>
                  <a:pt x="689393" y="1237637"/>
                  <a:pt x="697698" y="1232101"/>
                  <a:pt x="707109" y="1233762"/>
                </a:cubicBezTo>
                <a:close/>
                <a:moveTo>
                  <a:pt x="20838294" y="1233761"/>
                </a:moveTo>
                <a:cubicBezTo>
                  <a:pt x="20846598" y="1234869"/>
                  <a:pt x="20852688" y="1242620"/>
                  <a:pt x="20851580" y="1249818"/>
                </a:cubicBezTo>
                <a:cubicBezTo>
                  <a:pt x="20850474" y="1257570"/>
                  <a:pt x="20842722" y="1262553"/>
                  <a:pt x="20833862" y="1260892"/>
                </a:cubicBezTo>
                <a:cubicBezTo>
                  <a:pt x="20825558" y="1259784"/>
                  <a:pt x="20819466" y="1252033"/>
                  <a:pt x="20820574" y="1244835"/>
                </a:cubicBezTo>
                <a:cubicBezTo>
                  <a:pt x="20821682" y="1237083"/>
                  <a:pt x="20829988" y="1232100"/>
                  <a:pt x="20838294" y="1233761"/>
                </a:cubicBezTo>
                <a:close/>
                <a:moveTo>
                  <a:pt x="7053084" y="1233208"/>
                </a:moveTo>
                <a:cubicBezTo>
                  <a:pt x="7062499" y="1234869"/>
                  <a:pt x="7069154" y="1242621"/>
                  <a:pt x="7067491" y="1250926"/>
                </a:cubicBezTo>
                <a:cubicBezTo>
                  <a:pt x="7066371" y="1259231"/>
                  <a:pt x="7057518" y="1264768"/>
                  <a:pt x="7048095" y="1263107"/>
                </a:cubicBezTo>
                <a:cubicBezTo>
                  <a:pt x="7038689" y="1261446"/>
                  <a:pt x="7032030" y="1253694"/>
                  <a:pt x="7033697" y="1245389"/>
                </a:cubicBezTo>
                <a:cubicBezTo>
                  <a:pt x="7035356" y="1237638"/>
                  <a:pt x="7043666" y="1232101"/>
                  <a:pt x="7053084" y="1233208"/>
                </a:cubicBezTo>
                <a:close/>
                <a:moveTo>
                  <a:pt x="12293955" y="1232101"/>
                </a:moveTo>
                <a:cubicBezTo>
                  <a:pt x="12302814" y="1233208"/>
                  <a:pt x="12308351" y="1240959"/>
                  <a:pt x="12307244" y="1248711"/>
                </a:cubicBezTo>
                <a:cubicBezTo>
                  <a:pt x="12306137" y="1256462"/>
                  <a:pt x="12297832" y="1261445"/>
                  <a:pt x="12289526" y="1260338"/>
                </a:cubicBezTo>
                <a:cubicBezTo>
                  <a:pt x="12280667" y="1259231"/>
                  <a:pt x="12275130" y="1251479"/>
                  <a:pt x="12276237" y="1243728"/>
                </a:cubicBezTo>
                <a:cubicBezTo>
                  <a:pt x="12277344" y="1235976"/>
                  <a:pt x="12285097" y="1230993"/>
                  <a:pt x="12293955" y="1232101"/>
                </a:cubicBezTo>
                <a:close/>
                <a:moveTo>
                  <a:pt x="15269414" y="1230440"/>
                </a:moveTo>
                <a:cubicBezTo>
                  <a:pt x="15278826" y="1232101"/>
                  <a:pt x="15285470" y="1239853"/>
                  <a:pt x="15283809" y="1248158"/>
                </a:cubicBezTo>
                <a:cubicBezTo>
                  <a:pt x="15282701" y="1256463"/>
                  <a:pt x="15273843" y="1262000"/>
                  <a:pt x="15264430" y="1260339"/>
                </a:cubicBezTo>
                <a:cubicBezTo>
                  <a:pt x="15255018" y="1258678"/>
                  <a:pt x="15248374" y="1250926"/>
                  <a:pt x="15250035" y="1242621"/>
                </a:cubicBezTo>
                <a:cubicBezTo>
                  <a:pt x="15251142" y="1234870"/>
                  <a:pt x="15260002" y="1229333"/>
                  <a:pt x="15269414" y="1230440"/>
                </a:cubicBezTo>
                <a:close/>
                <a:moveTo>
                  <a:pt x="387656" y="1230440"/>
                </a:moveTo>
                <a:cubicBezTo>
                  <a:pt x="397069" y="1232101"/>
                  <a:pt x="403158" y="1239853"/>
                  <a:pt x="402051" y="1248158"/>
                </a:cubicBezTo>
                <a:cubicBezTo>
                  <a:pt x="400943" y="1256463"/>
                  <a:pt x="392086" y="1262000"/>
                  <a:pt x="382673" y="1260339"/>
                </a:cubicBezTo>
                <a:cubicBezTo>
                  <a:pt x="373262" y="1258678"/>
                  <a:pt x="367171" y="1250926"/>
                  <a:pt x="368279" y="1242621"/>
                </a:cubicBezTo>
                <a:cubicBezTo>
                  <a:pt x="369386" y="1234870"/>
                  <a:pt x="378244" y="1229333"/>
                  <a:pt x="387656" y="1230440"/>
                </a:cubicBezTo>
                <a:close/>
                <a:moveTo>
                  <a:pt x="9816367" y="1229887"/>
                </a:moveTo>
                <a:cubicBezTo>
                  <a:pt x="9825783" y="1231548"/>
                  <a:pt x="9831873" y="1239299"/>
                  <a:pt x="9830768" y="1247051"/>
                </a:cubicBezTo>
                <a:cubicBezTo>
                  <a:pt x="9829658" y="1254802"/>
                  <a:pt x="9820800" y="1260339"/>
                  <a:pt x="9811937" y="1259231"/>
                </a:cubicBezTo>
                <a:cubicBezTo>
                  <a:pt x="9802524" y="1257571"/>
                  <a:pt x="9796435" y="1249819"/>
                  <a:pt x="9797540" y="1242068"/>
                </a:cubicBezTo>
                <a:cubicBezTo>
                  <a:pt x="9798648" y="1233762"/>
                  <a:pt x="9807508" y="1228226"/>
                  <a:pt x="9816367" y="1229887"/>
                </a:cubicBezTo>
                <a:close/>
                <a:moveTo>
                  <a:pt x="14030285" y="1229333"/>
                </a:moveTo>
                <a:cubicBezTo>
                  <a:pt x="14039145" y="1230994"/>
                  <a:pt x="14045234" y="1238192"/>
                  <a:pt x="14044127" y="1246497"/>
                </a:cubicBezTo>
                <a:cubicBezTo>
                  <a:pt x="14043020" y="1254248"/>
                  <a:pt x="14034715" y="1259785"/>
                  <a:pt x="14025856" y="1258124"/>
                </a:cubicBezTo>
                <a:cubicBezTo>
                  <a:pt x="14016998" y="1256463"/>
                  <a:pt x="14010907" y="1249265"/>
                  <a:pt x="14012014" y="1240960"/>
                </a:cubicBezTo>
                <a:cubicBezTo>
                  <a:pt x="14013121" y="1233208"/>
                  <a:pt x="14021426" y="1227672"/>
                  <a:pt x="14030285" y="1229333"/>
                </a:cubicBezTo>
                <a:close/>
                <a:moveTo>
                  <a:pt x="7963463" y="1229333"/>
                </a:moveTo>
                <a:cubicBezTo>
                  <a:pt x="7972879" y="1230994"/>
                  <a:pt x="7978960" y="1238745"/>
                  <a:pt x="7977855" y="1247050"/>
                </a:cubicBezTo>
                <a:cubicBezTo>
                  <a:pt x="7976753" y="1255355"/>
                  <a:pt x="7967898" y="1260892"/>
                  <a:pt x="7958483" y="1259231"/>
                </a:cubicBezTo>
                <a:cubicBezTo>
                  <a:pt x="7949050" y="1257570"/>
                  <a:pt x="7942977" y="1249819"/>
                  <a:pt x="7944083" y="1241514"/>
                </a:cubicBezTo>
                <a:cubicBezTo>
                  <a:pt x="7945185" y="1233208"/>
                  <a:pt x="7954043" y="1227672"/>
                  <a:pt x="7963463" y="1229333"/>
                </a:cubicBezTo>
                <a:close/>
                <a:moveTo>
                  <a:pt x="21413562" y="1229332"/>
                </a:moveTo>
                <a:cubicBezTo>
                  <a:pt x="21418544" y="1230163"/>
                  <a:pt x="21422698" y="1232654"/>
                  <a:pt x="21425396" y="1235976"/>
                </a:cubicBezTo>
                <a:lnTo>
                  <a:pt x="21427222" y="1242797"/>
                </a:lnTo>
                <a:lnTo>
                  <a:pt x="21440138" y="1240406"/>
                </a:lnTo>
                <a:cubicBezTo>
                  <a:pt x="21449550" y="1242067"/>
                  <a:pt x="21456194" y="1249818"/>
                  <a:pt x="21455086" y="1258677"/>
                </a:cubicBezTo>
                <a:cubicBezTo>
                  <a:pt x="21453980" y="1266982"/>
                  <a:pt x="21445122" y="1272519"/>
                  <a:pt x="21435154" y="1271412"/>
                </a:cubicBezTo>
                <a:cubicBezTo>
                  <a:pt x="21430448" y="1270581"/>
                  <a:pt x="21426434" y="1268228"/>
                  <a:pt x="21423736" y="1264975"/>
                </a:cubicBezTo>
                <a:lnTo>
                  <a:pt x="21421632" y="1257921"/>
                </a:lnTo>
                <a:lnTo>
                  <a:pt x="21408578" y="1260338"/>
                </a:lnTo>
                <a:cubicBezTo>
                  <a:pt x="21398614" y="1258677"/>
                  <a:pt x="21391970" y="1250372"/>
                  <a:pt x="21393630" y="1242067"/>
                </a:cubicBezTo>
                <a:cubicBezTo>
                  <a:pt x="21394738" y="1233762"/>
                  <a:pt x="21403596" y="1227671"/>
                  <a:pt x="21413562" y="1229332"/>
                </a:cubicBezTo>
                <a:close/>
                <a:moveTo>
                  <a:pt x="19015034" y="1228779"/>
                </a:moveTo>
                <a:cubicBezTo>
                  <a:pt x="19023894" y="1230440"/>
                  <a:pt x="19029984" y="1237637"/>
                  <a:pt x="19028878" y="1245389"/>
                </a:cubicBezTo>
                <a:cubicBezTo>
                  <a:pt x="19027770" y="1253140"/>
                  <a:pt x="19019466" y="1258123"/>
                  <a:pt x="19010606" y="1257016"/>
                </a:cubicBezTo>
                <a:cubicBezTo>
                  <a:pt x="19001746" y="1255909"/>
                  <a:pt x="18995658" y="1248157"/>
                  <a:pt x="18996764" y="1240406"/>
                </a:cubicBezTo>
                <a:cubicBezTo>
                  <a:pt x="18998426" y="1232654"/>
                  <a:pt x="19006176" y="1227671"/>
                  <a:pt x="19015034" y="1228779"/>
                </a:cubicBezTo>
                <a:close/>
                <a:moveTo>
                  <a:pt x="14400141" y="1228779"/>
                </a:moveTo>
                <a:cubicBezTo>
                  <a:pt x="14409553" y="1230440"/>
                  <a:pt x="14415644" y="1238191"/>
                  <a:pt x="14414536" y="1246496"/>
                </a:cubicBezTo>
                <a:cubicBezTo>
                  <a:pt x="14413429" y="1254802"/>
                  <a:pt x="14404571" y="1260338"/>
                  <a:pt x="14395157" y="1258677"/>
                </a:cubicBezTo>
                <a:cubicBezTo>
                  <a:pt x="14385745" y="1257016"/>
                  <a:pt x="14379655" y="1249265"/>
                  <a:pt x="14380763" y="1240960"/>
                </a:cubicBezTo>
                <a:cubicBezTo>
                  <a:pt x="14382424" y="1232654"/>
                  <a:pt x="14391282" y="1227118"/>
                  <a:pt x="14400141" y="1228779"/>
                </a:cubicBezTo>
                <a:close/>
                <a:moveTo>
                  <a:pt x="10921391" y="1227672"/>
                </a:moveTo>
                <a:cubicBezTo>
                  <a:pt x="10930803" y="1229333"/>
                  <a:pt x="10937447" y="1237084"/>
                  <a:pt x="10935786" y="1245389"/>
                </a:cubicBezTo>
                <a:cubicBezTo>
                  <a:pt x="10934126" y="1253694"/>
                  <a:pt x="10925820" y="1259231"/>
                  <a:pt x="10916408" y="1257570"/>
                </a:cubicBezTo>
                <a:cubicBezTo>
                  <a:pt x="10906995" y="1255909"/>
                  <a:pt x="10900351" y="1248158"/>
                  <a:pt x="10902012" y="1239853"/>
                </a:cubicBezTo>
                <a:cubicBezTo>
                  <a:pt x="10903673" y="1231547"/>
                  <a:pt x="10911979" y="1226011"/>
                  <a:pt x="10921391" y="1227672"/>
                </a:cubicBezTo>
                <a:close/>
                <a:moveTo>
                  <a:pt x="7550873" y="1227672"/>
                </a:moveTo>
                <a:cubicBezTo>
                  <a:pt x="7560293" y="1229333"/>
                  <a:pt x="7566947" y="1237084"/>
                  <a:pt x="7565283" y="1245389"/>
                </a:cubicBezTo>
                <a:cubicBezTo>
                  <a:pt x="7564170" y="1253694"/>
                  <a:pt x="7555307" y="1259231"/>
                  <a:pt x="7545886" y="1257570"/>
                </a:cubicBezTo>
                <a:cubicBezTo>
                  <a:pt x="7536479" y="1255909"/>
                  <a:pt x="7529837" y="1248158"/>
                  <a:pt x="7531498" y="1239853"/>
                </a:cubicBezTo>
                <a:cubicBezTo>
                  <a:pt x="7532609" y="1231547"/>
                  <a:pt x="7541465" y="1226011"/>
                  <a:pt x="7550873" y="1227672"/>
                </a:cubicBezTo>
                <a:close/>
                <a:moveTo>
                  <a:pt x="3465845" y="1227672"/>
                </a:moveTo>
                <a:cubicBezTo>
                  <a:pt x="3475257" y="1229333"/>
                  <a:pt x="3482455" y="1237638"/>
                  <a:pt x="3480794" y="1245943"/>
                </a:cubicBezTo>
                <a:lnTo>
                  <a:pt x="3478298" y="1249625"/>
                </a:lnTo>
                <a:lnTo>
                  <a:pt x="3482691" y="1252102"/>
                </a:lnTo>
                <a:cubicBezTo>
                  <a:pt x="3485459" y="1255494"/>
                  <a:pt x="3486844" y="1259785"/>
                  <a:pt x="3486289" y="1264214"/>
                </a:cubicBezTo>
                <a:lnTo>
                  <a:pt x="3485885" y="1264799"/>
                </a:lnTo>
                <a:lnTo>
                  <a:pt x="3488949" y="1266498"/>
                </a:lnTo>
                <a:cubicBezTo>
                  <a:pt x="3491787" y="1269889"/>
                  <a:pt x="3493171" y="1274180"/>
                  <a:pt x="3492341" y="1278609"/>
                </a:cubicBezTo>
                <a:cubicBezTo>
                  <a:pt x="3490680" y="1287468"/>
                  <a:pt x="3481821" y="1293559"/>
                  <a:pt x="3471856" y="1291898"/>
                </a:cubicBezTo>
                <a:cubicBezTo>
                  <a:pt x="3461890" y="1290237"/>
                  <a:pt x="3454692" y="1281931"/>
                  <a:pt x="3456353" y="1273073"/>
                </a:cubicBezTo>
                <a:lnTo>
                  <a:pt x="3457048" y="1272010"/>
                </a:lnTo>
                <a:lnTo>
                  <a:pt x="3453900" y="1270235"/>
                </a:lnTo>
                <a:cubicBezTo>
                  <a:pt x="3451132" y="1266843"/>
                  <a:pt x="3449748" y="1262552"/>
                  <a:pt x="3450302" y="1258123"/>
                </a:cubicBezTo>
                <a:lnTo>
                  <a:pt x="3453017" y="1254195"/>
                </a:lnTo>
                <a:lnTo>
                  <a:pt x="3449235" y="1252034"/>
                </a:lnTo>
                <a:cubicBezTo>
                  <a:pt x="3446467" y="1248711"/>
                  <a:pt x="3445083" y="1244558"/>
                  <a:pt x="3445913" y="1240406"/>
                </a:cubicBezTo>
                <a:cubicBezTo>
                  <a:pt x="3447021" y="1231547"/>
                  <a:pt x="3455879" y="1226011"/>
                  <a:pt x="3465845" y="1227672"/>
                </a:cubicBezTo>
                <a:close/>
                <a:moveTo>
                  <a:pt x="5950735" y="1227118"/>
                </a:moveTo>
                <a:cubicBezTo>
                  <a:pt x="5960148" y="1228779"/>
                  <a:pt x="5966788" y="1236530"/>
                  <a:pt x="5965685" y="1245389"/>
                </a:cubicBezTo>
                <a:cubicBezTo>
                  <a:pt x="5964575" y="1253694"/>
                  <a:pt x="5955720" y="1259231"/>
                  <a:pt x="5945749" y="1258124"/>
                </a:cubicBezTo>
                <a:cubicBezTo>
                  <a:pt x="5935783" y="1257016"/>
                  <a:pt x="5929695" y="1248711"/>
                  <a:pt x="5930805" y="1239852"/>
                </a:cubicBezTo>
                <a:cubicBezTo>
                  <a:pt x="5932470" y="1230993"/>
                  <a:pt x="5941321" y="1225457"/>
                  <a:pt x="5950735" y="1227118"/>
                </a:cubicBezTo>
                <a:close/>
                <a:moveTo>
                  <a:pt x="2963769" y="1226564"/>
                </a:moveTo>
                <a:cubicBezTo>
                  <a:pt x="2973181" y="1228225"/>
                  <a:pt x="2979272" y="1235977"/>
                  <a:pt x="2978163" y="1244282"/>
                </a:cubicBezTo>
                <a:cubicBezTo>
                  <a:pt x="2977057" y="1252587"/>
                  <a:pt x="2968198" y="1258124"/>
                  <a:pt x="2958787" y="1256463"/>
                </a:cubicBezTo>
                <a:cubicBezTo>
                  <a:pt x="2949374" y="1254802"/>
                  <a:pt x="2942730" y="1247050"/>
                  <a:pt x="2944391" y="1238745"/>
                </a:cubicBezTo>
                <a:cubicBezTo>
                  <a:pt x="2946052" y="1230994"/>
                  <a:pt x="2954911" y="1225457"/>
                  <a:pt x="2963769" y="1226564"/>
                </a:cubicBezTo>
                <a:close/>
                <a:moveTo>
                  <a:pt x="11143415" y="1226011"/>
                </a:moveTo>
                <a:cubicBezTo>
                  <a:pt x="11152273" y="1227672"/>
                  <a:pt x="11158918" y="1234869"/>
                  <a:pt x="11157257" y="1243175"/>
                </a:cubicBezTo>
                <a:cubicBezTo>
                  <a:pt x="11156149" y="1250926"/>
                  <a:pt x="11147844" y="1256463"/>
                  <a:pt x="11138431" y="1254802"/>
                </a:cubicBezTo>
                <a:cubicBezTo>
                  <a:pt x="11129573" y="1253141"/>
                  <a:pt x="11122929" y="1245943"/>
                  <a:pt x="11124590" y="1237638"/>
                </a:cubicBezTo>
                <a:cubicBezTo>
                  <a:pt x="11125697" y="1229886"/>
                  <a:pt x="11134002" y="1224350"/>
                  <a:pt x="11143415" y="1226011"/>
                </a:cubicBezTo>
                <a:close/>
                <a:moveTo>
                  <a:pt x="10720960" y="1226011"/>
                </a:moveTo>
                <a:cubicBezTo>
                  <a:pt x="10730373" y="1227672"/>
                  <a:pt x="10737016" y="1235423"/>
                  <a:pt x="10735909" y="1243728"/>
                </a:cubicBezTo>
                <a:cubicBezTo>
                  <a:pt x="10734802" y="1252034"/>
                  <a:pt x="10725943" y="1257570"/>
                  <a:pt x="10716531" y="1256463"/>
                </a:cubicBezTo>
                <a:cubicBezTo>
                  <a:pt x="10707118" y="1254802"/>
                  <a:pt x="10700474" y="1247050"/>
                  <a:pt x="10701582" y="1238745"/>
                </a:cubicBezTo>
                <a:cubicBezTo>
                  <a:pt x="10703242" y="1230440"/>
                  <a:pt x="10711547" y="1224903"/>
                  <a:pt x="10720960" y="1226011"/>
                </a:cubicBezTo>
                <a:close/>
                <a:moveTo>
                  <a:pt x="8203270" y="1224903"/>
                </a:moveTo>
                <a:cubicBezTo>
                  <a:pt x="8212138" y="1226564"/>
                  <a:pt x="8218789" y="1234315"/>
                  <a:pt x="8217673" y="1242067"/>
                </a:cubicBezTo>
                <a:cubicBezTo>
                  <a:pt x="8216573" y="1250372"/>
                  <a:pt x="8207701" y="1255355"/>
                  <a:pt x="8198854" y="1254248"/>
                </a:cubicBezTo>
                <a:cubicBezTo>
                  <a:pt x="8189987" y="1252587"/>
                  <a:pt x="8183342" y="1244835"/>
                  <a:pt x="8184449" y="1237084"/>
                </a:cubicBezTo>
                <a:cubicBezTo>
                  <a:pt x="8186109" y="1228778"/>
                  <a:pt x="8194418" y="1223242"/>
                  <a:pt x="8203270" y="1224903"/>
                </a:cubicBezTo>
                <a:close/>
                <a:moveTo>
                  <a:pt x="7219765" y="1224903"/>
                </a:moveTo>
                <a:cubicBezTo>
                  <a:pt x="7229178" y="1226564"/>
                  <a:pt x="7235827" y="1234315"/>
                  <a:pt x="7234162" y="1242620"/>
                </a:cubicBezTo>
                <a:cubicBezTo>
                  <a:pt x="7233050" y="1250925"/>
                  <a:pt x="7224192" y="1256462"/>
                  <a:pt x="7214775" y="1254801"/>
                </a:cubicBezTo>
                <a:cubicBezTo>
                  <a:pt x="7205369" y="1253140"/>
                  <a:pt x="7198718" y="1245389"/>
                  <a:pt x="7200374" y="1237084"/>
                </a:cubicBezTo>
                <a:cubicBezTo>
                  <a:pt x="7202038" y="1228778"/>
                  <a:pt x="7210358" y="1223242"/>
                  <a:pt x="7219765" y="1224903"/>
                </a:cubicBezTo>
                <a:close/>
                <a:moveTo>
                  <a:pt x="6394783" y="1224903"/>
                </a:moveTo>
                <a:cubicBezTo>
                  <a:pt x="6404196" y="1226564"/>
                  <a:pt x="6410830" y="1234315"/>
                  <a:pt x="6409183" y="1242620"/>
                </a:cubicBezTo>
                <a:cubicBezTo>
                  <a:pt x="6408072" y="1250925"/>
                  <a:pt x="6399198" y="1256462"/>
                  <a:pt x="6389803" y="1254801"/>
                </a:cubicBezTo>
                <a:cubicBezTo>
                  <a:pt x="6380374" y="1253140"/>
                  <a:pt x="6373740" y="1245389"/>
                  <a:pt x="6375383" y="1237084"/>
                </a:cubicBezTo>
                <a:cubicBezTo>
                  <a:pt x="6376507" y="1228778"/>
                  <a:pt x="6385367" y="1223242"/>
                  <a:pt x="6394783" y="1224903"/>
                </a:cubicBezTo>
                <a:close/>
                <a:moveTo>
                  <a:pt x="16899437" y="1224350"/>
                </a:moveTo>
                <a:cubicBezTo>
                  <a:pt x="16909403" y="1226011"/>
                  <a:pt x="16916601" y="1234316"/>
                  <a:pt x="16914940" y="1243728"/>
                </a:cubicBezTo>
                <a:cubicBezTo>
                  <a:pt x="16913278" y="1252587"/>
                  <a:pt x="16903866" y="1258678"/>
                  <a:pt x="16893900" y="1257017"/>
                </a:cubicBezTo>
                <a:cubicBezTo>
                  <a:pt x="16883933" y="1255356"/>
                  <a:pt x="16876737" y="1247050"/>
                  <a:pt x="16878397" y="1237638"/>
                </a:cubicBezTo>
                <a:cubicBezTo>
                  <a:pt x="16880058" y="1228226"/>
                  <a:pt x="16889470" y="1222689"/>
                  <a:pt x="16899437" y="1224350"/>
                </a:cubicBezTo>
                <a:close/>
                <a:moveTo>
                  <a:pt x="4024362" y="1223795"/>
                </a:moveTo>
                <a:cubicBezTo>
                  <a:pt x="4034328" y="1225456"/>
                  <a:pt x="4041526" y="1234315"/>
                  <a:pt x="4040419" y="1243174"/>
                </a:cubicBezTo>
                <a:cubicBezTo>
                  <a:pt x="4038758" y="1252033"/>
                  <a:pt x="4029345" y="1258123"/>
                  <a:pt x="4019380" y="1256462"/>
                </a:cubicBezTo>
                <a:cubicBezTo>
                  <a:pt x="4009414" y="1254801"/>
                  <a:pt x="4002217" y="1245942"/>
                  <a:pt x="4003323" y="1237084"/>
                </a:cubicBezTo>
                <a:cubicBezTo>
                  <a:pt x="4004431" y="1228225"/>
                  <a:pt x="4013843" y="1222688"/>
                  <a:pt x="4024362" y="1223795"/>
                </a:cubicBezTo>
                <a:close/>
                <a:moveTo>
                  <a:pt x="21058654" y="1223242"/>
                </a:moveTo>
                <a:cubicBezTo>
                  <a:pt x="21063084" y="1224073"/>
                  <a:pt x="21066822" y="1226287"/>
                  <a:pt x="21069314" y="1229332"/>
                </a:cubicBezTo>
                <a:lnTo>
                  <a:pt x="21070286" y="1232715"/>
                </a:lnTo>
                <a:lnTo>
                  <a:pt x="21072150" y="1233762"/>
                </a:lnTo>
                <a:cubicBezTo>
                  <a:pt x="21074850" y="1237084"/>
                  <a:pt x="21076096" y="1241237"/>
                  <a:pt x="21075266" y="1245389"/>
                </a:cubicBezTo>
                <a:cubicBezTo>
                  <a:pt x="21074158" y="1254248"/>
                  <a:pt x="21064746" y="1259785"/>
                  <a:pt x="21055334" y="1258124"/>
                </a:cubicBezTo>
                <a:cubicBezTo>
                  <a:pt x="21045366" y="1256463"/>
                  <a:pt x="21038722" y="1248157"/>
                  <a:pt x="21040384" y="1239852"/>
                </a:cubicBezTo>
                <a:lnTo>
                  <a:pt x="21041386" y="1238358"/>
                </a:lnTo>
                <a:lnTo>
                  <a:pt x="21040384" y="1234869"/>
                </a:lnTo>
                <a:cubicBezTo>
                  <a:pt x="21041490" y="1227117"/>
                  <a:pt x="21049796" y="1221581"/>
                  <a:pt x="21058654" y="1223242"/>
                </a:cubicBezTo>
                <a:close/>
                <a:moveTo>
                  <a:pt x="7385864" y="1222689"/>
                </a:moveTo>
                <a:cubicBezTo>
                  <a:pt x="7395275" y="1224350"/>
                  <a:pt x="7401918" y="1232101"/>
                  <a:pt x="7400252" y="1240406"/>
                </a:cubicBezTo>
                <a:cubicBezTo>
                  <a:pt x="7399147" y="1248711"/>
                  <a:pt x="7390291" y="1254248"/>
                  <a:pt x="7380880" y="1252587"/>
                </a:cubicBezTo>
                <a:cubicBezTo>
                  <a:pt x="7371449" y="1250926"/>
                  <a:pt x="7364801" y="1243175"/>
                  <a:pt x="7366469" y="1234870"/>
                </a:cubicBezTo>
                <a:cubicBezTo>
                  <a:pt x="7367582" y="1226564"/>
                  <a:pt x="7376447" y="1221028"/>
                  <a:pt x="7385864" y="1222689"/>
                </a:cubicBezTo>
                <a:close/>
                <a:moveTo>
                  <a:pt x="995511" y="1222689"/>
                </a:moveTo>
                <a:cubicBezTo>
                  <a:pt x="1004922" y="1224350"/>
                  <a:pt x="1011567" y="1232101"/>
                  <a:pt x="1009906" y="1240406"/>
                </a:cubicBezTo>
                <a:cubicBezTo>
                  <a:pt x="1008245" y="1248711"/>
                  <a:pt x="999940" y="1254248"/>
                  <a:pt x="990529" y="1252587"/>
                </a:cubicBezTo>
                <a:cubicBezTo>
                  <a:pt x="981116" y="1250926"/>
                  <a:pt x="974472" y="1243175"/>
                  <a:pt x="976133" y="1234870"/>
                </a:cubicBezTo>
                <a:cubicBezTo>
                  <a:pt x="977794" y="1226564"/>
                  <a:pt x="986098" y="1221028"/>
                  <a:pt x="995511" y="1222689"/>
                </a:cubicBezTo>
                <a:close/>
                <a:moveTo>
                  <a:pt x="3126542" y="1222688"/>
                </a:moveTo>
                <a:cubicBezTo>
                  <a:pt x="3135953" y="1224349"/>
                  <a:pt x="3142597" y="1232101"/>
                  <a:pt x="3140936" y="1240406"/>
                </a:cubicBezTo>
                <a:cubicBezTo>
                  <a:pt x="3139829" y="1248711"/>
                  <a:pt x="3130970" y="1254248"/>
                  <a:pt x="3121558" y="1252587"/>
                </a:cubicBezTo>
                <a:cubicBezTo>
                  <a:pt x="3112146" y="1250926"/>
                  <a:pt x="3105503" y="1243174"/>
                  <a:pt x="3107164" y="1234869"/>
                </a:cubicBezTo>
                <a:cubicBezTo>
                  <a:pt x="3108825" y="1226564"/>
                  <a:pt x="3117129" y="1221581"/>
                  <a:pt x="3126542" y="1222688"/>
                </a:cubicBezTo>
                <a:close/>
                <a:moveTo>
                  <a:pt x="1126679" y="1222688"/>
                </a:moveTo>
                <a:cubicBezTo>
                  <a:pt x="1136090" y="1224349"/>
                  <a:pt x="1142735" y="1232101"/>
                  <a:pt x="1141627" y="1240960"/>
                </a:cubicBezTo>
                <a:cubicBezTo>
                  <a:pt x="1140520" y="1249265"/>
                  <a:pt x="1131662" y="1255355"/>
                  <a:pt x="1121696" y="1253694"/>
                </a:cubicBezTo>
                <a:cubicBezTo>
                  <a:pt x="1112283" y="1252033"/>
                  <a:pt x="1105640" y="1244282"/>
                  <a:pt x="1106748" y="1235423"/>
                </a:cubicBezTo>
                <a:cubicBezTo>
                  <a:pt x="1108409" y="1227118"/>
                  <a:pt x="1117267" y="1221027"/>
                  <a:pt x="1126679" y="1222688"/>
                </a:cubicBezTo>
                <a:close/>
                <a:moveTo>
                  <a:pt x="11507181" y="1222135"/>
                </a:moveTo>
                <a:cubicBezTo>
                  <a:pt x="11516039" y="1223796"/>
                  <a:pt x="11522130" y="1230993"/>
                  <a:pt x="11521023" y="1238745"/>
                </a:cubicBezTo>
                <a:cubicBezTo>
                  <a:pt x="11519916" y="1246496"/>
                  <a:pt x="11511611" y="1251479"/>
                  <a:pt x="11502752" y="1250372"/>
                </a:cubicBezTo>
                <a:cubicBezTo>
                  <a:pt x="11493892" y="1249265"/>
                  <a:pt x="11487803" y="1241513"/>
                  <a:pt x="11488910" y="1233762"/>
                </a:cubicBezTo>
                <a:cubicBezTo>
                  <a:pt x="11490571" y="1226010"/>
                  <a:pt x="11498322" y="1221027"/>
                  <a:pt x="11507181" y="1222135"/>
                </a:cubicBezTo>
                <a:close/>
                <a:moveTo>
                  <a:pt x="19175602" y="1219367"/>
                </a:moveTo>
                <a:cubicBezTo>
                  <a:pt x="19184458" y="1221028"/>
                  <a:pt x="19190550" y="1228225"/>
                  <a:pt x="19189442" y="1235977"/>
                </a:cubicBezTo>
                <a:cubicBezTo>
                  <a:pt x="19188336" y="1243728"/>
                  <a:pt x="19180030" y="1248711"/>
                  <a:pt x="19171172" y="1247604"/>
                </a:cubicBezTo>
                <a:cubicBezTo>
                  <a:pt x="19162312" y="1245943"/>
                  <a:pt x="19156222" y="1238745"/>
                  <a:pt x="19157330" y="1230994"/>
                </a:cubicBezTo>
                <a:cubicBezTo>
                  <a:pt x="19158438" y="1223242"/>
                  <a:pt x="19166742" y="1218259"/>
                  <a:pt x="19175602" y="1219367"/>
                </a:cubicBezTo>
                <a:close/>
                <a:moveTo>
                  <a:pt x="12760152" y="1219366"/>
                </a:moveTo>
                <a:cubicBezTo>
                  <a:pt x="12768457" y="1220473"/>
                  <a:pt x="12774546" y="1227671"/>
                  <a:pt x="12773439" y="1235423"/>
                </a:cubicBezTo>
                <a:cubicBezTo>
                  <a:pt x="12772332" y="1242620"/>
                  <a:pt x="12764580" y="1247604"/>
                  <a:pt x="12756275" y="1246496"/>
                </a:cubicBezTo>
                <a:cubicBezTo>
                  <a:pt x="12747970" y="1245389"/>
                  <a:pt x="12741880" y="1238191"/>
                  <a:pt x="12742987" y="1230440"/>
                </a:cubicBezTo>
                <a:cubicBezTo>
                  <a:pt x="12744094" y="1223242"/>
                  <a:pt x="12751846" y="1218259"/>
                  <a:pt x="12760152" y="1219366"/>
                </a:cubicBezTo>
                <a:close/>
                <a:moveTo>
                  <a:pt x="14214105" y="1218813"/>
                </a:moveTo>
                <a:cubicBezTo>
                  <a:pt x="14222965" y="1220474"/>
                  <a:pt x="14229608" y="1228225"/>
                  <a:pt x="14228501" y="1235977"/>
                </a:cubicBezTo>
                <a:cubicBezTo>
                  <a:pt x="14227394" y="1244282"/>
                  <a:pt x="14218535" y="1249265"/>
                  <a:pt x="14209675" y="1248157"/>
                </a:cubicBezTo>
                <a:cubicBezTo>
                  <a:pt x="14200817" y="1246497"/>
                  <a:pt x="14194174" y="1238745"/>
                  <a:pt x="14195281" y="1230994"/>
                </a:cubicBezTo>
                <a:cubicBezTo>
                  <a:pt x="14196388" y="1222688"/>
                  <a:pt x="14204693" y="1217152"/>
                  <a:pt x="14214105" y="1218813"/>
                </a:cubicBezTo>
                <a:close/>
                <a:moveTo>
                  <a:pt x="19599164" y="1218259"/>
                </a:moveTo>
                <a:cubicBezTo>
                  <a:pt x="19608022" y="1219920"/>
                  <a:pt x="19614114" y="1227118"/>
                  <a:pt x="19613006" y="1235423"/>
                </a:cubicBezTo>
                <a:cubicBezTo>
                  <a:pt x="19611898" y="1243174"/>
                  <a:pt x="19603594" y="1248711"/>
                  <a:pt x="19594734" y="1247050"/>
                </a:cubicBezTo>
                <a:cubicBezTo>
                  <a:pt x="19585874" y="1245389"/>
                  <a:pt x="19579786" y="1238191"/>
                  <a:pt x="19580894" y="1229886"/>
                </a:cubicBezTo>
                <a:cubicBezTo>
                  <a:pt x="19582000" y="1222134"/>
                  <a:pt x="19590306" y="1216598"/>
                  <a:pt x="19599164" y="1218259"/>
                </a:cubicBezTo>
                <a:close/>
                <a:moveTo>
                  <a:pt x="18631337" y="1217706"/>
                </a:moveTo>
                <a:cubicBezTo>
                  <a:pt x="18640197" y="1219367"/>
                  <a:pt x="18646286" y="1226564"/>
                  <a:pt x="18645179" y="1234316"/>
                </a:cubicBezTo>
                <a:cubicBezTo>
                  <a:pt x="18644072" y="1242067"/>
                  <a:pt x="18635767" y="1247604"/>
                  <a:pt x="18626908" y="1245943"/>
                </a:cubicBezTo>
                <a:cubicBezTo>
                  <a:pt x="18618050" y="1244282"/>
                  <a:pt x="18611959" y="1237084"/>
                  <a:pt x="18613066" y="1229333"/>
                </a:cubicBezTo>
                <a:cubicBezTo>
                  <a:pt x="18614173" y="1221581"/>
                  <a:pt x="18622478" y="1216045"/>
                  <a:pt x="18631337" y="1217706"/>
                </a:cubicBezTo>
                <a:close/>
                <a:moveTo>
                  <a:pt x="5493927" y="1217705"/>
                </a:moveTo>
                <a:cubicBezTo>
                  <a:pt x="5503895" y="1219366"/>
                  <a:pt x="5510540" y="1227671"/>
                  <a:pt x="5508871" y="1235977"/>
                </a:cubicBezTo>
                <a:cubicBezTo>
                  <a:pt x="5507767" y="1244835"/>
                  <a:pt x="5498357" y="1250372"/>
                  <a:pt x="5488950" y="1248711"/>
                </a:cubicBezTo>
                <a:cubicBezTo>
                  <a:pt x="5478987" y="1247050"/>
                  <a:pt x="5472345" y="1238745"/>
                  <a:pt x="5474003" y="1230440"/>
                </a:cubicBezTo>
                <a:cubicBezTo>
                  <a:pt x="5475662" y="1222135"/>
                  <a:pt x="5484524" y="1216044"/>
                  <a:pt x="5493927" y="1217705"/>
                </a:cubicBezTo>
                <a:close/>
                <a:moveTo>
                  <a:pt x="8974210" y="1216598"/>
                </a:moveTo>
                <a:cubicBezTo>
                  <a:pt x="8983069" y="1218259"/>
                  <a:pt x="8989164" y="1225457"/>
                  <a:pt x="8988054" y="1233208"/>
                </a:cubicBezTo>
                <a:cubicBezTo>
                  <a:pt x="8986947" y="1240959"/>
                  <a:pt x="8978642" y="1246496"/>
                  <a:pt x="8969781" y="1244835"/>
                </a:cubicBezTo>
                <a:cubicBezTo>
                  <a:pt x="8960921" y="1243174"/>
                  <a:pt x="8954830" y="1235976"/>
                  <a:pt x="8955935" y="1228225"/>
                </a:cubicBezTo>
                <a:cubicBezTo>
                  <a:pt x="8957046" y="1220473"/>
                  <a:pt x="8965351" y="1214937"/>
                  <a:pt x="8974210" y="1216598"/>
                </a:cubicBezTo>
                <a:close/>
                <a:moveTo>
                  <a:pt x="18858344" y="1215491"/>
                </a:moveTo>
                <a:cubicBezTo>
                  <a:pt x="18867204" y="1217152"/>
                  <a:pt x="18873293" y="1224349"/>
                  <a:pt x="18872186" y="1232101"/>
                </a:cubicBezTo>
                <a:cubicBezTo>
                  <a:pt x="18871079" y="1239852"/>
                  <a:pt x="18862774" y="1244835"/>
                  <a:pt x="18853915" y="1243728"/>
                </a:cubicBezTo>
                <a:cubicBezTo>
                  <a:pt x="18845057" y="1242067"/>
                  <a:pt x="18838966" y="1234869"/>
                  <a:pt x="18840073" y="1227118"/>
                </a:cubicBezTo>
                <a:cubicBezTo>
                  <a:pt x="18841734" y="1219366"/>
                  <a:pt x="18850039" y="1214383"/>
                  <a:pt x="18858344" y="1215491"/>
                </a:cubicBezTo>
                <a:close/>
                <a:moveTo>
                  <a:pt x="9130374" y="1215491"/>
                </a:moveTo>
                <a:cubicBezTo>
                  <a:pt x="9139233" y="1217152"/>
                  <a:pt x="9145325" y="1224350"/>
                  <a:pt x="9144217" y="1232101"/>
                </a:cubicBezTo>
                <a:cubicBezTo>
                  <a:pt x="9143112" y="1239852"/>
                  <a:pt x="9134802" y="1245389"/>
                  <a:pt x="9125944" y="1243728"/>
                </a:cubicBezTo>
                <a:cubicBezTo>
                  <a:pt x="9117083" y="1242067"/>
                  <a:pt x="9110992" y="1234869"/>
                  <a:pt x="9112101" y="1227118"/>
                </a:cubicBezTo>
                <a:cubicBezTo>
                  <a:pt x="9113207" y="1219366"/>
                  <a:pt x="9121513" y="1213830"/>
                  <a:pt x="9130374" y="1215491"/>
                </a:cubicBezTo>
                <a:close/>
                <a:moveTo>
                  <a:pt x="3847747" y="1214936"/>
                </a:moveTo>
                <a:cubicBezTo>
                  <a:pt x="3857713" y="1216597"/>
                  <a:pt x="3864910" y="1225456"/>
                  <a:pt x="3863803" y="1234315"/>
                </a:cubicBezTo>
                <a:cubicBezTo>
                  <a:pt x="3862142" y="1243174"/>
                  <a:pt x="3852730" y="1249264"/>
                  <a:pt x="3842764" y="1247603"/>
                </a:cubicBezTo>
                <a:cubicBezTo>
                  <a:pt x="3832798" y="1245942"/>
                  <a:pt x="3825601" y="1237083"/>
                  <a:pt x="3826707" y="1228225"/>
                </a:cubicBezTo>
                <a:cubicBezTo>
                  <a:pt x="3828369" y="1219366"/>
                  <a:pt x="3837781" y="1213275"/>
                  <a:pt x="3847747" y="1214936"/>
                </a:cubicBezTo>
                <a:close/>
                <a:moveTo>
                  <a:pt x="10388283" y="1214383"/>
                </a:moveTo>
                <a:cubicBezTo>
                  <a:pt x="10397699" y="1216044"/>
                  <a:pt x="10404343" y="1223795"/>
                  <a:pt x="10403236" y="1232100"/>
                </a:cubicBezTo>
                <a:cubicBezTo>
                  <a:pt x="10402128" y="1240406"/>
                  <a:pt x="10393268" y="1245942"/>
                  <a:pt x="10383855" y="1244835"/>
                </a:cubicBezTo>
                <a:cubicBezTo>
                  <a:pt x="10374441" y="1243174"/>
                  <a:pt x="10367796" y="1235422"/>
                  <a:pt x="10368903" y="1227117"/>
                </a:cubicBezTo>
                <a:cubicBezTo>
                  <a:pt x="10370013" y="1218258"/>
                  <a:pt x="10378871" y="1212722"/>
                  <a:pt x="10388283" y="1214383"/>
                </a:cubicBezTo>
                <a:close/>
                <a:moveTo>
                  <a:pt x="21239154" y="1213276"/>
                </a:moveTo>
                <a:cubicBezTo>
                  <a:pt x="21249120" y="1214937"/>
                  <a:pt x="21255764" y="1223242"/>
                  <a:pt x="21254102" y="1231547"/>
                </a:cubicBezTo>
                <a:cubicBezTo>
                  <a:pt x="21252996" y="1240406"/>
                  <a:pt x="21243584" y="1245943"/>
                  <a:pt x="21234170" y="1244282"/>
                </a:cubicBezTo>
                <a:cubicBezTo>
                  <a:pt x="21224758" y="1242621"/>
                  <a:pt x="21217562" y="1234315"/>
                  <a:pt x="21219222" y="1226010"/>
                </a:cubicBezTo>
                <a:cubicBezTo>
                  <a:pt x="21220330" y="1217151"/>
                  <a:pt x="21229188" y="1211615"/>
                  <a:pt x="21239154" y="1213276"/>
                </a:cubicBezTo>
                <a:close/>
                <a:moveTo>
                  <a:pt x="8437560" y="1212723"/>
                </a:moveTo>
                <a:cubicBezTo>
                  <a:pt x="8446417" y="1214384"/>
                  <a:pt x="8452512" y="1221582"/>
                  <a:pt x="8451406" y="1229887"/>
                </a:cubicBezTo>
                <a:cubicBezTo>
                  <a:pt x="8450297" y="1237638"/>
                  <a:pt x="8441990" y="1243175"/>
                  <a:pt x="8432575" y="1241514"/>
                </a:cubicBezTo>
                <a:cubicBezTo>
                  <a:pt x="8423715" y="1239853"/>
                  <a:pt x="8417620" y="1232655"/>
                  <a:pt x="8418732" y="1224350"/>
                </a:cubicBezTo>
                <a:cubicBezTo>
                  <a:pt x="8419840" y="1216598"/>
                  <a:pt x="8428145" y="1211062"/>
                  <a:pt x="8437560" y="1212723"/>
                </a:cubicBezTo>
                <a:close/>
                <a:moveTo>
                  <a:pt x="13673354" y="1212376"/>
                </a:moveTo>
                <a:cubicBezTo>
                  <a:pt x="13681809" y="1213729"/>
                  <a:pt x="13687683" y="1220945"/>
                  <a:pt x="13686475" y="1228493"/>
                </a:cubicBezTo>
                <a:cubicBezTo>
                  <a:pt x="13685268" y="1236041"/>
                  <a:pt x="13677435" y="1241063"/>
                  <a:pt x="13668980" y="1239710"/>
                </a:cubicBezTo>
                <a:cubicBezTo>
                  <a:pt x="13660527" y="1238357"/>
                  <a:pt x="13654652" y="1231142"/>
                  <a:pt x="13655860" y="1223594"/>
                </a:cubicBezTo>
                <a:cubicBezTo>
                  <a:pt x="13657068" y="1216046"/>
                  <a:pt x="13664901" y="1211023"/>
                  <a:pt x="13673354" y="1212376"/>
                </a:cubicBezTo>
                <a:close/>
                <a:moveTo>
                  <a:pt x="10555411" y="1211615"/>
                </a:moveTo>
                <a:cubicBezTo>
                  <a:pt x="10564824" y="1213276"/>
                  <a:pt x="10571468" y="1221027"/>
                  <a:pt x="10570360" y="1229332"/>
                </a:cubicBezTo>
                <a:cubicBezTo>
                  <a:pt x="10569253" y="1237638"/>
                  <a:pt x="10560395" y="1243174"/>
                  <a:pt x="10550982" y="1242067"/>
                </a:cubicBezTo>
                <a:cubicBezTo>
                  <a:pt x="10541569" y="1240406"/>
                  <a:pt x="10534925" y="1232654"/>
                  <a:pt x="10536033" y="1224349"/>
                </a:cubicBezTo>
                <a:cubicBezTo>
                  <a:pt x="10537140" y="1216044"/>
                  <a:pt x="10545998" y="1210507"/>
                  <a:pt x="10555411" y="1211615"/>
                </a:cubicBezTo>
                <a:close/>
                <a:moveTo>
                  <a:pt x="10099281" y="1211615"/>
                </a:moveTo>
                <a:cubicBezTo>
                  <a:pt x="10108695" y="1213276"/>
                  <a:pt x="10115341" y="1221027"/>
                  <a:pt x="10113677" y="1229332"/>
                </a:cubicBezTo>
                <a:cubicBezTo>
                  <a:pt x="10112569" y="1237637"/>
                  <a:pt x="10103710" y="1243174"/>
                  <a:pt x="10094298" y="1241513"/>
                </a:cubicBezTo>
                <a:cubicBezTo>
                  <a:pt x="10084885" y="1239852"/>
                  <a:pt x="10078237" y="1232101"/>
                  <a:pt x="10079900" y="1223796"/>
                </a:cubicBezTo>
                <a:cubicBezTo>
                  <a:pt x="10081006" y="1215490"/>
                  <a:pt x="10089867" y="1209954"/>
                  <a:pt x="10099281" y="1211615"/>
                </a:cubicBezTo>
                <a:close/>
                <a:moveTo>
                  <a:pt x="2307654" y="1209954"/>
                </a:moveTo>
                <a:cubicBezTo>
                  <a:pt x="2317067" y="1211615"/>
                  <a:pt x="2323710" y="1219366"/>
                  <a:pt x="2322602" y="1227671"/>
                </a:cubicBezTo>
                <a:cubicBezTo>
                  <a:pt x="2321495" y="1235976"/>
                  <a:pt x="2312637" y="1241513"/>
                  <a:pt x="2303225" y="1239852"/>
                </a:cubicBezTo>
                <a:cubicBezTo>
                  <a:pt x="2293813" y="1238191"/>
                  <a:pt x="2287169" y="1230440"/>
                  <a:pt x="2288277" y="1222135"/>
                </a:cubicBezTo>
                <a:cubicBezTo>
                  <a:pt x="2289384" y="1213829"/>
                  <a:pt x="2298243" y="1208293"/>
                  <a:pt x="2307654" y="1209954"/>
                </a:cubicBezTo>
                <a:close/>
                <a:moveTo>
                  <a:pt x="15442160" y="1209400"/>
                </a:moveTo>
                <a:cubicBezTo>
                  <a:pt x="15451572" y="1211061"/>
                  <a:pt x="15458216" y="1218812"/>
                  <a:pt x="15456556" y="1227117"/>
                </a:cubicBezTo>
                <a:cubicBezTo>
                  <a:pt x="15455447" y="1235423"/>
                  <a:pt x="15446589" y="1240959"/>
                  <a:pt x="15437177" y="1239298"/>
                </a:cubicBezTo>
                <a:cubicBezTo>
                  <a:pt x="15427764" y="1237637"/>
                  <a:pt x="15421120" y="1229886"/>
                  <a:pt x="15422781" y="1221581"/>
                </a:cubicBezTo>
                <a:cubicBezTo>
                  <a:pt x="15423888" y="1213275"/>
                  <a:pt x="15432748" y="1207739"/>
                  <a:pt x="15442160" y="1209400"/>
                </a:cubicBezTo>
                <a:close/>
                <a:moveTo>
                  <a:pt x="871542" y="1209400"/>
                </a:moveTo>
                <a:cubicBezTo>
                  <a:pt x="880955" y="1211061"/>
                  <a:pt x="887044" y="1218812"/>
                  <a:pt x="885938" y="1227117"/>
                </a:cubicBezTo>
                <a:cubicBezTo>
                  <a:pt x="884830" y="1235423"/>
                  <a:pt x="875972" y="1240959"/>
                  <a:pt x="866559" y="1239298"/>
                </a:cubicBezTo>
                <a:cubicBezTo>
                  <a:pt x="857148" y="1237637"/>
                  <a:pt x="851057" y="1229886"/>
                  <a:pt x="852165" y="1221581"/>
                </a:cubicBezTo>
                <a:cubicBezTo>
                  <a:pt x="853826" y="1213275"/>
                  <a:pt x="862131" y="1207739"/>
                  <a:pt x="871542" y="1209400"/>
                </a:cubicBezTo>
                <a:close/>
                <a:moveTo>
                  <a:pt x="13842035" y="1207186"/>
                </a:moveTo>
                <a:cubicBezTo>
                  <a:pt x="13850894" y="1208847"/>
                  <a:pt x="13856984" y="1216044"/>
                  <a:pt x="13855322" y="1223796"/>
                </a:cubicBezTo>
                <a:cubicBezTo>
                  <a:pt x="13854215" y="1231547"/>
                  <a:pt x="13845910" y="1236530"/>
                  <a:pt x="13837605" y="1235423"/>
                </a:cubicBezTo>
                <a:cubicBezTo>
                  <a:pt x="13829300" y="1234316"/>
                  <a:pt x="13822656" y="1226564"/>
                  <a:pt x="13824317" y="1218813"/>
                </a:cubicBezTo>
                <a:cubicBezTo>
                  <a:pt x="13824870" y="1211061"/>
                  <a:pt x="13833175" y="1206078"/>
                  <a:pt x="13842035" y="1207186"/>
                </a:cubicBezTo>
                <a:close/>
                <a:moveTo>
                  <a:pt x="7803430" y="1207186"/>
                </a:moveTo>
                <a:cubicBezTo>
                  <a:pt x="7812855" y="1208847"/>
                  <a:pt x="7818948" y="1216598"/>
                  <a:pt x="7817840" y="1224903"/>
                </a:cubicBezTo>
                <a:cubicBezTo>
                  <a:pt x="7816732" y="1233208"/>
                  <a:pt x="7807869" y="1238745"/>
                  <a:pt x="7798443" y="1237084"/>
                </a:cubicBezTo>
                <a:cubicBezTo>
                  <a:pt x="7789030" y="1235423"/>
                  <a:pt x="7782939" y="1227672"/>
                  <a:pt x="7784045" y="1219367"/>
                </a:cubicBezTo>
                <a:cubicBezTo>
                  <a:pt x="7785712" y="1211061"/>
                  <a:pt x="7794556" y="1205525"/>
                  <a:pt x="7803430" y="1207186"/>
                </a:cubicBezTo>
                <a:close/>
                <a:moveTo>
                  <a:pt x="13511491" y="1205524"/>
                </a:moveTo>
                <a:cubicBezTo>
                  <a:pt x="13519796" y="1206632"/>
                  <a:pt x="13525885" y="1213830"/>
                  <a:pt x="13524778" y="1221581"/>
                </a:cubicBezTo>
                <a:cubicBezTo>
                  <a:pt x="13523671" y="1228779"/>
                  <a:pt x="13515920" y="1233762"/>
                  <a:pt x="13507615" y="1232655"/>
                </a:cubicBezTo>
                <a:cubicBezTo>
                  <a:pt x="13499310" y="1231547"/>
                  <a:pt x="13493219" y="1224350"/>
                  <a:pt x="13494326" y="1216598"/>
                </a:cubicBezTo>
                <a:cubicBezTo>
                  <a:pt x="13495433" y="1208847"/>
                  <a:pt x="13503185" y="1203863"/>
                  <a:pt x="13511491" y="1205524"/>
                </a:cubicBezTo>
                <a:close/>
                <a:moveTo>
                  <a:pt x="5022739" y="1205524"/>
                </a:moveTo>
                <a:cubicBezTo>
                  <a:pt x="5032692" y="1207185"/>
                  <a:pt x="5039333" y="1215490"/>
                  <a:pt x="5038234" y="1224349"/>
                </a:cubicBezTo>
                <a:cubicBezTo>
                  <a:pt x="5036568" y="1233208"/>
                  <a:pt x="5027714" y="1238745"/>
                  <a:pt x="5017743" y="1237084"/>
                </a:cubicBezTo>
                <a:cubicBezTo>
                  <a:pt x="5007778" y="1235423"/>
                  <a:pt x="5001136" y="1227118"/>
                  <a:pt x="5002238" y="1218259"/>
                </a:cubicBezTo>
                <a:cubicBezTo>
                  <a:pt x="5003897" y="1209954"/>
                  <a:pt x="5012758" y="1203863"/>
                  <a:pt x="5022739" y="1205524"/>
                </a:cubicBezTo>
                <a:close/>
                <a:moveTo>
                  <a:pt x="231529" y="1205524"/>
                </a:moveTo>
                <a:cubicBezTo>
                  <a:pt x="240942" y="1207185"/>
                  <a:pt x="247031" y="1214937"/>
                  <a:pt x="245924" y="1223242"/>
                </a:cubicBezTo>
                <a:cubicBezTo>
                  <a:pt x="244817" y="1231547"/>
                  <a:pt x="235959" y="1237084"/>
                  <a:pt x="226547" y="1235423"/>
                </a:cubicBezTo>
                <a:cubicBezTo>
                  <a:pt x="217135" y="1233762"/>
                  <a:pt x="211045" y="1226010"/>
                  <a:pt x="212152" y="1217705"/>
                </a:cubicBezTo>
                <a:cubicBezTo>
                  <a:pt x="213813" y="1209400"/>
                  <a:pt x="222117" y="1204417"/>
                  <a:pt x="231529" y="1205524"/>
                </a:cubicBezTo>
                <a:close/>
                <a:moveTo>
                  <a:pt x="2805427" y="1204971"/>
                </a:moveTo>
                <a:cubicBezTo>
                  <a:pt x="2814839" y="1206632"/>
                  <a:pt x="2820928" y="1214384"/>
                  <a:pt x="2819821" y="1222689"/>
                </a:cubicBezTo>
                <a:cubicBezTo>
                  <a:pt x="2818713" y="1230994"/>
                  <a:pt x="2809856" y="1236531"/>
                  <a:pt x="2800443" y="1234870"/>
                </a:cubicBezTo>
                <a:cubicBezTo>
                  <a:pt x="2791032" y="1233209"/>
                  <a:pt x="2784941" y="1225457"/>
                  <a:pt x="2786049" y="1217152"/>
                </a:cubicBezTo>
                <a:cubicBezTo>
                  <a:pt x="2787710" y="1209400"/>
                  <a:pt x="2796014" y="1203864"/>
                  <a:pt x="2805427" y="1204971"/>
                </a:cubicBezTo>
                <a:close/>
                <a:moveTo>
                  <a:pt x="16651943" y="1204970"/>
                </a:moveTo>
                <a:cubicBezTo>
                  <a:pt x="16661909" y="1206631"/>
                  <a:pt x="16668553" y="1214937"/>
                  <a:pt x="16667446" y="1223795"/>
                </a:cubicBezTo>
                <a:cubicBezTo>
                  <a:pt x="16665785" y="1232654"/>
                  <a:pt x="16656926" y="1238745"/>
                  <a:pt x="16646960" y="1237084"/>
                </a:cubicBezTo>
                <a:cubicBezTo>
                  <a:pt x="16636994" y="1235423"/>
                  <a:pt x="16630350" y="1227117"/>
                  <a:pt x="16631457" y="1218259"/>
                </a:cubicBezTo>
                <a:cubicBezTo>
                  <a:pt x="16632564" y="1209400"/>
                  <a:pt x="16641977" y="1203309"/>
                  <a:pt x="16651943" y="1204970"/>
                </a:cubicBezTo>
                <a:close/>
                <a:moveTo>
                  <a:pt x="12457843" y="1204417"/>
                </a:moveTo>
                <a:cubicBezTo>
                  <a:pt x="12466149" y="1205524"/>
                  <a:pt x="12472240" y="1213276"/>
                  <a:pt x="12471131" y="1220474"/>
                </a:cubicBezTo>
                <a:cubicBezTo>
                  <a:pt x="12470024" y="1227671"/>
                  <a:pt x="12462273" y="1233208"/>
                  <a:pt x="12453414" y="1231547"/>
                </a:cubicBezTo>
                <a:cubicBezTo>
                  <a:pt x="12445109" y="1230440"/>
                  <a:pt x="12439019" y="1222688"/>
                  <a:pt x="12440126" y="1215491"/>
                </a:cubicBezTo>
                <a:cubicBezTo>
                  <a:pt x="12441233" y="1208293"/>
                  <a:pt x="12449538" y="1203310"/>
                  <a:pt x="12457843" y="1204417"/>
                </a:cubicBezTo>
                <a:close/>
                <a:moveTo>
                  <a:pt x="10956273" y="1204417"/>
                </a:moveTo>
                <a:cubicBezTo>
                  <a:pt x="10965685" y="1206078"/>
                  <a:pt x="10971775" y="1213830"/>
                  <a:pt x="10970668" y="1221581"/>
                </a:cubicBezTo>
                <a:cubicBezTo>
                  <a:pt x="10969561" y="1229333"/>
                  <a:pt x="10960702" y="1234869"/>
                  <a:pt x="10951843" y="1233762"/>
                </a:cubicBezTo>
                <a:cubicBezTo>
                  <a:pt x="10942431" y="1232101"/>
                  <a:pt x="10936340" y="1224350"/>
                  <a:pt x="10937448" y="1216598"/>
                </a:cubicBezTo>
                <a:cubicBezTo>
                  <a:pt x="10938555" y="1208293"/>
                  <a:pt x="10946860" y="1203310"/>
                  <a:pt x="10956273" y="1204417"/>
                </a:cubicBezTo>
                <a:close/>
                <a:moveTo>
                  <a:pt x="8819708" y="1204417"/>
                </a:moveTo>
                <a:cubicBezTo>
                  <a:pt x="8828569" y="1206078"/>
                  <a:pt x="8834662" y="1213275"/>
                  <a:pt x="8833554" y="1221027"/>
                </a:cubicBezTo>
                <a:cubicBezTo>
                  <a:pt x="8832446" y="1228778"/>
                  <a:pt x="8824142" y="1234315"/>
                  <a:pt x="8815279" y="1232654"/>
                </a:cubicBezTo>
                <a:cubicBezTo>
                  <a:pt x="8806418" y="1230993"/>
                  <a:pt x="8800327" y="1223795"/>
                  <a:pt x="8801435" y="1216044"/>
                </a:cubicBezTo>
                <a:cubicBezTo>
                  <a:pt x="8802542" y="1208292"/>
                  <a:pt x="8810850" y="1203309"/>
                  <a:pt x="8819708" y="1204417"/>
                </a:cubicBezTo>
                <a:close/>
                <a:moveTo>
                  <a:pt x="9288750" y="1202756"/>
                </a:moveTo>
                <a:cubicBezTo>
                  <a:pt x="9297612" y="1204417"/>
                  <a:pt x="9303703" y="1211615"/>
                  <a:pt x="9302596" y="1219367"/>
                </a:cubicBezTo>
                <a:cubicBezTo>
                  <a:pt x="9301487" y="1227118"/>
                  <a:pt x="9293183" y="1232655"/>
                  <a:pt x="9284320" y="1230994"/>
                </a:cubicBezTo>
                <a:cubicBezTo>
                  <a:pt x="9275463" y="1229333"/>
                  <a:pt x="9269371" y="1222135"/>
                  <a:pt x="9270478" y="1214384"/>
                </a:cubicBezTo>
                <a:cubicBezTo>
                  <a:pt x="9271586" y="1206078"/>
                  <a:pt x="9279892" y="1201095"/>
                  <a:pt x="9288750" y="1202756"/>
                </a:cubicBezTo>
                <a:close/>
                <a:moveTo>
                  <a:pt x="12144462" y="1202203"/>
                </a:moveTo>
                <a:cubicBezTo>
                  <a:pt x="12153321" y="1203310"/>
                  <a:pt x="12158858" y="1211061"/>
                  <a:pt x="12157751" y="1218813"/>
                </a:cubicBezTo>
                <a:cubicBezTo>
                  <a:pt x="12156644" y="1226564"/>
                  <a:pt x="12148339" y="1231547"/>
                  <a:pt x="12140033" y="1230440"/>
                </a:cubicBezTo>
                <a:cubicBezTo>
                  <a:pt x="12131174" y="1229333"/>
                  <a:pt x="12125637" y="1221581"/>
                  <a:pt x="12126744" y="1213830"/>
                </a:cubicBezTo>
                <a:cubicBezTo>
                  <a:pt x="12127851" y="1206078"/>
                  <a:pt x="12136157" y="1201095"/>
                  <a:pt x="12144462" y="1202203"/>
                </a:cubicBezTo>
                <a:close/>
                <a:moveTo>
                  <a:pt x="1796040" y="1201095"/>
                </a:moveTo>
                <a:cubicBezTo>
                  <a:pt x="1805451" y="1202756"/>
                  <a:pt x="1812096" y="1210507"/>
                  <a:pt x="1810988" y="1219366"/>
                </a:cubicBezTo>
                <a:cubicBezTo>
                  <a:pt x="1809882" y="1227671"/>
                  <a:pt x="1800469" y="1233762"/>
                  <a:pt x="1791057" y="1232101"/>
                </a:cubicBezTo>
                <a:cubicBezTo>
                  <a:pt x="1781645" y="1230440"/>
                  <a:pt x="1775001" y="1222688"/>
                  <a:pt x="1776109" y="1213829"/>
                </a:cubicBezTo>
                <a:cubicBezTo>
                  <a:pt x="1777216" y="1204971"/>
                  <a:pt x="1786075" y="1199434"/>
                  <a:pt x="1796040" y="1201095"/>
                </a:cubicBezTo>
                <a:close/>
                <a:moveTo>
                  <a:pt x="14570674" y="1200542"/>
                </a:moveTo>
                <a:cubicBezTo>
                  <a:pt x="14580086" y="1202203"/>
                  <a:pt x="14586175" y="1209954"/>
                  <a:pt x="14585068" y="1218259"/>
                </a:cubicBezTo>
                <a:cubicBezTo>
                  <a:pt x="14583961" y="1226564"/>
                  <a:pt x="14575102" y="1232101"/>
                  <a:pt x="14565690" y="1230440"/>
                </a:cubicBezTo>
                <a:cubicBezTo>
                  <a:pt x="14556277" y="1228779"/>
                  <a:pt x="14550186" y="1221028"/>
                  <a:pt x="14551295" y="1212723"/>
                </a:cubicBezTo>
                <a:cubicBezTo>
                  <a:pt x="14552955" y="1204417"/>
                  <a:pt x="14561260" y="1198881"/>
                  <a:pt x="14570674" y="1200542"/>
                </a:cubicBezTo>
                <a:close/>
                <a:moveTo>
                  <a:pt x="11173867" y="1200542"/>
                </a:moveTo>
                <a:cubicBezTo>
                  <a:pt x="11182726" y="1202203"/>
                  <a:pt x="11188817" y="1209400"/>
                  <a:pt x="11187709" y="1217152"/>
                </a:cubicBezTo>
                <a:cubicBezTo>
                  <a:pt x="11186602" y="1224903"/>
                  <a:pt x="11178297" y="1230440"/>
                  <a:pt x="11169438" y="1228779"/>
                </a:cubicBezTo>
                <a:cubicBezTo>
                  <a:pt x="11160579" y="1227118"/>
                  <a:pt x="11154488" y="1219920"/>
                  <a:pt x="11155596" y="1212169"/>
                </a:cubicBezTo>
                <a:cubicBezTo>
                  <a:pt x="11156703" y="1204417"/>
                  <a:pt x="11165008" y="1198881"/>
                  <a:pt x="11173867" y="1200542"/>
                </a:cubicBezTo>
                <a:close/>
                <a:moveTo>
                  <a:pt x="6990526" y="1200542"/>
                </a:moveTo>
                <a:cubicBezTo>
                  <a:pt x="6999941" y="1202203"/>
                  <a:pt x="7006040" y="1209954"/>
                  <a:pt x="7004936" y="1218259"/>
                </a:cubicBezTo>
                <a:cubicBezTo>
                  <a:pt x="7003823" y="1226564"/>
                  <a:pt x="6994957" y="1232101"/>
                  <a:pt x="6985539" y="1230440"/>
                </a:cubicBezTo>
                <a:cubicBezTo>
                  <a:pt x="6976129" y="1228779"/>
                  <a:pt x="6970037" y="1221028"/>
                  <a:pt x="6971139" y="1212723"/>
                </a:cubicBezTo>
                <a:cubicBezTo>
                  <a:pt x="6972796" y="1204417"/>
                  <a:pt x="6981660" y="1198881"/>
                  <a:pt x="6990526" y="1200542"/>
                </a:cubicBezTo>
                <a:close/>
                <a:moveTo>
                  <a:pt x="9710107" y="1199987"/>
                </a:moveTo>
                <a:cubicBezTo>
                  <a:pt x="9718965" y="1201648"/>
                  <a:pt x="9725613" y="1208846"/>
                  <a:pt x="9723952" y="1217151"/>
                </a:cubicBezTo>
                <a:cubicBezTo>
                  <a:pt x="9722844" y="1224903"/>
                  <a:pt x="9714537" y="1230439"/>
                  <a:pt x="9705123" y="1228778"/>
                </a:cubicBezTo>
                <a:cubicBezTo>
                  <a:pt x="9696262" y="1227117"/>
                  <a:pt x="9689617" y="1219920"/>
                  <a:pt x="9691279" y="1211615"/>
                </a:cubicBezTo>
                <a:cubicBezTo>
                  <a:pt x="9692942" y="1203309"/>
                  <a:pt x="9701245" y="1198326"/>
                  <a:pt x="9710107" y="1199987"/>
                </a:cubicBezTo>
                <a:close/>
                <a:moveTo>
                  <a:pt x="16004281" y="1199655"/>
                </a:moveTo>
                <a:cubicBezTo>
                  <a:pt x="16013943" y="1201201"/>
                  <a:pt x="16020679" y="1209309"/>
                  <a:pt x="16019326" y="1217762"/>
                </a:cubicBezTo>
                <a:cubicBezTo>
                  <a:pt x="16017973" y="1226216"/>
                  <a:pt x="16009044" y="1231817"/>
                  <a:pt x="15999382" y="1230271"/>
                </a:cubicBezTo>
                <a:cubicBezTo>
                  <a:pt x="15989720" y="1228725"/>
                  <a:pt x="15982984" y="1220618"/>
                  <a:pt x="15984337" y="1212163"/>
                </a:cubicBezTo>
                <a:cubicBezTo>
                  <a:pt x="15985690" y="1203710"/>
                  <a:pt x="15994619" y="1198109"/>
                  <a:pt x="16004281" y="1199655"/>
                </a:cubicBezTo>
                <a:close/>
                <a:moveTo>
                  <a:pt x="13206968" y="1199434"/>
                </a:moveTo>
                <a:cubicBezTo>
                  <a:pt x="13215273" y="1200541"/>
                  <a:pt x="13220810" y="1207739"/>
                  <a:pt x="13219703" y="1214937"/>
                </a:cubicBezTo>
                <a:cubicBezTo>
                  <a:pt x="13218595" y="1222135"/>
                  <a:pt x="13210844" y="1227118"/>
                  <a:pt x="13202539" y="1226010"/>
                </a:cubicBezTo>
                <a:cubicBezTo>
                  <a:pt x="13194233" y="1224903"/>
                  <a:pt x="13188697" y="1217705"/>
                  <a:pt x="13189804" y="1210508"/>
                </a:cubicBezTo>
                <a:cubicBezTo>
                  <a:pt x="13190911" y="1203310"/>
                  <a:pt x="13198663" y="1198327"/>
                  <a:pt x="13206968" y="1199434"/>
                </a:cubicBezTo>
                <a:close/>
                <a:moveTo>
                  <a:pt x="13059137" y="1199434"/>
                </a:moveTo>
                <a:cubicBezTo>
                  <a:pt x="13067442" y="1200542"/>
                  <a:pt x="13072979" y="1207740"/>
                  <a:pt x="13071871" y="1214937"/>
                </a:cubicBezTo>
                <a:cubicBezTo>
                  <a:pt x="13070764" y="1222135"/>
                  <a:pt x="13063013" y="1227118"/>
                  <a:pt x="13054708" y="1226011"/>
                </a:cubicBezTo>
                <a:cubicBezTo>
                  <a:pt x="13046402" y="1224904"/>
                  <a:pt x="13040866" y="1217706"/>
                  <a:pt x="13041973" y="1210508"/>
                </a:cubicBezTo>
                <a:cubicBezTo>
                  <a:pt x="13043634" y="1202756"/>
                  <a:pt x="13050832" y="1197773"/>
                  <a:pt x="13059137" y="1199434"/>
                </a:cubicBezTo>
                <a:close/>
                <a:moveTo>
                  <a:pt x="11355473" y="1199434"/>
                </a:moveTo>
                <a:cubicBezTo>
                  <a:pt x="11364332" y="1201095"/>
                  <a:pt x="11370423" y="1208292"/>
                  <a:pt x="11369315" y="1216044"/>
                </a:cubicBezTo>
                <a:cubicBezTo>
                  <a:pt x="11368208" y="1223795"/>
                  <a:pt x="11359902" y="1228778"/>
                  <a:pt x="11351044" y="1227671"/>
                </a:cubicBezTo>
                <a:cubicBezTo>
                  <a:pt x="11342185" y="1226010"/>
                  <a:pt x="11336095" y="1218812"/>
                  <a:pt x="11337202" y="1211061"/>
                </a:cubicBezTo>
                <a:cubicBezTo>
                  <a:pt x="11338310" y="1203309"/>
                  <a:pt x="11346615" y="1197773"/>
                  <a:pt x="11355473" y="1199434"/>
                </a:cubicBezTo>
                <a:close/>
                <a:moveTo>
                  <a:pt x="6828288" y="1199434"/>
                </a:moveTo>
                <a:cubicBezTo>
                  <a:pt x="6837704" y="1201095"/>
                  <a:pt x="6843799" y="1208847"/>
                  <a:pt x="6842689" y="1217152"/>
                </a:cubicBezTo>
                <a:cubicBezTo>
                  <a:pt x="6841572" y="1225457"/>
                  <a:pt x="6832710" y="1230994"/>
                  <a:pt x="6823863" y="1229333"/>
                </a:cubicBezTo>
                <a:cubicBezTo>
                  <a:pt x="6814453" y="1227672"/>
                  <a:pt x="6808367" y="1219920"/>
                  <a:pt x="6809464" y="1211615"/>
                </a:cubicBezTo>
                <a:cubicBezTo>
                  <a:pt x="6810581" y="1203310"/>
                  <a:pt x="6819432" y="1198327"/>
                  <a:pt x="6828288" y="1199434"/>
                </a:cubicBezTo>
                <a:close/>
                <a:moveTo>
                  <a:pt x="20325274" y="1198103"/>
                </a:moveTo>
                <a:cubicBezTo>
                  <a:pt x="20334634" y="1199601"/>
                  <a:pt x="20341164" y="1207424"/>
                  <a:pt x="20339860" y="1215577"/>
                </a:cubicBezTo>
                <a:cubicBezTo>
                  <a:pt x="20338556" y="1223729"/>
                  <a:pt x="20329910" y="1229122"/>
                  <a:pt x="20320550" y="1227625"/>
                </a:cubicBezTo>
                <a:cubicBezTo>
                  <a:pt x="20311190" y="1226127"/>
                  <a:pt x="20304660" y="1218305"/>
                  <a:pt x="20305964" y="1210153"/>
                </a:cubicBezTo>
                <a:cubicBezTo>
                  <a:pt x="20307268" y="1202000"/>
                  <a:pt x="20315914" y="1196606"/>
                  <a:pt x="20325274" y="1198103"/>
                </a:cubicBezTo>
                <a:close/>
                <a:moveTo>
                  <a:pt x="7642453" y="1197254"/>
                </a:moveTo>
                <a:cubicBezTo>
                  <a:pt x="7651826" y="1198753"/>
                  <a:pt x="7658356" y="1206576"/>
                  <a:pt x="7657050" y="1214729"/>
                </a:cubicBezTo>
                <a:cubicBezTo>
                  <a:pt x="7655742" y="1222881"/>
                  <a:pt x="7647087" y="1228274"/>
                  <a:pt x="7637732" y="1226775"/>
                </a:cubicBezTo>
                <a:cubicBezTo>
                  <a:pt x="7628371" y="1225276"/>
                  <a:pt x="7621846" y="1217453"/>
                  <a:pt x="7623156" y="1209301"/>
                </a:cubicBezTo>
                <a:cubicBezTo>
                  <a:pt x="7624454" y="1201148"/>
                  <a:pt x="7633092" y="1195755"/>
                  <a:pt x="7642453" y="1197254"/>
                </a:cubicBezTo>
                <a:close/>
                <a:moveTo>
                  <a:pt x="20724234" y="1197219"/>
                </a:moveTo>
                <a:cubicBezTo>
                  <a:pt x="20732540" y="1198326"/>
                  <a:pt x="20738630" y="1205524"/>
                  <a:pt x="20737522" y="1213276"/>
                </a:cubicBezTo>
                <a:cubicBezTo>
                  <a:pt x="20736414" y="1220473"/>
                  <a:pt x="20728664" y="1225457"/>
                  <a:pt x="20720358" y="1224349"/>
                </a:cubicBezTo>
                <a:cubicBezTo>
                  <a:pt x="20712054" y="1223242"/>
                  <a:pt x="20705962" y="1216044"/>
                  <a:pt x="20707070" y="1208293"/>
                </a:cubicBezTo>
                <a:cubicBezTo>
                  <a:pt x="20708178" y="1201095"/>
                  <a:pt x="20715930" y="1196112"/>
                  <a:pt x="20724234" y="1197219"/>
                </a:cubicBezTo>
                <a:close/>
                <a:moveTo>
                  <a:pt x="17350131" y="1196666"/>
                </a:moveTo>
                <a:cubicBezTo>
                  <a:pt x="17360650" y="1198327"/>
                  <a:pt x="17367848" y="1207185"/>
                  <a:pt x="17366187" y="1216044"/>
                </a:cubicBezTo>
                <a:cubicBezTo>
                  <a:pt x="17364525" y="1225457"/>
                  <a:pt x="17355113" y="1231547"/>
                  <a:pt x="17344594" y="1229886"/>
                </a:cubicBezTo>
                <a:cubicBezTo>
                  <a:pt x="17334073" y="1228225"/>
                  <a:pt x="17326875" y="1219366"/>
                  <a:pt x="17328536" y="1210508"/>
                </a:cubicBezTo>
                <a:cubicBezTo>
                  <a:pt x="17330198" y="1201095"/>
                  <a:pt x="17339610" y="1195005"/>
                  <a:pt x="17350131" y="1196666"/>
                </a:cubicBezTo>
                <a:close/>
                <a:moveTo>
                  <a:pt x="20620698" y="1196665"/>
                </a:moveTo>
                <a:cubicBezTo>
                  <a:pt x="20630110" y="1198326"/>
                  <a:pt x="20636754" y="1206078"/>
                  <a:pt x="20635094" y="1214383"/>
                </a:cubicBezTo>
                <a:cubicBezTo>
                  <a:pt x="20633986" y="1222688"/>
                  <a:pt x="20625126" y="1228225"/>
                  <a:pt x="20615714" y="1226564"/>
                </a:cubicBezTo>
                <a:cubicBezTo>
                  <a:pt x="20606302" y="1224903"/>
                  <a:pt x="20599658" y="1217151"/>
                  <a:pt x="20601318" y="1208846"/>
                </a:cubicBezTo>
                <a:cubicBezTo>
                  <a:pt x="20602426" y="1201094"/>
                  <a:pt x="20611286" y="1195558"/>
                  <a:pt x="20620698" y="1196665"/>
                </a:cubicBezTo>
                <a:close/>
                <a:moveTo>
                  <a:pt x="20925772" y="1196112"/>
                </a:moveTo>
                <a:cubicBezTo>
                  <a:pt x="20930478" y="1196942"/>
                  <a:pt x="20934494" y="1199295"/>
                  <a:pt x="20937192" y="1202548"/>
                </a:cubicBezTo>
                <a:lnTo>
                  <a:pt x="20940022" y="1212036"/>
                </a:lnTo>
                <a:lnTo>
                  <a:pt x="20943074" y="1213760"/>
                </a:lnTo>
                <a:cubicBezTo>
                  <a:pt x="20945566" y="1216736"/>
                  <a:pt x="20946812" y="1220474"/>
                  <a:pt x="20946258" y="1224350"/>
                </a:cubicBezTo>
                <a:cubicBezTo>
                  <a:pt x="20945150" y="1232101"/>
                  <a:pt x="20936846" y="1237084"/>
                  <a:pt x="20927988" y="1235977"/>
                </a:cubicBezTo>
                <a:cubicBezTo>
                  <a:pt x="20923558" y="1235423"/>
                  <a:pt x="20919820" y="1233208"/>
                  <a:pt x="20917330" y="1230163"/>
                </a:cubicBezTo>
                <a:lnTo>
                  <a:pt x="20915564" y="1224172"/>
                </a:lnTo>
                <a:lnTo>
                  <a:pt x="20914380" y="1223504"/>
                </a:lnTo>
                <a:lnTo>
                  <a:pt x="20905286" y="1225457"/>
                </a:lnTo>
                <a:cubicBezTo>
                  <a:pt x="20896982" y="1224349"/>
                  <a:pt x="20891446" y="1217151"/>
                  <a:pt x="20892552" y="1209954"/>
                </a:cubicBezTo>
                <a:cubicBezTo>
                  <a:pt x="20893660" y="1202756"/>
                  <a:pt x="20901410" y="1197773"/>
                  <a:pt x="20909716" y="1198880"/>
                </a:cubicBezTo>
                <a:lnTo>
                  <a:pt x="20911854" y="1200061"/>
                </a:lnTo>
                <a:lnTo>
                  <a:pt x="20912900" y="1198534"/>
                </a:lnTo>
                <a:cubicBezTo>
                  <a:pt x="20916498" y="1196250"/>
                  <a:pt x="20921066" y="1195281"/>
                  <a:pt x="20925772" y="1196112"/>
                </a:cubicBezTo>
                <a:close/>
                <a:moveTo>
                  <a:pt x="21273482" y="1195558"/>
                </a:moveTo>
                <a:cubicBezTo>
                  <a:pt x="21278188" y="1196388"/>
                  <a:pt x="21282202" y="1198741"/>
                  <a:pt x="21284902" y="1201994"/>
                </a:cubicBezTo>
                <a:lnTo>
                  <a:pt x="21288270" y="1213294"/>
                </a:lnTo>
                <a:lnTo>
                  <a:pt x="21288570" y="1212861"/>
                </a:lnTo>
                <a:cubicBezTo>
                  <a:pt x="21292030" y="1210646"/>
                  <a:pt x="21296460" y="1209678"/>
                  <a:pt x="21301166" y="1210508"/>
                </a:cubicBezTo>
                <a:cubicBezTo>
                  <a:pt x="21310578" y="1212169"/>
                  <a:pt x="21317222" y="1219920"/>
                  <a:pt x="21315562" y="1228225"/>
                </a:cubicBezTo>
                <a:cubicBezTo>
                  <a:pt x="21314454" y="1236530"/>
                  <a:pt x="21305594" y="1242067"/>
                  <a:pt x="21296182" y="1240406"/>
                </a:cubicBezTo>
                <a:cubicBezTo>
                  <a:pt x="21291476" y="1239576"/>
                  <a:pt x="21287462" y="1237223"/>
                  <a:pt x="21284832" y="1234039"/>
                </a:cubicBezTo>
                <a:lnTo>
                  <a:pt x="21281984" y="1223431"/>
                </a:lnTo>
                <a:lnTo>
                  <a:pt x="21281786" y="1223726"/>
                </a:lnTo>
                <a:cubicBezTo>
                  <a:pt x="21278188" y="1226010"/>
                  <a:pt x="21273482" y="1227117"/>
                  <a:pt x="21268498" y="1226564"/>
                </a:cubicBezTo>
                <a:cubicBezTo>
                  <a:pt x="21259086" y="1224903"/>
                  <a:pt x="21252442" y="1217151"/>
                  <a:pt x="21253550" y="1208292"/>
                </a:cubicBezTo>
                <a:cubicBezTo>
                  <a:pt x="21255210" y="1199434"/>
                  <a:pt x="21264070" y="1193897"/>
                  <a:pt x="21273482" y="1195558"/>
                </a:cubicBezTo>
                <a:close/>
                <a:moveTo>
                  <a:pt x="7153904" y="1195558"/>
                </a:moveTo>
                <a:cubicBezTo>
                  <a:pt x="7163307" y="1197219"/>
                  <a:pt x="7169412" y="1204971"/>
                  <a:pt x="7168308" y="1213276"/>
                </a:cubicBezTo>
                <a:cubicBezTo>
                  <a:pt x="7167186" y="1221581"/>
                  <a:pt x="7158326" y="1227118"/>
                  <a:pt x="7148923" y="1225457"/>
                </a:cubicBezTo>
                <a:cubicBezTo>
                  <a:pt x="7139515" y="1223796"/>
                  <a:pt x="7133412" y="1216044"/>
                  <a:pt x="7134529" y="1207739"/>
                </a:cubicBezTo>
                <a:cubicBezTo>
                  <a:pt x="7136183" y="1199434"/>
                  <a:pt x="7145049" y="1194451"/>
                  <a:pt x="7153904" y="1195558"/>
                </a:cubicBezTo>
                <a:close/>
                <a:moveTo>
                  <a:pt x="3463117" y="1195558"/>
                </a:moveTo>
                <a:cubicBezTo>
                  <a:pt x="3472530" y="1197219"/>
                  <a:pt x="3479174" y="1204970"/>
                  <a:pt x="3478066" y="1213275"/>
                </a:cubicBezTo>
                <a:cubicBezTo>
                  <a:pt x="3476959" y="1221581"/>
                  <a:pt x="3468100" y="1227117"/>
                  <a:pt x="3458689" y="1226010"/>
                </a:cubicBezTo>
                <a:cubicBezTo>
                  <a:pt x="3449276" y="1224349"/>
                  <a:pt x="3442632" y="1216597"/>
                  <a:pt x="3443740" y="1208292"/>
                </a:cubicBezTo>
                <a:cubicBezTo>
                  <a:pt x="3444847" y="1199434"/>
                  <a:pt x="3453705" y="1193897"/>
                  <a:pt x="3463117" y="1195558"/>
                </a:cubicBezTo>
                <a:close/>
                <a:moveTo>
                  <a:pt x="3293190" y="1194451"/>
                </a:moveTo>
                <a:cubicBezTo>
                  <a:pt x="3302602" y="1196112"/>
                  <a:pt x="3309245" y="1203863"/>
                  <a:pt x="3307584" y="1212168"/>
                </a:cubicBezTo>
                <a:cubicBezTo>
                  <a:pt x="3306477" y="1220473"/>
                  <a:pt x="3297619" y="1226010"/>
                  <a:pt x="3288207" y="1224349"/>
                </a:cubicBezTo>
                <a:cubicBezTo>
                  <a:pt x="3278794" y="1222688"/>
                  <a:pt x="3272150" y="1214937"/>
                  <a:pt x="3273811" y="1206632"/>
                </a:cubicBezTo>
                <a:cubicBezTo>
                  <a:pt x="3275472" y="1198326"/>
                  <a:pt x="3284331" y="1192790"/>
                  <a:pt x="3293190" y="1194451"/>
                </a:cubicBezTo>
                <a:close/>
                <a:moveTo>
                  <a:pt x="10761379" y="1193897"/>
                </a:moveTo>
                <a:cubicBezTo>
                  <a:pt x="10770791" y="1195558"/>
                  <a:pt x="10777435" y="1203310"/>
                  <a:pt x="10775774" y="1211615"/>
                </a:cubicBezTo>
                <a:cubicBezTo>
                  <a:pt x="10774667" y="1219920"/>
                  <a:pt x="10765808" y="1225457"/>
                  <a:pt x="10756395" y="1223796"/>
                </a:cubicBezTo>
                <a:cubicBezTo>
                  <a:pt x="10746983" y="1222135"/>
                  <a:pt x="10740339" y="1214383"/>
                  <a:pt x="10742000" y="1206078"/>
                </a:cubicBezTo>
                <a:cubicBezTo>
                  <a:pt x="10743108" y="1198326"/>
                  <a:pt x="10751966" y="1192790"/>
                  <a:pt x="10761379" y="1193897"/>
                </a:cubicBezTo>
                <a:close/>
                <a:moveTo>
                  <a:pt x="14016997" y="1193344"/>
                </a:moveTo>
                <a:cubicBezTo>
                  <a:pt x="14025855" y="1195005"/>
                  <a:pt x="14031946" y="1202202"/>
                  <a:pt x="14030839" y="1209954"/>
                </a:cubicBezTo>
                <a:cubicBezTo>
                  <a:pt x="14029731" y="1217705"/>
                  <a:pt x="14021426" y="1222688"/>
                  <a:pt x="14012568" y="1221581"/>
                </a:cubicBezTo>
                <a:cubicBezTo>
                  <a:pt x="14003708" y="1219920"/>
                  <a:pt x="13997619" y="1212722"/>
                  <a:pt x="13998726" y="1204971"/>
                </a:cubicBezTo>
                <a:cubicBezTo>
                  <a:pt x="14000387" y="1197219"/>
                  <a:pt x="14008138" y="1192236"/>
                  <a:pt x="14016997" y="1193344"/>
                </a:cubicBezTo>
                <a:close/>
                <a:moveTo>
                  <a:pt x="4535433" y="1192789"/>
                </a:moveTo>
                <a:cubicBezTo>
                  <a:pt x="4545402" y="1194450"/>
                  <a:pt x="4552595" y="1202756"/>
                  <a:pt x="4550937" y="1211614"/>
                </a:cubicBezTo>
                <a:cubicBezTo>
                  <a:pt x="4549276" y="1220473"/>
                  <a:pt x="4540417" y="1226564"/>
                  <a:pt x="4530450" y="1224903"/>
                </a:cubicBezTo>
                <a:cubicBezTo>
                  <a:pt x="4520486" y="1223242"/>
                  <a:pt x="4513288" y="1214936"/>
                  <a:pt x="4514947" y="1206078"/>
                </a:cubicBezTo>
                <a:cubicBezTo>
                  <a:pt x="4516053" y="1197219"/>
                  <a:pt x="4525472" y="1191128"/>
                  <a:pt x="4535433" y="1192789"/>
                </a:cubicBezTo>
                <a:close/>
                <a:moveTo>
                  <a:pt x="7317800" y="1191688"/>
                </a:moveTo>
                <a:cubicBezTo>
                  <a:pt x="7327191" y="1193186"/>
                  <a:pt x="7333711" y="1201009"/>
                  <a:pt x="7332402" y="1209161"/>
                </a:cubicBezTo>
                <a:cubicBezTo>
                  <a:pt x="7331109" y="1217313"/>
                  <a:pt x="7322467" y="1222707"/>
                  <a:pt x="7313100" y="1221210"/>
                </a:cubicBezTo>
                <a:cubicBezTo>
                  <a:pt x="7303712" y="1219712"/>
                  <a:pt x="7297177" y="1211889"/>
                  <a:pt x="7298491" y="1203737"/>
                </a:cubicBezTo>
                <a:cubicBezTo>
                  <a:pt x="7299797" y="1195584"/>
                  <a:pt x="7308453" y="1190191"/>
                  <a:pt x="7317800" y="1191688"/>
                </a:cubicBezTo>
                <a:close/>
                <a:moveTo>
                  <a:pt x="19338936" y="1191683"/>
                </a:moveTo>
                <a:cubicBezTo>
                  <a:pt x="19347794" y="1193344"/>
                  <a:pt x="19353886" y="1200542"/>
                  <a:pt x="19352778" y="1208293"/>
                </a:cubicBezTo>
                <a:cubicBezTo>
                  <a:pt x="19351670" y="1216044"/>
                  <a:pt x="19343366" y="1221028"/>
                  <a:pt x="19334506" y="1219920"/>
                </a:cubicBezTo>
                <a:cubicBezTo>
                  <a:pt x="19325646" y="1218259"/>
                  <a:pt x="19319558" y="1211061"/>
                  <a:pt x="19320666" y="1203310"/>
                </a:cubicBezTo>
                <a:cubicBezTo>
                  <a:pt x="19321772" y="1195558"/>
                  <a:pt x="19330078" y="1190022"/>
                  <a:pt x="19338936" y="1191683"/>
                </a:cubicBezTo>
                <a:close/>
                <a:moveTo>
                  <a:pt x="9984712" y="1191683"/>
                </a:moveTo>
                <a:cubicBezTo>
                  <a:pt x="9994125" y="1193344"/>
                  <a:pt x="10000216" y="1201095"/>
                  <a:pt x="9999109" y="1208847"/>
                </a:cubicBezTo>
                <a:cubicBezTo>
                  <a:pt x="9998002" y="1217152"/>
                  <a:pt x="9989142" y="1222135"/>
                  <a:pt x="9980281" y="1221028"/>
                </a:cubicBezTo>
                <a:cubicBezTo>
                  <a:pt x="9970868" y="1219367"/>
                  <a:pt x="9964775" y="1211615"/>
                  <a:pt x="9965882" y="1203864"/>
                </a:cubicBezTo>
                <a:cubicBezTo>
                  <a:pt x="9966990" y="1195558"/>
                  <a:pt x="9975296" y="1190022"/>
                  <a:pt x="9984712" y="1191683"/>
                </a:cubicBezTo>
                <a:close/>
                <a:moveTo>
                  <a:pt x="7480043" y="1191129"/>
                </a:moveTo>
                <a:cubicBezTo>
                  <a:pt x="7489448" y="1192790"/>
                  <a:pt x="7495551" y="1200542"/>
                  <a:pt x="7494445" y="1208847"/>
                </a:cubicBezTo>
                <a:cubicBezTo>
                  <a:pt x="7493336" y="1217152"/>
                  <a:pt x="7484467" y="1222689"/>
                  <a:pt x="7475065" y="1221028"/>
                </a:cubicBezTo>
                <a:cubicBezTo>
                  <a:pt x="7465651" y="1219367"/>
                  <a:pt x="7459555" y="1211615"/>
                  <a:pt x="7460666" y="1203310"/>
                </a:cubicBezTo>
                <a:cubicBezTo>
                  <a:pt x="7462329" y="1195005"/>
                  <a:pt x="7471187" y="1190022"/>
                  <a:pt x="7480043" y="1191129"/>
                </a:cubicBezTo>
                <a:close/>
                <a:moveTo>
                  <a:pt x="6235333" y="1191129"/>
                </a:moveTo>
                <a:cubicBezTo>
                  <a:pt x="6244738" y="1192790"/>
                  <a:pt x="6251388" y="1200541"/>
                  <a:pt x="6249726" y="1208846"/>
                </a:cubicBezTo>
                <a:cubicBezTo>
                  <a:pt x="6248618" y="1217151"/>
                  <a:pt x="6239760" y="1222688"/>
                  <a:pt x="6230350" y="1221027"/>
                </a:cubicBezTo>
                <a:cubicBezTo>
                  <a:pt x="6220938" y="1219366"/>
                  <a:pt x="6214295" y="1211615"/>
                  <a:pt x="6215956" y="1203310"/>
                </a:cubicBezTo>
                <a:cubicBezTo>
                  <a:pt x="6217615" y="1195004"/>
                  <a:pt x="6225920" y="1189468"/>
                  <a:pt x="6235333" y="1191129"/>
                </a:cubicBezTo>
                <a:close/>
                <a:moveTo>
                  <a:pt x="17723862" y="1190575"/>
                </a:moveTo>
                <a:cubicBezTo>
                  <a:pt x="17734381" y="1192236"/>
                  <a:pt x="17741579" y="1201094"/>
                  <a:pt x="17739918" y="1209953"/>
                </a:cubicBezTo>
                <a:cubicBezTo>
                  <a:pt x="17738256" y="1219366"/>
                  <a:pt x="17728844" y="1225456"/>
                  <a:pt x="17718325" y="1223795"/>
                </a:cubicBezTo>
                <a:cubicBezTo>
                  <a:pt x="17707804" y="1222134"/>
                  <a:pt x="17700606" y="1213275"/>
                  <a:pt x="17702267" y="1204417"/>
                </a:cubicBezTo>
                <a:cubicBezTo>
                  <a:pt x="17703929" y="1195004"/>
                  <a:pt x="17713341" y="1188914"/>
                  <a:pt x="17723862" y="1190575"/>
                </a:cubicBezTo>
                <a:close/>
                <a:moveTo>
                  <a:pt x="18085412" y="1190022"/>
                </a:moveTo>
                <a:cubicBezTo>
                  <a:pt x="18094826" y="1191683"/>
                  <a:pt x="18102022" y="1199988"/>
                  <a:pt x="18100362" y="1208293"/>
                </a:cubicBezTo>
                <a:cubicBezTo>
                  <a:pt x="18099254" y="1216598"/>
                  <a:pt x="18089842" y="1222689"/>
                  <a:pt x="18080429" y="1221028"/>
                </a:cubicBezTo>
                <a:cubicBezTo>
                  <a:pt x="18071017" y="1219367"/>
                  <a:pt x="18063819" y="1211061"/>
                  <a:pt x="18065480" y="1202756"/>
                </a:cubicBezTo>
                <a:cubicBezTo>
                  <a:pt x="18066588" y="1193898"/>
                  <a:pt x="18076000" y="1188361"/>
                  <a:pt x="18085412" y="1190022"/>
                </a:cubicBezTo>
                <a:close/>
                <a:moveTo>
                  <a:pt x="8048236" y="1190021"/>
                </a:moveTo>
                <a:cubicBezTo>
                  <a:pt x="8057081" y="1191682"/>
                  <a:pt x="8063730" y="1199434"/>
                  <a:pt x="8062619" y="1207185"/>
                </a:cubicBezTo>
                <a:cubicBezTo>
                  <a:pt x="8061507" y="1214937"/>
                  <a:pt x="8052655" y="1220473"/>
                  <a:pt x="8043803" y="1219366"/>
                </a:cubicBezTo>
                <a:cubicBezTo>
                  <a:pt x="8034938" y="1217705"/>
                  <a:pt x="8028291" y="1209954"/>
                  <a:pt x="8029399" y="1202202"/>
                </a:cubicBezTo>
                <a:cubicBezTo>
                  <a:pt x="8030503" y="1193897"/>
                  <a:pt x="8039366" y="1188914"/>
                  <a:pt x="8048236" y="1190021"/>
                </a:cubicBezTo>
                <a:close/>
                <a:moveTo>
                  <a:pt x="20760222" y="1189467"/>
                </a:moveTo>
                <a:cubicBezTo>
                  <a:pt x="20768528" y="1190575"/>
                  <a:pt x="20774066" y="1197773"/>
                  <a:pt x="20772958" y="1204970"/>
                </a:cubicBezTo>
                <a:cubicBezTo>
                  <a:pt x="20771850" y="1212168"/>
                  <a:pt x="20764098" y="1217151"/>
                  <a:pt x="20755794" y="1216044"/>
                </a:cubicBezTo>
                <a:cubicBezTo>
                  <a:pt x="20747488" y="1214936"/>
                  <a:pt x="20741952" y="1207739"/>
                  <a:pt x="20743058" y="1200541"/>
                </a:cubicBezTo>
                <a:cubicBezTo>
                  <a:pt x="20744166" y="1192789"/>
                  <a:pt x="20751918" y="1188360"/>
                  <a:pt x="20760222" y="1189467"/>
                </a:cubicBezTo>
                <a:close/>
                <a:moveTo>
                  <a:pt x="20041550" y="1188914"/>
                </a:moveTo>
                <a:cubicBezTo>
                  <a:pt x="20050410" y="1190575"/>
                  <a:pt x="20057054" y="1198326"/>
                  <a:pt x="20055394" y="1206078"/>
                </a:cubicBezTo>
                <a:cubicBezTo>
                  <a:pt x="20054286" y="1214383"/>
                  <a:pt x="20045426" y="1219366"/>
                  <a:pt x="20036570" y="1218259"/>
                </a:cubicBezTo>
                <a:cubicBezTo>
                  <a:pt x="20027710" y="1216598"/>
                  <a:pt x="20021066" y="1208846"/>
                  <a:pt x="20022726" y="1201095"/>
                </a:cubicBezTo>
                <a:cubicBezTo>
                  <a:pt x="20024388" y="1192789"/>
                  <a:pt x="20032694" y="1187253"/>
                  <a:pt x="20041550" y="1188914"/>
                </a:cubicBezTo>
                <a:close/>
                <a:moveTo>
                  <a:pt x="6668320" y="1187807"/>
                </a:moveTo>
                <a:cubicBezTo>
                  <a:pt x="6677726" y="1189468"/>
                  <a:pt x="6683824" y="1197220"/>
                  <a:pt x="6682716" y="1205525"/>
                </a:cubicBezTo>
                <a:cubicBezTo>
                  <a:pt x="6681601" y="1213830"/>
                  <a:pt x="6672740" y="1219367"/>
                  <a:pt x="6663899" y="1217706"/>
                </a:cubicBezTo>
                <a:cubicBezTo>
                  <a:pt x="6654466" y="1216045"/>
                  <a:pt x="6648378" y="1208293"/>
                  <a:pt x="6649477" y="1199988"/>
                </a:cubicBezTo>
                <a:cubicBezTo>
                  <a:pt x="6650587" y="1191683"/>
                  <a:pt x="6658909" y="1186700"/>
                  <a:pt x="6668320" y="1187807"/>
                </a:cubicBezTo>
                <a:close/>
                <a:moveTo>
                  <a:pt x="21166070" y="1186699"/>
                </a:moveTo>
                <a:cubicBezTo>
                  <a:pt x="21175482" y="1188360"/>
                  <a:pt x="21181572" y="1196112"/>
                  <a:pt x="21180464" y="1204417"/>
                </a:cubicBezTo>
                <a:cubicBezTo>
                  <a:pt x="21179358" y="1212722"/>
                  <a:pt x="21170498" y="1218259"/>
                  <a:pt x="21161086" y="1216598"/>
                </a:cubicBezTo>
                <a:cubicBezTo>
                  <a:pt x="21151674" y="1214937"/>
                  <a:pt x="21145582" y="1207185"/>
                  <a:pt x="21146690" y="1198880"/>
                </a:cubicBezTo>
                <a:cubicBezTo>
                  <a:pt x="21148352" y="1190575"/>
                  <a:pt x="21157210" y="1185592"/>
                  <a:pt x="21166070" y="1186699"/>
                </a:cubicBezTo>
                <a:close/>
                <a:moveTo>
                  <a:pt x="11993862" y="1186146"/>
                </a:moveTo>
                <a:cubicBezTo>
                  <a:pt x="12002721" y="1187253"/>
                  <a:pt x="12008258" y="1195005"/>
                  <a:pt x="12007151" y="1202756"/>
                </a:cubicBezTo>
                <a:cubicBezTo>
                  <a:pt x="12006042" y="1210507"/>
                  <a:pt x="11997737" y="1215491"/>
                  <a:pt x="11989432" y="1214383"/>
                </a:cubicBezTo>
                <a:cubicBezTo>
                  <a:pt x="11980574" y="1213276"/>
                  <a:pt x="11975037" y="1205524"/>
                  <a:pt x="11976144" y="1197773"/>
                </a:cubicBezTo>
                <a:cubicBezTo>
                  <a:pt x="11977251" y="1190021"/>
                  <a:pt x="11985004" y="1184485"/>
                  <a:pt x="11993862" y="1186146"/>
                </a:cubicBezTo>
                <a:close/>
                <a:moveTo>
                  <a:pt x="21063084" y="1185038"/>
                </a:moveTo>
                <a:cubicBezTo>
                  <a:pt x="21071390" y="1186146"/>
                  <a:pt x="21076926" y="1193344"/>
                  <a:pt x="21075818" y="1200541"/>
                </a:cubicBezTo>
                <a:cubicBezTo>
                  <a:pt x="21074712" y="1207739"/>
                  <a:pt x="21066960" y="1212722"/>
                  <a:pt x="21058654" y="1211615"/>
                </a:cubicBezTo>
                <a:cubicBezTo>
                  <a:pt x="21050350" y="1210508"/>
                  <a:pt x="21044814" y="1203310"/>
                  <a:pt x="21045922" y="1196112"/>
                </a:cubicBezTo>
                <a:cubicBezTo>
                  <a:pt x="21047028" y="1188361"/>
                  <a:pt x="21054778" y="1183377"/>
                  <a:pt x="21063084" y="1185038"/>
                </a:cubicBezTo>
                <a:close/>
                <a:moveTo>
                  <a:pt x="18169571" y="1184484"/>
                </a:moveTo>
                <a:cubicBezTo>
                  <a:pt x="18178984" y="1186145"/>
                  <a:pt x="18185627" y="1193897"/>
                  <a:pt x="18184520" y="1202202"/>
                </a:cubicBezTo>
                <a:cubicBezTo>
                  <a:pt x="18183413" y="1210507"/>
                  <a:pt x="18174554" y="1216044"/>
                  <a:pt x="18165142" y="1214936"/>
                </a:cubicBezTo>
                <a:cubicBezTo>
                  <a:pt x="18155729" y="1213275"/>
                  <a:pt x="18149084" y="1205524"/>
                  <a:pt x="18150193" y="1197219"/>
                </a:cubicBezTo>
                <a:cubicBezTo>
                  <a:pt x="18151300" y="1188914"/>
                  <a:pt x="18159605" y="1182823"/>
                  <a:pt x="18169571" y="1184484"/>
                </a:cubicBezTo>
                <a:close/>
                <a:moveTo>
                  <a:pt x="18000700" y="1183931"/>
                </a:moveTo>
                <a:cubicBezTo>
                  <a:pt x="18010665" y="1185592"/>
                  <a:pt x="18017311" y="1193897"/>
                  <a:pt x="18016202" y="1202756"/>
                </a:cubicBezTo>
                <a:cubicBezTo>
                  <a:pt x="18014542" y="1211615"/>
                  <a:pt x="18005683" y="1217152"/>
                  <a:pt x="17995716" y="1215491"/>
                </a:cubicBezTo>
                <a:cubicBezTo>
                  <a:pt x="17985750" y="1213830"/>
                  <a:pt x="17979106" y="1205525"/>
                  <a:pt x="17980213" y="1196666"/>
                </a:cubicBezTo>
                <a:cubicBezTo>
                  <a:pt x="17981875" y="1188361"/>
                  <a:pt x="17990734" y="1182270"/>
                  <a:pt x="18000700" y="1183931"/>
                </a:cubicBezTo>
                <a:close/>
                <a:moveTo>
                  <a:pt x="10268729" y="1183378"/>
                </a:moveTo>
                <a:cubicBezTo>
                  <a:pt x="10278144" y="1185039"/>
                  <a:pt x="10284788" y="1192790"/>
                  <a:pt x="10283129" y="1201095"/>
                </a:cubicBezTo>
                <a:cubicBezTo>
                  <a:pt x="10282020" y="1209400"/>
                  <a:pt x="10273161" y="1214937"/>
                  <a:pt x="10263747" y="1213276"/>
                </a:cubicBezTo>
                <a:cubicBezTo>
                  <a:pt x="10254332" y="1211615"/>
                  <a:pt x="10247688" y="1203864"/>
                  <a:pt x="10249349" y="1195559"/>
                </a:cubicBezTo>
                <a:cubicBezTo>
                  <a:pt x="10250455" y="1187253"/>
                  <a:pt x="10259316" y="1181717"/>
                  <a:pt x="10268729" y="1183378"/>
                </a:cubicBezTo>
                <a:close/>
                <a:moveTo>
                  <a:pt x="10989494" y="1182824"/>
                </a:moveTo>
                <a:cubicBezTo>
                  <a:pt x="10998353" y="1184485"/>
                  <a:pt x="11004996" y="1191682"/>
                  <a:pt x="11003336" y="1199988"/>
                </a:cubicBezTo>
                <a:cubicBezTo>
                  <a:pt x="11002228" y="1207739"/>
                  <a:pt x="10993923" y="1213276"/>
                  <a:pt x="10984511" y="1211615"/>
                </a:cubicBezTo>
                <a:cubicBezTo>
                  <a:pt x="10975652" y="1209954"/>
                  <a:pt x="10969007" y="1202756"/>
                  <a:pt x="10970669" y="1194451"/>
                </a:cubicBezTo>
                <a:cubicBezTo>
                  <a:pt x="10972329" y="1186699"/>
                  <a:pt x="10980634" y="1181716"/>
                  <a:pt x="10989494" y="1182824"/>
                </a:cubicBezTo>
                <a:close/>
                <a:moveTo>
                  <a:pt x="595876" y="1182824"/>
                </a:moveTo>
                <a:cubicBezTo>
                  <a:pt x="604734" y="1184485"/>
                  <a:pt x="611377" y="1192236"/>
                  <a:pt x="610270" y="1199988"/>
                </a:cubicBezTo>
                <a:cubicBezTo>
                  <a:pt x="609163" y="1208293"/>
                  <a:pt x="600304" y="1213276"/>
                  <a:pt x="591446" y="1212168"/>
                </a:cubicBezTo>
                <a:cubicBezTo>
                  <a:pt x="582588" y="1210508"/>
                  <a:pt x="575944" y="1202756"/>
                  <a:pt x="577052" y="1195005"/>
                </a:cubicBezTo>
                <a:cubicBezTo>
                  <a:pt x="578158" y="1186699"/>
                  <a:pt x="587017" y="1181163"/>
                  <a:pt x="595876" y="1182824"/>
                </a:cubicBezTo>
                <a:close/>
                <a:moveTo>
                  <a:pt x="16413308" y="1181716"/>
                </a:moveTo>
                <a:cubicBezTo>
                  <a:pt x="16423275" y="1183377"/>
                  <a:pt x="16429918" y="1191682"/>
                  <a:pt x="16428259" y="1199988"/>
                </a:cubicBezTo>
                <a:cubicBezTo>
                  <a:pt x="16426597" y="1208846"/>
                  <a:pt x="16417738" y="1214383"/>
                  <a:pt x="16407771" y="1212722"/>
                </a:cubicBezTo>
                <a:cubicBezTo>
                  <a:pt x="16397806" y="1211061"/>
                  <a:pt x="16391161" y="1202756"/>
                  <a:pt x="16392822" y="1194451"/>
                </a:cubicBezTo>
                <a:cubicBezTo>
                  <a:pt x="16394484" y="1186146"/>
                  <a:pt x="16403896" y="1180055"/>
                  <a:pt x="16413308" y="1181716"/>
                </a:cubicBezTo>
                <a:close/>
                <a:moveTo>
                  <a:pt x="21101842" y="1181163"/>
                </a:moveTo>
                <a:cubicBezTo>
                  <a:pt x="21111254" y="1182824"/>
                  <a:pt x="21117900" y="1190575"/>
                  <a:pt x="21116790" y="1199434"/>
                </a:cubicBezTo>
                <a:cubicBezTo>
                  <a:pt x="21115684" y="1207739"/>
                  <a:pt x="21106826" y="1213276"/>
                  <a:pt x="21096860" y="1212169"/>
                </a:cubicBezTo>
                <a:cubicBezTo>
                  <a:pt x="21086894" y="1211061"/>
                  <a:pt x="21080802" y="1202756"/>
                  <a:pt x="21081910" y="1193897"/>
                </a:cubicBezTo>
                <a:cubicBezTo>
                  <a:pt x="21083570" y="1185038"/>
                  <a:pt x="21092430" y="1179502"/>
                  <a:pt x="21101842" y="1181163"/>
                </a:cubicBezTo>
                <a:close/>
                <a:moveTo>
                  <a:pt x="13357568" y="1181163"/>
                </a:moveTo>
                <a:cubicBezTo>
                  <a:pt x="13365873" y="1182270"/>
                  <a:pt x="13371410" y="1189468"/>
                  <a:pt x="13370303" y="1196666"/>
                </a:cubicBezTo>
                <a:cubicBezTo>
                  <a:pt x="13369196" y="1203863"/>
                  <a:pt x="13361444" y="1208846"/>
                  <a:pt x="13353139" y="1207739"/>
                </a:cubicBezTo>
                <a:cubicBezTo>
                  <a:pt x="13344833" y="1206632"/>
                  <a:pt x="13339297" y="1199434"/>
                  <a:pt x="13340404" y="1192236"/>
                </a:cubicBezTo>
                <a:cubicBezTo>
                  <a:pt x="13341512" y="1185038"/>
                  <a:pt x="13349263" y="1179502"/>
                  <a:pt x="13357568" y="1181163"/>
                </a:cubicBezTo>
                <a:close/>
                <a:moveTo>
                  <a:pt x="11841048" y="1181163"/>
                </a:moveTo>
                <a:cubicBezTo>
                  <a:pt x="11849906" y="1182270"/>
                  <a:pt x="11855443" y="1190021"/>
                  <a:pt x="11854336" y="1197773"/>
                </a:cubicBezTo>
                <a:cubicBezTo>
                  <a:pt x="11853229" y="1205524"/>
                  <a:pt x="11844924" y="1210508"/>
                  <a:pt x="11836618" y="1209400"/>
                </a:cubicBezTo>
                <a:cubicBezTo>
                  <a:pt x="11827759" y="1208293"/>
                  <a:pt x="11822222" y="1200541"/>
                  <a:pt x="11823329" y="1192790"/>
                </a:cubicBezTo>
                <a:cubicBezTo>
                  <a:pt x="11824438" y="1185038"/>
                  <a:pt x="11832189" y="1179502"/>
                  <a:pt x="11841048" y="1181163"/>
                </a:cubicBezTo>
                <a:close/>
                <a:moveTo>
                  <a:pt x="9448790" y="1181163"/>
                </a:moveTo>
                <a:cubicBezTo>
                  <a:pt x="9457652" y="1182824"/>
                  <a:pt x="9463743" y="1190021"/>
                  <a:pt x="9462636" y="1197773"/>
                </a:cubicBezTo>
                <a:cubicBezTo>
                  <a:pt x="9461528" y="1205524"/>
                  <a:pt x="9453220" y="1211061"/>
                  <a:pt x="9444361" y="1209400"/>
                </a:cubicBezTo>
                <a:cubicBezTo>
                  <a:pt x="9435499" y="1207739"/>
                  <a:pt x="9429410" y="1200541"/>
                  <a:pt x="9430516" y="1192790"/>
                </a:cubicBezTo>
                <a:cubicBezTo>
                  <a:pt x="9431625" y="1185038"/>
                  <a:pt x="9439930" y="1179502"/>
                  <a:pt x="9448790" y="1181163"/>
                </a:cubicBezTo>
                <a:close/>
                <a:moveTo>
                  <a:pt x="8667422" y="1181163"/>
                </a:moveTo>
                <a:cubicBezTo>
                  <a:pt x="8676285" y="1182824"/>
                  <a:pt x="8682376" y="1190021"/>
                  <a:pt x="8681268" y="1197773"/>
                </a:cubicBezTo>
                <a:cubicBezTo>
                  <a:pt x="8680160" y="1205524"/>
                  <a:pt x="8671856" y="1211061"/>
                  <a:pt x="8662993" y="1209400"/>
                </a:cubicBezTo>
                <a:cubicBezTo>
                  <a:pt x="8654131" y="1207739"/>
                  <a:pt x="8648041" y="1200541"/>
                  <a:pt x="8649149" y="1192790"/>
                </a:cubicBezTo>
                <a:cubicBezTo>
                  <a:pt x="8650254" y="1185038"/>
                  <a:pt x="8658561" y="1179502"/>
                  <a:pt x="8667422" y="1181163"/>
                </a:cubicBezTo>
                <a:close/>
                <a:moveTo>
                  <a:pt x="1299417" y="1181163"/>
                </a:moveTo>
                <a:cubicBezTo>
                  <a:pt x="1308829" y="1182824"/>
                  <a:pt x="1315473" y="1190575"/>
                  <a:pt x="1314365" y="1199434"/>
                </a:cubicBezTo>
                <a:cubicBezTo>
                  <a:pt x="1313258" y="1207739"/>
                  <a:pt x="1304400" y="1213830"/>
                  <a:pt x="1294434" y="1212169"/>
                </a:cubicBezTo>
                <a:cubicBezTo>
                  <a:pt x="1285022" y="1210508"/>
                  <a:pt x="1278378" y="1202756"/>
                  <a:pt x="1279487" y="1193897"/>
                </a:cubicBezTo>
                <a:cubicBezTo>
                  <a:pt x="1281147" y="1185592"/>
                  <a:pt x="1290004" y="1180055"/>
                  <a:pt x="1299417" y="1181163"/>
                </a:cubicBezTo>
                <a:close/>
                <a:moveTo>
                  <a:pt x="18705529" y="1179502"/>
                </a:moveTo>
                <a:cubicBezTo>
                  <a:pt x="18714389" y="1181163"/>
                  <a:pt x="18720480" y="1188360"/>
                  <a:pt x="18719371" y="1196112"/>
                </a:cubicBezTo>
                <a:cubicBezTo>
                  <a:pt x="18718264" y="1203863"/>
                  <a:pt x="18709959" y="1208846"/>
                  <a:pt x="18701101" y="1207739"/>
                </a:cubicBezTo>
                <a:cubicBezTo>
                  <a:pt x="18692242" y="1206632"/>
                  <a:pt x="18686151" y="1198880"/>
                  <a:pt x="18687259" y="1191129"/>
                </a:cubicBezTo>
                <a:cubicBezTo>
                  <a:pt x="18688919" y="1183377"/>
                  <a:pt x="18696671" y="1178394"/>
                  <a:pt x="18705529" y="1179502"/>
                </a:cubicBezTo>
                <a:close/>
                <a:moveTo>
                  <a:pt x="12915181" y="1178948"/>
                </a:moveTo>
                <a:cubicBezTo>
                  <a:pt x="12923486" y="1180056"/>
                  <a:pt x="12929023" y="1187254"/>
                  <a:pt x="12927915" y="1194451"/>
                </a:cubicBezTo>
                <a:cubicBezTo>
                  <a:pt x="12926808" y="1201649"/>
                  <a:pt x="12919057" y="1206632"/>
                  <a:pt x="12910752" y="1205525"/>
                </a:cubicBezTo>
                <a:cubicBezTo>
                  <a:pt x="12902446" y="1204418"/>
                  <a:pt x="12896910" y="1197220"/>
                  <a:pt x="12898017" y="1190022"/>
                </a:cubicBezTo>
                <a:cubicBezTo>
                  <a:pt x="12899124" y="1182270"/>
                  <a:pt x="12906876" y="1177841"/>
                  <a:pt x="12915181" y="1178948"/>
                </a:cubicBezTo>
                <a:close/>
                <a:moveTo>
                  <a:pt x="754218" y="1178395"/>
                </a:moveTo>
                <a:cubicBezTo>
                  <a:pt x="763077" y="1180056"/>
                  <a:pt x="769720" y="1187807"/>
                  <a:pt x="768613" y="1195559"/>
                </a:cubicBezTo>
                <a:cubicBezTo>
                  <a:pt x="767506" y="1203310"/>
                  <a:pt x="758647" y="1208847"/>
                  <a:pt x="749789" y="1207740"/>
                </a:cubicBezTo>
                <a:cubicBezTo>
                  <a:pt x="740931" y="1206079"/>
                  <a:pt x="734286" y="1198327"/>
                  <a:pt x="735394" y="1190576"/>
                </a:cubicBezTo>
                <a:cubicBezTo>
                  <a:pt x="736501" y="1182270"/>
                  <a:pt x="745360" y="1176734"/>
                  <a:pt x="754218" y="1178395"/>
                </a:cubicBezTo>
                <a:close/>
                <a:moveTo>
                  <a:pt x="15616014" y="1177840"/>
                </a:moveTo>
                <a:cubicBezTo>
                  <a:pt x="15625428" y="1179501"/>
                  <a:pt x="15632072" y="1187253"/>
                  <a:pt x="15630411" y="1195558"/>
                </a:cubicBezTo>
                <a:cubicBezTo>
                  <a:pt x="15629303" y="1203863"/>
                  <a:pt x="15620444" y="1209400"/>
                  <a:pt x="15611032" y="1207739"/>
                </a:cubicBezTo>
                <a:cubicBezTo>
                  <a:pt x="15601620" y="1206078"/>
                  <a:pt x="15594976" y="1198326"/>
                  <a:pt x="15596636" y="1190021"/>
                </a:cubicBezTo>
                <a:cubicBezTo>
                  <a:pt x="15597744" y="1182270"/>
                  <a:pt x="15606602" y="1176733"/>
                  <a:pt x="15616014" y="1177840"/>
                </a:cubicBezTo>
                <a:close/>
                <a:moveTo>
                  <a:pt x="11688341" y="1177734"/>
                </a:moveTo>
                <a:cubicBezTo>
                  <a:pt x="11697098" y="1179135"/>
                  <a:pt x="11703216" y="1186390"/>
                  <a:pt x="11702008" y="1193938"/>
                </a:cubicBezTo>
                <a:cubicBezTo>
                  <a:pt x="11700801" y="1201486"/>
                  <a:pt x="11692724" y="1206469"/>
                  <a:pt x="11683967" y="1205068"/>
                </a:cubicBezTo>
                <a:cubicBezTo>
                  <a:pt x="11675212" y="1203667"/>
                  <a:pt x="11669092" y="1196412"/>
                  <a:pt x="11670300" y="1188864"/>
                </a:cubicBezTo>
                <a:cubicBezTo>
                  <a:pt x="11671508" y="1181316"/>
                  <a:pt x="11679586" y="1176333"/>
                  <a:pt x="11688341" y="1177734"/>
                </a:cubicBezTo>
                <a:close/>
                <a:moveTo>
                  <a:pt x="14740098" y="1177287"/>
                </a:moveTo>
                <a:cubicBezTo>
                  <a:pt x="14749510" y="1178948"/>
                  <a:pt x="14755601" y="1186700"/>
                  <a:pt x="14754494" y="1195005"/>
                </a:cubicBezTo>
                <a:cubicBezTo>
                  <a:pt x="14753387" y="1203310"/>
                  <a:pt x="14744528" y="1208847"/>
                  <a:pt x="14735116" y="1207186"/>
                </a:cubicBezTo>
                <a:cubicBezTo>
                  <a:pt x="14725703" y="1205525"/>
                  <a:pt x="14719612" y="1197773"/>
                  <a:pt x="14720720" y="1189468"/>
                </a:cubicBezTo>
                <a:cubicBezTo>
                  <a:pt x="14722381" y="1181716"/>
                  <a:pt x="14730686" y="1176180"/>
                  <a:pt x="14740098" y="1177287"/>
                </a:cubicBezTo>
                <a:close/>
                <a:moveTo>
                  <a:pt x="14198602" y="1176734"/>
                </a:moveTo>
                <a:cubicBezTo>
                  <a:pt x="14207462" y="1178395"/>
                  <a:pt x="14213553" y="1185592"/>
                  <a:pt x="14212444" y="1193898"/>
                </a:cubicBezTo>
                <a:cubicBezTo>
                  <a:pt x="14211337" y="1201649"/>
                  <a:pt x="14203032" y="1207186"/>
                  <a:pt x="14194174" y="1205525"/>
                </a:cubicBezTo>
                <a:cubicBezTo>
                  <a:pt x="14185315" y="1203864"/>
                  <a:pt x="14179224" y="1196666"/>
                  <a:pt x="14180332" y="1188361"/>
                </a:cubicBezTo>
                <a:cubicBezTo>
                  <a:pt x="14181439" y="1180609"/>
                  <a:pt x="14189744" y="1175626"/>
                  <a:pt x="14198602" y="1176734"/>
                </a:cubicBezTo>
                <a:close/>
                <a:moveTo>
                  <a:pt x="5791839" y="1176733"/>
                </a:moveTo>
                <a:cubicBezTo>
                  <a:pt x="5801246" y="1178394"/>
                  <a:pt x="5807894" y="1186145"/>
                  <a:pt x="5806788" y="1195004"/>
                </a:cubicBezTo>
                <a:cubicBezTo>
                  <a:pt x="5805677" y="1203309"/>
                  <a:pt x="5796816" y="1208846"/>
                  <a:pt x="5786856" y="1207739"/>
                </a:cubicBezTo>
                <a:cubicBezTo>
                  <a:pt x="5776886" y="1206631"/>
                  <a:pt x="5770806" y="1198326"/>
                  <a:pt x="5771906" y="1189467"/>
                </a:cubicBezTo>
                <a:cubicBezTo>
                  <a:pt x="5773577" y="1180608"/>
                  <a:pt x="5782423" y="1175072"/>
                  <a:pt x="5791839" y="1176733"/>
                </a:cubicBezTo>
                <a:close/>
                <a:moveTo>
                  <a:pt x="18250962" y="1176180"/>
                </a:moveTo>
                <a:cubicBezTo>
                  <a:pt x="18260374" y="1177841"/>
                  <a:pt x="18267018" y="1185592"/>
                  <a:pt x="18265357" y="1193897"/>
                </a:cubicBezTo>
                <a:cubicBezTo>
                  <a:pt x="18264249" y="1202203"/>
                  <a:pt x="18255391" y="1207739"/>
                  <a:pt x="18245978" y="1206078"/>
                </a:cubicBezTo>
                <a:cubicBezTo>
                  <a:pt x="18236566" y="1204417"/>
                  <a:pt x="18229922" y="1196666"/>
                  <a:pt x="18231583" y="1188361"/>
                </a:cubicBezTo>
                <a:cubicBezTo>
                  <a:pt x="18232690" y="1180055"/>
                  <a:pt x="18241550" y="1174519"/>
                  <a:pt x="18250962" y="1176180"/>
                </a:cubicBezTo>
                <a:close/>
                <a:moveTo>
                  <a:pt x="17539487" y="1175626"/>
                </a:moveTo>
                <a:cubicBezTo>
                  <a:pt x="17550007" y="1177287"/>
                  <a:pt x="17557205" y="1186145"/>
                  <a:pt x="17555543" y="1195004"/>
                </a:cubicBezTo>
                <a:cubicBezTo>
                  <a:pt x="17553882" y="1204417"/>
                  <a:pt x="17544470" y="1210507"/>
                  <a:pt x="17533951" y="1208846"/>
                </a:cubicBezTo>
                <a:cubicBezTo>
                  <a:pt x="17523430" y="1207185"/>
                  <a:pt x="17516233" y="1198326"/>
                  <a:pt x="17517893" y="1189468"/>
                </a:cubicBezTo>
                <a:cubicBezTo>
                  <a:pt x="17519554" y="1180055"/>
                  <a:pt x="17529521" y="1173965"/>
                  <a:pt x="17539487" y="1175626"/>
                </a:cubicBezTo>
                <a:close/>
                <a:moveTo>
                  <a:pt x="12617712" y="1174946"/>
                </a:moveTo>
                <a:cubicBezTo>
                  <a:pt x="12626167" y="1176299"/>
                  <a:pt x="12632041" y="1183516"/>
                  <a:pt x="12630833" y="1191064"/>
                </a:cubicBezTo>
                <a:cubicBezTo>
                  <a:pt x="12629626" y="1198611"/>
                  <a:pt x="12621792" y="1203634"/>
                  <a:pt x="12613338" y="1202281"/>
                </a:cubicBezTo>
                <a:cubicBezTo>
                  <a:pt x="12604885" y="1200928"/>
                  <a:pt x="12599010" y="1193712"/>
                  <a:pt x="12600218" y="1186165"/>
                </a:cubicBezTo>
                <a:cubicBezTo>
                  <a:pt x="12601426" y="1178617"/>
                  <a:pt x="12609259" y="1173593"/>
                  <a:pt x="12617712" y="1174946"/>
                </a:cubicBezTo>
                <a:close/>
                <a:moveTo>
                  <a:pt x="14383531" y="1174519"/>
                </a:moveTo>
                <a:cubicBezTo>
                  <a:pt x="14392389" y="1176180"/>
                  <a:pt x="14399034" y="1183931"/>
                  <a:pt x="14397925" y="1191683"/>
                </a:cubicBezTo>
                <a:cubicBezTo>
                  <a:pt x="14396818" y="1199434"/>
                  <a:pt x="14387960" y="1204971"/>
                  <a:pt x="14379101" y="1203864"/>
                </a:cubicBezTo>
                <a:cubicBezTo>
                  <a:pt x="14370241" y="1202203"/>
                  <a:pt x="14363598" y="1194451"/>
                  <a:pt x="14364705" y="1186700"/>
                </a:cubicBezTo>
                <a:cubicBezTo>
                  <a:pt x="14365813" y="1178948"/>
                  <a:pt x="14374671" y="1172858"/>
                  <a:pt x="14383531" y="1174519"/>
                </a:cubicBezTo>
                <a:close/>
                <a:moveTo>
                  <a:pt x="8285278" y="1174519"/>
                </a:moveTo>
                <a:cubicBezTo>
                  <a:pt x="8294135" y="1176180"/>
                  <a:pt x="8300228" y="1183377"/>
                  <a:pt x="8299124" y="1191683"/>
                </a:cubicBezTo>
                <a:cubicBezTo>
                  <a:pt x="8298012" y="1199988"/>
                  <a:pt x="8289705" y="1204971"/>
                  <a:pt x="8280847" y="1203310"/>
                </a:cubicBezTo>
                <a:cubicBezTo>
                  <a:pt x="8271993" y="1201649"/>
                  <a:pt x="8265898" y="1194451"/>
                  <a:pt x="8267005" y="1186146"/>
                </a:cubicBezTo>
                <a:cubicBezTo>
                  <a:pt x="8268115" y="1178394"/>
                  <a:pt x="8276418" y="1172858"/>
                  <a:pt x="8285278" y="1174519"/>
                </a:cubicBezTo>
                <a:close/>
                <a:moveTo>
                  <a:pt x="1166999" y="1173536"/>
                </a:moveTo>
                <a:cubicBezTo>
                  <a:pt x="1176358" y="1175035"/>
                  <a:pt x="1182848" y="1183103"/>
                  <a:pt x="1181494" y="1191557"/>
                </a:cubicBezTo>
                <a:cubicBezTo>
                  <a:pt x="1180141" y="1200011"/>
                  <a:pt x="1171456" y="1205650"/>
                  <a:pt x="1162097" y="1204151"/>
                </a:cubicBezTo>
                <a:cubicBezTo>
                  <a:pt x="1152737" y="1202652"/>
                  <a:pt x="1146247" y="1194584"/>
                  <a:pt x="1147601" y="1186129"/>
                </a:cubicBezTo>
                <a:cubicBezTo>
                  <a:pt x="1148954" y="1177676"/>
                  <a:pt x="1157638" y="1172037"/>
                  <a:pt x="1166999" y="1173536"/>
                </a:cubicBezTo>
                <a:close/>
                <a:moveTo>
                  <a:pt x="10599152" y="1173411"/>
                </a:moveTo>
                <a:cubicBezTo>
                  <a:pt x="10608564" y="1175072"/>
                  <a:pt x="10615208" y="1182824"/>
                  <a:pt x="10613547" y="1191129"/>
                </a:cubicBezTo>
                <a:cubicBezTo>
                  <a:pt x="10612439" y="1199434"/>
                  <a:pt x="10603581" y="1204971"/>
                  <a:pt x="10594169" y="1203310"/>
                </a:cubicBezTo>
                <a:cubicBezTo>
                  <a:pt x="10584756" y="1201649"/>
                  <a:pt x="10578112" y="1193897"/>
                  <a:pt x="10579773" y="1185592"/>
                </a:cubicBezTo>
                <a:cubicBezTo>
                  <a:pt x="10581434" y="1177841"/>
                  <a:pt x="10589739" y="1172304"/>
                  <a:pt x="10599152" y="1173411"/>
                </a:cubicBezTo>
                <a:close/>
                <a:moveTo>
                  <a:pt x="19768034" y="1172304"/>
                </a:moveTo>
                <a:cubicBezTo>
                  <a:pt x="19776894" y="1173965"/>
                  <a:pt x="19782984" y="1181162"/>
                  <a:pt x="19781878" y="1189468"/>
                </a:cubicBezTo>
                <a:cubicBezTo>
                  <a:pt x="19780770" y="1197219"/>
                  <a:pt x="19772466" y="1202756"/>
                  <a:pt x="19763606" y="1201095"/>
                </a:cubicBezTo>
                <a:cubicBezTo>
                  <a:pt x="19754746" y="1199434"/>
                  <a:pt x="19748658" y="1192236"/>
                  <a:pt x="19749764" y="1183931"/>
                </a:cubicBezTo>
                <a:cubicBezTo>
                  <a:pt x="19750870" y="1176179"/>
                  <a:pt x="19759176" y="1171196"/>
                  <a:pt x="19768034" y="1172304"/>
                </a:cubicBezTo>
                <a:close/>
                <a:moveTo>
                  <a:pt x="440303" y="1172304"/>
                </a:moveTo>
                <a:cubicBezTo>
                  <a:pt x="449161" y="1173965"/>
                  <a:pt x="455805" y="1181716"/>
                  <a:pt x="454697" y="1189468"/>
                </a:cubicBezTo>
                <a:cubicBezTo>
                  <a:pt x="453590" y="1197773"/>
                  <a:pt x="444730" y="1202756"/>
                  <a:pt x="435872" y="1201649"/>
                </a:cubicBezTo>
                <a:cubicBezTo>
                  <a:pt x="427015" y="1199988"/>
                  <a:pt x="420370" y="1192236"/>
                  <a:pt x="421479" y="1184485"/>
                </a:cubicBezTo>
                <a:cubicBezTo>
                  <a:pt x="422585" y="1176179"/>
                  <a:pt x="430890" y="1170643"/>
                  <a:pt x="440303" y="1172304"/>
                </a:cubicBezTo>
                <a:close/>
                <a:moveTo>
                  <a:pt x="77062" y="1171750"/>
                </a:moveTo>
                <a:cubicBezTo>
                  <a:pt x="86474" y="1173411"/>
                  <a:pt x="92564" y="1181163"/>
                  <a:pt x="91457" y="1189468"/>
                </a:cubicBezTo>
                <a:cubicBezTo>
                  <a:pt x="90350" y="1197773"/>
                  <a:pt x="81491" y="1203310"/>
                  <a:pt x="72080" y="1201649"/>
                </a:cubicBezTo>
                <a:cubicBezTo>
                  <a:pt x="62668" y="1199988"/>
                  <a:pt x="56578" y="1192236"/>
                  <a:pt x="57685" y="1183931"/>
                </a:cubicBezTo>
                <a:cubicBezTo>
                  <a:pt x="59346" y="1176179"/>
                  <a:pt x="67650" y="1170643"/>
                  <a:pt x="77062" y="1171750"/>
                </a:cubicBezTo>
                <a:close/>
                <a:moveTo>
                  <a:pt x="17913772" y="1171196"/>
                </a:moveTo>
                <a:cubicBezTo>
                  <a:pt x="17923738" y="1172857"/>
                  <a:pt x="17930936" y="1181163"/>
                  <a:pt x="17929275" y="1190021"/>
                </a:cubicBezTo>
                <a:cubicBezTo>
                  <a:pt x="17927614" y="1198880"/>
                  <a:pt x="17918756" y="1204971"/>
                  <a:pt x="17908789" y="1203310"/>
                </a:cubicBezTo>
                <a:cubicBezTo>
                  <a:pt x="17898823" y="1201649"/>
                  <a:pt x="17891625" y="1193343"/>
                  <a:pt x="17893286" y="1184485"/>
                </a:cubicBezTo>
                <a:cubicBezTo>
                  <a:pt x="17894393" y="1175626"/>
                  <a:pt x="17903807" y="1169535"/>
                  <a:pt x="17913772" y="1171196"/>
                </a:cubicBezTo>
                <a:close/>
                <a:moveTo>
                  <a:pt x="1038189" y="1170643"/>
                </a:moveTo>
                <a:cubicBezTo>
                  <a:pt x="1047601" y="1172304"/>
                  <a:pt x="1053691" y="1180056"/>
                  <a:pt x="1052584" y="1188361"/>
                </a:cubicBezTo>
                <a:cubicBezTo>
                  <a:pt x="1051476" y="1196666"/>
                  <a:pt x="1042618" y="1202203"/>
                  <a:pt x="1033206" y="1200542"/>
                </a:cubicBezTo>
                <a:cubicBezTo>
                  <a:pt x="1023794" y="1198881"/>
                  <a:pt x="1017703" y="1191129"/>
                  <a:pt x="1018812" y="1182824"/>
                </a:cubicBezTo>
                <a:cubicBezTo>
                  <a:pt x="1019919" y="1174519"/>
                  <a:pt x="1028777" y="1169536"/>
                  <a:pt x="1038189" y="1170643"/>
                </a:cubicBezTo>
                <a:close/>
                <a:moveTo>
                  <a:pt x="18329583" y="1170089"/>
                </a:moveTo>
                <a:cubicBezTo>
                  <a:pt x="18338996" y="1171750"/>
                  <a:pt x="18345086" y="1179502"/>
                  <a:pt x="18343979" y="1187253"/>
                </a:cubicBezTo>
                <a:cubicBezTo>
                  <a:pt x="18342871" y="1195005"/>
                  <a:pt x="18334013" y="1200541"/>
                  <a:pt x="18325154" y="1199434"/>
                </a:cubicBezTo>
                <a:cubicBezTo>
                  <a:pt x="18315741" y="1197773"/>
                  <a:pt x="18309650" y="1190021"/>
                  <a:pt x="18310759" y="1182270"/>
                </a:cubicBezTo>
                <a:cubicBezTo>
                  <a:pt x="18311866" y="1174519"/>
                  <a:pt x="18320171" y="1168982"/>
                  <a:pt x="18329583" y="1170089"/>
                </a:cubicBezTo>
                <a:close/>
                <a:moveTo>
                  <a:pt x="10435965" y="1169535"/>
                </a:moveTo>
                <a:cubicBezTo>
                  <a:pt x="10445380" y="1171196"/>
                  <a:pt x="10452024" y="1178948"/>
                  <a:pt x="10450362" y="1187253"/>
                </a:cubicBezTo>
                <a:cubicBezTo>
                  <a:pt x="10449256" y="1195558"/>
                  <a:pt x="10440394" y="1201095"/>
                  <a:pt x="10430980" y="1199434"/>
                </a:cubicBezTo>
                <a:cubicBezTo>
                  <a:pt x="10421568" y="1197773"/>
                  <a:pt x="10414922" y="1190021"/>
                  <a:pt x="10416584" y="1181716"/>
                </a:cubicBezTo>
                <a:cubicBezTo>
                  <a:pt x="10417691" y="1173965"/>
                  <a:pt x="10426550" y="1168428"/>
                  <a:pt x="10435965" y="1169535"/>
                </a:cubicBezTo>
                <a:close/>
                <a:moveTo>
                  <a:pt x="1634374" y="1168982"/>
                </a:moveTo>
                <a:cubicBezTo>
                  <a:pt x="1643786" y="1170643"/>
                  <a:pt x="1650430" y="1178394"/>
                  <a:pt x="1649323" y="1187253"/>
                </a:cubicBezTo>
                <a:cubicBezTo>
                  <a:pt x="1648215" y="1195558"/>
                  <a:pt x="1638803" y="1201649"/>
                  <a:pt x="1629391" y="1199988"/>
                </a:cubicBezTo>
                <a:cubicBezTo>
                  <a:pt x="1619979" y="1198327"/>
                  <a:pt x="1613335" y="1190575"/>
                  <a:pt x="1614443" y="1181716"/>
                </a:cubicBezTo>
                <a:cubicBezTo>
                  <a:pt x="1616104" y="1172857"/>
                  <a:pt x="1624962" y="1167321"/>
                  <a:pt x="1634374" y="1168982"/>
                </a:cubicBezTo>
                <a:close/>
                <a:moveTo>
                  <a:pt x="7890966" y="1168428"/>
                </a:moveTo>
                <a:cubicBezTo>
                  <a:pt x="7899835" y="1170089"/>
                  <a:pt x="7906475" y="1177840"/>
                  <a:pt x="7905362" y="1185592"/>
                </a:cubicBezTo>
                <a:cubicBezTo>
                  <a:pt x="7904256" y="1193343"/>
                  <a:pt x="7895402" y="1198880"/>
                  <a:pt x="7886532" y="1197773"/>
                </a:cubicBezTo>
                <a:cubicBezTo>
                  <a:pt x="7877673" y="1196112"/>
                  <a:pt x="7871025" y="1188360"/>
                  <a:pt x="7872135" y="1180609"/>
                </a:cubicBezTo>
                <a:cubicBezTo>
                  <a:pt x="7873788" y="1172303"/>
                  <a:pt x="7882105" y="1166767"/>
                  <a:pt x="7890966" y="1168428"/>
                </a:cubicBezTo>
                <a:close/>
                <a:moveTo>
                  <a:pt x="21034848" y="1167321"/>
                </a:moveTo>
                <a:cubicBezTo>
                  <a:pt x="21043706" y="1168982"/>
                  <a:pt x="21050350" y="1176734"/>
                  <a:pt x="21049242" y="1184485"/>
                </a:cubicBezTo>
                <a:cubicBezTo>
                  <a:pt x="21048134" y="1192790"/>
                  <a:pt x="21039276" y="1197773"/>
                  <a:pt x="21030418" y="1196666"/>
                </a:cubicBezTo>
                <a:cubicBezTo>
                  <a:pt x="21021558" y="1195005"/>
                  <a:pt x="21014914" y="1187253"/>
                  <a:pt x="21016022" y="1179502"/>
                </a:cubicBezTo>
                <a:cubicBezTo>
                  <a:pt x="21017682" y="1171197"/>
                  <a:pt x="21025988" y="1166214"/>
                  <a:pt x="21034848" y="1167321"/>
                </a:cubicBezTo>
                <a:close/>
                <a:moveTo>
                  <a:pt x="11536526" y="1167321"/>
                </a:moveTo>
                <a:cubicBezTo>
                  <a:pt x="11545384" y="1168428"/>
                  <a:pt x="11550921" y="1176180"/>
                  <a:pt x="11549814" y="1183931"/>
                </a:cubicBezTo>
                <a:cubicBezTo>
                  <a:pt x="11548707" y="1191683"/>
                  <a:pt x="11540402" y="1196666"/>
                  <a:pt x="11532096" y="1195005"/>
                </a:cubicBezTo>
                <a:cubicBezTo>
                  <a:pt x="11523237" y="1193898"/>
                  <a:pt x="11517700" y="1186146"/>
                  <a:pt x="11518807" y="1178395"/>
                </a:cubicBezTo>
                <a:cubicBezTo>
                  <a:pt x="11519916" y="1171197"/>
                  <a:pt x="11527667" y="1166214"/>
                  <a:pt x="11536526" y="1167321"/>
                </a:cubicBezTo>
                <a:close/>
                <a:moveTo>
                  <a:pt x="11204873" y="1167321"/>
                </a:moveTo>
                <a:cubicBezTo>
                  <a:pt x="11213732" y="1168982"/>
                  <a:pt x="11219823" y="1176179"/>
                  <a:pt x="11218715" y="1183931"/>
                </a:cubicBezTo>
                <a:cubicBezTo>
                  <a:pt x="11217608" y="1191682"/>
                  <a:pt x="11209303" y="1196665"/>
                  <a:pt x="11200444" y="1195558"/>
                </a:cubicBezTo>
                <a:cubicBezTo>
                  <a:pt x="11191585" y="1193897"/>
                  <a:pt x="11185494" y="1186699"/>
                  <a:pt x="11186602" y="1178948"/>
                </a:cubicBezTo>
                <a:cubicBezTo>
                  <a:pt x="11188263" y="1171196"/>
                  <a:pt x="11196014" y="1166213"/>
                  <a:pt x="11204873" y="1167321"/>
                </a:cubicBezTo>
                <a:close/>
                <a:moveTo>
                  <a:pt x="10799582" y="1167321"/>
                </a:moveTo>
                <a:cubicBezTo>
                  <a:pt x="10808994" y="1168982"/>
                  <a:pt x="10815085" y="1176733"/>
                  <a:pt x="10813977" y="1184485"/>
                </a:cubicBezTo>
                <a:cubicBezTo>
                  <a:pt x="10812870" y="1192790"/>
                  <a:pt x="10804011" y="1197773"/>
                  <a:pt x="10795152" y="1196666"/>
                </a:cubicBezTo>
                <a:cubicBezTo>
                  <a:pt x="10785740" y="1195005"/>
                  <a:pt x="10779649" y="1187253"/>
                  <a:pt x="10780757" y="1179502"/>
                </a:cubicBezTo>
                <a:cubicBezTo>
                  <a:pt x="10781864" y="1171196"/>
                  <a:pt x="10790169" y="1165660"/>
                  <a:pt x="10799582" y="1167321"/>
                </a:cubicBezTo>
                <a:close/>
                <a:moveTo>
                  <a:pt x="17822969" y="1166214"/>
                </a:moveTo>
                <a:cubicBezTo>
                  <a:pt x="17832936" y="1167875"/>
                  <a:pt x="17840134" y="1176180"/>
                  <a:pt x="17839025" y="1185592"/>
                </a:cubicBezTo>
                <a:cubicBezTo>
                  <a:pt x="17837365" y="1194451"/>
                  <a:pt x="17827952" y="1200542"/>
                  <a:pt x="17817987" y="1198881"/>
                </a:cubicBezTo>
                <a:cubicBezTo>
                  <a:pt x="17808020" y="1197220"/>
                  <a:pt x="17800822" y="1188914"/>
                  <a:pt x="17801929" y="1179502"/>
                </a:cubicBezTo>
                <a:cubicBezTo>
                  <a:pt x="17803036" y="1170090"/>
                  <a:pt x="17812450" y="1164553"/>
                  <a:pt x="17822969" y="1166214"/>
                </a:cubicBezTo>
                <a:close/>
                <a:moveTo>
                  <a:pt x="9874574" y="1166214"/>
                </a:moveTo>
                <a:cubicBezTo>
                  <a:pt x="9883434" y="1167875"/>
                  <a:pt x="9890081" y="1175072"/>
                  <a:pt x="9888420" y="1183378"/>
                </a:cubicBezTo>
                <a:cubicBezTo>
                  <a:pt x="9887311" y="1191129"/>
                  <a:pt x="9879005" y="1196666"/>
                  <a:pt x="9869590" y="1195005"/>
                </a:cubicBezTo>
                <a:cubicBezTo>
                  <a:pt x="9860730" y="1193344"/>
                  <a:pt x="9854084" y="1186146"/>
                  <a:pt x="9855747" y="1177841"/>
                </a:cubicBezTo>
                <a:cubicBezTo>
                  <a:pt x="9857406" y="1170089"/>
                  <a:pt x="9865714" y="1165106"/>
                  <a:pt x="9874574" y="1166214"/>
                </a:cubicBezTo>
                <a:close/>
                <a:moveTo>
                  <a:pt x="21137830" y="1165660"/>
                </a:moveTo>
                <a:cubicBezTo>
                  <a:pt x="21147242" y="1167321"/>
                  <a:pt x="21153888" y="1175072"/>
                  <a:pt x="21152226" y="1183377"/>
                </a:cubicBezTo>
                <a:cubicBezTo>
                  <a:pt x="21151120" y="1191682"/>
                  <a:pt x="21142260" y="1197219"/>
                  <a:pt x="21132848" y="1195558"/>
                </a:cubicBezTo>
                <a:cubicBezTo>
                  <a:pt x="21123436" y="1193897"/>
                  <a:pt x="21116790" y="1186146"/>
                  <a:pt x="21118452" y="1177841"/>
                </a:cubicBezTo>
                <a:cubicBezTo>
                  <a:pt x="21119558" y="1169535"/>
                  <a:pt x="21128418" y="1163999"/>
                  <a:pt x="21137830" y="1165660"/>
                </a:cubicBezTo>
                <a:close/>
                <a:moveTo>
                  <a:pt x="13833175" y="1165660"/>
                </a:moveTo>
                <a:cubicBezTo>
                  <a:pt x="13841481" y="1166767"/>
                  <a:pt x="13847572" y="1174519"/>
                  <a:pt x="13846464" y="1181717"/>
                </a:cubicBezTo>
                <a:cubicBezTo>
                  <a:pt x="13845357" y="1189468"/>
                  <a:pt x="13837605" y="1194451"/>
                  <a:pt x="13828747" y="1192790"/>
                </a:cubicBezTo>
                <a:cubicBezTo>
                  <a:pt x="13820442" y="1191683"/>
                  <a:pt x="13814351" y="1183931"/>
                  <a:pt x="13815458" y="1176734"/>
                </a:cubicBezTo>
                <a:cubicBezTo>
                  <a:pt x="13816565" y="1169536"/>
                  <a:pt x="13824870" y="1164553"/>
                  <a:pt x="13833175" y="1165660"/>
                </a:cubicBezTo>
                <a:close/>
                <a:moveTo>
                  <a:pt x="20694338" y="1163998"/>
                </a:moveTo>
                <a:cubicBezTo>
                  <a:pt x="20702642" y="1165106"/>
                  <a:pt x="20708732" y="1172857"/>
                  <a:pt x="20707624" y="1180055"/>
                </a:cubicBezTo>
                <a:cubicBezTo>
                  <a:pt x="20706518" y="1187807"/>
                  <a:pt x="20698766" y="1192790"/>
                  <a:pt x="20689906" y="1191129"/>
                </a:cubicBezTo>
                <a:cubicBezTo>
                  <a:pt x="20681602" y="1190021"/>
                  <a:pt x="20675510" y="1182270"/>
                  <a:pt x="20676618" y="1175072"/>
                </a:cubicBezTo>
                <a:cubicBezTo>
                  <a:pt x="20677726" y="1167321"/>
                  <a:pt x="20685478" y="1162337"/>
                  <a:pt x="20694338" y="1163998"/>
                </a:cubicBezTo>
                <a:close/>
                <a:moveTo>
                  <a:pt x="18405991" y="1162892"/>
                </a:moveTo>
                <a:cubicBezTo>
                  <a:pt x="18414849" y="1164553"/>
                  <a:pt x="18421494" y="1171750"/>
                  <a:pt x="18419833" y="1180056"/>
                </a:cubicBezTo>
                <a:cubicBezTo>
                  <a:pt x="18418726" y="1187807"/>
                  <a:pt x="18410421" y="1193344"/>
                  <a:pt x="18401007" y="1191683"/>
                </a:cubicBezTo>
                <a:cubicBezTo>
                  <a:pt x="18392149" y="1190022"/>
                  <a:pt x="18385505" y="1182824"/>
                  <a:pt x="18387165" y="1174519"/>
                </a:cubicBezTo>
                <a:cubicBezTo>
                  <a:pt x="18388827" y="1166767"/>
                  <a:pt x="18397132" y="1161784"/>
                  <a:pt x="18405991" y="1162892"/>
                </a:cubicBezTo>
                <a:close/>
                <a:moveTo>
                  <a:pt x="6509980" y="1162892"/>
                </a:moveTo>
                <a:cubicBezTo>
                  <a:pt x="6519379" y="1164553"/>
                  <a:pt x="6525450" y="1172304"/>
                  <a:pt x="6524324" y="1180609"/>
                </a:cubicBezTo>
                <a:cubicBezTo>
                  <a:pt x="6523226" y="1188914"/>
                  <a:pt x="6514404" y="1194451"/>
                  <a:pt x="6505536" y="1192790"/>
                </a:cubicBezTo>
                <a:cubicBezTo>
                  <a:pt x="6496144" y="1191129"/>
                  <a:pt x="6490072" y="1183378"/>
                  <a:pt x="6491194" y="1175073"/>
                </a:cubicBezTo>
                <a:cubicBezTo>
                  <a:pt x="6492296" y="1166767"/>
                  <a:pt x="6501133" y="1161231"/>
                  <a:pt x="6509980" y="1162892"/>
                </a:cubicBezTo>
                <a:close/>
                <a:moveTo>
                  <a:pt x="2650405" y="1162892"/>
                </a:moveTo>
                <a:cubicBezTo>
                  <a:pt x="2659818" y="1164553"/>
                  <a:pt x="2665908" y="1172304"/>
                  <a:pt x="2664801" y="1180609"/>
                </a:cubicBezTo>
                <a:cubicBezTo>
                  <a:pt x="2663692" y="1188914"/>
                  <a:pt x="2654835" y="1194451"/>
                  <a:pt x="2645423" y="1192790"/>
                </a:cubicBezTo>
                <a:cubicBezTo>
                  <a:pt x="2636011" y="1191129"/>
                  <a:pt x="2629920" y="1183378"/>
                  <a:pt x="2631028" y="1175073"/>
                </a:cubicBezTo>
                <a:cubicBezTo>
                  <a:pt x="2632689" y="1166767"/>
                  <a:pt x="2640994" y="1161231"/>
                  <a:pt x="2650405" y="1162892"/>
                </a:cubicBezTo>
                <a:close/>
                <a:moveTo>
                  <a:pt x="20796766" y="1162338"/>
                </a:moveTo>
                <a:cubicBezTo>
                  <a:pt x="20806178" y="1163999"/>
                  <a:pt x="20812822" y="1171750"/>
                  <a:pt x="20811162" y="1180055"/>
                </a:cubicBezTo>
                <a:lnTo>
                  <a:pt x="20804688" y="1189732"/>
                </a:lnTo>
                <a:lnTo>
                  <a:pt x="20811162" y="1188361"/>
                </a:lnTo>
                <a:cubicBezTo>
                  <a:pt x="20820022" y="1190022"/>
                  <a:pt x="20826110" y="1197219"/>
                  <a:pt x="20824450" y="1204971"/>
                </a:cubicBezTo>
                <a:cubicBezTo>
                  <a:pt x="20823342" y="1212722"/>
                  <a:pt x="20815038" y="1217705"/>
                  <a:pt x="20806732" y="1216598"/>
                </a:cubicBezTo>
                <a:cubicBezTo>
                  <a:pt x="20797874" y="1214937"/>
                  <a:pt x="20791782" y="1207739"/>
                  <a:pt x="20793444" y="1199988"/>
                </a:cubicBezTo>
                <a:cubicBezTo>
                  <a:pt x="20793998" y="1196112"/>
                  <a:pt x="20796214" y="1192928"/>
                  <a:pt x="20799396" y="1190852"/>
                </a:cubicBezTo>
                <a:lnTo>
                  <a:pt x="20799944" y="1190736"/>
                </a:lnTo>
                <a:lnTo>
                  <a:pt x="20791782" y="1192236"/>
                </a:lnTo>
                <a:cubicBezTo>
                  <a:pt x="20782370" y="1190575"/>
                  <a:pt x="20775726" y="1182824"/>
                  <a:pt x="20777388" y="1174519"/>
                </a:cubicBezTo>
                <a:cubicBezTo>
                  <a:pt x="20778494" y="1166213"/>
                  <a:pt x="20787354" y="1160677"/>
                  <a:pt x="20796766" y="1162338"/>
                </a:cubicBezTo>
                <a:close/>
                <a:moveTo>
                  <a:pt x="13668734" y="1162338"/>
                </a:moveTo>
                <a:cubicBezTo>
                  <a:pt x="13677039" y="1163445"/>
                  <a:pt x="13683130" y="1170643"/>
                  <a:pt x="13682023" y="1178395"/>
                </a:cubicBezTo>
                <a:cubicBezTo>
                  <a:pt x="13680914" y="1185593"/>
                  <a:pt x="13673163" y="1190576"/>
                  <a:pt x="13664858" y="1189468"/>
                </a:cubicBezTo>
                <a:cubicBezTo>
                  <a:pt x="13656553" y="1188361"/>
                  <a:pt x="13650462" y="1181163"/>
                  <a:pt x="13651570" y="1173412"/>
                </a:cubicBezTo>
                <a:cubicBezTo>
                  <a:pt x="13652677" y="1166214"/>
                  <a:pt x="13660428" y="1161231"/>
                  <a:pt x="13668734" y="1162338"/>
                </a:cubicBezTo>
                <a:close/>
                <a:moveTo>
                  <a:pt x="12312781" y="1162338"/>
                </a:moveTo>
                <a:cubicBezTo>
                  <a:pt x="12321086" y="1163445"/>
                  <a:pt x="12327176" y="1170643"/>
                  <a:pt x="12326068" y="1178395"/>
                </a:cubicBezTo>
                <a:cubicBezTo>
                  <a:pt x="12324961" y="1186146"/>
                  <a:pt x="12317210" y="1191129"/>
                  <a:pt x="12308351" y="1189468"/>
                </a:cubicBezTo>
                <a:cubicBezTo>
                  <a:pt x="12300046" y="1188361"/>
                  <a:pt x="12293955" y="1181163"/>
                  <a:pt x="12295063" y="1173412"/>
                </a:cubicBezTo>
                <a:cubicBezTo>
                  <a:pt x="12296723" y="1166214"/>
                  <a:pt x="12304476" y="1161231"/>
                  <a:pt x="12312781" y="1162338"/>
                </a:cubicBezTo>
                <a:close/>
                <a:moveTo>
                  <a:pt x="1468834" y="1161784"/>
                </a:moveTo>
                <a:cubicBezTo>
                  <a:pt x="1478245" y="1163445"/>
                  <a:pt x="1484890" y="1171196"/>
                  <a:pt x="1483781" y="1180055"/>
                </a:cubicBezTo>
                <a:cubicBezTo>
                  <a:pt x="1482675" y="1188360"/>
                  <a:pt x="1473262" y="1194451"/>
                  <a:pt x="1463851" y="1192790"/>
                </a:cubicBezTo>
                <a:cubicBezTo>
                  <a:pt x="1454438" y="1191129"/>
                  <a:pt x="1447794" y="1183377"/>
                  <a:pt x="1448902" y="1174518"/>
                </a:cubicBezTo>
                <a:cubicBezTo>
                  <a:pt x="1450563" y="1165659"/>
                  <a:pt x="1459421" y="1160123"/>
                  <a:pt x="1468834" y="1161784"/>
                </a:cubicBezTo>
                <a:close/>
                <a:moveTo>
                  <a:pt x="5333364" y="1161231"/>
                </a:moveTo>
                <a:cubicBezTo>
                  <a:pt x="5342765" y="1162892"/>
                  <a:pt x="5349972" y="1171197"/>
                  <a:pt x="5348314" y="1179502"/>
                </a:cubicBezTo>
                <a:cubicBezTo>
                  <a:pt x="5347202" y="1188361"/>
                  <a:pt x="5337794" y="1193898"/>
                  <a:pt x="5328375" y="1192237"/>
                </a:cubicBezTo>
                <a:cubicBezTo>
                  <a:pt x="5318946" y="1190576"/>
                  <a:pt x="5311743" y="1182270"/>
                  <a:pt x="5313408" y="1173965"/>
                </a:cubicBezTo>
                <a:cubicBezTo>
                  <a:pt x="5315067" y="1165106"/>
                  <a:pt x="5323939" y="1159570"/>
                  <a:pt x="5333364" y="1161231"/>
                </a:cubicBezTo>
                <a:close/>
                <a:moveTo>
                  <a:pt x="11022570" y="1159525"/>
                </a:moveTo>
                <a:cubicBezTo>
                  <a:pt x="11031326" y="1160926"/>
                  <a:pt x="11037406" y="1168426"/>
                  <a:pt x="11036150" y="1176276"/>
                </a:cubicBezTo>
                <a:cubicBezTo>
                  <a:pt x="11034894" y="1184126"/>
                  <a:pt x="11026777" y="1189354"/>
                  <a:pt x="11018022" y="1187953"/>
                </a:cubicBezTo>
                <a:cubicBezTo>
                  <a:pt x="11009266" y="1186552"/>
                  <a:pt x="11003186" y="1179052"/>
                  <a:pt x="11004442" y="1171202"/>
                </a:cubicBezTo>
                <a:cubicBezTo>
                  <a:pt x="11005698" y="1163352"/>
                  <a:pt x="11013815" y="1158124"/>
                  <a:pt x="11022570" y="1159525"/>
                </a:cubicBezTo>
                <a:close/>
                <a:moveTo>
                  <a:pt x="21218114" y="1159016"/>
                </a:moveTo>
                <a:cubicBezTo>
                  <a:pt x="21226418" y="1160123"/>
                  <a:pt x="21231956" y="1167321"/>
                  <a:pt x="21230850" y="1174519"/>
                </a:cubicBezTo>
                <a:cubicBezTo>
                  <a:pt x="21229742" y="1181717"/>
                  <a:pt x="21221990" y="1186700"/>
                  <a:pt x="21213684" y="1185593"/>
                </a:cubicBezTo>
                <a:cubicBezTo>
                  <a:pt x="21205378" y="1184485"/>
                  <a:pt x="21199842" y="1177287"/>
                  <a:pt x="21200950" y="1170090"/>
                </a:cubicBezTo>
                <a:cubicBezTo>
                  <a:pt x="21202058" y="1162892"/>
                  <a:pt x="21209810" y="1157909"/>
                  <a:pt x="21218114" y="1159016"/>
                </a:cubicBezTo>
                <a:close/>
                <a:moveTo>
                  <a:pt x="10151947" y="1159016"/>
                </a:moveTo>
                <a:cubicBezTo>
                  <a:pt x="10161358" y="1160677"/>
                  <a:pt x="10167453" y="1168428"/>
                  <a:pt x="10166342" y="1176180"/>
                </a:cubicBezTo>
                <a:cubicBezTo>
                  <a:pt x="10165236" y="1184485"/>
                  <a:pt x="10156376" y="1189468"/>
                  <a:pt x="10147517" y="1188361"/>
                </a:cubicBezTo>
                <a:cubicBezTo>
                  <a:pt x="10138658" y="1187253"/>
                  <a:pt x="10132010" y="1178948"/>
                  <a:pt x="10133118" y="1171197"/>
                </a:cubicBezTo>
                <a:cubicBezTo>
                  <a:pt x="10134226" y="1162891"/>
                  <a:pt x="10143087" y="1157355"/>
                  <a:pt x="10151947" y="1159016"/>
                </a:cubicBezTo>
                <a:close/>
                <a:moveTo>
                  <a:pt x="14908969" y="1157908"/>
                </a:moveTo>
                <a:cubicBezTo>
                  <a:pt x="14918381" y="1159569"/>
                  <a:pt x="14924472" y="1167321"/>
                  <a:pt x="14923365" y="1175626"/>
                </a:cubicBezTo>
                <a:cubicBezTo>
                  <a:pt x="14922258" y="1183931"/>
                  <a:pt x="14913399" y="1189468"/>
                  <a:pt x="14903987" y="1187807"/>
                </a:cubicBezTo>
                <a:cubicBezTo>
                  <a:pt x="14894574" y="1186146"/>
                  <a:pt x="14888483" y="1178394"/>
                  <a:pt x="14889591" y="1170089"/>
                </a:cubicBezTo>
                <a:cubicBezTo>
                  <a:pt x="14891252" y="1161784"/>
                  <a:pt x="14899557" y="1156801"/>
                  <a:pt x="14908969" y="1157908"/>
                </a:cubicBezTo>
                <a:close/>
                <a:moveTo>
                  <a:pt x="915328" y="1157355"/>
                </a:moveTo>
                <a:cubicBezTo>
                  <a:pt x="924187" y="1159016"/>
                  <a:pt x="930831" y="1166767"/>
                  <a:pt x="929723" y="1174519"/>
                </a:cubicBezTo>
                <a:cubicBezTo>
                  <a:pt x="928616" y="1182824"/>
                  <a:pt x="919757" y="1187807"/>
                  <a:pt x="910899" y="1186700"/>
                </a:cubicBezTo>
                <a:cubicBezTo>
                  <a:pt x="902042" y="1185039"/>
                  <a:pt x="895397" y="1177287"/>
                  <a:pt x="896505" y="1169536"/>
                </a:cubicBezTo>
                <a:cubicBezTo>
                  <a:pt x="897611" y="1161230"/>
                  <a:pt x="905916" y="1155694"/>
                  <a:pt x="915328" y="1157355"/>
                </a:cubicBezTo>
                <a:close/>
                <a:moveTo>
                  <a:pt x="7732593" y="1156699"/>
                </a:moveTo>
                <a:cubicBezTo>
                  <a:pt x="7741645" y="1158149"/>
                  <a:pt x="7747928" y="1165934"/>
                  <a:pt x="7746618" y="1174086"/>
                </a:cubicBezTo>
                <a:cubicBezTo>
                  <a:pt x="7745317" y="1182238"/>
                  <a:pt x="7736912" y="1187671"/>
                  <a:pt x="7727860" y="1186221"/>
                </a:cubicBezTo>
                <a:cubicBezTo>
                  <a:pt x="7718806" y="1184771"/>
                  <a:pt x="7712510" y="1176986"/>
                  <a:pt x="7713821" y="1168834"/>
                </a:cubicBezTo>
                <a:cubicBezTo>
                  <a:pt x="7715119" y="1160682"/>
                  <a:pt x="7723534" y="1155249"/>
                  <a:pt x="7732593" y="1156699"/>
                </a:cubicBezTo>
                <a:close/>
                <a:moveTo>
                  <a:pt x="14005370" y="1155693"/>
                </a:moveTo>
                <a:cubicBezTo>
                  <a:pt x="14014229" y="1157354"/>
                  <a:pt x="14020319" y="1164552"/>
                  <a:pt x="14018658" y="1172304"/>
                </a:cubicBezTo>
                <a:cubicBezTo>
                  <a:pt x="14017550" y="1180055"/>
                  <a:pt x="14009245" y="1185038"/>
                  <a:pt x="14000940" y="1183931"/>
                </a:cubicBezTo>
                <a:cubicBezTo>
                  <a:pt x="13992082" y="1182270"/>
                  <a:pt x="13985991" y="1175072"/>
                  <a:pt x="13987652" y="1167321"/>
                </a:cubicBezTo>
                <a:cubicBezTo>
                  <a:pt x="13988205" y="1159015"/>
                  <a:pt x="13996510" y="1154032"/>
                  <a:pt x="14005370" y="1155693"/>
                </a:cubicBezTo>
                <a:close/>
                <a:moveTo>
                  <a:pt x="9609383" y="1155140"/>
                </a:moveTo>
                <a:cubicBezTo>
                  <a:pt x="9618244" y="1156801"/>
                  <a:pt x="9624333" y="1163998"/>
                  <a:pt x="9623226" y="1171750"/>
                </a:cubicBezTo>
                <a:cubicBezTo>
                  <a:pt x="9622119" y="1179501"/>
                  <a:pt x="9613813" y="1185038"/>
                  <a:pt x="9604955" y="1183377"/>
                </a:cubicBezTo>
                <a:cubicBezTo>
                  <a:pt x="9596093" y="1181716"/>
                  <a:pt x="9590003" y="1174518"/>
                  <a:pt x="9591113" y="1166767"/>
                </a:cubicBezTo>
                <a:cubicBezTo>
                  <a:pt x="9592771" y="1159015"/>
                  <a:pt x="9600523" y="1153479"/>
                  <a:pt x="9609383" y="1155140"/>
                </a:cubicBezTo>
                <a:close/>
                <a:moveTo>
                  <a:pt x="20499994" y="1154032"/>
                </a:moveTo>
                <a:cubicBezTo>
                  <a:pt x="20509408" y="1155693"/>
                  <a:pt x="20515498" y="1163445"/>
                  <a:pt x="20514390" y="1171750"/>
                </a:cubicBezTo>
                <a:cubicBezTo>
                  <a:pt x="20513282" y="1180055"/>
                  <a:pt x="20504426" y="1185592"/>
                  <a:pt x="20495566" y="1183931"/>
                </a:cubicBezTo>
                <a:cubicBezTo>
                  <a:pt x="20486154" y="1182270"/>
                  <a:pt x="20480062" y="1174518"/>
                  <a:pt x="20481170" y="1166213"/>
                </a:cubicBezTo>
                <a:cubicBezTo>
                  <a:pt x="20482278" y="1157908"/>
                  <a:pt x="20490582" y="1152925"/>
                  <a:pt x="20499994" y="1154032"/>
                </a:cubicBezTo>
                <a:close/>
                <a:moveTo>
                  <a:pt x="20615714" y="1152925"/>
                </a:moveTo>
                <a:cubicBezTo>
                  <a:pt x="20624018" y="1154033"/>
                  <a:pt x="20629556" y="1161231"/>
                  <a:pt x="20628450" y="1168428"/>
                </a:cubicBezTo>
                <a:cubicBezTo>
                  <a:pt x="20627342" y="1175626"/>
                  <a:pt x="20619590" y="1180609"/>
                  <a:pt x="20611286" y="1179502"/>
                </a:cubicBezTo>
                <a:cubicBezTo>
                  <a:pt x="20602980" y="1178395"/>
                  <a:pt x="20597444" y="1171197"/>
                  <a:pt x="20598550" y="1163999"/>
                </a:cubicBezTo>
                <a:cubicBezTo>
                  <a:pt x="20599658" y="1156248"/>
                  <a:pt x="20607410" y="1151264"/>
                  <a:pt x="20615714" y="1152925"/>
                </a:cubicBezTo>
                <a:close/>
                <a:moveTo>
                  <a:pt x="19504486" y="1151818"/>
                </a:moveTo>
                <a:cubicBezTo>
                  <a:pt x="19513346" y="1153479"/>
                  <a:pt x="19519434" y="1160676"/>
                  <a:pt x="19518326" y="1168428"/>
                </a:cubicBezTo>
                <a:cubicBezTo>
                  <a:pt x="19517220" y="1176179"/>
                  <a:pt x="19508914" y="1181162"/>
                  <a:pt x="19500056" y="1180055"/>
                </a:cubicBezTo>
                <a:cubicBezTo>
                  <a:pt x="19491198" y="1178394"/>
                  <a:pt x="19485106" y="1171196"/>
                  <a:pt x="19486214" y="1163445"/>
                </a:cubicBezTo>
                <a:cubicBezTo>
                  <a:pt x="19487322" y="1155693"/>
                  <a:pt x="19495626" y="1150710"/>
                  <a:pt x="19504486" y="1151818"/>
                </a:cubicBezTo>
                <a:close/>
                <a:moveTo>
                  <a:pt x="17093778" y="1151264"/>
                </a:moveTo>
                <a:cubicBezTo>
                  <a:pt x="17103744" y="1152925"/>
                  <a:pt x="17110941" y="1161230"/>
                  <a:pt x="17109281" y="1170642"/>
                </a:cubicBezTo>
                <a:cubicBezTo>
                  <a:pt x="17107620" y="1180055"/>
                  <a:pt x="17098208" y="1185592"/>
                  <a:pt x="17088241" y="1183931"/>
                </a:cubicBezTo>
                <a:cubicBezTo>
                  <a:pt x="17078275" y="1182270"/>
                  <a:pt x="17071077" y="1173965"/>
                  <a:pt x="17072738" y="1164552"/>
                </a:cubicBezTo>
                <a:cubicBezTo>
                  <a:pt x="17074399" y="1155140"/>
                  <a:pt x="17083257" y="1149603"/>
                  <a:pt x="17093778" y="1151264"/>
                </a:cubicBezTo>
                <a:close/>
                <a:moveTo>
                  <a:pt x="2152632" y="1151264"/>
                </a:moveTo>
                <a:cubicBezTo>
                  <a:pt x="2162044" y="1152925"/>
                  <a:pt x="2168689" y="1160677"/>
                  <a:pt x="2167580" y="1168982"/>
                </a:cubicBezTo>
                <a:cubicBezTo>
                  <a:pt x="2166473" y="1177287"/>
                  <a:pt x="2157615" y="1182824"/>
                  <a:pt x="2148203" y="1181163"/>
                </a:cubicBezTo>
                <a:cubicBezTo>
                  <a:pt x="2138790" y="1179502"/>
                  <a:pt x="2132147" y="1171750"/>
                  <a:pt x="2133255" y="1163445"/>
                </a:cubicBezTo>
                <a:cubicBezTo>
                  <a:pt x="2134362" y="1155694"/>
                  <a:pt x="2143221" y="1150157"/>
                  <a:pt x="2152632" y="1151264"/>
                </a:cubicBezTo>
                <a:close/>
                <a:moveTo>
                  <a:pt x="286389" y="1150711"/>
                </a:moveTo>
                <a:cubicBezTo>
                  <a:pt x="295248" y="1152372"/>
                  <a:pt x="301892" y="1160123"/>
                  <a:pt x="300783" y="1167875"/>
                </a:cubicBezTo>
                <a:cubicBezTo>
                  <a:pt x="299677" y="1176180"/>
                  <a:pt x="290818" y="1181163"/>
                  <a:pt x="281960" y="1180056"/>
                </a:cubicBezTo>
                <a:cubicBezTo>
                  <a:pt x="273102" y="1178395"/>
                  <a:pt x="266458" y="1170643"/>
                  <a:pt x="267565" y="1162892"/>
                </a:cubicBezTo>
                <a:cubicBezTo>
                  <a:pt x="268673" y="1154586"/>
                  <a:pt x="277531" y="1149050"/>
                  <a:pt x="286389" y="1150711"/>
                </a:cubicBezTo>
                <a:close/>
                <a:moveTo>
                  <a:pt x="20907502" y="1150157"/>
                </a:moveTo>
                <a:cubicBezTo>
                  <a:pt x="20916360" y="1151818"/>
                  <a:pt x="20922450" y="1159016"/>
                  <a:pt x="20921344" y="1167321"/>
                </a:cubicBezTo>
                <a:cubicBezTo>
                  <a:pt x="20920236" y="1175072"/>
                  <a:pt x="20911930" y="1180609"/>
                  <a:pt x="20903074" y="1178948"/>
                </a:cubicBezTo>
                <a:cubicBezTo>
                  <a:pt x="20894214" y="1177287"/>
                  <a:pt x="20888124" y="1170089"/>
                  <a:pt x="20889230" y="1161784"/>
                </a:cubicBezTo>
                <a:cubicBezTo>
                  <a:pt x="20890338" y="1154032"/>
                  <a:pt x="20898642" y="1148496"/>
                  <a:pt x="20907502" y="1150157"/>
                </a:cubicBezTo>
                <a:close/>
                <a:moveTo>
                  <a:pt x="8516246" y="1150157"/>
                </a:moveTo>
                <a:cubicBezTo>
                  <a:pt x="8525104" y="1151818"/>
                  <a:pt x="8531195" y="1159015"/>
                  <a:pt x="8530092" y="1166767"/>
                </a:cubicBezTo>
                <a:cubicBezTo>
                  <a:pt x="8528983" y="1174518"/>
                  <a:pt x="8520675" y="1180055"/>
                  <a:pt x="8511818" y="1178394"/>
                </a:cubicBezTo>
                <a:cubicBezTo>
                  <a:pt x="8502955" y="1176733"/>
                  <a:pt x="8496866" y="1169535"/>
                  <a:pt x="8497973" y="1161784"/>
                </a:cubicBezTo>
                <a:cubicBezTo>
                  <a:pt x="8499079" y="1154032"/>
                  <a:pt x="8507387" y="1149049"/>
                  <a:pt x="8516246" y="1150157"/>
                </a:cubicBezTo>
                <a:close/>
                <a:moveTo>
                  <a:pt x="7093027" y="1150157"/>
                </a:moveTo>
                <a:cubicBezTo>
                  <a:pt x="7101892" y="1151818"/>
                  <a:pt x="7108535" y="1159569"/>
                  <a:pt x="7107420" y="1167321"/>
                </a:cubicBezTo>
                <a:cubicBezTo>
                  <a:pt x="7106311" y="1175626"/>
                  <a:pt x="7097458" y="1180609"/>
                  <a:pt x="7088588" y="1179502"/>
                </a:cubicBezTo>
                <a:cubicBezTo>
                  <a:pt x="7079736" y="1177841"/>
                  <a:pt x="7073100" y="1170089"/>
                  <a:pt x="7074209" y="1162338"/>
                </a:cubicBezTo>
                <a:cubicBezTo>
                  <a:pt x="7075869" y="1154032"/>
                  <a:pt x="7084171" y="1148496"/>
                  <a:pt x="7093027" y="1150157"/>
                </a:cubicBezTo>
                <a:close/>
                <a:moveTo>
                  <a:pt x="20969514" y="1149603"/>
                </a:moveTo>
                <a:cubicBezTo>
                  <a:pt x="20978926" y="1151264"/>
                  <a:pt x="20985570" y="1159015"/>
                  <a:pt x="20983910" y="1167320"/>
                </a:cubicBezTo>
                <a:cubicBezTo>
                  <a:pt x="20982802" y="1175625"/>
                  <a:pt x="20973942" y="1181162"/>
                  <a:pt x="20964530" y="1179501"/>
                </a:cubicBezTo>
                <a:cubicBezTo>
                  <a:pt x="20955118" y="1177840"/>
                  <a:pt x="20948474" y="1170089"/>
                  <a:pt x="20950134" y="1161784"/>
                </a:cubicBezTo>
                <a:cubicBezTo>
                  <a:pt x="20951796" y="1153478"/>
                  <a:pt x="20960102" y="1147942"/>
                  <a:pt x="20969514" y="1149603"/>
                </a:cubicBezTo>
                <a:close/>
                <a:moveTo>
                  <a:pt x="11385925" y="1149603"/>
                </a:moveTo>
                <a:cubicBezTo>
                  <a:pt x="11394784" y="1150710"/>
                  <a:pt x="11400321" y="1158462"/>
                  <a:pt x="11399214" y="1166213"/>
                </a:cubicBezTo>
                <a:cubicBezTo>
                  <a:pt x="11398107" y="1173965"/>
                  <a:pt x="11389802" y="1178948"/>
                  <a:pt x="11381496" y="1177287"/>
                </a:cubicBezTo>
                <a:cubicBezTo>
                  <a:pt x="11372637" y="1176179"/>
                  <a:pt x="11367100" y="1168428"/>
                  <a:pt x="11368207" y="1160677"/>
                </a:cubicBezTo>
                <a:cubicBezTo>
                  <a:pt x="11369314" y="1153479"/>
                  <a:pt x="11377067" y="1148496"/>
                  <a:pt x="11385925" y="1149603"/>
                </a:cubicBezTo>
                <a:close/>
                <a:moveTo>
                  <a:pt x="18933090" y="1149050"/>
                </a:moveTo>
                <a:cubicBezTo>
                  <a:pt x="18941950" y="1150157"/>
                  <a:pt x="18947486" y="1157909"/>
                  <a:pt x="18946378" y="1165660"/>
                </a:cubicBezTo>
                <a:cubicBezTo>
                  <a:pt x="18945270" y="1173411"/>
                  <a:pt x="18936966" y="1178395"/>
                  <a:pt x="18928662" y="1177287"/>
                </a:cubicBezTo>
                <a:cubicBezTo>
                  <a:pt x="18919802" y="1176180"/>
                  <a:pt x="18914266" y="1168428"/>
                  <a:pt x="18915374" y="1160677"/>
                </a:cubicBezTo>
                <a:cubicBezTo>
                  <a:pt x="18916480" y="1152925"/>
                  <a:pt x="18924786" y="1147389"/>
                  <a:pt x="18933090" y="1149050"/>
                </a:cubicBezTo>
                <a:close/>
                <a:moveTo>
                  <a:pt x="7573673" y="1149050"/>
                </a:moveTo>
                <a:cubicBezTo>
                  <a:pt x="7582521" y="1150711"/>
                  <a:pt x="7589167" y="1158462"/>
                  <a:pt x="7588064" y="1166214"/>
                </a:cubicBezTo>
                <a:cubicBezTo>
                  <a:pt x="7586953" y="1174519"/>
                  <a:pt x="7578090" y="1179502"/>
                  <a:pt x="7569233" y="1178395"/>
                </a:cubicBezTo>
                <a:cubicBezTo>
                  <a:pt x="7560376" y="1176734"/>
                  <a:pt x="7553719" y="1168982"/>
                  <a:pt x="7554839" y="1161231"/>
                </a:cubicBezTo>
                <a:cubicBezTo>
                  <a:pt x="7555937" y="1152925"/>
                  <a:pt x="7564255" y="1147389"/>
                  <a:pt x="7573673" y="1149050"/>
                </a:cubicBezTo>
                <a:close/>
                <a:moveTo>
                  <a:pt x="3463159" y="1149050"/>
                </a:moveTo>
                <a:cubicBezTo>
                  <a:pt x="3472570" y="1150711"/>
                  <a:pt x="3479214" y="1158462"/>
                  <a:pt x="3477553" y="1166767"/>
                </a:cubicBezTo>
                <a:cubicBezTo>
                  <a:pt x="3476446" y="1175072"/>
                  <a:pt x="3467588" y="1180609"/>
                  <a:pt x="3458176" y="1178948"/>
                </a:cubicBezTo>
                <a:cubicBezTo>
                  <a:pt x="3448763" y="1177287"/>
                  <a:pt x="3442120" y="1169536"/>
                  <a:pt x="3443781" y="1161231"/>
                </a:cubicBezTo>
                <a:cubicBezTo>
                  <a:pt x="3444887" y="1152925"/>
                  <a:pt x="3453746" y="1147389"/>
                  <a:pt x="3463159" y="1149050"/>
                </a:cubicBezTo>
                <a:close/>
                <a:moveTo>
                  <a:pt x="18481290" y="1148496"/>
                </a:moveTo>
                <a:cubicBezTo>
                  <a:pt x="18490150" y="1150157"/>
                  <a:pt x="18496241" y="1157354"/>
                  <a:pt x="18495132" y="1165106"/>
                </a:cubicBezTo>
                <a:cubicBezTo>
                  <a:pt x="18494025" y="1172857"/>
                  <a:pt x="18485720" y="1178394"/>
                  <a:pt x="18476862" y="1176733"/>
                </a:cubicBezTo>
                <a:cubicBezTo>
                  <a:pt x="18468003" y="1175072"/>
                  <a:pt x="18461912" y="1167874"/>
                  <a:pt x="18463020" y="1160123"/>
                </a:cubicBezTo>
                <a:cubicBezTo>
                  <a:pt x="18464127" y="1152371"/>
                  <a:pt x="18472432" y="1147388"/>
                  <a:pt x="18481290" y="1148496"/>
                </a:cubicBezTo>
                <a:close/>
                <a:moveTo>
                  <a:pt x="7253617" y="1148496"/>
                </a:moveTo>
                <a:cubicBezTo>
                  <a:pt x="7262489" y="1150157"/>
                  <a:pt x="7269125" y="1157908"/>
                  <a:pt x="7268029" y="1165660"/>
                </a:cubicBezTo>
                <a:cubicBezTo>
                  <a:pt x="7266920" y="1173965"/>
                  <a:pt x="7258056" y="1178948"/>
                  <a:pt x="7249190" y="1177841"/>
                </a:cubicBezTo>
                <a:cubicBezTo>
                  <a:pt x="7240336" y="1176179"/>
                  <a:pt x="7233681" y="1168428"/>
                  <a:pt x="7234794" y="1160677"/>
                </a:cubicBezTo>
                <a:cubicBezTo>
                  <a:pt x="7235897" y="1152371"/>
                  <a:pt x="7244209" y="1146835"/>
                  <a:pt x="7253617" y="1148496"/>
                </a:cubicBezTo>
                <a:close/>
                <a:moveTo>
                  <a:pt x="13510936" y="1147942"/>
                </a:moveTo>
                <a:cubicBezTo>
                  <a:pt x="13519241" y="1149049"/>
                  <a:pt x="13524778" y="1156247"/>
                  <a:pt x="13523671" y="1163445"/>
                </a:cubicBezTo>
                <a:cubicBezTo>
                  <a:pt x="13522564" y="1170643"/>
                  <a:pt x="13514812" y="1175626"/>
                  <a:pt x="13506506" y="1174519"/>
                </a:cubicBezTo>
                <a:cubicBezTo>
                  <a:pt x="13498201" y="1173411"/>
                  <a:pt x="13492665" y="1166213"/>
                  <a:pt x="13493773" y="1159016"/>
                </a:cubicBezTo>
                <a:cubicBezTo>
                  <a:pt x="13494880" y="1151818"/>
                  <a:pt x="13502631" y="1146835"/>
                  <a:pt x="13510936" y="1147942"/>
                </a:cubicBezTo>
                <a:close/>
                <a:moveTo>
                  <a:pt x="6934132" y="1146835"/>
                </a:moveTo>
                <a:cubicBezTo>
                  <a:pt x="6942952" y="1148496"/>
                  <a:pt x="6949595" y="1156247"/>
                  <a:pt x="6948495" y="1163999"/>
                </a:cubicBezTo>
                <a:cubicBezTo>
                  <a:pt x="6947393" y="1172304"/>
                  <a:pt x="6938537" y="1177287"/>
                  <a:pt x="6929692" y="1176179"/>
                </a:cubicBezTo>
                <a:cubicBezTo>
                  <a:pt x="6920844" y="1174519"/>
                  <a:pt x="6914179" y="1166767"/>
                  <a:pt x="6915300" y="1159016"/>
                </a:cubicBezTo>
                <a:cubicBezTo>
                  <a:pt x="6916400" y="1150710"/>
                  <a:pt x="6924718" y="1145174"/>
                  <a:pt x="6934132" y="1146835"/>
                </a:cubicBezTo>
                <a:close/>
                <a:moveTo>
                  <a:pt x="7413625" y="1146281"/>
                </a:moveTo>
                <a:cubicBezTo>
                  <a:pt x="7422489" y="1147942"/>
                  <a:pt x="7429136" y="1155694"/>
                  <a:pt x="7428029" y="1163445"/>
                </a:cubicBezTo>
                <a:cubicBezTo>
                  <a:pt x="7426922" y="1171750"/>
                  <a:pt x="7418058" y="1176733"/>
                  <a:pt x="7409194" y="1175626"/>
                </a:cubicBezTo>
                <a:cubicBezTo>
                  <a:pt x="7400327" y="1173965"/>
                  <a:pt x="7393697" y="1166214"/>
                  <a:pt x="7394797" y="1158462"/>
                </a:cubicBezTo>
                <a:cubicBezTo>
                  <a:pt x="7396456" y="1150157"/>
                  <a:pt x="7404764" y="1145174"/>
                  <a:pt x="7413625" y="1146281"/>
                </a:cubicBezTo>
                <a:close/>
                <a:moveTo>
                  <a:pt x="19090334" y="1145727"/>
                </a:moveTo>
                <a:cubicBezTo>
                  <a:pt x="19099194" y="1146835"/>
                  <a:pt x="19104730" y="1154586"/>
                  <a:pt x="19103624" y="1162338"/>
                </a:cubicBezTo>
                <a:cubicBezTo>
                  <a:pt x="19102518" y="1170089"/>
                  <a:pt x="19094212" y="1175072"/>
                  <a:pt x="19085906" y="1173965"/>
                </a:cubicBezTo>
                <a:cubicBezTo>
                  <a:pt x="19077046" y="1172304"/>
                  <a:pt x="19071510" y="1165106"/>
                  <a:pt x="19072618" y="1157354"/>
                </a:cubicBezTo>
                <a:cubicBezTo>
                  <a:pt x="19073724" y="1149049"/>
                  <a:pt x="19081478" y="1144066"/>
                  <a:pt x="19090334" y="1145727"/>
                </a:cubicBezTo>
                <a:close/>
                <a:moveTo>
                  <a:pt x="641322" y="1145174"/>
                </a:moveTo>
                <a:cubicBezTo>
                  <a:pt x="650180" y="1146835"/>
                  <a:pt x="656271" y="1154032"/>
                  <a:pt x="655164" y="1162338"/>
                </a:cubicBezTo>
                <a:cubicBezTo>
                  <a:pt x="654056" y="1170089"/>
                  <a:pt x="645753" y="1175626"/>
                  <a:pt x="636893" y="1173965"/>
                </a:cubicBezTo>
                <a:cubicBezTo>
                  <a:pt x="628035" y="1172304"/>
                  <a:pt x="621944" y="1165106"/>
                  <a:pt x="623052" y="1156801"/>
                </a:cubicBezTo>
                <a:cubicBezTo>
                  <a:pt x="624159" y="1149049"/>
                  <a:pt x="632463" y="1143513"/>
                  <a:pt x="641322" y="1145174"/>
                </a:cubicBezTo>
                <a:close/>
                <a:moveTo>
                  <a:pt x="6078660" y="1144620"/>
                </a:moveTo>
                <a:cubicBezTo>
                  <a:pt x="6088073" y="1146281"/>
                  <a:pt x="6094716" y="1154032"/>
                  <a:pt x="6093055" y="1162337"/>
                </a:cubicBezTo>
                <a:cubicBezTo>
                  <a:pt x="6091947" y="1170642"/>
                  <a:pt x="6083089" y="1176179"/>
                  <a:pt x="6073679" y="1174518"/>
                </a:cubicBezTo>
                <a:cubicBezTo>
                  <a:pt x="6064268" y="1172857"/>
                  <a:pt x="6057622" y="1165106"/>
                  <a:pt x="6059283" y="1156801"/>
                </a:cubicBezTo>
                <a:cubicBezTo>
                  <a:pt x="6060391" y="1148495"/>
                  <a:pt x="6069251" y="1142959"/>
                  <a:pt x="6078660" y="1144620"/>
                </a:cubicBezTo>
                <a:close/>
                <a:moveTo>
                  <a:pt x="4859914" y="1144620"/>
                </a:moveTo>
                <a:cubicBezTo>
                  <a:pt x="4869883" y="1146281"/>
                  <a:pt x="4876523" y="1154586"/>
                  <a:pt x="4875416" y="1163445"/>
                </a:cubicBezTo>
                <a:cubicBezTo>
                  <a:pt x="4873755" y="1172304"/>
                  <a:pt x="4864898" y="1177840"/>
                  <a:pt x="4854932" y="1176179"/>
                </a:cubicBezTo>
                <a:cubicBezTo>
                  <a:pt x="4844966" y="1174518"/>
                  <a:pt x="4838324" y="1166213"/>
                  <a:pt x="4839430" y="1157354"/>
                </a:cubicBezTo>
                <a:cubicBezTo>
                  <a:pt x="4841088" y="1148495"/>
                  <a:pt x="4850504" y="1142959"/>
                  <a:pt x="4859914" y="1144620"/>
                </a:cubicBezTo>
                <a:close/>
                <a:moveTo>
                  <a:pt x="20213746" y="1144067"/>
                </a:moveTo>
                <a:cubicBezTo>
                  <a:pt x="20222602" y="1145728"/>
                  <a:pt x="20229248" y="1153479"/>
                  <a:pt x="20227586" y="1161231"/>
                </a:cubicBezTo>
                <a:cubicBezTo>
                  <a:pt x="20226480" y="1169536"/>
                  <a:pt x="20217622" y="1174519"/>
                  <a:pt x="20208762" y="1173411"/>
                </a:cubicBezTo>
                <a:cubicBezTo>
                  <a:pt x="20199902" y="1171751"/>
                  <a:pt x="20193258" y="1163999"/>
                  <a:pt x="20194918" y="1156248"/>
                </a:cubicBezTo>
                <a:cubicBezTo>
                  <a:pt x="20196028" y="1147942"/>
                  <a:pt x="20204334" y="1142406"/>
                  <a:pt x="20213746" y="1144067"/>
                </a:cubicBezTo>
                <a:close/>
                <a:moveTo>
                  <a:pt x="16185748" y="1144067"/>
                </a:moveTo>
                <a:cubicBezTo>
                  <a:pt x="16195161" y="1145728"/>
                  <a:pt x="16201804" y="1153479"/>
                  <a:pt x="16200697" y="1162338"/>
                </a:cubicBezTo>
                <a:cubicBezTo>
                  <a:pt x="16199590" y="1171197"/>
                  <a:pt x="16190178" y="1176734"/>
                  <a:pt x="16180764" y="1175073"/>
                </a:cubicBezTo>
                <a:cubicBezTo>
                  <a:pt x="16171352" y="1173412"/>
                  <a:pt x="16164708" y="1165660"/>
                  <a:pt x="16165815" y="1156801"/>
                </a:cubicBezTo>
                <a:cubicBezTo>
                  <a:pt x="16167477" y="1147942"/>
                  <a:pt x="16176336" y="1142406"/>
                  <a:pt x="16185748" y="1144067"/>
                </a:cubicBezTo>
                <a:close/>
                <a:moveTo>
                  <a:pt x="10836125" y="1142959"/>
                </a:moveTo>
                <a:cubicBezTo>
                  <a:pt x="10844983" y="1144620"/>
                  <a:pt x="10851628" y="1151817"/>
                  <a:pt x="10849967" y="1160123"/>
                </a:cubicBezTo>
                <a:cubicBezTo>
                  <a:pt x="10848859" y="1167874"/>
                  <a:pt x="10840554" y="1173411"/>
                  <a:pt x="10831141" y="1171750"/>
                </a:cubicBezTo>
                <a:cubicBezTo>
                  <a:pt x="10822283" y="1170089"/>
                  <a:pt x="10815639" y="1162891"/>
                  <a:pt x="10817300" y="1154586"/>
                </a:cubicBezTo>
                <a:cubicBezTo>
                  <a:pt x="10818407" y="1146834"/>
                  <a:pt x="10826712" y="1141851"/>
                  <a:pt x="10836125" y="1142959"/>
                </a:cubicBezTo>
                <a:close/>
                <a:moveTo>
                  <a:pt x="8132444" y="1142406"/>
                </a:moveTo>
                <a:cubicBezTo>
                  <a:pt x="8141311" y="1144067"/>
                  <a:pt x="8147398" y="1151264"/>
                  <a:pt x="8146292" y="1159570"/>
                </a:cubicBezTo>
                <a:cubicBezTo>
                  <a:pt x="8145191" y="1167321"/>
                  <a:pt x="8136874" y="1172858"/>
                  <a:pt x="8128019" y="1171197"/>
                </a:cubicBezTo>
                <a:cubicBezTo>
                  <a:pt x="8119161" y="1169536"/>
                  <a:pt x="8113060" y="1162338"/>
                  <a:pt x="8114170" y="1154033"/>
                </a:cubicBezTo>
                <a:cubicBezTo>
                  <a:pt x="8114722" y="1146281"/>
                  <a:pt x="8123040" y="1140745"/>
                  <a:pt x="8132444" y="1142406"/>
                </a:cubicBezTo>
                <a:close/>
                <a:moveTo>
                  <a:pt x="10640677" y="1141298"/>
                </a:moveTo>
                <a:cubicBezTo>
                  <a:pt x="10650089" y="1142959"/>
                  <a:pt x="10656179" y="1150710"/>
                  <a:pt x="10655072" y="1158462"/>
                </a:cubicBezTo>
                <a:cubicBezTo>
                  <a:pt x="10653965" y="1166767"/>
                  <a:pt x="10645106" y="1171750"/>
                  <a:pt x="10636247" y="1170642"/>
                </a:cubicBezTo>
                <a:cubicBezTo>
                  <a:pt x="10626835" y="1168982"/>
                  <a:pt x="10620744" y="1161230"/>
                  <a:pt x="10621852" y="1153479"/>
                </a:cubicBezTo>
                <a:cubicBezTo>
                  <a:pt x="10622959" y="1145173"/>
                  <a:pt x="10631817" y="1139637"/>
                  <a:pt x="10640677" y="1141298"/>
                </a:cubicBezTo>
                <a:close/>
                <a:moveTo>
                  <a:pt x="796896" y="1140745"/>
                </a:moveTo>
                <a:cubicBezTo>
                  <a:pt x="805755" y="1142406"/>
                  <a:pt x="811845" y="1149604"/>
                  <a:pt x="810738" y="1157909"/>
                </a:cubicBezTo>
                <a:cubicBezTo>
                  <a:pt x="809631" y="1166214"/>
                  <a:pt x="801326" y="1171197"/>
                  <a:pt x="792467" y="1169536"/>
                </a:cubicBezTo>
                <a:cubicBezTo>
                  <a:pt x="783609" y="1167875"/>
                  <a:pt x="777520" y="1160677"/>
                  <a:pt x="778626" y="1152372"/>
                </a:cubicBezTo>
                <a:cubicBezTo>
                  <a:pt x="779734" y="1144620"/>
                  <a:pt x="788038" y="1139084"/>
                  <a:pt x="796896" y="1140745"/>
                </a:cubicBezTo>
                <a:close/>
                <a:moveTo>
                  <a:pt x="12773993" y="1140744"/>
                </a:moveTo>
                <a:cubicBezTo>
                  <a:pt x="12782298" y="1141851"/>
                  <a:pt x="12787835" y="1149049"/>
                  <a:pt x="12786727" y="1156247"/>
                </a:cubicBezTo>
                <a:cubicBezTo>
                  <a:pt x="12785620" y="1163445"/>
                  <a:pt x="12777869" y="1168428"/>
                  <a:pt x="12769564" y="1167321"/>
                </a:cubicBezTo>
                <a:cubicBezTo>
                  <a:pt x="12761258" y="1166213"/>
                  <a:pt x="12755722" y="1159015"/>
                  <a:pt x="12756829" y="1151818"/>
                </a:cubicBezTo>
                <a:cubicBezTo>
                  <a:pt x="12757936" y="1144620"/>
                  <a:pt x="12765688" y="1139637"/>
                  <a:pt x="12773993" y="1140744"/>
                </a:cubicBezTo>
                <a:close/>
                <a:moveTo>
                  <a:pt x="21006054" y="1139083"/>
                </a:moveTo>
                <a:cubicBezTo>
                  <a:pt x="21015470" y="1140744"/>
                  <a:pt x="21021558" y="1148496"/>
                  <a:pt x="21020450" y="1156801"/>
                </a:cubicBezTo>
                <a:cubicBezTo>
                  <a:pt x="21019344" y="1165106"/>
                  <a:pt x="21010486" y="1170643"/>
                  <a:pt x="21001074" y="1168982"/>
                </a:cubicBezTo>
                <a:cubicBezTo>
                  <a:pt x="20991660" y="1167321"/>
                  <a:pt x="20985570" y="1159569"/>
                  <a:pt x="20986678" y="1151264"/>
                </a:cubicBezTo>
                <a:cubicBezTo>
                  <a:pt x="20987786" y="1142959"/>
                  <a:pt x="20996642" y="1137976"/>
                  <a:pt x="21006054" y="1139083"/>
                </a:cubicBezTo>
                <a:close/>
                <a:moveTo>
                  <a:pt x="15077841" y="1139083"/>
                </a:moveTo>
                <a:cubicBezTo>
                  <a:pt x="15087253" y="1140744"/>
                  <a:pt x="15093344" y="1148496"/>
                  <a:pt x="15092237" y="1156801"/>
                </a:cubicBezTo>
                <a:cubicBezTo>
                  <a:pt x="15091130" y="1165106"/>
                  <a:pt x="15082271" y="1170643"/>
                  <a:pt x="15072859" y="1168982"/>
                </a:cubicBezTo>
                <a:cubicBezTo>
                  <a:pt x="15063446" y="1167321"/>
                  <a:pt x="15057355" y="1159569"/>
                  <a:pt x="15058463" y="1151264"/>
                </a:cubicBezTo>
                <a:cubicBezTo>
                  <a:pt x="15060124" y="1143513"/>
                  <a:pt x="15068429" y="1137976"/>
                  <a:pt x="15077841" y="1139083"/>
                </a:cubicBezTo>
                <a:close/>
                <a:moveTo>
                  <a:pt x="4369335" y="1137975"/>
                </a:moveTo>
                <a:cubicBezTo>
                  <a:pt x="4379301" y="1139636"/>
                  <a:pt x="4386501" y="1147942"/>
                  <a:pt x="4384835" y="1156800"/>
                </a:cubicBezTo>
                <a:cubicBezTo>
                  <a:pt x="4383174" y="1165659"/>
                  <a:pt x="4374323" y="1171750"/>
                  <a:pt x="4364351" y="1170089"/>
                </a:cubicBezTo>
                <a:cubicBezTo>
                  <a:pt x="4354388" y="1168428"/>
                  <a:pt x="4347192" y="1160122"/>
                  <a:pt x="4348851" y="1151264"/>
                </a:cubicBezTo>
                <a:cubicBezTo>
                  <a:pt x="4349956" y="1142405"/>
                  <a:pt x="4358818" y="1136868"/>
                  <a:pt x="4369335" y="1137975"/>
                </a:cubicBezTo>
                <a:close/>
                <a:moveTo>
                  <a:pt x="10317521" y="1137422"/>
                </a:moveTo>
                <a:cubicBezTo>
                  <a:pt x="10326934" y="1139083"/>
                  <a:pt x="10333024" y="1146834"/>
                  <a:pt x="10331918" y="1154586"/>
                </a:cubicBezTo>
                <a:cubicBezTo>
                  <a:pt x="10330811" y="1162891"/>
                  <a:pt x="10321950" y="1167874"/>
                  <a:pt x="10313092" y="1166767"/>
                </a:cubicBezTo>
                <a:cubicBezTo>
                  <a:pt x="10303678" y="1165105"/>
                  <a:pt x="10297584" y="1157354"/>
                  <a:pt x="10298695" y="1149603"/>
                </a:cubicBezTo>
                <a:cubicBezTo>
                  <a:pt x="10300352" y="1141297"/>
                  <a:pt x="10308662" y="1135761"/>
                  <a:pt x="10317521" y="1137422"/>
                </a:cubicBezTo>
                <a:close/>
                <a:moveTo>
                  <a:pt x="15792084" y="1136868"/>
                </a:moveTo>
                <a:cubicBezTo>
                  <a:pt x="15801496" y="1138529"/>
                  <a:pt x="15808141" y="1146281"/>
                  <a:pt x="15806480" y="1154586"/>
                </a:cubicBezTo>
                <a:cubicBezTo>
                  <a:pt x="15805373" y="1162891"/>
                  <a:pt x="15796513" y="1168428"/>
                  <a:pt x="15787101" y="1166767"/>
                </a:cubicBezTo>
                <a:cubicBezTo>
                  <a:pt x="15777689" y="1165106"/>
                  <a:pt x="15771044" y="1157354"/>
                  <a:pt x="15772705" y="1149049"/>
                </a:cubicBezTo>
                <a:cubicBezTo>
                  <a:pt x="15773812" y="1141298"/>
                  <a:pt x="15782671" y="1135761"/>
                  <a:pt x="15792084" y="1136868"/>
                </a:cubicBezTo>
                <a:close/>
                <a:moveTo>
                  <a:pt x="487963" y="1136315"/>
                </a:moveTo>
                <a:cubicBezTo>
                  <a:pt x="496822" y="1137976"/>
                  <a:pt x="502911" y="1145174"/>
                  <a:pt x="501805" y="1153479"/>
                </a:cubicBezTo>
                <a:cubicBezTo>
                  <a:pt x="500698" y="1161231"/>
                  <a:pt x="492393" y="1166767"/>
                  <a:pt x="483535" y="1165106"/>
                </a:cubicBezTo>
                <a:cubicBezTo>
                  <a:pt x="474676" y="1163445"/>
                  <a:pt x="468586" y="1156248"/>
                  <a:pt x="469693" y="1147943"/>
                </a:cubicBezTo>
                <a:cubicBezTo>
                  <a:pt x="470800" y="1139637"/>
                  <a:pt x="479105" y="1134654"/>
                  <a:pt x="487963" y="1136315"/>
                </a:cubicBezTo>
                <a:close/>
                <a:moveTo>
                  <a:pt x="14184443" y="1135583"/>
                </a:moveTo>
                <a:cubicBezTo>
                  <a:pt x="14193200" y="1136985"/>
                  <a:pt x="14199279" y="1144486"/>
                  <a:pt x="14198022" y="1152337"/>
                </a:cubicBezTo>
                <a:cubicBezTo>
                  <a:pt x="14196765" y="1160188"/>
                  <a:pt x="14188647" y="1165415"/>
                  <a:pt x="14179891" y="1164013"/>
                </a:cubicBezTo>
                <a:cubicBezTo>
                  <a:pt x="14171135" y="1162611"/>
                  <a:pt x="14165056" y="1155110"/>
                  <a:pt x="14166313" y="1147259"/>
                </a:cubicBezTo>
                <a:cubicBezTo>
                  <a:pt x="14167570" y="1139408"/>
                  <a:pt x="14175688" y="1134181"/>
                  <a:pt x="14184443" y="1135583"/>
                </a:cubicBezTo>
                <a:close/>
                <a:moveTo>
                  <a:pt x="10039597" y="1134654"/>
                </a:moveTo>
                <a:cubicBezTo>
                  <a:pt x="10048454" y="1136315"/>
                  <a:pt x="10055100" y="1143512"/>
                  <a:pt x="10053438" y="1151818"/>
                </a:cubicBezTo>
                <a:cubicBezTo>
                  <a:pt x="10052332" y="1159569"/>
                  <a:pt x="10044026" y="1165106"/>
                  <a:pt x="10034612" y="1163445"/>
                </a:cubicBezTo>
                <a:cubicBezTo>
                  <a:pt x="10025751" y="1161784"/>
                  <a:pt x="10019106" y="1154586"/>
                  <a:pt x="10020767" y="1146281"/>
                </a:cubicBezTo>
                <a:cubicBezTo>
                  <a:pt x="10021875" y="1138529"/>
                  <a:pt x="10030185" y="1132993"/>
                  <a:pt x="10039597" y="1134654"/>
                </a:cubicBezTo>
                <a:close/>
                <a:moveTo>
                  <a:pt x="14553509" y="1133547"/>
                </a:moveTo>
                <a:cubicBezTo>
                  <a:pt x="14562369" y="1135208"/>
                  <a:pt x="14569013" y="1142959"/>
                  <a:pt x="14567906" y="1150711"/>
                </a:cubicBezTo>
                <a:cubicBezTo>
                  <a:pt x="14566797" y="1159016"/>
                  <a:pt x="14557939" y="1163999"/>
                  <a:pt x="14549080" y="1162892"/>
                </a:cubicBezTo>
                <a:cubicBezTo>
                  <a:pt x="14540222" y="1161231"/>
                  <a:pt x="14533577" y="1153479"/>
                  <a:pt x="14534685" y="1145728"/>
                </a:cubicBezTo>
                <a:cubicBezTo>
                  <a:pt x="14535792" y="1137422"/>
                  <a:pt x="14544097" y="1131886"/>
                  <a:pt x="14553509" y="1133547"/>
                </a:cubicBezTo>
                <a:close/>
                <a:moveTo>
                  <a:pt x="6776333" y="1132993"/>
                </a:moveTo>
                <a:cubicBezTo>
                  <a:pt x="6785193" y="1134654"/>
                  <a:pt x="6791812" y="1142405"/>
                  <a:pt x="6790166" y="1150157"/>
                </a:cubicBezTo>
                <a:cubicBezTo>
                  <a:pt x="6788517" y="1157908"/>
                  <a:pt x="6780200" y="1163445"/>
                  <a:pt x="6771351" y="1162337"/>
                </a:cubicBezTo>
                <a:cubicBezTo>
                  <a:pt x="6762496" y="1160677"/>
                  <a:pt x="6755832" y="1152925"/>
                  <a:pt x="6757493" y="1145174"/>
                </a:cubicBezTo>
                <a:cubicBezTo>
                  <a:pt x="6759160" y="1136868"/>
                  <a:pt x="6767460" y="1131332"/>
                  <a:pt x="6776333" y="1132993"/>
                </a:cubicBezTo>
                <a:close/>
                <a:moveTo>
                  <a:pt x="20784586" y="1131886"/>
                </a:moveTo>
                <a:lnTo>
                  <a:pt x="20791152" y="1135595"/>
                </a:lnTo>
                <a:lnTo>
                  <a:pt x="20792130" y="1134239"/>
                </a:lnTo>
                <a:cubicBezTo>
                  <a:pt x="20795244" y="1132301"/>
                  <a:pt x="20799258" y="1131332"/>
                  <a:pt x="20803410" y="1131886"/>
                </a:cubicBezTo>
                <a:cubicBezTo>
                  <a:pt x="20811716" y="1132993"/>
                  <a:pt x="20817254" y="1140191"/>
                  <a:pt x="20816146" y="1147388"/>
                </a:cubicBezTo>
                <a:cubicBezTo>
                  <a:pt x="20815038" y="1154586"/>
                  <a:pt x="20807286" y="1159569"/>
                  <a:pt x="20798982" y="1157908"/>
                </a:cubicBezTo>
                <a:lnTo>
                  <a:pt x="20793916" y="1155110"/>
                </a:lnTo>
                <a:lnTo>
                  <a:pt x="20792198" y="1157631"/>
                </a:lnTo>
                <a:cubicBezTo>
                  <a:pt x="20788876" y="1159708"/>
                  <a:pt x="20784586" y="1160677"/>
                  <a:pt x="20780158" y="1160123"/>
                </a:cubicBezTo>
                <a:cubicBezTo>
                  <a:pt x="20771298" y="1158462"/>
                  <a:pt x="20765206" y="1151264"/>
                  <a:pt x="20766314" y="1143513"/>
                </a:cubicBezTo>
                <a:cubicBezTo>
                  <a:pt x="20767422" y="1135761"/>
                  <a:pt x="20775726" y="1130225"/>
                  <a:pt x="20784586" y="1131886"/>
                </a:cubicBezTo>
                <a:close/>
                <a:moveTo>
                  <a:pt x="20581942" y="1131885"/>
                </a:moveTo>
                <a:cubicBezTo>
                  <a:pt x="20590246" y="1132992"/>
                  <a:pt x="20596334" y="1140190"/>
                  <a:pt x="20595228" y="1147942"/>
                </a:cubicBezTo>
                <a:cubicBezTo>
                  <a:pt x="20594122" y="1155140"/>
                  <a:pt x="20586370" y="1160123"/>
                  <a:pt x="20578066" y="1159015"/>
                </a:cubicBezTo>
                <a:cubicBezTo>
                  <a:pt x="20569760" y="1157908"/>
                  <a:pt x="20563670" y="1150710"/>
                  <a:pt x="20564776" y="1142959"/>
                </a:cubicBezTo>
                <a:cubicBezTo>
                  <a:pt x="20565882" y="1135761"/>
                  <a:pt x="20573634" y="1130778"/>
                  <a:pt x="20581942" y="1131885"/>
                </a:cubicBezTo>
                <a:close/>
                <a:moveTo>
                  <a:pt x="18779723" y="1130778"/>
                </a:moveTo>
                <a:cubicBezTo>
                  <a:pt x="18788581" y="1131885"/>
                  <a:pt x="18794118" y="1139637"/>
                  <a:pt x="18793010" y="1147388"/>
                </a:cubicBezTo>
                <a:cubicBezTo>
                  <a:pt x="18791903" y="1155139"/>
                  <a:pt x="18783598" y="1160123"/>
                  <a:pt x="18775293" y="1159015"/>
                </a:cubicBezTo>
                <a:cubicBezTo>
                  <a:pt x="18766988" y="1157908"/>
                  <a:pt x="18760897" y="1150156"/>
                  <a:pt x="18762005" y="1142405"/>
                </a:cubicBezTo>
                <a:cubicBezTo>
                  <a:pt x="18763112" y="1134653"/>
                  <a:pt x="18771418" y="1129117"/>
                  <a:pt x="18779723" y="1130778"/>
                </a:cubicBezTo>
                <a:close/>
                <a:moveTo>
                  <a:pt x="12166609" y="1130778"/>
                </a:moveTo>
                <a:cubicBezTo>
                  <a:pt x="12174915" y="1131886"/>
                  <a:pt x="12181006" y="1139084"/>
                  <a:pt x="12179898" y="1146835"/>
                </a:cubicBezTo>
                <a:cubicBezTo>
                  <a:pt x="12178791" y="1154587"/>
                  <a:pt x="12171039" y="1159570"/>
                  <a:pt x="12162181" y="1157909"/>
                </a:cubicBezTo>
                <a:cubicBezTo>
                  <a:pt x="12153876" y="1156801"/>
                  <a:pt x="12147785" y="1149604"/>
                  <a:pt x="12148892" y="1141852"/>
                </a:cubicBezTo>
                <a:cubicBezTo>
                  <a:pt x="12149999" y="1134101"/>
                  <a:pt x="12158304" y="1129117"/>
                  <a:pt x="12166609" y="1130778"/>
                </a:cubicBezTo>
                <a:close/>
                <a:moveTo>
                  <a:pt x="11055381" y="1130778"/>
                </a:moveTo>
                <a:cubicBezTo>
                  <a:pt x="11064240" y="1132439"/>
                  <a:pt x="11070331" y="1139637"/>
                  <a:pt x="11069223" y="1147389"/>
                </a:cubicBezTo>
                <a:cubicBezTo>
                  <a:pt x="11068116" y="1155140"/>
                  <a:pt x="11059811" y="1160123"/>
                  <a:pt x="11050952" y="1159016"/>
                </a:cubicBezTo>
                <a:cubicBezTo>
                  <a:pt x="11042093" y="1157908"/>
                  <a:pt x="11036002" y="1150157"/>
                  <a:pt x="11037110" y="1142406"/>
                </a:cubicBezTo>
                <a:cubicBezTo>
                  <a:pt x="11038771" y="1134100"/>
                  <a:pt x="11046522" y="1129117"/>
                  <a:pt x="11055381" y="1130778"/>
                </a:cubicBezTo>
                <a:close/>
                <a:moveTo>
                  <a:pt x="10481432" y="1130778"/>
                </a:moveTo>
                <a:cubicBezTo>
                  <a:pt x="10490846" y="1132439"/>
                  <a:pt x="10496938" y="1140190"/>
                  <a:pt x="10495832" y="1147942"/>
                </a:cubicBezTo>
                <a:cubicBezTo>
                  <a:pt x="10494724" y="1156247"/>
                  <a:pt x="10485862" y="1161230"/>
                  <a:pt x="10477002" y="1160123"/>
                </a:cubicBezTo>
                <a:cubicBezTo>
                  <a:pt x="10467590" y="1158462"/>
                  <a:pt x="10461497" y="1150710"/>
                  <a:pt x="10462606" y="1142959"/>
                </a:cubicBezTo>
                <a:cubicBezTo>
                  <a:pt x="10463714" y="1134653"/>
                  <a:pt x="10472019" y="1129117"/>
                  <a:pt x="10481432" y="1130778"/>
                </a:cubicBezTo>
                <a:close/>
                <a:moveTo>
                  <a:pt x="13213058" y="1129671"/>
                </a:moveTo>
                <a:cubicBezTo>
                  <a:pt x="13221363" y="1130778"/>
                  <a:pt x="13226900" y="1137976"/>
                  <a:pt x="13225793" y="1145174"/>
                </a:cubicBezTo>
                <a:cubicBezTo>
                  <a:pt x="13224686" y="1152371"/>
                  <a:pt x="13216935" y="1157355"/>
                  <a:pt x="13209183" y="1155693"/>
                </a:cubicBezTo>
                <a:cubicBezTo>
                  <a:pt x="13200877" y="1154586"/>
                  <a:pt x="13195341" y="1147388"/>
                  <a:pt x="13196448" y="1140191"/>
                </a:cubicBezTo>
                <a:cubicBezTo>
                  <a:pt x="13197002" y="1132993"/>
                  <a:pt x="13204753" y="1128010"/>
                  <a:pt x="13213058" y="1129671"/>
                </a:cubicBezTo>
                <a:close/>
                <a:moveTo>
                  <a:pt x="9047373" y="1129671"/>
                </a:moveTo>
                <a:cubicBezTo>
                  <a:pt x="9056229" y="1131332"/>
                  <a:pt x="9062324" y="1138529"/>
                  <a:pt x="9060661" y="1146281"/>
                </a:cubicBezTo>
                <a:cubicBezTo>
                  <a:pt x="9059555" y="1154032"/>
                  <a:pt x="9051250" y="1159015"/>
                  <a:pt x="9042387" y="1157908"/>
                </a:cubicBezTo>
                <a:cubicBezTo>
                  <a:pt x="9033529" y="1156247"/>
                  <a:pt x="9027435" y="1149049"/>
                  <a:pt x="9029098" y="1141298"/>
                </a:cubicBezTo>
                <a:cubicBezTo>
                  <a:pt x="9030760" y="1133546"/>
                  <a:pt x="9038511" y="1128563"/>
                  <a:pt x="9047373" y="1129671"/>
                </a:cubicBezTo>
                <a:close/>
                <a:moveTo>
                  <a:pt x="9770531" y="1128564"/>
                </a:moveTo>
                <a:cubicBezTo>
                  <a:pt x="9779390" y="1130225"/>
                  <a:pt x="9785482" y="1137422"/>
                  <a:pt x="9784372" y="1145174"/>
                </a:cubicBezTo>
                <a:cubicBezTo>
                  <a:pt x="9783268" y="1152925"/>
                  <a:pt x="9774961" y="1158462"/>
                  <a:pt x="9766101" y="1156801"/>
                </a:cubicBezTo>
                <a:cubicBezTo>
                  <a:pt x="9757242" y="1155140"/>
                  <a:pt x="9751150" y="1147942"/>
                  <a:pt x="9752259" y="1140191"/>
                </a:cubicBezTo>
                <a:cubicBezTo>
                  <a:pt x="9753365" y="1132439"/>
                  <a:pt x="9761671" y="1127456"/>
                  <a:pt x="9770531" y="1128564"/>
                </a:cubicBezTo>
                <a:close/>
                <a:moveTo>
                  <a:pt x="3639177" y="1127456"/>
                </a:moveTo>
                <a:cubicBezTo>
                  <a:pt x="3648590" y="1129117"/>
                  <a:pt x="3655234" y="1136869"/>
                  <a:pt x="3654126" y="1145174"/>
                </a:cubicBezTo>
                <a:lnTo>
                  <a:pt x="3653353" y="1146337"/>
                </a:lnTo>
                <a:lnTo>
                  <a:pt x="3659069" y="1149603"/>
                </a:lnTo>
                <a:lnTo>
                  <a:pt x="3661305" y="1157431"/>
                </a:lnTo>
                <a:lnTo>
                  <a:pt x="3668164" y="1161299"/>
                </a:lnTo>
                <a:cubicBezTo>
                  <a:pt x="3670933" y="1164691"/>
                  <a:pt x="3672317" y="1168982"/>
                  <a:pt x="3671763" y="1173411"/>
                </a:cubicBezTo>
                <a:lnTo>
                  <a:pt x="3666284" y="1181336"/>
                </a:lnTo>
                <a:lnTo>
                  <a:pt x="3676084" y="1186769"/>
                </a:lnTo>
                <a:cubicBezTo>
                  <a:pt x="3678922" y="1190160"/>
                  <a:pt x="3680305" y="1194451"/>
                  <a:pt x="3679475" y="1198880"/>
                </a:cubicBezTo>
                <a:cubicBezTo>
                  <a:pt x="3677814" y="1207739"/>
                  <a:pt x="3668955" y="1213830"/>
                  <a:pt x="3658990" y="1212169"/>
                </a:cubicBezTo>
                <a:cubicBezTo>
                  <a:pt x="3649025" y="1210508"/>
                  <a:pt x="3641827" y="1202202"/>
                  <a:pt x="3643488" y="1193344"/>
                </a:cubicBezTo>
                <a:lnTo>
                  <a:pt x="3649023" y="1184875"/>
                </a:lnTo>
                <a:lnTo>
                  <a:pt x="3639374" y="1179433"/>
                </a:lnTo>
                <a:lnTo>
                  <a:pt x="3636786" y="1170723"/>
                </a:lnTo>
                <a:lnTo>
                  <a:pt x="3630833" y="1167321"/>
                </a:lnTo>
                <a:cubicBezTo>
                  <a:pt x="3628064" y="1163999"/>
                  <a:pt x="3626680" y="1159847"/>
                  <a:pt x="3627511" y="1155694"/>
                </a:cubicBezTo>
                <a:lnTo>
                  <a:pt x="3628387" y="1154361"/>
                </a:lnTo>
                <a:lnTo>
                  <a:pt x="3623329" y="1151541"/>
                </a:lnTo>
                <a:cubicBezTo>
                  <a:pt x="3620630" y="1148358"/>
                  <a:pt x="3619246" y="1144344"/>
                  <a:pt x="3619799" y="1140191"/>
                </a:cubicBezTo>
                <a:cubicBezTo>
                  <a:pt x="3620907" y="1131886"/>
                  <a:pt x="3629766" y="1125795"/>
                  <a:pt x="3639177" y="1127456"/>
                </a:cubicBezTo>
                <a:close/>
                <a:moveTo>
                  <a:pt x="19937458" y="1126903"/>
                </a:moveTo>
                <a:cubicBezTo>
                  <a:pt x="19946318" y="1128564"/>
                  <a:pt x="19952410" y="1135761"/>
                  <a:pt x="19951302" y="1144067"/>
                </a:cubicBezTo>
                <a:cubicBezTo>
                  <a:pt x="19950194" y="1151818"/>
                  <a:pt x="19941890" y="1157355"/>
                  <a:pt x="19933030" y="1155694"/>
                </a:cubicBezTo>
                <a:cubicBezTo>
                  <a:pt x="19924172" y="1154033"/>
                  <a:pt x="19918082" y="1146835"/>
                  <a:pt x="19919190" y="1138530"/>
                </a:cubicBezTo>
                <a:cubicBezTo>
                  <a:pt x="19920296" y="1130778"/>
                  <a:pt x="19928602" y="1125795"/>
                  <a:pt x="19937458" y="1126903"/>
                </a:cubicBezTo>
                <a:close/>
                <a:moveTo>
                  <a:pt x="18007344" y="1126349"/>
                </a:moveTo>
                <a:cubicBezTo>
                  <a:pt x="18016756" y="1128010"/>
                  <a:pt x="18023400" y="1135761"/>
                  <a:pt x="18022293" y="1144066"/>
                </a:cubicBezTo>
                <a:cubicBezTo>
                  <a:pt x="18021186" y="1152372"/>
                  <a:pt x="18012327" y="1157908"/>
                  <a:pt x="18002914" y="1156801"/>
                </a:cubicBezTo>
                <a:cubicBezTo>
                  <a:pt x="17993502" y="1155140"/>
                  <a:pt x="17986858" y="1147388"/>
                  <a:pt x="17987965" y="1139083"/>
                </a:cubicBezTo>
                <a:cubicBezTo>
                  <a:pt x="17989073" y="1130225"/>
                  <a:pt x="17997932" y="1124688"/>
                  <a:pt x="18007344" y="1126349"/>
                </a:cubicBezTo>
                <a:close/>
                <a:moveTo>
                  <a:pt x="682338" y="1126348"/>
                </a:moveTo>
                <a:cubicBezTo>
                  <a:pt x="691197" y="1128009"/>
                  <a:pt x="697287" y="1135207"/>
                  <a:pt x="696179" y="1142959"/>
                </a:cubicBezTo>
                <a:cubicBezTo>
                  <a:pt x="695073" y="1150710"/>
                  <a:pt x="686768" y="1155693"/>
                  <a:pt x="677910" y="1154586"/>
                </a:cubicBezTo>
                <a:cubicBezTo>
                  <a:pt x="669052" y="1152925"/>
                  <a:pt x="662961" y="1145727"/>
                  <a:pt x="664069" y="1137975"/>
                </a:cubicBezTo>
                <a:cubicBezTo>
                  <a:pt x="665729" y="1129670"/>
                  <a:pt x="674033" y="1124687"/>
                  <a:pt x="682338" y="1126348"/>
                </a:cubicBezTo>
                <a:close/>
                <a:moveTo>
                  <a:pt x="9201876" y="1125795"/>
                </a:moveTo>
                <a:cubicBezTo>
                  <a:pt x="9210734" y="1127456"/>
                  <a:pt x="9216828" y="1134654"/>
                  <a:pt x="9215165" y="1142406"/>
                </a:cubicBezTo>
                <a:cubicBezTo>
                  <a:pt x="9214058" y="1150157"/>
                  <a:pt x="9205752" y="1155140"/>
                  <a:pt x="9196887" y="1154033"/>
                </a:cubicBezTo>
                <a:cubicBezTo>
                  <a:pt x="9188028" y="1152925"/>
                  <a:pt x="9181937" y="1145174"/>
                  <a:pt x="9183599" y="1137422"/>
                </a:cubicBezTo>
                <a:cubicBezTo>
                  <a:pt x="9185258" y="1129117"/>
                  <a:pt x="9193568" y="1124134"/>
                  <a:pt x="9201876" y="1125795"/>
                </a:cubicBezTo>
                <a:close/>
                <a:moveTo>
                  <a:pt x="12476115" y="1125241"/>
                </a:moveTo>
                <a:cubicBezTo>
                  <a:pt x="12484420" y="1126348"/>
                  <a:pt x="12490509" y="1133546"/>
                  <a:pt x="12489402" y="1141298"/>
                </a:cubicBezTo>
                <a:cubicBezTo>
                  <a:pt x="12488295" y="1149049"/>
                  <a:pt x="12480544" y="1153479"/>
                  <a:pt x="12472239" y="1152371"/>
                </a:cubicBezTo>
                <a:cubicBezTo>
                  <a:pt x="12463934" y="1151264"/>
                  <a:pt x="12457843" y="1144066"/>
                  <a:pt x="12458950" y="1136315"/>
                </a:cubicBezTo>
                <a:cubicBezTo>
                  <a:pt x="12460057" y="1129117"/>
                  <a:pt x="12467809" y="1124134"/>
                  <a:pt x="12476115" y="1125241"/>
                </a:cubicBezTo>
                <a:close/>
                <a:moveTo>
                  <a:pt x="13067995" y="1124688"/>
                </a:moveTo>
                <a:cubicBezTo>
                  <a:pt x="13076300" y="1125795"/>
                  <a:pt x="13081837" y="1132993"/>
                  <a:pt x="13080730" y="1140191"/>
                </a:cubicBezTo>
                <a:cubicBezTo>
                  <a:pt x="13079623" y="1147389"/>
                  <a:pt x="13071870" y="1152372"/>
                  <a:pt x="13064120" y="1150711"/>
                </a:cubicBezTo>
                <a:cubicBezTo>
                  <a:pt x="13055814" y="1149603"/>
                  <a:pt x="13050278" y="1142406"/>
                  <a:pt x="13051385" y="1135208"/>
                </a:cubicBezTo>
                <a:cubicBezTo>
                  <a:pt x="13052492" y="1128010"/>
                  <a:pt x="13059690" y="1123581"/>
                  <a:pt x="13067995" y="1124688"/>
                </a:cubicBezTo>
                <a:close/>
                <a:moveTo>
                  <a:pt x="18556036" y="1124687"/>
                </a:moveTo>
                <a:cubicBezTo>
                  <a:pt x="18564896" y="1126348"/>
                  <a:pt x="18570987" y="1133546"/>
                  <a:pt x="18569878" y="1141298"/>
                </a:cubicBezTo>
                <a:cubicBezTo>
                  <a:pt x="18568771" y="1149049"/>
                  <a:pt x="18560466" y="1154032"/>
                  <a:pt x="18551608" y="1152925"/>
                </a:cubicBezTo>
                <a:cubicBezTo>
                  <a:pt x="18542749" y="1151264"/>
                  <a:pt x="18536658" y="1144066"/>
                  <a:pt x="18537766" y="1136314"/>
                </a:cubicBezTo>
                <a:cubicBezTo>
                  <a:pt x="18538873" y="1128009"/>
                  <a:pt x="18547178" y="1123026"/>
                  <a:pt x="18556036" y="1124687"/>
                </a:cubicBezTo>
                <a:close/>
                <a:moveTo>
                  <a:pt x="11236987" y="1124687"/>
                </a:moveTo>
                <a:cubicBezTo>
                  <a:pt x="11245845" y="1125795"/>
                  <a:pt x="11251382" y="1133546"/>
                  <a:pt x="11250275" y="1140744"/>
                </a:cubicBezTo>
                <a:cubicBezTo>
                  <a:pt x="11249167" y="1148495"/>
                  <a:pt x="11240862" y="1153479"/>
                  <a:pt x="11232557" y="1151818"/>
                </a:cubicBezTo>
                <a:cubicBezTo>
                  <a:pt x="11224252" y="1150157"/>
                  <a:pt x="11218161" y="1142959"/>
                  <a:pt x="11219269" y="1135761"/>
                </a:cubicBezTo>
                <a:cubicBezTo>
                  <a:pt x="11220376" y="1128009"/>
                  <a:pt x="11228128" y="1123026"/>
                  <a:pt x="11236987" y="1124687"/>
                </a:cubicBezTo>
                <a:close/>
                <a:moveTo>
                  <a:pt x="16843516" y="1124134"/>
                </a:moveTo>
                <a:cubicBezTo>
                  <a:pt x="16853481" y="1125795"/>
                  <a:pt x="16860127" y="1134100"/>
                  <a:pt x="16859018" y="1142959"/>
                </a:cubicBezTo>
                <a:cubicBezTo>
                  <a:pt x="16857358" y="1151818"/>
                  <a:pt x="16848499" y="1157908"/>
                  <a:pt x="16838532" y="1156247"/>
                </a:cubicBezTo>
                <a:cubicBezTo>
                  <a:pt x="16828566" y="1154586"/>
                  <a:pt x="16821922" y="1146281"/>
                  <a:pt x="16823029" y="1137422"/>
                </a:cubicBezTo>
                <a:cubicBezTo>
                  <a:pt x="16824691" y="1128010"/>
                  <a:pt x="16833550" y="1122473"/>
                  <a:pt x="16843516" y="1124134"/>
                </a:cubicBezTo>
                <a:close/>
                <a:moveTo>
                  <a:pt x="1205943" y="1124134"/>
                </a:moveTo>
                <a:cubicBezTo>
                  <a:pt x="1215356" y="1125795"/>
                  <a:pt x="1221445" y="1133547"/>
                  <a:pt x="1220338" y="1141852"/>
                </a:cubicBezTo>
                <a:cubicBezTo>
                  <a:pt x="1219230" y="1150157"/>
                  <a:pt x="1210373" y="1155694"/>
                  <a:pt x="1200960" y="1154033"/>
                </a:cubicBezTo>
                <a:cubicBezTo>
                  <a:pt x="1191548" y="1152372"/>
                  <a:pt x="1185458" y="1144620"/>
                  <a:pt x="1186565" y="1136315"/>
                </a:cubicBezTo>
                <a:cubicBezTo>
                  <a:pt x="1188227" y="1128564"/>
                  <a:pt x="1196531" y="1123027"/>
                  <a:pt x="1205943" y="1124134"/>
                </a:cubicBezTo>
                <a:close/>
                <a:moveTo>
                  <a:pt x="8894524" y="1123686"/>
                </a:moveTo>
                <a:cubicBezTo>
                  <a:pt x="8903282" y="1125087"/>
                  <a:pt x="8909362" y="1132587"/>
                  <a:pt x="8908106" y="1140437"/>
                </a:cubicBezTo>
                <a:cubicBezTo>
                  <a:pt x="8906850" y="1148287"/>
                  <a:pt x="8898733" y="1153515"/>
                  <a:pt x="8889974" y="1152114"/>
                </a:cubicBezTo>
                <a:cubicBezTo>
                  <a:pt x="8881217" y="1150713"/>
                  <a:pt x="8875136" y="1143213"/>
                  <a:pt x="8876391" y="1135363"/>
                </a:cubicBezTo>
                <a:cubicBezTo>
                  <a:pt x="8877649" y="1127513"/>
                  <a:pt x="8885764" y="1122285"/>
                  <a:pt x="8894524" y="1123686"/>
                </a:cubicBezTo>
                <a:close/>
                <a:moveTo>
                  <a:pt x="6354377" y="1123580"/>
                </a:moveTo>
                <a:cubicBezTo>
                  <a:pt x="6363795" y="1125241"/>
                  <a:pt x="6369873" y="1132993"/>
                  <a:pt x="6368787" y="1141298"/>
                </a:cubicBezTo>
                <a:cubicBezTo>
                  <a:pt x="6367677" y="1149603"/>
                  <a:pt x="6358810" y="1155140"/>
                  <a:pt x="6349956" y="1153479"/>
                </a:cubicBezTo>
                <a:cubicBezTo>
                  <a:pt x="6340534" y="1151818"/>
                  <a:pt x="6334446" y="1144066"/>
                  <a:pt x="6335559" y="1135761"/>
                </a:cubicBezTo>
                <a:cubicBezTo>
                  <a:pt x="6336659" y="1127456"/>
                  <a:pt x="6344971" y="1122473"/>
                  <a:pt x="6354377" y="1123580"/>
                </a:cubicBezTo>
                <a:close/>
                <a:moveTo>
                  <a:pt x="1338219" y="1123580"/>
                </a:moveTo>
                <a:cubicBezTo>
                  <a:pt x="1347630" y="1125241"/>
                  <a:pt x="1354274" y="1132993"/>
                  <a:pt x="1352613" y="1141298"/>
                </a:cubicBezTo>
                <a:cubicBezTo>
                  <a:pt x="1351506" y="1149603"/>
                  <a:pt x="1342647" y="1155140"/>
                  <a:pt x="1333236" y="1153479"/>
                </a:cubicBezTo>
                <a:cubicBezTo>
                  <a:pt x="1323823" y="1151818"/>
                  <a:pt x="1317180" y="1144066"/>
                  <a:pt x="1318840" y="1135761"/>
                </a:cubicBezTo>
                <a:cubicBezTo>
                  <a:pt x="1319947" y="1128010"/>
                  <a:pt x="1328806" y="1122473"/>
                  <a:pt x="1338219" y="1123580"/>
                </a:cubicBezTo>
                <a:close/>
                <a:moveTo>
                  <a:pt x="835698" y="1123027"/>
                </a:moveTo>
                <a:cubicBezTo>
                  <a:pt x="844557" y="1124688"/>
                  <a:pt x="850646" y="1131885"/>
                  <a:pt x="849539" y="1139637"/>
                </a:cubicBezTo>
                <a:cubicBezTo>
                  <a:pt x="848432" y="1147388"/>
                  <a:pt x="840127" y="1152372"/>
                  <a:pt x="831269" y="1151264"/>
                </a:cubicBezTo>
                <a:cubicBezTo>
                  <a:pt x="822410" y="1150157"/>
                  <a:pt x="816321" y="1142405"/>
                  <a:pt x="817427" y="1134654"/>
                </a:cubicBezTo>
                <a:cubicBezTo>
                  <a:pt x="818535" y="1126902"/>
                  <a:pt x="826839" y="1121366"/>
                  <a:pt x="835698" y="1123027"/>
                </a:cubicBezTo>
                <a:close/>
                <a:moveTo>
                  <a:pt x="19250348" y="1122473"/>
                </a:moveTo>
                <a:cubicBezTo>
                  <a:pt x="19259206" y="1124134"/>
                  <a:pt x="19264742" y="1131331"/>
                  <a:pt x="19263636" y="1139083"/>
                </a:cubicBezTo>
                <a:cubicBezTo>
                  <a:pt x="19262530" y="1146834"/>
                  <a:pt x="19254224" y="1151817"/>
                  <a:pt x="19245918" y="1150710"/>
                </a:cubicBezTo>
                <a:cubicBezTo>
                  <a:pt x="19237058" y="1149049"/>
                  <a:pt x="19231522" y="1141851"/>
                  <a:pt x="19232630" y="1134100"/>
                </a:cubicBezTo>
                <a:cubicBezTo>
                  <a:pt x="19233738" y="1126348"/>
                  <a:pt x="19241490" y="1121365"/>
                  <a:pt x="19250348" y="1122473"/>
                </a:cubicBezTo>
                <a:close/>
                <a:moveTo>
                  <a:pt x="17922077" y="1122473"/>
                </a:moveTo>
                <a:cubicBezTo>
                  <a:pt x="17931491" y="1124134"/>
                  <a:pt x="17938687" y="1132439"/>
                  <a:pt x="17937027" y="1140744"/>
                </a:cubicBezTo>
                <a:cubicBezTo>
                  <a:pt x="17935919" y="1149049"/>
                  <a:pt x="17926507" y="1155140"/>
                  <a:pt x="17917094" y="1153479"/>
                </a:cubicBezTo>
                <a:cubicBezTo>
                  <a:pt x="17907682" y="1151818"/>
                  <a:pt x="17900484" y="1143512"/>
                  <a:pt x="17902145" y="1135207"/>
                </a:cubicBezTo>
                <a:cubicBezTo>
                  <a:pt x="17903807" y="1126348"/>
                  <a:pt x="17912665" y="1120812"/>
                  <a:pt x="17922077" y="1122473"/>
                </a:cubicBezTo>
                <a:close/>
                <a:moveTo>
                  <a:pt x="14367473" y="1122473"/>
                </a:moveTo>
                <a:cubicBezTo>
                  <a:pt x="14376333" y="1124134"/>
                  <a:pt x="14382424" y="1131332"/>
                  <a:pt x="14381315" y="1139637"/>
                </a:cubicBezTo>
                <a:cubicBezTo>
                  <a:pt x="14380208" y="1147388"/>
                  <a:pt x="14371903" y="1152925"/>
                  <a:pt x="14363045" y="1151264"/>
                </a:cubicBezTo>
                <a:cubicBezTo>
                  <a:pt x="14354186" y="1149603"/>
                  <a:pt x="14348095" y="1142405"/>
                  <a:pt x="14349203" y="1134100"/>
                </a:cubicBezTo>
                <a:cubicBezTo>
                  <a:pt x="14350310" y="1126348"/>
                  <a:pt x="14358615" y="1120812"/>
                  <a:pt x="14367473" y="1122473"/>
                </a:cubicBezTo>
                <a:close/>
                <a:moveTo>
                  <a:pt x="3847232" y="1122472"/>
                </a:moveTo>
                <a:cubicBezTo>
                  <a:pt x="3857197" y="1124133"/>
                  <a:pt x="3864395" y="1132439"/>
                  <a:pt x="3862734" y="1141297"/>
                </a:cubicBezTo>
                <a:cubicBezTo>
                  <a:pt x="3861073" y="1150156"/>
                  <a:pt x="3852215" y="1156247"/>
                  <a:pt x="3842249" y="1154586"/>
                </a:cubicBezTo>
                <a:cubicBezTo>
                  <a:pt x="3832284" y="1152925"/>
                  <a:pt x="3825085" y="1144619"/>
                  <a:pt x="3826747" y="1135761"/>
                </a:cubicBezTo>
                <a:cubicBezTo>
                  <a:pt x="3828407" y="1126902"/>
                  <a:pt x="3837267" y="1120811"/>
                  <a:pt x="3847232" y="1122472"/>
                </a:cubicBezTo>
                <a:close/>
                <a:moveTo>
                  <a:pt x="1078653" y="1121366"/>
                </a:moveTo>
                <a:cubicBezTo>
                  <a:pt x="1087511" y="1123027"/>
                  <a:pt x="1094155" y="1130778"/>
                  <a:pt x="1093047" y="1138530"/>
                </a:cubicBezTo>
                <a:cubicBezTo>
                  <a:pt x="1091941" y="1146835"/>
                  <a:pt x="1083081" y="1151818"/>
                  <a:pt x="1074224" y="1150711"/>
                </a:cubicBezTo>
                <a:cubicBezTo>
                  <a:pt x="1065366" y="1149050"/>
                  <a:pt x="1058721" y="1141298"/>
                  <a:pt x="1059829" y="1133547"/>
                </a:cubicBezTo>
                <a:cubicBezTo>
                  <a:pt x="1060936" y="1125795"/>
                  <a:pt x="1069795" y="1119705"/>
                  <a:pt x="1078653" y="1121366"/>
                </a:cubicBezTo>
                <a:close/>
                <a:moveTo>
                  <a:pt x="3140979" y="1120259"/>
                </a:moveTo>
                <a:cubicBezTo>
                  <a:pt x="3150391" y="1121920"/>
                  <a:pt x="3156482" y="1129671"/>
                  <a:pt x="3155374" y="1137423"/>
                </a:cubicBezTo>
                <a:cubicBezTo>
                  <a:pt x="3154267" y="1145728"/>
                  <a:pt x="3145408" y="1150711"/>
                  <a:pt x="3136550" y="1149604"/>
                </a:cubicBezTo>
                <a:cubicBezTo>
                  <a:pt x="3127137" y="1147943"/>
                  <a:pt x="3121048" y="1140191"/>
                  <a:pt x="3122155" y="1132440"/>
                </a:cubicBezTo>
                <a:cubicBezTo>
                  <a:pt x="3123816" y="1124134"/>
                  <a:pt x="3132121" y="1118598"/>
                  <a:pt x="3140979" y="1120259"/>
                </a:cubicBezTo>
                <a:close/>
                <a:moveTo>
                  <a:pt x="955238" y="1120259"/>
                </a:moveTo>
                <a:cubicBezTo>
                  <a:pt x="964097" y="1121920"/>
                  <a:pt x="970186" y="1129117"/>
                  <a:pt x="969079" y="1137423"/>
                </a:cubicBezTo>
                <a:cubicBezTo>
                  <a:pt x="967971" y="1145174"/>
                  <a:pt x="959668" y="1150711"/>
                  <a:pt x="950809" y="1149050"/>
                </a:cubicBezTo>
                <a:cubicBezTo>
                  <a:pt x="941950" y="1147389"/>
                  <a:pt x="935861" y="1140191"/>
                  <a:pt x="936967" y="1131886"/>
                </a:cubicBezTo>
                <a:cubicBezTo>
                  <a:pt x="938074" y="1124134"/>
                  <a:pt x="946379" y="1118598"/>
                  <a:pt x="955238" y="1120259"/>
                </a:cubicBezTo>
                <a:close/>
                <a:moveTo>
                  <a:pt x="5633496" y="1120258"/>
                </a:moveTo>
                <a:cubicBezTo>
                  <a:pt x="5642911" y="1121919"/>
                  <a:pt x="5649555" y="1129670"/>
                  <a:pt x="5648445" y="1138529"/>
                </a:cubicBezTo>
                <a:cubicBezTo>
                  <a:pt x="5647343" y="1146834"/>
                  <a:pt x="5638476" y="1152371"/>
                  <a:pt x="5628520" y="1151264"/>
                </a:cubicBezTo>
                <a:cubicBezTo>
                  <a:pt x="5619099" y="1149603"/>
                  <a:pt x="5612467" y="1141851"/>
                  <a:pt x="5613564" y="1132992"/>
                </a:cubicBezTo>
                <a:cubicBezTo>
                  <a:pt x="5615229" y="1124687"/>
                  <a:pt x="5624087" y="1119150"/>
                  <a:pt x="5633496" y="1120258"/>
                </a:cubicBezTo>
                <a:close/>
                <a:moveTo>
                  <a:pt x="7977946" y="1119705"/>
                </a:moveTo>
                <a:cubicBezTo>
                  <a:pt x="7986812" y="1121366"/>
                  <a:pt x="7992907" y="1128563"/>
                  <a:pt x="7991798" y="1136869"/>
                </a:cubicBezTo>
                <a:cubicBezTo>
                  <a:pt x="7990693" y="1144620"/>
                  <a:pt x="7982379" y="1150157"/>
                  <a:pt x="7973526" y="1148496"/>
                </a:cubicBezTo>
                <a:cubicBezTo>
                  <a:pt x="7964661" y="1146835"/>
                  <a:pt x="7958568" y="1139637"/>
                  <a:pt x="7959679" y="1131332"/>
                </a:cubicBezTo>
                <a:cubicBezTo>
                  <a:pt x="7960238" y="1123580"/>
                  <a:pt x="7968539" y="1118597"/>
                  <a:pt x="7977946" y="1119705"/>
                </a:cubicBezTo>
                <a:close/>
                <a:moveTo>
                  <a:pt x="10871560" y="1119151"/>
                </a:moveTo>
                <a:cubicBezTo>
                  <a:pt x="10880419" y="1120812"/>
                  <a:pt x="10886509" y="1128009"/>
                  <a:pt x="10885402" y="1135761"/>
                </a:cubicBezTo>
                <a:cubicBezTo>
                  <a:pt x="10884295" y="1143512"/>
                  <a:pt x="10875990" y="1149049"/>
                  <a:pt x="10867131" y="1147388"/>
                </a:cubicBezTo>
                <a:cubicBezTo>
                  <a:pt x="10858272" y="1145727"/>
                  <a:pt x="10852182" y="1138529"/>
                  <a:pt x="10853289" y="1130778"/>
                </a:cubicBezTo>
                <a:cubicBezTo>
                  <a:pt x="10854397" y="1123026"/>
                  <a:pt x="10862702" y="1118043"/>
                  <a:pt x="10871560" y="1119151"/>
                </a:cubicBezTo>
                <a:close/>
                <a:moveTo>
                  <a:pt x="20841062" y="1118597"/>
                </a:moveTo>
                <a:cubicBezTo>
                  <a:pt x="20850474" y="1120258"/>
                  <a:pt x="20856562" y="1128009"/>
                  <a:pt x="20855456" y="1136314"/>
                </a:cubicBezTo>
                <a:cubicBezTo>
                  <a:pt x="20854350" y="1144619"/>
                  <a:pt x="20845490" y="1150156"/>
                  <a:pt x="20836078" y="1148495"/>
                </a:cubicBezTo>
                <a:cubicBezTo>
                  <a:pt x="20826666" y="1146834"/>
                  <a:pt x="20820574" y="1139083"/>
                  <a:pt x="20821682" y="1130778"/>
                </a:cubicBezTo>
                <a:cubicBezTo>
                  <a:pt x="20823342" y="1122472"/>
                  <a:pt x="20832202" y="1116936"/>
                  <a:pt x="20841062" y="1118597"/>
                </a:cubicBezTo>
                <a:close/>
                <a:moveTo>
                  <a:pt x="15247266" y="1118597"/>
                </a:moveTo>
                <a:cubicBezTo>
                  <a:pt x="15256678" y="1120258"/>
                  <a:pt x="15262769" y="1128009"/>
                  <a:pt x="15261661" y="1136314"/>
                </a:cubicBezTo>
                <a:cubicBezTo>
                  <a:pt x="15260554" y="1144619"/>
                  <a:pt x="15251696" y="1150156"/>
                  <a:pt x="15242282" y="1148495"/>
                </a:cubicBezTo>
                <a:cubicBezTo>
                  <a:pt x="15232870" y="1146834"/>
                  <a:pt x="15226780" y="1139083"/>
                  <a:pt x="15227888" y="1130778"/>
                </a:cubicBezTo>
                <a:cubicBezTo>
                  <a:pt x="15229549" y="1122472"/>
                  <a:pt x="15237854" y="1116936"/>
                  <a:pt x="15247266" y="1118597"/>
                </a:cubicBezTo>
                <a:close/>
                <a:moveTo>
                  <a:pt x="3300983" y="1118044"/>
                </a:moveTo>
                <a:cubicBezTo>
                  <a:pt x="3310394" y="1119705"/>
                  <a:pt x="3316485" y="1127456"/>
                  <a:pt x="3315377" y="1135208"/>
                </a:cubicBezTo>
                <a:cubicBezTo>
                  <a:pt x="3314270" y="1143513"/>
                  <a:pt x="3305411" y="1148496"/>
                  <a:pt x="3296553" y="1147389"/>
                </a:cubicBezTo>
                <a:cubicBezTo>
                  <a:pt x="3287142" y="1145727"/>
                  <a:pt x="3281051" y="1137976"/>
                  <a:pt x="3282159" y="1130225"/>
                </a:cubicBezTo>
                <a:cubicBezTo>
                  <a:pt x="3283266" y="1121919"/>
                  <a:pt x="3292125" y="1116383"/>
                  <a:pt x="3300983" y="1118044"/>
                </a:cubicBezTo>
                <a:close/>
                <a:moveTo>
                  <a:pt x="871319" y="1116988"/>
                </a:moveTo>
                <a:cubicBezTo>
                  <a:pt x="880073" y="1118389"/>
                  <a:pt x="886193" y="1125644"/>
                  <a:pt x="884985" y="1133193"/>
                </a:cubicBezTo>
                <a:cubicBezTo>
                  <a:pt x="883777" y="1140741"/>
                  <a:pt x="875699" y="1145724"/>
                  <a:pt x="866945" y="1144323"/>
                </a:cubicBezTo>
                <a:cubicBezTo>
                  <a:pt x="858189" y="1142922"/>
                  <a:pt x="852071" y="1135667"/>
                  <a:pt x="853278" y="1128119"/>
                </a:cubicBezTo>
                <a:cubicBezTo>
                  <a:pt x="854486" y="1120570"/>
                  <a:pt x="862563" y="1115587"/>
                  <a:pt x="871319" y="1116988"/>
                </a:cubicBezTo>
                <a:close/>
                <a:moveTo>
                  <a:pt x="13825979" y="1116936"/>
                </a:moveTo>
                <a:cubicBezTo>
                  <a:pt x="13834284" y="1118043"/>
                  <a:pt x="13840373" y="1125241"/>
                  <a:pt x="13839266" y="1132993"/>
                </a:cubicBezTo>
                <a:cubicBezTo>
                  <a:pt x="13838159" y="1140190"/>
                  <a:pt x="13830407" y="1145174"/>
                  <a:pt x="13822102" y="1144066"/>
                </a:cubicBezTo>
                <a:cubicBezTo>
                  <a:pt x="13813797" y="1142959"/>
                  <a:pt x="13807707" y="1135761"/>
                  <a:pt x="13808814" y="1128010"/>
                </a:cubicBezTo>
                <a:cubicBezTo>
                  <a:pt x="13809921" y="1120812"/>
                  <a:pt x="13817673" y="1115829"/>
                  <a:pt x="13825979" y="1116936"/>
                </a:cubicBezTo>
                <a:close/>
                <a:moveTo>
                  <a:pt x="8365624" y="1116936"/>
                </a:moveTo>
                <a:cubicBezTo>
                  <a:pt x="8374483" y="1118597"/>
                  <a:pt x="8380579" y="1125795"/>
                  <a:pt x="8379470" y="1133547"/>
                </a:cubicBezTo>
                <a:cubicBezTo>
                  <a:pt x="8378371" y="1141298"/>
                  <a:pt x="8370056" y="1146835"/>
                  <a:pt x="8361192" y="1145174"/>
                </a:cubicBezTo>
                <a:cubicBezTo>
                  <a:pt x="8352330" y="1143513"/>
                  <a:pt x="8346244" y="1136315"/>
                  <a:pt x="8347354" y="1128564"/>
                </a:cubicBezTo>
                <a:cubicBezTo>
                  <a:pt x="8349010" y="1120258"/>
                  <a:pt x="8356768" y="1115275"/>
                  <a:pt x="8365624" y="1116936"/>
                </a:cubicBezTo>
                <a:close/>
                <a:moveTo>
                  <a:pt x="18092057" y="1115275"/>
                </a:moveTo>
                <a:cubicBezTo>
                  <a:pt x="18101469" y="1116936"/>
                  <a:pt x="18108113" y="1124688"/>
                  <a:pt x="18106452" y="1132993"/>
                </a:cubicBezTo>
                <a:cubicBezTo>
                  <a:pt x="18105344" y="1141298"/>
                  <a:pt x="18096485" y="1146835"/>
                  <a:pt x="18087073" y="1145174"/>
                </a:cubicBezTo>
                <a:cubicBezTo>
                  <a:pt x="18077661" y="1143513"/>
                  <a:pt x="18071017" y="1135761"/>
                  <a:pt x="18072678" y="1127456"/>
                </a:cubicBezTo>
                <a:cubicBezTo>
                  <a:pt x="18074338" y="1119151"/>
                  <a:pt x="18082643" y="1114168"/>
                  <a:pt x="18092057" y="1115275"/>
                </a:cubicBezTo>
                <a:close/>
                <a:moveTo>
                  <a:pt x="20878158" y="1114722"/>
                </a:moveTo>
                <a:cubicBezTo>
                  <a:pt x="20887016" y="1116383"/>
                  <a:pt x="20893662" y="1124134"/>
                  <a:pt x="20892552" y="1131886"/>
                </a:cubicBezTo>
                <a:cubicBezTo>
                  <a:pt x="20891446" y="1140191"/>
                  <a:pt x="20882586" y="1145174"/>
                  <a:pt x="20873728" y="1144067"/>
                </a:cubicBezTo>
                <a:cubicBezTo>
                  <a:pt x="20864868" y="1142406"/>
                  <a:pt x="20858226" y="1134654"/>
                  <a:pt x="20859332" y="1126903"/>
                </a:cubicBezTo>
                <a:cubicBezTo>
                  <a:pt x="20860440" y="1118597"/>
                  <a:pt x="20869298" y="1113061"/>
                  <a:pt x="20878158" y="1114722"/>
                </a:cubicBezTo>
                <a:close/>
                <a:moveTo>
                  <a:pt x="13360890" y="1114168"/>
                </a:moveTo>
                <a:cubicBezTo>
                  <a:pt x="13369195" y="1115275"/>
                  <a:pt x="13374732" y="1122473"/>
                  <a:pt x="13373624" y="1129670"/>
                </a:cubicBezTo>
                <a:cubicBezTo>
                  <a:pt x="13372517" y="1136868"/>
                  <a:pt x="13364766" y="1141851"/>
                  <a:pt x="13357013" y="1140190"/>
                </a:cubicBezTo>
                <a:cubicBezTo>
                  <a:pt x="13348708" y="1139083"/>
                  <a:pt x="13343172" y="1131885"/>
                  <a:pt x="13344280" y="1124687"/>
                </a:cubicBezTo>
                <a:cubicBezTo>
                  <a:pt x="13345387" y="1118043"/>
                  <a:pt x="13352585" y="1113060"/>
                  <a:pt x="13360890" y="1114168"/>
                </a:cubicBezTo>
                <a:close/>
                <a:moveTo>
                  <a:pt x="17648008" y="1114167"/>
                </a:moveTo>
                <a:cubicBezTo>
                  <a:pt x="17657974" y="1115828"/>
                  <a:pt x="17665172" y="1124134"/>
                  <a:pt x="17663511" y="1133546"/>
                </a:cubicBezTo>
                <a:cubicBezTo>
                  <a:pt x="17661849" y="1142405"/>
                  <a:pt x="17652437" y="1148495"/>
                  <a:pt x="17642471" y="1146834"/>
                </a:cubicBezTo>
                <a:cubicBezTo>
                  <a:pt x="17632506" y="1145173"/>
                  <a:pt x="17625308" y="1136868"/>
                  <a:pt x="17626969" y="1127456"/>
                </a:cubicBezTo>
                <a:cubicBezTo>
                  <a:pt x="17628629" y="1118597"/>
                  <a:pt x="17638042" y="1112506"/>
                  <a:pt x="17648008" y="1114167"/>
                </a:cubicBezTo>
                <a:close/>
                <a:moveTo>
                  <a:pt x="12017456" y="1113862"/>
                </a:moveTo>
                <a:cubicBezTo>
                  <a:pt x="12025910" y="1115215"/>
                  <a:pt x="12031785" y="1122431"/>
                  <a:pt x="12030577" y="1129979"/>
                </a:cubicBezTo>
                <a:cubicBezTo>
                  <a:pt x="12029369" y="1137527"/>
                  <a:pt x="12021536" y="1142549"/>
                  <a:pt x="12013082" y="1141196"/>
                </a:cubicBezTo>
                <a:cubicBezTo>
                  <a:pt x="12004629" y="1139843"/>
                  <a:pt x="11998754" y="1132628"/>
                  <a:pt x="11999962" y="1125080"/>
                </a:cubicBezTo>
                <a:cubicBezTo>
                  <a:pt x="12001170" y="1117532"/>
                  <a:pt x="12009003" y="1112509"/>
                  <a:pt x="12017456" y="1113862"/>
                </a:cubicBezTo>
                <a:close/>
                <a:moveTo>
                  <a:pt x="10680542" y="1113061"/>
                </a:moveTo>
                <a:cubicBezTo>
                  <a:pt x="10689400" y="1114722"/>
                  <a:pt x="10696045" y="1121920"/>
                  <a:pt x="10694384" y="1130225"/>
                </a:cubicBezTo>
                <a:cubicBezTo>
                  <a:pt x="10693276" y="1137976"/>
                  <a:pt x="10684971" y="1143513"/>
                  <a:pt x="10675558" y="1141852"/>
                </a:cubicBezTo>
                <a:cubicBezTo>
                  <a:pt x="10666700" y="1140191"/>
                  <a:pt x="10660056" y="1132993"/>
                  <a:pt x="10661717" y="1124688"/>
                </a:cubicBezTo>
                <a:cubicBezTo>
                  <a:pt x="10663378" y="1116936"/>
                  <a:pt x="10671683" y="1111400"/>
                  <a:pt x="10680542" y="1113061"/>
                </a:cubicBezTo>
                <a:close/>
                <a:moveTo>
                  <a:pt x="13994295" y="1112507"/>
                </a:moveTo>
                <a:cubicBezTo>
                  <a:pt x="14002601" y="1113614"/>
                  <a:pt x="14008692" y="1121365"/>
                  <a:pt x="14007583" y="1128563"/>
                </a:cubicBezTo>
                <a:cubicBezTo>
                  <a:pt x="14006476" y="1136315"/>
                  <a:pt x="13998725" y="1141298"/>
                  <a:pt x="13989866" y="1139637"/>
                </a:cubicBezTo>
                <a:cubicBezTo>
                  <a:pt x="13981561" y="1138529"/>
                  <a:pt x="13975471" y="1130778"/>
                  <a:pt x="13976578" y="1123580"/>
                </a:cubicBezTo>
                <a:cubicBezTo>
                  <a:pt x="13977685" y="1116382"/>
                  <a:pt x="13985990" y="1110846"/>
                  <a:pt x="13994295" y="1112507"/>
                </a:cubicBezTo>
                <a:close/>
                <a:moveTo>
                  <a:pt x="9358037" y="1112507"/>
                </a:moveTo>
                <a:cubicBezTo>
                  <a:pt x="9366898" y="1114168"/>
                  <a:pt x="9372991" y="1121365"/>
                  <a:pt x="9371327" y="1129117"/>
                </a:cubicBezTo>
                <a:cubicBezTo>
                  <a:pt x="9370219" y="1136868"/>
                  <a:pt x="9361914" y="1141851"/>
                  <a:pt x="9353055" y="1140744"/>
                </a:cubicBezTo>
                <a:cubicBezTo>
                  <a:pt x="9344194" y="1139083"/>
                  <a:pt x="9338100" y="1131885"/>
                  <a:pt x="9339762" y="1124134"/>
                </a:cubicBezTo>
                <a:cubicBezTo>
                  <a:pt x="9341427" y="1116382"/>
                  <a:pt x="9349731" y="1111399"/>
                  <a:pt x="9358037" y="1112507"/>
                </a:cubicBezTo>
                <a:close/>
                <a:moveTo>
                  <a:pt x="20955118" y="1110846"/>
                </a:moveTo>
                <a:cubicBezTo>
                  <a:pt x="20963422" y="1111953"/>
                  <a:pt x="20968958" y="1119151"/>
                  <a:pt x="20967852" y="1126348"/>
                </a:cubicBezTo>
                <a:cubicBezTo>
                  <a:pt x="20966746" y="1133546"/>
                  <a:pt x="20958994" y="1138529"/>
                  <a:pt x="20950686" y="1136868"/>
                </a:cubicBezTo>
                <a:cubicBezTo>
                  <a:pt x="20942382" y="1135761"/>
                  <a:pt x="20936846" y="1128563"/>
                  <a:pt x="20937954" y="1121365"/>
                </a:cubicBezTo>
                <a:cubicBezTo>
                  <a:pt x="20939614" y="1114721"/>
                  <a:pt x="20947366" y="1109738"/>
                  <a:pt x="20955118" y="1110846"/>
                </a:cubicBezTo>
                <a:close/>
                <a:moveTo>
                  <a:pt x="20665546" y="1110846"/>
                </a:moveTo>
                <a:cubicBezTo>
                  <a:pt x="20674404" y="1112507"/>
                  <a:pt x="20680494" y="1119704"/>
                  <a:pt x="20678834" y="1127456"/>
                </a:cubicBezTo>
                <a:lnTo>
                  <a:pt x="20678064" y="1128599"/>
                </a:lnTo>
                <a:lnTo>
                  <a:pt x="20683332" y="1131609"/>
                </a:lnTo>
                <a:cubicBezTo>
                  <a:pt x="20685892" y="1134793"/>
                  <a:pt x="20687136" y="1138807"/>
                  <a:pt x="20686584" y="1142959"/>
                </a:cubicBezTo>
                <a:cubicBezTo>
                  <a:pt x="20685478" y="1151264"/>
                  <a:pt x="20676618" y="1156801"/>
                  <a:pt x="20667760" y="1155140"/>
                </a:cubicBezTo>
                <a:lnTo>
                  <a:pt x="20662852" y="1152335"/>
                </a:lnTo>
                <a:lnTo>
                  <a:pt x="20661878" y="1153756"/>
                </a:lnTo>
                <a:cubicBezTo>
                  <a:pt x="20658764" y="1155694"/>
                  <a:pt x="20654748" y="1156524"/>
                  <a:pt x="20650596" y="1155693"/>
                </a:cubicBezTo>
                <a:cubicBezTo>
                  <a:pt x="20642290" y="1154586"/>
                  <a:pt x="20636754" y="1147388"/>
                  <a:pt x="20637862" y="1140191"/>
                </a:cubicBezTo>
                <a:cubicBezTo>
                  <a:pt x="20638692" y="1136592"/>
                  <a:pt x="20640906" y="1133547"/>
                  <a:pt x="20643952" y="1131609"/>
                </a:cubicBezTo>
                <a:lnTo>
                  <a:pt x="20649892" y="1130570"/>
                </a:lnTo>
                <a:lnTo>
                  <a:pt x="20647826" y="1122473"/>
                </a:lnTo>
                <a:cubicBezTo>
                  <a:pt x="20648934" y="1114721"/>
                  <a:pt x="20657240" y="1109738"/>
                  <a:pt x="20665546" y="1110846"/>
                </a:cubicBezTo>
                <a:close/>
                <a:moveTo>
                  <a:pt x="10202955" y="1109739"/>
                </a:moveTo>
                <a:cubicBezTo>
                  <a:pt x="10211816" y="1111400"/>
                  <a:pt x="10218462" y="1118597"/>
                  <a:pt x="10216799" y="1126903"/>
                </a:cubicBezTo>
                <a:cubicBezTo>
                  <a:pt x="10215695" y="1134654"/>
                  <a:pt x="10207385" y="1140191"/>
                  <a:pt x="10197973" y="1138530"/>
                </a:cubicBezTo>
                <a:cubicBezTo>
                  <a:pt x="10189113" y="1136869"/>
                  <a:pt x="10182467" y="1129671"/>
                  <a:pt x="10184126" y="1121366"/>
                </a:cubicBezTo>
                <a:cubicBezTo>
                  <a:pt x="10185791" y="1113614"/>
                  <a:pt x="10194096" y="1108078"/>
                  <a:pt x="10202955" y="1109739"/>
                </a:cubicBezTo>
                <a:close/>
                <a:moveTo>
                  <a:pt x="11867624" y="1108631"/>
                </a:moveTo>
                <a:cubicBezTo>
                  <a:pt x="11875929" y="1109738"/>
                  <a:pt x="11882020" y="1116936"/>
                  <a:pt x="11880913" y="1124688"/>
                </a:cubicBezTo>
                <a:cubicBezTo>
                  <a:pt x="11879806" y="1132439"/>
                  <a:pt x="11872053" y="1137422"/>
                  <a:pt x="11863195" y="1135761"/>
                </a:cubicBezTo>
                <a:cubicBezTo>
                  <a:pt x="11854336" y="1134100"/>
                  <a:pt x="11848799" y="1127456"/>
                  <a:pt x="11849906" y="1119705"/>
                </a:cubicBezTo>
                <a:cubicBezTo>
                  <a:pt x="11851013" y="1112507"/>
                  <a:pt x="11859319" y="1107524"/>
                  <a:pt x="11867624" y="1108631"/>
                </a:cubicBezTo>
                <a:close/>
                <a:moveTo>
                  <a:pt x="2497599" y="1108078"/>
                </a:moveTo>
                <a:cubicBezTo>
                  <a:pt x="2507011" y="1109739"/>
                  <a:pt x="2513101" y="1117490"/>
                  <a:pt x="2511994" y="1125795"/>
                </a:cubicBezTo>
                <a:cubicBezTo>
                  <a:pt x="2510886" y="1134100"/>
                  <a:pt x="2502028" y="1139637"/>
                  <a:pt x="2492616" y="1137976"/>
                </a:cubicBezTo>
                <a:cubicBezTo>
                  <a:pt x="2483204" y="1136315"/>
                  <a:pt x="2477114" y="1128564"/>
                  <a:pt x="2478222" y="1120259"/>
                </a:cubicBezTo>
                <a:cubicBezTo>
                  <a:pt x="2479328" y="1111953"/>
                  <a:pt x="2488187" y="1106417"/>
                  <a:pt x="2497599" y="1108078"/>
                </a:cubicBezTo>
                <a:close/>
                <a:moveTo>
                  <a:pt x="17835704" y="1107524"/>
                </a:moveTo>
                <a:cubicBezTo>
                  <a:pt x="17845671" y="1109185"/>
                  <a:pt x="17852315" y="1117490"/>
                  <a:pt x="17851207" y="1126349"/>
                </a:cubicBezTo>
                <a:cubicBezTo>
                  <a:pt x="17849546" y="1135208"/>
                  <a:pt x="17840687" y="1140744"/>
                  <a:pt x="17830720" y="1139083"/>
                </a:cubicBezTo>
                <a:cubicBezTo>
                  <a:pt x="17820755" y="1137422"/>
                  <a:pt x="17814110" y="1129117"/>
                  <a:pt x="17815219" y="1120258"/>
                </a:cubicBezTo>
                <a:cubicBezTo>
                  <a:pt x="17816878" y="1111953"/>
                  <a:pt x="17825738" y="1106416"/>
                  <a:pt x="17835704" y="1107524"/>
                </a:cubicBezTo>
                <a:close/>
                <a:moveTo>
                  <a:pt x="19670588" y="1106970"/>
                </a:moveTo>
                <a:cubicBezTo>
                  <a:pt x="19679448" y="1108631"/>
                  <a:pt x="19685538" y="1115828"/>
                  <a:pt x="19684430" y="1123580"/>
                </a:cubicBezTo>
                <a:cubicBezTo>
                  <a:pt x="19683322" y="1131331"/>
                  <a:pt x="19675018" y="1136314"/>
                  <a:pt x="19666158" y="1135207"/>
                </a:cubicBezTo>
                <a:cubicBezTo>
                  <a:pt x="19657302" y="1133546"/>
                  <a:pt x="19651210" y="1126348"/>
                  <a:pt x="19652318" y="1118597"/>
                </a:cubicBezTo>
                <a:cubicBezTo>
                  <a:pt x="19653426" y="1110845"/>
                  <a:pt x="19662282" y="1105309"/>
                  <a:pt x="19670588" y="1106970"/>
                </a:cubicBezTo>
                <a:close/>
                <a:moveTo>
                  <a:pt x="8743903" y="1106970"/>
                </a:moveTo>
                <a:cubicBezTo>
                  <a:pt x="8752764" y="1108631"/>
                  <a:pt x="8758856" y="1115829"/>
                  <a:pt x="8757195" y="1123581"/>
                </a:cubicBezTo>
                <a:cubicBezTo>
                  <a:pt x="8756087" y="1131332"/>
                  <a:pt x="8747778" y="1136315"/>
                  <a:pt x="8739474" y="1135208"/>
                </a:cubicBezTo>
                <a:cubicBezTo>
                  <a:pt x="8731165" y="1134100"/>
                  <a:pt x="8724521" y="1126349"/>
                  <a:pt x="8726181" y="1118597"/>
                </a:cubicBezTo>
                <a:cubicBezTo>
                  <a:pt x="8726738" y="1110292"/>
                  <a:pt x="8735043" y="1105309"/>
                  <a:pt x="8743903" y="1106970"/>
                </a:cubicBezTo>
                <a:close/>
                <a:moveTo>
                  <a:pt x="20384278" y="1106417"/>
                </a:moveTo>
                <a:cubicBezTo>
                  <a:pt x="20393134" y="1108078"/>
                  <a:pt x="20399778" y="1115829"/>
                  <a:pt x="20398118" y="1123581"/>
                </a:cubicBezTo>
                <a:cubicBezTo>
                  <a:pt x="20397010" y="1131886"/>
                  <a:pt x="20388154" y="1136869"/>
                  <a:pt x="20379294" y="1135762"/>
                </a:cubicBezTo>
                <a:cubicBezTo>
                  <a:pt x="20370436" y="1134101"/>
                  <a:pt x="20363790" y="1126349"/>
                  <a:pt x="20365452" y="1118598"/>
                </a:cubicBezTo>
                <a:cubicBezTo>
                  <a:pt x="20367114" y="1110292"/>
                  <a:pt x="20375418" y="1104756"/>
                  <a:pt x="20384278" y="1106417"/>
                </a:cubicBezTo>
                <a:close/>
                <a:moveTo>
                  <a:pt x="13665412" y="1106416"/>
                </a:moveTo>
                <a:cubicBezTo>
                  <a:pt x="13673717" y="1107524"/>
                  <a:pt x="13679254" y="1114722"/>
                  <a:pt x="13678146" y="1121919"/>
                </a:cubicBezTo>
                <a:cubicBezTo>
                  <a:pt x="13677039" y="1129117"/>
                  <a:pt x="13669288" y="1134100"/>
                  <a:pt x="13660983" y="1132993"/>
                </a:cubicBezTo>
                <a:cubicBezTo>
                  <a:pt x="13652677" y="1131886"/>
                  <a:pt x="13647141" y="1124688"/>
                  <a:pt x="13648248" y="1117490"/>
                </a:cubicBezTo>
                <a:cubicBezTo>
                  <a:pt x="13649355" y="1109738"/>
                  <a:pt x="13657107" y="1104755"/>
                  <a:pt x="13665412" y="1106416"/>
                </a:cubicBezTo>
                <a:close/>
                <a:moveTo>
                  <a:pt x="7821802" y="1105863"/>
                </a:moveTo>
                <a:cubicBezTo>
                  <a:pt x="7830650" y="1107524"/>
                  <a:pt x="7836740" y="1114722"/>
                  <a:pt x="7835633" y="1123027"/>
                </a:cubicBezTo>
                <a:cubicBezTo>
                  <a:pt x="7834520" y="1130778"/>
                  <a:pt x="7826235" y="1136315"/>
                  <a:pt x="7817381" y="1134654"/>
                </a:cubicBezTo>
                <a:cubicBezTo>
                  <a:pt x="7808505" y="1132993"/>
                  <a:pt x="7802417" y="1125795"/>
                  <a:pt x="7803528" y="1117490"/>
                </a:cubicBezTo>
                <a:cubicBezTo>
                  <a:pt x="7804638" y="1109738"/>
                  <a:pt x="7812946" y="1104202"/>
                  <a:pt x="7821802" y="1105863"/>
                </a:cubicBezTo>
                <a:close/>
                <a:moveTo>
                  <a:pt x="6621252" y="1105863"/>
                </a:moveTo>
                <a:cubicBezTo>
                  <a:pt x="6630131" y="1107524"/>
                  <a:pt x="6636752" y="1115276"/>
                  <a:pt x="6635110" y="1123027"/>
                </a:cubicBezTo>
                <a:cubicBezTo>
                  <a:pt x="6633999" y="1131332"/>
                  <a:pt x="6625141" y="1136315"/>
                  <a:pt x="6616264" y="1135208"/>
                </a:cubicBezTo>
                <a:cubicBezTo>
                  <a:pt x="6607396" y="1133547"/>
                  <a:pt x="6600745" y="1125795"/>
                  <a:pt x="6602420" y="1118044"/>
                </a:cubicBezTo>
                <a:cubicBezTo>
                  <a:pt x="6604072" y="1110293"/>
                  <a:pt x="6611831" y="1104756"/>
                  <a:pt x="6621252" y="1105863"/>
                </a:cubicBezTo>
                <a:close/>
                <a:moveTo>
                  <a:pt x="11717023" y="1105309"/>
                </a:moveTo>
                <a:cubicBezTo>
                  <a:pt x="11725329" y="1106417"/>
                  <a:pt x="11731420" y="1113615"/>
                  <a:pt x="11730313" y="1121366"/>
                </a:cubicBezTo>
                <a:cubicBezTo>
                  <a:pt x="11729204" y="1129117"/>
                  <a:pt x="11721453" y="1134101"/>
                  <a:pt x="11712594" y="1132440"/>
                </a:cubicBezTo>
                <a:cubicBezTo>
                  <a:pt x="11704289" y="1131332"/>
                  <a:pt x="11698199" y="1124134"/>
                  <a:pt x="11699306" y="1116383"/>
                </a:cubicBezTo>
                <a:cubicBezTo>
                  <a:pt x="11700413" y="1108631"/>
                  <a:pt x="11708165" y="1103648"/>
                  <a:pt x="11717023" y="1105309"/>
                </a:cubicBezTo>
                <a:close/>
                <a:moveTo>
                  <a:pt x="1054477" y="1104755"/>
                </a:moveTo>
                <a:cubicBezTo>
                  <a:pt x="1062781" y="1105863"/>
                  <a:pt x="1068870" y="1113614"/>
                  <a:pt x="1067765" y="1120812"/>
                </a:cubicBezTo>
                <a:cubicBezTo>
                  <a:pt x="1066658" y="1128564"/>
                  <a:pt x="1058907" y="1133547"/>
                  <a:pt x="1050047" y="1131886"/>
                </a:cubicBezTo>
                <a:cubicBezTo>
                  <a:pt x="1041742" y="1130778"/>
                  <a:pt x="1035653" y="1123027"/>
                  <a:pt x="1036760" y="1115829"/>
                </a:cubicBezTo>
                <a:cubicBezTo>
                  <a:pt x="1038421" y="1108078"/>
                  <a:pt x="1046173" y="1103094"/>
                  <a:pt x="1054477" y="1104755"/>
                </a:cubicBezTo>
                <a:close/>
                <a:moveTo>
                  <a:pt x="16601558" y="1104202"/>
                </a:moveTo>
                <a:cubicBezTo>
                  <a:pt x="16611525" y="1105863"/>
                  <a:pt x="16618168" y="1114168"/>
                  <a:pt x="16616509" y="1122473"/>
                </a:cubicBezTo>
                <a:cubicBezTo>
                  <a:pt x="16614847" y="1131332"/>
                  <a:pt x="16605988" y="1136869"/>
                  <a:pt x="16596021" y="1135208"/>
                </a:cubicBezTo>
                <a:cubicBezTo>
                  <a:pt x="16586056" y="1133547"/>
                  <a:pt x="16579411" y="1125241"/>
                  <a:pt x="16581072" y="1116936"/>
                </a:cubicBezTo>
                <a:cubicBezTo>
                  <a:pt x="16582734" y="1108078"/>
                  <a:pt x="16592146" y="1102541"/>
                  <a:pt x="16601558" y="1104202"/>
                </a:cubicBezTo>
                <a:close/>
                <a:moveTo>
                  <a:pt x="17283689" y="1104201"/>
                </a:moveTo>
                <a:cubicBezTo>
                  <a:pt x="17293654" y="1105862"/>
                  <a:pt x="17300852" y="1114168"/>
                  <a:pt x="17299191" y="1123580"/>
                </a:cubicBezTo>
                <a:cubicBezTo>
                  <a:pt x="17297531" y="1132439"/>
                  <a:pt x="17288117" y="1138529"/>
                  <a:pt x="17278152" y="1136868"/>
                </a:cubicBezTo>
                <a:cubicBezTo>
                  <a:pt x="17268186" y="1135207"/>
                  <a:pt x="17260988" y="1126902"/>
                  <a:pt x="17262649" y="1117490"/>
                </a:cubicBezTo>
                <a:cubicBezTo>
                  <a:pt x="17264310" y="1108631"/>
                  <a:pt x="17273722" y="1102540"/>
                  <a:pt x="17283689" y="1104201"/>
                </a:cubicBezTo>
                <a:close/>
                <a:moveTo>
                  <a:pt x="5173352" y="1103648"/>
                </a:moveTo>
                <a:cubicBezTo>
                  <a:pt x="5182765" y="1105309"/>
                  <a:pt x="5189964" y="1113614"/>
                  <a:pt x="5188298" y="1121920"/>
                </a:cubicBezTo>
                <a:cubicBezTo>
                  <a:pt x="5187195" y="1130778"/>
                  <a:pt x="5177780" y="1136315"/>
                  <a:pt x="5168375" y="1134654"/>
                </a:cubicBezTo>
                <a:cubicBezTo>
                  <a:pt x="5158955" y="1132993"/>
                  <a:pt x="5151761" y="1124688"/>
                  <a:pt x="5153421" y="1116383"/>
                </a:cubicBezTo>
                <a:cubicBezTo>
                  <a:pt x="5154529" y="1108078"/>
                  <a:pt x="5163389" y="1101987"/>
                  <a:pt x="5173352" y="1103648"/>
                </a:cubicBezTo>
                <a:close/>
                <a:moveTo>
                  <a:pt x="991270" y="1103648"/>
                </a:moveTo>
                <a:cubicBezTo>
                  <a:pt x="1000129" y="1105309"/>
                  <a:pt x="1006219" y="1112506"/>
                  <a:pt x="1005112" y="1120258"/>
                </a:cubicBezTo>
                <a:cubicBezTo>
                  <a:pt x="1004006" y="1128009"/>
                  <a:pt x="995701" y="1132992"/>
                  <a:pt x="986842" y="1131885"/>
                </a:cubicBezTo>
                <a:cubicBezTo>
                  <a:pt x="977983" y="1130224"/>
                  <a:pt x="971894" y="1123026"/>
                  <a:pt x="973001" y="1115275"/>
                </a:cubicBezTo>
                <a:cubicBezTo>
                  <a:pt x="974662" y="1107523"/>
                  <a:pt x="982412" y="1102540"/>
                  <a:pt x="991270" y="1103648"/>
                </a:cubicBezTo>
                <a:close/>
                <a:moveTo>
                  <a:pt x="9931678" y="1103095"/>
                </a:moveTo>
                <a:cubicBezTo>
                  <a:pt x="9940537" y="1104756"/>
                  <a:pt x="9946627" y="1111953"/>
                  <a:pt x="9945523" y="1119705"/>
                </a:cubicBezTo>
                <a:cubicBezTo>
                  <a:pt x="9944414" y="1127456"/>
                  <a:pt x="9936106" y="1132993"/>
                  <a:pt x="9927248" y="1131332"/>
                </a:cubicBezTo>
                <a:cubicBezTo>
                  <a:pt x="9918385" y="1129671"/>
                  <a:pt x="9912296" y="1122473"/>
                  <a:pt x="9913402" y="1114722"/>
                </a:cubicBezTo>
                <a:cubicBezTo>
                  <a:pt x="9914510" y="1106970"/>
                  <a:pt x="9922815" y="1101987"/>
                  <a:pt x="9931678" y="1103095"/>
                </a:cubicBezTo>
                <a:close/>
                <a:moveTo>
                  <a:pt x="1023427" y="1103095"/>
                </a:moveTo>
                <a:cubicBezTo>
                  <a:pt x="1032286" y="1104756"/>
                  <a:pt x="1038375" y="1111953"/>
                  <a:pt x="1036714" y="1119705"/>
                </a:cubicBezTo>
                <a:cubicBezTo>
                  <a:pt x="1035608" y="1127456"/>
                  <a:pt x="1027303" y="1132439"/>
                  <a:pt x="1018998" y="1131332"/>
                </a:cubicBezTo>
                <a:cubicBezTo>
                  <a:pt x="1010139" y="1129671"/>
                  <a:pt x="1004050" y="1122473"/>
                  <a:pt x="1005710" y="1114722"/>
                </a:cubicBezTo>
                <a:cubicBezTo>
                  <a:pt x="1006818" y="1106970"/>
                  <a:pt x="1015122" y="1101987"/>
                  <a:pt x="1023427" y="1103095"/>
                </a:cubicBezTo>
                <a:close/>
                <a:moveTo>
                  <a:pt x="4199908" y="1102540"/>
                </a:moveTo>
                <a:cubicBezTo>
                  <a:pt x="4209873" y="1104201"/>
                  <a:pt x="4217072" y="1112507"/>
                  <a:pt x="4215410" y="1121365"/>
                </a:cubicBezTo>
                <a:cubicBezTo>
                  <a:pt x="4213749" y="1130224"/>
                  <a:pt x="4204891" y="1136315"/>
                  <a:pt x="4194925" y="1134654"/>
                </a:cubicBezTo>
                <a:cubicBezTo>
                  <a:pt x="4184960" y="1132993"/>
                  <a:pt x="4177762" y="1124687"/>
                  <a:pt x="4179423" y="1115829"/>
                </a:cubicBezTo>
                <a:cubicBezTo>
                  <a:pt x="4180530" y="1106970"/>
                  <a:pt x="4189941" y="1101433"/>
                  <a:pt x="4199908" y="1102540"/>
                </a:cubicBezTo>
                <a:close/>
                <a:moveTo>
                  <a:pt x="1996505" y="1101987"/>
                </a:moveTo>
                <a:cubicBezTo>
                  <a:pt x="2005918" y="1103648"/>
                  <a:pt x="2012562" y="1111399"/>
                  <a:pt x="2011455" y="1119704"/>
                </a:cubicBezTo>
                <a:cubicBezTo>
                  <a:pt x="2010346" y="1128009"/>
                  <a:pt x="2001488" y="1133546"/>
                  <a:pt x="1992077" y="1131885"/>
                </a:cubicBezTo>
                <a:cubicBezTo>
                  <a:pt x="1982664" y="1130224"/>
                  <a:pt x="1976020" y="1122473"/>
                  <a:pt x="1977128" y="1114168"/>
                </a:cubicBezTo>
                <a:cubicBezTo>
                  <a:pt x="1978235" y="1105862"/>
                  <a:pt x="1987094" y="1100326"/>
                  <a:pt x="1996505" y="1101987"/>
                </a:cubicBezTo>
                <a:close/>
                <a:moveTo>
                  <a:pt x="18174835" y="1101265"/>
                </a:moveTo>
                <a:cubicBezTo>
                  <a:pt x="18183893" y="1102714"/>
                  <a:pt x="18190178" y="1110498"/>
                  <a:pt x="18188873" y="1118650"/>
                </a:cubicBezTo>
                <a:cubicBezTo>
                  <a:pt x="18187569" y="1126803"/>
                  <a:pt x="18179169" y="1132236"/>
                  <a:pt x="18170111" y="1130786"/>
                </a:cubicBezTo>
                <a:cubicBezTo>
                  <a:pt x="18161052" y="1129337"/>
                  <a:pt x="18154767" y="1121554"/>
                  <a:pt x="18156072" y="1113402"/>
                </a:cubicBezTo>
                <a:cubicBezTo>
                  <a:pt x="18157376" y="1105249"/>
                  <a:pt x="18165776" y="1099815"/>
                  <a:pt x="18174835" y="1101265"/>
                </a:cubicBezTo>
                <a:close/>
                <a:moveTo>
                  <a:pt x="20511070" y="1099773"/>
                </a:moveTo>
                <a:cubicBezTo>
                  <a:pt x="20519374" y="1100880"/>
                  <a:pt x="20524910" y="1108078"/>
                  <a:pt x="20523804" y="1115275"/>
                </a:cubicBezTo>
                <a:cubicBezTo>
                  <a:pt x="20522698" y="1122473"/>
                  <a:pt x="20514946" y="1127456"/>
                  <a:pt x="20506640" y="1125795"/>
                </a:cubicBezTo>
                <a:cubicBezTo>
                  <a:pt x="20498334" y="1124688"/>
                  <a:pt x="20492798" y="1117490"/>
                  <a:pt x="20493906" y="1110292"/>
                </a:cubicBezTo>
                <a:cubicBezTo>
                  <a:pt x="20495566" y="1103648"/>
                  <a:pt x="20502764" y="1098665"/>
                  <a:pt x="20511070" y="1099773"/>
                </a:cubicBezTo>
                <a:close/>
                <a:moveTo>
                  <a:pt x="12926807" y="1099219"/>
                </a:moveTo>
                <a:cubicBezTo>
                  <a:pt x="12935112" y="1100326"/>
                  <a:pt x="12940649" y="1107524"/>
                  <a:pt x="12939542" y="1114722"/>
                </a:cubicBezTo>
                <a:cubicBezTo>
                  <a:pt x="12938435" y="1121920"/>
                  <a:pt x="12930682" y="1126903"/>
                  <a:pt x="12922932" y="1125242"/>
                </a:cubicBezTo>
                <a:cubicBezTo>
                  <a:pt x="12914626" y="1124134"/>
                  <a:pt x="12909090" y="1116937"/>
                  <a:pt x="12910197" y="1109739"/>
                </a:cubicBezTo>
                <a:cubicBezTo>
                  <a:pt x="12911304" y="1102541"/>
                  <a:pt x="12918502" y="1098112"/>
                  <a:pt x="12926807" y="1099219"/>
                </a:cubicBezTo>
                <a:close/>
                <a:moveTo>
                  <a:pt x="11566979" y="1098665"/>
                </a:moveTo>
                <a:cubicBezTo>
                  <a:pt x="11575284" y="1099772"/>
                  <a:pt x="11581374" y="1106970"/>
                  <a:pt x="11580266" y="1114722"/>
                </a:cubicBezTo>
                <a:cubicBezTo>
                  <a:pt x="11579159" y="1122473"/>
                  <a:pt x="11571407" y="1127456"/>
                  <a:pt x="11562549" y="1125795"/>
                </a:cubicBezTo>
                <a:cubicBezTo>
                  <a:pt x="11554244" y="1124688"/>
                  <a:pt x="11548153" y="1117490"/>
                  <a:pt x="11549260" y="1109739"/>
                </a:cubicBezTo>
                <a:cubicBezTo>
                  <a:pt x="11550369" y="1102541"/>
                  <a:pt x="11558674" y="1097558"/>
                  <a:pt x="11566979" y="1098665"/>
                </a:cubicBezTo>
                <a:close/>
                <a:moveTo>
                  <a:pt x="17745455" y="1098111"/>
                </a:moveTo>
                <a:cubicBezTo>
                  <a:pt x="17755421" y="1099772"/>
                  <a:pt x="17762619" y="1108078"/>
                  <a:pt x="17760958" y="1116936"/>
                </a:cubicBezTo>
                <a:cubicBezTo>
                  <a:pt x="17759297" y="1125795"/>
                  <a:pt x="17750437" y="1131886"/>
                  <a:pt x="17740472" y="1130225"/>
                </a:cubicBezTo>
                <a:cubicBezTo>
                  <a:pt x="17730506" y="1128564"/>
                  <a:pt x="17723308" y="1120258"/>
                  <a:pt x="17724969" y="1111400"/>
                </a:cubicBezTo>
                <a:cubicBezTo>
                  <a:pt x="17726630" y="1102541"/>
                  <a:pt x="17735488" y="1097004"/>
                  <a:pt x="17745455" y="1098111"/>
                </a:cubicBezTo>
                <a:close/>
                <a:moveTo>
                  <a:pt x="2985405" y="1097557"/>
                </a:moveTo>
                <a:cubicBezTo>
                  <a:pt x="2994817" y="1099218"/>
                  <a:pt x="3000908" y="1106970"/>
                  <a:pt x="2999800" y="1114721"/>
                </a:cubicBezTo>
                <a:cubicBezTo>
                  <a:pt x="2998693" y="1123026"/>
                  <a:pt x="2989834" y="1128009"/>
                  <a:pt x="2980976" y="1126902"/>
                </a:cubicBezTo>
                <a:cubicBezTo>
                  <a:pt x="2971564" y="1125241"/>
                  <a:pt x="2965474" y="1117489"/>
                  <a:pt x="2966582" y="1109738"/>
                </a:cubicBezTo>
                <a:cubicBezTo>
                  <a:pt x="2967688" y="1101987"/>
                  <a:pt x="2976547" y="1096450"/>
                  <a:pt x="2985405" y="1097557"/>
                </a:cubicBezTo>
                <a:close/>
                <a:moveTo>
                  <a:pt x="10523298" y="1096451"/>
                </a:moveTo>
                <a:cubicBezTo>
                  <a:pt x="10532156" y="1098112"/>
                  <a:pt x="10538801" y="1105309"/>
                  <a:pt x="10537140" y="1113615"/>
                </a:cubicBezTo>
                <a:cubicBezTo>
                  <a:pt x="10536032" y="1121366"/>
                  <a:pt x="10527727" y="1126903"/>
                  <a:pt x="10518314" y="1125242"/>
                </a:cubicBezTo>
                <a:cubicBezTo>
                  <a:pt x="10510849" y="1123581"/>
                  <a:pt x="10504204" y="1116383"/>
                  <a:pt x="10505866" y="1108078"/>
                </a:cubicBezTo>
                <a:cubicBezTo>
                  <a:pt x="10507526" y="1100326"/>
                  <a:pt x="10515832" y="1095343"/>
                  <a:pt x="10523298" y="1096451"/>
                </a:cubicBezTo>
                <a:close/>
                <a:moveTo>
                  <a:pt x="14722380" y="1096450"/>
                </a:moveTo>
                <a:cubicBezTo>
                  <a:pt x="14731240" y="1098111"/>
                  <a:pt x="14737884" y="1105862"/>
                  <a:pt x="14736777" y="1113614"/>
                </a:cubicBezTo>
                <a:cubicBezTo>
                  <a:pt x="14735668" y="1121919"/>
                  <a:pt x="14726810" y="1126902"/>
                  <a:pt x="14717951" y="1125795"/>
                </a:cubicBezTo>
                <a:cubicBezTo>
                  <a:pt x="14709093" y="1124134"/>
                  <a:pt x="14702448" y="1116382"/>
                  <a:pt x="14703556" y="1108631"/>
                </a:cubicBezTo>
                <a:cubicBezTo>
                  <a:pt x="14704663" y="1100325"/>
                  <a:pt x="14712968" y="1094789"/>
                  <a:pt x="14722380" y="1096450"/>
                </a:cubicBezTo>
                <a:close/>
                <a:moveTo>
                  <a:pt x="3633682" y="1096450"/>
                </a:moveTo>
                <a:cubicBezTo>
                  <a:pt x="3643095" y="1098111"/>
                  <a:pt x="3649738" y="1105863"/>
                  <a:pt x="3648077" y="1114168"/>
                </a:cubicBezTo>
                <a:cubicBezTo>
                  <a:pt x="3646970" y="1122473"/>
                  <a:pt x="3638111" y="1128010"/>
                  <a:pt x="3628700" y="1126349"/>
                </a:cubicBezTo>
                <a:cubicBezTo>
                  <a:pt x="3619287" y="1124688"/>
                  <a:pt x="3612644" y="1116936"/>
                  <a:pt x="3614304" y="1108631"/>
                </a:cubicBezTo>
                <a:cubicBezTo>
                  <a:pt x="3615965" y="1100326"/>
                  <a:pt x="3624270" y="1095343"/>
                  <a:pt x="3633682" y="1096450"/>
                </a:cubicBezTo>
                <a:close/>
                <a:moveTo>
                  <a:pt x="10364657" y="1095897"/>
                </a:moveTo>
                <a:cubicBezTo>
                  <a:pt x="10373514" y="1097558"/>
                  <a:pt x="10380160" y="1104755"/>
                  <a:pt x="10378497" y="1113061"/>
                </a:cubicBezTo>
                <a:cubicBezTo>
                  <a:pt x="10377391" y="1120812"/>
                  <a:pt x="10369086" y="1126349"/>
                  <a:pt x="10359674" y="1124688"/>
                </a:cubicBezTo>
                <a:cubicBezTo>
                  <a:pt x="10350809" y="1123027"/>
                  <a:pt x="10344166" y="1115829"/>
                  <a:pt x="10345826" y="1107524"/>
                </a:cubicBezTo>
                <a:cubicBezTo>
                  <a:pt x="10347488" y="1099772"/>
                  <a:pt x="10355795" y="1094236"/>
                  <a:pt x="10364657" y="1095897"/>
                </a:cubicBezTo>
                <a:close/>
                <a:moveTo>
                  <a:pt x="4026061" y="1095896"/>
                </a:moveTo>
                <a:cubicBezTo>
                  <a:pt x="4036026" y="1097557"/>
                  <a:pt x="4043224" y="1105863"/>
                  <a:pt x="4041563" y="1114721"/>
                </a:cubicBezTo>
                <a:cubicBezTo>
                  <a:pt x="4039903" y="1123580"/>
                  <a:pt x="4031044" y="1129671"/>
                  <a:pt x="4021078" y="1128010"/>
                </a:cubicBezTo>
                <a:cubicBezTo>
                  <a:pt x="4011113" y="1126349"/>
                  <a:pt x="4003915" y="1118043"/>
                  <a:pt x="4005576" y="1109185"/>
                </a:cubicBezTo>
                <a:cubicBezTo>
                  <a:pt x="4007237" y="1100326"/>
                  <a:pt x="4016096" y="1094789"/>
                  <a:pt x="4026061" y="1095896"/>
                </a:cubicBezTo>
                <a:close/>
                <a:moveTo>
                  <a:pt x="7666201" y="1095343"/>
                </a:moveTo>
                <a:cubicBezTo>
                  <a:pt x="7675042" y="1097004"/>
                  <a:pt x="7681137" y="1104201"/>
                  <a:pt x="7680029" y="1112507"/>
                </a:cubicBezTo>
                <a:cubicBezTo>
                  <a:pt x="7678918" y="1120258"/>
                  <a:pt x="7670623" y="1125795"/>
                  <a:pt x="7661760" y="1124134"/>
                </a:cubicBezTo>
                <a:cubicBezTo>
                  <a:pt x="7652897" y="1122473"/>
                  <a:pt x="7646802" y="1115275"/>
                  <a:pt x="7647911" y="1106970"/>
                </a:cubicBezTo>
                <a:cubicBezTo>
                  <a:pt x="7648463" y="1099218"/>
                  <a:pt x="7656781" y="1093682"/>
                  <a:pt x="7666201" y="1095343"/>
                </a:cubicBezTo>
                <a:close/>
                <a:moveTo>
                  <a:pt x="9515312" y="1094236"/>
                </a:moveTo>
                <a:cubicBezTo>
                  <a:pt x="9524171" y="1095897"/>
                  <a:pt x="9530261" y="1103094"/>
                  <a:pt x="9528600" y="1110846"/>
                </a:cubicBezTo>
                <a:cubicBezTo>
                  <a:pt x="9527495" y="1118597"/>
                  <a:pt x="9519186" y="1123580"/>
                  <a:pt x="9510323" y="1122473"/>
                </a:cubicBezTo>
                <a:cubicBezTo>
                  <a:pt x="9501465" y="1121366"/>
                  <a:pt x="9495373" y="1113614"/>
                  <a:pt x="9497034" y="1105863"/>
                </a:cubicBezTo>
                <a:cubicBezTo>
                  <a:pt x="9498697" y="1098111"/>
                  <a:pt x="9506449" y="1093128"/>
                  <a:pt x="9515312" y="1094236"/>
                </a:cubicBezTo>
                <a:close/>
                <a:moveTo>
                  <a:pt x="11088601" y="1094235"/>
                </a:moveTo>
                <a:cubicBezTo>
                  <a:pt x="11097460" y="1095342"/>
                  <a:pt x="11102997" y="1103094"/>
                  <a:pt x="11101889" y="1110292"/>
                </a:cubicBezTo>
                <a:cubicBezTo>
                  <a:pt x="11100782" y="1118043"/>
                  <a:pt x="11092477" y="1123026"/>
                  <a:pt x="11084172" y="1121365"/>
                </a:cubicBezTo>
                <a:cubicBezTo>
                  <a:pt x="11075313" y="1120258"/>
                  <a:pt x="11069776" y="1112506"/>
                  <a:pt x="11070883" y="1105309"/>
                </a:cubicBezTo>
                <a:cubicBezTo>
                  <a:pt x="11071990" y="1098111"/>
                  <a:pt x="11079742" y="1093128"/>
                  <a:pt x="11088601" y="1094235"/>
                </a:cubicBezTo>
                <a:close/>
                <a:moveTo>
                  <a:pt x="20474526" y="1093128"/>
                </a:moveTo>
                <a:cubicBezTo>
                  <a:pt x="20482830" y="1094236"/>
                  <a:pt x="20488368" y="1101434"/>
                  <a:pt x="20487262" y="1108631"/>
                </a:cubicBezTo>
                <a:cubicBezTo>
                  <a:pt x="20486154" y="1115829"/>
                  <a:pt x="20478402" y="1120812"/>
                  <a:pt x="20470098" y="1119705"/>
                </a:cubicBezTo>
                <a:cubicBezTo>
                  <a:pt x="20461792" y="1118598"/>
                  <a:pt x="20456256" y="1111400"/>
                  <a:pt x="20457362" y="1104202"/>
                </a:cubicBezTo>
                <a:cubicBezTo>
                  <a:pt x="20458470" y="1096451"/>
                  <a:pt x="20466222" y="1091467"/>
                  <a:pt x="20474526" y="1093128"/>
                </a:cubicBezTo>
                <a:close/>
                <a:moveTo>
                  <a:pt x="15417799" y="1093128"/>
                </a:moveTo>
                <a:cubicBezTo>
                  <a:pt x="15427211" y="1094789"/>
                  <a:pt x="15433300" y="1102540"/>
                  <a:pt x="15432193" y="1110845"/>
                </a:cubicBezTo>
                <a:cubicBezTo>
                  <a:pt x="15431086" y="1119151"/>
                  <a:pt x="15422227" y="1124687"/>
                  <a:pt x="15412815" y="1123026"/>
                </a:cubicBezTo>
                <a:cubicBezTo>
                  <a:pt x="15403402" y="1121365"/>
                  <a:pt x="15397311" y="1113614"/>
                  <a:pt x="15398420" y="1105309"/>
                </a:cubicBezTo>
                <a:cubicBezTo>
                  <a:pt x="15399527" y="1097003"/>
                  <a:pt x="15408385" y="1091467"/>
                  <a:pt x="15417799" y="1093128"/>
                </a:cubicBezTo>
                <a:close/>
                <a:moveTo>
                  <a:pt x="10906442" y="1093128"/>
                </a:moveTo>
                <a:cubicBezTo>
                  <a:pt x="10915301" y="1094789"/>
                  <a:pt x="10921391" y="1101986"/>
                  <a:pt x="10920284" y="1109738"/>
                </a:cubicBezTo>
                <a:cubicBezTo>
                  <a:pt x="10919177" y="1117489"/>
                  <a:pt x="10910871" y="1122472"/>
                  <a:pt x="10902013" y="1121365"/>
                </a:cubicBezTo>
                <a:cubicBezTo>
                  <a:pt x="10893154" y="1119704"/>
                  <a:pt x="10887064" y="1112506"/>
                  <a:pt x="10888171" y="1104755"/>
                </a:cubicBezTo>
                <a:cubicBezTo>
                  <a:pt x="10889278" y="1097003"/>
                  <a:pt x="10897583" y="1092020"/>
                  <a:pt x="10906442" y="1093128"/>
                </a:cubicBezTo>
                <a:close/>
                <a:moveTo>
                  <a:pt x="7193856" y="1092574"/>
                </a:moveTo>
                <a:cubicBezTo>
                  <a:pt x="7202715" y="1094235"/>
                  <a:pt x="7208808" y="1101433"/>
                  <a:pt x="7207699" y="1109738"/>
                </a:cubicBezTo>
                <a:cubicBezTo>
                  <a:pt x="7206588" y="1117490"/>
                  <a:pt x="7198285" y="1123026"/>
                  <a:pt x="7189418" y="1121365"/>
                </a:cubicBezTo>
                <a:cubicBezTo>
                  <a:pt x="7180570" y="1119704"/>
                  <a:pt x="7174472" y="1112507"/>
                  <a:pt x="7175581" y="1104201"/>
                </a:cubicBezTo>
                <a:cubicBezTo>
                  <a:pt x="7176692" y="1095896"/>
                  <a:pt x="7184996" y="1090913"/>
                  <a:pt x="7193856" y="1092574"/>
                </a:cubicBezTo>
                <a:close/>
                <a:moveTo>
                  <a:pt x="14170366" y="1092021"/>
                </a:moveTo>
                <a:cubicBezTo>
                  <a:pt x="14179224" y="1093682"/>
                  <a:pt x="14185315" y="1100880"/>
                  <a:pt x="14183653" y="1108631"/>
                </a:cubicBezTo>
                <a:cubicBezTo>
                  <a:pt x="14182546" y="1116382"/>
                  <a:pt x="14174241" y="1121366"/>
                  <a:pt x="14165936" y="1120258"/>
                </a:cubicBezTo>
                <a:cubicBezTo>
                  <a:pt x="14157631" y="1119151"/>
                  <a:pt x="14150987" y="1111399"/>
                  <a:pt x="14152648" y="1103648"/>
                </a:cubicBezTo>
                <a:cubicBezTo>
                  <a:pt x="14154308" y="1095896"/>
                  <a:pt x="14161506" y="1090360"/>
                  <a:pt x="14170366" y="1092021"/>
                </a:cubicBezTo>
                <a:close/>
                <a:moveTo>
                  <a:pt x="3464862" y="1092021"/>
                </a:moveTo>
                <a:cubicBezTo>
                  <a:pt x="3474275" y="1093682"/>
                  <a:pt x="3480365" y="1101433"/>
                  <a:pt x="3479257" y="1109185"/>
                </a:cubicBezTo>
                <a:cubicBezTo>
                  <a:pt x="3478150" y="1117490"/>
                  <a:pt x="3469291" y="1122473"/>
                  <a:pt x="3460433" y="1121366"/>
                </a:cubicBezTo>
                <a:cubicBezTo>
                  <a:pt x="3451020" y="1119705"/>
                  <a:pt x="3444931" y="1111953"/>
                  <a:pt x="3446039" y="1104202"/>
                </a:cubicBezTo>
                <a:cubicBezTo>
                  <a:pt x="3447145" y="1095896"/>
                  <a:pt x="3455450" y="1090360"/>
                  <a:pt x="3464862" y="1092021"/>
                </a:cubicBezTo>
                <a:close/>
                <a:moveTo>
                  <a:pt x="18630230" y="1091467"/>
                </a:moveTo>
                <a:cubicBezTo>
                  <a:pt x="18639088" y="1092575"/>
                  <a:pt x="18644625" y="1100326"/>
                  <a:pt x="18643518" y="1108078"/>
                </a:cubicBezTo>
                <a:cubicBezTo>
                  <a:pt x="18642411" y="1115829"/>
                  <a:pt x="18634106" y="1120812"/>
                  <a:pt x="18625800" y="1119705"/>
                </a:cubicBezTo>
                <a:cubicBezTo>
                  <a:pt x="18616941" y="1118597"/>
                  <a:pt x="18611404" y="1110846"/>
                  <a:pt x="18612513" y="1103094"/>
                </a:cubicBezTo>
                <a:cubicBezTo>
                  <a:pt x="18613066" y="1094789"/>
                  <a:pt x="18621371" y="1089806"/>
                  <a:pt x="18630230" y="1091467"/>
                </a:cubicBezTo>
                <a:close/>
                <a:moveTo>
                  <a:pt x="17468617" y="1091467"/>
                </a:moveTo>
                <a:cubicBezTo>
                  <a:pt x="17478583" y="1093128"/>
                  <a:pt x="17485781" y="1101433"/>
                  <a:pt x="17484120" y="1110846"/>
                </a:cubicBezTo>
                <a:cubicBezTo>
                  <a:pt x="17482459" y="1120258"/>
                  <a:pt x="17473047" y="1125795"/>
                  <a:pt x="17463080" y="1124134"/>
                </a:cubicBezTo>
                <a:cubicBezTo>
                  <a:pt x="17453114" y="1122473"/>
                  <a:pt x="17445916" y="1114168"/>
                  <a:pt x="17447577" y="1104755"/>
                </a:cubicBezTo>
                <a:cubicBezTo>
                  <a:pt x="17449238" y="1095343"/>
                  <a:pt x="17458650" y="1090360"/>
                  <a:pt x="17468617" y="1091467"/>
                </a:cubicBezTo>
                <a:close/>
                <a:moveTo>
                  <a:pt x="20754686" y="1090914"/>
                </a:moveTo>
                <a:cubicBezTo>
                  <a:pt x="20763546" y="1092575"/>
                  <a:pt x="20769636" y="1099773"/>
                  <a:pt x="20768530" y="1108078"/>
                </a:cubicBezTo>
                <a:cubicBezTo>
                  <a:pt x="20767422" y="1115829"/>
                  <a:pt x="20759118" y="1121366"/>
                  <a:pt x="20750258" y="1119705"/>
                </a:cubicBezTo>
                <a:cubicBezTo>
                  <a:pt x="20741400" y="1118044"/>
                  <a:pt x="20735310" y="1110846"/>
                  <a:pt x="20736416" y="1102541"/>
                </a:cubicBezTo>
                <a:cubicBezTo>
                  <a:pt x="20737522" y="1094236"/>
                  <a:pt x="20745828" y="1089806"/>
                  <a:pt x="20754686" y="1090914"/>
                </a:cubicBezTo>
                <a:close/>
                <a:moveTo>
                  <a:pt x="7351663" y="1090914"/>
                </a:moveTo>
                <a:cubicBezTo>
                  <a:pt x="7360517" y="1092575"/>
                  <a:pt x="7366589" y="1099773"/>
                  <a:pt x="7365492" y="1108078"/>
                </a:cubicBezTo>
                <a:cubicBezTo>
                  <a:pt x="7364386" y="1115829"/>
                  <a:pt x="7356091" y="1121366"/>
                  <a:pt x="7347237" y="1119705"/>
                </a:cubicBezTo>
                <a:cubicBezTo>
                  <a:pt x="7338418" y="1118044"/>
                  <a:pt x="7332335" y="1110846"/>
                  <a:pt x="7333429" y="1102541"/>
                </a:cubicBezTo>
                <a:cubicBezTo>
                  <a:pt x="7333988" y="1094789"/>
                  <a:pt x="7342264" y="1089253"/>
                  <a:pt x="7351663" y="1090914"/>
                </a:cubicBezTo>
                <a:close/>
                <a:moveTo>
                  <a:pt x="12634466" y="1090913"/>
                </a:moveTo>
                <a:cubicBezTo>
                  <a:pt x="12642771" y="1092021"/>
                  <a:pt x="12648308" y="1099219"/>
                  <a:pt x="12647201" y="1106416"/>
                </a:cubicBezTo>
                <a:cubicBezTo>
                  <a:pt x="12646094" y="1113614"/>
                  <a:pt x="12638343" y="1118597"/>
                  <a:pt x="12630038" y="1117490"/>
                </a:cubicBezTo>
                <a:cubicBezTo>
                  <a:pt x="12621732" y="1116383"/>
                  <a:pt x="12616196" y="1109185"/>
                  <a:pt x="12617303" y="1101987"/>
                </a:cubicBezTo>
                <a:cubicBezTo>
                  <a:pt x="12618410" y="1094236"/>
                  <a:pt x="12626161" y="1089252"/>
                  <a:pt x="12634466" y="1090913"/>
                </a:cubicBezTo>
                <a:close/>
                <a:moveTo>
                  <a:pt x="7508931" y="1090360"/>
                </a:moveTo>
                <a:cubicBezTo>
                  <a:pt x="7517773" y="1092021"/>
                  <a:pt x="7523866" y="1099218"/>
                  <a:pt x="7522750" y="1107524"/>
                </a:cubicBezTo>
                <a:cubicBezTo>
                  <a:pt x="7521647" y="1115275"/>
                  <a:pt x="7513347" y="1120812"/>
                  <a:pt x="7504485" y="1119151"/>
                </a:cubicBezTo>
                <a:cubicBezTo>
                  <a:pt x="7495631" y="1117490"/>
                  <a:pt x="7489540" y="1110292"/>
                  <a:pt x="7490648" y="1101987"/>
                </a:cubicBezTo>
                <a:cubicBezTo>
                  <a:pt x="7491755" y="1094235"/>
                  <a:pt x="7500063" y="1089252"/>
                  <a:pt x="7508931" y="1090360"/>
                </a:cubicBezTo>
                <a:close/>
                <a:moveTo>
                  <a:pt x="7036580" y="1089806"/>
                </a:moveTo>
                <a:cubicBezTo>
                  <a:pt x="7045443" y="1091467"/>
                  <a:pt x="7051536" y="1098664"/>
                  <a:pt x="7050433" y="1106970"/>
                </a:cubicBezTo>
                <a:cubicBezTo>
                  <a:pt x="7049318" y="1114721"/>
                  <a:pt x="7041011" y="1120258"/>
                  <a:pt x="7032154" y="1118597"/>
                </a:cubicBezTo>
                <a:cubicBezTo>
                  <a:pt x="7023289" y="1116936"/>
                  <a:pt x="7017199" y="1109738"/>
                  <a:pt x="7018303" y="1101433"/>
                </a:cubicBezTo>
                <a:cubicBezTo>
                  <a:pt x="7019411" y="1093681"/>
                  <a:pt x="7027722" y="1088145"/>
                  <a:pt x="7036580" y="1089806"/>
                </a:cubicBezTo>
                <a:close/>
                <a:moveTo>
                  <a:pt x="5923090" y="1089806"/>
                </a:moveTo>
                <a:cubicBezTo>
                  <a:pt x="5932505" y="1091467"/>
                  <a:pt x="5939143" y="1099218"/>
                  <a:pt x="5937487" y="1107523"/>
                </a:cubicBezTo>
                <a:cubicBezTo>
                  <a:pt x="5936378" y="1115828"/>
                  <a:pt x="5927520" y="1121365"/>
                  <a:pt x="5918108" y="1119704"/>
                </a:cubicBezTo>
                <a:cubicBezTo>
                  <a:pt x="5908693" y="1118043"/>
                  <a:pt x="5902047" y="1110292"/>
                  <a:pt x="5903712" y="1101987"/>
                </a:cubicBezTo>
                <a:cubicBezTo>
                  <a:pt x="5904818" y="1093681"/>
                  <a:pt x="5913675" y="1088145"/>
                  <a:pt x="5923090" y="1089806"/>
                </a:cubicBezTo>
                <a:close/>
                <a:moveTo>
                  <a:pt x="15969260" y="1089253"/>
                </a:moveTo>
                <a:cubicBezTo>
                  <a:pt x="15978672" y="1090914"/>
                  <a:pt x="15985317" y="1098665"/>
                  <a:pt x="15983656" y="1106970"/>
                </a:cubicBezTo>
                <a:cubicBezTo>
                  <a:pt x="15982549" y="1115275"/>
                  <a:pt x="15973689" y="1120812"/>
                  <a:pt x="15964277" y="1119151"/>
                </a:cubicBezTo>
                <a:cubicBezTo>
                  <a:pt x="15954865" y="1117490"/>
                  <a:pt x="15948220" y="1109739"/>
                  <a:pt x="15949881" y="1101434"/>
                </a:cubicBezTo>
                <a:cubicBezTo>
                  <a:pt x="15950988" y="1093128"/>
                  <a:pt x="15959847" y="1087592"/>
                  <a:pt x="15969260" y="1089253"/>
                </a:cubicBezTo>
                <a:close/>
                <a:moveTo>
                  <a:pt x="18254837" y="1087592"/>
                </a:moveTo>
                <a:cubicBezTo>
                  <a:pt x="18263697" y="1089253"/>
                  <a:pt x="18270340" y="1096450"/>
                  <a:pt x="18268679" y="1104756"/>
                </a:cubicBezTo>
                <a:cubicBezTo>
                  <a:pt x="18267572" y="1112507"/>
                  <a:pt x="18259267" y="1118044"/>
                  <a:pt x="18249855" y="1116383"/>
                </a:cubicBezTo>
                <a:cubicBezTo>
                  <a:pt x="18240995" y="1114722"/>
                  <a:pt x="18234351" y="1107524"/>
                  <a:pt x="18236013" y="1099219"/>
                </a:cubicBezTo>
                <a:cubicBezTo>
                  <a:pt x="18237673" y="1091467"/>
                  <a:pt x="18245978" y="1085931"/>
                  <a:pt x="18254837" y="1087592"/>
                </a:cubicBezTo>
                <a:close/>
                <a:moveTo>
                  <a:pt x="11417787" y="1087538"/>
                </a:moveTo>
                <a:cubicBezTo>
                  <a:pt x="11426242" y="1088891"/>
                  <a:pt x="11432116" y="1096108"/>
                  <a:pt x="11430908" y="1103655"/>
                </a:cubicBezTo>
                <a:cubicBezTo>
                  <a:pt x="11429701" y="1111203"/>
                  <a:pt x="11421867" y="1116226"/>
                  <a:pt x="11413413" y="1114873"/>
                </a:cubicBezTo>
                <a:cubicBezTo>
                  <a:pt x="11404960" y="1113520"/>
                  <a:pt x="11399085" y="1106304"/>
                  <a:pt x="11400293" y="1098756"/>
                </a:cubicBezTo>
                <a:cubicBezTo>
                  <a:pt x="11401501" y="1091209"/>
                  <a:pt x="11409334" y="1086185"/>
                  <a:pt x="11417787" y="1087538"/>
                </a:cubicBezTo>
                <a:close/>
                <a:moveTo>
                  <a:pt x="20717590" y="1087038"/>
                </a:moveTo>
                <a:cubicBezTo>
                  <a:pt x="20726450" y="1088699"/>
                  <a:pt x="20733094" y="1096450"/>
                  <a:pt x="20731986" y="1104202"/>
                </a:cubicBezTo>
                <a:cubicBezTo>
                  <a:pt x="20730878" y="1112507"/>
                  <a:pt x="20722020" y="1117490"/>
                  <a:pt x="20713162" y="1116383"/>
                </a:cubicBezTo>
                <a:cubicBezTo>
                  <a:pt x="20704302" y="1115275"/>
                  <a:pt x="20697658" y="1106970"/>
                  <a:pt x="20698766" y="1099219"/>
                </a:cubicBezTo>
                <a:cubicBezTo>
                  <a:pt x="20699874" y="1090913"/>
                  <a:pt x="20708178" y="1085377"/>
                  <a:pt x="20717590" y="1087038"/>
                </a:cubicBezTo>
                <a:close/>
                <a:moveTo>
                  <a:pt x="10718745" y="1087037"/>
                </a:moveTo>
                <a:cubicBezTo>
                  <a:pt x="10727604" y="1088698"/>
                  <a:pt x="10733694" y="1095896"/>
                  <a:pt x="10732587" y="1103648"/>
                </a:cubicBezTo>
                <a:cubicBezTo>
                  <a:pt x="10731480" y="1111399"/>
                  <a:pt x="10723174" y="1116936"/>
                  <a:pt x="10714316" y="1115275"/>
                </a:cubicBezTo>
                <a:cubicBezTo>
                  <a:pt x="10705457" y="1113614"/>
                  <a:pt x="10699367" y="1106416"/>
                  <a:pt x="10700474" y="1098664"/>
                </a:cubicBezTo>
                <a:cubicBezTo>
                  <a:pt x="10702135" y="1090359"/>
                  <a:pt x="10709887" y="1085376"/>
                  <a:pt x="10718745" y="1087037"/>
                </a:cubicBezTo>
                <a:close/>
                <a:moveTo>
                  <a:pt x="8215012" y="1086484"/>
                </a:moveTo>
                <a:cubicBezTo>
                  <a:pt x="8223865" y="1088145"/>
                  <a:pt x="8229954" y="1095343"/>
                  <a:pt x="8228850" y="1103094"/>
                </a:cubicBezTo>
                <a:cubicBezTo>
                  <a:pt x="8227744" y="1110845"/>
                  <a:pt x="8219447" y="1116382"/>
                  <a:pt x="8210582" y="1114721"/>
                </a:cubicBezTo>
                <a:cubicBezTo>
                  <a:pt x="8201712" y="1113060"/>
                  <a:pt x="8195630" y="1105862"/>
                  <a:pt x="8196739" y="1098111"/>
                </a:cubicBezTo>
                <a:cubicBezTo>
                  <a:pt x="8197844" y="1090359"/>
                  <a:pt x="8206142" y="1084823"/>
                  <a:pt x="8215012" y="1086484"/>
                </a:cubicBezTo>
                <a:close/>
                <a:moveTo>
                  <a:pt x="20106330" y="1085377"/>
                </a:moveTo>
                <a:cubicBezTo>
                  <a:pt x="20115190" y="1087038"/>
                  <a:pt x="20121282" y="1094236"/>
                  <a:pt x="20120174" y="1102541"/>
                </a:cubicBezTo>
                <a:cubicBezTo>
                  <a:pt x="20119066" y="1110292"/>
                  <a:pt x="20110762" y="1115829"/>
                  <a:pt x="20101902" y="1114168"/>
                </a:cubicBezTo>
                <a:cubicBezTo>
                  <a:pt x="20093044" y="1112507"/>
                  <a:pt x="20086954" y="1105309"/>
                  <a:pt x="20088062" y="1097004"/>
                </a:cubicBezTo>
                <a:cubicBezTo>
                  <a:pt x="20089168" y="1089252"/>
                  <a:pt x="20097474" y="1083716"/>
                  <a:pt x="20106330" y="1085377"/>
                </a:cubicBezTo>
                <a:close/>
                <a:moveTo>
                  <a:pt x="19412576" y="1085377"/>
                </a:moveTo>
                <a:cubicBezTo>
                  <a:pt x="19421434" y="1087038"/>
                  <a:pt x="19427526" y="1094235"/>
                  <a:pt x="19425864" y="1101987"/>
                </a:cubicBezTo>
                <a:cubicBezTo>
                  <a:pt x="19424202" y="1109738"/>
                  <a:pt x="19416450" y="1114721"/>
                  <a:pt x="19408146" y="1113614"/>
                </a:cubicBezTo>
                <a:cubicBezTo>
                  <a:pt x="19399286" y="1111953"/>
                  <a:pt x="19393198" y="1104755"/>
                  <a:pt x="19394858" y="1097004"/>
                </a:cubicBezTo>
                <a:cubicBezTo>
                  <a:pt x="19396518" y="1089252"/>
                  <a:pt x="19404270" y="1084269"/>
                  <a:pt x="19412576" y="1085377"/>
                </a:cubicBezTo>
                <a:close/>
                <a:moveTo>
                  <a:pt x="1116348" y="1084269"/>
                </a:moveTo>
                <a:cubicBezTo>
                  <a:pt x="1125206" y="1085930"/>
                  <a:pt x="1131296" y="1093128"/>
                  <a:pt x="1130189" y="1101433"/>
                </a:cubicBezTo>
                <a:cubicBezTo>
                  <a:pt x="1129082" y="1109185"/>
                  <a:pt x="1120777" y="1114721"/>
                  <a:pt x="1111919" y="1113060"/>
                </a:cubicBezTo>
                <a:cubicBezTo>
                  <a:pt x="1103061" y="1111399"/>
                  <a:pt x="1096970" y="1104202"/>
                  <a:pt x="1098078" y="1095896"/>
                </a:cubicBezTo>
                <a:cubicBezTo>
                  <a:pt x="1099185" y="1087591"/>
                  <a:pt x="1107490" y="1082608"/>
                  <a:pt x="1116348" y="1084269"/>
                </a:cubicBezTo>
                <a:close/>
                <a:moveTo>
                  <a:pt x="13511490" y="1083162"/>
                </a:moveTo>
                <a:cubicBezTo>
                  <a:pt x="13519795" y="1084269"/>
                  <a:pt x="13525332" y="1091467"/>
                  <a:pt x="13524225" y="1098665"/>
                </a:cubicBezTo>
                <a:cubicBezTo>
                  <a:pt x="13523116" y="1105863"/>
                  <a:pt x="13515365" y="1110846"/>
                  <a:pt x="13507615" y="1109185"/>
                </a:cubicBezTo>
                <a:cubicBezTo>
                  <a:pt x="13499309" y="1108077"/>
                  <a:pt x="13493773" y="1100880"/>
                  <a:pt x="13494880" y="1093682"/>
                </a:cubicBezTo>
                <a:cubicBezTo>
                  <a:pt x="13495987" y="1086484"/>
                  <a:pt x="13503185" y="1082055"/>
                  <a:pt x="13511490" y="1083162"/>
                </a:cubicBezTo>
                <a:close/>
                <a:moveTo>
                  <a:pt x="1508189" y="1083162"/>
                </a:moveTo>
                <a:cubicBezTo>
                  <a:pt x="1517600" y="1084823"/>
                  <a:pt x="1524244" y="1092574"/>
                  <a:pt x="1522583" y="1100879"/>
                </a:cubicBezTo>
                <a:cubicBezTo>
                  <a:pt x="1521476" y="1109184"/>
                  <a:pt x="1512617" y="1114721"/>
                  <a:pt x="1503205" y="1113060"/>
                </a:cubicBezTo>
                <a:cubicBezTo>
                  <a:pt x="1493794" y="1111399"/>
                  <a:pt x="1487150" y="1103648"/>
                  <a:pt x="1488810" y="1095343"/>
                </a:cubicBezTo>
                <a:cubicBezTo>
                  <a:pt x="1489918" y="1087037"/>
                  <a:pt x="1498776" y="1081501"/>
                  <a:pt x="1508189" y="1083162"/>
                </a:cubicBezTo>
                <a:close/>
                <a:moveTo>
                  <a:pt x="8593830" y="1082055"/>
                </a:moveTo>
                <a:cubicBezTo>
                  <a:pt x="8602692" y="1083716"/>
                  <a:pt x="8608784" y="1090913"/>
                  <a:pt x="8607121" y="1098665"/>
                </a:cubicBezTo>
                <a:cubicBezTo>
                  <a:pt x="8606014" y="1106416"/>
                  <a:pt x="8597706" y="1111399"/>
                  <a:pt x="8589400" y="1110292"/>
                </a:cubicBezTo>
                <a:cubicBezTo>
                  <a:pt x="8580541" y="1108631"/>
                  <a:pt x="8574450" y="1101433"/>
                  <a:pt x="8576111" y="1093682"/>
                </a:cubicBezTo>
                <a:cubicBezTo>
                  <a:pt x="8577221" y="1085930"/>
                  <a:pt x="8585523" y="1080947"/>
                  <a:pt x="8593830" y="1082055"/>
                </a:cubicBezTo>
                <a:close/>
                <a:moveTo>
                  <a:pt x="4698248" y="1082055"/>
                </a:moveTo>
                <a:cubicBezTo>
                  <a:pt x="4708215" y="1083716"/>
                  <a:pt x="4714863" y="1092021"/>
                  <a:pt x="4713753" y="1100880"/>
                </a:cubicBezTo>
                <a:cubicBezTo>
                  <a:pt x="4712089" y="1109739"/>
                  <a:pt x="4703232" y="1115275"/>
                  <a:pt x="4693266" y="1113614"/>
                </a:cubicBezTo>
                <a:cubicBezTo>
                  <a:pt x="4683304" y="1111953"/>
                  <a:pt x="4676662" y="1103648"/>
                  <a:pt x="4677770" y="1094789"/>
                </a:cubicBezTo>
                <a:cubicBezTo>
                  <a:pt x="4678877" y="1085931"/>
                  <a:pt x="4688285" y="1080394"/>
                  <a:pt x="4698248" y="1082055"/>
                </a:cubicBezTo>
                <a:close/>
                <a:moveTo>
                  <a:pt x="10092267" y="1079840"/>
                </a:moveTo>
                <a:cubicBezTo>
                  <a:pt x="10101129" y="1081501"/>
                  <a:pt x="10107219" y="1088698"/>
                  <a:pt x="10106113" y="1096450"/>
                </a:cubicBezTo>
                <a:cubicBezTo>
                  <a:pt x="10105007" y="1104201"/>
                  <a:pt x="10096700" y="1109738"/>
                  <a:pt x="10087839" y="1108077"/>
                </a:cubicBezTo>
                <a:cubicBezTo>
                  <a:pt x="10078980" y="1106416"/>
                  <a:pt x="10072888" y="1099218"/>
                  <a:pt x="10073998" y="1091467"/>
                </a:cubicBezTo>
                <a:cubicBezTo>
                  <a:pt x="10075105" y="1083715"/>
                  <a:pt x="10083410" y="1078732"/>
                  <a:pt x="10092267" y="1079840"/>
                </a:cubicBezTo>
                <a:close/>
                <a:moveTo>
                  <a:pt x="12334374" y="1079839"/>
                </a:moveTo>
                <a:cubicBezTo>
                  <a:pt x="12342679" y="1080947"/>
                  <a:pt x="12348770" y="1088145"/>
                  <a:pt x="12347663" y="1095896"/>
                </a:cubicBezTo>
                <a:cubicBezTo>
                  <a:pt x="12346554" y="1103094"/>
                  <a:pt x="12338803" y="1108077"/>
                  <a:pt x="12330498" y="1106970"/>
                </a:cubicBezTo>
                <a:cubicBezTo>
                  <a:pt x="12322193" y="1105862"/>
                  <a:pt x="12316102" y="1098664"/>
                  <a:pt x="12317210" y="1090913"/>
                </a:cubicBezTo>
                <a:cubicBezTo>
                  <a:pt x="12318317" y="1083161"/>
                  <a:pt x="12325516" y="1078732"/>
                  <a:pt x="12334374" y="1079839"/>
                </a:cubicBezTo>
                <a:close/>
                <a:moveTo>
                  <a:pt x="21109594" y="1079286"/>
                </a:moveTo>
                <a:cubicBezTo>
                  <a:pt x="21117898" y="1080393"/>
                  <a:pt x="21123436" y="1087591"/>
                  <a:pt x="21122328" y="1094789"/>
                </a:cubicBezTo>
                <a:cubicBezTo>
                  <a:pt x="21121222" y="1101987"/>
                  <a:pt x="21113470" y="1106970"/>
                  <a:pt x="21105166" y="1105309"/>
                </a:cubicBezTo>
                <a:cubicBezTo>
                  <a:pt x="21096858" y="1104201"/>
                  <a:pt x="21091322" y="1097004"/>
                  <a:pt x="21092430" y="1089806"/>
                </a:cubicBezTo>
                <a:cubicBezTo>
                  <a:pt x="21093538" y="1082608"/>
                  <a:pt x="21101290" y="1078179"/>
                  <a:pt x="21109594" y="1079286"/>
                </a:cubicBezTo>
                <a:close/>
                <a:moveTo>
                  <a:pt x="16369014" y="1078732"/>
                </a:moveTo>
                <a:cubicBezTo>
                  <a:pt x="16378428" y="1080393"/>
                  <a:pt x="16385071" y="1088145"/>
                  <a:pt x="16383964" y="1097004"/>
                </a:cubicBezTo>
                <a:cubicBezTo>
                  <a:pt x="16382856" y="1105309"/>
                  <a:pt x="16373444" y="1111399"/>
                  <a:pt x="16364031" y="1109738"/>
                </a:cubicBezTo>
                <a:cubicBezTo>
                  <a:pt x="16354619" y="1108077"/>
                  <a:pt x="16347975" y="1100326"/>
                  <a:pt x="16349082" y="1091467"/>
                </a:cubicBezTo>
                <a:cubicBezTo>
                  <a:pt x="16350744" y="1083162"/>
                  <a:pt x="16359602" y="1077071"/>
                  <a:pt x="16369014" y="1078732"/>
                </a:cubicBezTo>
                <a:close/>
                <a:moveTo>
                  <a:pt x="6881521" y="1078179"/>
                </a:moveTo>
                <a:cubicBezTo>
                  <a:pt x="6890402" y="1079840"/>
                  <a:pt x="6896485" y="1087038"/>
                  <a:pt x="6895395" y="1095343"/>
                </a:cubicBezTo>
                <a:cubicBezTo>
                  <a:pt x="6894271" y="1103095"/>
                  <a:pt x="6885975" y="1108631"/>
                  <a:pt x="6877090" y="1106970"/>
                </a:cubicBezTo>
                <a:cubicBezTo>
                  <a:pt x="6868222" y="1105309"/>
                  <a:pt x="6862144" y="1098112"/>
                  <a:pt x="6863237" y="1089807"/>
                </a:cubicBezTo>
                <a:cubicBezTo>
                  <a:pt x="6864349" y="1081501"/>
                  <a:pt x="6872659" y="1076518"/>
                  <a:pt x="6881521" y="1078179"/>
                </a:cubicBezTo>
                <a:close/>
                <a:moveTo>
                  <a:pt x="19007282" y="1075410"/>
                </a:moveTo>
                <a:cubicBezTo>
                  <a:pt x="19015588" y="1076517"/>
                  <a:pt x="19021678" y="1084269"/>
                  <a:pt x="19020572" y="1091467"/>
                </a:cubicBezTo>
                <a:cubicBezTo>
                  <a:pt x="19019466" y="1098664"/>
                  <a:pt x="19011712" y="1104201"/>
                  <a:pt x="19002854" y="1102540"/>
                </a:cubicBezTo>
                <a:cubicBezTo>
                  <a:pt x="18993994" y="1100879"/>
                  <a:pt x="18988458" y="1093681"/>
                  <a:pt x="18989566" y="1086484"/>
                </a:cubicBezTo>
                <a:cubicBezTo>
                  <a:pt x="18990672" y="1079286"/>
                  <a:pt x="18998426" y="1074303"/>
                  <a:pt x="19007282" y="1075410"/>
                </a:cubicBezTo>
                <a:close/>
                <a:moveTo>
                  <a:pt x="1243977" y="1075399"/>
                </a:moveTo>
                <a:cubicBezTo>
                  <a:pt x="1253033" y="1076848"/>
                  <a:pt x="1259319" y="1084631"/>
                  <a:pt x="1258014" y="1092783"/>
                </a:cubicBezTo>
                <a:cubicBezTo>
                  <a:pt x="1257362" y="1096859"/>
                  <a:pt x="1254936" y="1100256"/>
                  <a:pt x="1251541" y="1102453"/>
                </a:cubicBezTo>
                <a:lnTo>
                  <a:pt x="1245925" y="1103580"/>
                </a:lnTo>
                <a:lnTo>
                  <a:pt x="1240751" y="1111191"/>
                </a:lnTo>
                <a:cubicBezTo>
                  <a:pt x="1237636" y="1113199"/>
                  <a:pt x="1233623" y="1114168"/>
                  <a:pt x="1229469" y="1113614"/>
                </a:cubicBezTo>
                <a:cubicBezTo>
                  <a:pt x="1225317" y="1113060"/>
                  <a:pt x="1221719" y="1110984"/>
                  <a:pt x="1219297" y="1108077"/>
                </a:cubicBezTo>
                <a:lnTo>
                  <a:pt x="1217653" y="1102525"/>
                </a:lnTo>
                <a:lnTo>
                  <a:pt x="1213510" y="1108838"/>
                </a:lnTo>
                <a:cubicBezTo>
                  <a:pt x="1210326" y="1110845"/>
                  <a:pt x="1206173" y="1111676"/>
                  <a:pt x="1201744" y="1110845"/>
                </a:cubicBezTo>
                <a:cubicBezTo>
                  <a:pt x="1193440" y="1109738"/>
                  <a:pt x="1187350" y="1101986"/>
                  <a:pt x="1188457" y="1094789"/>
                </a:cubicBezTo>
                <a:cubicBezTo>
                  <a:pt x="1189565" y="1087591"/>
                  <a:pt x="1197315" y="1082608"/>
                  <a:pt x="1206173" y="1083715"/>
                </a:cubicBezTo>
                <a:cubicBezTo>
                  <a:pt x="1210326" y="1084268"/>
                  <a:pt x="1213925" y="1086483"/>
                  <a:pt x="1216347" y="1089459"/>
                </a:cubicBezTo>
                <a:lnTo>
                  <a:pt x="1217963" y="1094812"/>
                </a:lnTo>
                <a:lnTo>
                  <a:pt x="1222066" y="1088490"/>
                </a:lnTo>
                <a:lnTo>
                  <a:pt x="1225319" y="1087911"/>
                </a:lnTo>
                <a:lnTo>
                  <a:pt x="1225214" y="1087535"/>
                </a:lnTo>
                <a:cubicBezTo>
                  <a:pt x="1226518" y="1079382"/>
                  <a:pt x="1234917" y="1073949"/>
                  <a:pt x="1243977" y="1075399"/>
                </a:cubicBezTo>
                <a:close/>
                <a:moveTo>
                  <a:pt x="9672713" y="1075014"/>
                </a:moveTo>
                <a:cubicBezTo>
                  <a:pt x="9681471" y="1076416"/>
                  <a:pt x="9687550" y="1083917"/>
                  <a:pt x="9686294" y="1091767"/>
                </a:cubicBezTo>
                <a:cubicBezTo>
                  <a:pt x="9685037" y="1099618"/>
                  <a:pt x="9676916" y="1104845"/>
                  <a:pt x="9668161" y="1103443"/>
                </a:cubicBezTo>
                <a:cubicBezTo>
                  <a:pt x="9659403" y="1102041"/>
                  <a:pt x="9653322" y="1094540"/>
                  <a:pt x="9654578" y="1086690"/>
                </a:cubicBezTo>
                <a:cubicBezTo>
                  <a:pt x="9655836" y="1078839"/>
                  <a:pt x="9663956" y="1073612"/>
                  <a:pt x="9672713" y="1075014"/>
                </a:cubicBezTo>
                <a:close/>
                <a:moveTo>
                  <a:pt x="18332352" y="1074857"/>
                </a:moveTo>
                <a:cubicBezTo>
                  <a:pt x="18341212" y="1076518"/>
                  <a:pt x="18347301" y="1083715"/>
                  <a:pt x="18346194" y="1091467"/>
                </a:cubicBezTo>
                <a:cubicBezTo>
                  <a:pt x="18345087" y="1099218"/>
                  <a:pt x="18336782" y="1104755"/>
                  <a:pt x="18327923" y="1103094"/>
                </a:cubicBezTo>
                <a:cubicBezTo>
                  <a:pt x="18319065" y="1101433"/>
                  <a:pt x="18312974" y="1094235"/>
                  <a:pt x="18314081" y="1086484"/>
                </a:cubicBezTo>
                <a:cubicBezTo>
                  <a:pt x="18315188" y="1078732"/>
                  <a:pt x="18323493" y="1073196"/>
                  <a:pt x="18332352" y="1074857"/>
                </a:cubicBezTo>
                <a:close/>
                <a:moveTo>
                  <a:pt x="18853362" y="1074303"/>
                </a:moveTo>
                <a:cubicBezTo>
                  <a:pt x="18861667" y="1075411"/>
                  <a:pt x="18867757" y="1083162"/>
                  <a:pt x="18866649" y="1090360"/>
                </a:cubicBezTo>
                <a:cubicBezTo>
                  <a:pt x="18865542" y="1098112"/>
                  <a:pt x="18857790" y="1103095"/>
                  <a:pt x="18848932" y="1101434"/>
                </a:cubicBezTo>
                <a:cubicBezTo>
                  <a:pt x="18840627" y="1100326"/>
                  <a:pt x="18834536" y="1092575"/>
                  <a:pt x="18835643" y="1085377"/>
                </a:cubicBezTo>
                <a:cubicBezTo>
                  <a:pt x="18836752" y="1077626"/>
                  <a:pt x="18844502" y="1072642"/>
                  <a:pt x="18853362" y="1074303"/>
                </a:cubicBezTo>
                <a:close/>
                <a:moveTo>
                  <a:pt x="6200351" y="1073495"/>
                </a:moveTo>
                <a:cubicBezTo>
                  <a:pt x="6209707" y="1074993"/>
                  <a:pt x="6216238" y="1082816"/>
                  <a:pt x="6214933" y="1090968"/>
                </a:cubicBezTo>
                <a:cubicBezTo>
                  <a:pt x="6213628" y="1099120"/>
                  <a:pt x="6204986" y="1104514"/>
                  <a:pt x="6195627" y="1103017"/>
                </a:cubicBezTo>
                <a:cubicBezTo>
                  <a:pt x="6186268" y="1101519"/>
                  <a:pt x="6179740" y="1093696"/>
                  <a:pt x="6181042" y="1085544"/>
                </a:cubicBezTo>
                <a:cubicBezTo>
                  <a:pt x="6182350" y="1077391"/>
                  <a:pt x="6190993" y="1071998"/>
                  <a:pt x="6200351" y="1073495"/>
                </a:cubicBezTo>
                <a:close/>
                <a:moveTo>
                  <a:pt x="14351971" y="1070981"/>
                </a:moveTo>
                <a:cubicBezTo>
                  <a:pt x="14360829" y="1072642"/>
                  <a:pt x="14366920" y="1079840"/>
                  <a:pt x="14365813" y="1087592"/>
                </a:cubicBezTo>
                <a:cubicBezTo>
                  <a:pt x="14364705" y="1095343"/>
                  <a:pt x="14356400" y="1100326"/>
                  <a:pt x="14347542" y="1099219"/>
                </a:cubicBezTo>
                <a:cubicBezTo>
                  <a:pt x="14338682" y="1097558"/>
                  <a:pt x="14332593" y="1090360"/>
                  <a:pt x="14333700" y="1082608"/>
                </a:cubicBezTo>
                <a:cubicBezTo>
                  <a:pt x="14335361" y="1074303"/>
                  <a:pt x="14343112" y="1069320"/>
                  <a:pt x="14351971" y="1070981"/>
                </a:cubicBezTo>
                <a:close/>
                <a:moveTo>
                  <a:pt x="11269654" y="1070427"/>
                </a:moveTo>
                <a:cubicBezTo>
                  <a:pt x="11277959" y="1071534"/>
                  <a:pt x="11284050" y="1078732"/>
                  <a:pt x="11282943" y="1086484"/>
                </a:cubicBezTo>
                <a:cubicBezTo>
                  <a:pt x="11281835" y="1094235"/>
                  <a:pt x="11274083" y="1099218"/>
                  <a:pt x="11265224" y="1097557"/>
                </a:cubicBezTo>
                <a:cubicBezTo>
                  <a:pt x="11256919" y="1096450"/>
                  <a:pt x="11250829" y="1089252"/>
                  <a:pt x="11251936" y="1081501"/>
                </a:cubicBezTo>
                <a:cubicBezTo>
                  <a:pt x="11253597" y="1074303"/>
                  <a:pt x="11261349" y="1069320"/>
                  <a:pt x="11269654" y="1070427"/>
                </a:cubicBezTo>
                <a:close/>
                <a:moveTo>
                  <a:pt x="1837527" y="1070270"/>
                </a:moveTo>
                <a:cubicBezTo>
                  <a:pt x="1846886" y="1071767"/>
                  <a:pt x="1853378" y="1079836"/>
                  <a:pt x="1852025" y="1088290"/>
                </a:cubicBezTo>
                <a:cubicBezTo>
                  <a:pt x="1850673" y="1096743"/>
                  <a:pt x="1841988" y="1102383"/>
                  <a:pt x="1832629" y="1100885"/>
                </a:cubicBezTo>
                <a:cubicBezTo>
                  <a:pt x="1823269" y="1099388"/>
                  <a:pt x="1816778" y="1091320"/>
                  <a:pt x="1818131" y="1082866"/>
                </a:cubicBezTo>
                <a:cubicBezTo>
                  <a:pt x="1819484" y="1074412"/>
                  <a:pt x="1828168" y="1068772"/>
                  <a:pt x="1837527" y="1070270"/>
                </a:cubicBezTo>
                <a:close/>
                <a:moveTo>
                  <a:pt x="14536899" y="1067659"/>
                </a:moveTo>
                <a:cubicBezTo>
                  <a:pt x="14545759" y="1069320"/>
                  <a:pt x="14551848" y="1076517"/>
                  <a:pt x="14550741" y="1084823"/>
                </a:cubicBezTo>
                <a:cubicBezTo>
                  <a:pt x="14549634" y="1092574"/>
                  <a:pt x="14541329" y="1098111"/>
                  <a:pt x="14532470" y="1096450"/>
                </a:cubicBezTo>
                <a:cubicBezTo>
                  <a:pt x="14523612" y="1094789"/>
                  <a:pt x="14517521" y="1087591"/>
                  <a:pt x="14518628" y="1079286"/>
                </a:cubicBezTo>
                <a:cubicBezTo>
                  <a:pt x="14519182" y="1071534"/>
                  <a:pt x="14527487" y="1066551"/>
                  <a:pt x="14536899" y="1067659"/>
                </a:cubicBezTo>
                <a:close/>
                <a:moveTo>
                  <a:pt x="1150166" y="1067106"/>
                </a:moveTo>
                <a:cubicBezTo>
                  <a:pt x="1154595" y="1067936"/>
                  <a:pt x="1158332" y="1070151"/>
                  <a:pt x="1160823" y="1073127"/>
                </a:cubicBezTo>
                <a:lnTo>
                  <a:pt x="1162937" y="1080157"/>
                </a:lnTo>
                <a:lnTo>
                  <a:pt x="1167444" y="1073472"/>
                </a:lnTo>
                <a:cubicBezTo>
                  <a:pt x="1170697" y="1071396"/>
                  <a:pt x="1174849" y="1070427"/>
                  <a:pt x="1179001" y="1070981"/>
                </a:cubicBezTo>
                <a:cubicBezTo>
                  <a:pt x="1187860" y="1072642"/>
                  <a:pt x="1193949" y="1079839"/>
                  <a:pt x="1192289" y="1087591"/>
                </a:cubicBezTo>
                <a:cubicBezTo>
                  <a:pt x="1191181" y="1095342"/>
                  <a:pt x="1182877" y="1100325"/>
                  <a:pt x="1174572" y="1099218"/>
                </a:cubicBezTo>
                <a:cubicBezTo>
                  <a:pt x="1170143" y="1098387"/>
                  <a:pt x="1166406" y="1096173"/>
                  <a:pt x="1163984" y="1093197"/>
                </a:cubicBezTo>
                <a:lnTo>
                  <a:pt x="1162231" y="1086321"/>
                </a:lnTo>
                <a:lnTo>
                  <a:pt x="1157779" y="1092851"/>
                </a:lnTo>
                <a:cubicBezTo>
                  <a:pt x="1154457" y="1094927"/>
                  <a:pt x="1150166" y="1095896"/>
                  <a:pt x="1145736" y="1095343"/>
                </a:cubicBezTo>
                <a:cubicBezTo>
                  <a:pt x="1136878" y="1093682"/>
                  <a:pt x="1130789" y="1086484"/>
                  <a:pt x="1131896" y="1078733"/>
                </a:cubicBezTo>
                <a:cubicBezTo>
                  <a:pt x="1133002" y="1070981"/>
                  <a:pt x="1141307" y="1065998"/>
                  <a:pt x="1150166" y="1067106"/>
                </a:cubicBezTo>
                <a:close/>
                <a:moveTo>
                  <a:pt x="20635092" y="1066552"/>
                </a:moveTo>
                <a:cubicBezTo>
                  <a:pt x="20643952" y="1068213"/>
                  <a:pt x="20650042" y="1075410"/>
                  <a:pt x="20648934" y="1083162"/>
                </a:cubicBezTo>
                <a:cubicBezTo>
                  <a:pt x="20647826" y="1090913"/>
                  <a:pt x="20639522" y="1095896"/>
                  <a:pt x="20630664" y="1094789"/>
                </a:cubicBezTo>
                <a:cubicBezTo>
                  <a:pt x="20621806" y="1093128"/>
                  <a:pt x="20615714" y="1085930"/>
                  <a:pt x="20616822" y="1078179"/>
                </a:cubicBezTo>
                <a:cubicBezTo>
                  <a:pt x="20617930" y="1070427"/>
                  <a:pt x="20626234" y="1064891"/>
                  <a:pt x="20635092" y="1066552"/>
                </a:cubicBezTo>
                <a:close/>
                <a:moveTo>
                  <a:pt x="6467974" y="1066552"/>
                </a:moveTo>
                <a:cubicBezTo>
                  <a:pt x="6476833" y="1068213"/>
                  <a:pt x="6483465" y="1075964"/>
                  <a:pt x="6481802" y="1083716"/>
                </a:cubicBezTo>
                <a:cubicBezTo>
                  <a:pt x="6480707" y="1092021"/>
                  <a:pt x="6471852" y="1097004"/>
                  <a:pt x="6462975" y="1095896"/>
                </a:cubicBezTo>
                <a:cubicBezTo>
                  <a:pt x="6454115" y="1094236"/>
                  <a:pt x="6447452" y="1086484"/>
                  <a:pt x="6449115" y="1078733"/>
                </a:cubicBezTo>
                <a:cubicBezTo>
                  <a:pt x="6450783" y="1070427"/>
                  <a:pt x="6459098" y="1064891"/>
                  <a:pt x="6467974" y="1066552"/>
                </a:cubicBezTo>
                <a:close/>
                <a:moveTo>
                  <a:pt x="10564823" y="1065445"/>
                </a:moveTo>
                <a:cubicBezTo>
                  <a:pt x="10573682" y="1067106"/>
                  <a:pt x="10579773" y="1074303"/>
                  <a:pt x="10578665" y="1082055"/>
                </a:cubicBezTo>
                <a:cubicBezTo>
                  <a:pt x="10577558" y="1089806"/>
                  <a:pt x="10569253" y="1095343"/>
                  <a:pt x="10560394" y="1093682"/>
                </a:cubicBezTo>
                <a:cubicBezTo>
                  <a:pt x="10551535" y="1092021"/>
                  <a:pt x="10545444" y="1084823"/>
                  <a:pt x="10546552" y="1077072"/>
                </a:cubicBezTo>
                <a:cubicBezTo>
                  <a:pt x="10547659" y="1069320"/>
                  <a:pt x="10555964" y="1064337"/>
                  <a:pt x="10564823" y="1065445"/>
                </a:cubicBezTo>
                <a:close/>
                <a:moveTo>
                  <a:pt x="10252306" y="1063784"/>
                </a:moveTo>
                <a:cubicBezTo>
                  <a:pt x="10261168" y="1065445"/>
                  <a:pt x="10267256" y="1072642"/>
                  <a:pt x="10266150" y="1080394"/>
                </a:cubicBezTo>
                <a:cubicBezTo>
                  <a:pt x="10265042" y="1088145"/>
                  <a:pt x="10256735" y="1093682"/>
                  <a:pt x="10247877" y="1092021"/>
                </a:cubicBezTo>
                <a:cubicBezTo>
                  <a:pt x="10239016" y="1090360"/>
                  <a:pt x="10232923" y="1083162"/>
                  <a:pt x="10234033" y="1075411"/>
                </a:cubicBezTo>
                <a:cubicBezTo>
                  <a:pt x="10235141" y="1067659"/>
                  <a:pt x="10243448" y="1062123"/>
                  <a:pt x="10252306" y="1063784"/>
                </a:cubicBezTo>
                <a:close/>
                <a:moveTo>
                  <a:pt x="1674836" y="1063784"/>
                </a:moveTo>
                <a:cubicBezTo>
                  <a:pt x="1684247" y="1065445"/>
                  <a:pt x="1690891" y="1073196"/>
                  <a:pt x="1689230" y="1081501"/>
                </a:cubicBezTo>
                <a:cubicBezTo>
                  <a:pt x="1687570" y="1089806"/>
                  <a:pt x="1679265" y="1095343"/>
                  <a:pt x="1669853" y="1093682"/>
                </a:cubicBezTo>
                <a:cubicBezTo>
                  <a:pt x="1660441" y="1092021"/>
                  <a:pt x="1653797" y="1084270"/>
                  <a:pt x="1655458" y="1075965"/>
                </a:cubicBezTo>
                <a:cubicBezTo>
                  <a:pt x="1657119" y="1067659"/>
                  <a:pt x="1665423" y="1062123"/>
                  <a:pt x="1674836" y="1063784"/>
                </a:cubicBezTo>
                <a:close/>
                <a:moveTo>
                  <a:pt x="5475702" y="1063783"/>
                </a:moveTo>
                <a:cubicBezTo>
                  <a:pt x="5485118" y="1065444"/>
                  <a:pt x="5491752" y="1073195"/>
                  <a:pt x="5490646" y="1082054"/>
                </a:cubicBezTo>
                <a:cubicBezTo>
                  <a:pt x="5489543" y="1090359"/>
                  <a:pt x="5480683" y="1095896"/>
                  <a:pt x="5470723" y="1094789"/>
                </a:cubicBezTo>
                <a:cubicBezTo>
                  <a:pt x="5461310" y="1093128"/>
                  <a:pt x="5454655" y="1085376"/>
                  <a:pt x="5455776" y="1076517"/>
                </a:cubicBezTo>
                <a:cubicBezTo>
                  <a:pt x="5457437" y="1067658"/>
                  <a:pt x="5466292" y="1062122"/>
                  <a:pt x="5475702" y="1063783"/>
                </a:cubicBezTo>
                <a:close/>
                <a:moveTo>
                  <a:pt x="20553702" y="1063230"/>
                </a:moveTo>
                <a:cubicBezTo>
                  <a:pt x="20562006" y="1064337"/>
                  <a:pt x="20567544" y="1071535"/>
                  <a:pt x="20566438" y="1078733"/>
                </a:cubicBezTo>
                <a:cubicBezTo>
                  <a:pt x="20565884" y="1082332"/>
                  <a:pt x="20563670" y="1085239"/>
                  <a:pt x="20560624" y="1087107"/>
                </a:cubicBezTo>
                <a:lnTo>
                  <a:pt x="20557602" y="1087708"/>
                </a:lnTo>
                <a:lnTo>
                  <a:pt x="20563530" y="1091121"/>
                </a:lnTo>
                <a:cubicBezTo>
                  <a:pt x="20566160" y="1094236"/>
                  <a:pt x="20567544" y="1098111"/>
                  <a:pt x="20566992" y="1101987"/>
                </a:cubicBezTo>
                <a:cubicBezTo>
                  <a:pt x="20565882" y="1110292"/>
                  <a:pt x="20557026" y="1115275"/>
                  <a:pt x="20548166" y="1114168"/>
                </a:cubicBezTo>
                <a:cubicBezTo>
                  <a:pt x="20543738" y="1113337"/>
                  <a:pt x="20539862" y="1110984"/>
                  <a:pt x="20537230" y="1107870"/>
                </a:cubicBezTo>
                <a:lnTo>
                  <a:pt x="20537058" y="1107328"/>
                </a:lnTo>
                <a:lnTo>
                  <a:pt x="20536676" y="1107109"/>
                </a:lnTo>
                <a:cubicBezTo>
                  <a:pt x="20534324" y="1104202"/>
                  <a:pt x="20533216" y="1100603"/>
                  <a:pt x="20533770" y="1097004"/>
                </a:cubicBezTo>
                <a:cubicBezTo>
                  <a:pt x="20534324" y="1093405"/>
                  <a:pt x="20536540" y="1090222"/>
                  <a:pt x="20539722" y="1088145"/>
                </a:cubicBezTo>
                <a:lnTo>
                  <a:pt x="20539986" y="1088095"/>
                </a:lnTo>
                <a:lnTo>
                  <a:pt x="20540482" y="1087384"/>
                </a:lnTo>
                <a:lnTo>
                  <a:pt x="20544794" y="1086472"/>
                </a:lnTo>
                <a:lnTo>
                  <a:pt x="20539930" y="1083785"/>
                </a:lnTo>
                <a:cubicBezTo>
                  <a:pt x="20537646" y="1080948"/>
                  <a:pt x="20536538" y="1077349"/>
                  <a:pt x="20537092" y="1073750"/>
                </a:cubicBezTo>
                <a:cubicBezTo>
                  <a:pt x="20538198" y="1066552"/>
                  <a:pt x="20545950" y="1062123"/>
                  <a:pt x="20553702" y="1063230"/>
                </a:cubicBezTo>
                <a:close/>
                <a:moveTo>
                  <a:pt x="14890698" y="1063230"/>
                </a:moveTo>
                <a:cubicBezTo>
                  <a:pt x="14899558" y="1064891"/>
                  <a:pt x="14906201" y="1072642"/>
                  <a:pt x="14905094" y="1080394"/>
                </a:cubicBezTo>
                <a:cubicBezTo>
                  <a:pt x="14903987" y="1088699"/>
                  <a:pt x="14895128" y="1093682"/>
                  <a:pt x="14886270" y="1092575"/>
                </a:cubicBezTo>
                <a:cubicBezTo>
                  <a:pt x="14877410" y="1090914"/>
                  <a:pt x="14870767" y="1083162"/>
                  <a:pt x="14871874" y="1075411"/>
                </a:cubicBezTo>
                <a:cubicBezTo>
                  <a:pt x="14872981" y="1067105"/>
                  <a:pt x="14881840" y="1061569"/>
                  <a:pt x="14890698" y="1063230"/>
                </a:cubicBezTo>
                <a:close/>
                <a:moveTo>
                  <a:pt x="13985436" y="1063229"/>
                </a:moveTo>
                <a:cubicBezTo>
                  <a:pt x="13993741" y="1064337"/>
                  <a:pt x="13999832" y="1071535"/>
                  <a:pt x="13998725" y="1079286"/>
                </a:cubicBezTo>
                <a:cubicBezTo>
                  <a:pt x="13997618" y="1086484"/>
                  <a:pt x="13989866" y="1091467"/>
                  <a:pt x="13981561" y="1090360"/>
                </a:cubicBezTo>
                <a:cubicBezTo>
                  <a:pt x="13973256" y="1089252"/>
                  <a:pt x="13967166" y="1082054"/>
                  <a:pt x="13968273" y="1074303"/>
                </a:cubicBezTo>
                <a:cubicBezTo>
                  <a:pt x="13968826" y="1066552"/>
                  <a:pt x="13976578" y="1061568"/>
                  <a:pt x="13985436" y="1063229"/>
                </a:cubicBezTo>
                <a:close/>
                <a:moveTo>
                  <a:pt x="17932044" y="1062676"/>
                </a:moveTo>
                <a:cubicBezTo>
                  <a:pt x="17941456" y="1064337"/>
                  <a:pt x="17948101" y="1072088"/>
                  <a:pt x="17946440" y="1080393"/>
                </a:cubicBezTo>
                <a:cubicBezTo>
                  <a:pt x="17945333" y="1088699"/>
                  <a:pt x="17936473" y="1094235"/>
                  <a:pt x="17927061" y="1092574"/>
                </a:cubicBezTo>
                <a:cubicBezTo>
                  <a:pt x="17917649" y="1090913"/>
                  <a:pt x="17911004" y="1083162"/>
                  <a:pt x="17912665" y="1074857"/>
                </a:cubicBezTo>
                <a:cubicBezTo>
                  <a:pt x="17914326" y="1066551"/>
                  <a:pt x="17922631" y="1061015"/>
                  <a:pt x="17932044" y="1062676"/>
                </a:cubicBezTo>
                <a:close/>
                <a:moveTo>
                  <a:pt x="8063274" y="1062676"/>
                </a:moveTo>
                <a:cubicBezTo>
                  <a:pt x="8072137" y="1064337"/>
                  <a:pt x="8078226" y="1071534"/>
                  <a:pt x="8077126" y="1079286"/>
                </a:cubicBezTo>
                <a:cubicBezTo>
                  <a:pt x="8076015" y="1087037"/>
                  <a:pt x="8067709" y="1092574"/>
                  <a:pt x="8058846" y="1090913"/>
                </a:cubicBezTo>
                <a:cubicBezTo>
                  <a:pt x="8049981" y="1089252"/>
                  <a:pt x="8043893" y="1082054"/>
                  <a:pt x="8045004" y="1074303"/>
                </a:cubicBezTo>
                <a:cubicBezTo>
                  <a:pt x="8046114" y="1066551"/>
                  <a:pt x="8054412" y="1061568"/>
                  <a:pt x="8063274" y="1062676"/>
                </a:cubicBezTo>
                <a:close/>
                <a:moveTo>
                  <a:pt x="19837246" y="1062123"/>
                </a:moveTo>
                <a:cubicBezTo>
                  <a:pt x="19846102" y="1063784"/>
                  <a:pt x="19852194" y="1070981"/>
                  <a:pt x="19851086" y="1078733"/>
                </a:cubicBezTo>
                <a:cubicBezTo>
                  <a:pt x="19849980" y="1086484"/>
                  <a:pt x="19841674" y="1091467"/>
                  <a:pt x="19832816" y="1090360"/>
                </a:cubicBezTo>
                <a:cubicBezTo>
                  <a:pt x="19823956" y="1089253"/>
                  <a:pt x="19817866" y="1081501"/>
                  <a:pt x="19818974" y="1073750"/>
                </a:cubicBezTo>
                <a:cubicBezTo>
                  <a:pt x="19820634" y="1065998"/>
                  <a:pt x="19828386" y="1061015"/>
                  <a:pt x="19837246" y="1062123"/>
                </a:cubicBezTo>
                <a:close/>
                <a:moveTo>
                  <a:pt x="10940770" y="1062122"/>
                </a:moveTo>
                <a:cubicBezTo>
                  <a:pt x="10949629" y="1063229"/>
                  <a:pt x="10955165" y="1070981"/>
                  <a:pt x="10954058" y="1078179"/>
                </a:cubicBezTo>
                <a:cubicBezTo>
                  <a:pt x="10952950" y="1085930"/>
                  <a:pt x="10944645" y="1090913"/>
                  <a:pt x="10936340" y="1089252"/>
                </a:cubicBezTo>
                <a:cubicBezTo>
                  <a:pt x="10927482" y="1088145"/>
                  <a:pt x="10921945" y="1080393"/>
                  <a:pt x="10923052" y="1073196"/>
                </a:cubicBezTo>
                <a:cubicBezTo>
                  <a:pt x="10924160" y="1065998"/>
                  <a:pt x="10932465" y="1061015"/>
                  <a:pt x="10940770" y="1062122"/>
                </a:cubicBezTo>
                <a:close/>
                <a:moveTo>
                  <a:pt x="17846778" y="1061569"/>
                </a:moveTo>
                <a:cubicBezTo>
                  <a:pt x="17856190" y="1063230"/>
                  <a:pt x="17862834" y="1070981"/>
                  <a:pt x="17861727" y="1079286"/>
                </a:cubicBezTo>
                <a:cubicBezTo>
                  <a:pt x="17860620" y="1087592"/>
                  <a:pt x="17851761" y="1093128"/>
                  <a:pt x="17842348" y="1092021"/>
                </a:cubicBezTo>
                <a:cubicBezTo>
                  <a:pt x="17832936" y="1090360"/>
                  <a:pt x="17826292" y="1082608"/>
                  <a:pt x="17827399" y="1074303"/>
                </a:cubicBezTo>
                <a:cubicBezTo>
                  <a:pt x="17828507" y="1065998"/>
                  <a:pt x="17837366" y="1060461"/>
                  <a:pt x="17846778" y="1061569"/>
                </a:cubicBezTo>
                <a:close/>
                <a:moveTo>
                  <a:pt x="15589439" y="1061015"/>
                </a:moveTo>
                <a:cubicBezTo>
                  <a:pt x="15598851" y="1062676"/>
                  <a:pt x="15604940" y="1070427"/>
                  <a:pt x="15603833" y="1078732"/>
                </a:cubicBezTo>
                <a:cubicBezTo>
                  <a:pt x="15602726" y="1087037"/>
                  <a:pt x="15593867" y="1092574"/>
                  <a:pt x="15584455" y="1090913"/>
                </a:cubicBezTo>
                <a:cubicBezTo>
                  <a:pt x="15575042" y="1089252"/>
                  <a:pt x="15568951" y="1081501"/>
                  <a:pt x="15570060" y="1073196"/>
                </a:cubicBezTo>
                <a:cubicBezTo>
                  <a:pt x="15571167" y="1064890"/>
                  <a:pt x="15580025" y="1059354"/>
                  <a:pt x="15589439" y="1061015"/>
                </a:cubicBezTo>
                <a:close/>
                <a:moveTo>
                  <a:pt x="13820995" y="1061015"/>
                </a:moveTo>
                <a:cubicBezTo>
                  <a:pt x="13829300" y="1062122"/>
                  <a:pt x="13834837" y="1069320"/>
                  <a:pt x="13833730" y="1076518"/>
                </a:cubicBezTo>
                <a:cubicBezTo>
                  <a:pt x="13832623" y="1083716"/>
                  <a:pt x="13824871" y="1088699"/>
                  <a:pt x="13816565" y="1087591"/>
                </a:cubicBezTo>
                <a:cubicBezTo>
                  <a:pt x="13808260" y="1086484"/>
                  <a:pt x="13802724" y="1079286"/>
                  <a:pt x="13803832" y="1072089"/>
                </a:cubicBezTo>
                <a:cubicBezTo>
                  <a:pt x="13804939" y="1064891"/>
                  <a:pt x="13812690" y="1059908"/>
                  <a:pt x="13820995" y="1061015"/>
                </a:cubicBezTo>
                <a:close/>
                <a:moveTo>
                  <a:pt x="10756395" y="1060462"/>
                </a:moveTo>
                <a:cubicBezTo>
                  <a:pt x="10765254" y="1062123"/>
                  <a:pt x="10771345" y="1069320"/>
                  <a:pt x="10770237" y="1077072"/>
                </a:cubicBezTo>
                <a:cubicBezTo>
                  <a:pt x="10769130" y="1084823"/>
                  <a:pt x="10760825" y="1089806"/>
                  <a:pt x="10751966" y="1088699"/>
                </a:cubicBezTo>
                <a:cubicBezTo>
                  <a:pt x="10743107" y="1087038"/>
                  <a:pt x="10737016" y="1079840"/>
                  <a:pt x="10738124" y="1072089"/>
                </a:cubicBezTo>
                <a:cubicBezTo>
                  <a:pt x="10739231" y="1064337"/>
                  <a:pt x="10747536" y="1059354"/>
                  <a:pt x="10756395" y="1060462"/>
                </a:cubicBezTo>
                <a:close/>
                <a:moveTo>
                  <a:pt x="20700982" y="1059908"/>
                </a:moveTo>
                <a:cubicBezTo>
                  <a:pt x="20709286" y="1061015"/>
                  <a:pt x="20714822" y="1068213"/>
                  <a:pt x="20713716" y="1075411"/>
                </a:cubicBezTo>
                <a:cubicBezTo>
                  <a:pt x="20712606" y="1082608"/>
                  <a:pt x="20704856" y="1087038"/>
                  <a:pt x="20697106" y="1085931"/>
                </a:cubicBezTo>
                <a:cubicBezTo>
                  <a:pt x="20688800" y="1084823"/>
                  <a:pt x="20683264" y="1077625"/>
                  <a:pt x="20684370" y="1070428"/>
                </a:cubicBezTo>
                <a:cubicBezTo>
                  <a:pt x="20685478" y="1063230"/>
                  <a:pt x="20693230" y="1058247"/>
                  <a:pt x="20700982" y="1059908"/>
                </a:cubicBezTo>
                <a:close/>
                <a:moveTo>
                  <a:pt x="1408892" y="1059907"/>
                </a:moveTo>
                <a:cubicBezTo>
                  <a:pt x="1417196" y="1061015"/>
                  <a:pt x="1422733" y="1068213"/>
                  <a:pt x="1421625" y="1075410"/>
                </a:cubicBezTo>
                <a:cubicBezTo>
                  <a:pt x="1420518" y="1082608"/>
                  <a:pt x="1412766" y="1087591"/>
                  <a:pt x="1404463" y="1086484"/>
                </a:cubicBezTo>
                <a:lnTo>
                  <a:pt x="1394692" y="1081086"/>
                </a:lnTo>
                <a:lnTo>
                  <a:pt x="1390786" y="1086830"/>
                </a:lnTo>
                <a:lnTo>
                  <a:pt x="1387742" y="1087484"/>
                </a:lnTo>
                <a:lnTo>
                  <a:pt x="1389200" y="1092574"/>
                </a:lnTo>
                <a:cubicBezTo>
                  <a:pt x="1388093" y="1100879"/>
                  <a:pt x="1379236" y="1106416"/>
                  <a:pt x="1369823" y="1104755"/>
                </a:cubicBezTo>
                <a:cubicBezTo>
                  <a:pt x="1360411" y="1103094"/>
                  <a:pt x="1354321" y="1095343"/>
                  <a:pt x="1355429" y="1087038"/>
                </a:cubicBezTo>
                <a:cubicBezTo>
                  <a:pt x="1355982" y="1082885"/>
                  <a:pt x="1358473" y="1079425"/>
                  <a:pt x="1362003" y="1077210"/>
                </a:cubicBezTo>
                <a:lnTo>
                  <a:pt x="1367128" y="1076268"/>
                </a:lnTo>
                <a:lnTo>
                  <a:pt x="1366217" y="1073196"/>
                </a:lnTo>
                <a:cubicBezTo>
                  <a:pt x="1367325" y="1065444"/>
                  <a:pt x="1375076" y="1060461"/>
                  <a:pt x="1383381" y="1062122"/>
                </a:cubicBezTo>
                <a:cubicBezTo>
                  <a:pt x="1387534" y="1062676"/>
                  <a:pt x="1391131" y="1064753"/>
                  <a:pt x="1393555" y="1067659"/>
                </a:cubicBezTo>
                <a:lnTo>
                  <a:pt x="1393671" y="1068056"/>
                </a:lnTo>
                <a:lnTo>
                  <a:pt x="1397611" y="1062122"/>
                </a:lnTo>
                <a:cubicBezTo>
                  <a:pt x="1400725" y="1060184"/>
                  <a:pt x="1404739" y="1059354"/>
                  <a:pt x="1408892" y="1059907"/>
                </a:cubicBezTo>
                <a:close/>
                <a:moveTo>
                  <a:pt x="18408205" y="1058247"/>
                </a:moveTo>
                <a:cubicBezTo>
                  <a:pt x="18417065" y="1059908"/>
                  <a:pt x="18423154" y="1067105"/>
                  <a:pt x="18422047" y="1074857"/>
                </a:cubicBezTo>
                <a:cubicBezTo>
                  <a:pt x="18420940" y="1082608"/>
                  <a:pt x="18412635" y="1087591"/>
                  <a:pt x="18403776" y="1086484"/>
                </a:cubicBezTo>
                <a:cubicBezTo>
                  <a:pt x="18394918" y="1084823"/>
                  <a:pt x="18388827" y="1077625"/>
                  <a:pt x="18389934" y="1069874"/>
                </a:cubicBezTo>
                <a:cubicBezTo>
                  <a:pt x="18391595" y="1062122"/>
                  <a:pt x="18399347" y="1056586"/>
                  <a:pt x="18408205" y="1058247"/>
                </a:cubicBezTo>
                <a:close/>
                <a:moveTo>
                  <a:pt x="10410128" y="1058246"/>
                </a:moveTo>
                <a:cubicBezTo>
                  <a:pt x="10418990" y="1059907"/>
                  <a:pt x="10425081" y="1067105"/>
                  <a:pt x="10423972" y="1074857"/>
                </a:cubicBezTo>
                <a:cubicBezTo>
                  <a:pt x="10422866" y="1082608"/>
                  <a:pt x="10414558" y="1088145"/>
                  <a:pt x="10405700" y="1086484"/>
                </a:cubicBezTo>
                <a:cubicBezTo>
                  <a:pt x="10396838" y="1084823"/>
                  <a:pt x="10390749" y="1077625"/>
                  <a:pt x="10391857" y="1069873"/>
                </a:cubicBezTo>
                <a:cubicBezTo>
                  <a:pt x="10392966" y="1061568"/>
                  <a:pt x="10401268" y="1056585"/>
                  <a:pt x="10410128" y="1058246"/>
                </a:cubicBezTo>
                <a:close/>
                <a:moveTo>
                  <a:pt x="17033426" y="1057692"/>
                </a:moveTo>
                <a:cubicBezTo>
                  <a:pt x="17043392" y="1059353"/>
                  <a:pt x="17050590" y="1067659"/>
                  <a:pt x="17048929" y="1076517"/>
                </a:cubicBezTo>
                <a:cubicBezTo>
                  <a:pt x="17047268" y="1085376"/>
                  <a:pt x="17038410" y="1091467"/>
                  <a:pt x="17028443" y="1089806"/>
                </a:cubicBezTo>
                <a:cubicBezTo>
                  <a:pt x="17018477" y="1088145"/>
                  <a:pt x="17011279" y="1079839"/>
                  <a:pt x="17012940" y="1070981"/>
                </a:cubicBezTo>
                <a:cubicBezTo>
                  <a:pt x="17014601" y="1062122"/>
                  <a:pt x="17023461" y="1056031"/>
                  <a:pt x="17033426" y="1057692"/>
                </a:cubicBezTo>
                <a:close/>
                <a:moveTo>
                  <a:pt x="19163974" y="1057139"/>
                </a:moveTo>
                <a:cubicBezTo>
                  <a:pt x="19172278" y="1058247"/>
                  <a:pt x="19178370" y="1065998"/>
                  <a:pt x="19177262" y="1073196"/>
                </a:cubicBezTo>
                <a:cubicBezTo>
                  <a:pt x="19176154" y="1080948"/>
                  <a:pt x="19168402" y="1085931"/>
                  <a:pt x="19159544" y="1084270"/>
                </a:cubicBezTo>
                <a:cubicBezTo>
                  <a:pt x="19151238" y="1083162"/>
                  <a:pt x="19145150" y="1075411"/>
                  <a:pt x="19146256" y="1068213"/>
                </a:cubicBezTo>
                <a:cubicBezTo>
                  <a:pt x="19147918" y="1060462"/>
                  <a:pt x="19155668" y="1055478"/>
                  <a:pt x="19163974" y="1057139"/>
                </a:cubicBezTo>
                <a:close/>
                <a:moveTo>
                  <a:pt x="9829849" y="1057139"/>
                </a:moveTo>
                <a:cubicBezTo>
                  <a:pt x="9838711" y="1058800"/>
                  <a:pt x="9844802" y="1065997"/>
                  <a:pt x="9843142" y="1073749"/>
                </a:cubicBezTo>
                <a:cubicBezTo>
                  <a:pt x="9842038" y="1081500"/>
                  <a:pt x="9833727" y="1086483"/>
                  <a:pt x="9824866" y="1085376"/>
                </a:cubicBezTo>
                <a:cubicBezTo>
                  <a:pt x="9816007" y="1083715"/>
                  <a:pt x="9809916" y="1076517"/>
                  <a:pt x="9811576" y="1068766"/>
                </a:cubicBezTo>
                <a:cubicBezTo>
                  <a:pt x="9813236" y="1061014"/>
                  <a:pt x="9820991" y="1055478"/>
                  <a:pt x="9829849" y="1057139"/>
                </a:cubicBezTo>
                <a:close/>
                <a:moveTo>
                  <a:pt x="12788388" y="1056032"/>
                </a:moveTo>
                <a:cubicBezTo>
                  <a:pt x="12796693" y="1057139"/>
                  <a:pt x="12802230" y="1064337"/>
                  <a:pt x="12801123" y="1071535"/>
                </a:cubicBezTo>
                <a:cubicBezTo>
                  <a:pt x="12800016" y="1078732"/>
                  <a:pt x="12792263" y="1083716"/>
                  <a:pt x="12784513" y="1082054"/>
                </a:cubicBezTo>
                <a:cubicBezTo>
                  <a:pt x="12776207" y="1080947"/>
                  <a:pt x="12770671" y="1073749"/>
                  <a:pt x="12771778" y="1066552"/>
                </a:cubicBezTo>
                <a:cubicBezTo>
                  <a:pt x="12772885" y="1059354"/>
                  <a:pt x="12780083" y="1054371"/>
                  <a:pt x="12788388" y="1056032"/>
                </a:cubicBezTo>
                <a:close/>
                <a:moveTo>
                  <a:pt x="2833153" y="1055478"/>
                </a:moveTo>
                <a:cubicBezTo>
                  <a:pt x="2842565" y="1057139"/>
                  <a:pt x="2848654" y="1064890"/>
                  <a:pt x="2847548" y="1072642"/>
                </a:cubicBezTo>
                <a:cubicBezTo>
                  <a:pt x="2846440" y="1080947"/>
                  <a:pt x="2837582" y="1085930"/>
                  <a:pt x="2828723" y="1084822"/>
                </a:cubicBezTo>
                <a:cubicBezTo>
                  <a:pt x="2819312" y="1083162"/>
                  <a:pt x="2813221" y="1075410"/>
                  <a:pt x="2814329" y="1067659"/>
                </a:cubicBezTo>
                <a:cubicBezTo>
                  <a:pt x="2815436" y="1059353"/>
                  <a:pt x="2823740" y="1053817"/>
                  <a:pt x="2833153" y="1055478"/>
                </a:cubicBezTo>
                <a:close/>
                <a:moveTo>
                  <a:pt x="20272988" y="1054925"/>
                </a:moveTo>
                <a:cubicBezTo>
                  <a:pt x="20281848" y="1056586"/>
                  <a:pt x="20287938" y="1063784"/>
                  <a:pt x="20286830" y="1072089"/>
                </a:cubicBezTo>
                <a:cubicBezTo>
                  <a:pt x="20285722" y="1079840"/>
                  <a:pt x="20277418" y="1085377"/>
                  <a:pt x="20268558" y="1083716"/>
                </a:cubicBezTo>
                <a:cubicBezTo>
                  <a:pt x="20259702" y="1082055"/>
                  <a:pt x="20253610" y="1074857"/>
                  <a:pt x="20254718" y="1066552"/>
                </a:cubicBezTo>
                <a:cubicBezTo>
                  <a:pt x="20255824" y="1058800"/>
                  <a:pt x="20264130" y="1053264"/>
                  <a:pt x="20272988" y="1054925"/>
                </a:cubicBezTo>
                <a:close/>
                <a:moveTo>
                  <a:pt x="6728187" y="1054925"/>
                </a:moveTo>
                <a:cubicBezTo>
                  <a:pt x="6737056" y="1056586"/>
                  <a:pt x="6743127" y="1063784"/>
                  <a:pt x="6742004" y="1072089"/>
                </a:cubicBezTo>
                <a:cubicBezTo>
                  <a:pt x="6740919" y="1079840"/>
                  <a:pt x="6732610" y="1085377"/>
                  <a:pt x="6723761" y="1083716"/>
                </a:cubicBezTo>
                <a:cubicBezTo>
                  <a:pt x="6714901" y="1082055"/>
                  <a:pt x="6708820" y="1074857"/>
                  <a:pt x="6709919" y="1066552"/>
                </a:cubicBezTo>
                <a:cubicBezTo>
                  <a:pt x="6711046" y="1058800"/>
                  <a:pt x="6719349" y="1053264"/>
                  <a:pt x="6728187" y="1054925"/>
                </a:cubicBezTo>
                <a:close/>
                <a:moveTo>
                  <a:pt x="13219703" y="1054371"/>
                </a:moveTo>
                <a:cubicBezTo>
                  <a:pt x="13228008" y="1055478"/>
                  <a:pt x="13233545" y="1062676"/>
                  <a:pt x="13232437" y="1069874"/>
                </a:cubicBezTo>
                <a:cubicBezTo>
                  <a:pt x="13231330" y="1077071"/>
                  <a:pt x="13223579" y="1081501"/>
                  <a:pt x="13215826" y="1080394"/>
                </a:cubicBezTo>
                <a:cubicBezTo>
                  <a:pt x="13207521" y="1079286"/>
                  <a:pt x="13201985" y="1072088"/>
                  <a:pt x="13203093" y="1064891"/>
                </a:cubicBezTo>
                <a:cubicBezTo>
                  <a:pt x="13204200" y="1057693"/>
                  <a:pt x="13211951" y="1052710"/>
                  <a:pt x="13219703" y="1054371"/>
                </a:cubicBezTo>
                <a:close/>
                <a:moveTo>
                  <a:pt x="20597996" y="1054370"/>
                </a:moveTo>
                <a:cubicBezTo>
                  <a:pt x="20606856" y="1056031"/>
                  <a:pt x="20612946" y="1063229"/>
                  <a:pt x="20611838" y="1071534"/>
                </a:cubicBezTo>
                <a:cubicBezTo>
                  <a:pt x="20610730" y="1079286"/>
                  <a:pt x="20602426" y="1084822"/>
                  <a:pt x="20593566" y="1083161"/>
                </a:cubicBezTo>
                <a:cubicBezTo>
                  <a:pt x="20584710" y="1081500"/>
                  <a:pt x="20578618" y="1074303"/>
                  <a:pt x="20579726" y="1065997"/>
                </a:cubicBezTo>
                <a:cubicBezTo>
                  <a:pt x="20580834" y="1057692"/>
                  <a:pt x="20589138" y="1052709"/>
                  <a:pt x="20597996" y="1054370"/>
                </a:cubicBezTo>
                <a:close/>
                <a:moveTo>
                  <a:pt x="8445421" y="1053264"/>
                </a:moveTo>
                <a:cubicBezTo>
                  <a:pt x="8454287" y="1054925"/>
                  <a:pt x="8460383" y="1062123"/>
                  <a:pt x="8458717" y="1069874"/>
                </a:cubicBezTo>
                <a:cubicBezTo>
                  <a:pt x="8457608" y="1077625"/>
                  <a:pt x="8449302" y="1082609"/>
                  <a:pt x="8440995" y="1081501"/>
                </a:cubicBezTo>
                <a:cubicBezTo>
                  <a:pt x="8432135" y="1079840"/>
                  <a:pt x="8426038" y="1072642"/>
                  <a:pt x="8427703" y="1064891"/>
                </a:cubicBezTo>
                <a:cubicBezTo>
                  <a:pt x="8428255" y="1057139"/>
                  <a:pt x="8436566" y="1051603"/>
                  <a:pt x="8445421" y="1053264"/>
                </a:cubicBezTo>
                <a:close/>
                <a:moveTo>
                  <a:pt x="18702761" y="1051602"/>
                </a:moveTo>
                <a:cubicBezTo>
                  <a:pt x="18711067" y="1052710"/>
                  <a:pt x="18717158" y="1059908"/>
                  <a:pt x="18716050" y="1067659"/>
                </a:cubicBezTo>
                <a:cubicBezTo>
                  <a:pt x="18714943" y="1075411"/>
                  <a:pt x="18707191" y="1080394"/>
                  <a:pt x="18698333" y="1078733"/>
                </a:cubicBezTo>
                <a:cubicBezTo>
                  <a:pt x="18690028" y="1077625"/>
                  <a:pt x="18683937" y="1070427"/>
                  <a:pt x="18685044" y="1062676"/>
                </a:cubicBezTo>
                <a:cubicBezTo>
                  <a:pt x="18686705" y="1054925"/>
                  <a:pt x="18694456" y="1049941"/>
                  <a:pt x="18702761" y="1051602"/>
                </a:cubicBezTo>
                <a:close/>
                <a:moveTo>
                  <a:pt x="2344792" y="1051049"/>
                </a:moveTo>
                <a:cubicBezTo>
                  <a:pt x="2354205" y="1052710"/>
                  <a:pt x="2360294" y="1060462"/>
                  <a:pt x="2359188" y="1068767"/>
                </a:cubicBezTo>
                <a:cubicBezTo>
                  <a:pt x="2358080" y="1077072"/>
                  <a:pt x="2349222" y="1082609"/>
                  <a:pt x="2339809" y="1080948"/>
                </a:cubicBezTo>
                <a:cubicBezTo>
                  <a:pt x="2330398" y="1079287"/>
                  <a:pt x="2324307" y="1071535"/>
                  <a:pt x="2325415" y="1063230"/>
                </a:cubicBezTo>
                <a:cubicBezTo>
                  <a:pt x="2327076" y="1054925"/>
                  <a:pt x="2335934" y="1049942"/>
                  <a:pt x="2344792" y="1051049"/>
                </a:cubicBezTo>
                <a:close/>
                <a:moveTo>
                  <a:pt x="11122376" y="1049388"/>
                </a:moveTo>
                <a:cubicBezTo>
                  <a:pt x="11130681" y="1050495"/>
                  <a:pt x="11136772" y="1057693"/>
                  <a:pt x="11135664" y="1065444"/>
                </a:cubicBezTo>
                <a:cubicBezTo>
                  <a:pt x="11134557" y="1073196"/>
                  <a:pt x="11126805" y="1078179"/>
                  <a:pt x="11117946" y="1076518"/>
                </a:cubicBezTo>
                <a:cubicBezTo>
                  <a:pt x="11109641" y="1075410"/>
                  <a:pt x="11103551" y="1068213"/>
                  <a:pt x="11104658" y="1060461"/>
                </a:cubicBezTo>
                <a:cubicBezTo>
                  <a:pt x="11106319" y="1053263"/>
                  <a:pt x="11114071" y="1047727"/>
                  <a:pt x="11122376" y="1049388"/>
                </a:cubicBezTo>
                <a:close/>
                <a:moveTo>
                  <a:pt x="3631509" y="1049388"/>
                </a:moveTo>
                <a:cubicBezTo>
                  <a:pt x="3640921" y="1051049"/>
                  <a:pt x="3647011" y="1058800"/>
                  <a:pt x="3645904" y="1066552"/>
                </a:cubicBezTo>
                <a:cubicBezTo>
                  <a:pt x="3644797" y="1074303"/>
                  <a:pt x="3635938" y="1079840"/>
                  <a:pt x="3627079" y="1078733"/>
                </a:cubicBezTo>
                <a:cubicBezTo>
                  <a:pt x="3617668" y="1077072"/>
                  <a:pt x="3611578" y="1069320"/>
                  <a:pt x="3612685" y="1061569"/>
                </a:cubicBezTo>
                <a:cubicBezTo>
                  <a:pt x="3613792" y="1053263"/>
                  <a:pt x="3622097" y="1047727"/>
                  <a:pt x="3631509" y="1049388"/>
                </a:cubicBezTo>
                <a:close/>
                <a:moveTo>
                  <a:pt x="20370990" y="1047173"/>
                </a:moveTo>
                <a:cubicBezTo>
                  <a:pt x="20379294" y="1048280"/>
                  <a:pt x="20384830" y="1055478"/>
                  <a:pt x="20383724" y="1062676"/>
                </a:cubicBezTo>
                <a:cubicBezTo>
                  <a:pt x="20382618" y="1069873"/>
                  <a:pt x="20374866" y="1074857"/>
                  <a:pt x="20366558" y="1073195"/>
                </a:cubicBezTo>
                <a:cubicBezTo>
                  <a:pt x="20358254" y="1072088"/>
                  <a:pt x="20352718" y="1064890"/>
                  <a:pt x="20353826" y="1057693"/>
                </a:cubicBezTo>
                <a:cubicBezTo>
                  <a:pt x="20355486" y="1050495"/>
                  <a:pt x="20363238" y="1045512"/>
                  <a:pt x="20370990" y="1047173"/>
                </a:cubicBezTo>
                <a:close/>
                <a:moveTo>
                  <a:pt x="17760467" y="1046756"/>
                </a:moveTo>
                <a:cubicBezTo>
                  <a:pt x="17770129" y="1048304"/>
                  <a:pt x="17776864" y="1056411"/>
                  <a:pt x="17775511" y="1064866"/>
                </a:cubicBezTo>
                <a:cubicBezTo>
                  <a:pt x="17774157" y="1073320"/>
                  <a:pt x="17765226" y="1078920"/>
                  <a:pt x="17755565" y="1077373"/>
                </a:cubicBezTo>
                <a:cubicBezTo>
                  <a:pt x="17745903" y="1075825"/>
                  <a:pt x="17739168" y="1067718"/>
                  <a:pt x="17740521" y="1059263"/>
                </a:cubicBezTo>
                <a:cubicBezTo>
                  <a:pt x="17741875" y="1050809"/>
                  <a:pt x="17750805" y="1045209"/>
                  <a:pt x="17760467" y="1046756"/>
                </a:cubicBezTo>
                <a:close/>
                <a:moveTo>
                  <a:pt x="18017863" y="1046620"/>
                </a:moveTo>
                <a:cubicBezTo>
                  <a:pt x="18027275" y="1048281"/>
                  <a:pt x="18033366" y="1056032"/>
                  <a:pt x="18032259" y="1063784"/>
                </a:cubicBezTo>
                <a:cubicBezTo>
                  <a:pt x="18031152" y="1072089"/>
                  <a:pt x="18022293" y="1077072"/>
                  <a:pt x="18013433" y="1075965"/>
                </a:cubicBezTo>
                <a:cubicBezTo>
                  <a:pt x="18004021" y="1074304"/>
                  <a:pt x="17997931" y="1066552"/>
                  <a:pt x="17999039" y="1058801"/>
                </a:cubicBezTo>
                <a:cubicBezTo>
                  <a:pt x="18000146" y="1050495"/>
                  <a:pt x="18008451" y="1044959"/>
                  <a:pt x="18017863" y="1046620"/>
                </a:cubicBezTo>
                <a:close/>
                <a:moveTo>
                  <a:pt x="12190418" y="1046065"/>
                </a:moveTo>
                <a:cubicBezTo>
                  <a:pt x="12198723" y="1047172"/>
                  <a:pt x="12204814" y="1054370"/>
                  <a:pt x="12203707" y="1062122"/>
                </a:cubicBezTo>
                <a:cubicBezTo>
                  <a:pt x="12202598" y="1069320"/>
                  <a:pt x="12194847" y="1074303"/>
                  <a:pt x="12186542" y="1073195"/>
                </a:cubicBezTo>
                <a:cubicBezTo>
                  <a:pt x="12178237" y="1072088"/>
                  <a:pt x="12172146" y="1064890"/>
                  <a:pt x="12173254" y="1057139"/>
                </a:cubicBezTo>
                <a:cubicBezTo>
                  <a:pt x="12174361" y="1049941"/>
                  <a:pt x="12182112" y="1044958"/>
                  <a:pt x="12190418" y="1046065"/>
                </a:cubicBezTo>
                <a:close/>
                <a:moveTo>
                  <a:pt x="13077407" y="1045512"/>
                </a:moveTo>
                <a:cubicBezTo>
                  <a:pt x="13085712" y="1046619"/>
                  <a:pt x="13091249" y="1053817"/>
                  <a:pt x="13090142" y="1061015"/>
                </a:cubicBezTo>
                <a:cubicBezTo>
                  <a:pt x="13089035" y="1068213"/>
                  <a:pt x="13081284" y="1072642"/>
                  <a:pt x="13073532" y="1071535"/>
                </a:cubicBezTo>
                <a:cubicBezTo>
                  <a:pt x="13065226" y="1070427"/>
                  <a:pt x="13059690" y="1063230"/>
                  <a:pt x="13060797" y="1056032"/>
                </a:cubicBezTo>
                <a:cubicBezTo>
                  <a:pt x="13061905" y="1048834"/>
                  <a:pt x="13069656" y="1044405"/>
                  <a:pt x="13077407" y="1045512"/>
                </a:cubicBezTo>
                <a:close/>
                <a:moveTo>
                  <a:pt x="7910444" y="1045512"/>
                </a:moveTo>
                <a:cubicBezTo>
                  <a:pt x="7919292" y="1047173"/>
                  <a:pt x="7925392" y="1054370"/>
                  <a:pt x="7924282" y="1062122"/>
                </a:cubicBezTo>
                <a:cubicBezTo>
                  <a:pt x="7923178" y="1069873"/>
                  <a:pt x="7914866" y="1075410"/>
                  <a:pt x="7906014" y="1073749"/>
                </a:cubicBezTo>
                <a:cubicBezTo>
                  <a:pt x="7897161" y="1072088"/>
                  <a:pt x="7891068" y="1064890"/>
                  <a:pt x="7892176" y="1057139"/>
                </a:cubicBezTo>
                <a:cubicBezTo>
                  <a:pt x="7893289" y="1049387"/>
                  <a:pt x="7901592" y="1044404"/>
                  <a:pt x="7910444" y="1045512"/>
                </a:cubicBezTo>
                <a:close/>
                <a:moveTo>
                  <a:pt x="14158185" y="1044404"/>
                </a:moveTo>
                <a:cubicBezTo>
                  <a:pt x="14166490" y="1045511"/>
                  <a:pt x="14172580" y="1053263"/>
                  <a:pt x="14171472" y="1060461"/>
                </a:cubicBezTo>
                <a:cubicBezTo>
                  <a:pt x="14170365" y="1067658"/>
                  <a:pt x="14162613" y="1073195"/>
                  <a:pt x="14153755" y="1071534"/>
                </a:cubicBezTo>
                <a:cubicBezTo>
                  <a:pt x="14145450" y="1070427"/>
                  <a:pt x="14139359" y="1062675"/>
                  <a:pt x="14140466" y="1055478"/>
                </a:cubicBezTo>
                <a:cubicBezTo>
                  <a:pt x="14141575" y="1048280"/>
                  <a:pt x="14149325" y="1043297"/>
                  <a:pt x="14158185" y="1044404"/>
                </a:cubicBezTo>
                <a:close/>
                <a:moveTo>
                  <a:pt x="13663751" y="1042744"/>
                </a:moveTo>
                <a:cubicBezTo>
                  <a:pt x="13672056" y="1043851"/>
                  <a:pt x="13677593" y="1051049"/>
                  <a:pt x="13676486" y="1058247"/>
                </a:cubicBezTo>
                <a:cubicBezTo>
                  <a:pt x="13675377" y="1065444"/>
                  <a:pt x="13667626" y="1070428"/>
                  <a:pt x="13659876" y="1068766"/>
                </a:cubicBezTo>
                <a:cubicBezTo>
                  <a:pt x="13651570" y="1067659"/>
                  <a:pt x="13646034" y="1060461"/>
                  <a:pt x="13647141" y="1053264"/>
                </a:cubicBezTo>
                <a:cubicBezTo>
                  <a:pt x="13648248" y="1046066"/>
                  <a:pt x="13655999" y="1041083"/>
                  <a:pt x="13663751" y="1042744"/>
                </a:cubicBezTo>
                <a:close/>
                <a:moveTo>
                  <a:pt x="5013353" y="1042743"/>
                </a:moveTo>
                <a:cubicBezTo>
                  <a:pt x="5022777" y="1044404"/>
                  <a:pt x="5029962" y="1052709"/>
                  <a:pt x="5028306" y="1061015"/>
                </a:cubicBezTo>
                <a:cubicBezTo>
                  <a:pt x="5027199" y="1069320"/>
                  <a:pt x="5017789" y="1075410"/>
                  <a:pt x="5008378" y="1073749"/>
                </a:cubicBezTo>
                <a:cubicBezTo>
                  <a:pt x="4998960" y="1072088"/>
                  <a:pt x="4991761" y="1063783"/>
                  <a:pt x="4993420" y="1055478"/>
                </a:cubicBezTo>
                <a:cubicBezTo>
                  <a:pt x="4995086" y="1047173"/>
                  <a:pt x="5003942" y="1041082"/>
                  <a:pt x="5013353" y="1042743"/>
                </a:cubicBezTo>
                <a:close/>
                <a:moveTo>
                  <a:pt x="13365319" y="1042190"/>
                </a:moveTo>
                <a:cubicBezTo>
                  <a:pt x="13373624" y="1043297"/>
                  <a:pt x="13379161" y="1050495"/>
                  <a:pt x="13378054" y="1057693"/>
                </a:cubicBezTo>
                <a:cubicBezTo>
                  <a:pt x="13376947" y="1064890"/>
                  <a:pt x="13369196" y="1069320"/>
                  <a:pt x="13361444" y="1068212"/>
                </a:cubicBezTo>
                <a:cubicBezTo>
                  <a:pt x="13353138" y="1067105"/>
                  <a:pt x="13347602" y="1059907"/>
                  <a:pt x="13348709" y="1052710"/>
                </a:cubicBezTo>
                <a:cubicBezTo>
                  <a:pt x="13349817" y="1045512"/>
                  <a:pt x="13357014" y="1040529"/>
                  <a:pt x="13365319" y="1042190"/>
                </a:cubicBezTo>
                <a:close/>
                <a:moveTo>
                  <a:pt x="19576462" y="1041636"/>
                </a:moveTo>
                <a:cubicBezTo>
                  <a:pt x="19585322" y="1043297"/>
                  <a:pt x="19591412" y="1050495"/>
                  <a:pt x="19589752" y="1058247"/>
                </a:cubicBezTo>
                <a:cubicBezTo>
                  <a:pt x="19588642" y="1065998"/>
                  <a:pt x="19580338" y="1070981"/>
                  <a:pt x="19572034" y="1069874"/>
                </a:cubicBezTo>
                <a:cubicBezTo>
                  <a:pt x="19563174" y="1068213"/>
                  <a:pt x="19557084" y="1061015"/>
                  <a:pt x="19558746" y="1053263"/>
                </a:cubicBezTo>
                <a:cubicBezTo>
                  <a:pt x="19559854" y="1044958"/>
                  <a:pt x="19568158" y="1039975"/>
                  <a:pt x="19576462" y="1041636"/>
                </a:cubicBezTo>
                <a:close/>
                <a:moveTo>
                  <a:pt x="17574922" y="1041636"/>
                </a:moveTo>
                <a:cubicBezTo>
                  <a:pt x="17584888" y="1043297"/>
                  <a:pt x="17592086" y="1051603"/>
                  <a:pt x="17590425" y="1060461"/>
                </a:cubicBezTo>
                <a:cubicBezTo>
                  <a:pt x="17588764" y="1069320"/>
                  <a:pt x="17579906" y="1075411"/>
                  <a:pt x="17569939" y="1073750"/>
                </a:cubicBezTo>
                <a:cubicBezTo>
                  <a:pt x="17559973" y="1072089"/>
                  <a:pt x="17552775" y="1063783"/>
                  <a:pt x="17554436" y="1054925"/>
                </a:cubicBezTo>
                <a:cubicBezTo>
                  <a:pt x="17555543" y="1046066"/>
                  <a:pt x="17564955" y="1039975"/>
                  <a:pt x="17574922" y="1041636"/>
                </a:cubicBezTo>
                <a:close/>
                <a:moveTo>
                  <a:pt x="1360639" y="1041636"/>
                </a:moveTo>
                <a:cubicBezTo>
                  <a:pt x="1368944" y="1042743"/>
                  <a:pt x="1375033" y="1050495"/>
                  <a:pt x="1373927" y="1057693"/>
                </a:cubicBezTo>
                <a:cubicBezTo>
                  <a:pt x="1372819" y="1065444"/>
                  <a:pt x="1365067" y="1070427"/>
                  <a:pt x="1356209" y="1068766"/>
                </a:cubicBezTo>
                <a:cubicBezTo>
                  <a:pt x="1347905" y="1067659"/>
                  <a:pt x="1341816" y="1059907"/>
                  <a:pt x="1342922" y="1052710"/>
                </a:cubicBezTo>
                <a:cubicBezTo>
                  <a:pt x="1344583" y="1045512"/>
                  <a:pt x="1352335" y="1040529"/>
                  <a:pt x="1360639" y="1041636"/>
                </a:cubicBezTo>
                <a:close/>
                <a:moveTo>
                  <a:pt x="9987121" y="1041083"/>
                </a:moveTo>
                <a:cubicBezTo>
                  <a:pt x="9995982" y="1042744"/>
                  <a:pt x="10002071" y="1049942"/>
                  <a:pt x="10000411" y="1057693"/>
                </a:cubicBezTo>
                <a:cubicBezTo>
                  <a:pt x="9999303" y="1065444"/>
                  <a:pt x="9990997" y="1070428"/>
                  <a:pt x="9982138" y="1069320"/>
                </a:cubicBezTo>
                <a:cubicBezTo>
                  <a:pt x="9973275" y="1067659"/>
                  <a:pt x="9967186" y="1060461"/>
                  <a:pt x="9968847" y="1052710"/>
                </a:cubicBezTo>
                <a:cubicBezTo>
                  <a:pt x="9969953" y="1044958"/>
                  <a:pt x="9978258" y="1039422"/>
                  <a:pt x="9987121" y="1041083"/>
                </a:cubicBezTo>
                <a:close/>
                <a:moveTo>
                  <a:pt x="20411406" y="1040529"/>
                </a:moveTo>
                <a:cubicBezTo>
                  <a:pt x="20415560" y="1041082"/>
                  <a:pt x="20419020" y="1043159"/>
                  <a:pt x="20421304" y="1045996"/>
                </a:cubicBezTo>
                <a:lnTo>
                  <a:pt x="20422328" y="1049617"/>
                </a:lnTo>
                <a:lnTo>
                  <a:pt x="20425388" y="1045028"/>
                </a:lnTo>
                <a:cubicBezTo>
                  <a:pt x="20428710" y="1042882"/>
                  <a:pt x="20433000" y="1041914"/>
                  <a:pt x="20437430" y="1042744"/>
                </a:cubicBezTo>
                <a:cubicBezTo>
                  <a:pt x="20446290" y="1044405"/>
                  <a:pt x="20452378" y="1051602"/>
                  <a:pt x="20451272" y="1059908"/>
                </a:cubicBezTo>
                <a:lnTo>
                  <a:pt x="20450786" y="1060638"/>
                </a:lnTo>
                <a:lnTo>
                  <a:pt x="20451480" y="1061015"/>
                </a:lnTo>
                <a:cubicBezTo>
                  <a:pt x="20453902" y="1063922"/>
                  <a:pt x="20455148" y="1067660"/>
                  <a:pt x="20454594" y="1071535"/>
                </a:cubicBezTo>
                <a:cubicBezTo>
                  <a:pt x="20453486" y="1078733"/>
                  <a:pt x="20445734" y="1083716"/>
                  <a:pt x="20437430" y="1082609"/>
                </a:cubicBezTo>
                <a:cubicBezTo>
                  <a:pt x="20429126" y="1081501"/>
                  <a:pt x="20423034" y="1074303"/>
                  <a:pt x="20424142" y="1066552"/>
                </a:cubicBezTo>
                <a:lnTo>
                  <a:pt x="20424180" y="1066494"/>
                </a:lnTo>
                <a:lnTo>
                  <a:pt x="20422342" y="1065445"/>
                </a:lnTo>
                <a:lnTo>
                  <a:pt x="20420956" y="1060621"/>
                </a:lnTo>
                <a:lnTo>
                  <a:pt x="20418328" y="1064406"/>
                </a:lnTo>
                <a:cubicBezTo>
                  <a:pt x="20415282" y="1066275"/>
                  <a:pt x="20411406" y="1067105"/>
                  <a:pt x="20407532" y="1066551"/>
                </a:cubicBezTo>
                <a:cubicBezTo>
                  <a:pt x="20399226" y="1065444"/>
                  <a:pt x="20393690" y="1058246"/>
                  <a:pt x="20394798" y="1051048"/>
                </a:cubicBezTo>
                <a:cubicBezTo>
                  <a:pt x="20395904" y="1044404"/>
                  <a:pt x="20403102" y="1039421"/>
                  <a:pt x="20411406" y="1040529"/>
                </a:cubicBezTo>
                <a:close/>
                <a:moveTo>
                  <a:pt x="9119426" y="1040529"/>
                </a:moveTo>
                <a:cubicBezTo>
                  <a:pt x="9127736" y="1041636"/>
                  <a:pt x="9133827" y="1049388"/>
                  <a:pt x="9132720" y="1056586"/>
                </a:cubicBezTo>
                <a:cubicBezTo>
                  <a:pt x="9131611" y="1064337"/>
                  <a:pt x="9123306" y="1069320"/>
                  <a:pt x="9114996" y="1067659"/>
                </a:cubicBezTo>
                <a:cubicBezTo>
                  <a:pt x="9106693" y="1066552"/>
                  <a:pt x="9100598" y="1058800"/>
                  <a:pt x="9101706" y="1051603"/>
                </a:cubicBezTo>
                <a:cubicBezTo>
                  <a:pt x="9103367" y="1044405"/>
                  <a:pt x="9111119" y="1039422"/>
                  <a:pt x="9119426" y="1040529"/>
                </a:cubicBezTo>
                <a:close/>
                <a:moveTo>
                  <a:pt x="20519374" y="1039975"/>
                </a:moveTo>
                <a:cubicBezTo>
                  <a:pt x="20528234" y="1041636"/>
                  <a:pt x="20534324" y="1048833"/>
                  <a:pt x="20532662" y="1056585"/>
                </a:cubicBezTo>
                <a:cubicBezTo>
                  <a:pt x="20531554" y="1064336"/>
                  <a:pt x="20523250" y="1069320"/>
                  <a:pt x="20514946" y="1068212"/>
                </a:cubicBezTo>
                <a:cubicBezTo>
                  <a:pt x="20506086" y="1066551"/>
                  <a:pt x="20499996" y="1059353"/>
                  <a:pt x="20501658" y="1051602"/>
                </a:cubicBezTo>
                <a:cubicBezTo>
                  <a:pt x="20502766" y="1043850"/>
                  <a:pt x="20511070" y="1038314"/>
                  <a:pt x="20519374" y="1039975"/>
                </a:cubicBezTo>
                <a:close/>
                <a:moveTo>
                  <a:pt x="8968245" y="1039421"/>
                </a:moveTo>
                <a:cubicBezTo>
                  <a:pt x="8976556" y="1040528"/>
                  <a:pt x="8982645" y="1048280"/>
                  <a:pt x="8981538" y="1055478"/>
                </a:cubicBezTo>
                <a:cubicBezTo>
                  <a:pt x="8980428" y="1063229"/>
                  <a:pt x="8972126" y="1068212"/>
                  <a:pt x="8963817" y="1066551"/>
                </a:cubicBezTo>
                <a:cubicBezTo>
                  <a:pt x="8955511" y="1065444"/>
                  <a:pt x="8949416" y="1057692"/>
                  <a:pt x="8950527" y="1050495"/>
                </a:cubicBezTo>
                <a:cubicBezTo>
                  <a:pt x="8951635" y="1043297"/>
                  <a:pt x="8959941" y="1038314"/>
                  <a:pt x="8968245" y="1039421"/>
                </a:cubicBezTo>
                <a:close/>
                <a:moveTo>
                  <a:pt x="16147496" y="1037707"/>
                </a:moveTo>
                <a:cubicBezTo>
                  <a:pt x="16156856" y="1039206"/>
                  <a:pt x="16163346" y="1047274"/>
                  <a:pt x="16161992" y="1055729"/>
                </a:cubicBezTo>
                <a:cubicBezTo>
                  <a:pt x="16160638" y="1064183"/>
                  <a:pt x="16151954" y="1069822"/>
                  <a:pt x="16142594" y="1068323"/>
                </a:cubicBezTo>
                <a:cubicBezTo>
                  <a:pt x="16133233" y="1066824"/>
                  <a:pt x="16126743" y="1058756"/>
                  <a:pt x="16128097" y="1050301"/>
                </a:cubicBezTo>
                <a:cubicBezTo>
                  <a:pt x="16129450" y="1041847"/>
                  <a:pt x="16138135" y="1036208"/>
                  <a:pt x="16147496" y="1037707"/>
                </a:cubicBezTo>
                <a:close/>
                <a:moveTo>
                  <a:pt x="18482952" y="1036653"/>
                </a:moveTo>
                <a:cubicBezTo>
                  <a:pt x="18491811" y="1037761"/>
                  <a:pt x="18497348" y="1045512"/>
                  <a:pt x="18496241" y="1053264"/>
                </a:cubicBezTo>
                <a:cubicBezTo>
                  <a:pt x="18495132" y="1061015"/>
                  <a:pt x="18486827" y="1065998"/>
                  <a:pt x="18478522" y="1064891"/>
                </a:cubicBezTo>
                <a:cubicBezTo>
                  <a:pt x="18469664" y="1063783"/>
                  <a:pt x="18464127" y="1056032"/>
                  <a:pt x="18465234" y="1048281"/>
                </a:cubicBezTo>
                <a:cubicBezTo>
                  <a:pt x="18466341" y="1039975"/>
                  <a:pt x="18474094" y="1034992"/>
                  <a:pt x="18482952" y="1036653"/>
                </a:cubicBezTo>
                <a:close/>
                <a:moveTo>
                  <a:pt x="12496047" y="1036653"/>
                </a:moveTo>
                <a:cubicBezTo>
                  <a:pt x="12504352" y="1037760"/>
                  <a:pt x="12509889" y="1044958"/>
                  <a:pt x="12508782" y="1052156"/>
                </a:cubicBezTo>
                <a:cubicBezTo>
                  <a:pt x="12507675" y="1059354"/>
                  <a:pt x="12499924" y="1064337"/>
                  <a:pt x="12491619" y="1063230"/>
                </a:cubicBezTo>
                <a:cubicBezTo>
                  <a:pt x="12483313" y="1062122"/>
                  <a:pt x="12477777" y="1054924"/>
                  <a:pt x="12478884" y="1047727"/>
                </a:cubicBezTo>
                <a:cubicBezTo>
                  <a:pt x="12479991" y="1040529"/>
                  <a:pt x="12487742" y="1035546"/>
                  <a:pt x="12496047" y="1036653"/>
                </a:cubicBezTo>
                <a:close/>
                <a:moveTo>
                  <a:pt x="10605241" y="1036100"/>
                </a:moveTo>
                <a:cubicBezTo>
                  <a:pt x="10614100" y="1037761"/>
                  <a:pt x="10620190" y="1044958"/>
                  <a:pt x="10619083" y="1052710"/>
                </a:cubicBezTo>
                <a:cubicBezTo>
                  <a:pt x="10617976" y="1060461"/>
                  <a:pt x="10609670" y="1065444"/>
                  <a:pt x="10600812" y="1064337"/>
                </a:cubicBezTo>
                <a:cubicBezTo>
                  <a:pt x="10591953" y="1062676"/>
                  <a:pt x="10585863" y="1055478"/>
                  <a:pt x="10586970" y="1047727"/>
                </a:cubicBezTo>
                <a:cubicBezTo>
                  <a:pt x="10588078" y="1039975"/>
                  <a:pt x="10596383" y="1034992"/>
                  <a:pt x="10605241" y="1036100"/>
                </a:cubicBezTo>
                <a:close/>
                <a:moveTo>
                  <a:pt x="1279672" y="1035546"/>
                </a:moveTo>
                <a:cubicBezTo>
                  <a:pt x="1288532" y="1037207"/>
                  <a:pt x="1294621" y="1044404"/>
                  <a:pt x="1293513" y="1052710"/>
                </a:cubicBezTo>
                <a:cubicBezTo>
                  <a:pt x="1292407" y="1060461"/>
                  <a:pt x="1284102" y="1065998"/>
                  <a:pt x="1275245" y="1064337"/>
                </a:cubicBezTo>
                <a:cubicBezTo>
                  <a:pt x="1266385" y="1062676"/>
                  <a:pt x="1260294" y="1055478"/>
                  <a:pt x="1261402" y="1047173"/>
                </a:cubicBezTo>
                <a:cubicBezTo>
                  <a:pt x="1262509" y="1039421"/>
                  <a:pt x="1270814" y="1034438"/>
                  <a:pt x="1279672" y="1035546"/>
                </a:cubicBezTo>
                <a:close/>
                <a:moveTo>
                  <a:pt x="20851580" y="1033885"/>
                </a:moveTo>
                <a:cubicBezTo>
                  <a:pt x="20859886" y="1034992"/>
                  <a:pt x="20865422" y="1042190"/>
                  <a:pt x="20864314" y="1049388"/>
                </a:cubicBezTo>
                <a:cubicBezTo>
                  <a:pt x="20863208" y="1056586"/>
                  <a:pt x="20855454" y="1061569"/>
                  <a:pt x="20847706" y="1059908"/>
                </a:cubicBezTo>
                <a:cubicBezTo>
                  <a:pt x="20839398" y="1058800"/>
                  <a:pt x="20833862" y="1051603"/>
                  <a:pt x="20834970" y="1044405"/>
                </a:cubicBezTo>
                <a:cubicBezTo>
                  <a:pt x="20836078" y="1037207"/>
                  <a:pt x="20843830" y="1032778"/>
                  <a:pt x="20851580" y="1033885"/>
                </a:cubicBezTo>
                <a:close/>
                <a:moveTo>
                  <a:pt x="9272270" y="1033884"/>
                </a:moveTo>
                <a:cubicBezTo>
                  <a:pt x="9280576" y="1034992"/>
                  <a:pt x="9286666" y="1042743"/>
                  <a:pt x="9285562" y="1049941"/>
                </a:cubicBezTo>
                <a:cubicBezTo>
                  <a:pt x="9284452" y="1057693"/>
                  <a:pt x="9276147" y="1062676"/>
                  <a:pt x="9267839" y="1061015"/>
                </a:cubicBezTo>
                <a:cubicBezTo>
                  <a:pt x="9259533" y="1059907"/>
                  <a:pt x="9253442" y="1052156"/>
                  <a:pt x="9254546" y="1044958"/>
                </a:cubicBezTo>
                <a:cubicBezTo>
                  <a:pt x="9255656" y="1037207"/>
                  <a:pt x="9263966" y="1032223"/>
                  <a:pt x="9272270" y="1033884"/>
                </a:cubicBezTo>
                <a:close/>
                <a:moveTo>
                  <a:pt x="17670708" y="1032778"/>
                </a:moveTo>
                <a:cubicBezTo>
                  <a:pt x="17680674" y="1034439"/>
                  <a:pt x="17687318" y="1042744"/>
                  <a:pt x="17686211" y="1051603"/>
                </a:cubicBezTo>
                <a:cubicBezTo>
                  <a:pt x="17684550" y="1060462"/>
                  <a:pt x="17675691" y="1065998"/>
                  <a:pt x="17665725" y="1064337"/>
                </a:cubicBezTo>
                <a:cubicBezTo>
                  <a:pt x="17655759" y="1062676"/>
                  <a:pt x="17649115" y="1054371"/>
                  <a:pt x="17650222" y="1045512"/>
                </a:cubicBezTo>
                <a:cubicBezTo>
                  <a:pt x="17651884" y="1036653"/>
                  <a:pt x="17661296" y="1031117"/>
                  <a:pt x="17670708" y="1032778"/>
                </a:cubicBezTo>
                <a:close/>
                <a:moveTo>
                  <a:pt x="15059017" y="1032778"/>
                </a:moveTo>
                <a:cubicBezTo>
                  <a:pt x="15067875" y="1034439"/>
                  <a:pt x="15074520" y="1042190"/>
                  <a:pt x="15073411" y="1049942"/>
                </a:cubicBezTo>
                <a:cubicBezTo>
                  <a:pt x="15072304" y="1058247"/>
                  <a:pt x="15063446" y="1063230"/>
                  <a:pt x="15054587" y="1062123"/>
                </a:cubicBezTo>
                <a:cubicBezTo>
                  <a:pt x="15045727" y="1060462"/>
                  <a:pt x="15039084" y="1052710"/>
                  <a:pt x="15040191" y="1044959"/>
                </a:cubicBezTo>
                <a:cubicBezTo>
                  <a:pt x="15041299" y="1036653"/>
                  <a:pt x="15049604" y="1031117"/>
                  <a:pt x="15059017" y="1032778"/>
                </a:cubicBezTo>
                <a:close/>
                <a:moveTo>
                  <a:pt x="10792938" y="1032223"/>
                </a:moveTo>
                <a:cubicBezTo>
                  <a:pt x="10801797" y="1033331"/>
                  <a:pt x="10807334" y="1041082"/>
                  <a:pt x="10806226" y="1048280"/>
                </a:cubicBezTo>
                <a:cubicBezTo>
                  <a:pt x="10805119" y="1056032"/>
                  <a:pt x="10796814" y="1061015"/>
                  <a:pt x="10788509" y="1059354"/>
                </a:cubicBezTo>
                <a:cubicBezTo>
                  <a:pt x="10779650" y="1058246"/>
                  <a:pt x="10774113" y="1050495"/>
                  <a:pt x="10775220" y="1043297"/>
                </a:cubicBezTo>
                <a:cubicBezTo>
                  <a:pt x="10776328" y="1035546"/>
                  <a:pt x="10784079" y="1030562"/>
                  <a:pt x="10792938" y="1032223"/>
                </a:cubicBezTo>
                <a:close/>
                <a:moveTo>
                  <a:pt x="7757039" y="1031670"/>
                </a:moveTo>
                <a:cubicBezTo>
                  <a:pt x="7765909" y="1033331"/>
                  <a:pt x="7772003" y="1040528"/>
                  <a:pt x="7770897" y="1048280"/>
                </a:cubicBezTo>
                <a:cubicBezTo>
                  <a:pt x="7769787" y="1056031"/>
                  <a:pt x="7761477" y="1061014"/>
                  <a:pt x="7752612" y="1059907"/>
                </a:cubicBezTo>
                <a:cubicBezTo>
                  <a:pt x="7743767" y="1058246"/>
                  <a:pt x="7737678" y="1051048"/>
                  <a:pt x="7738792" y="1043297"/>
                </a:cubicBezTo>
                <a:cubicBezTo>
                  <a:pt x="7739889" y="1035545"/>
                  <a:pt x="7748186" y="1030562"/>
                  <a:pt x="7757039" y="1031670"/>
                </a:cubicBezTo>
                <a:close/>
                <a:moveTo>
                  <a:pt x="5768072" y="1031670"/>
                </a:moveTo>
                <a:cubicBezTo>
                  <a:pt x="5777484" y="1033331"/>
                  <a:pt x="5784130" y="1041082"/>
                  <a:pt x="5782465" y="1049387"/>
                </a:cubicBezTo>
                <a:cubicBezTo>
                  <a:pt x="5781359" y="1057692"/>
                  <a:pt x="5772510" y="1063229"/>
                  <a:pt x="5763086" y="1061568"/>
                </a:cubicBezTo>
                <a:cubicBezTo>
                  <a:pt x="5753685" y="1059907"/>
                  <a:pt x="5747033" y="1052156"/>
                  <a:pt x="5748700" y="1043851"/>
                </a:cubicBezTo>
                <a:cubicBezTo>
                  <a:pt x="5749807" y="1035545"/>
                  <a:pt x="5758659" y="1030009"/>
                  <a:pt x="5768072" y="1031670"/>
                </a:cubicBezTo>
                <a:close/>
                <a:moveTo>
                  <a:pt x="3806975" y="1030563"/>
                </a:moveTo>
                <a:cubicBezTo>
                  <a:pt x="3811680" y="1031393"/>
                  <a:pt x="3815694" y="1033746"/>
                  <a:pt x="3818324" y="1036930"/>
                </a:cubicBezTo>
                <a:lnTo>
                  <a:pt x="3820738" y="1045928"/>
                </a:lnTo>
                <a:lnTo>
                  <a:pt x="3829425" y="1050772"/>
                </a:lnTo>
                <a:lnTo>
                  <a:pt x="3830211" y="1053301"/>
                </a:lnTo>
                <a:lnTo>
                  <a:pt x="3841773" y="1059908"/>
                </a:lnTo>
                <a:cubicBezTo>
                  <a:pt x="3844541" y="1063230"/>
                  <a:pt x="3845925" y="1067382"/>
                  <a:pt x="3845095" y="1071535"/>
                </a:cubicBezTo>
                <a:lnTo>
                  <a:pt x="3842772" y="1074960"/>
                </a:lnTo>
                <a:lnTo>
                  <a:pt x="3852529" y="1080462"/>
                </a:lnTo>
                <a:cubicBezTo>
                  <a:pt x="3855298" y="1083854"/>
                  <a:pt x="3856682" y="1088145"/>
                  <a:pt x="3856128" y="1092574"/>
                </a:cubicBezTo>
                <a:cubicBezTo>
                  <a:pt x="3854467" y="1101433"/>
                  <a:pt x="3845610" y="1106970"/>
                  <a:pt x="3835643" y="1105309"/>
                </a:cubicBezTo>
                <a:cubicBezTo>
                  <a:pt x="3825677" y="1103648"/>
                  <a:pt x="3819034" y="1095343"/>
                  <a:pt x="3820140" y="1086484"/>
                </a:cubicBezTo>
                <a:lnTo>
                  <a:pt x="3822697" y="1082860"/>
                </a:lnTo>
                <a:lnTo>
                  <a:pt x="3813537" y="1077626"/>
                </a:lnTo>
                <a:lnTo>
                  <a:pt x="3812588" y="1074305"/>
                </a:lnTo>
                <a:lnTo>
                  <a:pt x="3802158" y="1068490"/>
                </a:lnTo>
                <a:lnTo>
                  <a:pt x="3799170" y="1058878"/>
                </a:lnTo>
                <a:lnTo>
                  <a:pt x="3790642" y="1054094"/>
                </a:lnTo>
                <a:cubicBezTo>
                  <a:pt x="3788012" y="1050911"/>
                  <a:pt x="3786766" y="1046897"/>
                  <a:pt x="3787597" y="1042744"/>
                </a:cubicBezTo>
                <a:cubicBezTo>
                  <a:pt x="3789257" y="1034438"/>
                  <a:pt x="3797562" y="1028902"/>
                  <a:pt x="3806975" y="1030563"/>
                </a:cubicBezTo>
                <a:close/>
                <a:moveTo>
                  <a:pt x="8818728" y="1029456"/>
                </a:moveTo>
                <a:cubicBezTo>
                  <a:pt x="8827034" y="1030563"/>
                  <a:pt x="8833125" y="1038314"/>
                  <a:pt x="8832018" y="1045512"/>
                </a:cubicBezTo>
                <a:cubicBezTo>
                  <a:pt x="8830912" y="1053264"/>
                  <a:pt x="8822604" y="1058247"/>
                  <a:pt x="8814297" y="1056586"/>
                </a:cubicBezTo>
                <a:cubicBezTo>
                  <a:pt x="8805989" y="1055478"/>
                  <a:pt x="8799898" y="1047727"/>
                  <a:pt x="8801007" y="1040529"/>
                </a:cubicBezTo>
                <a:cubicBezTo>
                  <a:pt x="8802117" y="1033331"/>
                  <a:pt x="8809869" y="1027795"/>
                  <a:pt x="8818728" y="1029456"/>
                </a:cubicBezTo>
                <a:close/>
                <a:moveTo>
                  <a:pt x="7137425" y="1029456"/>
                </a:moveTo>
                <a:cubicBezTo>
                  <a:pt x="7146282" y="1031117"/>
                  <a:pt x="7152382" y="1038314"/>
                  <a:pt x="7151261" y="1046066"/>
                </a:cubicBezTo>
                <a:cubicBezTo>
                  <a:pt x="7150154" y="1053817"/>
                  <a:pt x="7141850" y="1058800"/>
                  <a:pt x="7132983" y="1057693"/>
                </a:cubicBezTo>
                <a:cubicBezTo>
                  <a:pt x="7124128" y="1056032"/>
                  <a:pt x="7118039" y="1048834"/>
                  <a:pt x="7119140" y="1041083"/>
                </a:cubicBezTo>
                <a:cubicBezTo>
                  <a:pt x="7120245" y="1033331"/>
                  <a:pt x="7128555" y="1027795"/>
                  <a:pt x="7137425" y="1029456"/>
                </a:cubicBezTo>
                <a:close/>
                <a:moveTo>
                  <a:pt x="16789808" y="1028348"/>
                </a:moveTo>
                <a:cubicBezTo>
                  <a:pt x="16799775" y="1030009"/>
                  <a:pt x="16806418" y="1038314"/>
                  <a:pt x="16804759" y="1046619"/>
                </a:cubicBezTo>
                <a:cubicBezTo>
                  <a:pt x="16803097" y="1055478"/>
                  <a:pt x="16794238" y="1061015"/>
                  <a:pt x="16784271" y="1059354"/>
                </a:cubicBezTo>
                <a:cubicBezTo>
                  <a:pt x="16774306" y="1057693"/>
                  <a:pt x="16767661" y="1049387"/>
                  <a:pt x="16769322" y="1041082"/>
                </a:cubicBezTo>
                <a:cubicBezTo>
                  <a:pt x="16770984" y="1032777"/>
                  <a:pt x="16779843" y="1027240"/>
                  <a:pt x="16789808" y="1028348"/>
                </a:cubicBezTo>
                <a:close/>
                <a:moveTo>
                  <a:pt x="12044248" y="1028348"/>
                </a:moveTo>
                <a:cubicBezTo>
                  <a:pt x="12052553" y="1029455"/>
                  <a:pt x="12058642" y="1036653"/>
                  <a:pt x="12057535" y="1044405"/>
                </a:cubicBezTo>
                <a:cubicBezTo>
                  <a:pt x="12056428" y="1052156"/>
                  <a:pt x="12048677" y="1056586"/>
                  <a:pt x="12040372" y="1055478"/>
                </a:cubicBezTo>
                <a:cubicBezTo>
                  <a:pt x="12032067" y="1054371"/>
                  <a:pt x="12025976" y="1047173"/>
                  <a:pt x="12027083" y="1039422"/>
                </a:cubicBezTo>
                <a:cubicBezTo>
                  <a:pt x="12027637" y="1032224"/>
                  <a:pt x="12035388" y="1027241"/>
                  <a:pt x="12044248" y="1028348"/>
                </a:cubicBezTo>
                <a:close/>
                <a:moveTo>
                  <a:pt x="7292477" y="1027795"/>
                </a:moveTo>
                <a:cubicBezTo>
                  <a:pt x="7301358" y="1029456"/>
                  <a:pt x="7307442" y="1036653"/>
                  <a:pt x="7306344" y="1044405"/>
                </a:cubicBezTo>
                <a:cubicBezTo>
                  <a:pt x="7305225" y="1052156"/>
                  <a:pt x="7296914" y="1057139"/>
                  <a:pt x="7288057" y="1056032"/>
                </a:cubicBezTo>
                <a:cubicBezTo>
                  <a:pt x="7279181" y="1054371"/>
                  <a:pt x="7273102" y="1047173"/>
                  <a:pt x="7274218" y="1039422"/>
                </a:cubicBezTo>
                <a:cubicBezTo>
                  <a:pt x="7275323" y="1031670"/>
                  <a:pt x="7283639" y="1026134"/>
                  <a:pt x="7292477" y="1027795"/>
                </a:cubicBezTo>
                <a:close/>
                <a:moveTo>
                  <a:pt x="10143834" y="1027241"/>
                </a:moveTo>
                <a:cubicBezTo>
                  <a:pt x="10152696" y="1028902"/>
                  <a:pt x="10158785" y="1036099"/>
                  <a:pt x="10157679" y="1043851"/>
                </a:cubicBezTo>
                <a:cubicBezTo>
                  <a:pt x="10156572" y="1051602"/>
                  <a:pt x="10148263" y="1056585"/>
                  <a:pt x="10139405" y="1055478"/>
                </a:cubicBezTo>
                <a:cubicBezTo>
                  <a:pt x="10130544" y="1054371"/>
                  <a:pt x="10124457" y="1046619"/>
                  <a:pt x="10125562" y="1038868"/>
                </a:cubicBezTo>
                <a:cubicBezTo>
                  <a:pt x="10126668" y="1031116"/>
                  <a:pt x="10134976" y="1026133"/>
                  <a:pt x="10143834" y="1027241"/>
                </a:cubicBezTo>
                <a:close/>
                <a:moveTo>
                  <a:pt x="4534918" y="1027240"/>
                </a:moveTo>
                <a:cubicBezTo>
                  <a:pt x="4544885" y="1028901"/>
                  <a:pt x="4551527" y="1037206"/>
                  <a:pt x="4550421" y="1046065"/>
                </a:cubicBezTo>
                <a:cubicBezTo>
                  <a:pt x="4548758" y="1054924"/>
                  <a:pt x="4539902" y="1060461"/>
                  <a:pt x="4529932" y="1058800"/>
                </a:cubicBezTo>
                <a:cubicBezTo>
                  <a:pt x="4519967" y="1057139"/>
                  <a:pt x="4513325" y="1048834"/>
                  <a:pt x="4514432" y="1039975"/>
                </a:cubicBezTo>
                <a:cubicBezTo>
                  <a:pt x="4516091" y="1031670"/>
                  <a:pt x="4524952" y="1025579"/>
                  <a:pt x="4534918" y="1027240"/>
                </a:cubicBezTo>
                <a:close/>
                <a:moveTo>
                  <a:pt x="18101469" y="1025580"/>
                </a:moveTo>
                <a:cubicBezTo>
                  <a:pt x="18110327" y="1027241"/>
                  <a:pt x="18116972" y="1034439"/>
                  <a:pt x="18115311" y="1042744"/>
                </a:cubicBezTo>
                <a:cubicBezTo>
                  <a:pt x="18114204" y="1050495"/>
                  <a:pt x="18105899" y="1056032"/>
                  <a:pt x="18096485" y="1054371"/>
                </a:cubicBezTo>
                <a:cubicBezTo>
                  <a:pt x="18087073" y="1052710"/>
                  <a:pt x="18080983" y="1045512"/>
                  <a:pt x="18082643" y="1037207"/>
                </a:cubicBezTo>
                <a:cubicBezTo>
                  <a:pt x="18084305" y="1029455"/>
                  <a:pt x="18092610" y="1023919"/>
                  <a:pt x="18101469" y="1025580"/>
                </a:cubicBezTo>
                <a:close/>
                <a:moveTo>
                  <a:pt x="10975651" y="1025026"/>
                </a:moveTo>
                <a:cubicBezTo>
                  <a:pt x="10983956" y="1026133"/>
                  <a:pt x="10990047" y="1033331"/>
                  <a:pt x="10988939" y="1041083"/>
                </a:cubicBezTo>
                <a:cubicBezTo>
                  <a:pt x="10987832" y="1048834"/>
                  <a:pt x="10980080" y="1053817"/>
                  <a:pt x="10971221" y="1052156"/>
                </a:cubicBezTo>
                <a:cubicBezTo>
                  <a:pt x="10962916" y="1051049"/>
                  <a:pt x="10956826" y="1043851"/>
                  <a:pt x="10957933" y="1036100"/>
                </a:cubicBezTo>
                <a:cubicBezTo>
                  <a:pt x="10959594" y="1028902"/>
                  <a:pt x="10967346" y="1023919"/>
                  <a:pt x="10975651" y="1025026"/>
                </a:cubicBezTo>
                <a:close/>
                <a:moveTo>
                  <a:pt x="20002794" y="1024473"/>
                </a:moveTo>
                <a:cubicBezTo>
                  <a:pt x="20011654" y="1026134"/>
                  <a:pt x="20017742" y="1033332"/>
                  <a:pt x="20016634" y="1041083"/>
                </a:cubicBezTo>
                <a:cubicBezTo>
                  <a:pt x="20015528" y="1048834"/>
                  <a:pt x="20007222" y="1053818"/>
                  <a:pt x="19998364" y="1052710"/>
                </a:cubicBezTo>
                <a:cubicBezTo>
                  <a:pt x="19989506" y="1051603"/>
                  <a:pt x="19983414" y="1043851"/>
                  <a:pt x="19984522" y="1036100"/>
                </a:cubicBezTo>
                <a:cubicBezTo>
                  <a:pt x="19985630" y="1028348"/>
                  <a:pt x="19993934" y="1022812"/>
                  <a:pt x="20002794" y="1024473"/>
                </a:cubicBezTo>
                <a:close/>
                <a:moveTo>
                  <a:pt x="8296462" y="1024473"/>
                </a:moveTo>
                <a:cubicBezTo>
                  <a:pt x="8305320" y="1026134"/>
                  <a:pt x="8311413" y="1033331"/>
                  <a:pt x="8309753" y="1041083"/>
                </a:cubicBezTo>
                <a:cubicBezTo>
                  <a:pt x="8308642" y="1048834"/>
                  <a:pt x="8300348" y="1053817"/>
                  <a:pt x="8292031" y="1052710"/>
                </a:cubicBezTo>
                <a:cubicBezTo>
                  <a:pt x="8283170" y="1051049"/>
                  <a:pt x="8277081" y="1043851"/>
                  <a:pt x="8278741" y="1036100"/>
                </a:cubicBezTo>
                <a:cubicBezTo>
                  <a:pt x="8280399" y="1028348"/>
                  <a:pt x="8287599" y="1023365"/>
                  <a:pt x="8296462" y="1024473"/>
                </a:cubicBezTo>
                <a:close/>
                <a:moveTo>
                  <a:pt x="7603112" y="1024473"/>
                </a:moveTo>
                <a:cubicBezTo>
                  <a:pt x="7611976" y="1026134"/>
                  <a:pt x="7618050" y="1033331"/>
                  <a:pt x="7616956" y="1041083"/>
                </a:cubicBezTo>
                <a:cubicBezTo>
                  <a:pt x="7615850" y="1048834"/>
                  <a:pt x="7607546" y="1053817"/>
                  <a:pt x="7598680" y="1052710"/>
                </a:cubicBezTo>
                <a:cubicBezTo>
                  <a:pt x="7589809" y="1051049"/>
                  <a:pt x="7583720" y="1043851"/>
                  <a:pt x="7584829" y="1036100"/>
                </a:cubicBezTo>
                <a:cubicBezTo>
                  <a:pt x="7586498" y="1028348"/>
                  <a:pt x="7594247" y="1023365"/>
                  <a:pt x="7603112" y="1024473"/>
                </a:cubicBezTo>
                <a:close/>
                <a:moveTo>
                  <a:pt x="7448050" y="1024473"/>
                </a:moveTo>
                <a:cubicBezTo>
                  <a:pt x="7456911" y="1026134"/>
                  <a:pt x="7463014" y="1033332"/>
                  <a:pt x="7461910" y="1041083"/>
                </a:cubicBezTo>
                <a:cubicBezTo>
                  <a:pt x="7460795" y="1048834"/>
                  <a:pt x="7452481" y="1053818"/>
                  <a:pt x="7443622" y="1052710"/>
                </a:cubicBezTo>
                <a:cubicBezTo>
                  <a:pt x="7434771" y="1051049"/>
                  <a:pt x="7428668" y="1043851"/>
                  <a:pt x="7429782" y="1036100"/>
                </a:cubicBezTo>
                <a:cubicBezTo>
                  <a:pt x="7430882" y="1028348"/>
                  <a:pt x="7439197" y="1022812"/>
                  <a:pt x="7448050" y="1024473"/>
                </a:cubicBezTo>
                <a:close/>
                <a:moveTo>
                  <a:pt x="1410286" y="1024472"/>
                </a:moveTo>
                <a:cubicBezTo>
                  <a:pt x="1419145" y="1026133"/>
                  <a:pt x="1425788" y="1033885"/>
                  <a:pt x="1424681" y="1041636"/>
                </a:cubicBezTo>
                <a:cubicBezTo>
                  <a:pt x="1423574" y="1049941"/>
                  <a:pt x="1414715" y="1054924"/>
                  <a:pt x="1405856" y="1053817"/>
                </a:cubicBezTo>
                <a:cubicBezTo>
                  <a:pt x="1396999" y="1052156"/>
                  <a:pt x="1390354" y="1044405"/>
                  <a:pt x="1391463" y="1036653"/>
                </a:cubicBezTo>
                <a:cubicBezTo>
                  <a:pt x="1392570" y="1028348"/>
                  <a:pt x="1400873" y="1023365"/>
                  <a:pt x="1410286" y="1024472"/>
                </a:cubicBezTo>
                <a:close/>
                <a:moveTo>
                  <a:pt x="6983440" y="1023919"/>
                </a:moveTo>
                <a:cubicBezTo>
                  <a:pt x="6992303" y="1025580"/>
                  <a:pt x="6998407" y="1032777"/>
                  <a:pt x="6997299" y="1040529"/>
                </a:cubicBezTo>
                <a:cubicBezTo>
                  <a:pt x="6996190" y="1048280"/>
                  <a:pt x="6987873" y="1053263"/>
                  <a:pt x="6979013" y="1052156"/>
                </a:cubicBezTo>
                <a:cubicBezTo>
                  <a:pt x="6970161" y="1050495"/>
                  <a:pt x="6964061" y="1043297"/>
                  <a:pt x="6965163" y="1035546"/>
                </a:cubicBezTo>
                <a:cubicBezTo>
                  <a:pt x="6966275" y="1027794"/>
                  <a:pt x="6974596" y="1022811"/>
                  <a:pt x="6983440" y="1023919"/>
                </a:cubicBezTo>
                <a:close/>
                <a:moveTo>
                  <a:pt x="15761631" y="1022811"/>
                </a:moveTo>
                <a:cubicBezTo>
                  <a:pt x="15771043" y="1024472"/>
                  <a:pt x="15777134" y="1032223"/>
                  <a:pt x="15776027" y="1040528"/>
                </a:cubicBezTo>
                <a:cubicBezTo>
                  <a:pt x="15774920" y="1048833"/>
                  <a:pt x="15766061" y="1054370"/>
                  <a:pt x="15756649" y="1052709"/>
                </a:cubicBezTo>
                <a:cubicBezTo>
                  <a:pt x="15747236" y="1051048"/>
                  <a:pt x="15741145" y="1043297"/>
                  <a:pt x="15742253" y="1034992"/>
                </a:cubicBezTo>
                <a:cubicBezTo>
                  <a:pt x="15743914" y="1026686"/>
                  <a:pt x="15752773" y="1021150"/>
                  <a:pt x="15761631" y="1022811"/>
                </a:cubicBezTo>
                <a:close/>
                <a:moveTo>
                  <a:pt x="11895862" y="1022811"/>
                </a:moveTo>
                <a:cubicBezTo>
                  <a:pt x="11904167" y="1023919"/>
                  <a:pt x="11910258" y="1031117"/>
                  <a:pt x="11909149" y="1038868"/>
                </a:cubicBezTo>
                <a:cubicBezTo>
                  <a:pt x="11908042" y="1046619"/>
                  <a:pt x="11900291" y="1051049"/>
                  <a:pt x="11891986" y="1049942"/>
                </a:cubicBezTo>
                <a:cubicBezTo>
                  <a:pt x="11883681" y="1048834"/>
                  <a:pt x="11877590" y="1041636"/>
                  <a:pt x="11878697" y="1033885"/>
                </a:cubicBezTo>
                <a:cubicBezTo>
                  <a:pt x="11879806" y="1026133"/>
                  <a:pt x="11887556" y="1021704"/>
                  <a:pt x="11895862" y="1022811"/>
                </a:cubicBezTo>
                <a:close/>
                <a:moveTo>
                  <a:pt x="10453943" y="1022811"/>
                </a:moveTo>
                <a:cubicBezTo>
                  <a:pt x="10462801" y="1024472"/>
                  <a:pt x="10468892" y="1031670"/>
                  <a:pt x="10467785" y="1039421"/>
                </a:cubicBezTo>
                <a:cubicBezTo>
                  <a:pt x="10466678" y="1047172"/>
                  <a:pt x="10458372" y="1052156"/>
                  <a:pt x="10449513" y="1051048"/>
                </a:cubicBezTo>
                <a:cubicBezTo>
                  <a:pt x="10440649" y="1049387"/>
                  <a:pt x="10434559" y="1042189"/>
                  <a:pt x="10435669" y="1034438"/>
                </a:cubicBezTo>
                <a:cubicBezTo>
                  <a:pt x="10437326" y="1026686"/>
                  <a:pt x="10445079" y="1021150"/>
                  <a:pt x="10453943" y="1022811"/>
                </a:cubicBezTo>
                <a:close/>
                <a:moveTo>
                  <a:pt x="19323986" y="1022257"/>
                </a:moveTo>
                <a:cubicBezTo>
                  <a:pt x="19332292" y="1023364"/>
                  <a:pt x="19338382" y="1031116"/>
                  <a:pt x="19337274" y="1038314"/>
                </a:cubicBezTo>
                <a:cubicBezTo>
                  <a:pt x="19336166" y="1046065"/>
                  <a:pt x="19328414" y="1051048"/>
                  <a:pt x="19319558" y="1049387"/>
                </a:cubicBezTo>
                <a:cubicBezTo>
                  <a:pt x="19311252" y="1048280"/>
                  <a:pt x="19305162" y="1040528"/>
                  <a:pt x="19306268" y="1033331"/>
                </a:cubicBezTo>
                <a:cubicBezTo>
                  <a:pt x="19307378" y="1026133"/>
                  <a:pt x="19315126" y="1021150"/>
                  <a:pt x="19323986" y="1022257"/>
                </a:cubicBezTo>
                <a:close/>
                <a:moveTo>
                  <a:pt x="9426217" y="1021150"/>
                </a:moveTo>
                <a:cubicBezTo>
                  <a:pt x="9434524" y="1022257"/>
                  <a:pt x="9440616" y="1030009"/>
                  <a:pt x="9439509" y="1037207"/>
                </a:cubicBezTo>
                <a:cubicBezTo>
                  <a:pt x="9438403" y="1044405"/>
                  <a:pt x="9430094" y="1049941"/>
                  <a:pt x="9421787" y="1048280"/>
                </a:cubicBezTo>
                <a:cubicBezTo>
                  <a:pt x="9412928" y="1047173"/>
                  <a:pt x="9407391" y="1039421"/>
                  <a:pt x="9408496" y="1032224"/>
                </a:cubicBezTo>
                <a:cubicBezTo>
                  <a:pt x="9409604" y="1025026"/>
                  <a:pt x="9417358" y="1020043"/>
                  <a:pt x="9426217" y="1021150"/>
                </a:cubicBezTo>
                <a:close/>
                <a:moveTo>
                  <a:pt x="11747476" y="1020596"/>
                </a:moveTo>
                <a:cubicBezTo>
                  <a:pt x="11755782" y="1021704"/>
                  <a:pt x="11761873" y="1028902"/>
                  <a:pt x="11760211" y="1036653"/>
                </a:cubicBezTo>
                <a:cubicBezTo>
                  <a:pt x="11759104" y="1043851"/>
                  <a:pt x="11751352" y="1048834"/>
                  <a:pt x="11743047" y="1047727"/>
                </a:cubicBezTo>
                <a:cubicBezTo>
                  <a:pt x="11734742" y="1046619"/>
                  <a:pt x="11728652" y="1039421"/>
                  <a:pt x="11730313" y="1031670"/>
                </a:cubicBezTo>
                <a:cubicBezTo>
                  <a:pt x="11731420" y="1023918"/>
                  <a:pt x="11739171" y="1018935"/>
                  <a:pt x="11747476" y="1020596"/>
                </a:cubicBezTo>
                <a:close/>
                <a:moveTo>
                  <a:pt x="20482278" y="1020043"/>
                </a:moveTo>
                <a:cubicBezTo>
                  <a:pt x="20491136" y="1021704"/>
                  <a:pt x="20497226" y="1028901"/>
                  <a:pt x="20496120" y="1036653"/>
                </a:cubicBezTo>
                <a:cubicBezTo>
                  <a:pt x="20495014" y="1044404"/>
                  <a:pt x="20486708" y="1049387"/>
                  <a:pt x="20477850" y="1048280"/>
                </a:cubicBezTo>
                <a:cubicBezTo>
                  <a:pt x="20468990" y="1046619"/>
                  <a:pt x="20462900" y="1039421"/>
                  <a:pt x="20464006" y="1031670"/>
                </a:cubicBezTo>
                <a:cubicBezTo>
                  <a:pt x="20465668" y="1023918"/>
                  <a:pt x="20473418" y="1018935"/>
                  <a:pt x="20482278" y="1020043"/>
                </a:cubicBezTo>
                <a:close/>
                <a:moveTo>
                  <a:pt x="10299442" y="1020043"/>
                </a:moveTo>
                <a:cubicBezTo>
                  <a:pt x="10308303" y="1021704"/>
                  <a:pt x="10314394" y="1028901"/>
                  <a:pt x="10313286" y="1036653"/>
                </a:cubicBezTo>
                <a:cubicBezTo>
                  <a:pt x="10312178" y="1044404"/>
                  <a:pt x="10303871" y="1049387"/>
                  <a:pt x="10295012" y="1048280"/>
                </a:cubicBezTo>
                <a:cubicBezTo>
                  <a:pt x="10286150" y="1046619"/>
                  <a:pt x="10280059" y="1039421"/>
                  <a:pt x="10281167" y="1031670"/>
                </a:cubicBezTo>
                <a:cubicBezTo>
                  <a:pt x="10282829" y="1023918"/>
                  <a:pt x="10290583" y="1018935"/>
                  <a:pt x="10299442" y="1020043"/>
                </a:cubicBezTo>
                <a:close/>
                <a:moveTo>
                  <a:pt x="6576972" y="1019489"/>
                </a:moveTo>
                <a:cubicBezTo>
                  <a:pt x="6585840" y="1021150"/>
                  <a:pt x="6591924" y="1028347"/>
                  <a:pt x="6590830" y="1036653"/>
                </a:cubicBezTo>
                <a:cubicBezTo>
                  <a:pt x="6589703" y="1044404"/>
                  <a:pt x="6581397" y="1049941"/>
                  <a:pt x="6572546" y="1048280"/>
                </a:cubicBezTo>
                <a:cubicBezTo>
                  <a:pt x="6563694" y="1046619"/>
                  <a:pt x="6557578" y="1039421"/>
                  <a:pt x="6558688" y="1031116"/>
                </a:cubicBezTo>
                <a:cubicBezTo>
                  <a:pt x="6559815" y="1023364"/>
                  <a:pt x="6568120" y="1017828"/>
                  <a:pt x="6576972" y="1019489"/>
                </a:cubicBezTo>
                <a:close/>
                <a:moveTo>
                  <a:pt x="17219462" y="1018381"/>
                </a:moveTo>
                <a:cubicBezTo>
                  <a:pt x="17229428" y="1020042"/>
                  <a:pt x="17236626" y="1028348"/>
                  <a:pt x="17234965" y="1037206"/>
                </a:cubicBezTo>
                <a:cubicBezTo>
                  <a:pt x="17233304" y="1046065"/>
                  <a:pt x="17224444" y="1052156"/>
                  <a:pt x="17214479" y="1050495"/>
                </a:cubicBezTo>
                <a:cubicBezTo>
                  <a:pt x="17204513" y="1048834"/>
                  <a:pt x="17197315" y="1040528"/>
                  <a:pt x="17198976" y="1031670"/>
                </a:cubicBezTo>
                <a:cubicBezTo>
                  <a:pt x="17200083" y="1022811"/>
                  <a:pt x="17209495" y="1016720"/>
                  <a:pt x="17219462" y="1018381"/>
                </a:cubicBezTo>
                <a:close/>
                <a:moveTo>
                  <a:pt x="14337576" y="1017828"/>
                </a:moveTo>
                <a:cubicBezTo>
                  <a:pt x="14346435" y="1019489"/>
                  <a:pt x="14352525" y="1026686"/>
                  <a:pt x="14350864" y="1034438"/>
                </a:cubicBezTo>
                <a:cubicBezTo>
                  <a:pt x="14349756" y="1042189"/>
                  <a:pt x="14341451" y="1047172"/>
                  <a:pt x="14333146" y="1046065"/>
                </a:cubicBezTo>
                <a:cubicBezTo>
                  <a:pt x="14324288" y="1044404"/>
                  <a:pt x="14318197" y="1037206"/>
                  <a:pt x="14319858" y="1029455"/>
                </a:cubicBezTo>
                <a:cubicBezTo>
                  <a:pt x="14320966" y="1021703"/>
                  <a:pt x="14328716" y="1016720"/>
                  <a:pt x="14337576" y="1017828"/>
                </a:cubicBezTo>
                <a:close/>
                <a:moveTo>
                  <a:pt x="11599090" y="1017274"/>
                </a:moveTo>
                <a:cubicBezTo>
                  <a:pt x="11607396" y="1018381"/>
                  <a:pt x="11613487" y="1025579"/>
                  <a:pt x="11611825" y="1033331"/>
                </a:cubicBezTo>
                <a:cubicBezTo>
                  <a:pt x="11610164" y="1041082"/>
                  <a:pt x="11602967" y="1045512"/>
                  <a:pt x="11594662" y="1044404"/>
                </a:cubicBezTo>
                <a:cubicBezTo>
                  <a:pt x="11586357" y="1043297"/>
                  <a:pt x="11580266" y="1036099"/>
                  <a:pt x="11581927" y="1028348"/>
                </a:cubicBezTo>
                <a:cubicBezTo>
                  <a:pt x="11583034" y="1021150"/>
                  <a:pt x="11590785" y="1016167"/>
                  <a:pt x="11599090" y="1017274"/>
                </a:cubicBezTo>
                <a:close/>
                <a:moveTo>
                  <a:pt x="14705216" y="1016167"/>
                </a:moveTo>
                <a:cubicBezTo>
                  <a:pt x="14714076" y="1017828"/>
                  <a:pt x="14720167" y="1025026"/>
                  <a:pt x="14719058" y="1033331"/>
                </a:cubicBezTo>
                <a:cubicBezTo>
                  <a:pt x="14717951" y="1041082"/>
                  <a:pt x="14709646" y="1046619"/>
                  <a:pt x="14700788" y="1044958"/>
                </a:cubicBezTo>
                <a:cubicBezTo>
                  <a:pt x="14691929" y="1043297"/>
                  <a:pt x="14685838" y="1036099"/>
                  <a:pt x="14686946" y="1027794"/>
                </a:cubicBezTo>
                <a:cubicBezTo>
                  <a:pt x="14688053" y="1020042"/>
                  <a:pt x="14696358" y="1014506"/>
                  <a:pt x="14705216" y="1016167"/>
                </a:cubicBezTo>
                <a:close/>
                <a:moveTo>
                  <a:pt x="6316789" y="1016167"/>
                </a:moveTo>
                <a:cubicBezTo>
                  <a:pt x="6325621" y="1017828"/>
                  <a:pt x="6332258" y="1025579"/>
                  <a:pt x="6330604" y="1033331"/>
                </a:cubicBezTo>
                <a:cubicBezTo>
                  <a:pt x="6329502" y="1041636"/>
                  <a:pt x="6321217" y="1046619"/>
                  <a:pt x="6311805" y="1045512"/>
                </a:cubicBezTo>
                <a:cubicBezTo>
                  <a:pt x="6302948" y="1043851"/>
                  <a:pt x="6296303" y="1036099"/>
                  <a:pt x="6297966" y="1028348"/>
                </a:cubicBezTo>
                <a:cubicBezTo>
                  <a:pt x="6299070" y="1020042"/>
                  <a:pt x="6307930" y="1014506"/>
                  <a:pt x="6316789" y="1016167"/>
                </a:cubicBezTo>
                <a:close/>
                <a:moveTo>
                  <a:pt x="6047699" y="1016167"/>
                </a:moveTo>
                <a:cubicBezTo>
                  <a:pt x="6057112" y="1017828"/>
                  <a:pt x="6063200" y="1025580"/>
                  <a:pt x="6062091" y="1033885"/>
                </a:cubicBezTo>
                <a:cubicBezTo>
                  <a:pt x="6060984" y="1042190"/>
                  <a:pt x="6052128" y="1047727"/>
                  <a:pt x="6043273" y="1046066"/>
                </a:cubicBezTo>
                <a:cubicBezTo>
                  <a:pt x="6033858" y="1044405"/>
                  <a:pt x="6027767" y="1036653"/>
                  <a:pt x="6028876" y="1028348"/>
                </a:cubicBezTo>
                <a:cubicBezTo>
                  <a:pt x="6029984" y="1020043"/>
                  <a:pt x="6038841" y="1015060"/>
                  <a:pt x="6047699" y="1016167"/>
                </a:cubicBezTo>
                <a:close/>
                <a:moveTo>
                  <a:pt x="1311275" y="1016167"/>
                </a:moveTo>
                <a:cubicBezTo>
                  <a:pt x="1315704" y="1016997"/>
                  <a:pt x="1319442" y="1019212"/>
                  <a:pt x="1321933" y="1022188"/>
                </a:cubicBezTo>
                <a:lnTo>
                  <a:pt x="1323397" y="1027058"/>
                </a:lnTo>
                <a:lnTo>
                  <a:pt x="1326131" y="1022672"/>
                </a:lnTo>
                <a:cubicBezTo>
                  <a:pt x="1329314" y="1020596"/>
                  <a:pt x="1333467" y="1019765"/>
                  <a:pt x="1337896" y="1020596"/>
                </a:cubicBezTo>
                <a:cubicBezTo>
                  <a:pt x="1346754" y="1022257"/>
                  <a:pt x="1352844" y="1029455"/>
                  <a:pt x="1351182" y="1037207"/>
                </a:cubicBezTo>
                <a:cubicBezTo>
                  <a:pt x="1350076" y="1044958"/>
                  <a:pt x="1341771" y="1049941"/>
                  <a:pt x="1333467" y="1048834"/>
                </a:cubicBezTo>
                <a:cubicBezTo>
                  <a:pt x="1329038" y="1048004"/>
                  <a:pt x="1325300" y="1045789"/>
                  <a:pt x="1322878" y="1042813"/>
                </a:cubicBezTo>
                <a:lnTo>
                  <a:pt x="1321646" y="1037982"/>
                </a:lnTo>
                <a:lnTo>
                  <a:pt x="1318888" y="1042120"/>
                </a:lnTo>
                <a:cubicBezTo>
                  <a:pt x="1315567" y="1044266"/>
                  <a:pt x="1311276" y="1045235"/>
                  <a:pt x="1306846" y="1044404"/>
                </a:cubicBezTo>
                <a:cubicBezTo>
                  <a:pt x="1297988" y="1042743"/>
                  <a:pt x="1291899" y="1035545"/>
                  <a:pt x="1293005" y="1027794"/>
                </a:cubicBezTo>
                <a:cubicBezTo>
                  <a:pt x="1294113" y="1020042"/>
                  <a:pt x="1302417" y="1014506"/>
                  <a:pt x="1311275" y="1016167"/>
                </a:cubicBezTo>
                <a:close/>
                <a:moveTo>
                  <a:pt x="12938988" y="1015613"/>
                </a:moveTo>
                <a:cubicBezTo>
                  <a:pt x="12947293" y="1016720"/>
                  <a:pt x="12952830" y="1023918"/>
                  <a:pt x="12951723" y="1031116"/>
                </a:cubicBezTo>
                <a:cubicBezTo>
                  <a:pt x="12950616" y="1038314"/>
                  <a:pt x="12943418" y="1042743"/>
                  <a:pt x="12935113" y="1041636"/>
                </a:cubicBezTo>
                <a:cubicBezTo>
                  <a:pt x="12926807" y="1040528"/>
                  <a:pt x="12921271" y="1033331"/>
                  <a:pt x="12922378" y="1026133"/>
                </a:cubicBezTo>
                <a:cubicBezTo>
                  <a:pt x="12923486" y="1018935"/>
                  <a:pt x="12931237" y="1014506"/>
                  <a:pt x="12938988" y="1015613"/>
                </a:cubicBezTo>
                <a:close/>
                <a:moveTo>
                  <a:pt x="4021670" y="1015060"/>
                </a:moveTo>
                <a:cubicBezTo>
                  <a:pt x="4031636" y="1016721"/>
                  <a:pt x="4038280" y="1025026"/>
                  <a:pt x="4037172" y="1033885"/>
                </a:cubicBezTo>
                <a:cubicBezTo>
                  <a:pt x="4035511" y="1042744"/>
                  <a:pt x="4026652" y="1048280"/>
                  <a:pt x="4016686" y="1046619"/>
                </a:cubicBezTo>
                <a:cubicBezTo>
                  <a:pt x="4006721" y="1044958"/>
                  <a:pt x="4000077" y="1036653"/>
                  <a:pt x="4001184" y="1027794"/>
                </a:cubicBezTo>
                <a:cubicBezTo>
                  <a:pt x="4002845" y="1018935"/>
                  <a:pt x="4011704" y="1013399"/>
                  <a:pt x="4021670" y="1015060"/>
                </a:cubicBezTo>
                <a:close/>
                <a:moveTo>
                  <a:pt x="1537293" y="1013399"/>
                </a:moveTo>
                <a:cubicBezTo>
                  <a:pt x="1545597" y="1014506"/>
                  <a:pt x="1551688" y="1021704"/>
                  <a:pt x="1550580" y="1029456"/>
                </a:cubicBezTo>
                <a:lnTo>
                  <a:pt x="1550389" y="1029737"/>
                </a:lnTo>
                <a:lnTo>
                  <a:pt x="1554255" y="1031947"/>
                </a:lnTo>
                <a:lnTo>
                  <a:pt x="1555339" y="1035726"/>
                </a:lnTo>
                <a:lnTo>
                  <a:pt x="1556160" y="1035546"/>
                </a:lnTo>
                <a:lnTo>
                  <a:pt x="1565109" y="1040490"/>
                </a:lnTo>
                <a:lnTo>
                  <a:pt x="1563398" y="1034438"/>
                </a:lnTo>
                <a:cubicBezTo>
                  <a:pt x="1564505" y="1027794"/>
                  <a:pt x="1572256" y="1022811"/>
                  <a:pt x="1580560" y="1023919"/>
                </a:cubicBezTo>
                <a:cubicBezTo>
                  <a:pt x="1588864" y="1025026"/>
                  <a:pt x="1594401" y="1032224"/>
                  <a:pt x="1593294" y="1039421"/>
                </a:cubicBezTo>
                <a:cubicBezTo>
                  <a:pt x="1592186" y="1046619"/>
                  <a:pt x="1584435" y="1051602"/>
                  <a:pt x="1576130" y="1049941"/>
                </a:cubicBezTo>
                <a:lnTo>
                  <a:pt x="1567182" y="1044997"/>
                </a:lnTo>
                <a:lnTo>
                  <a:pt x="1568893" y="1051049"/>
                </a:lnTo>
                <a:cubicBezTo>
                  <a:pt x="1567787" y="1058247"/>
                  <a:pt x="1560034" y="1063230"/>
                  <a:pt x="1551730" y="1062123"/>
                </a:cubicBezTo>
                <a:cubicBezTo>
                  <a:pt x="1547577" y="1061569"/>
                  <a:pt x="1544117" y="1059493"/>
                  <a:pt x="1541833" y="1056655"/>
                </a:cubicBezTo>
                <a:lnTo>
                  <a:pt x="1541334" y="1054889"/>
                </a:lnTo>
                <a:lnTo>
                  <a:pt x="1538130" y="1055478"/>
                </a:lnTo>
                <a:cubicBezTo>
                  <a:pt x="1528719" y="1053817"/>
                  <a:pt x="1522628" y="1046066"/>
                  <a:pt x="1523736" y="1037761"/>
                </a:cubicBezTo>
                <a:lnTo>
                  <a:pt x="1524990" y="1035943"/>
                </a:lnTo>
                <a:lnTo>
                  <a:pt x="1523244" y="1034992"/>
                </a:lnTo>
                <a:cubicBezTo>
                  <a:pt x="1520821" y="1032086"/>
                  <a:pt x="1519575" y="1028349"/>
                  <a:pt x="1520129" y="1024473"/>
                </a:cubicBezTo>
                <a:cubicBezTo>
                  <a:pt x="1520684" y="1017275"/>
                  <a:pt x="1528434" y="1012292"/>
                  <a:pt x="1537293" y="1013399"/>
                </a:cubicBezTo>
                <a:close/>
                <a:moveTo>
                  <a:pt x="17399407" y="1012845"/>
                </a:moveTo>
                <a:cubicBezTo>
                  <a:pt x="17409373" y="1014506"/>
                  <a:pt x="17416571" y="1022812"/>
                  <a:pt x="17414910" y="1031670"/>
                </a:cubicBezTo>
                <a:cubicBezTo>
                  <a:pt x="17413249" y="1040529"/>
                  <a:pt x="17404389" y="1046620"/>
                  <a:pt x="17394424" y="1044959"/>
                </a:cubicBezTo>
                <a:cubicBezTo>
                  <a:pt x="17384458" y="1043298"/>
                  <a:pt x="17377260" y="1034992"/>
                  <a:pt x="17378921" y="1026134"/>
                </a:cubicBezTo>
                <a:cubicBezTo>
                  <a:pt x="17380582" y="1017275"/>
                  <a:pt x="17389440" y="1011184"/>
                  <a:pt x="17399407" y="1012845"/>
                </a:cubicBezTo>
                <a:close/>
                <a:moveTo>
                  <a:pt x="13513705" y="1012845"/>
                </a:moveTo>
                <a:cubicBezTo>
                  <a:pt x="13522010" y="1013952"/>
                  <a:pt x="13527547" y="1021150"/>
                  <a:pt x="13526439" y="1028348"/>
                </a:cubicBezTo>
                <a:cubicBezTo>
                  <a:pt x="13525332" y="1035546"/>
                  <a:pt x="13517580" y="1039975"/>
                  <a:pt x="13509829" y="1038868"/>
                </a:cubicBezTo>
                <a:cubicBezTo>
                  <a:pt x="13502078" y="1037760"/>
                  <a:pt x="13495987" y="1030563"/>
                  <a:pt x="13497094" y="1023365"/>
                </a:cubicBezTo>
                <a:cubicBezTo>
                  <a:pt x="13498201" y="1016167"/>
                  <a:pt x="13505399" y="1011738"/>
                  <a:pt x="13513705" y="1012845"/>
                </a:cubicBezTo>
                <a:close/>
                <a:moveTo>
                  <a:pt x="11451259" y="1012845"/>
                </a:moveTo>
                <a:cubicBezTo>
                  <a:pt x="11459565" y="1013953"/>
                  <a:pt x="11465656" y="1021151"/>
                  <a:pt x="11463994" y="1028902"/>
                </a:cubicBezTo>
                <a:cubicBezTo>
                  <a:pt x="11462887" y="1036100"/>
                  <a:pt x="11455135" y="1041083"/>
                  <a:pt x="11446830" y="1039976"/>
                </a:cubicBezTo>
                <a:cubicBezTo>
                  <a:pt x="11438525" y="1038868"/>
                  <a:pt x="11432435" y="1031670"/>
                  <a:pt x="11434096" y="1023919"/>
                </a:cubicBezTo>
                <a:cubicBezTo>
                  <a:pt x="11435756" y="1016167"/>
                  <a:pt x="11442954" y="1011738"/>
                  <a:pt x="11451259" y="1012845"/>
                </a:cubicBezTo>
                <a:close/>
                <a:moveTo>
                  <a:pt x="18925894" y="1012291"/>
                </a:moveTo>
                <a:cubicBezTo>
                  <a:pt x="18934198" y="1013398"/>
                  <a:pt x="18940290" y="1020596"/>
                  <a:pt x="18939182" y="1028348"/>
                </a:cubicBezTo>
                <a:cubicBezTo>
                  <a:pt x="18938074" y="1035545"/>
                  <a:pt x="18930322" y="1040529"/>
                  <a:pt x="18922018" y="1039421"/>
                </a:cubicBezTo>
                <a:cubicBezTo>
                  <a:pt x="18913712" y="1038314"/>
                  <a:pt x="18907622" y="1031116"/>
                  <a:pt x="18908730" y="1023365"/>
                </a:cubicBezTo>
                <a:cubicBezTo>
                  <a:pt x="18909282" y="1016167"/>
                  <a:pt x="18917034" y="1011184"/>
                  <a:pt x="18925894" y="1012291"/>
                </a:cubicBezTo>
                <a:close/>
                <a:moveTo>
                  <a:pt x="3470638" y="1012254"/>
                </a:moveTo>
                <a:cubicBezTo>
                  <a:pt x="3479695" y="1013704"/>
                  <a:pt x="3486019" y="1021243"/>
                  <a:pt x="3484763" y="1029093"/>
                </a:cubicBezTo>
                <a:cubicBezTo>
                  <a:pt x="3483506" y="1036943"/>
                  <a:pt x="3475146" y="1042132"/>
                  <a:pt x="3466089" y="1040683"/>
                </a:cubicBezTo>
                <a:cubicBezTo>
                  <a:pt x="3457031" y="1039233"/>
                  <a:pt x="3450707" y="1031694"/>
                  <a:pt x="3451963" y="1023844"/>
                </a:cubicBezTo>
                <a:cubicBezTo>
                  <a:pt x="3453219" y="1015994"/>
                  <a:pt x="3461579" y="1010805"/>
                  <a:pt x="3470638" y="1012254"/>
                </a:cubicBezTo>
                <a:close/>
                <a:moveTo>
                  <a:pt x="8670317" y="1011184"/>
                </a:moveTo>
                <a:cubicBezTo>
                  <a:pt x="8678620" y="1012291"/>
                  <a:pt x="8684717" y="1020042"/>
                  <a:pt x="8683609" y="1027240"/>
                </a:cubicBezTo>
                <a:cubicBezTo>
                  <a:pt x="8682500" y="1034992"/>
                  <a:pt x="8674190" y="1039975"/>
                  <a:pt x="8665888" y="1038314"/>
                </a:cubicBezTo>
                <a:cubicBezTo>
                  <a:pt x="8657577" y="1037206"/>
                  <a:pt x="8651487" y="1029455"/>
                  <a:pt x="8652595" y="1022257"/>
                </a:cubicBezTo>
                <a:cubicBezTo>
                  <a:pt x="8653704" y="1015059"/>
                  <a:pt x="8661456" y="1009523"/>
                  <a:pt x="8670317" y="1011184"/>
                </a:cubicBezTo>
                <a:close/>
                <a:moveTo>
                  <a:pt x="3313758" y="1010631"/>
                </a:moveTo>
                <a:cubicBezTo>
                  <a:pt x="3322618" y="1012292"/>
                  <a:pt x="3329259" y="1019490"/>
                  <a:pt x="3327599" y="1027795"/>
                </a:cubicBezTo>
                <a:cubicBezTo>
                  <a:pt x="3326492" y="1035546"/>
                  <a:pt x="3318188" y="1041083"/>
                  <a:pt x="3308776" y="1039422"/>
                </a:cubicBezTo>
                <a:cubicBezTo>
                  <a:pt x="3299917" y="1037761"/>
                  <a:pt x="3293273" y="1030563"/>
                  <a:pt x="3294935" y="1022258"/>
                </a:cubicBezTo>
                <a:cubicBezTo>
                  <a:pt x="3296596" y="1014506"/>
                  <a:pt x="3304900" y="1008970"/>
                  <a:pt x="3313758" y="1010631"/>
                </a:cubicBezTo>
                <a:close/>
                <a:moveTo>
                  <a:pt x="20408084" y="1010630"/>
                </a:moveTo>
                <a:cubicBezTo>
                  <a:pt x="20416390" y="1011737"/>
                  <a:pt x="20422482" y="1019489"/>
                  <a:pt x="20421374" y="1026687"/>
                </a:cubicBezTo>
                <a:cubicBezTo>
                  <a:pt x="20420266" y="1034438"/>
                  <a:pt x="20412514" y="1039421"/>
                  <a:pt x="20403656" y="1037760"/>
                </a:cubicBezTo>
                <a:cubicBezTo>
                  <a:pt x="20395350" y="1036653"/>
                  <a:pt x="20389260" y="1028901"/>
                  <a:pt x="20390366" y="1021704"/>
                </a:cubicBezTo>
                <a:cubicBezTo>
                  <a:pt x="20392028" y="1014506"/>
                  <a:pt x="20399778" y="1009523"/>
                  <a:pt x="20408084" y="1010630"/>
                </a:cubicBezTo>
                <a:close/>
                <a:moveTo>
                  <a:pt x="18555310" y="1010612"/>
                </a:moveTo>
                <a:cubicBezTo>
                  <a:pt x="18563764" y="1011966"/>
                  <a:pt x="18569637" y="1019183"/>
                  <a:pt x="18568429" y="1026731"/>
                </a:cubicBezTo>
                <a:cubicBezTo>
                  <a:pt x="18567221" y="1034278"/>
                  <a:pt x="18559387" y="1039301"/>
                  <a:pt x="18550934" y="1037947"/>
                </a:cubicBezTo>
                <a:cubicBezTo>
                  <a:pt x="18542479" y="1036593"/>
                  <a:pt x="18536606" y="1029376"/>
                  <a:pt x="18537814" y="1021829"/>
                </a:cubicBezTo>
                <a:cubicBezTo>
                  <a:pt x="18539022" y="1014281"/>
                  <a:pt x="18546856" y="1009258"/>
                  <a:pt x="18555310" y="1010612"/>
                </a:cubicBezTo>
                <a:close/>
                <a:moveTo>
                  <a:pt x="6831173" y="1008416"/>
                </a:moveTo>
                <a:cubicBezTo>
                  <a:pt x="6840037" y="1010077"/>
                  <a:pt x="6846125" y="1017274"/>
                  <a:pt x="6845026" y="1025026"/>
                </a:cubicBezTo>
                <a:cubicBezTo>
                  <a:pt x="6843910" y="1032777"/>
                  <a:pt x="6835599" y="1037760"/>
                  <a:pt x="6826747" y="1036653"/>
                </a:cubicBezTo>
                <a:cubicBezTo>
                  <a:pt x="6817895" y="1034992"/>
                  <a:pt x="6811795" y="1027794"/>
                  <a:pt x="6812893" y="1020043"/>
                </a:cubicBezTo>
                <a:cubicBezTo>
                  <a:pt x="6814012" y="1012291"/>
                  <a:pt x="6822316" y="1007308"/>
                  <a:pt x="6831173" y="1008416"/>
                </a:cubicBezTo>
                <a:close/>
                <a:moveTo>
                  <a:pt x="18182305" y="1007308"/>
                </a:moveTo>
                <a:cubicBezTo>
                  <a:pt x="18191165" y="1008969"/>
                  <a:pt x="18197256" y="1016167"/>
                  <a:pt x="18196147" y="1023919"/>
                </a:cubicBezTo>
                <a:cubicBezTo>
                  <a:pt x="18195040" y="1031670"/>
                  <a:pt x="18186735" y="1037207"/>
                  <a:pt x="18177877" y="1035546"/>
                </a:cubicBezTo>
                <a:cubicBezTo>
                  <a:pt x="18169018" y="1033885"/>
                  <a:pt x="18162927" y="1026687"/>
                  <a:pt x="18164035" y="1018935"/>
                </a:cubicBezTo>
                <a:cubicBezTo>
                  <a:pt x="18165142" y="1010630"/>
                  <a:pt x="18173447" y="1005647"/>
                  <a:pt x="18182305" y="1007308"/>
                </a:cubicBezTo>
                <a:close/>
                <a:moveTo>
                  <a:pt x="5318432" y="1007308"/>
                </a:moveTo>
                <a:cubicBezTo>
                  <a:pt x="5327863" y="1008969"/>
                  <a:pt x="5334514" y="1016720"/>
                  <a:pt x="5333404" y="1025579"/>
                </a:cubicBezTo>
                <a:cubicBezTo>
                  <a:pt x="5332292" y="1033884"/>
                  <a:pt x="5323422" y="1039421"/>
                  <a:pt x="5313447" y="1038314"/>
                </a:cubicBezTo>
                <a:cubicBezTo>
                  <a:pt x="5304031" y="1036653"/>
                  <a:pt x="5297387" y="1028901"/>
                  <a:pt x="5298494" y="1020042"/>
                </a:cubicBezTo>
                <a:cubicBezTo>
                  <a:pt x="5300153" y="1011184"/>
                  <a:pt x="5309008" y="1005647"/>
                  <a:pt x="5318432" y="1007308"/>
                </a:cubicBezTo>
                <a:close/>
                <a:moveTo>
                  <a:pt x="18774739" y="1006754"/>
                </a:moveTo>
                <a:cubicBezTo>
                  <a:pt x="18783044" y="1007862"/>
                  <a:pt x="18789135" y="1015060"/>
                  <a:pt x="18788028" y="1022811"/>
                </a:cubicBezTo>
                <a:cubicBezTo>
                  <a:pt x="18786921" y="1030009"/>
                  <a:pt x="18779169" y="1034992"/>
                  <a:pt x="18770864" y="1033885"/>
                </a:cubicBezTo>
                <a:cubicBezTo>
                  <a:pt x="18762559" y="1032777"/>
                  <a:pt x="18756469" y="1025579"/>
                  <a:pt x="18757576" y="1017828"/>
                </a:cubicBezTo>
                <a:cubicBezTo>
                  <a:pt x="18758683" y="1010076"/>
                  <a:pt x="18766434" y="1005647"/>
                  <a:pt x="18774739" y="1006754"/>
                </a:cubicBezTo>
                <a:close/>
                <a:moveTo>
                  <a:pt x="13977685" y="1006754"/>
                </a:moveTo>
                <a:cubicBezTo>
                  <a:pt x="13985990" y="1007861"/>
                  <a:pt x="13991527" y="1015059"/>
                  <a:pt x="13990420" y="1022257"/>
                </a:cubicBezTo>
                <a:cubicBezTo>
                  <a:pt x="13989313" y="1029455"/>
                  <a:pt x="13981561" y="1034438"/>
                  <a:pt x="13973256" y="1033331"/>
                </a:cubicBezTo>
                <a:cubicBezTo>
                  <a:pt x="13964950" y="1032223"/>
                  <a:pt x="13959414" y="1025025"/>
                  <a:pt x="13960521" y="1017828"/>
                </a:cubicBezTo>
                <a:cubicBezTo>
                  <a:pt x="13961629" y="1010630"/>
                  <a:pt x="13969380" y="1005647"/>
                  <a:pt x="13977685" y="1006754"/>
                </a:cubicBezTo>
                <a:close/>
                <a:moveTo>
                  <a:pt x="10644553" y="1006754"/>
                </a:moveTo>
                <a:cubicBezTo>
                  <a:pt x="10653412" y="1007861"/>
                  <a:pt x="10658948" y="1015613"/>
                  <a:pt x="10657841" y="1022811"/>
                </a:cubicBezTo>
                <a:cubicBezTo>
                  <a:pt x="10656733" y="1030562"/>
                  <a:pt x="10648428" y="1035545"/>
                  <a:pt x="10640123" y="1033884"/>
                </a:cubicBezTo>
                <a:cubicBezTo>
                  <a:pt x="10631265" y="1032777"/>
                  <a:pt x="10625728" y="1025025"/>
                  <a:pt x="10626835" y="1017828"/>
                </a:cubicBezTo>
                <a:cubicBezTo>
                  <a:pt x="10627943" y="1010630"/>
                  <a:pt x="10635694" y="1005647"/>
                  <a:pt x="10644553" y="1006754"/>
                </a:cubicBezTo>
                <a:close/>
                <a:moveTo>
                  <a:pt x="9580168" y="1006754"/>
                </a:moveTo>
                <a:cubicBezTo>
                  <a:pt x="9589028" y="1007861"/>
                  <a:pt x="9594563" y="1015613"/>
                  <a:pt x="9593456" y="1022811"/>
                </a:cubicBezTo>
                <a:cubicBezTo>
                  <a:pt x="9592347" y="1030562"/>
                  <a:pt x="9584043" y="1035545"/>
                  <a:pt x="9575735" y="1033884"/>
                </a:cubicBezTo>
                <a:cubicBezTo>
                  <a:pt x="9566875" y="1032777"/>
                  <a:pt x="9561338" y="1025025"/>
                  <a:pt x="9562446" y="1017828"/>
                </a:cubicBezTo>
                <a:cubicBezTo>
                  <a:pt x="9563553" y="1010630"/>
                  <a:pt x="9571304" y="1005647"/>
                  <a:pt x="9580168" y="1006754"/>
                </a:cubicBezTo>
                <a:close/>
                <a:moveTo>
                  <a:pt x="16553389" y="1006201"/>
                </a:moveTo>
                <a:cubicBezTo>
                  <a:pt x="16562802" y="1007862"/>
                  <a:pt x="16569447" y="1016167"/>
                  <a:pt x="16568338" y="1024472"/>
                </a:cubicBezTo>
                <a:cubicBezTo>
                  <a:pt x="16567231" y="1032777"/>
                  <a:pt x="16557819" y="1038868"/>
                  <a:pt x="16548407" y="1037207"/>
                </a:cubicBezTo>
                <a:cubicBezTo>
                  <a:pt x="16538994" y="1035546"/>
                  <a:pt x="16532349" y="1027240"/>
                  <a:pt x="16533458" y="1018935"/>
                </a:cubicBezTo>
                <a:cubicBezTo>
                  <a:pt x="16535118" y="1010076"/>
                  <a:pt x="16543977" y="1004540"/>
                  <a:pt x="16553389" y="1006201"/>
                </a:cubicBezTo>
                <a:close/>
                <a:moveTo>
                  <a:pt x="11303428" y="1006200"/>
                </a:moveTo>
                <a:cubicBezTo>
                  <a:pt x="11311733" y="1007308"/>
                  <a:pt x="11317824" y="1014506"/>
                  <a:pt x="11316163" y="1022257"/>
                </a:cubicBezTo>
                <a:cubicBezTo>
                  <a:pt x="11314502" y="1030009"/>
                  <a:pt x="11307304" y="1034438"/>
                  <a:pt x="11298998" y="1033331"/>
                </a:cubicBezTo>
                <a:cubicBezTo>
                  <a:pt x="11290693" y="1032223"/>
                  <a:pt x="11284603" y="1025026"/>
                  <a:pt x="11286264" y="1017274"/>
                </a:cubicBezTo>
                <a:cubicBezTo>
                  <a:pt x="11287925" y="1009523"/>
                  <a:pt x="11295123" y="1004539"/>
                  <a:pt x="11303428" y="1006200"/>
                </a:cubicBezTo>
                <a:close/>
                <a:moveTo>
                  <a:pt x="15226781" y="1003986"/>
                </a:moveTo>
                <a:cubicBezTo>
                  <a:pt x="15235639" y="1005647"/>
                  <a:pt x="15242282" y="1013399"/>
                  <a:pt x="15241175" y="1021150"/>
                </a:cubicBezTo>
                <a:cubicBezTo>
                  <a:pt x="15240068" y="1029455"/>
                  <a:pt x="15231209" y="1034438"/>
                  <a:pt x="15222351" y="1033331"/>
                </a:cubicBezTo>
                <a:cubicBezTo>
                  <a:pt x="15213491" y="1031670"/>
                  <a:pt x="15206848" y="1023918"/>
                  <a:pt x="15207955" y="1016167"/>
                </a:cubicBezTo>
                <a:cubicBezTo>
                  <a:pt x="15209616" y="1007862"/>
                  <a:pt x="15217921" y="1002879"/>
                  <a:pt x="15226781" y="1003986"/>
                </a:cubicBezTo>
                <a:close/>
                <a:moveTo>
                  <a:pt x="17773693" y="1003433"/>
                </a:moveTo>
                <a:cubicBezTo>
                  <a:pt x="17783105" y="1005094"/>
                  <a:pt x="17789749" y="1012845"/>
                  <a:pt x="17788088" y="1021150"/>
                </a:cubicBezTo>
                <a:cubicBezTo>
                  <a:pt x="17786980" y="1029455"/>
                  <a:pt x="17778121" y="1034992"/>
                  <a:pt x="17768709" y="1033331"/>
                </a:cubicBezTo>
                <a:cubicBezTo>
                  <a:pt x="17759297" y="1031670"/>
                  <a:pt x="17752653" y="1023919"/>
                  <a:pt x="17754314" y="1015614"/>
                </a:cubicBezTo>
                <a:cubicBezTo>
                  <a:pt x="17755421" y="1007308"/>
                  <a:pt x="17764279" y="1001772"/>
                  <a:pt x="17773693" y="1003433"/>
                </a:cubicBezTo>
                <a:close/>
                <a:moveTo>
                  <a:pt x="14520842" y="1002879"/>
                </a:moveTo>
                <a:cubicBezTo>
                  <a:pt x="14529700" y="1004540"/>
                  <a:pt x="14535791" y="1011737"/>
                  <a:pt x="14534684" y="1019489"/>
                </a:cubicBezTo>
                <a:cubicBezTo>
                  <a:pt x="14533576" y="1027240"/>
                  <a:pt x="14525271" y="1032777"/>
                  <a:pt x="14516413" y="1031116"/>
                </a:cubicBezTo>
                <a:cubicBezTo>
                  <a:pt x="14507553" y="1029455"/>
                  <a:pt x="14501464" y="1022257"/>
                  <a:pt x="14502571" y="1014506"/>
                </a:cubicBezTo>
                <a:cubicBezTo>
                  <a:pt x="14503678" y="1006754"/>
                  <a:pt x="14511983" y="1001771"/>
                  <a:pt x="14520842" y="1002879"/>
                </a:cubicBezTo>
                <a:close/>
                <a:moveTo>
                  <a:pt x="2191433" y="1002879"/>
                </a:moveTo>
                <a:cubicBezTo>
                  <a:pt x="2200845" y="1004540"/>
                  <a:pt x="2206934" y="1012291"/>
                  <a:pt x="2205828" y="1020596"/>
                </a:cubicBezTo>
                <a:cubicBezTo>
                  <a:pt x="2204720" y="1028901"/>
                  <a:pt x="2195862" y="1034438"/>
                  <a:pt x="2186450" y="1032777"/>
                </a:cubicBezTo>
                <a:cubicBezTo>
                  <a:pt x="2177038" y="1031116"/>
                  <a:pt x="2170948" y="1023365"/>
                  <a:pt x="2172055" y="1015060"/>
                </a:cubicBezTo>
                <a:cubicBezTo>
                  <a:pt x="2173717" y="1006754"/>
                  <a:pt x="2182021" y="1001218"/>
                  <a:pt x="2191433" y="1002879"/>
                </a:cubicBezTo>
                <a:close/>
                <a:moveTo>
                  <a:pt x="2682561" y="1001772"/>
                </a:moveTo>
                <a:cubicBezTo>
                  <a:pt x="2691973" y="1003433"/>
                  <a:pt x="2698064" y="1011184"/>
                  <a:pt x="2696956" y="1018936"/>
                </a:cubicBezTo>
                <a:cubicBezTo>
                  <a:pt x="2695849" y="1027241"/>
                  <a:pt x="2686990" y="1032224"/>
                  <a:pt x="2678132" y="1031117"/>
                </a:cubicBezTo>
                <a:cubicBezTo>
                  <a:pt x="2668720" y="1029455"/>
                  <a:pt x="2662629" y="1021704"/>
                  <a:pt x="2663737" y="1013953"/>
                </a:cubicBezTo>
                <a:cubicBezTo>
                  <a:pt x="2664844" y="1005647"/>
                  <a:pt x="2673149" y="1000111"/>
                  <a:pt x="2682561" y="1001772"/>
                </a:cubicBezTo>
                <a:close/>
                <a:moveTo>
                  <a:pt x="17859513" y="1001218"/>
                </a:moveTo>
                <a:cubicBezTo>
                  <a:pt x="17868925" y="1002879"/>
                  <a:pt x="17875014" y="1010630"/>
                  <a:pt x="17873907" y="1018382"/>
                </a:cubicBezTo>
                <a:cubicBezTo>
                  <a:pt x="17872800" y="1026687"/>
                  <a:pt x="17863941" y="1031670"/>
                  <a:pt x="17855083" y="1030563"/>
                </a:cubicBezTo>
                <a:cubicBezTo>
                  <a:pt x="17846223" y="1029455"/>
                  <a:pt x="17839580" y="1021150"/>
                  <a:pt x="17840687" y="1013399"/>
                </a:cubicBezTo>
                <a:cubicBezTo>
                  <a:pt x="17841794" y="1005093"/>
                  <a:pt x="17850099" y="999557"/>
                  <a:pt x="17859513" y="1001218"/>
                </a:cubicBezTo>
                <a:close/>
                <a:moveTo>
                  <a:pt x="20166128" y="1000664"/>
                </a:moveTo>
                <a:cubicBezTo>
                  <a:pt x="20174988" y="1002325"/>
                  <a:pt x="20181078" y="1009522"/>
                  <a:pt x="20179970" y="1017274"/>
                </a:cubicBezTo>
                <a:cubicBezTo>
                  <a:pt x="20178862" y="1025025"/>
                  <a:pt x="20170558" y="1030008"/>
                  <a:pt x="20161698" y="1028901"/>
                </a:cubicBezTo>
                <a:cubicBezTo>
                  <a:pt x="20152842" y="1027240"/>
                  <a:pt x="20146750" y="1020042"/>
                  <a:pt x="20147858" y="1012291"/>
                </a:cubicBezTo>
                <a:cubicBezTo>
                  <a:pt x="20148966" y="1004539"/>
                  <a:pt x="20157270" y="999556"/>
                  <a:pt x="20166128" y="1000664"/>
                </a:cubicBezTo>
                <a:close/>
                <a:moveTo>
                  <a:pt x="12652184" y="1000664"/>
                </a:moveTo>
                <a:cubicBezTo>
                  <a:pt x="12660489" y="1001771"/>
                  <a:pt x="12666026" y="1008969"/>
                  <a:pt x="12664918" y="1016167"/>
                </a:cubicBezTo>
                <a:cubicBezTo>
                  <a:pt x="12663811" y="1023365"/>
                  <a:pt x="12656060" y="1028348"/>
                  <a:pt x="12648307" y="1026687"/>
                </a:cubicBezTo>
                <a:cubicBezTo>
                  <a:pt x="12640002" y="1025579"/>
                  <a:pt x="12634466" y="1018382"/>
                  <a:pt x="12635574" y="1011184"/>
                </a:cubicBezTo>
                <a:cubicBezTo>
                  <a:pt x="12636127" y="1003986"/>
                  <a:pt x="12643879" y="999557"/>
                  <a:pt x="12652184" y="1000664"/>
                </a:cubicBezTo>
                <a:close/>
                <a:moveTo>
                  <a:pt x="3799264" y="1000110"/>
                </a:moveTo>
                <a:cubicBezTo>
                  <a:pt x="3808676" y="1001771"/>
                  <a:pt x="3814766" y="1009522"/>
                  <a:pt x="3813658" y="1017274"/>
                </a:cubicBezTo>
                <a:cubicBezTo>
                  <a:pt x="3812551" y="1025579"/>
                  <a:pt x="3803693" y="1030562"/>
                  <a:pt x="3794834" y="1029455"/>
                </a:cubicBezTo>
                <a:cubicBezTo>
                  <a:pt x="3785422" y="1027794"/>
                  <a:pt x="3779332" y="1020042"/>
                  <a:pt x="3780440" y="1012291"/>
                </a:cubicBezTo>
                <a:cubicBezTo>
                  <a:pt x="3781547" y="1004539"/>
                  <a:pt x="3789851" y="998449"/>
                  <a:pt x="3799264" y="1000110"/>
                </a:cubicBezTo>
                <a:close/>
                <a:moveTo>
                  <a:pt x="10829480" y="999557"/>
                </a:moveTo>
                <a:cubicBezTo>
                  <a:pt x="10837786" y="1000664"/>
                  <a:pt x="10843876" y="1007862"/>
                  <a:pt x="10842769" y="1015614"/>
                </a:cubicBezTo>
                <a:cubicBezTo>
                  <a:pt x="10841661" y="1023365"/>
                  <a:pt x="10833909" y="1028348"/>
                  <a:pt x="10825051" y="1026687"/>
                </a:cubicBezTo>
                <a:cubicBezTo>
                  <a:pt x="10816192" y="1025026"/>
                  <a:pt x="10810655" y="1018382"/>
                  <a:pt x="10811762" y="1010631"/>
                </a:cubicBezTo>
                <a:cubicBezTo>
                  <a:pt x="10812870" y="1003433"/>
                  <a:pt x="10820622" y="998450"/>
                  <a:pt x="10829480" y="999557"/>
                </a:cubicBezTo>
                <a:close/>
                <a:moveTo>
                  <a:pt x="8147504" y="999557"/>
                </a:moveTo>
                <a:cubicBezTo>
                  <a:pt x="8156359" y="1001218"/>
                  <a:pt x="8162453" y="1008416"/>
                  <a:pt x="8160793" y="1016167"/>
                </a:cubicBezTo>
                <a:cubicBezTo>
                  <a:pt x="8159688" y="1023918"/>
                  <a:pt x="8151369" y="1028902"/>
                  <a:pt x="8143081" y="1027794"/>
                </a:cubicBezTo>
                <a:cubicBezTo>
                  <a:pt x="8134215" y="1026133"/>
                  <a:pt x="8128135" y="1018935"/>
                  <a:pt x="8129787" y="1011184"/>
                </a:cubicBezTo>
                <a:cubicBezTo>
                  <a:pt x="8130338" y="1003432"/>
                  <a:pt x="8138645" y="997896"/>
                  <a:pt x="8147504" y="999557"/>
                </a:cubicBezTo>
                <a:close/>
                <a:moveTo>
                  <a:pt x="21003206" y="998225"/>
                </a:moveTo>
                <a:cubicBezTo>
                  <a:pt x="21011358" y="999530"/>
                  <a:pt x="21017026" y="1006461"/>
                  <a:pt x="21015868" y="1013707"/>
                </a:cubicBezTo>
                <a:cubicBezTo>
                  <a:pt x="21014708" y="1020954"/>
                  <a:pt x="21007160" y="1025771"/>
                  <a:pt x="20999008" y="1024466"/>
                </a:cubicBezTo>
                <a:cubicBezTo>
                  <a:pt x="20990856" y="1023162"/>
                  <a:pt x="20985186" y="1016230"/>
                  <a:pt x="20986346" y="1008983"/>
                </a:cubicBezTo>
                <a:cubicBezTo>
                  <a:pt x="20987506" y="1001737"/>
                  <a:pt x="20995054" y="996921"/>
                  <a:pt x="21003206" y="998225"/>
                </a:cubicBezTo>
                <a:close/>
                <a:moveTo>
                  <a:pt x="13817119" y="997896"/>
                </a:moveTo>
                <a:cubicBezTo>
                  <a:pt x="13825424" y="999003"/>
                  <a:pt x="13830961" y="1006201"/>
                  <a:pt x="13829854" y="1013398"/>
                </a:cubicBezTo>
                <a:cubicBezTo>
                  <a:pt x="13828747" y="1020596"/>
                  <a:pt x="13820995" y="1025579"/>
                  <a:pt x="13812690" y="1023918"/>
                </a:cubicBezTo>
                <a:cubicBezTo>
                  <a:pt x="13804384" y="1022811"/>
                  <a:pt x="13798848" y="1015613"/>
                  <a:pt x="13799955" y="1008415"/>
                </a:cubicBezTo>
                <a:cubicBezTo>
                  <a:pt x="13801063" y="1001771"/>
                  <a:pt x="13808814" y="996788"/>
                  <a:pt x="13817119" y="997896"/>
                </a:cubicBezTo>
                <a:close/>
                <a:moveTo>
                  <a:pt x="19740352" y="997895"/>
                </a:moveTo>
                <a:cubicBezTo>
                  <a:pt x="19749210" y="999556"/>
                  <a:pt x="19755302" y="1006754"/>
                  <a:pt x="19753640" y="1014506"/>
                </a:cubicBezTo>
                <a:cubicBezTo>
                  <a:pt x="19752534" y="1022257"/>
                  <a:pt x="19744226" y="1027240"/>
                  <a:pt x="19735922" y="1026133"/>
                </a:cubicBezTo>
                <a:cubicBezTo>
                  <a:pt x="19727062" y="1024472"/>
                  <a:pt x="19720974" y="1017274"/>
                  <a:pt x="19722634" y="1009523"/>
                </a:cubicBezTo>
                <a:cubicBezTo>
                  <a:pt x="19723742" y="1001217"/>
                  <a:pt x="19732046" y="996234"/>
                  <a:pt x="19740352" y="997895"/>
                </a:cubicBezTo>
                <a:close/>
                <a:moveTo>
                  <a:pt x="19079816" y="997342"/>
                </a:moveTo>
                <a:cubicBezTo>
                  <a:pt x="19088122" y="998450"/>
                  <a:pt x="19094212" y="1005648"/>
                  <a:pt x="19093102" y="1013399"/>
                </a:cubicBezTo>
                <a:cubicBezTo>
                  <a:pt x="19091996" y="1020597"/>
                  <a:pt x="19084246" y="1025580"/>
                  <a:pt x="19075940" y="1024473"/>
                </a:cubicBezTo>
                <a:cubicBezTo>
                  <a:pt x="19067634" y="1023365"/>
                  <a:pt x="19061544" y="1016167"/>
                  <a:pt x="19062650" y="1008416"/>
                </a:cubicBezTo>
                <a:cubicBezTo>
                  <a:pt x="19063760" y="1000664"/>
                  <a:pt x="19071510" y="995681"/>
                  <a:pt x="19079816" y="997342"/>
                </a:cubicBezTo>
                <a:close/>
                <a:moveTo>
                  <a:pt x="20272434" y="995128"/>
                </a:moveTo>
                <a:cubicBezTo>
                  <a:pt x="20280738" y="996235"/>
                  <a:pt x="20286276" y="1003433"/>
                  <a:pt x="20285170" y="1010631"/>
                </a:cubicBezTo>
                <a:cubicBezTo>
                  <a:pt x="20284062" y="1017828"/>
                  <a:pt x="20276310" y="1022258"/>
                  <a:pt x="20268558" y="1021150"/>
                </a:cubicBezTo>
                <a:cubicBezTo>
                  <a:pt x="20260254" y="1020043"/>
                  <a:pt x="20254718" y="1012845"/>
                  <a:pt x="20255824" y="1005648"/>
                </a:cubicBezTo>
                <a:cubicBezTo>
                  <a:pt x="20256932" y="998450"/>
                  <a:pt x="20264130" y="993467"/>
                  <a:pt x="20272434" y="995128"/>
                </a:cubicBezTo>
                <a:close/>
                <a:moveTo>
                  <a:pt x="11156703" y="995127"/>
                </a:moveTo>
                <a:cubicBezTo>
                  <a:pt x="11165008" y="996234"/>
                  <a:pt x="11171099" y="1003432"/>
                  <a:pt x="11169438" y="1011184"/>
                </a:cubicBezTo>
                <a:cubicBezTo>
                  <a:pt x="11168330" y="1018381"/>
                  <a:pt x="11160579" y="1023365"/>
                  <a:pt x="11152273" y="1022257"/>
                </a:cubicBezTo>
                <a:cubicBezTo>
                  <a:pt x="11143968" y="1021150"/>
                  <a:pt x="11137878" y="1013952"/>
                  <a:pt x="11139539" y="1006201"/>
                </a:cubicBezTo>
                <a:cubicBezTo>
                  <a:pt x="11140646" y="999003"/>
                  <a:pt x="11148398" y="994020"/>
                  <a:pt x="11156703" y="995127"/>
                </a:cubicBezTo>
                <a:close/>
                <a:moveTo>
                  <a:pt x="9734110" y="994574"/>
                </a:moveTo>
                <a:cubicBezTo>
                  <a:pt x="9742973" y="995681"/>
                  <a:pt x="9748510" y="1003433"/>
                  <a:pt x="9747403" y="1010631"/>
                </a:cubicBezTo>
                <a:cubicBezTo>
                  <a:pt x="9746297" y="1017828"/>
                  <a:pt x="9737988" y="1023365"/>
                  <a:pt x="9729682" y="1021704"/>
                </a:cubicBezTo>
                <a:cubicBezTo>
                  <a:pt x="9720823" y="1020597"/>
                  <a:pt x="9715282" y="1012845"/>
                  <a:pt x="9716393" y="1005648"/>
                </a:cubicBezTo>
                <a:cubicBezTo>
                  <a:pt x="9717500" y="998450"/>
                  <a:pt x="9725251" y="993467"/>
                  <a:pt x="9734110" y="994574"/>
                </a:cubicBezTo>
                <a:close/>
                <a:moveTo>
                  <a:pt x="20456808" y="992359"/>
                </a:moveTo>
                <a:cubicBezTo>
                  <a:pt x="20464562" y="993466"/>
                  <a:pt x="20470098" y="1000110"/>
                  <a:pt x="20468990" y="1007308"/>
                </a:cubicBezTo>
                <a:cubicBezTo>
                  <a:pt x="20467882" y="1014506"/>
                  <a:pt x="20460684" y="1018935"/>
                  <a:pt x="20452378" y="1017828"/>
                </a:cubicBezTo>
                <a:cubicBezTo>
                  <a:pt x="20444628" y="1016721"/>
                  <a:pt x="20439090" y="1010077"/>
                  <a:pt x="20440198" y="1002879"/>
                </a:cubicBezTo>
                <a:cubicBezTo>
                  <a:pt x="20441306" y="995681"/>
                  <a:pt x="20449058" y="991252"/>
                  <a:pt x="20456808" y="992359"/>
                </a:cubicBezTo>
                <a:close/>
                <a:moveTo>
                  <a:pt x="4368262" y="992359"/>
                </a:moveTo>
                <a:cubicBezTo>
                  <a:pt x="4378231" y="994020"/>
                  <a:pt x="4384870" y="1002325"/>
                  <a:pt x="4383763" y="1011184"/>
                </a:cubicBezTo>
                <a:cubicBezTo>
                  <a:pt x="4382105" y="1020043"/>
                  <a:pt x="4373247" y="1025579"/>
                  <a:pt x="4363283" y="1023918"/>
                </a:cubicBezTo>
                <a:cubicBezTo>
                  <a:pt x="4353317" y="1022257"/>
                  <a:pt x="4346670" y="1013952"/>
                  <a:pt x="4347778" y="1005093"/>
                </a:cubicBezTo>
                <a:cubicBezTo>
                  <a:pt x="4349440" y="996788"/>
                  <a:pt x="4358856" y="991251"/>
                  <a:pt x="4368262" y="992359"/>
                </a:cubicBezTo>
                <a:close/>
                <a:moveTo>
                  <a:pt x="14147112" y="991805"/>
                </a:moveTo>
                <a:cubicBezTo>
                  <a:pt x="14155417" y="992912"/>
                  <a:pt x="14161506" y="1000110"/>
                  <a:pt x="14160399" y="1007862"/>
                </a:cubicBezTo>
                <a:cubicBezTo>
                  <a:pt x="14159292" y="1015059"/>
                  <a:pt x="14151540" y="1020043"/>
                  <a:pt x="14143235" y="1018935"/>
                </a:cubicBezTo>
                <a:cubicBezTo>
                  <a:pt x="14134930" y="1017828"/>
                  <a:pt x="14128840" y="1010630"/>
                  <a:pt x="14129947" y="1002879"/>
                </a:cubicBezTo>
                <a:cubicBezTo>
                  <a:pt x="14131054" y="995681"/>
                  <a:pt x="14138806" y="990698"/>
                  <a:pt x="14147112" y="991805"/>
                </a:cubicBezTo>
                <a:close/>
                <a:moveTo>
                  <a:pt x="18260928" y="990698"/>
                </a:moveTo>
                <a:cubicBezTo>
                  <a:pt x="18269786" y="992359"/>
                  <a:pt x="18275877" y="999556"/>
                  <a:pt x="18274770" y="1007308"/>
                </a:cubicBezTo>
                <a:cubicBezTo>
                  <a:pt x="18273662" y="1015059"/>
                  <a:pt x="18265357" y="1020042"/>
                  <a:pt x="18256499" y="1018935"/>
                </a:cubicBezTo>
                <a:cubicBezTo>
                  <a:pt x="18247639" y="1017274"/>
                  <a:pt x="18241550" y="1010076"/>
                  <a:pt x="18242657" y="1002325"/>
                </a:cubicBezTo>
                <a:cubicBezTo>
                  <a:pt x="18243764" y="994573"/>
                  <a:pt x="18252069" y="989037"/>
                  <a:pt x="18260928" y="990698"/>
                </a:cubicBezTo>
                <a:close/>
                <a:moveTo>
                  <a:pt x="3631550" y="989591"/>
                </a:moveTo>
                <a:cubicBezTo>
                  <a:pt x="3640408" y="991252"/>
                  <a:pt x="3647053" y="998449"/>
                  <a:pt x="3645391" y="1006755"/>
                </a:cubicBezTo>
                <a:cubicBezTo>
                  <a:pt x="3644284" y="1014506"/>
                  <a:pt x="3635979" y="1020043"/>
                  <a:pt x="3626568" y="1018382"/>
                </a:cubicBezTo>
                <a:cubicBezTo>
                  <a:pt x="3617155" y="1016721"/>
                  <a:pt x="3611066" y="1009523"/>
                  <a:pt x="3612726" y="1001218"/>
                </a:cubicBezTo>
                <a:cubicBezTo>
                  <a:pt x="3613833" y="993466"/>
                  <a:pt x="3622138" y="988483"/>
                  <a:pt x="3631550" y="989591"/>
                </a:cubicBezTo>
                <a:close/>
                <a:moveTo>
                  <a:pt x="10496087" y="988483"/>
                </a:moveTo>
                <a:cubicBezTo>
                  <a:pt x="10504947" y="989590"/>
                  <a:pt x="10510483" y="997342"/>
                  <a:pt x="10509376" y="1004540"/>
                </a:cubicBezTo>
                <a:cubicBezTo>
                  <a:pt x="10508269" y="1012291"/>
                  <a:pt x="10499963" y="1017274"/>
                  <a:pt x="10491656" y="1015613"/>
                </a:cubicBezTo>
                <a:cubicBezTo>
                  <a:pt x="10482797" y="1014506"/>
                  <a:pt x="10477262" y="1006754"/>
                  <a:pt x="10478366" y="999557"/>
                </a:cubicBezTo>
                <a:cubicBezTo>
                  <a:pt x="10479474" y="992359"/>
                  <a:pt x="10487782" y="987376"/>
                  <a:pt x="10496087" y="988483"/>
                </a:cubicBezTo>
                <a:close/>
                <a:moveTo>
                  <a:pt x="17687319" y="987930"/>
                </a:moveTo>
                <a:cubicBezTo>
                  <a:pt x="17696731" y="989591"/>
                  <a:pt x="17703375" y="997342"/>
                  <a:pt x="17702268" y="1005647"/>
                </a:cubicBezTo>
                <a:cubicBezTo>
                  <a:pt x="17701161" y="1013953"/>
                  <a:pt x="17692302" y="1019489"/>
                  <a:pt x="17682889" y="1018382"/>
                </a:cubicBezTo>
                <a:cubicBezTo>
                  <a:pt x="17673477" y="1016721"/>
                  <a:pt x="17666833" y="1008969"/>
                  <a:pt x="17667940" y="1000664"/>
                </a:cubicBezTo>
                <a:cubicBezTo>
                  <a:pt x="17669048" y="991806"/>
                  <a:pt x="17677907" y="986269"/>
                  <a:pt x="17687319" y="987930"/>
                </a:cubicBezTo>
                <a:close/>
                <a:moveTo>
                  <a:pt x="12356520" y="987929"/>
                </a:moveTo>
                <a:cubicBezTo>
                  <a:pt x="12364825" y="989036"/>
                  <a:pt x="12370362" y="996234"/>
                  <a:pt x="12369255" y="1003432"/>
                </a:cubicBezTo>
                <a:cubicBezTo>
                  <a:pt x="12368148" y="1010630"/>
                  <a:pt x="12360396" y="1015613"/>
                  <a:pt x="12352090" y="1014506"/>
                </a:cubicBezTo>
                <a:cubicBezTo>
                  <a:pt x="12343785" y="1013398"/>
                  <a:pt x="12338249" y="1006200"/>
                  <a:pt x="12339357" y="999003"/>
                </a:cubicBezTo>
                <a:cubicBezTo>
                  <a:pt x="12340464" y="991805"/>
                  <a:pt x="12348215" y="986822"/>
                  <a:pt x="12356520" y="987929"/>
                </a:cubicBezTo>
                <a:close/>
                <a:moveTo>
                  <a:pt x="4197731" y="986822"/>
                </a:moveTo>
                <a:cubicBezTo>
                  <a:pt x="4207698" y="988483"/>
                  <a:pt x="4214341" y="996788"/>
                  <a:pt x="4213233" y="1005647"/>
                </a:cubicBezTo>
                <a:cubicBezTo>
                  <a:pt x="4211573" y="1014506"/>
                  <a:pt x="4202715" y="1020042"/>
                  <a:pt x="4192748" y="1018381"/>
                </a:cubicBezTo>
                <a:cubicBezTo>
                  <a:pt x="4182783" y="1016720"/>
                  <a:pt x="4176140" y="1008415"/>
                  <a:pt x="4177246" y="999556"/>
                </a:cubicBezTo>
                <a:cubicBezTo>
                  <a:pt x="4178907" y="991251"/>
                  <a:pt x="4187766" y="985714"/>
                  <a:pt x="4197731" y="986822"/>
                </a:cubicBezTo>
                <a:close/>
                <a:moveTo>
                  <a:pt x="9887505" y="986268"/>
                </a:moveTo>
                <a:cubicBezTo>
                  <a:pt x="9896367" y="987376"/>
                  <a:pt x="9901904" y="995127"/>
                  <a:pt x="9900794" y="1002325"/>
                </a:cubicBezTo>
                <a:cubicBezTo>
                  <a:pt x="9899687" y="1010076"/>
                  <a:pt x="9891381" y="1015060"/>
                  <a:pt x="9883076" y="1013399"/>
                </a:cubicBezTo>
                <a:cubicBezTo>
                  <a:pt x="9874215" y="1012291"/>
                  <a:pt x="9868678" y="1004540"/>
                  <a:pt x="9869784" y="997342"/>
                </a:cubicBezTo>
                <a:cubicBezTo>
                  <a:pt x="9870893" y="989590"/>
                  <a:pt x="9878646" y="984607"/>
                  <a:pt x="9887505" y="986268"/>
                </a:cubicBezTo>
                <a:close/>
                <a:moveTo>
                  <a:pt x="8523013" y="986268"/>
                </a:moveTo>
                <a:cubicBezTo>
                  <a:pt x="8531318" y="987375"/>
                  <a:pt x="8537412" y="995127"/>
                  <a:pt x="8536302" y="1002325"/>
                </a:cubicBezTo>
                <a:cubicBezTo>
                  <a:pt x="8535197" y="1010076"/>
                  <a:pt x="8526891" y="1015059"/>
                  <a:pt x="8518588" y="1013398"/>
                </a:cubicBezTo>
                <a:cubicBezTo>
                  <a:pt x="8510275" y="1012291"/>
                  <a:pt x="8504182" y="1004539"/>
                  <a:pt x="8505294" y="997342"/>
                </a:cubicBezTo>
                <a:cubicBezTo>
                  <a:pt x="8506400" y="990144"/>
                  <a:pt x="8514704" y="985161"/>
                  <a:pt x="8523013" y="986268"/>
                </a:cubicBezTo>
                <a:close/>
                <a:moveTo>
                  <a:pt x="3160953" y="985715"/>
                </a:moveTo>
                <a:cubicBezTo>
                  <a:pt x="3169810" y="987376"/>
                  <a:pt x="3176455" y="994573"/>
                  <a:pt x="3174794" y="1002879"/>
                </a:cubicBezTo>
                <a:cubicBezTo>
                  <a:pt x="3173685" y="1010630"/>
                  <a:pt x="3165381" y="1016167"/>
                  <a:pt x="3155970" y="1014506"/>
                </a:cubicBezTo>
                <a:cubicBezTo>
                  <a:pt x="3147111" y="1012845"/>
                  <a:pt x="3140468" y="1005647"/>
                  <a:pt x="3142128" y="997342"/>
                </a:cubicBezTo>
                <a:cubicBezTo>
                  <a:pt x="3143789" y="989590"/>
                  <a:pt x="3152094" y="984607"/>
                  <a:pt x="3160953" y="985715"/>
                </a:cubicBezTo>
                <a:close/>
                <a:moveTo>
                  <a:pt x="20370990" y="985161"/>
                </a:moveTo>
                <a:cubicBezTo>
                  <a:pt x="20379848" y="986822"/>
                  <a:pt x="20385938" y="994019"/>
                  <a:pt x="20384278" y="1001771"/>
                </a:cubicBezTo>
                <a:cubicBezTo>
                  <a:pt x="20382618" y="1009522"/>
                  <a:pt x="20374864" y="1014505"/>
                  <a:pt x="20366558" y="1013398"/>
                </a:cubicBezTo>
                <a:cubicBezTo>
                  <a:pt x="20357702" y="1011737"/>
                  <a:pt x="20351610" y="1004539"/>
                  <a:pt x="20353270" y="996788"/>
                </a:cubicBezTo>
                <a:cubicBezTo>
                  <a:pt x="20354934" y="989036"/>
                  <a:pt x="20362130" y="983500"/>
                  <a:pt x="20370990" y="985161"/>
                </a:cubicBezTo>
                <a:close/>
                <a:moveTo>
                  <a:pt x="1710868" y="985161"/>
                </a:moveTo>
                <a:cubicBezTo>
                  <a:pt x="1720280" y="986822"/>
                  <a:pt x="1726370" y="994574"/>
                  <a:pt x="1725263" y="1002879"/>
                </a:cubicBezTo>
                <a:lnTo>
                  <a:pt x="1724450" y="1004095"/>
                </a:lnTo>
                <a:lnTo>
                  <a:pt x="1725059" y="1003986"/>
                </a:lnTo>
                <a:cubicBezTo>
                  <a:pt x="1733364" y="1005093"/>
                  <a:pt x="1738901" y="1012291"/>
                  <a:pt x="1737793" y="1019489"/>
                </a:cubicBezTo>
                <a:cubicBezTo>
                  <a:pt x="1736686" y="1026686"/>
                  <a:pt x="1728935" y="1031670"/>
                  <a:pt x="1720631" y="1030008"/>
                </a:cubicBezTo>
                <a:cubicBezTo>
                  <a:pt x="1716478" y="1029454"/>
                  <a:pt x="1713018" y="1027378"/>
                  <a:pt x="1710733" y="1024541"/>
                </a:cubicBezTo>
                <a:lnTo>
                  <a:pt x="1707946" y="1014681"/>
                </a:lnTo>
                <a:lnTo>
                  <a:pt x="1705885" y="1015060"/>
                </a:lnTo>
                <a:cubicBezTo>
                  <a:pt x="1701179" y="1014229"/>
                  <a:pt x="1697304" y="1011876"/>
                  <a:pt x="1694743" y="1008692"/>
                </a:cubicBezTo>
                <a:lnTo>
                  <a:pt x="1694209" y="1006828"/>
                </a:lnTo>
                <a:lnTo>
                  <a:pt x="1693937" y="1006675"/>
                </a:lnTo>
                <a:cubicBezTo>
                  <a:pt x="1691645" y="1003873"/>
                  <a:pt x="1690518" y="1000329"/>
                  <a:pt x="1691098" y="996705"/>
                </a:cubicBezTo>
                <a:cubicBezTo>
                  <a:pt x="1691678" y="993082"/>
                  <a:pt x="1693855" y="990066"/>
                  <a:pt x="1696906" y="988119"/>
                </a:cubicBezTo>
                <a:lnTo>
                  <a:pt x="1700002" y="987511"/>
                </a:lnTo>
                <a:close/>
                <a:moveTo>
                  <a:pt x="20602426" y="984054"/>
                </a:moveTo>
                <a:cubicBezTo>
                  <a:pt x="20610178" y="985161"/>
                  <a:pt x="20615714" y="991805"/>
                  <a:pt x="20614606" y="999003"/>
                </a:cubicBezTo>
                <a:cubicBezTo>
                  <a:pt x="20613500" y="1006201"/>
                  <a:pt x="20606302" y="1010630"/>
                  <a:pt x="20597998" y="1009523"/>
                </a:cubicBezTo>
                <a:cubicBezTo>
                  <a:pt x="20590246" y="1008416"/>
                  <a:pt x="20584710" y="1001772"/>
                  <a:pt x="20585816" y="994574"/>
                </a:cubicBezTo>
                <a:cubicBezTo>
                  <a:pt x="20586922" y="987376"/>
                  <a:pt x="20594674" y="982947"/>
                  <a:pt x="20602426" y="984054"/>
                </a:cubicBezTo>
                <a:close/>
                <a:moveTo>
                  <a:pt x="18627462" y="981839"/>
                </a:moveTo>
                <a:cubicBezTo>
                  <a:pt x="18635767" y="982947"/>
                  <a:pt x="18641856" y="990145"/>
                  <a:pt x="18640749" y="997896"/>
                </a:cubicBezTo>
                <a:cubicBezTo>
                  <a:pt x="18639642" y="1005094"/>
                  <a:pt x="18631891" y="1010077"/>
                  <a:pt x="18623586" y="1008970"/>
                </a:cubicBezTo>
                <a:cubicBezTo>
                  <a:pt x="18615281" y="1007862"/>
                  <a:pt x="18609190" y="1000664"/>
                  <a:pt x="18610297" y="992913"/>
                </a:cubicBezTo>
                <a:cubicBezTo>
                  <a:pt x="18611404" y="985161"/>
                  <a:pt x="18619156" y="980178"/>
                  <a:pt x="18627462" y="981839"/>
                </a:cubicBezTo>
                <a:close/>
                <a:moveTo>
                  <a:pt x="6681165" y="981286"/>
                </a:moveTo>
                <a:cubicBezTo>
                  <a:pt x="6690027" y="982947"/>
                  <a:pt x="6696124" y="990145"/>
                  <a:pt x="6695028" y="997896"/>
                </a:cubicBezTo>
                <a:cubicBezTo>
                  <a:pt x="6693907" y="1005647"/>
                  <a:pt x="6685585" y="1010631"/>
                  <a:pt x="6676729" y="1009523"/>
                </a:cubicBezTo>
                <a:cubicBezTo>
                  <a:pt x="6667879" y="1007862"/>
                  <a:pt x="6661795" y="1000664"/>
                  <a:pt x="6662899" y="992913"/>
                </a:cubicBezTo>
                <a:cubicBezTo>
                  <a:pt x="6664011" y="985161"/>
                  <a:pt x="6672304" y="979625"/>
                  <a:pt x="6681165" y="981286"/>
                </a:cubicBezTo>
                <a:close/>
                <a:moveTo>
                  <a:pt x="17945885" y="980732"/>
                </a:moveTo>
                <a:cubicBezTo>
                  <a:pt x="17954745" y="982393"/>
                  <a:pt x="17961388" y="989590"/>
                  <a:pt x="17959727" y="997896"/>
                </a:cubicBezTo>
                <a:cubicBezTo>
                  <a:pt x="17958066" y="1006201"/>
                  <a:pt x="17950315" y="1011184"/>
                  <a:pt x="17940903" y="1009523"/>
                </a:cubicBezTo>
                <a:cubicBezTo>
                  <a:pt x="17932043" y="1007862"/>
                  <a:pt x="17925399" y="1000664"/>
                  <a:pt x="17927061" y="992359"/>
                </a:cubicBezTo>
                <a:cubicBezTo>
                  <a:pt x="17928168" y="984607"/>
                  <a:pt x="17937027" y="979071"/>
                  <a:pt x="17945885" y="980732"/>
                </a:cubicBezTo>
                <a:close/>
                <a:moveTo>
                  <a:pt x="4854418" y="980732"/>
                </a:moveTo>
                <a:cubicBezTo>
                  <a:pt x="4863827" y="982393"/>
                  <a:pt x="4871028" y="990698"/>
                  <a:pt x="4869361" y="999003"/>
                </a:cubicBezTo>
                <a:cubicBezTo>
                  <a:pt x="4868259" y="1007309"/>
                  <a:pt x="4858846" y="1013399"/>
                  <a:pt x="4849435" y="1011738"/>
                </a:cubicBezTo>
                <a:cubicBezTo>
                  <a:pt x="4840023" y="1010077"/>
                  <a:pt x="4832825" y="1001772"/>
                  <a:pt x="4834491" y="993467"/>
                </a:cubicBezTo>
                <a:cubicBezTo>
                  <a:pt x="4835595" y="985162"/>
                  <a:pt x="4844453" y="979071"/>
                  <a:pt x="4854418" y="980732"/>
                </a:cubicBezTo>
                <a:close/>
                <a:moveTo>
                  <a:pt x="1444104" y="980732"/>
                </a:moveTo>
                <a:cubicBezTo>
                  <a:pt x="1452962" y="982393"/>
                  <a:pt x="1459052" y="989590"/>
                  <a:pt x="1457945" y="997896"/>
                </a:cubicBezTo>
                <a:cubicBezTo>
                  <a:pt x="1456838" y="1005647"/>
                  <a:pt x="1448533" y="1011184"/>
                  <a:pt x="1439675" y="1009523"/>
                </a:cubicBezTo>
                <a:cubicBezTo>
                  <a:pt x="1430817" y="1007862"/>
                  <a:pt x="1424727" y="1000664"/>
                  <a:pt x="1425834" y="992359"/>
                </a:cubicBezTo>
                <a:cubicBezTo>
                  <a:pt x="1426388" y="984607"/>
                  <a:pt x="1434692" y="979071"/>
                  <a:pt x="1444104" y="980732"/>
                </a:cubicBezTo>
                <a:close/>
                <a:moveTo>
                  <a:pt x="11010533" y="980731"/>
                </a:moveTo>
                <a:cubicBezTo>
                  <a:pt x="11018838" y="981839"/>
                  <a:pt x="11024929" y="989037"/>
                  <a:pt x="11023268" y="996788"/>
                </a:cubicBezTo>
                <a:cubicBezTo>
                  <a:pt x="11022160" y="1003986"/>
                  <a:pt x="11014409" y="1008969"/>
                  <a:pt x="11006104" y="1007862"/>
                </a:cubicBezTo>
                <a:cubicBezTo>
                  <a:pt x="10997799" y="1006754"/>
                  <a:pt x="10991708" y="999556"/>
                  <a:pt x="10993369" y="991805"/>
                </a:cubicBezTo>
                <a:cubicBezTo>
                  <a:pt x="10994476" y="984053"/>
                  <a:pt x="11002228" y="979624"/>
                  <a:pt x="11010533" y="980731"/>
                </a:cubicBezTo>
                <a:close/>
                <a:moveTo>
                  <a:pt x="10040346" y="980178"/>
                </a:moveTo>
                <a:cubicBezTo>
                  <a:pt x="10049205" y="981286"/>
                  <a:pt x="10054744" y="989037"/>
                  <a:pt x="10053635" y="996235"/>
                </a:cubicBezTo>
                <a:cubicBezTo>
                  <a:pt x="10052527" y="1003987"/>
                  <a:pt x="10044221" y="1008970"/>
                  <a:pt x="10035914" y="1007309"/>
                </a:cubicBezTo>
                <a:cubicBezTo>
                  <a:pt x="10027607" y="1005648"/>
                  <a:pt x="10021515" y="998450"/>
                  <a:pt x="10022623" y="991252"/>
                </a:cubicBezTo>
                <a:cubicBezTo>
                  <a:pt x="10023732" y="983501"/>
                  <a:pt x="10032037" y="978517"/>
                  <a:pt x="10040346" y="980178"/>
                </a:cubicBezTo>
                <a:close/>
                <a:moveTo>
                  <a:pt x="1518980" y="979624"/>
                </a:moveTo>
                <a:cubicBezTo>
                  <a:pt x="1527284" y="980732"/>
                  <a:pt x="1533373" y="988483"/>
                  <a:pt x="1532266" y="995681"/>
                </a:cubicBezTo>
                <a:cubicBezTo>
                  <a:pt x="1531160" y="1003433"/>
                  <a:pt x="1523408" y="1008416"/>
                  <a:pt x="1514550" y="1006755"/>
                </a:cubicBezTo>
                <a:cubicBezTo>
                  <a:pt x="1506246" y="1005647"/>
                  <a:pt x="1500155" y="997896"/>
                  <a:pt x="1501262" y="990698"/>
                </a:cubicBezTo>
                <a:cubicBezTo>
                  <a:pt x="1502371" y="982947"/>
                  <a:pt x="1510675" y="977963"/>
                  <a:pt x="1518980" y="979624"/>
                </a:cubicBezTo>
                <a:close/>
                <a:moveTo>
                  <a:pt x="19485106" y="979071"/>
                </a:moveTo>
                <a:cubicBezTo>
                  <a:pt x="19493412" y="980178"/>
                  <a:pt x="19499502" y="987929"/>
                  <a:pt x="19498396" y="995127"/>
                </a:cubicBezTo>
                <a:cubicBezTo>
                  <a:pt x="19497286" y="1002879"/>
                  <a:pt x="19489536" y="1007862"/>
                  <a:pt x="19480678" y="1006201"/>
                </a:cubicBezTo>
                <a:cubicBezTo>
                  <a:pt x="19472372" y="1005093"/>
                  <a:pt x="19466282" y="997342"/>
                  <a:pt x="19467390" y="990144"/>
                </a:cubicBezTo>
                <a:cubicBezTo>
                  <a:pt x="19468496" y="982946"/>
                  <a:pt x="19476802" y="977410"/>
                  <a:pt x="19485106" y="979071"/>
                </a:cubicBezTo>
                <a:close/>
                <a:moveTo>
                  <a:pt x="15935487" y="979071"/>
                </a:moveTo>
                <a:cubicBezTo>
                  <a:pt x="15944899" y="980732"/>
                  <a:pt x="15950988" y="988484"/>
                  <a:pt x="15949881" y="996789"/>
                </a:cubicBezTo>
                <a:cubicBezTo>
                  <a:pt x="15948774" y="1005094"/>
                  <a:pt x="15939915" y="1010631"/>
                  <a:pt x="15930503" y="1008970"/>
                </a:cubicBezTo>
                <a:cubicBezTo>
                  <a:pt x="15921090" y="1007309"/>
                  <a:pt x="15914999" y="999557"/>
                  <a:pt x="15916108" y="991252"/>
                </a:cubicBezTo>
                <a:cubicBezTo>
                  <a:pt x="15917768" y="983501"/>
                  <a:pt x="15926073" y="977964"/>
                  <a:pt x="15935487" y="979071"/>
                </a:cubicBezTo>
                <a:close/>
                <a:moveTo>
                  <a:pt x="1748907" y="979071"/>
                </a:moveTo>
                <a:cubicBezTo>
                  <a:pt x="1757211" y="980178"/>
                  <a:pt x="1762749" y="987376"/>
                  <a:pt x="1761641" y="994574"/>
                </a:cubicBezTo>
                <a:cubicBezTo>
                  <a:pt x="1760533" y="1001771"/>
                  <a:pt x="1752783" y="1006201"/>
                  <a:pt x="1745031" y="1005093"/>
                </a:cubicBezTo>
                <a:cubicBezTo>
                  <a:pt x="1736727" y="1003986"/>
                  <a:pt x="1731191" y="996788"/>
                  <a:pt x="1732298" y="989591"/>
                </a:cubicBezTo>
                <a:cubicBezTo>
                  <a:pt x="1733405" y="982393"/>
                  <a:pt x="1740602" y="977410"/>
                  <a:pt x="1748907" y="979071"/>
                </a:cubicBezTo>
                <a:close/>
                <a:moveTo>
                  <a:pt x="20233678" y="978517"/>
                </a:moveTo>
                <a:cubicBezTo>
                  <a:pt x="20241982" y="979624"/>
                  <a:pt x="20247518" y="986822"/>
                  <a:pt x="20246412" y="994019"/>
                </a:cubicBezTo>
                <a:cubicBezTo>
                  <a:pt x="20245306" y="1001217"/>
                  <a:pt x="20237554" y="1006200"/>
                  <a:pt x="20229250" y="1004539"/>
                </a:cubicBezTo>
                <a:cubicBezTo>
                  <a:pt x="20220942" y="1003432"/>
                  <a:pt x="20215406" y="996234"/>
                  <a:pt x="20216514" y="989036"/>
                </a:cubicBezTo>
                <a:cubicBezTo>
                  <a:pt x="20218174" y="982392"/>
                  <a:pt x="20225372" y="977409"/>
                  <a:pt x="20233678" y="978517"/>
                </a:cubicBezTo>
                <a:close/>
                <a:moveTo>
                  <a:pt x="10345464" y="978517"/>
                </a:moveTo>
                <a:cubicBezTo>
                  <a:pt x="10354326" y="979624"/>
                  <a:pt x="10359864" y="987376"/>
                  <a:pt x="10358756" y="994574"/>
                </a:cubicBezTo>
                <a:cubicBezTo>
                  <a:pt x="10357649" y="1002325"/>
                  <a:pt x="10349341" y="1007308"/>
                  <a:pt x="10341035" y="1005647"/>
                </a:cubicBezTo>
                <a:cubicBezTo>
                  <a:pt x="10332729" y="1003986"/>
                  <a:pt x="10326639" y="996788"/>
                  <a:pt x="10327746" y="989591"/>
                </a:cubicBezTo>
                <a:cubicBezTo>
                  <a:pt x="10328851" y="982393"/>
                  <a:pt x="10336606" y="977410"/>
                  <a:pt x="10345464" y="978517"/>
                </a:cubicBezTo>
                <a:close/>
                <a:moveTo>
                  <a:pt x="7997436" y="978517"/>
                </a:moveTo>
                <a:cubicBezTo>
                  <a:pt x="8006290" y="980178"/>
                  <a:pt x="8012386" y="987375"/>
                  <a:pt x="8010728" y="995127"/>
                </a:cubicBezTo>
                <a:cubicBezTo>
                  <a:pt x="8009621" y="1002878"/>
                  <a:pt x="8001311" y="1007861"/>
                  <a:pt x="7993014" y="1006754"/>
                </a:cubicBezTo>
                <a:cubicBezTo>
                  <a:pt x="7984146" y="1005093"/>
                  <a:pt x="7978048" y="997895"/>
                  <a:pt x="7979714" y="990144"/>
                </a:cubicBezTo>
                <a:cubicBezTo>
                  <a:pt x="7980814" y="982392"/>
                  <a:pt x="7988584" y="977409"/>
                  <a:pt x="7997436" y="978517"/>
                </a:cubicBezTo>
                <a:close/>
                <a:moveTo>
                  <a:pt x="16326381" y="977410"/>
                </a:moveTo>
                <a:cubicBezTo>
                  <a:pt x="16335793" y="979071"/>
                  <a:pt x="16342439" y="986822"/>
                  <a:pt x="16341330" y="995127"/>
                </a:cubicBezTo>
                <a:cubicBezTo>
                  <a:pt x="16340223" y="1003432"/>
                  <a:pt x="16331365" y="1008969"/>
                  <a:pt x="16321951" y="1007308"/>
                </a:cubicBezTo>
                <a:cubicBezTo>
                  <a:pt x="16312539" y="1005647"/>
                  <a:pt x="16305895" y="997896"/>
                  <a:pt x="16307002" y="989591"/>
                </a:cubicBezTo>
                <a:cubicBezTo>
                  <a:pt x="16308110" y="981285"/>
                  <a:pt x="16316969" y="975749"/>
                  <a:pt x="16326381" y="977410"/>
                </a:cubicBezTo>
                <a:close/>
                <a:moveTo>
                  <a:pt x="20315070" y="976856"/>
                </a:moveTo>
                <a:cubicBezTo>
                  <a:pt x="20322820" y="977963"/>
                  <a:pt x="20328356" y="984607"/>
                  <a:pt x="20327250" y="991805"/>
                </a:cubicBezTo>
                <a:lnTo>
                  <a:pt x="20322316" y="999176"/>
                </a:lnTo>
                <a:lnTo>
                  <a:pt x="20326142" y="998450"/>
                </a:lnTo>
                <a:cubicBezTo>
                  <a:pt x="20334998" y="1000111"/>
                  <a:pt x="20341090" y="1007308"/>
                  <a:pt x="20339982" y="1015060"/>
                </a:cubicBezTo>
                <a:lnTo>
                  <a:pt x="20336576" y="1020054"/>
                </a:lnTo>
                <a:lnTo>
                  <a:pt x="20345450" y="1024956"/>
                </a:lnTo>
                <a:cubicBezTo>
                  <a:pt x="20347736" y="1027794"/>
                  <a:pt x="20348844" y="1031393"/>
                  <a:pt x="20348290" y="1034992"/>
                </a:cubicBezTo>
                <a:cubicBezTo>
                  <a:pt x="20347182" y="1042190"/>
                  <a:pt x="20339430" y="1047173"/>
                  <a:pt x="20331126" y="1046065"/>
                </a:cubicBezTo>
                <a:cubicBezTo>
                  <a:pt x="20322818" y="1044958"/>
                  <a:pt x="20317282" y="1037760"/>
                  <a:pt x="20318390" y="1030563"/>
                </a:cubicBezTo>
                <a:lnTo>
                  <a:pt x="20321216" y="1026407"/>
                </a:lnTo>
                <a:lnTo>
                  <a:pt x="20311054" y="1020666"/>
                </a:lnTo>
                <a:cubicBezTo>
                  <a:pt x="20308562" y="1017690"/>
                  <a:pt x="20307316" y="1013953"/>
                  <a:pt x="20307870" y="1010077"/>
                </a:cubicBezTo>
                <a:lnTo>
                  <a:pt x="20313396" y="1001787"/>
                </a:lnTo>
                <a:lnTo>
                  <a:pt x="20310638" y="1002325"/>
                </a:lnTo>
                <a:lnTo>
                  <a:pt x="20309214" y="1001556"/>
                </a:lnTo>
                <a:lnTo>
                  <a:pt x="20308078" y="1003225"/>
                </a:lnTo>
                <a:cubicBezTo>
                  <a:pt x="20304964" y="1005233"/>
                  <a:pt x="20300950" y="1006202"/>
                  <a:pt x="20296798" y="1005648"/>
                </a:cubicBezTo>
                <a:cubicBezTo>
                  <a:pt x="20288492" y="1004540"/>
                  <a:pt x="20282402" y="997343"/>
                  <a:pt x="20283508" y="989591"/>
                </a:cubicBezTo>
                <a:cubicBezTo>
                  <a:pt x="20284618" y="981840"/>
                  <a:pt x="20292366" y="976856"/>
                  <a:pt x="20300674" y="978517"/>
                </a:cubicBezTo>
                <a:lnTo>
                  <a:pt x="20303440" y="980022"/>
                </a:lnTo>
                <a:lnTo>
                  <a:pt x="20304272" y="978794"/>
                </a:lnTo>
                <a:cubicBezTo>
                  <a:pt x="20307316" y="976856"/>
                  <a:pt x="20311192" y="976026"/>
                  <a:pt x="20315070" y="976856"/>
                </a:cubicBezTo>
                <a:close/>
                <a:moveTo>
                  <a:pt x="10193181" y="976302"/>
                </a:moveTo>
                <a:cubicBezTo>
                  <a:pt x="10202041" y="977409"/>
                  <a:pt x="10207579" y="985161"/>
                  <a:pt x="10206474" y="992359"/>
                </a:cubicBezTo>
                <a:cubicBezTo>
                  <a:pt x="10205364" y="1000110"/>
                  <a:pt x="10197059" y="1005093"/>
                  <a:pt x="10188752" y="1003432"/>
                </a:cubicBezTo>
                <a:cubicBezTo>
                  <a:pt x="10180443" y="1001771"/>
                  <a:pt x="10174356" y="994573"/>
                  <a:pt x="10175460" y="987376"/>
                </a:cubicBezTo>
                <a:cubicBezTo>
                  <a:pt x="10176571" y="980178"/>
                  <a:pt x="10184873" y="975195"/>
                  <a:pt x="10193181" y="976302"/>
                </a:cubicBezTo>
                <a:close/>
                <a:moveTo>
                  <a:pt x="13226899" y="975749"/>
                </a:moveTo>
                <a:cubicBezTo>
                  <a:pt x="13234652" y="976856"/>
                  <a:pt x="13240188" y="983500"/>
                  <a:pt x="13239081" y="990698"/>
                </a:cubicBezTo>
                <a:cubicBezTo>
                  <a:pt x="13237973" y="997896"/>
                  <a:pt x="13230776" y="1002325"/>
                  <a:pt x="13222471" y="1001218"/>
                </a:cubicBezTo>
                <a:cubicBezTo>
                  <a:pt x="13214719" y="1000110"/>
                  <a:pt x="13209182" y="993466"/>
                  <a:pt x="13210289" y="986268"/>
                </a:cubicBezTo>
                <a:cubicBezTo>
                  <a:pt x="13211950" y="979624"/>
                  <a:pt x="13219148" y="974641"/>
                  <a:pt x="13226899" y="975749"/>
                </a:cubicBezTo>
                <a:close/>
                <a:moveTo>
                  <a:pt x="10682756" y="975748"/>
                </a:moveTo>
                <a:cubicBezTo>
                  <a:pt x="10691061" y="976856"/>
                  <a:pt x="10697152" y="984054"/>
                  <a:pt x="10696045" y="991805"/>
                </a:cubicBezTo>
                <a:cubicBezTo>
                  <a:pt x="10694937" y="999557"/>
                  <a:pt x="10687185" y="1004540"/>
                  <a:pt x="10678326" y="1002879"/>
                </a:cubicBezTo>
                <a:cubicBezTo>
                  <a:pt x="10670021" y="1001771"/>
                  <a:pt x="10663931" y="994574"/>
                  <a:pt x="10665038" y="986822"/>
                </a:cubicBezTo>
                <a:cubicBezTo>
                  <a:pt x="10666146" y="979071"/>
                  <a:pt x="10674451" y="974087"/>
                  <a:pt x="10682756" y="975748"/>
                </a:cubicBezTo>
                <a:close/>
                <a:moveTo>
                  <a:pt x="15394549" y="975293"/>
                </a:moveTo>
                <a:cubicBezTo>
                  <a:pt x="15403607" y="976742"/>
                  <a:pt x="15409892" y="984526"/>
                  <a:pt x="15408587" y="992678"/>
                </a:cubicBezTo>
                <a:cubicBezTo>
                  <a:pt x="15407283" y="1000831"/>
                  <a:pt x="15398883" y="1006264"/>
                  <a:pt x="15389825" y="1004814"/>
                </a:cubicBezTo>
                <a:cubicBezTo>
                  <a:pt x="15380766" y="1003365"/>
                  <a:pt x="15374481" y="995582"/>
                  <a:pt x="15375786" y="987430"/>
                </a:cubicBezTo>
                <a:cubicBezTo>
                  <a:pt x="15377090" y="979277"/>
                  <a:pt x="15385490" y="973843"/>
                  <a:pt x="15394549" y="975293"/>
                </a:cubicBezTo>
                <a:close/>
                <a:moveTo>
                  <a:pt x="5613051" y="975195"/>
                </a:moveTo>
                <a:cubicBezTo>
                  <a:pt x="5622464" y="976856"/>
                  <a:pt x="5629108" y="984607"/>
                  <a:pt x="5627449" y="992912"/>
                </a:cubicBezTo>
                <a:cubicBezTo>
                  <a:pt x="5626340" y="1001217"/>
                  <a:pt x="5617470" y="1006754"/>
                  <a:pt x="5608074" y="1005093"/>
                </a:cubicBezTo>
                <a:cubicBezTo>
                  <a:pt x="5598650" y="1003432"/>
                  <a:pt x="5592009" y="995681"/>
                  <a:pt x="5593667" y="987376"/>
                </a:cubicBezTo>
                <a:cubicBezTo>
                  <a:pt x="5594771" y="979070"/>
                  <a:pt x="5603636" y="973534"/>
                  <a:pt x="5613051" y="975195"/>
                </a:cubicBezTo>
                <a:close/>
                <a:moveTo>
                  <a:pt x="18336782" y="974088"/>
                </a:moveTo>
                <a:cubicBezTo>
                  <a:pt x="18345640" y="975195"/>
                  <a:pt x="18351177" y="982946"/>
                  <a:pt x="18350070" y="990698"/>
                </a:cubicBezTo>
                <a:cubicBezTo>
                  <a:pt x="18348963" y="998449"/>
                  <a:pt x="18340658" y="1003432"/>
                  <a:pt x="18332352" y="1002325"/>
                </a:cubicBezTo>
                <a:cubicBezTo>
                  <a:pt x="18323493" y="1001218"/>
                  <a:pt x="18317956" y="993466"/>
                  <a:pt x="18319065" y="985715"/>
                </a:cubicBezTo>
                <a:cubicBezTo>
                  <a:pt x="18320172" y="977963"/>
                  <a:pt x="18327923" y="972980"/>
                  <a:pt x="18336782" y="974088"/>
                </a:cubicBezTo>
                <a:close/>
                <a:moveTo>
                  <a:pt x="1576379" y="974087"/>
                </a:moveTo>
                <a:cubicBezTo>
                  <a:pt x="1585238" y="975748"/>
                  <a:pt x="1591881" y="983500"/>
                  <a:pt x="1590774" y="991251"/>
                </a:cubicBezTo>
                <a:cubicBezTo>
                  <a:pt x="1589667" y="999556"/>
                  <a:pt x="1580809" y="1004539"/>
                  <a:pt x="1571950" y="1003432"/>
                </a:cubicBezTo>
                <a:cubicBezTo>
                  <a:pt x="1563093" y="1001771"/>
                  <a:pt x="1556448" y="994019"/>
                  <a:pt x="1557556" y="986268"/>
                </a:cubicBezTo>
                <a:cubicBezTo>
                  <a:pt x="1558662" y="978517"/>
                  <a:pt x="1566967" y="972980"/>
                  <a:pt x="1576379" y="974087"/>
                </a:cubicBezTo>
                <a:close/>
                <a:moveTo>
                  <a:pt x="6427556" y="972981"/>
                </a:moveTo>
                <a:cubicBezTo>
                  <a:pt x="6436420" y="974642"/>
                  <a:pt x="6442522" y="981839"/>
                  <a:pt x="6441402" y="990145"/>
                </a:cubicBezTo>
                <a:cubicBezTo>
                  <a:pt x="6440296" y="998450"/>
                  <a:pt x="6431990" y="1003433"/>
                  <a:pt x="6423139" y="1001772"/>
                </a:cubicBezTo>
                <a:cubicBezTo>
                  <a:pt x="6414263" y="1000111"/>
                  <a:pt x="6408156" y="992913"/>
                  <a:pt x="6409289" y="984608"/>
                </a:cubicBezTo>
                <a:cubicBezTo>
                  <a:pt x="6410386" y="976856"/>
                  <a:pt x="6418705" y="971873"/>
                  <a:pt x="6427556" y="972981"/>
                </a:cubicBezTo>
                <a:close/>
                <a:moveTo>
                  <a:pt x="13663751" y="972980"/>
                </a:moveTo>
                <a:cubicBezTo>
                  <a:pt x="13672056" y="974087"/>
                  <a:pt x="13677593" y="981285"/>
                  <a:pt x="13676486" y="988483"/>
                </a:cubicBezTo>
                <a:cubicBezTo>
                  <a:pt x="13675377" y="995681"/>
                  <a:pt x="13667626" y="1000110"/>
                  <a:pt x="13659876" y="999003"/>
                </a:cubicBezTo>
                <a:cubicBezTo>
                  <a:pt x="13651570" y="997895"/>
                  <a:pt x="13646034" y="990698"/>
                  <a:pt x="13647141" y="983500"/>
                </a:cubicBezTo>
                <a:cubicBezTo>
                  <a:pt x="13648248" y="976302"/>
                  <a:pt x="13655446" y="971873"/>
                  <a:pt x="13663751" y="972980"/>
                </a:cubicBezTo>
                <a:close/>
                <a:moveTo>
                  <a:pt x="2034751" y="972427"/>
                </a:moveTo>
                <a:cubicBezTo>
                  <a:pt x="2044164" y="974088"/>
                  <a:pt x="2050253" y="981839"/>
                  <a:pt x="2049146" y="990144"/>
                </a:cubicBezTo>
                <a:cubicBezTo>
                  <a:pt x="2048039" y="998449"/>
                  <a:pt x="2039181" y="1003986"/>
                  <a:pt x="2029768" y="1002325"/>
                </a:cubicBezTo>
                <a:cubicBezTo>
                  <a:pt x="2020357" y="1000664"/>
                  <a:pt x="2014266" y="992913"/>
                  <a:pt x="2015374" y="984608"/>
                </a:cubicBezTo>
                <a:cubicBezTo>
                  <a:pt x="2017035" y="976302"/>
                  <a:pt x="2025893" y="970766"/>
                  <a:pt x="2034751" y="972427"/>
                </a:cubicBezTo>
                <a:close/>
                <a:moveTo>
                  <a:pt x="17504051" y="971873"/>
                </a:moveTo>
                <a:cubicBezTo>
                  <a:pt x="17514017" y="973534"/>
                  <a:pt x="17520661" y="981839"/>
                  <a:pt x="17519554" y="990698"/>
                </a:cubicBezTo>
                <a:cubicBezTo>
                  <a:pt x="17517893" y="999557"/>
                  <a:pt x="17509035" y="1005093"/>
                  <a:pt x="17499068" y="1003432"/>
                </a:cubicBezTo>
                <a:cubicBezTo>
                  <a:pt x="17489102" y="1001771"/>
                  <a:pt x="17482458" y="993466"/>
                  <a:pt x="17483565" y="984607"/>
                </a:cubicBezTo>
                <a:cubicBezTo>
                  <a:pt x="17485227" y="976302"/>
                  <a:pt x="17494086" y="970765"/>
                  <a:pt x="17504051" y="971873"/>
                </a:cubicBezTo>
                <a:close/>
                <a:moveTo>
                  <a:pt x="7082625" y="970766"/>
                </a:moveTo>
                <a:cubicBezTo>
                  <a:pt x="7091481" y="972427"/>
                  <a:pt x="7097593" y="979624"/>
                  <a:pt x="7095924" y="987376"/>
                </a:cubicBezTo>
                <a:cubicBezTo>
                  <a:pt x="7094819" y="995127"/>
                  <a:pt x="7086514" y="1000111"/>
                  <a:pt x="7078201" y="999003"/>
                </a:cubicBezTo>
                <a:cubicBezTo>
                  <a:pt x="7069348" y="997342"/>
                  <a:pt x="7063255" y="990144"/>
                  <a:pt x="7064915" y="982393"/>
                </a:cubicBezTo>
                <a:cubicBezTo>
                  <a:pt x="7065477" y="974641"/>
                  <a:pt x="7073784" y="969105"/>
                  <a:pt x="7082625" y="970766"/>
                </a:cubicBezTo>
                <a:close/>
                <a:moveTo>
                  <a:pt x="17598730" y="970212"/>
                </a:moveTo>
                <a:cubicBezTo>
                  <a:pt x="17608142" y="971873"/>
                  <a:pt x="17615340" y="980178"/>
                  <a:pt x="17613679" y="988483"/>
                </a:cubicBezTo>
                <a:cubicBezTo>
                  <a:pt x="17612018" y="996788"/>
                  <a:pt x="17603160" y="1002879"/>
                  <a:pt x="17593747" y="1001218"/>
                </a:cubicBezTo>
                <a:cubicBezTo>
                  <a:pt x="17584334" y="999557"/>
                  <a:pt x="17577137" y="991251"/>
                  <a:pt x="17578797" y="982946"/>
                </a:cubicBezTo>
                <a:cubicBezTo>
                  <a:pt x="17580458" y="974087"/>
                  <a:pt x="17589318" y="968551"/>
                  <a:pt x="17598730" y="970212"/>
                </a:cubicBezTo>
                <a:close/>
                <a:moveTo>
                  <a:pt x="16975290" y="969105"/>
                </a:moveTo>
                <a:cubicBezTo>
                  <a:pt x="16985257" y="970766"/>
                  <a:pt x="16991900" y="979071"/>
                  <a:pt x="16990241" y="987376"/>
                </a:cubicBezTo>
                <a:cubicBezTo>
                  <a:pt x="16988579" y="996235"/>
                  <a:pt x="16979720" y="1001772"/>
                  <a:pt x="16969753" y="1000111"/>
                </a:cubicBezTo>
                <a:cubicBezTo>
                  <a:pt x="16959788" y="998450"/>
                  <a:pt x="16953143" y="990144"/>
                  <a:pt x="16954804" y="981839"/>
                </a:cubicBezTo>
                <a:cubicBezTo>
                  <a:pt x="16956466" y="972980"/>
                  <a:pt x="16965325" y="967444"/>
                  <a:pt x="16975290" y="969105"/>
                </a:cubicBezTo>
                <a:close/>
                <a:moveTo>
                  <a:pt x="14873534" y="969105"/>
                </a:moveTo>
                <a:cubicBezTo>
                  <a:pt x="14882392" y="970766"/>
                  <a:pt x="14888483" y="977964"/>
                  <a:pt x="14887376" y="986269"/>
                </a:cubicBezTo>
                <a:cubicBezTo>
                  <a:pt x="14886269" y="994020"/>
                  <a:pt x="14877964" y="999557"/>
                  <a:pt x="14869105" y="997896"/>
                </a:cubicBezTo>
                <a:cubicBezTo>
                  <a:pt x="14860245" y="996235"/>
                  <a:pt x="14854156" y="989037"/>
                  <a:pt x="14855263" y="980732"/>
                </a:cubicBezTo>
                <a:cubicBezTo>
                  <a:pt x="14856370" y="972980"/>
                  <a:pt x="14864675" y="967444"/>
                  <a:pt x="14873534" y="969105"/>
                </a:cubicBezTo>
                <a:close/>
                <a:moveTo>
                  <a:pt x="12803337" y="967444"/>
                </a:moveTo>
                <a:cubicBezTo>
                  <a:pt x="12811642" y="968551"/>
                  <a:pt x="12817179" y="975749"/>
                  <a:pt x="12816072" y="982393"/>
                </a:cubicBezTo>
                <a:cubicBezTo>
                  <a:pt x="12814965" y="989591"/>
                  <a:pt x="12807767" y="994020"/>
                  <a:pt x="12799462" y="992913"/>
                </a:cubicBezTo>
                <a:cubicBezTo>
                  <a:pt x="12791156" y="991805"/>
                  <a:pt x="12785620" y="984608"/>
                  <a:pt x="12786727" y="977963"/>
                </a:cubicBezTo>
                <a:cubicBezTo>
                  <a:pt x="12787835" y="971319"/>
                  <a:pt x="12795586" y="966336"/>
                  <a:pt x="12803337" y="967444"/>
                </a:cubicBezTo>
                <a:close/>
                <a:moveTo>
                  <a:pt x="7235477" y="966336"/>
                </a:moveTo>
                <a:cubicBezTo>
                  <a:pt x="7244350" y="967997"/>
                  <a:pt x="7250431" y="975195"/>
                  <a:pt x="7248779" y="982946"/>
                </a:cubicBezTo>
                <a:cubicBezTo>
                  <a:pt x="7247663" y="990697"/>
                  <a:pt x="7239360" y="995681"/>
                  <a:pt x="7231045" y="994573"/>
                </a:cubicBezTo>
                <a:cubicBezTo>
                  <a:pt x="7222192" y="992912"/>
                  <a:pt x="7216106" y="985714"/>
                  <a:pt x="7217756" y="977963"/>
                </a:cubicBezTo>
                <a:cubicBezTo>
                  <a:pt x="7218878" y="970211"/>
                  <a:pt x="7226619" y="964675"/>
                  <a:pt x="7235477" y="966336"/>
                </a:cubicBezTo>
                <a:close/>
                <a:moveTo>
                  <a:pt x="6930932" y="966336"/>
                </a:moveTo>
                <a:cubicBezTo>
                  <a:pt x="6939776" y="967997"/>
                  <a:pt x="6945852" y="975195"/>
                  <a:pt x="6944202" y="982946"/>
                </a:cubicBezTo>
                <a:cubicBezTo>
                  <a:pt x="6943100" y="990697"/>
                  <a:pt x="6934803" y="995681"/>
                  <a:pt x="6926497" y="994573"/>
                </a:cubicBezTo>
                <a:cubicBezTo>
                  <a:pt x="6917631" y="992912"/>
                  <a:pt x="6911541" y="985714"/>
                  <a:pt x="6913187" y="977963"/>
                </a:cubicBezTo>
                <a:cubicBezTo>
                  <a:pt x="6914299" y="970211"/>
                  <a:pt x="6922066" y="964675"/>
                  <a:pt x="6930932" y="966336"/>
                </a:cubicBezTo>
                <a:close/>
                <a:moveTo>
                  <a:pt x="13370302" y="965782"/>
                </a:moveTo>
                <a:cubicBezTo>
                  <a:pt x="13378053" y="966889"/>
                  <a:pt x="13383590" y="973533"/>
                  <a:pt x="13382483" y="980731"/>
                </a:cubicBezTo>
                <a:cubicBezTo>
                  <a:pt x="13381376" y="987929"/>
                  <a:pt x="13374178" y="992358"/>
                  <a:pt x="13365873" y="991251"/>
                </a:cubicBezTo>
                <a:cubicBezTo>
                  <a:pt x="13358122" y="990144"/>
                  <a:pt x="13352585" y="983500"/>
                  <a:pt x="13353692" y="976302"/>
                </a:cubicBezTo>
                <a:cubicBezTo>
                  <a:pt x="13354799" y="969104"/>
                  <a:pt x="13362550" y="964675"/>
                  <a:pt x="13370302" y="965782"/>
                </a:cubicBezTo>
                <a:close/>
                <a:moveTo>
                  <a:pt x="19237058" y="964675"/>
                </a:moveTo>
                <a:cubicBezTo>
                  <a:pt x="19245364" y="965782"/>
                  <a:pt x="19251454" y="972980"/>
                  <a:pt x="19250348" y="980732"/>
                </a:cubicBezTo>
                <a:cubicBezTo>
                  <a:pt x="19249242" y="987929"/>
                  <a:pt x="19241490" y="992913"/>
                  <a:pt x="19233184" y="991805"/>
                </a:cubicBezTo>
                <a:cubicBezTo>
                  <a:pt x="19224878" y="990698"/>
                  <a:pt x="19218790" y="983500"/>
                  <a:pt x="19219896" y="975749"/>
                </a:cubicBezTo>
                <a:cubicBezTo>
                  <a:pt x="19221002" y="968551"/>
                  <a:pt x="19228754" y="963568"/>
                  <a:pt x="19237058" y="964675"/>
                </a:cubicBezTo>
                <a:close/>
                <a:moveTo>
                  <a:pt x="13087373" y="964675"/>
                </a:moveTo>
                <a:cubicBezTo>
                  <a:pt x="13095126" y="965782"/>
                  <a:pt x="13100662" y="972426"/>
                  <a:pt x="13099554" y="979624"/>
                </a:cubicBezTo>
                <a:cubicBezTo>
                  <a:pt x="13098447" y="986822"/>
                  <a:pt x="13091249" y="991251"/>
                  <a:pt x="13082944" y="990144"/>
                </a:cubicBezTo>
                <a:cubicBezTo>
                  <a:pt x="13075193" y="989037"/>
                  <a:pt x="13069656" y="982392"/>
                  <a:pt x="13070763" y="975195"/>
                </a:cubicBezTo>
                <a:cubicBezTo>
                  <a:pt x="13072424" y="967997"/>
                  <a:pt x="13079622" y="963014"/>
                  <a:pt x="13087373" y="964675"/>
                </a:cubicBezTo>
                <a:close/>
                <a:moveTo>
                  <a:pt x="19903132" y="963014"/>
                </a:moveTo>
                <a:cubicBezTo>
                  <a:pt x="19911990" y="964675"/>
                  <a:pt x="19918082" y="971872"/>
                  <a:pt x="19916422" y="979624"/>
                </a:cubicBezTo>
                <a:cubicBezTo>
                  <a:pt x="19915312" y="987375"/>
                  <a:pt x="19907006" y="992358"/>
                  <a:pt x="19898702" y="991251"/>
                </a:cubicBezTo>
                <a:cubicBezTo>
                  <a:pt x="19889844" y="989590"/>
                  <a:pt x="19883754" y="982392"/>
                  <a:pt x="19885414" y="974641"/>
                </a:cubicBezTo>
                <a:cubicBezTo>
                  <a:pt x="19886522" y="966889"/>
                  <a:pt x="19894274" y="961906"/>
                  <a:pt x="19903132" y="963014"/>
                </a:cubicBezTo>
                <a:close/>
                <a:moveTo>
                  <a:pt x="14324288" y="963014"/>
                </a:moveTo>
                <a:cubicBezTo>
                  <a:pt x="14332593" y="964121"/>
                  <a:pt x="14338683" y="971872"/>
                  <a:pt x="14337575" y="979070"/>
                </a:cubicBezTo>
                <a:cubicBezTo>
                  <a:pt x="14336468" y="986822"/>
                  <a:pt x="14328716" y="991805"/>
                  <a:pt x="14319858" y="990144"/>
                </a:cubicBezTo>
                <a:cubicBezTo>
                  <a:pt x="14311553" y="989036"/>
                  <a:pt x="14305462" y="981285"/>
                  <a:pt x="14306569" y="974087"/>
                </a:cubicBezTo>
                <a:cubicBezTo>
                  <a:pt x="14307678" y="966889"/>
                  <a:pt x="14315428" y="961353"/>
                  <a:pt x="14324288" y="963014"/>
                </a:cubicBezTo>
                <a:close/>
                <a:moveTo>
                  <a:pt x="10865470" y="962460"/>
                </a:moveTo>
                <a:cubicBezTo>
                  <a:pt x="10873775" y="963568"/>
                  <a:pt x="10879866" y="970766"/>
                  <a:pt x="10878204" y="978517"/>
                </a:cubicBezTo>
                <a:cubicBezTo>
                  <a:pt x="10877097" y="985715"/>
                  <a:pt x="10869346" y="990698"/>
                  <a:pt x="10861040" y="989591"/>
                </a:cubicBezTo>
                <a:cubicBezTo>
                  <a:pt x="10852735" y="988483"/>
                  <a:pt x="10846645" y="981285"/>
                  <a:pt x="10848306" y="973534"/>
                </a:cubicBezTo>
                <a:cubicBezTo>
                  <a:pt x="10849413" y="965782"/>
                  <a:pt x="10857165" y="961353"/>
                  <a:pt x="10865470" y="962460"/>
                </a:cubicBezTo>
                <a:close/>
                <a:moveTo>
                  <a:pt x="7847364" y="960799"/>
                </a:moveTo>
                <a:cubicBezTo>
                  <a:pt x="7856221" y="962460"/>
                  <a:pt x="7862323" y="969658"/>
                  <a:pt x="7860659" y="977410"/>
                </a:cubicBezTo>
                <a:cubicBezTo>
                  <a:pt x="7859552" y="985161"/>
                  <a:pt x="7851229" y="990144"/>
                  <a:pt x="7842924" y="989037"/>
                </a:cubicBezTo>
                <a:cubicBezTo>
                  <a:pt x="7834070" y="987376"/>
                  <a:pt x="7827992" y="980178"/>
                  <a:pt x="7829643" y="972427"/>
                </a:cubicBezTo>
                <a:cubicBezTo>
                  <a:pt x="7830755" y="964121"/>
                  <a:pt x="7838499" y="959138"/>
                  <a:pt x="7847364" y="960799"/>
                </a:cubicBezTo>
                <a:close/>
                <a:moveTo>
                  <a:pt x="6166764" y="959692"/>
                </a:moveTo>
                <a:cubicBezTo>
                  <a:pt x="6175617" y="961353"/>
                  <a:pt x="6182266" y="969105"/>
                  <a:pt x="6180600" y="976856"/>
                </a:cubicBezTo>
                <a:cubicBezTo>
                  <a:pt x="6179493" y="985161"/>
                  <a:pt x="6171194" y="990144"/>
                  <a:pt x="6161780" y="989037"/>
                </a:cubicBezTo>
                <a:cubicBezTo>
                  <a:pt x="6152920" y="987376"/>
                  <a:pt x="6146276" y="979624"/>
                  <a:pt x="6147938" y="971873"/>
                </a:cubicBezTo>
                <a:cubicBezTo>
                  <a:pt x="6149601" y="964122"/>
                  <a:pt x="6157347" y="958585"/>
                  <a:pt x="6166764" y="959692"/>
                </a:cubicBezTo>
                <a:close/>
                <a:moveTo>
                  <a:pt x="8376267" y="959138"/>
                </a:moveTo>
                <a:cubicBezTo>
                  <a:pt x="8384574" y="960245"/>
                  <a:pt x="8390665" y="967997"/>
                  <a:pt x="8389561" y="975195"/>
                </a:cubicBezTo>
                <a:cubicBezTo>
                  <a:pt x="8388450" y="982946"/>
                  <a:pt x="8380142" y="987929"/>
                  <a:pt x="8371837" y="986268"/>
                </a:cubicBezTo>
                <a:cubicBezTo>
                  <a:pt x="8363531" y="984607"/>
                  <a:pt x="8357440" y="977409"/>
                  <a:pt x="8358544" y="970212"/>
                </a:cubicBezTo>
                <a:cubicBezTo>
                  <a:pt x="8359661" y="963014"/>
                  <a:pt x="8367960" y="958031"/>
                  <a:pt x="8376267" y="959138"/>
                </a:cubicBezTo>
                <a:close/>
                <a:moveTo>
                  <a:pt x="18845610" y="958031"/>
                </a:moveTo>
                <a:cubicBezTo>
                  <a:pt x="18853915" y="959139"/>
                  <a:pt x="18859452" y="966337"/>
                  <a:pt x="18858345" y="973534"/>
                </a:cubicBezTo>
                <a:cubicBezTo>
                  <a:pt x="18857238" y="980732"/>
                  <a:pt x="18849486" y="985715"/>
                  <a:pt x="18841180" y="984608"/>
                </a:cubicBezTo>
                <a:cubicBezTo>
                  <a:pt x="18832875" y="983501"/>
                  <a:pt x="18827339" y="976303"/>
                  <a:pt x="18828447" y="969105"/>
                </a:cubicBezTo>
                <a:cubicBezTo>
                  <a:pt x="18829554" y="961354"/>
                  <a:pt x="18837305" y="956370"/>
                  <a:pt x="18845610" y="958031"/>
                </a:cubicBezTo>
                <a:close/>
                <a:moveTo>
                  <a:pt x="7389402" y="958031"/>
                </a:moveTo>
                <a:cubicBezTo>
                  <a:pt x="7398267" y="959692"/>
                  <a:pt x="7404339" y="966890"/>
                  <a:pt x="7402691" y="974642"/>
                </a:cubicBezTo>
                <a:cubicBezTo>
                  <a:pt x="7401582" y="982393"/>
                  <a:pt x="7393269" y="987376"/>
                  <a:pt x="7384963" y="986269"/>
                </a:cubicBezTo>
                <a:cubicBezTo>
                  <a:pt x="7376656" y="985161"/>
                  <a:pt x="7370020" y="977410"/>
                  <a:pt x="7371667" y="969659"/>
                </a:cubicBezTo>
                <a:cubicBezTo>
                  <a:pt x="7372774" y="961353"/>
                  <a:pt x="7380544" y="956370"/>
                  <a:pt x="7389402" y="958031"/>
                </a:cubicBezTo>
                <a:close/>
                <a:moveTo>
                  <a:pt x="5895447" y="957477"/>
                </a:moveTo>
                <a:cubicBezTo>
                  <a:pt x="5904857" y="959138"/>
                  <a:pt x="5910950" y="966890"/>
                  <a:pt x="5909837" y="975195"/>
                </a:cubicBezTo>
                <a:cubicBezTo>
                  <a:pt x="5908735" y="983500"/>
                  <a:pt x="5899876" y="989037"/>
                  <a:pt x="5891023" y="987376"/>
                </a:cubicBezTo>
                <a:cubicBezTo>
                  <a:pt x="5882152" y="985715"/>
                  <a:pt x="5875509" y="977963"/>
                  <a:pt x="5876618" y="969658"/>
                </a:cubicBezTo>
                <a:cubicBezTo>
                  <a:pt x="5877729" y="961907"/>
                  <a:pt x="5886590" y="956370"/>
                  <a:pt x="5895447" y="957477"/>
                </a:cubicBezTo>
                <a:close/>
                <a:moveTo>
                  <a:pt x="18410973" y="956924"/>
                </a:moveTo>
                <a:cubicBezTo>
                  <a:pt x="18419279" y="958031"/>
                  <a:pt x="18425370" y="965229"/>
                  <a:pt x="18424263" y="972981"/>
                </a:cubicBezTo>
                <a:cubicBezTo>
                  <a:pt x="18423154" y="980732"/>
                  <a:pt x="18415403" y="985715"/>
                  <a:pt x="18406544" y="984054"/>
                </a:cubicBezTo>
                <a:cubicBezTo>
                  <a:pt x="18398239" y="982947"/>
                  <a:pt x="18392149" y="975749"/>
                  <a:pt x="18393256" y="967998"/>
                </a:cubicBezTo>
                <a:cubicBezTo>
                  <a:pt x="18394363" y="960800"/>
                  <a:pt x="18402115" y="955817"/>
                  <a:pt x="18410973" y="956924"/>
                </a:cubicBezTo>
                <a:close/>
                <a:moveTo>
                  <a:pt x="1874541" y="956924"/>
                </a:moveTo>
                <a:cubicBezTo>
                  <a:pt x="1878695" y="957477"/>
                  <a:pt x="1882154" y="959554"/>
                  <a:pt x="1884438" y="962391"/>
                </a:cubicBezTo>
                <a:lnTo>
                  <a:pt x="1885696" y="966840"/>
                </a:lnTo>
                <a:lnTo>
                  <a:pt x="1890638" y="965783"/>
                </a:lnTo>
                <a:cubicBezTo>
                  <a:pt x="1898942" y="966890"/>
                  <a:pt x="1904479" y="974088"/>
                  <a:pt x="1903371" y="981285"/>
                </a:cubicBezTo>
                <a:cubicBezTo>
                  <a:pt x="1902264" y="988483"/>
                  <a:pt x="1894513" y="992913"/>
                  <a:pt x="1886762" y="991805"/>
                </a:cubicBezTo>
                <a:lnTo>
                  <a:pt x="1884443" y="990524"/>
                </a:lnTo>
                <a:lnTo>
                  <a:pt x="1882568" y="993328"/>
                </a:lnTo>
                <a:cubicBezTo>
                  <a:pt x="1879039" y="995542"/>
                  <a:pt x="1874471" y="996511"/>
                  <a:pt x="1869765" y="995681"/>
                </a:cubicBezTo>
                <a:cubicBezTo>
                  <a:pt x="1860354" y="994020"/>
                  <a:pt x="1854262" y="986268"/>
                  <a:pt x="1855371" y="977963"/>
                </a:cubicBezTo>
                <a:lnTo>
                  <a:pt x="1858895" y="972806"/>
                </a:lnTo>
                <a:lnTo>
                  <a:pt x="1857379" y="967444"/>
                </a:lnTo>
                <a:cubicBezTo>
                  <a:pt x="1859040" y="960246"/>
                  <a:pt x="1866790" y="955817"/>
                  <a:pt x="1874541" y="956924"/>
                </a:cubicBezTo>
                <a:close/>
                <a:moveTo>
                  <a:pt x="9040305" y="955816"/>
                </a:moveTo>
                <a:cubicBezTo>
                  <a:pt x="9048610" y="956923"/>
                  <a:pt x="9054703" y="964121"/>
                  <a:pt x="9053594" y="971873"/>
                </a:cubicBezTo>
                <a:cubicBezTo>
                  <a:pt x="9052485" y="979624"/>
                  <a:pt x="9044738" y="984054"/>
                  <a:pt x="9035873" y="982946"/>
                </a:cubicBezTo>
                <a:cubicBezTo>
                  <a:pt x="9027011" y="981839"/>
                  <a:pt x="9021478" y="974641"/>
                  <a:pt x="9022581" y="966890"/>
                </a:cubicBezTo>
                <a:cubicBezTo>
                  <a:pt x="9023693" y="959692"/>
                  <a:pt x="9031443" y="954709"/>
                  <a:pt x="9040305" y="955816"/>
                </a:cubicBezTo>
                <a:close/>
                <a:moveTo>
                  <a:pt x="20751364" y="955263"/>
                </a:moveTo>
                <a:cubicBezTo>
                  <a:pt x="20759118" y="956370"/>
                  <a:pt x="20764654" y="963014"/>
                  <a:pt x="20763546" y="970212"/>
                </a:cubicBezTo>
                <a:cubicBezTo>
                  <a:pt x="20762438" y="977410"/>
                  <a:pt x="20755242" y="981839"/>
                  <a:pt x="20746936" y="980732"/>
                </a:cubicBezTo>
                <a:cubicBezTo>
                  <a:pt x="20739184" y="979624"/>
                  <a:pt x="20733646" y="972980"/>
                  <a:pt x="20734754" y="965783"/>
                </a:cubicBezTo>
                <a:cubicBezTo>
                  <a:pt x="20736414" y="958585"/>
                  <a:pt x="20743614" y="953602"/>
                  <a:pt x="20751364" y="955263"/>
                </a:cubicBezTo>
                <a:close/>
                <a:moveTo>
                  <a:pt x="18030598" y="954709"/>
                </a:moveTo>
                <a:cubicBezTo>
                  <a:pt x="18039458" y="956370"/>
                  <a:pt x="18045547" y="963567"/>
                  <a:pt x="18044440" y="971319"/>
                </a:cubicBezTo>
                <a:cubicBezTo>
                  <a:pt x="18043333" y="979070"/>
                  <a:pt x="18035028" y="984607"/>
                  <a:pt x="18026169" y="982946"/>
                </a:cubicBezTo>
                <a:cubicBezTo>
                  <a:pt x="18017311" y="981285"/>
                  <a:pt x="18011220" y="974087"/>
                  <a:pt x="18012327" y="966336"/>
                </a:cubicBezTo>
                <a:cubicBezTo>
                  <a:pt x="18013434" y="958584"/>
                  <a:pt x="18021739" y="953048"/>
                  <a:pt x="18030598" y="954709"/>
                </a:cubicBezTo>
                <a:close/>
                <a:moveTo>
                  <a:pt x="1474045" y="954709"/>
                </a:moveTo>
                <a:cubicBezTo>
                  <a:pt x="1478476" y="955540"/>
                  <a:pt x="1482212" y="957754"/>
                  <a:pt x="1484704" y="960730"/>
                </a:cubicBezTo>
                <a:lnTo>
                  <a:pt x="1484825" y="961136"/>
                </a:lnTo>
                <a:lnTo>
                  <a:pt x="1487032" y="957547"/>
                </a:lnTo>
                <a:cubicBezTo>
                  <a:pt x="1490285" y="955401"/>
                  <a:pt x="1494576" y="954433"/>
                  <a:pt x="1499005" y="955263"/>
                </a:cubicBezTo>
                <a:cubicBezTo>
                  <a:pt x="1507864" y="956924"/>
                  <a:pt x="1513953" y="964122"/>
                  <a:pt x="1512292" y="971873"/>
                </a:cubicBezTo>
                <a:cubicBezTo>
                  <a:pt x="1511186" y="979624"/>
                  <a:pt x="1502881" y="984608"/>
                  <a:pt x="1494577" y="983500"/>
                </a:cubicBezTo>
                <a:cubicBezTo>
                  <a:pt x="1490147" y="982669"/>
                  <a:pt x="1486410" y="980455"/>
                  <a:pt x="1483988" y="977479"/>
                </a:cubicBezTo>
                <a:lnTo>
                  <a:pt x="1483931" y="977254"/>
                </a:lnTo>
                <a:lnTo>
                  <a:pt x="1481659" y="980662"/>
                </a:lnTo>
                <a:cubicBezTo>
                  <a:pt x="1478336" y="982808"/>
                  <a:pt x="1474045" y="983776"/>
                  <a:pt x="1469617" y="982946"/>
                </a:cubicBezTo>
                <a:cubicBezTo>
                  <a:pt x="1460759" y="981285"/>
                  <a:pt x="1454668" y="974087"/>
                  <a:pt x="1455776" y="966336"/>
                </a:cubicBezTo>
                <a:cubicBezTo>
                  <a:pt x="1456883" y="958584"/>
                  <a:pt x="1465187" y="953601"/>
                  <a:pt x="1474045" y="954709"/>
                </a:cubicBezTo>
                <a:close/>
                <a:moveTo>
                  <a:pt x="10536032" y="954708"/>
                </a:moveTo>
                <a:cubicBezTo>
                  <a:pt x="10544337" y="955816"/>
                  <a:pt x="10550428" y="963014"/>
                  <a:pt x="10549321" y="970765"/>
                </a:cubicBezTo>
                <a:cubicBezTo>
                  <a:pt x="10548213" y="978517"/>
                  <a:pt x="10540461" y="983500"/>
                  <a:pt x="10531602" y="981839"/>
                </a:cubicBezTo>
                <a:cubicBezTo>
                  <a:pt x="10523297" y="980731"/>
                  <a:pt x="10517207" y="973533"/>
                  <a:pt x="10518314" y="965782"/>
                </a:cubicBezTo>
                <a:cubicBezTo>
                  <a:pt x="10519422" y="958031"/>
                  <a:pt x="10527173" y="953047"/>
                  <a:pt x="10536032" y="954708"/>
                </a:cubicBezTo>
                <a:close/>
                <a:moveTo>
                  <a:pt x="3794876" y="951941"/>
                </a:moveTo>
                <a:cubicBezTo>
                  <a:pt x="3803733" y="953602"/>
                  <a:pt x="3810378" y="960799"/>
                  <a:pt x="3808717" y="969105"/>
                </a:cubicBezTo>
                <a:cubicBezTo>
                  <a:pt x="3807609" y="976856"/>
                  <a:pt x="3799305" y="982393"/>
                  <a:pt x="3789893" y="980732"/>
                </a:cubicBezTo>
                <a:cubicBezTo>
                  <a:pt x="3781035" y="979071"/>
                  <a:pt x="3774391" y="971873"/>
                  <a:pt x="3776052" y="963568"/>
                </a:cubicBezTo>
                <a:cubicBezTo>
                  <a:pt x="3777159" y="955816"/>
                  <a:pt x="3785464" y="950280"/>
                  <a:pt x="3794876" y="951941"/>
                </a:cubicBezTo>
                <a:close/>
                <a:moveTo>
                  <a:pt x="12215333" y="951940"/>
                </a:moveTo>
                <a:cubicBezTo>
                  <a:pt x="12223638" y="953047"/>
                  <a:pt x="12229175" y="960245"/>
                  <a:pt x="12228068" y="967443"/>
                </a:cubicBezTo>
                <a:cubicBezTo>
                  <a:pt x="12226961" y="974641"/>
                  <a:pt x="12219209" y="979624"/>
                  <a:pt x="12210903" y="978517"/>
                </a:cubicBezTo>
                <a:cubicBezTo>
                  <a:pt x="12202598" y="977409"/>
                  <a:pt x="12197062" y="970211"/>
                  <a:pt x="12198170" y="963014"/>
                </a:cubicBezTo>
                <a:cubicBezTo>
                  <a:pt x="12199277" y="955816"/>
                  <a:pt x="12207028" y="950833"/>
                  <a:pt x="12215333" y="951940"/>
                </a:cubicBezTo>
                <a:close/>
                <a:moveTo>
                  <a:pt x="9189821" y="951940"/>
                </a:moveTo>
                <a:cubicBezTo>
                  <a:pt x="9198129" y="953047"/>
                  <a:pt x="9204218" y="960245"/>
                  <a:pt x="9203113" y="967997"/>
                </a:cubicBezTo>
                <a:cubicBezTo>
                  <a:pt x="9202006" y="975748"/>
                  <a:pt x="9194256" y="980731"/>
                  <a:pt x="9185392" y="979070"/>
                </a:cubicBezTo>
                <a:cubicBezTo>
                  <a:pt x="9176531" y="977409"/>
                  <a:pt x="9170992" y="970765"/>
                  <a:pt x="9172102" y="963014"/>
                </a:cubicBezTo>
                <a:cubicBezTo>
                  <a:pt x="9173762" y="955816"/>
                  <a:pt x="9181513" y="950833"/>
                  <a:pt x="9189821" y="951940"/>
                </a:cubicBezTo>
                <a:close/>
                <a:moveTo>
                  <a:pt x="8891340" y="951940"/>
                </a:moveTo>
                <a:cubicBezTo>
                  <a:pt x="8899645" y="953047"/>
                  <a:pt x="8905739" y="960245"/>
                  <a:pt x="8904631" y="967997"/>
                </a:cubicBezTo>
                <a:cubicBezTo>
                  <a:pt x="8903522" y="975748"/>
                  <a:pt x="8895769" y="980178"/>
                  <a:pt x="8886908" y="979070"/>
                </a:cubicBezTo>
                <a:cubicBezTo>
                  <a:pt x="8878602" y="977963"/>
                  <a:pt x="8872512" y="970765"/>
                  <a:pt x="8873617" y="963014"/>
                </a:cubicBezTo>
                <a:cubicBezTo>
                  <a:pt x="8875279" y="955816"/>
                  <a:pt x="8883030" y="950833"/>
                  <a:pt x="8891340" y="951940"/>
                </a:cubicBezTo>
                <a:close/>
                <a:moveTo>
                  <a:pt x="7695941" y="951271"/>
                </a:moveTo>
                <a:cubicBezTo>
                  <a:pt x="7704690" y="952673"/>
                  <a:pt x="7710815" y="959928"/>
                  <a:pt x="7709605" y="967476"/>
                </a:cubicBezTo>
                <a:cubicBezTo>
                  <a:pt x="7708400" y="975025"/>
                  <a:pt x="7700313" y="980007"/>
                  <a:pt x="7691545" y="978605"/>
                </a:cubicBezTo>
                <a:cubicBezTo>
                  <a:pt x="7682786" y="977204"/>
                  <a:pt x="7676670" y="969948"/>
                  <a:pt x="7677879" y="962399"/>
                </a:cubicBezTo>
                <a:cubicBezTo>
                  <a:pt x="7679089" y="954851"/>
                  <a:pt x="7687160" y="949869"/>
                  <a:pt x="7695941" y="951271"/>
                </a:cubicBezTo>
                <a:close/>
                <a:moveTo>
                  <a:pt x="7543345" y="950834"/>
                </a:moveTo>
                <a:cubicBezTo>
                  <a:pt x="7552207" y="952495"/>
                  <a:pt x="7558304" y="959692"/>
                  <a:pt x="7556637" y="967444"/>
                </a:cubicBezTo>
                <a:cubicBezTo>
                  <a:pt x="7555535" y="975195"/>
                  <a:pt x="7547223" y="980178"/>
                  <a:pt x="7538918" y="979071"/>
                </a:cubicBezTo>
                <a:cubicBezTo>
                  <a:pt x="7530056" y="977410"/>
                  <a:pt x="7523953" y="970212"/>
                  <a:pt x="7525623" y="962461"/>
                </a:cubicBezTo>
                <a:cubicBezTo>
                  <a:pt x="7526736" y="954709"/>
                  <a:pt x="7534491" y="949726"/>
                  <a:pt x="7543345" y="950834"/>
                </a:cubicBezTo>
                <a:close/>
                <a:moveTo>
                  <a:pt x="6780875" y="950280"/>
                </a:moveTo>
                <a:cubicBezTo>
                  <a:pt x="6789727" y="951941"/>
                  <a:pt x="6795819" y="959138"/>
                  <a:pt x="6794153" y="966890"/>
                </a:cubicBezTo>
                <a:cubicBezTo>
                  <a:pt x="6793046" y="974641"/>
                  <a:pt x="6784759" y="979624"/>
                  <a:pt x="6776466" y="978517"/>
                </a:cubicBezTo>
                <a:cubicBezTo>
                  <a:pt x="6767593" y="976856"/>
                  <a:pt x="6761514" y="969658"/>
                  <a:pt x="6763162" y="961907"/>
                </a:cubicBezTo>
                <a:cubicBezTo>
                  <a:pt x="6764249" y="954155"/>
                  <a:pt x="6772591" y="949172"/>
                  <a:pt x="6780875" y="950280"/>
                </a:cubicBezTo>
                <a:close/>
                <a:moveTo>
                  <a:pt x="18697224" y="949725"/>
                </a:moveTo>
                <a:cubicBezTo>
                  <a:pt x="18705529" y="950833"/>
                  <a:pt x="18711066" y="958031"/>
                  <a:pt x="18709959" y="965228"/>
                </a:cubicBezTo>
                <a:cubicBezTo>
                  <a:pt x="18708852" y="972426"/>
                  <a:pt x="18701101" y="977409"/>
                  <a:pt x="18692796" y="976302"/>
                </a:cubicBezTo>
                <a:cubicBezTo>
                  <a:pt x="18684490" y="975195"/>
                  <a:pt x="18678954" y="967997"/>
                  <a:pt x="18680061" y="960799"/>
                </a:cubicBezTo>
                <a:cubicBezTo>
                  <a:pt x="18681722" y="953047"/>
                  <a:pt x="18688919" y="948618"/>
                  <a:pt x="18697224" y="949725"/>
                </a:cubicBezTo>
                <a:close/>
                <a:moveTo>
                  <a:pt x="20263022" y="949172"/>
                </a:moveTo>
                <a:cubicBezTo>
                  <a:pt x="20271326" y="950280"/>
                  <a:pt x="20277418" y="958031"/>
                  <a:pt x="20276310" y="965229"/>
                </a:cubicBezTo>
                <a:cubicBezTo>
                  <a:pt x="20275202" y="972981"/>
                  <a:pt x="20267450" y="977964"/>
                  <a:pt x="20258592" y="976303"/>
                </a:cubicBezTo>
                <a:cubicBezTo>
                  <a:pt x="20250286" y="975195"/>
                  <a:pt x="20244198" y="967444"/>
                  <a:pt x="20245304" y="960246"/>
                </a:cubicBezTo>
                <a:cubicBezTo>
                  <a:pt x="20246966" y="952495"/>
                  <a:pt x="20254716" y="947511"/>
                  <a:pt x="20263022" y="949172"/>
                </a:cubicBezTo>
                <a:close/>
                <a:moveTo>
                  <a:pt x="17702268" y="949172"/>
                </a:moveTo>
                <a:cubicBezTo>
                  <a:pt x="17711680" y="950833"/>
                  <a:pt x="17717771" y="958585"/>
                  <a:pt x="17716664" y="966336"/>
                </a:cubicBezTo>
                <a:cubicBezTo>
                  <a:pt x="17715557" y="974641"/>
                  <a:pt x="17706698" y="979624"/>
                  <a:pt x="17697838" y="978517"/>
                </a:cubicBezTo>
                <a:cubicBezTo>
                  <a:pt x="17688426" y="976856"/>
                  <a:pt x="17682336" y="969105"/>
                  <a:pt x="17683444" y="961353"/>
                </a:cubicBezTo>
                <a:cubicBezTo>
                  <a:pt x="17684551" y="953048"/>
                  <a:pt x="17693410" y="948065"/>
                  <a:pt x="17702268" y="949172"/>
                </a:cubicBezTo>
                <a:close/>
                <a:moveTo>
                  <a:pt x="5161214" y="947511"/>
                </a:moveTo>
                <a:cubicBezTo>
                  <a:pt x="5170623" y="949172"/>
                  <a:pt x="5177270" y="956923"/>
                  <a:pt x="5176161" y="965782"/>
                </a:cubicBezTo>
                <a:cubicBezTo>
                  <a:pt x="5175054" y="974087"/>
                  <a:pt x="5166201" y="979624"/>
                  <a:pt x="5156228" y="978517"/>
                </a:cubicBezTo>
                <a:cubicBezTo>
                  <a:pt x="5146824" y="976856"/>
                  <a:pt x="5140184" y="969104"/>
                  <a:pt x="5141287" y="960245"/>
                </a:cubicBezTo>
                <a:cubicBezTo>
                  <a:pt x="5142953" y="951386"/>
                  <a:pt x="5151802" y="945850"/>
                  <a:pt x="5161214" y="947511"/>
                </a:cubicBezTo>
                <a:close/>
                <a:moveTo>
                  <a:pt x="20062590" y="946404"/>
                </a:moveTo>
                <a:cubicBezTo>
                  <a:pt x="20071450" y="948065"/>
                  <a:pt x="20077540" y="955262"/>
                  <a:pt x="20075878" y="963014"/>
                </a:cubicBezTo>
                <a:cubicBezTo>
                  <a:pt x="20074770" y="970765"/>
                  <a:pt x="20066466" y="975748"/>
                  <a:pt x="20058162" y="974641"/>
                </a:cubicBezTo>
                <a:cubicBezTo>
                  <a:pt x="20049302" y="972980"/>
                  <a:pt x="20043212" y="965782"/>
                  <a:pt x="20044874" y="958031"/>
                </a:cubicBezTo>
                <a:cubicBezTo>
                  <a:pt x="20045982" y="950279"/>
                  <a:pt x="20054286" y="945296"/>
                  <a:pt x="20062590" y="946404"/>
                </a:cubicBezTo>
                <a:close/>
                <a:moveTo>
                  <a:pt x="2532523" y="946404"/>
                </a:moveTo>
                <a:cubicBezTo>
                  <a:pt x="2541935" y="948065"/>
                  <a:pt x="2548025" y="955816"/>
                  <a:pt x="2546918" y="963568"/>
                </a:cubicBezTo>
                <a:cubicBezTo>
                  <a:pt x="2545810" y="971873"/>
                  <a:pt x="2536951" y="976856"/>
                  <a:pt x="2528093" y="975749"/>
                </a:cubicBezTo>
                <a:cubicBezTo>
                  <a:pt x="2518682" y="974087"/>
                  <a:pt x="2512591" y="966336"/>
                  <a:pt x="2513699" y="958585"/>
                </a:cubicBezTo>
                <a:cubicBezTo>
                  <a:pt x="2514806" y="950279"/>
                  <a:pt x="2523110" y="944743"/>
                  <a:pt x="2532523" y="946404"/>
                </a:cubicBezTo>
                <a:close/>
                <a:moveTo>
                  <a:pt x="18997318" y="945296"/>
                </a:moveTo>
                <a:cubicBezTo>
                  <a:pt x="19005622" y="946404"/>
                  <a:pt x="19011160" y="953602"/>
                  <a:pt x="19010052" y="960799"/>
                </a:cubicBezTo>
                <a:cubicBezTo>
                  <a:pt x="19008946" y="967997"/>
                  <a:pt x="19001194" y="972980"/>
                  <a:pt x="18992890" y="971873"/>
                </a:cubicBezTo>
                <a:cubicBezTo>
                  <a:pt x="18984582" y="970766"/>
                  <a:pt x="18979046" y="963568"/>
                  <a:pt x="18980154" y="956370"/>
                </a:cubicBezTo>
                <a:cubicBezTo>
                  <a:pt x="18981262" y="948618"/>
                  <a:pt x="18989014" y="944189"/>
                  <a:pt x="18997318" y="945296"/>
                </a:cubicBezTo>
                <a:close/>
                <a:moveTo>
                  <a:pt x="17788642" y="944189"/>
                </a:moveTo>
                <a:cubicBezTo>
                  <a:pt x="17797500" y="945850"/>
                  <a:pt x="17804145" y="953048"/>
                  <a:pt x="17802484" y="961353"/>
                </a:cubicBezTo>
                <a:cubicBezTo>
                  <a:pt x="17801377" y="969104"/>
                  <a:pt x="17793072" y="974641"/>
                  <a:pt x="17783658" y="972980"/>
                </a:cubicBezTo>
                <a:cubicBezTo>
                  <a:pt x="17774800" y="971319"/>
                  <a:pt x="17768156" y="964121"/>
                  <a:pt x="17769816" y="955816"/>
                </a:cubicBezTo>
                <a:cubicBezTo>
                  <a:pt x="17771478" y="948064"/>
                  <a:pt x="17779783" y="942528"/>
                  <a:pt x="17788642" y="944189"/>
                </a:cubicBezTo>
                <a:close/>
                <a:moveTo>
                  <a:pt x="15563969" y="944189"/>
                </a:moveTo>
                <a:cubicBezTo>
                  <a:pt x="15572829" y="945850"/>
                  <a:pt x="15579473" y="953601"/>
                  <a:pt x="15578366" y="961353"/>
                </a:cubicBezTo>
                <a:cubicBezTo>
                  <a:pt x="15577257" y="969658"/>
                  <a:pt x="15568399" y="974641"/>
                  <a:pt x="15559540" y="973534"/>
                </a:cubicBezTo>
                <a:cubicBezTo>
                  <a:pt x="15550682" y="971873"/>
                  <a:pt x="15544037" y="964121"/>
                  <a:pt x="15545145" y="956370"/>
                </a:cubicBezTo>
                <a:cubicBezTo>
                  <a:pt x="15546252" y="948064"/>
                  <a:pt x="15554557" y="942528"/>
                  <a:pt x="15563969" y="944189"/>
                </a:cubicBezTo>
                <a:close/>
                <a:moveTo>
                  <a:pt x="13971595" y="943636"/>
                </a:moveTo>
                <a:cubicBezTo>
                  <a:pt x="13979900" y="944743"/>
                  <a:pt x="13985437" y="951941"/>
                  <a:pt x="13984330" y="959138"/>
                </a:cubicBezTo>
                <a:cubicBezTo>
                  <a:pt x="13983223" y="966336"/>
                  <a:pt x="13975472" y="971319"/>
                  <a:pt x="13967167" y="969658"/>
                </a:cubicBezTo>
                <a:cubicBezTo>
                  <a:pt x="13958861" y="968551"/>
                  <a:pt x="13953325" y="961353"/>
                  <a:pt x="13954432" y="954155"/>
                </a:cubicBezTo>
                <a:cubicBezTo>
                  <a:pt x="13956093" y="947511"/>
                  <a:pt x="13963290" y="942528"/>
                  <a:pt x="13971595" y="943636"/>
                </a:cubicBezTo>
                <a:close/>
                <a:moveTo>
                  <a:pt x="1694525" y="943635"/>
                </a:moveTo>
                <a:cubicBezTo>
                  <a:pt x="1702830" y="944742"/>
                  <a:pt x="1708920" y="951940"/>
                  <a:pt x="1707812" y="959692"/>
                </a:cubicBezTo>
                <a:cubicBezTo>
                  <a:pt x="1706706" y="966890"/>
                  <a:pt x="1698956" y="971873"/>
                  <a:pt x="1690650" y="970765"/>
                </a:cubicBezTo>
                <a:cubicBezTo>
                  <a:pt x="1682345" y="969658"/>
                  <a:pt x="1676255" y="962460"/>
                  <a:pt x="1677361" y="954709"/>
                </a:cubicBezTo>
                <a:cubicBezTo>
                  <a:pt x="1677917" y="947511"/>
                  <a:pt x="1686221" y="942528"/>
                  <a:pt x="1694525" y="943635"/>
                </a:cubicBezTo>
                <a:close/>
                <a:moveTo>
                  <a:pt x="3010914" y="943082"/>
                </a:moveTo>
                <a:cubicBezTo>
                  <a:pt x="3019773" y="944743"/>
                  <a:pt x="3026418" y="951940"/>
                  <a:pt x="3024756" y="960246"/>
                </a:cubicBezTo>
                <a:cubicBezTo>
                  <a:pt x="3023648" y="967997"/>
                  <a:pt x="3015344" y="973534"/>
                  <a:pt x="3005932" y="971873"/>
                </a:cubicBezTo>
                <a:cubicBezTo>
                  <a:pt x="2997073" y="970212"/>
                  <a:pt x="2990430" y="963014"/>
                  <a:pt x="2992091" y="954709"/>
                </a:cubicBezTo>
                <a:cubicBezTo>
                  <a:pt x="2993752" y="946957"/>
                  <a:pt x="3002057" y="941974"/>
                  <a:pt x="3010914" y="943082"/>
                </a:cubicBezTo>
                <a:close/>
                <a:moveTo>
                  <a:pt x="12515979" y="942528"/>
                </a:moveTo>
                <a:cubicBezTo>
                  <a:pt x="12524284" y="943635"/>
                  <a:pt x="12529821" y="950833"/>
                  <a:pt x="12528714" y="958031"/>
                </a:cubicBezTo>
                <a:cubicBezTo>
                  <a:pt x="12527607" y="965228"/>
                  <a:pt x="12519854" y="970212"/>
                  <a:pt x="12512104" y="968550"/>
                </a:cubicBezTo>
                <a:cubicBezTo>
                  <a:pt x="12503798" y="967443"/>
                  <a:pt x="12498262" y="960245"/>
                  <a:pt x="12499369" y="953048"/>
                </a:cubicBezTo>
                <a:cubicBezTo>
                  <a:pt x="12500476" y="945850"/>
                  <a:pt x="12508228" y="940867"/>
                  <a:pt x="12515979" y="942528"/>
                </a:cubicBezTo>
                <a:close/>
                <a:moveTo>
                  <a:pt x="9341002" y="942528"/>
                </a:moveTo>
                <a:cubicBezTo>
                  <a:pt x="9349305" y="943636"/>
                  <a:pt x="9355400" y="950834"/>
                  <a:pt x="9354291" y="958585"/>
                </a:cubicBezTo>
                <a:cubicBezTo>
                  <a:pt x="9353189" y="966337"/>
                  <a:pt x="9345432" y="971320"/>
                  <a:pt x="9336571" y="969659"/>
                </a:cubicBezTo>
                <a:cubicBezTo>
                  <a:pt x="9328265" y="968551"/>
                  <a:pt x="9322175" y="961354"/>
                  <a:pt x="9323282" y="953602"/>
                </a:cubicBezTo>
                <a:cubicBezTo>
                  <a:pt x="9324389" y="945851"/>
                  <a:pt x="9332142" y="940867"/>
                  <a:pt x="9341002" y="942528"/>
                </a:cubicBezTo>
                <a:close/>
                <a:moveTo>
                  <a:pt x="6532728" y="942528"/>
                </a:moveTo>
                <a:cubicBezTo>
                  <a:pt x="6541576" y="944189"/>
                  <a:pt x="6547679" y="951386"/>
                  <a:pt x="6546585" y="959138"/>
                </a:cubicBezTo>
                <a:cubicBezTo>
                  <a:pt x="6545458" y="966889"/>
                  <a:pt x="6537166" y="971872"/>
                  <a:pt x="6528304" y="970765"/>
                </a:cubicBezTo>
                <a:cubicBezTo>
                  <a:pt x="6519474" y="969104"/>
                  <a:pt x="6513401" y="961906"/>
                  <a:pt x="6514494" y="954155"/>
                </a:cubicBezTo>
                <a:cubicBezTo>
                  <a:pt x="6516149" y="946403"/>
                  <a:pt x="6523895" y="941420"/>
                  <a:pt x="6532728" y="942528"/>
                </a:cubicBezTo>
                <a:close/>
                <a:moveTo>
                  <a:pt x="10720406" y="941421"/>
                </a:moveTo>
                <a:cubicBezTo>
                  <a:pt x="10728711" y="942528"/>
                  <a:pt x="10734802" y="949726"/>
                  <a:pt x="10733141" y="957478"/>
                </a:cubicBezTo>
                <a:cubicBezTo>
                  <a:pt x="10731479" y="965229"/>
                  <a:pt x="10724282" y="969659"/>
                  <a:pt x="10715977" y="968551"/>
                </a:cubicBezTo>
                <a:cubicBezTo>
                  <a:pt x="10707672" y="967444"/>
                  <a:pt x="10701581" y="960246"/>
                  <a:pt x="10703242" y="952495"/>
                </a:cubicBezTo>
                <a:cubicBezTo>
                  <a:pt x="10704350" y="945297"/>
                  <a:pt x="10712101" y="940314"/>
                  <a:pt x="10720406" y="941421"/>
                </a:cubicBezTo>
                <a:close/>
                <a:moveTo>
                  <a:pt x="18482399" y="939760"/>
                </a:moveTo>
                <a:cubicBezTo>
                  <a:pt x="18490704" y="940867"/>
                  <a:pt x="18496793" y="948065"/>
                  <a:pt x="18495686" y="955817"/>
                </a:cubicBezTo>
                <a:cubicBezTo>
                  <a:pt x="18494579" y="963014"/>
                  <a:pt x="18486827" y="967998"/>
                  <a:pt x="18478522" y="966890"/>
                </a:cubicBezTo>
                <a:cubicBezTo>
                  <a:pt x="18470217" y="965783"/>
                  <a:pt x="18464127" y="958585"/>
                  <a:pt x="18465234" y="950834"/>
                </a:cubicBezTo>
                <a:cubicBezTo>
                  <a:pt x="18466341" y="943636"/>
                  <a:pt x="18474093" y="938653"/>
                  <a:pt x="18482399" y="939760"/>
                </a:cubicBezTo>
                <a:close/>
                <a:moveTo>
                  <a:pt x="8744592" y="939759"/>
                </a:moveTo>
                <a:cubicBezTo>
                  <a:pt x="8752899" y="940867"/>
                  <a:pt x="8758988" y="948065"/>
                  <a:pt x="8757882" y="955816"/>
                </a:cubicBezTo>
                <a:cubicBezTo>
                  <a:pt x="8756775" y="963568"/>
                  <a:pt x="8749017" y="967997"/>
                  <a:pt x="8740160" y="966890"/>
                </a:cubicBezTo>
                <a:cubicBezTo>
                  <a:pt x="8731853" y="965782"/>
                  <a:pt x="8725761" y="958585"/>
                  <a:pt x="8726868" y="950833"/>
                </a:cubicBezTo>
                <a:cubicBezTo>
                  <a:pt x="8728531" y="943082"/>
                  <a:pt x="8736281" y="938098"/>
                  <a:pt x="8744592" y="939759"/>
                </a:cubicBezTo>
                <a:close/>
                <a:moveTo>
                  <a:pt x="14505340" y="938653"/>
                </a:moveTo>
                <a:cubicBezTo>
                  <a:pt x="14514198" y="940314"/>
                  <a:pt x="14520289" y="947511"/>
                  <a:pt x="14518628" y="955263"/>
                </a:cubicBezTo>
                <a:cubicBezTo>
                  <a:pt x="14517521" y="963014"/>
                  <a:pt x="14509215" y="967997"/>
                  <a:pt x="14500910" y="966890"/>
                </a:cubicBezTo>
                <a:cubicBezTo>
                  <a:pt x="14492051" y="965229"/>
                  <a:pt x="14485961" y="958031"/>
                  <a:pt x="14487623" y="950280"/>
                </a:cubicBezTo>
                <a:cubicBezTo>
                  <a:pt x="14488730" y="942528"/>
                  <a:pt x="14497035" y="937545"/>
                  <a:pt x="14505340" y="938653"/>
                </a:cubicBezTo>
                <a:close/>
                <a:moveTo>
                  <a:pt x="13516472" y="938653"/>
                </a:moveTo>
                <a:cubicBezTo>
                  <a:pt x="13524225" y="939760"/>
                  <a:pt x="13529761" y="946404"/>
                  <a:pt x="13528653" y="953602"/>
                </a:cubicBezTo>
                <a:cubicBezTo>
                  <a:pt x="13527546" y="960800"/>
                  <a:pt x="13520348" y="965229"/>
                  <a:pt x="13512043" y="964122"/>
                </a:cubicBezTo>
                <a:cubicBezTo>
                  <a:pt x="13504292" y="963014"/>
                  <a:pt x="13498755" y="956370"/>
                  <a:pt x="13499862" y="949173"/>
                </a:cubicBezTo>
                <a:cubicBezTo>
                  <a:pt x="13500969" y="941975"/>
                  <a:pt x="13508167" y="936992"/>
                  <a:pt x="13516472" y="938653"/>
                </a:cubicBezTo>
                <a:close/>
                <a:moveTo>
                  <a:pt x="20176650" y="938652"/>
                </a:moveTo>
                <a:cubicBezTo>
                  <a:pt x="20180526" y="939206"/>
                  <a:pt x="20183846" y="941144"/>
                  <a:pt x="20186062" y="943843"/>
                </a:cubicBezTo>
                <a:lnTo>
                  <a:pt x="20186494" y="945367"/>
                </a:lnTo>
                <a:lnTo>
                  <a:pt x="20197134" y="943082"/>
                </a:lnTo>
                <a:cubicBezTo>
                  <a:pt x="20201288" y="943636"/>
                  <a:pt x="20204748" y="945712"/>
                  <a:pt x="20207032" y="948549"/>
                </a:cubicBezTo>
                <a:lnTo>
                  <a:pt x="20208894" y="955130"/>
                </a:lnTo>
                <a:lnTo>
                  <a:pt x="20218728" y="953048"/>
                </a:lnTo>
                <a:cubicBezTo>
                  <a:pt x="20227586" y="954709"/>
                  <a:pt x="20233678" y="961906"/>
                  <a:pt x="20232018" y="969658"/>
                </a:cubicBezTo>
                <a:cubicBezTo>
                  <a:pt x="20230908" y="977409"/>
                  <a:pt x="20222602" y="982392"/>
                  <a:pt x="20214298" y="981285"/>
                </a:cubicBezTo>
                <a:cubicBezTo>
                  <a:pt x="20210146" y="980731"/>
                  <a:pt x="20206408" y="978517"/>
                  <a:pt x="20203918" y="975472"/>
                </a:cubicBezTo>
                <a:lnTo>
                  <a:pt x="20201824" y="967701"/>
                </a:lnTo>
                <a:lnTo>
                  <a:pt x="20192706" y="969659"/>
                </a:lnTo>
                <a:cubicBezTo>
                  <a:pt x="20188554" y="969105"/>
                  <a:pt x="20185092" y="967028"/>
                  <a:pt x="20182808" y="964191"/>
                </a:cubicBezTo>
                <a:lnTo>
                  <a:pt x="20182236" y="962168"/>
                </a:lnTo>
                <a:lnTo>
                  <a:pt x="20172218" y="964121"/>
                </a:lnTo>
                <a:cubicBezTo>
                  <a:pt x="20164466" y="963014"/>
                  <a:pt x="20158930" y="956370"/>
                  <a:pt x="20160038" y="949172"/>
                </a:cubicBezTo>
                <a:cubicBezTo>
                  <a:pt x="20161698" y="941974"/>
                  <a:pt x="20168896" y="937545"/>
                  <a:pt x="20176650" y="938652"/>
                </a:cubicBezTo>
                <a:close/>
                <a:moveTo>
                  <a:pt x="10389825" y="938652"/>
                </a:moveTo>
                <a:cubicBezTo>
                  <a:pt x="10398133" y="939760"/>
                  <a:pt x="10404225" y="946958"/>
                  <a:pt x="10403116" y="954709"/>
                </a:cubicBezTo>
                <a:cubicBezTo>
                  <a:pt x="10402008" y="962461"/>
                  <a:pt x="10394255" y="967444"/>
                  <a:pt x="10385393" y="965783"/>
                </a:cubicBezTo>
                <a:cubicBezTo>
                  <a:pt x="10377089" y="964675"/>
                  <a:pt x="10370996" y="957477"/>
                  <a:pt x="10372107" y="949726"/>
                </a:cubicBezTo>
                <a:cubicBezTo>
                  <a:pt x="10373766" y="941975"/>
                  <a:pt x="10381518" y="936991"/>
                  <a:pt x="10389825" y="938652"/>
                </a:cubicBezTo>
                <a:close/>
                <a:moveTo>
                  <a:pt x="17332965" y="938099"/>
                </a:moveTo>
                <a:cubicBezTo>
                  <a:pt x="17342932" y="939760"/>
                  <a:pt x="17349576" y="948065"/>
                  <a:pt x="17347914" y="956924"/>
                </a:cubicBezTo>
                <a:cubicBezTo>
                  <a:pt x="17346253" y="965783"/>
                  <a:pt x="17337395" y="971319"/>
                  <a:pt x="17327428" y="969658"/>
                </a:cubicBezTo>
                <a:cubicBezTo>
                  <a:pt x="17317462" y="967997"/>
                  <a:pt x="17310818" y="959692"/>
                  <a:pt x="17312479" y="950833"/>
                </a:cubicBezTo>
                <a:cubicBezTo>
                  <a:pt x="17314141" y="941975"/>
                  <a:pt x="17322999" y="936438"/>
                  <a:pt x="17332965" y="938099"/>
                </a:cubicBezTo>
                <a:close/>
                <a:moveTo>
                  <a:pt x="14689160" y="937545"/>
                </a:moveTo>
                <a:cubicBezTo>
                  <a:pt x="14698020" y="939206"/>
                  <a:pt x="14704109" y="946403"/>
                  <a:pt x="14703002" y="954155"/>
                </a:cubicBezTo>
                <a:cubicBezTo>
                  <a:pt x="14701895" y="961906"/>
                  <a:pt x="14693590" y="967443"/>
                  <a:pt x="14684731" y="965782"/>
                </a:cubicBezTo>
                <a:cubicBezTo>
                  <a:pt x="14675873" y="964121"/>
                  <a:pt x="14669782" y="956923"/>
                  <a:pt x="14670889" y="949172"/>
                </a:cubicBezTo>
                <a:cubicBezTo>
                  <a:pt x="14671996" y="941420"/>
                  <a:pt x="14680301" y="935884"/>
                  <a:pt x="14689160" y="937545"/>
                </a:cubicBezTo>
                <a:close/>
                <a:moveTo>
                  <a:pt x="3969234" y="937545"/>
                </a:moveTo>
                <a:cubicBezTo>
                  <a:pt x="3973940" y="938376"/>
                  <a:pt x="3977815" y="940729"/>
                  <a:pt x="3980376" y="943843"/>
                </a:cubicBezTo>
                <a:lnTo>
                  <a:pt x="3982154" y="949787"/>
                </a:lnTo>
                <a:lnTo>
                  <a:pt x="3982480" y="949726"/>
                </a:lnTo>
                <a:cubicBezTo>
                  <a:pt x="3987186" y="950557"/>
                  <a:pt x="3991199" y="952910"/>
                  <a:pt x="3993830" y="956093"/>
                </a:cubicBezTo>
                <a:lnTo>
                  <a:pt x="3994072" y="956997"/>
                </a:lnTo>
                <a:lnTo>
                  <a:pt x="3997388" y="956370"/>
                </a:lnTo>
                <a:cubicBezTo>
                  <a:pt x="4006801" y="958031"/>
                  <a:pt x="4013444" y="965782"/>
                  <a:pt x="4012337" y="974087"/>
                </a:cubicBezTo>
                <a:lnTo>
                  <a:pt x="4012289" y="974161"/>
                </a:lnTo>
                <a:lnTo>
                  <a:pt x="4022816" y="980178"/>
                </a:lnTo>
                <a:cubicBezTo>
                  <a:pt x="4025584" y="983500"/>
                  <a:pt x="4026968" y="987653"/>
                  <a:pt x="4026138" y="991805"/>
                </a:cubicBezTo>
                <a:cubicBezTo>
                  <a:pt x="4025031" y="1000110"/>
                  <a:pt x="4015619" y="1006201"/>
                  <a:pt x="4006207" y="1004540"/>
                </a:cubicBezTo>
                <a:cubicBezTo>
                  <a:pt x="3996794" y="1002879"/>
                  <a:pt x="3989597" y="994573"/>
                  <a:pt x="3991258" y="986268"/>
                </a:cubicBezTo>
                <a:lnTo>
                  <a:pt x="3991449" y="985980"/>
                </a:lnTo>
                <a:lnTo>
                  <a:pt x="3981540" y="980455"/>
                </a:lnTo>
                <a:lnTo>
                  <a:pt x="3981077" y="978966"/>
                </a:lnTo>
                <a:lnTo>
                  <a:pt x="3977497" y="979624"/>
                </a:lnTo>
                <a:cubicBezTo>
                  <a:pt x="3972791" y="978794"/>
                  <a:pt x="3968777" y="976441"/>
                  <a:pt x="3966147" y="973257"/>
                </a:cubicBezTo>
                <a:lnTo>
                  <a:pt x="3964374" y="966647"/>
                </a:lnTo>
                <a:lnTo>
                  <a:pt x="3953662" y="960592"/>
                </a:lnTo>
                <a:cubicBezTo>
                  <a:pt x="3951101" y="957477"/>
                  <a:pt x="3949856" y="953602"/>
                  <a:pt x="3950410" y="949726"/>
                </a:cubicBezTo>
                <a:cubicBezTo>
                  <a:pt x="3951516" y="941420"/>
                  <a:pt x="3959821" y="935884"/>
                  <a:pt x="3969234" y="937545"/>
                </a:cubicBezTo>
                <a:close/>
                <a:moveTo>
                  <a:pt x="16737209" y="936992"/>
                </a:moveTo>
                <a:cubicBezTo>
                  <a:pt x="16746623" y="938653"/>
                  <a:pt x="16753266" y="946958"/>
                  <a:pt x="16752159" y="955263"/>
                </a:cubicBezTo>
                <a:cubicBezTo>
                  <a:pt x="16751051" y="963568"/>
                  <a:pt x="16741639" y="969659"/>
                  <a:pt x="16732226" y="967998"/>
                </a:cubicBezTo>
                <a:cubicBezTo>
                  <a:pt x="16722814" y="966337"/>
                  <a:pt x="16716170" y="958031"/>
                  <a:pt x="16717277" y="949726"/>
                </a:cubicBezTo>
                <a:cubicBezTo>
                  <a:pt x="16718939" y="940867"/>
                  <a:pt x="16727797" y="935331"/>
                  <a:pt x="16737209" y="936992"/>
                </a:cubicBezTo>
                <a:close/>
                <a:moveTo>
                  <a:pt x="17156896" y="936437"/>
                </a:moveTo>
                <a:cubicBezTo>
                  <a:pt x="17166863" y="938098"/>
                  <a:pt x="17173507" y="946403"/>
                  <a:pt x="17171845" y="955262"/>
                </a:cubicBezTo>
                <a:cubicBezTo>
                  <a:pt x="17170185" y="964121"/>
                  <a:pt x="17161326" y="969658"/>
                  <a:pt x="17151359" y="967997"/>
                </a:cubicBezTo>
                <a:cubicBezTo>
                  <a:pt x="17141393" y="966336"/>
                  <a:pt x="17134749" y="958031"/>
                  <a:pt x="17136410" y="949172"/>
                </a:cubicBezTo>
                <a:cubicBezTo>
                  <a:pt x="17138072" y="940867"/>
                  <a:pt x="17146930" y="934776"/>
                  <a:pt x="17156896" y="936437"/>
                </a:cubicBezTo>
                <a:close/>
                <a:moveTo>
                  <a:pt x="19646226" y="935884"/>
                </a:moveTo>
                <a:cubicBezTo>
                  <a:pt x="19654532" y="936991"/>
                  <a:pt x="19660622" y="944743"/>
                  <a:pt x="19659514" y="951941"/>
                </a:cubicBezTo>
                <a:cubicBezTo>
                  <a:pt x="19658406" y="959692"/>
                  <a:pt x="19650656" y="964675"/>
                  <a:pt x="19641798" y="963014"/>
                </a:cubicBezTo>
                <a:cubicBezTo>
                  <a:pt x="19633492" y="961907"/>
                  <a:pt x="19627402" y="954155"/>
                  <a:pt x="19628510" y="946958"/>
                </a:cubicBezTo>
                <a:cubicBezTo>
                  <a:pt x="19629616" y="939760"/>
                  <a:pt x="19637922" y="934777"/>
                  <a:pt x="19646226" y="935884"/>
                </a:cubicBezTo>
                <a:close/>
                <a:moveTo>
                  <a:pt x="17616448" y="934223"/>
                </a:moveTo>
                <a:cubicBezTo>
                  <a:pt x="17625860" y="935884"/>
                  <a:pt x="17632505" y="943635"/>
                  <a:pt x="17630844" y="951940"/>
                </a:cubicBezTo>
                <a:cubicBezTo>
                  <a:pt x="17629737" y="960245"/>
                  <a:pt x="17620877" y="965782"/>
                  <a:pt x="17611465" y="964121"/>
                </a:cubicBezTo>
                <a:cubicBezTo>
                  <a:pt x="17602053" y="962460"/>
                  <a:pt x="17595408" y="954709"/>
                  <a:pt x="17597069" y="946404"/>
                </a:cubicBezTo>
                <a:cubicBezTo>
                  <a:pt x="17598730" y="938098"/>
                  <a:pt x="17607035" y="932562"/>
                  <a:pt x="17616448" y="934223"/>
                </a:cubicBezTo>
                <a:close/>
                <a:moveTo>
                  <a:pt x="11191585" y="933670"/>
                </a:moveTo>
                <a:cubicBezTo>
                  <a:pt x="11199890" y="934777"/>
                  <a:pt x="11205427" y="941975"/>
                  <a:pt x="11204319" y="949172"/>
                </a:cubicBezTo>
                <a:cubicBezTo>
                  <a:pt x="11203212" y="956370"/>
                  <a:pt x="11195461" y="961353"/>
                  <a:pt x="11187156" y="960246"/>
                </a:cubicBezTo>
                <a:cubicBezTo>
                  <a:pt x="11178850" y="959139"/>
                  <a:pt x="11173314" y="951941"/>
                  <a:pt x="11174421" y="944743"/>
                </a:cubicBezTo>
                <a:cubicBezTo>
                  <a:pt x="11175528" y="937545"/>
                  <a:pt x="11183280" y="932009"/>
                  <a:pt x="11191585" y="933670"/>
                </a:cubicBezTo>
                <a:close/>
                <a:moveTo>
                  <a:pt x="20135676" y="933669"/>
                </a:moveTo>
                <a:cubicBezTo>
                  <a:pt x="20143982" y="934776"/>
                  <a:pt x="20149518" y="941974"/>
                  <a:pt x="20148410" y="949172"/>
                </a:cubicBezTo>
                <a:cubicBezTo>
                  <a:pt x="20147304" y="956370"/>
                  <a:pt x="20139550" y="960799"/>
                  <a:pt x="20131802" y="959692"/>
                </a:cubicBezTo>
                <a:cubicBezTo>
                  <a:pt x="20123494" y="958584"/>
                  <a:pt x="20117958" y="951387"/>
                  <a:pt x="20119066" y="944189"/>
                </a:cubicBezTo>
                <a:cubicBezTo>
                  <a:pt x="20120174" y="936991"/>
                  <a:pt x="20127926" y="932562"/>
                  <a:pt x="20135676" y="933669"/>
                </a:cubicBezTo>
                <a:close/>
                <a:moveTo>
                  <a:pt x="14137698" y="933669"/>
                </a:moveTo>
                <a:cubicBezTo>
                  <a:pt x="14146003" y="934777"/>
                  <a:pt x="14151540" y="941975"/>
                  <a:pt x="14150433" y="949172"/>
                </a:cubicBezTo>
                <a:cubicBezTo>
                  <a:pt x="14149326" y="956370"/>
                  <a:pt x="14141575" y="961353"/>
                  <a:pt x="14133270" y="960246"/>
                </a:cubicBezTo>
                <a:cubicBezTo>
                  <a:pt x="14124964" y="959138"/>
                  <a:pt x="14119428" y="951941"/>
                  <a:pt x="14120535" y="944743"/>
                </a:cubicBezTo>
                <a:cubicBezTo>
                  <a:pt x="14121642" y="936991"/>
                  <a:pt x="14129393" y="932562"/>
                  <a:pt x="14137698" y="933669"/>
                </a:cubicBezTo>
                <a:close/>
                <a:moveTo>
                  <a:pt x="12071377" y="933669"/>
                </a:moveTo>
                <a:cubicBezTo>
                  <a:pt x="12079682" y="934777"/>
                  <a:pt x="12085219" y="941975"/>
                  <a:pt x="12084112" y="949172"/>
                </a:cubicBezTo>
                <a:cubicBezTo>
                  <a:pt x="12083005" y="956370"/>
                  <a:pt x="12075253" y="961353"/>
                  <a:pt x="12066947" y="960246"/>
                </a:cubicBezTo>
                <a:cubicBezTo>
                  <a:pt x="12058642" y="959139"/>
                  <a:pt x="12053106" y="951941"/>
                  <a:pt x="12054214" y="944743"/>
                </a:cubicBezTo>
                <a:cubicBezTo>
                  <a:pt x="12055321" y="936991"/>
                  <a:pt x="12063072" y="932008"/>
                  <a:pt x="12071377" y="933669"/>
                </a:cubicBezTo>
                <a:close/>
                <a:moveTo>
                  <a:pt x="16109895" y="933116"/>
                </a:moveTo>
                <a:cubicBezTo>
                  <a:pt x="16119307" y="934777"/>
                  <a:pt x="16125396" y="942528"/>
                  <a:pt x="16124289" y="950833"/>
                </a:cubicBezTo>
                <a:cubicBezTo>
                  <a:pt x="16123182" y="959138"/>
                  <a:pt x="16114323" y="964675"/>
                  <a:pt x="16104911" y="963014"/>
                </a:cubicBezTo>
                <a:cubicBezTo>
                  <a:pt x="16095498" y="961353"/>
                  <a:pt x="16089407" y="953602"/>
                  <a:pt x="16090516" y="945297"/>
                </a:cubicBezTo>
                <a:cubicBezTo>
                  <a:pt x="16091623" y="936991"/>
                  <a:pt x="16100481" y="931455"/>
                  <a:pt x="16109895" y="933116"/>
                </a:cubicBezTo>
                <a:close/>
                <a:moveTo>
                  <a:pt x="11337847" y="932915"/>
                </a:moveTo>
                <a:cubicBezTo>
                  <a:pt x="11345999" y="934220"/>
                  <a:pt x="11351667" y="941151"/>
                  <a:pt x="11350507" y="948398"/>
                </a:cubicBezTo>
                <a:cubicBezTo>
                  <a:pt x="11349348" y="955645"/>
                  <a:pt x="11341800" y="960462"/>
                  <a:pt x="11333647" y="959157"/>
                </a:cubicBezTo>
                <a:cubicBezTo>
                  <a:pt x="11325495" y="957853"/>
                  <a:pt x="11319826" y="950921"/>
                  <a:pt x="11320986" y="943674"/>
                </a:cubicBezTo>
                <a:cubicBezTo>
                  <a:pt x="11322145" y="936427"/>
                  <a:pt x="11329694" y="931611"/>
                  <a:pt x="11337847" y="932915"/>
                </a:cubicBezTo>
                <a:close/>
                <a:moveTo>
                  <a:pt x="8229517" y="932562"/>
                </a:moveTo>
                <a:cubicBezTo>
                  <a:pt x="8237825" y="933669"/>
                  <a:pt x="8243917" y="941420"/>
                  <a:pt x="8242811" y="948618"/>
                </a:cubicBezTo>
                <a:cubicBezTo>
                  <a:pt x="8241708" y="956370"/>
                  <a:pt x="8233954" y="961353"/>
                  <a:pt x="8225091" y="959692"/>
                </a:cubicBezTo>
                <a:cubicBezTo>
                  <a:pt x="8216791" y="958584"/>
                  <a:pt x="8210688" y="950833"/>
                  <a:pt x="8211798" y="943635"/>
                </a:cubicBezTo>
                <a:cubicBezTo>
                  <a:pt x="8213469" y="936437"/>
                  <a:pt x="8221212" y="930901"/>
                  <a:pt x="8229517" y="932562"/>
                </a:cubicBezTo>
                <a:close/>
                <a:moveTo>
                  <a:pt x="18112666" y="932442"/>
                </a:moveTo>
                <a:cubicBezTo>
                  <a:pt x="18121422" y="933844"/>
                  <a:pt x="18127502" y="941345"/>
                  <a:pt x="18126245" y="949196"/>
                </a:cubicBezTo>
                <a:cubicBezTo>
                  <a:pt x="18124988" y="957047"/>
                  <a:pt x="18116870" y="962274"/>
                  <a:pt x="18108114" y="960872"/>
                </a:cubicBezTo>
                <a:cubicBezTo>
                  <a:pt x="18099358" y="959470"/>
                  <a:pt x="18093279" y="951969"/>
                  <a:pt x="18094536" y="944119"/>
                </a:cubicBezTo>
                <a:cubicBezTo>
                  <a:pt x="18095793" y="936268"/>
                  <a:pt x="18103910" y="931040"/>
                  <a:pt x="18112666" y="932442"/>
                </a:cubicBezTo>
                <a:close/>
                <a:moveTo>
                  <a:pt x="12951722" y="931455"/>
                </a:moveTo>
                <a:cubicBezTo>
                  <a:pt x="12959475" y="932562"/>
                  <a:pt x="12965011" y="939206"/>
                  <a:pt x="12963903" y="946404"/>
                </a:cubicBezTo>
                <a:cubicBezTo>
                  <a:pt x="12962796" y="953602"/>
                  <a:pt x="12955598" y="958031"/>
                  <a:pt x="12947293" y="956924"/>
                </a:cubicBezTo>
                <a:cubicBezTo>
                  <a:pt x="12939542" y="955817"/>
                  <a:pt x="12934005" y="949172"/>
                  <a:pt x="12935112" y="941975"/>
                </a:cubicBezTo>
                <a:cubicBezTo>
                  <a:pt x="12936219" y="934777"/>
                  <a:pt x="12943417" y="929794"/>
                  <a:pt x="12951722" y="931455"/>
                </a:cubicBezTo>
                <a:close/>
                <a:moveTo>
                  <a:pt x="9492182" y="930900"/>
                </a:moveTo>
                <a:cubicBezTo>
                  <a:pt x="9500487" y="932008"/>
                  <a:pt x="9506581" y="939206"/>
                  <a:pt x="9505472" y="946957"/>
                </a:cubicBezTo>
                <a:cubicBezTo>
                  <a:pt x="9504365" y="954708"/>
                  <a:pt x="9496612" y="959692"/>
                  <a:pt x="9487751" y="958031"/>
                </a:cubicBezTo>
                <a:cubicBezTo>
                  <a:pt x="9479442" y="956923"/>
                  <a:pt x="9473353" y="949725"/>
                  <a:pt x="9474458" y="941974"/>
                </a:cubicBezTo>
                <a:cubicBezTo>
                  <a:pt x="9476119" y="934222"/>
                  <a:pt x="9483873" y="929239"/>
                  <a:pt x="9492182" y="930900"/>
                </a:cubicBezTo>
                <a:close/>
                <a:moveTo>
                  <a:pt x="11485081" y="929848"/>
                </a:moveTo>
                <a:cubicBezTo>
                  <a:pt x="11493233" y="931154"/>
                  <a:pt x="11498901" y="938086"/>
                  <a:pt x="11497741" y="945332"/>
                </a:cubicBezTo>
                <a:cubicBezTo>
                  <a:pt x="11496581" y="952578"/>
                  <a:pt x="11489032" y="957394"/>
                  <a:pt x="11480879" y="956089"/>
                </a:cubicBezTo>
                <a:cubicBezTo>
                  <a:pt x="11472727" y="954784"/>
                  <a:pt x="11467059" y="947851"/>
                  <a:pt x="11468219" y="940605"/>
                </a:cubicBezTo>
                <a:cubicBezTo>
                  <a:pt x="11469379" y="933359"/>
                  <a:pt x="11476929" y="928543"/>
                  <a:pt x="11485081" y="929848"/>
                </a:cubicBezTo>
                <a:close/>
                <a:moveTo>
                  <a:pt x="11045968" y="929793"/>
                </a:moveTo>
                <a:cubicBezTo>
                  <a:pt x="11054273" y="930901"/>
                  <a:pt x="11059810" y="938099"/>
                  <a:pt x="11058703" y="945296"/>
                </a:cubicBezTo>
                <a:cubicBezTo>
                  <a:pt x="11057595" y="952494"/>
                  <a:pt x="11049843" y="957477"/>
                  <a:pt x="11041538" y="956370"/>
                </a:cubicBezTo>
                <a:cubicBezTo>
                  <a:pt x="11033233" y="955263"/>
                  <a:pt x="11027696" y="948065"/>
                  <a:pt x="11028804" y="940867"/>
                </a:cubicBezTo>
                <a:cubicBezTo>
                  <a:pt x="11030464" y="933115"/>
                  <a:pt x="11037663" y="928686"/>
                  <a:pt x="11045968" y="929793"/>
                </a:cubicBezTo>
                <a:close/>
                <a:moveTo>
                  <a:pt x="13814351" y="929240"/>
                </a:moveTo>
                <a:cubicBezTo>
                  <a:pt x="13822656" y="930347"/>
                  <a:pt x="13828193" y="937545"/>
                  <a:pt x="13827086" y="944743"/>
                </a:cubicBezTo>
                <a:cubicBezTo>
                  <a:pt x="13825979" y="951940"/>
                  <a:pt x="13818226" y="956370"/>
                  <a:pt x="13810476" y="955262"/>
                </a:cubicBezTo>
                <a:cubicBezTo>
                  <a:pt x="13802170" y="954155"/>
                  <a:pt x="13796634" y="946957"/>
                  <a:pt x="13797741" y="939760"/>
                </a:cubicBezTo>
                <a:cubicBezTo>
                  <a:pt x="13798848" y="932562"/>
                  <a:pt x="13806600" y="927579"/>
                  <a:pt x="13814351" y="929240"/>
                </a:cubicBezTo>
                <a:close/>
                <a:moveTo>
                  <a:pt x="11925207" y="928132"/>
                </a:moveTo>
                <a:cubicBezTo>
                  <a:pt x="11933512" y="929240"/>
                  <a:pt x="11939049" y="936438"/>
                  <a:pt x="11937942" y="943635"/>
                </a:cubicBezTo>
                <a:cubicBezTo>
                  <a:pt x="11936834" y="950833"/>
                  <a:pt x="11929083" y="955816"/>
                  <a:pt x="11920778" y="954709"/>
                </a:cubicBezTo>
                <a:cubicBezTo>
                  <a:pt x="11912472" y="953602"/>
                  <a:pt x="11906936" y="946404"/>
                  <a:pt x="11908043" y="939206"/>
                </a:cubicBezTo>
                <a:cubicBezTo>
                  <a:pt x="11909150" y="931454"/>
                  <a:pt x="11916902" y="926471"/>
                  <a:pt x="11925207" y="928132"/>
                </a:cubicBezTo>
                <a:close/>
                <a:moveTo>
                  <a:pt x="15040745" y="927579"/>
                </a:moveTo>
                <a:cubicBezTo>
                  <a:pt x="15049604" y="929240"/>
                  <a:pt x="15055694" y="936438"/>
                  <a:pt x="15054586" y="944743"/>
                </a:cubicBezTo>
                <a:cubicBezTo>
                  <a:pt x="15053479" y="952494"/>
                  <a:pt x="15045174" y="958031"/>
                  <a:pt x="15035762" y="956370"/>
                </a:cubicBezTo>
                <a:cubicBezTo>
                  <a:pt x="15026903" y="954709"/>
                  <a:pt x="15020812" y="947511"/>
                  <a:pt x="15021920" y="939206"/>
                </a:cubicBezTo>
                <a:cubicBezTo>
                  <a:pt x="15023580" y="931454"/>
                  <a:pt x="15031885" y="925918"/>
                  <a:pt x="15040745" y="927579"/>
                </a:cubicBezTo>
                <a:close/>
                <a:moveTo>
                  <a:pt x="10241418" y="927578"/>
                </a:moveTo>
                <a:cubicBezTo>
                  <a:pt x="10249724" y="928686"/>
                  <a:pt x="10255816" y="935884"/>
                  <a:pt x="10254711" y="943635"/>
                </a:cubicBezTo>
                <a:cubicBezTo>
                  <a:pt x="10253600" y="951387"/>
                  <a:pt x="10245848" y="956370"/>
                  <a:pt x="10236988" y="954709"/>
                </a:cubicBezTo>
                <a:cubicBezTo>
                  <a:pt x="10228682" y="953601"/>
                  <a:pt x="10222592" y="946403"/>
                  <a:pt x="10223698" y="938652"/>
                </a:cubicBezTo>
                <a:cubicBezTo>
                  <a:pt x="10225359" y="930901"/>
                  <a:pt x="10233112" y="925917"/>
                  <a:pt x="10241418" y="927578"/>
                </a:cubicBezTo>
                <a:close/>
                <a:moveTo>
                  <a:pt x="7027052" y="927098"/>
                </a:moveTo>
                <a:cubicBezTo>
                  <a:pt x="7035516" y="928450"/>
                  <a:pt x="7041381" y="935665"/>
                  <a:pt x="7040178" y="943213"/>
                </a:cubicBezTo>
                <a:cubicBezTo>
                  <a:pt x="7038961" y="950761"/>
                  <a:pt x="7031132" y="955784"/>
                  <a:pt x="7022683" y="954432"/>
                </a:cubicBezTo>
                <a:cubicBezTo>
                  <a:pt x="7014220" y="953080"/>
                  <a:pt x="7008346" y="945865"/>
                  <a:pt x="7009544" y="938317"/>
                </a:cubicBezTo>
                <a:cubicBezTo>
                  <a:pt x="7010759" y="930769"/>
                  <a:pt x="7018595" y="925746"/>
                  <a:pt x="7027052" y="927098"/>
                </a:cubicBezTo>
                <a:close/>
                <a:moveTo>
                  <a:pt x="4693861" y="927025"/>
                </a:moveTo>
                <a:cubicBezTo>
                  <a:pt x="4703271" y="928686"/>
                  <a:pt x="4710469" y="936991"/>
                  <a:pt x="4708808" y="945297"/>
                </a:cubicBezTo>
                <a:cubicBezTo>
                  <a:pt x="4707697" y="953602"/>
                  <a:pt x="4698289" y="959692"/>
                  <a:pt x="4688875" y="958031"/>
                </a:cubicBezTo>
                <a:cubicBezTo>
                  <a:pt x="4679467" y="956370"/>
                  <a:pt x="4672275" y="948065"/>
                  <a:pt x="4673931" y="939760"/>
                </a:cubicBezTo>
                <a:cubicBezTo>
                  <a:pt x="4675596" y="931455"/>
                  <a:pt x="4683895" y="925364"/>
                  <a:pt x="4693861" y="927025"/>
                </a:cubicBezTo>
                <a:close/>
                <a:moveTo>
                  <a:pt x="11632311" y="926471"/>
                </a:moveTo>
                <a:cubicBezTo>
                  <a:pt x="11640616" y="927579"/>
                  <a:pt x="11646153" y="934777"/>
                  <a:pt x="11645046" y="941974"/>
                </a:cubicBezTo>
                <a:cubicBezTo>
                  <a:pt x="11643939" y="949172"/>
                  <a:pt x="11636188" y="954155"/>
                  <a:pt x="11627883" y="953048"/>
                </a:cubicBezTo>
                <a:cubicBezTo>
                  <a:pt x="11619577" y="951941"/>
                  <a:pt x="11614041" y="944743"/>
                  <a:pt x="11615148" y="937545"/>
                </a:cubicBezTo>
                <a:cubicBezTo>
                  <a:pt x="11616255" y="929793"/>
                  <a:pt x="11624006" y="924810"/>
                  <a:pt x="11632311" y="926471"/>
                </a:cubicBezTo>
                <a:close/>
                <a:moveTo>
                  <a:pt x="1742473" y="925918"/>
                </a:moveTo>
                <a:cubicBezTo>
                  <a:pt x="1751332" y="927579"/>
                  <a:pt x="1757975" y="935330"/>
                  <a:pt x="1756867" y="943082"/>
                </a:cubicBezTo>
                <a:cubicBezTo>
                  <a:pt x="1755760" y="951387"/>
                  <a:pt x="1746902" y="956370"/>
                  <a:pt x="1738043" y="955263"/>
                </a:cubicBezTo>
                <a:cubicBezTo>
                  <a:pt x="1729185" y="953602"/>
                  <a:pt x="1722540" y="945850"/>
                  <a:pt x="1723649" y="938099"/>
                </a:cubicBezTo>
                <a:cubicBezTo>
                  <a:pt x="1724755" y="929793"/>
                  <a:pt x="1733060" y="924257"/>
                  <a:pt x="1742473" y="925918"/>
                </a:cubicBezTo>
                <a:close/>
                <a:moveTo>
                  <a:pt x="11779036" y="925917"/>
                </a:moveTo>
                <a:cubicBezTo>
                  <a:pt x="11787341" y="927025"/>
                  <a:pt x="11792878" y="934223"/>
                  <a:pt x="11791771" y="941420"/>
                </a:cubicBezTo>
                <a:cubicBezTo>
                  <a:pt x="11790664" y="948618"/>
                  <a:pt x="11782913" y="953601"/>
                  <a:pt x="11774608" y="952494"/>
                </a:cubicBezTo>
                <a:cubicBezTo>
                  <a:pt x="11766302" y="951387"/>
                  <a:pt x="11760766" y="944189"/>
                  <a:pt x="11761873" y="936991"/>
                </a:cubicBezTo>
                <a:cubicBezTo>
                  <a:pt x="11762980" y="929240"/>
                  <a:pt x="11770731" y="924256"/>
                  <a:pt x="11779036" y="925917"/>
                </a:cubicBezTo>
                <a:close/>
                <a:moveTo>
                  <a:pt x="1913929" y="925365"/>
                </a:moveTo>
                <a:cubicBezTo>
                  <a:pt x="1921680" y="926472"/>
                  <a:pt x="1927217" y="933116"/>
                  <a:pt x="1926109" y="940314"/>
                </a:cubicBezTo>
                <a:cubicBezTo>
                  <a:pt x="1925002" y="947512"/>
                  <a:pt x="1917805" y="951941"/>
                  <a:pt x="1909501" y="950834"/>
                </a:cubicBezTo>
                <a:cubicBezTo>
                  <a:pt x="1901750" y="949726"/>
                  <a:pt x="1896214" y="943082"/>
                  <a:pt x="1897321" y="935884"/>
                </a:cubicBezTo>
                <a:cubicBezTo>
                  <a:pt x="1898427" y="929240"/>
                  <a:pt x="1906179" y="924257"/>
                  <a:pt x="1913929" y="925365"/>
                </a:cubicBezTo>
                <a:close/>
                <a:moveTo>
                  <a:pt x="1608535" y="925364"/>
                </a:moveTo>
                <a:cubicBezTo>
                  <a:pt x="1617395" y="927025"/>
                  <a:pt x="1623484" y="934222"/>
                  <a:pt x="1622377" y="942528"/>
                </a:cubicBezTo>
                <a:cubicBezTo>
                  <a:pt x="1621270" y="950279"/>
                  <a:pt x="1612965" y="955816"/>
                  <a:pt x="1604107" y="954155"/>
                </a:cubicBezTo>
                <a:cubicBezTo>
                  <a:pt x="1595248" y="952494"/>
                  <a:pt x="1589158" y="945296"/>
                  <a:pt x="1590265" y="936991"/>
                </a:cubicBezTo>
                <a:cubicBezTo>
                  <a:pt x="1590819" y="929239"/>
                  <a:pt x="1599124" y="924256"/>
                  <a:pt x="1608535" y="925364"/>
                </a:cubicBezTo>
                <a:close/>
                <a:moveTo>
                  <a:pt x="6877230" y="924257"/>
                </a:moveTo>
                <a:cubicBezTo>
                  <a:pt x="6885540" y="925364"/>
                  <a:pt x="6891658" y="933116"/>
                  <a:pt x="6890534" y="940314"/>
                </a:cubicBezTo>
                <a:cubicBezTo>
                  <a:pt x="6889427" y="948065"/>
                  <a:pt x="6881655" y="953048"/>
                  <a:pt x="6872797" y="951387"/>
                </a:cubicBezTo>
                <a:cubicBezTo>
                  <a:pt x="6864487" y="950280"/>
                  <a:pt x="6858398" y="942528"/>
                  <a:pt x="6859498" y="935331"/>
                </a:cubicBezTo>
                <a:cubicBezTo>
                  <a:pt x="6861157" y="928133"/>
                  <a:pt x="6868913" y="923150"/>
                  <a:pt x="6877230" y="924257"/>
                </a:cubicBezTo>
                <a:close/>
                <a:moveTo>
                  <a:pt x="2052338" y="922596"/>
                </a:moveTo>
                <a:cubicBezTo>
                  <a:pt x="2060089" y="923703"/>
                  <a:pt x="2065624" y="930347"/>
                  <a:pt x="2064518" y="937545"/>
                </a:cubicBezTo>
                <a:cubicBezTo>
                  <a:pt x="2063411" y="944743"/>
                  <a:pt x="2056213" y="949172"/>
                  <a:pt x="2047909" y="948065"/>
                </a:cubicBezTo>
                <a:lnTo>
                  <a:pt x="2045746" y="946872"/>
                </a:lnTo>
                <a:lnTo>
                  <a:pt x="2043717" y="949795"/>
                </a:lnTo>
                <a:cubicBezTo>
                  <a:pt x="2040672" y="951663"/>
                  <a:pt x="2036797" y="952494"/>
                  <a:pt x="2032921" y="951940"/>
                </a:cubicBezTo>
                <a:cubicBezTo>
                  <a:pt x="2024616" y="950833"/>
                  <a:pt x="2019080" y="943635"/>
                  <a:pt x="2020188" y="936437"/>
                </a:cubicBezTo>
                <a:cubicBezTo>
                  <a:pt x="2021295" y="929793"/>
                  <a:pt x="2029046" y="924810"/>
                  <a:pt x="2036797" y="925918"/>
                </a:cubicBezTo>
                <a:lnTo>
                  <a:pt x="2039567" y="927449"/>
                </a:lnTo>
                <a:lnTo>
                  <a:pt x="2041543" y="924534"/>
                </a:lnTo>
                <a:cubicBezTo>
                  <a:pt x="2044587" y="922596"/>
                  <a:pt x="2048463" y="921766"/>
                  <a:pt x="2052338" y="922596"/>
                </a:cubicBezTo>
                <a:close/>
                <a:moveTo>
                  <a:pt x="18552715" y="922595"/>
                </a:moveTo>
                <a:cubicBezTo>
                  <a:pt x="18561020" y="923703"/>
                  <a:pt x="18566557" y="930901"/>
                  <a:pt x="18565450" y="938098"/>
                </a:cubicBezTo>
                <a:cubicBezTo>
                  <a:pt x="18564342" y="945296"/>
                  <a:pt x="18556591" y="950279"/>
                  <a:pt x="18548286" y="949172"/>
                </a:cubicBezTo>
                <a:cubicBezTo>
                  <a:pt x="18539980" y="948065"/>
                  <a:pt x="18534444" y="940867"/>
                  <a:pt x="18535551" y="933669"/>
                </a:cubicBezTo>
                <a:cubicBezTo>
                  <a:pt x="18536658" y="925917"/>
                  <a:pt x="18544410" y="920934"/>
                  <a:pt x="18552715" y="922595"/>
                </a:cubicBezTo>
                <a:close/>
                <a:moveTo>
                  <a:pt x="19395318" y="922384"/>
                </a:moveTo>
                <a:cubicBezTo>
                  <a:pt x="19403774" y="923737"/>
                  <a:pt x="19409648" y="930953"/>
                  <a:pt x="19408440" y="938501"/>
                </a:cubicBezTo>
                <a:cubicBezTo>
                  <a:pt x="19407232" y="946049"/>
                  <a:pt x="19399400" y="951071"/>
                  <a:pt x="19390946" y="949718"/>
                </a:cubicBezTo>
                <a:cubicBezTo>
                  <a:pt x="19382492" y="948365"/>
                  <a:pt x="19376616" y="941150"/>
                  <a:pt x="19377824" y="933602"/>
                </a:cubicBezTo>
                <a:cubicBezTo>
                  <a:pt x="19379032" y="926054"/>
                  <a:pt x="19386866" y="921031"/>
                  <a:pt x="19395318" y="922384"/>
                </a:cubicBezTo>
                <a:close/>
                <a:moveTo>
                  <a:pt x="6633570" y="922042"/>
                </a:moveTo>
                <a:cubicBezTo>
                  <a:pt x="6642428" y="923703"/>
                  <a:pt x="6648531" y="930900"/>
                  <a:pt x="6646861" y="938652"/>
                </a:cubicBezTo>
                <a:cubicBezTo>
                  <a:pt x="6645201" y="946403"/>
                  <a:pt x="6637432" y="951386"/>
                  <a:pt x="6629135" y="950279"/>
                </a:cubicBezTo>
                <a:cubicBezTo>
                  <a:pt x="6620269" y="948618"/>
                  <a:pt x="6614173" y="941420"/>
                  <a:pt x="6615829" y="933669"/>
                </a:cubicBezTo>
                <a:cubicBezTo>
                  <a:pt x="6617489" y="925917"/>
                  <a:pt x="6624706" y="920934"/>
                  <a:pt x="6633570" y="922042"/>
                </a:cubicBezTo>
                <a:close/>
                <a:moveTo>
                  <a:pt x="10092458" y="920935"/>
                </a:moveTo>
                <a:cubicBezTo>
                  <a:pt x="10100765" y="922042"/>
                  <a:pt x="10106854" y="929240"/>
                  <a:pt x="10105747" y="936992"/>
                </a:cubicBezTo>
                <a:cubicBezTo>
                  <a:pt x="10104638" y="944743"/>
                  <a:pt x="10096889" y="949726"/>
                  <a:pt x="10088028" y="948065"/>
                </a:cubicBezTo>
                <a:cubicBezTo>
                  <a:pt x="10079720" y="946958"/>
                  <a:pt x="10073630" y="939760"/>
                  <a:pt x="10074738" y="932009"/>
                </a:cubicBezTo>
                <a:cubicBezTo>
                  <a:pt x="10076400" y="924811"/>
                  <a:pt x="10084151" y="919828"/>
                  <a:pt x="10092458" y="920935"/>
                </a:cubicBezTo>
                <a:close/>
                <a:moveTo>
                  <a:pt x="6278907" y="920489"/>
                </a:moveTo>
                <a:cubicBezTo>
                  <a:pt x="6287964" y="921938"/>
                  <a:pt x="6294285" y="929477"/>
                  <a:pt x="6293031" y="937327"/>
                </a:cubicBezTo>
                <a:cubicBezTo>
                  <a:pt x="6291775" y="945177"/>
                  <a:pt x="6283414" y="950366"/>
                  <a:pt x="6274360" y="948917"/>
                </a:cubicBezTo>
                <a:cubicBezTo>
                  <a:pt x="6265303" y="947467"/>
                  <a:pt x="6258980" y="939928"/>
                  <a:pt x="6260234" y="932078"/>
                </a:cubicBezTo>
                <a:cubicBezTo>
                  <a:pt x="6261489" y="924228"/>
                  <a:pt x="6269849" y="919039"/>
                  <a:pt x="6278907" y="920489"/>
                </a:cubicBezTo>
                <a:close/>
                <a:moveTo>
                  <a:pt x="9643360" y="920381"/>
                </a:moveTo>
                <a:cubicBezTo>
                  <a:pt x="9651665" y="921488"/>
                  <a:pt x="9657756" y="928686"/>
                  <a:pt x="9656646" y="936438"/>
                </a:cubicBezTo>
                <a:cubicBezTo>
                  <a:pt x="9655539" y="944189"/>
                  <a:pt x="9647787" y="949172"/>
                  <a:pt x="9638928" y="947511"/>
                </a:cubicBezTo>
                <a:cubicBezTo>
                  <a:pt x="9630617" y="946404"/>
                  <a:pt x="9624529" y="939206"/>
                  <a:pt x="9625634" y="931455"/>
                </a:cubicBezTo>
                <a:cubicBezTo>
                  <a:pt x="9626743" y="924257"/>
                  <a:pt x="9635051" y="919274"/>
                  <a:pt x="9643360" y="920381"/>
                </a:cubicBezTo>
                <a:close/>
                <a:moveTo>
                  <a:pt x="17875568" y="919828"/>
                </a:moveTo>
                <a:cubicBezTo>
                  <a:pt x="17884428" y="921489"/>
                  <a:pt x="17890517" y="928686"/>
                  <a:pt x="17889410" y="936438"/>
                </a:cubicBezTo>
                <a:cubicBezTo>
                  <a:pt x="17888303" y="944189"/>
                  <a:pt x="17879998" y="949726"/>
                  <a:pt x="17871139" y="948065"/>
                </a:cubicBezTo>
                <a:cubicBezTo>
                  <a:pt x="17862281" y="946404"/>
                  <a:pt x="17856190" y="939206"/>
                  <a:pt x="17857297" y="931455"/>
                </a:cubicBezTo>
                <a:cubicBezTo>
                  <a:pt x="17858404" y="923703"/>
                  <a:pt x="17866709" y="918720"/>
                  <a:pt x="17875568" y="919828"/>
                </a:cubicBezTo>
                <a:close/>
                <a:moveTo>
                  <a:pt x="20362684" y="919827"/>
                </a:moveTo>
                <a:cubicBezTo>
                  <a:pt x="20370436" y="920934"/>
                  <a:pt x="20375974" y="927578"/>
                  <a:pt x="20374866" y="934776"/>
                </a:cubicBezTo>
                <a:cubicBezTo>
                  <a:pt x="20373758" y="941974"/>
                  <a:pt x="20366560" y="946403"/>
                  <a:pt x="20358810" y="945296"/>
                </a:cubicBezTo>
                <a:cubicBezTo>
                  <a:pt x="20351058" y="944189"/>
                  <a:pt x="20345522" y="937545"/>
                  <a:pt x="20346628" y="930347"/>
                </a:cubicBezTo>
                <a:cubicBezTo>
                  <a:pt x="20347734" y="923149"/>
                  <a:pt x="20354934" y="918720"/>
                  <a:pt x="20362684" y="919827"/>
                </a:cubicBezTo>
                <a:close/>
                <a:moveTo>
                  <a:pt x="10901459" y="919827"/>
                </a:moveTo>
                <a:cubicBezTo>
                  <a:pt x="10909764" y="920934"/>
                  <a:pt x="10915301" y="928132"/>
                  <a:pt x="10914193" y="935330"/>
                </a:cubicBezTo>
                <a:cubicBezTo>
                  <a:pt x="10913086" y="942528"/>
                  <a:pt x="10905334" y="947511"/>
                  <a:pt x="10897029" y="946403"/>
                </a:cubicBezTo>
                <a:cubicBezTo>
                  <a:pt x="10888724" y="945296"/>
                  <a:pt x="10883187" y="938098"/>
                  <a:pt x="10884295" y="930901"/>
                </a:cubicBezTo>
                <a:cubicBezTo>
                  <a:pt x="10885955" y="923703"/>
                  <a:pt x="10893154" y="918720"/>
                  <a:pt x="10901459" y="919827"/>
                </a:cubicBezTo>
                <a:close/>
                <a:moveTo>
                  <a:pt x="10575897" y="919827"/>
                </a:moveTo>
                <a:cubicBezTo>
                  <a:pt x="10584202" y="920935"/>
                  <a:pt x="10590293" y="928133"/>
                  <a:pt x="10588632" y="935884"/>
                </a:cubicBezTo>
                <a:cubicBezTo>
                  <a:pt x="10586971" y="943635"/>
                  <a:pt x="10579773" y="948065"/>
                  <a:pt x="10571468" y="946958"/>
                </a:cubicBezTo>
                <a:cubicBezTo>
                  <a:pt x="10563163" y="945850"/>
                  <a:pt x="10557072" y="938652"/>
                  <a:pt x="10558733" y="930901"/>
                </a:cubicBezTo>
                <a:cubicBezTo>
                  <a:pt x="10559840" y="923149"/>
                  <a:pt x="10567592" y="918720"/>
                  <a:pt x="10575897" y="919827"/>
                </a:cubicBezTo>
                <a:close/>
                <a:moveTo>
                  <a:pt x="5457475" y="919274"/>
                </a:moveTo>
                <a:cubicBezTo>
                  <a:pt x="5466881" y="920935"/>
                  <a:pt x="5473530" y="928687"/>
                  <a:pt x="5471865" y="936992"/>
                </a:cubicBezTo>
                <a:cubicBezTo>
                  <a:pt x="5470760" y="945297"/>
                  <a:pt x="5461903" y="950834"/>
                  <a:pt x="5452486" y="949173"/>
                </a:cubicBezTo>
                <a:cubicBezTo>
                  <a:pt x="5443082" y="947512"/>
                  <a:pt x="5436440" y="939760"/>
                  <a:pt x="5438100" y="931455"/>
                </a:cubicBezTo>
                <a:cubicBezTo>
                  <a:pt x="5439761" y="923704"/>
                  <a:pt x="5448611" y="918167"/>
                  <a:pt x="5457475" y="919274"/>
                </a:cubicBezTo>
                <a:close/>
                <a:moveTo>
                  <a:pt x="8598946" y="919273"/>
                </a:moveTo>
                <a:cubicBezTo>
                  <a:pt x="8607254" y="920381"/>
                  <a:pt x="8613342" y="927579"/>
                  <a:pt x="8612238" y="935330"/>
                </a:cubicBezTo>
                <a:cubicBezTo>
                  <a:pt x="8611129" y="943081"/>
                  <a:pt x="8603376" y="947511"/>
                  <a:pt x="8595071" y="946404"/>
                </a:cubicBezTo>
                <a:cubicBezTo>
                  <a:pt x="8586766" y="945296"/>
                  <a:pt x="8580674" y="938098"/>
                  <a:pt x="8581780" y="930347"/>
                </a:cubicBezTo>
                <a:cubicBezTo>
                  <a:pt x="8582886" y="922595"/>
                  <a:pt x="8590640" y="918166"/>
                  <a:pt x="8598946" y="919273"/>
                </a:cubicBezTo>
                <a:close/>
                <a:moveTo>
                  <a:pt x="7178490" y="918166"/>
                </a:moveTo>
                <a:cubicBezTo>
                  <a:pt x="7186799" y="919274"/>
                  <a:pt x="7192889" y="927025"/>
                  <a:pt x="7191781" y="934223"/>
                </a:cubicBezTo>
                <a:cubicBezTo>
                  <a:pt x="7190677" y="941421"/>
                  <a:pt x="7182918" y="946958"/>
                  <a:pt x="7174055" y="945297"/>
                </a:cubicBezTo>
                <a:cubicBezTo>
                  <a:pt x="7165745" y="944189"/>
                  <a:pt x="7159666" y="936438"/>
                  <a:pt x="7160763" y="929240"/>
                </a:cubicBezTo>
                <a:cubicBezTo>
                  <a:pt x="7161871" y="921488"/>
                  <a:pt x="7170181" y="916505"/>
                  <a:pt x="7178490" y="918166"/>
                </a:cubicBezTo>
                <a:close/>
                <a:moveTo>
                  <a:pt x="20902518" y="916505"/>
                </a:moveTo>
                <a:cubicBezTo>
                  <a:pt x="20910270" y="917612"/>
                  <a:pt x="20915806" y="924256"/>
                  <a:pt x="20914698" y="931454"/>
                </a:cubicBezTo>
                <a:cubicBezTo>
                  <a:pt x="20913592" y="938652"/>
                  <a:pt x="20906394" y="943081"/>
                  <a:pt x="20898090" y="941974"/>
                </a:cubicBezTo>
                <a:cubicBezTo>
                  <a:pt x="20890338" y="940867"/>
                  <a:pt x="20884802" y="934223"/>
                  <a:pt x="20885908" y="927025"/>
                </a:cubicBezTo>
                <a:cubicBezTo>
                  <a:pt x="20887014" y="919827"/>
                  <a:pt x="20894214" y="915398"/>
                  <a:pt x="20902518" y="916505"/>
                </a:cubicBezTo>
                <a:close/>
                <a:moveTo>
                  <a:pt x="9943497" y="916505"/>
                </a:moveTo>
                <a:cubicBezTo>
                  <a:pt x="9951805" y="917613"/>
                  <a:pt x="9957893" y="924811"/>
                  <a:pt x="9956787" y="932562"/>
                </a:cubicBezTo>
                <a:cubicBezTo>
                  <a:pt x="9955680" y="940313"/>
                  <a:pt x="9947927" y="945297"/>
                  <a:pt x="9939065" y="943636"/>
                </a:cubicBezTo>
                <a:cubicBezTo>
                  <a:pt x="9930761" y="942528"/>
                  <a:pt x="9924667" y="935330"/>
                  <a:pt x="9925774" y="927579"/>
                </a:cubicBezTo>
                <a:cubicBezTo>
                  <a:pt x="9926882" y="919827"/>
                  <a:pt x="9935192" y="915398"/>
                  <a:pt x="9943497" y="916505"/>
                </a:cubicBezTo>
                <a:close/>
                <a:moveTo>
                  <a:pt x="9793981" y="915398"/>
                </a:moveTo>
                <a:cubicBezTo>
                  <a:pt x="9802289" y="916505"/>
                  <a:pt x="9808378" y="923703"/>
                  <a:pt x="9807271" y="931455"/>
                </a:cubicBezTo>
                <a:cubicBezTo>
                  <a:pt x="9806165" y="939206"/>
                  <a:pt x="9798411" y="944189"/>
                  <a:pt x="9789552" y="942528"/>
                </a:cubicBezTo>
                <a:cubicBezTo>
                  <a:pt x="9781244" y="941421"/>
                  <a:pt x="9775151" y="934223"/>
                  <a:pt x="9776259" y="926472"/>
                </a:cubicBezTo>
                <a:cubicBezTo>
                  <a:pt x="9777370" y="919274"/>
                  <a:pt x="9785122" y="914291"/>
                  <a:pt x="9793981" y="915398"/>
                </a:cubicBezTo>
                <a:close/>
                <a:moveTo>
                  <a:pt x="19151794" y="914845"/>
                </a:moveTo>
                <a:cubicBezTo>
                  <a:pt x="19160098" y="915952"/>
                  <a:pt x="19165634" y="923150"/>
                  <a:pt x="19164528" y="930348"/>
                </a:cubicBezTo>
                <a:cubicBezTo>
                  <a:pt x="19163422" y="937545"/>
                  <a:pt x="19155670" y="942528"/>
                  <a:pt x="19147364" y="941421"/>
                </a:cubicBezTo>
                <a:cubicBezTo>
                  <a:pt x="19139058" y="940314"/>
                  <a:pt x="19133522" y="933116"/>
                  <a:pt x="19134630" y="925918"/>
                </a:cubicBezTo>
                <a:cubicBezTo>
                  <a:pt x="19135738" y="918720"/>
                  <a:pt x="19143488" y="913184"/>
                  <a:pt x="19151794" y="914845"/>
                </a:cubicBezTo>
                <a:close/>
                <a:moveTo>
                  <a:pt x="4188911" y="914844"/>
                </a:moveTo>
                <a:cubicBezTo>
                  <a:pt x="4198323" y="916505"/>
                  <a:pt x="4205521" y="924810"/>
                  <a:pt x="4203859" y="933115"/>
                </a:cubicBezTo>
                <a:cubicBezTo>
                  <a:pt x="4202753" y="941420"/>
                  <a:pt x="4193340" y="947511"/>
                  <a:pt x="4183929" y="945850"/>
                </a:cubicBezTo>
                <a:cubicBezTo>
                  <a:pt x="4174516" y="944189"/>
                  <a:pt x="4167318" y="935883"/>
                  <a:pt x="4168979" y="927578"/>
                </a:cubicBezTo>
                <a:cubicBezTo>
                  <a:pt x="4170640" y="919273"/>
                  <a:pt x="4179499" y="913736"/>
                  <a:pt x="4188911" y="914844"/>
                </a:cubicBezTo>
                <a:close/>
                <a:moveTo>
                  <a:pt x="18766434" y="913737"/>
                </a:moveTo>
                <a:cubicBezTo>
                  <a:pt x="18774739" y="914844"/>
                  <a:pt x="18780276" y="922042"/>
                  <a:pt x="18779169" y="929240"/>
                </a:cubicBezTo>
                <a:cubicBezTo>
                  <a:pt x="18778062" y="936437"/>
                  <a:pt x="18770311" y="941421"/>
                  <a:pt x="18762559" y="939759"/>
                </a:cubicBezTo>
                <a:cubicBezTo>
                  <a:pt x="18754253" y="938652"/>
                  <a:pt x="18748717" y="931454"/>
                  <a:pt x="18749824" y="924257"/>
                </a:cubicBezTo>
                <a:cubicBezTo>
                  <a:pt x="18750932" y="917059"/>
                  <a:pt x="18758129" y="912076"/>
                  <a:pt x="18766434" y="913737"/>
                </a:cubicBezTo>
                <a:close/>
                <a:moveTo>
                  <a:pt x="18190610" y="913737"/>
                </a:moveTo>
                <a:cubicBezTo>
                  <a:pt x="18199469" y="914844"/>
                  <a:pt x="18205006" y="922596"/>
                  <a:pt x="18203899" y="930347"/>
                </a:cubicBezTo>
                <a:cubicBezTo>
                  <a:pt x="18202792" y="938099"/>
                  <a:pt x="18194487" y="943082"/>
                  <a:pt x="18186181" y="941421"/>
                </a:cubicBezTo>
                <a:cubicBezTo>
                  <a:pt x="18177322" y="940314"/>
                  <a:pt x="18171785" y="932562"/>
                  <a:pt x="18172892" y="924811"/>
                </a:cubicBezTo>
                <a:cubicBezTo>
                  <a:pt x="18173999" y="917613"/>
                  <a:pt x="18181752" y="912630"/>
                  <a:pt x="18190610" y="913737"/>
                </a:cubicBezTo>
                <a:close/>
                <a:moveTo>
                  <a:pt x="1863926" y="913359"/>
                </a:moveTo>
                <a:cubicBezTo>
                  <a:pt x="1872077" y="914665"/>
                  <a:pt x="1877745" y="921597"/>
                  <a:pt x="1876586" y="928844"/>
                </a:cubicBezTo>
                <a:cubicBezTo>
                  <a:pt x="1875426" y="936091"/>
                  <a:pt x="1867877" y="940907"/>
                  <a:pt x="1859725" y="939601"/>
                </a:cubicBezTo>
                <a:cubicBezTo>
                  <a:pt x="1851573" y="938296"/>
                  <a:pt x="1845906" y="931364"/>
                  <a:pt x="1847065" y="924117"/>
                </a:cubicBezTo>
                <a:cubicBezTo>
                  <a:pt x="1848226" y="916870"/>
                  <a:pt x="1855775" y="912054"/>
                  <a:pt x="1863926" y="913359"/>
                </a:cubicBezTo>
                <a:close/>
                <a:moveTo>
                  <a:pt x="17528966" y="912076"/>
                </a:moveTo>
                <a:cubicBezTo>
                  <a:pt x="17538380" y="913737"/>
                  <a:pt x="17545024" y="921489"/>
                  <a:pt x="17543917" y="929794"/>
                </a:cubicBezTo>
                <a:cubicBezTo>
                  <a:pt x="17542808" y="938099"/>
                  <a:pt x="17533950" y="943636"/>
                  <a:pt x="17524538" y="942528"/>
                </a:cubicBezTo>
                <a:cubicBezTo>
                  <a:pt x="17515124" y="940867"/>
                  <a:pt x="17508480" y="933116"/>
                  <a:pt x="17509587" y="924811"/>
                </a:cubicBezTo>
                <a:cubicBezTo>
                  <a:pt x="17510696" y="916506"/>
                  <a:pt x="17519554" y="910415"/>
                  <a:pt x="17528966" y="912076"/>
                </a:cubicBezTo>
                <a:close/>
                <a:moveTo>
                  <a:pt x="20158930" y="912075"/>
                </a:moveTo>
                <a:cubicBezTo>
                  <a:pt x="20167234" y="913183"/>
                  <a:pt x="20173326" y="920381"/>
                  <a:pt x="20172218" y="928132"/>
                </a:cubicBezTo>
                <a:cubicBezTo>
                  <a:pt x="20171112" y="935330"/>
                  <a:pt x="20163360" y="940313"/>
                  <a:pt x="20155054" y="939206"/>
                </a:cubicBezTo>
                <a:cubicBezTo>
                  <a:pt x="20146750" y="938098"/>
                  <a:pt x="20140660" y="930901"/>
                  <a:pt x="20141766" y="923149"/>
                </a:cubicBezTo>
                <a:cubicBezTo>
                  <a:pt x="20142874" y="915398"/>
                  <a:pt x="20150626" y="910414"/>
                  <a:pt x="20158930" y="912075"/>
                </a:cubicBezTo>
                <a:close/>
                <a:moveTo>
                  <a:pt x="16416631" y="910969"/>
                </a:moveTo>
                <a:cubicBezTo>
                  <a:pt x="16424382" y="912076"/>
                  <a:pt x="16429919" y="918720"/>
                  <a:pt x="16428812" y="925918"/>
                </a:cubicBezTo>
                <a:cubicBezTo>
                  <a:pt x="16427705" y="932562"/>
                  <a:pt x="16420507" y="937545"/>
                  <a:pt x="16412756" y="935884"/>
                </a:cubicBezTo>
                <a:cubicBezTo>
                  <a:pt x="16405004" y="934777"/>
                  <a:pt x="16399467" y="928133"/>
                  <a:pt x="16400575" y="920935"/>
                </a:cubicBezTo>
                <a:cubicBezTo>
                  <a:pt x="16401682" y="914291"/>
                  <a:pt x="16408880" y="909861"/>
                  <a:pt x="16416631" y="910969"/>
                </a:cubicBezTo>
                <a:close/>
                <a:moveTo>
                  <a:pt x="16465908" y="910968"/>
                </a:moveTo>
                <a:cubicBezTo>
                  <a:pt x="16473660" y="912075"/>
                  <a:pt x="16479197" y="918719"/>
                  <a:pt x="16478090" y="925917"/>
                </a:cubicBezTo>
                <a:cubicBezTo>
                  <a:pt x="16476982" y="933115"/>
                  <a:pt x="16469785" y="937544"/>
                  <a:pt x="16462033" y="936437"/>
                </a:cubicBezTo>
                <a:cubicBezTo>
                  <a:pt x="16454282" y="935330"/>
                  <a:pt x="16448745" y="928686"/>
                  <a:pt x="16449852" y="921488"/>
                </a:cubicBezTo>
                <a:cubicBezTo>
                  <a:pt x="16450959" y="914290"/>
                  <a:pt x="16458157" y="909861"/>
                  <a:pt x="16465908" y="910968"/>
                </a:cubicBezTo>
                <a:close/>
                <a:moveTo>
                  <a:pt x="20222050" y="909861"/>
                </a:moveTo>
                <a:cubicBezTo>
                  <a:pt x="20229802" y="910968"/>
                  <a:pt x="20235338" y="917612"/>
                  <a:pt x="20234230" y="924810"/>
                </a:cubicBezTo>
                <a:cubicBezTo>
                  <a:pt x="20233124" y="932008"/>
                  <a:pt x="20225926" y="936437"/>
                  <a:pt x="20218174" y="935330"/>
                </a:cubicBezTo>
                <a:cubicBezTo>
                  <a:pt x="20210422" y="934223"/>
                  <a:pt x="20204886" y="927579"/>
                  <a:pt x="20205994" y="920381"/>
                </a:cubicBezTo>
                <a:cubicBezTo>
                  <a:pt x="20207102" y="913183"/>
                  <a:pt x="20214298" y="908754"/>
                  <a:pt x="20222050" y="909861"/>
                </a:cubicBezTo>
                <a:close/>
                <a:moveTo>
                  <a:pt x="15732840" y="909861"/>
                </a:moveTo>
                <a:cubicBezTo>
                  <a:pt x="15741700" y="911522"/>
                  <a:pt x="15748344" y="919274"/>
                  <a:pt x="15747237" y="927025"/>
                </a:cubicBezTo>
                <a:cubicBezTo>
                  <a:pt x="15746128" y="935330"/>
                  <a:pt x="15737270" y="940313"/>
                  <a:pt x="15728411" y="939206"/>
                </a:cubicBezTo>
                <a:cubicBezTo>
                  <a:pt x="15719553" y="938099"/>
                  <a:pt x="15712908" y="929793"/>
                  <a:pt x="15714016" y="922042"/>
                </a:cubicBezTo>
                <a:cubicBezTo>
                  <a:pt x="15715676" y="913737"/>
                  <a:pt x="15723981" y="908754"/>
                  <a:pt x="15732840" y="909861"/>
                </a:cubicBezTo>
                <a:close/>
                <a:moveTo>
                  <a:pt x="16608203" y="909308"/>
                </a:moveTo>
                <a:cubicBezTo>
                  <a:pt x="16615954" y="910415"/>
                  <a:pt x="16621491" y="917059"/>
                  <a:pt x="16620384" y="924257"/>
                </a:cubicBezTo>
                <a:cubicBezTo>
                  <a:pt x="16619277" y="931455"/>
                  <a:pt x="16612079" y="935884"/>
                  <a:pt x="16604327" y="934777"/>
                </a:cubicBezTo>
                <a:cubicBezTo>
                  <a:pt x="16596576" y="933670"/>
                  <a:pt x="16591039" y="927025"/>
                  <a:pt x="16592146" y="919828"/>
                </a:cubicBezTo>
                <a:cubicBezTo>
                  <a:pt x="16592700" y="912630"/>
                  <a:pt x="16599898" y="907647"/>
                  <a:pt x="16608203" y="909308"/>
                </a:cubicBezTo>
                <a:close/>
                <a:moveTo>
                  <a:pt x="20507010" y="908355"/>
                </a:moveTo>
                <a:cubicBezTo>
                  <a:pt x="20514862" y="909612"/>
                  <a:pt x="20520324" y="916261"/>
                  <a:pt x="20519212" y="923205"/>
                </a:cubicBezTo>
                <a:cubicBezTo>
                  <a:pt x="20518100" y="930150"/>
                  <a:pt x="20510834" y="934761"/>
                  <a:pt x="20502984" y="933504"/>
                </a:cubicBezTo>
                <a:cubicBezTo>
                  <a:pt x="20495134" y="932247"/>
                  <a:pt x="20489672" y="925598"/>
                  <a:pt x="20490784" y="918653"/>
                </a:cubicBezTo>
                <a:cubicBezTo>
                  <a:pt x="20491894" y="911709"/>
                  <a:pt x="20499160" y="907098"/>
                  <a:pt x="20507010" y="908355"/>
                </a:cubicBezTo>
                <a:close/>
                <a:moveTo>
                  <a:pt x="12669902" y="908200"/>
                </a:moveTo>
                <a:cubicBezTo>
                  <a:pt x="12678207" y="909307"/>
                  <a:pt x="12683744" y="916505"/>
                  <a:pt x="12682637" y="923149"/>
                </a:cubicBezTo>
                <a:cubicBezTo>
                  <a:pt x="12681528" y="930347"/>
                  <a:pt x="12674332" y="934776"/>
                  <a:pt x="12666027" y="933669"/>
                </a:cubicBezTo>
                <a:cubicBezTo>
                  <a:pt x="12657721" y="932561"/>
                  <a:pt x="12652185" y="925364"/>
                  <a:pt x="12653292" y="918720"/>
                </a:cubicBezTo>
                <a:cubicBezTo>
                  <a:pt x="12654399" y="911522"/>
                  <a:pt x="12662150" y="906539"/>
                  <a:pt x="12669902" y="908200"/>
                </a:cubicBezTo>
                <a:close/>
                <a:moveTo>
                  <a:pt x="6730541" y="908200"/>
                </a:moveTo>
                <a:cubicBezTo>
                  <a:pt x="6738846" y="909307"/>
                  <a:pt x="6744897" y="917059"/>
                  <a:pt x="6743800" y="924257"/>
                </a:cubicBezTo>
                <a:cubicBezTo>
                  <a:pt x="6742696" y="932008"/>
                  <a:pt x="6734951" y="936991"/>
                  <a:pt x="6726107" y="935330"/>
                </a:cubicBezTo>
                <a:cubicBezTo>
                  <a:pt x="6717810" y="934223"/>
                  <a:pt x="6711740" y="926471"/>
                  <a:pt x="6712837" y="919274"/>
                </a:cubicBezTo>
                <a:cubicBezTo>
                  <a:pt x="6713926" y="912076"/>
                  <a:pt x="6721686" y="907093"/>
                  <a:pt x="6730541" y="908200"/>
                </a:cubicBezTo>
                <a:close/>
                <a:moveTo>
                  <a:pt x="16555927" y="907973"/>
                </a:moveTo>
                <a:cubicBezTo>
                  <a:pt x="16563778" y="909231"/>
                  <a:pt x="16569241" y="915880"/>
                  <a:pt x="16568129" y="922824"/>
                </a:cubicBezTo>
                <a:cubicBezTo>
                  <a:pt x="16567017" y="929769"/>
                  <a:pt x="16559752" y="934379"/>
                  <a:pt x="16551901" y="933122"/>
                </a:cubicBezTo>
                <a:cubicBezTo>
                  <a:pt x="16544051" y="931865"/>
                  <a:pt x="16538588" y="925217"/>
                  <a:pt x="16539700" y="918272"/>
                </a:cubicBezTo>
                <a:cubicBezTo>
                  <a:pt x="16540812" y="911328"/>
                  <a:pt x="16548077" y="906717"/>
                  <a:pt x="16555927" y="907973"/>
                </a:cubicBezTo>
                <a:close/>
                <a:moveTo>
                  <a:pt x="8082779" y="907646"/>
                </a:moveTo>
                <a:cubicBezTo>
                  <a:pt x="8091071" y="908754"/>
                  <a:pt x="8097167" y="916505"/>
                  <a:pt x="8096060" y="923703"/>
                </a:cubicBezTo>
                <a:cubicBezTo>
                  <a:pt x="8094951" y="931455"/>
                  <a:pt x="8087202" y="936438"/>
                  <a:pt x="8078342" y="934777"/>
                </a:cubicBezTo>
                <a:cubicBezTo>
                  <a:pt x="8070037" y="933669"/>
                  <a:pt x="8063945" y="925918"/>
                  <a:pt x="8065041" y="918720"/>
                </a:cubicBezTo>
                <a:cubicBezTo>
                  <a:pt x="8066167" y="910969"/>
                  <a:pt x="8074472" y="905985"/>
                  <a:pt x="8082779" y="907646"/>
                </a:cubicBezTo>
                <a:close/>
                <a:moveTo>
                  <a:pt x="3959308" y="907093"/>
                </a:moveTo>
                <a:cubicBezTo>
                  <a:pt x="3968166" y="908754"/>
                  <a:pt x="3974811" y="915951"/>
                  <a:pt x="3973150" y="924257"/>
                </a:cubicBezTo>
                <a:cubicBezTo>
                  <a:pt x="3972042" y="932008"/>
                  <a:pt x="3963737" y="937545"/>
                  <a:pt x="3954326" y="935884"/>
                </a:cubicBezTo>
                <a:cubicBezTo>
                  <a:pt x="3945467" y="934223"/>
                  <a:pt x="3938823" y="927025"/>
                  <a:pt x="3940485" y="918720"/>
                </a:cubicBezTo>
                <a:cubicBezTo>
                  <a:pt x="3941591" y="910968"/>
                  <a:pt x="3949896" y="905985"/>
                  <a:pt x="3959308" y="907093"/>
                </a:cubicBezTo>
                <a:close/>
                <a:moveTo>
                  <a:pt x="17435395" y="905986"/>
                </a:moveTo>
                <a:cubicBezTo>
                  <a:pt x="17444808" y="907647"/>
                  <a:pt x="17451451" y="915952"/>
                  <a:pt x="17450344" y="924257"/>
                </a:cubicBezTo>
                <a:cubicBezTo>
                  <a:pt x="17449237" y="932562"/>
                  <a:pt x="17439825" y="938653"/>
                  <a:pt x="17430413" y="936992"/>
                </a:cubicBezTo>
                <a:cubicBezTo>
                  <a:pt x="17420999" y="935331"/>
                  <a:pt x="17414355" y="927025"/>
                  <a:pt x="17415462" y="918720"/>
                </a:cubicBezTo>
                <a:cubicBezTo>
                  <a:pt x="17417124" y="910415"/>
                  <a:pt x="17425983" y="904878"/>
                  <a:pt x="17435395" y="905986"/>
                </a:cubicBezTo>
                <a:close/>
                <a:moveTo>
                  <a:pt x="20097474" y="905432"/>
                </a:moveTo>
                <a:lnTo>
                  <a:pt x="20106152" y="910227"/>
                </a:lnTo>
                <a:lnTo>
                  <a:pt x="20114636" y="908753"/>
                </a:lnTo>
                <a:cubicBezTo>
                  <a:pt x="20122942" y="909861"/>
                  <a:pt x="20129034" y="917612"/>
                  <a:pt x="20127926" y="924810"/>
                </a:cubicBezTo>
                <a:cubicBezTo>
                  <a:pt x="20126818" y="932561"/>
                  <a:pt x="20119066" y="937545"/>
                  <a:pt x="20110208" y="935884"/>
                </a:cubicBezTo>
                <a:lnTo>
                  <a:pt x="20100188" y="930227"/>
                </a:lnTo>
                <a:lnTo>
                  <a:pt x="20093044" y="931454"/>
                </a:lnTo>
                <a:cubicBezTo>
                  <a:pt x="20084738" y="930347"/>
                  <a:pt x="20079202" y="923149"/>
                  <a:pt x="20080310" y="915951"/>
                </a:cubicBezTo>
                <a:cubicBezTo>
                  <a:pt x="20081416" y="909307"/>
                  <a:pt x="20089168" y="904324"/>
                  <a:pt x="20097474" y="905432"/>
                </a:cubicBezTo>
                <a:close/>
                <a:moveTo>
                  <a:pt x="3635465" y="905431"/>
                </a:moveTo>
                <a:cubicBezTo>
                  <a:pt x="3644324" y="907092"/>
                  <a:pt x="3650413" y="914290"/>
                  <a:pt x="3649306" y="922042"/>
                </a:cubicBezTo>
                <a:cubicBezTo>
                  <a:pt x="3648200" y="929793"/>
                  <a:pt x="3639895" y="935330"/>
                  <a:pt x="3631036" y="933669"/>
                </a:cubicBezTo>
                <a:cubicBezTo>
                  <a:pt x="3622178" y="932008"/>
                  <a:pt x="3616088" y="924810"/>
                  <a:pt x="3617195" y="917059"/>
                </a:cubicBezTo>
                <a:cubicBezTo>
                  <a:pt x="3618302" y="908753"/>
                  <a:pt x="3626607" y="903770"/>
                  <a:pt x="3635465" y="905431"/>
                </a:cubicBezTo>
                <a:close/>
                <a:moveTo>
                  <a:pt x="19806238" y="904878"/>
                </a:moveTo>
                <a:cubicBezTo>
                  <a:pt x="19814544" y="905986"/>
                  <a:pt x="19820634" y="913737"/>
                  <a:pt x="19819528" y="920935"/>
                </a:cubicBezTo>
                <a:cubicBezTo>
                  <a:pt x="19818418" y="928687"/>
                  <a:pt x="19810668" y="933670"/>
                  <a:pt x="19801810" y="932009"/>
                </a:cubicBezTo>
                <a:cubicBezTo>
                  <a:pt x="19792950" y="930348"/>
                  <a:pt x="19787414" y="923150"/>
                  <a:pt x="19788522" y="915952"/>
                </a:cubicBezTo>
                <a:cubicBezTo>
                  <a:pt x="19789628" y="908201"/>
                  <a:pt x="19797382" y="903217"/>
                  <a:pt x="19806238" y="904878"/>
                </a:cubicBezTo>
                <a:close/>
                <a:moveTo>
                  <a:pt x="14311553" y="904878"/>
                </a:moveTo>
                <a:cubicBezTo>
                  <a:pt x="14319858" y="905985"/>
                  <a:pt x="14325947" y="913183"/>
                  <a:pt x="14324840" y="920935"/>
                </a:cubicBezTo>
                <a:cubicBezTo>
                  <a:pt x="14323733" y="928686"/>
                  <a:pt x="14315982" y="933116"/>
                  <a:pt x="14307677" y="932008"/>
                </a:cubicBezTo>
                <a:cubicBezTo>
                  <a:pt x="14299372" y="930901"/>
                  <a:pt x="14293281" y="923703"/>
                  <a:pt x="14294388" y="915952"/>
                </a:cubicBezTo>
                <a:cubicBezTo>
                  <a:pt x="14295495" y="908754"/>
                  <a:pt x="14303247" y="903771"/>
                  <a:pt x="14311553" y="904878"/>
                </a:cubicBezTo>
                <a:close/>
                <a:moveTo>
                  <a:pt x="10758057" y="904324"/>
                </a:moveTo>
                <a:cubicBezTo>
                  <a:pt x="10766362" y="905432"/>
                  <a:pt x="10771899" y="912630"/>
                  <a:pt x="10770792" y="919827"/>
                </a:cubicBezTo>
                <a:cubicBezTo>
                  <a:pt x="10769684" y="927025"/>
                  <a:pt x="10761932" y="932008"/>
                  <a:pt x="10753627" y="930901"/>
                </a:cubicBezTo>
                <a:cubicBezTo>
                  <a:pt x="10745322" y="929793"/>
                  <a:pt x="10739785" y="922596"/>
                  <a:pt x="10740893" y="915398"/>
                </a:cubicBezTo>
                <a:cubicBezTo>
                  <a:pt x="10742000" y="907646"/>
                  <a:pt x="10749752" y="903217"/>
                  <a:pt x="10758057" y="904324"/>
                </a:cubicBezTo>
                <a:close/>
                <a:moveTo>
                  <a:pt x="18620818" y="903771"/>
                </a:moveTo>
                <a:cubicBezTo>
                  <a:pt x="18629123" y="904878"/>
                  <a:pt x="18634660" y="912076"/>
                  <a:pt x="18633552" y="919274"/>
                </a:cubicBezTo>
                <a:cubicBezTo>
                  <a:pt x="18632445" y="926471"/>
                  <a:pt x="18624694" y="931455"/>
                  <a:pt x="18616941" y="929793"/>
                </a:cubicBezTo>
                <a:cubicBezTo>
                  <a:pt x="18608636" y="928686"/>
                  <a:pt x="18603100" y="921488"/>
                  <a:pt x="18604208" y="914291"/>
                </a:cubicBezTo>
                <a:cubicBezTo>
                  <a:pt x="18605315" y="907093"/>
                  <a:pt x="18612513" y="902110"/>
                  <a:pt x="18620818" y="903771"/>
                </a:cubicBezTo>
                <a:close/>
                <a:moveTo>
                  <a:pt x="18915374" y="902663"/>
                </a:moveTo>
                <a:cubicBezTo>
                  <a:pt x="18923678" y="903770"/>
                  <a:pt x="18929216" y="910968"/>
                  <a:pt x="18928110" y="918166"/>
                </a:cubicBezTo>
                <a:cubicBezTo>
                  <a:pt x="18927000" y="925364"/>
                  <a:pt x="18919250" y="930347"/>
                  <a:pt x="18911498" y="928686"/>
                </a:cubicBezTo>
                <a:cubicBezTo>
                  <a:pt x="18903193" y="927578"/>
                  <a:pt x="18897657" y="920381"/>
                  <a:pt x="18898764" y="913183"/>
                </a:cubicBezTo>
                <a:cubicBezTo>
                  <a:pt x="18899871" y="905985"/>
                  <a:pt x="18907070" y="901556"/>
                  <a:pt x="18915374" y="902663"/>
                </a:cubicBezTo>
                <a:close/>
                <a:moveTo>
                  <a:pt x="7331573" y="902372"/>
                </a:moveTo>
                <a:cubicBezTo>
                  <a:pt x="7340010" y="903726"/>
                  <a:pt x="7345844" y="910942"/>
                  <a:pt x="7344651" y="918490"/>
                </a:cubicBezTo>
                <a:cubicBezTo>
                  <a:pt x="7343441" y="926039"/>
                  <a:pt x="7335651" y="931061"/>
                  <a:pt x="7327191" y="929707"/>
                </a:cubicBezTo>
                <a:cubicBezTo>
                  <a:pt x="7318710" y="928354"/>
                  <a:pt x="7312842" y="921137"/>
                  <a:pt x="7314051" y="913588"/>
                </a:cubicBezTo>
                <a:cubicBezTo>
                  <a:pt x="7315288" y="906040"/>
                  <a:pt x="7323113" y="901019"/>
                  <a:pt x="7331573" y="902372"/>
                </a:cubicBezTo>
                <a:close/>
                <a:moveTo>
                  <a:pt x="17632505" y="902110"/>
                </a:moveTo>
                <a:cubicBezTo>
                  <a:pt x="17641363" y="903771"/>
                  <a:pt x="17648007" y="910968"/>
                  <a:pt x="17646347" y="919274"/>
                </a:cubicBezTo>
                <a:cubicBezTo>
                  <a:pt x="17645239" y="927025"/>
                  <a:pt x="17636934" y="932562"/>
                  <a:pt x="17627522" y="930901"/>
                </a:cubicBezTo>
                <a:cubicBezTo>
                  <a:pt x="17618664" y="929240"/>
                  <a:pt x="17612018" y="922042"/>
                  <a:pt x="17613680" y="913737"/>
                </a:cubicBezTo>
                <a:cubicBezTo>
                  <a:pt x="17615341" y="905985"/>
                  <a:pt x="17623646" y="900449"/>
                  <a:pt x="17632505" y="902110"/>
                </a:cubicBezTo>
                <a:close/>
                <a:moveTo>
                  <a:pt x="16370122" y="902110"/>
                </a:moveTo>
                <a:cubicBezTo>
                  <a:pt x="16377873" y="903217"/>
                  <a:pt x="16382856" y="909861"/>
                  <a:pt x="16382303" y="916506"/>
                </a:cubicBezTo>
                <a:cubicBezTo>
                  <a:pt x="16381196" y="923150"/>
                  <a:pt x="16373998" y="927579"/>
                  <a:pt x="16366245" y="926472"/>
                </a:cubicBezTo>
                <a:cubicBezTo>
                  <a:pt x="16358494" y="925364"/>
                  <a:pt x="16353512" y="918720"/>
                  <a:pt x="16354065" y="912076"/>
                </a:cubicBezTo>
                <a:cubicBezTo>
                  <a:pt x="16355172" y="905432"/>
                  <a:pt x="16362370" y="900449"/>
                  <a:pt x="16370122" y="902110"/>
                </a:cubicBezTo>
                <a:close/>
                <a:moveTo>
                  <a:pt x="6016733" y="902110"/>
                </a:moveTo>
                <a:cubicBezTo>
                  <a:pt x="6025593" y="903771"/>
                  <a:pt x="6032236" y="911523"/>
                  <a:pt x="6030578" y="919274"/>
                </a:cubicBezTo>
                <a:cubicBezTo>
                  <a:pt x="6029472" y="927579"/>
                  <a:pt x="6021157" y="932562"/>
                  <a:pt x="6011750" y="931455"/>
                </a:cubicBezTo>
                <a:cubicBezTo>
                  <a:pt x="6002888" y="929794"/>
                  <a:pt x="5996244" y="922042"/>
                  <a:pt x="5997907" y="914291"/>
                </a:cubicBezTo>
                <a:cubicBezTo>
                  <a:pt x="5999572" y="906539"/>
                  <a:pt x="6007874" y="900449"/>
                  <a:pt x="6016733" y="902110"/>
                </a:cubicBezTo>
                <a:close/>
                <a:moveTo>
                  <a:pt x="5743201" y="901556"/>
                </a:moveTo>
                <a:cubicBezTo>
                  <a:pt x="5752616" y="903217"/>
                  <a:pt x="5758700" y="910968"/>
                  <a:pt x="5757590" y="919273"/>
                </a:cubicBezTo>
                <a:cubicBezTo>
                  <a:pt x="5756494" y="927578"/>
                  <a:pt x="5747633" y="933115"/>
                  <a:pt x="5738774" y="931454"/>
                </a:cubicBezTo>
                <a:cubicBezTo>
                  <a:pt x="5729361" y="929793"/>
                  <a:pt x="5723267" y="922042"/>
                  <a:pt x="5724374" y="913737"/>
                </a:cubicBezTo>
                <a:cubicBezTo>
                  <a:pt x="5725486" y="905431"/>
                  <a:pt x="5733790" y="899895"/>
                  <a:pt x="5743201" y="901556"/>
                </a:cubicBezTo>
                <a:close/>
                <a:moveTo>
                  <a:pt x="6970850" y="901002"/>
                </a:moveTo>
                <a:cubicBezTo>
                  <a:pt x="6979162" y="902109"/>
                  <a:pt x="6985250" y="909307"/>
                  <a:pt x="6984148" y="917059"/>
                </a:cubicBezTo>
                <a:cubicBezTo>
                  <a:pt x="6983034" y="924256"/>
                  <a:pt x="6975292" y="929240"/>
                  <a:pt x="6966979" y="928132"/>
                </a:cubicBezTo>
                <a:cubicBezTo>
                  <a:pt x="6958673" y="927025"/>
                  <a:pt x="6952582" y="919827"/>
                  <a:pt x="6953692" y="912076"/>
                </a:cubicBezTo>
                <a:cubicBezTo>
                  <a:pt x="6954803" y="904878"/>
                  <a:pt x="6962544" y="899895"/>
                  <a:pt x="6970850" y="901002"/>
                </a:cubicBezTo>
                <a:close/>
                <a:moveTo>
                  <a:pt x="2380825" y="899895"/>
                </a:moveTo>
                <a:cubicBezTo>
                  <a:pt x="2390236" y="901556"/>
                  <a:pt x="2396327" y="909307"/>
                  <a:pt x="2395219" y="917059"/>
                </a:cubicBezTo>
                <a:cubicBezTo>
                  <a:pt x="2394112" y="925364"/>
                  <a:pt x="2385253" y="930347"/>
                  <a:pt x="2376395" y="929240"/>
                </a:cubicBezTo>
                <a:cubicBezTo>
                  <a:pt x="2366984" y="927579"/>
                  <a:pt x="2360893" y="919827"/>
                  <a:pt x="2362001" y="912076"/>
                </a:cubicBezTo>
                <a:cubicBezTo>
                  <a:pt x="2363108" y="903770"/>
                  <a:pt x="2371966" y="898234"/>
                  <a:pt x="2380825" y="899895"/>
                </a:cubicBezTo>
                <a:close/>
                <a:moveTo>
                  <a:pt x="3482106" y="899342"/>
                </a:moveTo>
                <a:cubicBezTo>
                  <a:pt x="3490965" y="901003"/>
                  <a:pt x="3497055" y="908200"/>
                  <a:pt x="3495948" y="915952"/>
                </a:cubicBezTo>
                <a:cubicBezTo>
                  <a:pt x="3494841" y="923703"/>
                  <a:pt x="3486536" y="929240"/>
                  <a:pt x="3477678" y="927579"/>
                </a:cubicBezTo>
                <a:cubicBezTo>
                  <a:pt x="3468820" y="925918"/>
                  <a:pt x="3462728" y="918720"/>
                  <a:pt x="3463836" y="910969"/>
                </a:cubicBezTo>
                <a:cubicBezTo>
                  <a:pt x="3464943" y="903217"/>
                  <a:pt x="3473247" y="897681"/>
                  <a:pt x="3482106" y="899342"/>
                </a:cubicBezTo>
                <a:close/>
                <a:moveTo>
                  <a:pt x="18266465" y="899341"/>
                </a:moveTo>
                <a:cubicBezTo>
                  <a:pt x="18274770" y="900448"/>
                  <a:pt x="18280860" y="907646"/>
                  <a:pt x="18279752" y="915398"/>
                </a:cubicBezTo>
                <a:cubicBezTo>
                  <a:pt x="18278645" y="923149"/>
                  <a:pt x="18270893" y="928132"/>
                  <a:pt x="18262035" y="926471"/>
                </a:cubicBezTo>
                <a:cubicBezTo>
                  <a:pt x="18253730" y="925364"/>
                  <a:pt x="18247639" y="918166"/>
                  <a:pt x="18248746" y="910415"/>
                </a:cubicBezTo>
                <a:cubicBezTo>
                  <a:pt x="18249855" y="903217"/>
                  <a:pt x="18257605" y="898234"/>
                  <a:pt x="18266465" y="899341"/>
                </a:cubicBezTo>
                <a:close/>
                <a:moveTo>
                  <a:pt x="16662462" y="899341"/>
                </a:moveTo>
                <a:cubicBezTo>
                  <a:pt x="16670215" y="900448"/>
                  <a:pt x="16675751" y="907646"/>
                  <a:pt x="16674644" y="914290"/>
                </a:cubicBezTo>
                <a:cubicBezTo>
                  <a:pt x="16673536" y="921488"/>
                  <a:pt x="16666339" y="925917"/>
                  <a:pt x="16658034" y="924810"/>
                </a:cubicBezTo>
                <a:cubicBezTo>
                  <a:pt x="16650282" y="923703"/>
                  <a:pt x="16644745" y="916505"/>
                  <a:pt x="16645852" y="909861"/>
                </a:cubicBezTo>
                <a:cubicBezTo>
                  <a:pt x="16646960" y="902663"/>
                  <a:pt x="16654157" y="898234"/>
                  <a:pt x="16662462" y="899341"/>
                </a:cubicBezTo>
                <a:close/>
                <a:moveTo>
                  <a:pt x="13664304" y="899341"/>
                </a:moveTo>
                <a:cubicBezTo>
                  <a:pt x="13672057" y="900448"/>
                  <a:pt x="13677593" y="907092"/>
                  <a:pt x="13676486" y="914290"/>
                </a:cubicBezTo>
                <a:cubicBezTo>
                  <a:pt x="13675378" y="921488"/>
                  <a:pt x="13668181" y="925917"/>
                  <a:pt x="13659876" y="924810"/>
                </a:cubicBezTo>
                <a:cubicBezTo>
                  <a:pt x="13652124" y="923703"/>
                  <a:pt x="13646587" y="917059"/>
                  <a:pt x="13647694" y="909861"/>
                </a:cubicBezTo>
                <a:cubicBezTo>
                  <a:pt x="13648802" y="902663"/>
                  <a:pt x="13656553" y="898234"/>
                  <a:pt x="13664304" y="899341"/>
                </a:cubicBezTo>
                <a:close/>
                <a:moveTo>
                  <a:pt x="10433076" y="898787"/>
                </a:moveTo>
                <a:cubicBezTo>
                  <a:pt x="10441379" y="899895"/>
                  <a:pt x="10447473" y="907093"/>
                  <a:pt x="10445809" y="914844"/>
                </a:cubicBezTo>
                <a:cubicBezTo>
                  <a:pt x="10444150" y="922596"/>
                  <a:pt x="10436951" y="927025"/>
                  <a:pt x="10428641" y="925918"/>
                </a:cubicBezTo>
                <a:cubicBezTo>
                  <a:pt x="10420337" y="924810"/>
                  <a:pt x="10414245" y="917612"/>
                  <a:pt x="10415907" y="909861"/>
                </a:cubicBezTo>
                <a:cubicBezTo>
                  <a:pt x="10417015" y="902109"/>
                  <a:pt x="10424769" y="897126"/>
                  <a:pt x="10433076" y="898787"/>
                </a:cubicBezTo>
                <a:close/>
                <a:moveTo>
                  <a:pt x="16519061" y="898234"/>
                </a:moveTo>
                <a:cubicBezTo>
                  <a:pt x="16526812" y="899341"/>
                  <a:pt x="16532349" y="906539"/>
                  <a:pt x="16531242" y="913183"/>
                </a:cubicBezTo>
                <a:cubicBezTo>
                  <a:pt x="16530688" y="916782"/>
                  <a:pt x="16528612" y="919689"/>
                  <a:pt x="16525636" y="921558"/>
                </a:cubicBezTo>
                <a:lnTo>
                  <a:pt x="16519794" y="922697"/>
                </a:lnTo>
                <a:lnTo>
                  <a:pt x="16521829" y="929239"/>
                </a:lnTo>
                <a:cubicBezTo>
                  <a:pt x="16520722" y="937544"/>
                  <a:pt x="16511863" y="943081"/>
                  <a:pt x="16502450" y="941420"/>
                </a:cubicBezTo>
                <a:cubicBezTo>
                  <a:pt x="16493038" y="939759"/>
                  <a:pt x="16486394" y="932008"/>
                  <a:pt x="16487501" y="923703"/>
                </a:cubicBezTo>
                <a:cubicBezTo>
                  <a:pt x="16488055" y="919550"/>
                  <a:pt x="16490547" y="916090"/>
                  <a:pt x="16494077" y="913875"/>
                </a:cubicBezTo>
                <a:lnTo>
                  <a:pt x="16494125" y="913866"/>
                </a:lnTo>
                <a:lnTo>
                  <a:pt x="16492485" y="908754"/>
                </a:lnTo>
                <a:cubicBezTo>
                  <a:pt x="16493592" y="902110"/>
                  <a:pt x="16500790" y="897680"/>
                  <a:pt x="16508542" y="898788"/>
                </a:cubicBezTo>
                <a:lnTo>
                  <a:pt x="16510534" y="899897"/>
                </a:lnTo>
                <a:close/>
                <a:moveTo>
                  <a:pt x="6823560" y="897680"/>
                </a:moveTo>
                <a:cubicBezTo>
                  <a:pt x="6831864" y="898788"/>
                  <a:pt x="6837953" y="905986"/>
                  <a:pt x="6836864" y="913737"/>
                </a:cubicBezTo>
                <a:cubicBezTo>
                  <a:pt x="6835743" y="920935"/>
                  <a:pt x="6827985" y="925918"/>
                  <a:pt x="6819685" y="924811"/>
                </a:cubicBezTo>
                <a:cubicBezTo>
                  <a:pt x="6811384" y="923703"/>
                  <a:pt x="6805317" y="916505"/>
                  <a:pt x="6806424" y="908754"/>
                </a:cubicBezTo>
                <a:cubicBezTo>
                  <a:pt x="6807524" y="901002"/>
                  <a:pt x="6815254" y="896019"/>
                  <a:pt x="6823560" y="897680"/>
                </a:cubicBezTo>
                <a:close/>
                <a:moveTo>
                  <a:pt x="13235205" y="897127"/>
                </a:moveTo>
                <a:cubicBezTo>
                  <a:pt x="13242957" y="898234"/>
                  <a:pt x="13248494" y="904878"/>
                  <a:pt x="13247387" y="912076"/>
                </a:cubicBezTo>
                <a:cubicBezTo>
                  <a:pt x="13246279" y="919274"/>
                  <a:pt x="13239082" y="923703"/>
                  <a:pt x="13231330" y="922596"/>
                </a:cubicBezTo>
                <a:cubicBezTo>
                  <a:pt x="13223579" y="921488"/>
                  <a:pt x="13218042" y="914844"/>
                  <a:pt x="13219149" y="907647"/>
                </a:cubicBezTo>
                <a:cubicBezTo>
                  <a:pt x="13219703" y="900449"/>
                  <a:pt x="13226900" y="895466"/>
                  <a:pt x="13235205" y="897127"/>
                </a:cubicBezTo>
                <a:close/>
                <a:moveTo>
                  <a:pt x="6386063" y="895466"/>
                </a:moveTo>
                <a:cubicBezTo>
                  <a:pt x="6394918" y="897127"/>
                  <a:pt x="6401015" y="904324"/>
                  <a:pt x="6399902" y="912076"/>
                </a:cubicBezTo>
                <a:cubicBezTo>
                  <a:pt x="6398795" y="919827"/>
                  <a:pt x="6390485" y="924810"/>
                  <a:pt x="6381622" y="923703"/>
                </a:cubicBezTo>
                <a:cubicBezTo>
                  <a:pt x="6372770" y="922042"/>
                  <a:pt x="6366671" y="914844"/>
                  <a:pt x="6367784" y="907093"/>
                </a:cubicBezTo>
                <a:cubicBezTo>
                  <a:pt x="6368884" y="899341"/>
                  <a:pt x="6377194" y="894358"/>
                  <a:pt x="6386063" y="895466"/>
                </a:cubicBezTo>
                <a:close/>
                <a:moveTo>
                  <a:pt x="17719432" y="893805"/>
                </a:moveTo>
                <a:cubicBezTo>
                  <a:pt x="17728290" y="895466"/>
                  <a:pt x="17734381" y="902663"/>
                  <a:pt x="17733274" y="910415"/>
                </a:cubicBezTo>
                <a:cubicBezTo>
                  <a:pt x="17732167" y="918166"/>
                  <a:pt x="17723862" y="923703"/>
                  <a:pt x="17715003" y="922042"/>
                </a:cubicBezTo>
                <a:cubicBezTo>
                  <a:pt x="17706143" y="920381"/>
                  <a:pt x="17700054" y="913183"/>
                  <a:pt x="17701161" y="905432"/>
                </a:cubicBezTo>
                <a:cubicBezTo>
                  <a:pt x="17702268" y="897680"/>
                  <a:pt x="17710573" y="892144"/>
                  <a:pt x="17719432" y="893805"/>
                </a:cubicBezTo>
                <a:close/>
                <a:moveTo>
                  <a:pt x="19962374" y="893804"/>
                </a:moveTo>
                <a:cubicBezTo>
                  <a:pt x="19970682" y="894911"/>
                  <a:pt x="19976772" y="902663"/>
                  <a:pt x="19975664" y="909861"/>
                </a:cubicBezTo>
                <a:cubicBezTo>
                  <a:pt x="19974558" y="917612"/>
                  <a:pt x="19966806" y="922595"/>
                  <a:pt x="19957946" y="920934"/>
                </a:cubicBezTo>
                <a:cubicBezTo>
                  <a:pt x="19949642" y="919827"/>
                  <a:pt x="19943550" y="912075"/>
                  <a:pt x="19944658" y="904878"/>
                </a:cubicBezTo>
                <a:cubicBezTo>
                  <a:pt x="19945766" y="897680"/>
                  <a:pt x="19954070" y="892697"/>
                  <a:pt x="19962374" y="893804"/>
                </a:cubicBezTo>
                <a:close/>
                <a:moveTo>
                  <a:pt x="8454412" y="893804"/>
                </a:moveTo>
                <a:cubicBezTo>
                  <a:pt x="8462721" y="894912"/>
                  <a:pt x="8468812" y="902110"/>
                  <a:pt x="8467703" y="909861"/>
                </a:cubicBezTo>
                <a:cubicBezTo>
                  <a:pt x="8466604" y="917059"/>
                  <a:pt x="8458844" y="922042"/>
                  <a:pt x="8450537" y="920935"/>
                </a:cubicBezTo>
                <a:cubicBezTo>
                  <a:pt x="8442231" y="919827"/>
                  <a:pt x="8436147" y="912629"/>
                  <a:pt x="8437247" y="904878"/>
                </a:cubicBezTo>
                <a:cubicBezTo>
                  <a:pt x="8437803" y="897127"/>
                  <a:pt x="8445551" y="892143"/>
                  <a:pt x="8454412" y="893804"/>
                </a:cubicBezTo>
                <a:close/>
                <a:moveTo>
                  <a:pt x="4529974" y="892697"/>
                </a:moveTo>
                <a:cubicBezTo>
                  <a:pt x="4539390" y="894358"/>
                  <a:pt x="4546584" y="902663"/>
                  <a:pt x="4544926" y="910968"/>
                </a:cubicBezTo>
                <a:cubicBezTo>
                  <a:pt x="4543820" y="919273"/>
                  <a:pt x="4534401" y="925364"/>
                  <a:pt x="4524992" y="923703"/>
                </a:cubicBezTo>
                <a:cubicBezTo>
                  <a:pt x="4515573" y="922042"/>
                  <a:pt x="4508379" y="913736"/>
                  <a:pt x="4510039" y="905431"/>
                </a:cubicBezTo>
                <a:cubicBezTo>
                  <a:pt x="4511700" y="896572"/>
                  <a:pt x="4520561" y="891036"/>
                  <a:pt x="4529974" y="892697"/>
                </a:cubicBezTo>
                <a:close/>
                <a:moveTo>
                  <a:pt x="15206566" y="892330"/>
                </a:moveTo>
                <a:cubicBezTo>
                  <a:pt x="15215624" y="893779"/>
                  <a:pt x="15221948" y="901318"/>
                  <a:pt x="15220692" y="909168"/>
                </a:cubicBezTo>
                <a:cubicBezTo>
                  <a:pt x="15219436" y="917019"/>
                  <a:pt x="15211075" y="922208"/>
                  <a:pt x="15202017" y="920759"/>
                </a:cubicBezTo>
                <a:cubicBezTo>
                  <a:pt x="15192958" y="919309"/>
                  <a:pt x="15186634" y="911770"/>
                  <a:pt x="15187890" y="903919"/>
                </a:cubicBezTo>
                <a:cubicBezTo>
                  <a:pt x="15189146" y="896069"/>
                  <a:pt x="15197507" y="890880"/>
                  <a:pt x="15206566" y="892330"/>
                </a:cubicBezTo>
                <a:close/>
                <a:moveTo>
                  <a:pt x="2862537" y="890483"/>
                </a:moveTo>
                <a:cubicBezTo>
                  <a:pt x="2871397" y="892144"/>
                  <a:pt x="2878039" y="899341"/>
                  <a:pt x="2876379" y="907647"/>
                </a:cubicBezTo>
                <a:cubicBezTo>
                  <a:pt x="2875271" y="915398"/>
                  <a:pt x="2866967" y="920935"/>
                  <a:pt x="2857555" y="919274"/>
                </a:cubicBezTo>
                <a:cubicBezTo>
                  <a:pt x="2848697" y="917613"/>
                  <a:pt x="2842053" y="910415"/>
                  <a:pt x="2843714" y="902110"/>
                </a:cubicBezTo>
                <a:cubicBezTo>
                  <a:pt x="2845375" y="894358"/>
                  <a:pt x="2853679" y="888822"/>
                  <a:pt x="2862537" y="890483"/>
                </a:cubicBezTo>
                <a:close/>
                <a:moveTo>
                  <a:pt x="17960834" y="890482"/>
                </a:moveTo>
                <a:cubicBezTo>
                  <a:pt x="17969694" y="892143"/>
                  <a:pt x="17975785" y="899341"/>
                  <a:pt x="17974676" y="907093"/>
                </a:cubicBezTo>
                <a:cubicBezTo>
                  <a:pt x="17973569" y="914844"/>
                  <a:pt x="17965264" y="919827"/>
                  <a:pt x="17956406" y="918720"/>
                </a:cubicBezTo>
                <a:cubicBezTo>
                  <a:pt x="17947547" y="917059"/>
                  <a:pt x="17941456" y="909861"/>
                  <a:pt x="17942564" y="902109"/>
                </a:cubicBezTo>
                <a:cubicBezTo>
                  <a:pt x="17943671" y="893804"/>
                  <a:pt x="17951976" y="888821"/>
                  <a:pt x="17960834" y="890482"/>
                </a:cubicBezTo>
                <a:close/>
                <a:moveTo>
                  <a:pt x="12379775" y="889929"/>
                </a:moveTo>
                <a:cubicBezTo>
                  <a:pt x="12388080" y="891036"/>
                  <a:pt x="12393617" y="898234"/>
                  <a:pt x="12392510" y="905431"/>
                </a:cubicBezTo>
                <a:cubicBezTo>
                  <a:pt x="12391403" y="912629"/>
                  <a:pt x="12383652" y="917612"/>
                  <a:pt x="12375900" y="915951"/>
                </a:cubicBezTo>
                <a:cubicBezTo>
                  <a:pt x="12367594" y="914844"/>
                  <a:pt x="12362058" y="907646"/>
                  <a:pt x="12363165" y="900448"/>
                </a:cubicBezTo>
                <a:cubicBezTo>
                  <a:pt x="12363719" y="893804"/>
                  <a:pt x="12371470" y="888821"/>
                  <a:pt x="12379775" y="889929"/>
                </a:cubicBezTo>
                <a:close/>
                <a:moveTo>
                  <a:pt x="3792915" y="889524"/>
                </a:moveTo>
                <a:cubicBezTo>
                  <a:pt x="3801669" y="890925"/>
                  <a:pt x="3807749" y="898425"/>
                  <a:pt x="3806494" y="906275"/>
                </a:cubicBezTo>
                <a:cubicBezTo>
                  <a:pt x="3805238" y="914125"/>
                  <a:pt x="3797120" y="919353"/>
                  <a:pt x="3788366" y="917952"/>
                </a:cubicBezTo>
                <a:cubicBezTo>
                  <a:pt x="3779611" y="916551"/>
                  <a:pt x="3773531" y="909051"/>
                  <a:pt x="3774787" y="901201"/>
                </a:cubicBezTo>
                <a:cubicBezTo>
                  <a:pt x="3776043" y="893351"/>
                  <a:pt x="3784159" y="888123"/>
                  <a:pt x="3792915" y="889524"/>
                </a:cubicBezTo>
                <a:close/>
                <a:moveTo>
                  <a:pt x="7120407" y="889375"/>
                </a:moveTo>
                <a:cubicBezTo>
                  <a:pt x="7128706" y="890483"/>
                  <a:pt x="7134804" y="897681"/>
                  <a:pt x="7133696" y="905432"/>
                </a:cubicBezTo>
                <a:cubicBezTo>
                  <a:pt x="7132585" y="913183"/>
                  <a:pt x="7124836" y="917613"/>
                  <a:pt x="7116526" y="916506"/>
                </a:cubicBezTo>
                <a:cubicBezTo>
                  <a:pt x="7108219" y="915398"/>
                  <a:pt x="7102124" y="908200"/>
                  <a:pt x="7103236" y="900449"/>
                </a:cubicBezTo>
                <a:cubicBezTo>
                  <a:pt x="7104341" y="892697"/>
                  <a:pt x="7112094" y="887714"/>
                  <a:pt x="7120407" y="889375"/>
                </a:cubicBezTo>
                <a:close/>
                <a:moveTo>
                  <a:pt x="13376494" y="889020"/>
                </a:moveTo>
                <a:cubicBezTo>
                  <a:pt x="13384345" y="890277"/>
                  <a:pt x="13389808" y="896926"/>
                  <a:pt x="13388696" y="903870"/>
                </a:cubicBezTo>
                <a:cubicBezTo>
                  <a:pt x="13387584" y="910815"/>
                  <a:pt x="13380319" y="915426"/>
                  <a:pt x="13372468" y="914169"/>
                </a:cubicBezTo>
                <a:cubicBezTo>
                  <a:pt x="13364618" y="912912"/>
                  <a:pt x="13359155" y="906263"/>
                  <a:pt x="13360267" y="899318"/>
                </a:cubicBezTo>
                <a:cubicBezTo>
                  <a:pt x="13361379" y="892374"/>
                  <a:pt x="13368644" y="887763"/>
                  <a:pt x="13376494" y="889020"/>
                </a:cubicBezTo>
                <a:close/>
                <a:moveTo>
                  <a:pt x="18339550" y="888268"/>
                </a:moveTo>
                <a:cubicBezTo>
                  <a:pt x="18347855" y="889375"/>
                  <a:pt x="18353944" y="896573"/>
                  <a:pt x="18352837" y="904325"/>
                </a:cubicBezTo>
                <a:cubicBezTo>
                  <a:pt x="18351730" y="911523"/>
                  <a:pt x="18343979" y="916506"/>
                  <a:pt x="18335674" y="915398"/>
                </a:cubicBezTo>
                <a:cubicBezTo>
                  <a:pt x="18327369" y="914291"/>
                  <a:pt x="18321278" y="907093"/>
                  <a:pt x="18322385" y="899342"/>
                </a:cubicBezTo>
                <a:cubicBezTo>
                  <a:pt x="18323492" y="892144"/>
                  <a:pt x="18331244" y="887161"/>
                  <a:pt x="18339550" y="888268"/>
                </a:cubicBezTo>
                <a:close/>
                <a:moveTo>
                  <a:pt x="17546686" y="887714"/>
                </a:moveTo>
                <a:cubicBezTo>
                  <a:pt x="17556098" y="889375"/>
                  <a:pt x="17562187" y="897126"/>
                  <a:pt x="17561080" y="904878"/>
                </a:cubicBezTo>
                <a:cubicBezTo>
                  <a:pt x="17559973" y="913183"/>
                  <a:pt x="17551114" y="918166"/>
                  <a:pt x="17542256" y="917059"/>
                </a:cubicBezTo>
                <a:cubicBezTo>
                  <a:pt x="17533396" y="915951"/>
                  <a:pt x="17526753" y="907646"/>
                  <a:pt x="17527860" y="899895"/>
                </a:cubicBezTo>
                <a:cubicBezTo>
                  <a:pt x="17528967" y="891589"/>
                  <a:pt x="17537826" y="886053"/>
                  <a:pt x="17546686" y="887714"/>
                </a:cubicBezTo>
                <a:close/>
                <a:moveTo>
                  <a:pt x="16461480" y="887161"/>
                </a:moveTo>
                <a:cubicBezTo>
                  <a:pt x="16469231" y="888268"/>
                  <a:pt x="16474213" y="894912"/>
                  <a:pt x="16473106" y="901556"/>
                </a:cubicBezTo>
                <a:cubicBezTo>
                  <a:pt x="16471999" y="908200"/>
                  <a:pt x="16464801" y="912630"/>
                  <a:pt x="16457603" y="911522"/>
                </a:cubicBezTo>
                <a:cubicBezTo>
                  <a:pt x="16449852" y="910415"/>
                  <a:pt x="16444869" y="903771"/>
                  <a:pt x="16445977" y="897127"/>
                </a:cubicBezTo>
                <a:cubicBezTo>
                  <a:pt x="16447084" y="890483"/>
                  <a:pt x="16454282" y="886053"/>
                  <a:pt x="16461480" y="887161"/>
                </a:cubicBezTo>
                <a:close/>
                <a:moveTo>
                  <a:pt x="16328042" y="887160"/>
                </a:moveTo>
                <a:cubicBezTo>
                  <a:pt x="16335793" y="888267"/>
                  <a:pt x="16341330" y="894911"/>
                  <a:pt x="16340223" y="902109"/>
                </a:cubicBezTo>
                <a:cubicBezTo>
                  <a:pt x="16339670" y="905708"/>
                  <a:pt x="16337593" y="908615"/>
                  <a:pt x="16334686" y="910484"/>
                </a:cubicBezTo>
                <a:lnTo>
                  <a:pt x="16332296" y="910971"/>
                </a:lnTo>
                <a:lnTo>
                  <a:pt x="16331434" y="912214"/>
                </a:lnTo>
                <a:cubicBezTo>
                  <a:pt x="16328597" y="914014"/>
                  <a:pt x="16324998" y="914845"/>
                  <a:pt x="16321399" y="914291"/>
                </a:cubicBezTo>
                <a:cubicBezTo>
                  <a:pt x="16314201" y="913183"/>
                  <a:pt x="16308664" y="906539"/>
                  <a:pt x="16309771" y="899895"/>
                </a:cubicBezTo>
                <a:cubicBezTo>
                  <a:pt x="16310324" y="896296"/>
                  <a:pt x="16312263" y="893389"/>
                  <a:pt x="16315031" y="891590"/>
                </a:cubicBezTo>
                <a:lnTo>
                  <a:pt x="16316130" y="891412"/>
                </a:lnTo>
                <a:lnTo>
                  <a:pt x="16317522" y="889306"/>
                </a:lnTo>
                <a:cubicBezTo>
                  <a:pt x="16320429" y="887437"/>
                  <a:pt x="16324166" y="886607"/>
                  <a:pt x="16328042" y="887160"/>
                </a:cubicBezTo>
                <a:close/>
                <a:moveTo>
                  <a:pt x="4362211" y="887160"/>
                </a:moveTo>
                <a:cubicBezTo>
                  <a:pt x="4371622" y="888821"/>
                  <a:pt x="4378823" y="897126"/>
                  <a:pt x="4377160" y="905432"/>
                </a:cubicBezTo>
                <a:cubicBezTo>
                  <a:pt x="4376060" y="913737"/>
                  <a:pt x="4366641" y="919827"/>
                  <a:pt x="4357233" y="918166"/>
                </a:cubicBezTo>
                <a:cubicBezTo>
                  <a:pt x="4347817" y="916505"/>
                  <a:pt x="4340623" y="908200"/>
                  <a:pt x="4342291" y="899895"/>
                </a:cubicBezTo>
                <a:cubicBezTo>
                  <a:pt x="4343393" y="891590"/>
                  <a:pt x="4352799" y="885499"/>
                  <a:pt x="4362211" y="887160"/>
                </a:cubicBezTo>
                <a:close/>
                <a:moveTo>
                  <a:pt x="5004532" y="886607"/>
                </a:moveTo>
                <a:cubicBezTo>
                  <a:pt x="5013944" y="888268"/>
                  <a:pt x="5020594" y="896019"/>
                  <a:pt x="5019482" y="904878"/>
                </a:cubicBezTo>
                <a:cubicBezTo>
                  <a:pt x="5018376" y="913183"/>
                  <a:pt x="5009522" y="918720"/>
                  <a:pt x="4999557" y="917613"/>
                </a:cubicBezTo>
                <a:cubicBezTo>
                  <a:pt x="4990135" y="915952"/>
                  <a:pt x="4983492" y="908200"/>
                  <a:pt x="4984599" y="899341"/>
                </a:cubicBezTo>
                <a:cubicBezTo>
                  <a:pt x="4986259" y="890482"/>
                  <a:pt x="4995117" y="884946"/>
                  <a:pt x="5004532" y="886607"/>
                </a:cubicBezTo>
                <a:close/>
                <a:moveTo>
                  <a:pt x="2027899" y="886053"/>
                </a:moveTo>
                <a:cubicBezTo>
                  <a:pt x="2036204" y="887160"/>
                  <a:pt x="2041740" y="894358"/>
                  <a:pt x="2040632" y="901556"/>
                </a:cubicBezTo>
                <a:cubicBezTo>
                  <a:pt x="2039526" y="908753"/>
                  <a:pt x="2031774" y="913737"/>
                  <a:pt x="2023469" y="912075"/>
                </a:cubicBezTo>
                <a:cubicBezTo>
                  <a:pt x="2015164" y="910968"/>
                  <a:pt x="2009628" y="903770"/>
                  <a:pt x="2010736" y="896573"/>
                </a:cubicBezTo>
                <a:cubicBezTo>
                  <a:pt x="2012396" y="889375"/>
                  <a:pt x="2020147" y="884392"/>
                  <a:pt x="2027899" y="886053"/>
                </a:cubicBezTo>
                <a:close/>
                <a:moveTo>
                  <a:pt x="1906905" y="886053"/>
                </a:moveTo>
                <a:cubicBezTo>
                  <a:pt x="1915763" y="887714"/>
                  <a:pt x="1922406" y="895465"/>
                  <a:pt x="1921299" y="903217"/>
                </a:cubicBezTo>
                <a:cubicBezTo>
                  <a:pt x="1920192" y="911522"/>
                  <a:pt x="1911333" y="916505"/>
                  <a:pt x="1902475" y="915398"/>
                </a:cubicBezTo>
                <a:cubicBezTo>
                  <a:pt x="1893616" y="913737"/>
                  <a:pt x="1886972" y="905985"/>
                  <a:pt x="1888081" y="898234"/>
                </a:cubicBezTo>
                <a:cubicBezTo>
                  <a:pt x="1889741" y="889928"/>
                  <a:pt x="1898045" y="884392"/>
                  <a:pt x="1906905" y="886053"/>
                </a:cubicBezTo>
                <a:close/>
                <a:moveTo>
                  <a:pt x="7484162" y="885499"/>
                </a:moveTo>
                <a:cubicBezTo>
                  <a:pt x="7492462" y="886607"/>
                  <a:pt x="7498559" y="894358"/>
                  <a:pt x="7497448" y="901556"/>
                </a:cubicBezTo>
                <a:cubicBezTo>
                  <a:pt x="7496333" y="909308"/>
                  <a:pt x="7488583" y="914291"/>
                  <a:pt x="7479722" y="912630"/>
                </a:cubicBezTo>
                <a:cubicBezTo>
                  <a:pt x="7471417" y="911522"/>
                  <a:pt x="7465331" y="903771"/>
                  <a:pt x="7466442" y="896573"/>
                </a:cubicBezTo>
                <a:cubicBezTo>
                  <a:pt x="7467547" y="888822"/>
                  <a:pt x="7475858" y="883838"/>
                  <a:pt x="7484162" y="885499"/>
                </a:cubicBezTo>
                <a:close/>
                <a:moveTo>
                  <a:pt x="6914468" y="885499"/>
                </a:moveTo>
                <a:cubicBezTo>
                  <a:pt x="6922784" y="886606"/>
                  <a:pt x="6928330" y="893804"/>
                  <a:pt x="6927222" y="901002"/>
                </a:cubicBezTo>
                <a:cubicBezTo>
                  <a:pt x="6926098" y="908200"/>
                  <a:pt x="6918336" y="913183"/>
                  <a:pt x="6910040" y="912076"/>
                </a:cubicBezTo>
                <a:cubicBezTo>
                  <a:pt x="6901710" y="910968"/>
                  <a:pt x="6896186" y="903770"/>
                  <a:pt x="6897300" y="896573"/>
                </a:cubicBezTo>
                <a:cubicBezTo>
                  <a:pt x="6898385" y="889375"/>
                  <a:pt x="6906140" y="884392"/>
                  <a:pt x="6914468" y="885499"/>
                </a:cubicBezTo>
                <a:close/>
                <a:moveTo>
                  <a:pt x="16753819" y="884946"/>
                </a:moveTo>
                <a:cubicBezTo>
                  <a:pt x="16761571" y="886053"/>
                  <a:pt x="16767108" y="892697"/>
                  <a:pt x="16766001" y="899895"/>
                </a:cubicBezTo>
                <a:cubicBezTo>
                  <a:pt x="16764893" y="907093"/>
                  <a:pt x="16757696" y="911522"/>
                  <a:pt x="16749944" y="910415"/>
                </a:cubicBezTo>
                <a:cubicBezTo>
                  <a:pt x="16742193" y="909307"/>
                  <a:pt x="16736656" y="902663"/>
                  <a:pt x="16737763" y="895465"/>
                </a:cubicBezTo>
                <a:cubicBezTo>
                  <a:pt x="16738317" y="888821"/>
                  <a:pt x="16746068" y="883838"/>
                  <a:pt x="16753819" y="884946"/>
                </a:cubicBezTo>
                <a:close/>
                <a:moveTo>
                  <a:pt x="7935471" y="884946"/>
                </a:moveTo>
                <a:cubicBezTo>
                  <a:pt x="7943779" y="886053"/>
                  <a:pt x="7949857" y="893805"/>
                  <a:pt x="7948755" y="901003"/>
                </a:cubicBezTo>
                <a:cubicBezTo>
                  <a:pt x="7947651" y="908754"/>
                  <a:pt x="7939901" y="913737"/>
                  <a:pt x="7931037" y="912076"/>
                </a:cubicBezTo>
                <a:cubicBezTo>
                  <a:pt x="7922731" y="910969"/>
                  <a:pt x="7916636" y="903217"/>
                  <a:pt x="7917744" y="896020"/>
                </a:cubicBezTo>
                <a:cubicBezTo>
                  <a:pt x="7919411" y="888822"/>
                  <a:pt x="7927162" y="883839"/>
                  <a:pt x="7935471" y="884946"/>
                </a:cubicBezTo>
                <a:close/>
                <a:moveTo>
                  <a:pt x="16918815" y="884392"/>
                </a:moveTo>
                <a:cubicBezTo>
                  <a:pt x="16928228" y="886053"/>
                  <a:pt x="16934873" y="894358"/>
                  <a:pt x="16933764" y="902664"/>
                </a:cubicBezTo>
                <a:cubicBezTo>
                  <a:pt x="16932657" y="910969"/>
                  <a:pt x="16923245" y="917059"/>
                  <a:pt x="16913833" y="915398"/>
                </a:cubicBezTo>
                <a:cubicBezTo>
                  <a:pt x="16904420" y="913737"/>
                  <a:pt x="16897775" y="905432"/>
                  <a:pt x="16898884" y="897127"/>
                </a:cubicBezTo>
                <a:cubicBezTo>
                  <a:pt x="16900544" y="888822"/>
                  <a:pt x="16909403" y="882731"/>
                  <a:pt x="16918815" y="884392"/>
                </a:cubicBezTo>
                <a:close/>
                <a:moveTo>
                  <a:pt x="13097339" y="883839"/>
                </a:moveTo>
                <a:cubicBezTo>
                  <a:pt x="13105090" y="884946"/>
                  <a:pt x="13110627" y="891590"/>
                  <a:pt x="13109520" y="898788"/>
                </a:cubicBezTo>
                <a:cubicBezTo>
                  <a:pt x="13108413" y="905986"/>
                  <a:pt x="13101215" y="910415"/>
                  <a:pt x="13093464" y="909308"/>
                </a:cubicBezTo>
                <a:cubicBezTo>
                  <a:pt x="13085712" y="908200"/>
                  <a:pt x="13080175" y="901556"/>
                  <a:pt x="13081283" y="894359"/>
                </a:cubicBezTo>
                <a:cubicBezTo>
                  <a:pt x="13082390" y="887161"/>
                  <a:pt x="13089588" y="882178"/>
                  <a:pt x="13097339" y="883839"/>
                </a:cubicBezTo>
                <a:close/>
                <a:moveTo>
                  <a:pt x="10615762" y="883285"/>
                </a:moveTo>
                <a:cubicBezTo>
                  <a:pt x="10624067" y="884392"/>
                  <a:pt x="10629604" y="891590"/>
                  <a:pt x="10628496" y="898788"/>
                </a:cubicBezTo>
                <a:cubicBezTo>
                  <a:pt x="10627389" y="905986"/>
                  <a:pt x="10619638" y="910969"/>
                  <a:pt x="10611333" y="909862"/>
                </a:cubicBezTo>
                <a:cubicBezTo>
                  <a:pt x="10603027" y="908754"/>
                  <a:pt x="10597491" y="901556"/>
                  <a:pt x="10598598" y="894359"/>
                </a:cubicBezTo>
                <a:cubicBezTo>
                  <a:pt x="10599705" y="887161"/>
                  <a:pt x="10607457" y="882178"/>
                  <a:pt x="10615762" y="883285"/>
                </a:cubicBezTo>
                <a:close/>
                <a:moveTo>
                  <a:pt x="6488014" y="883284"/>
                </a:moveTo>
                <a:cubicBezTo>
                  <a:pt x="6496857" y="884945"/>
                  <a:pt x="6502954" y="892143"/>
                  <a:pt x="6501298" y="899895"/>
                </a:cubicBezTo>
                <a:cubicBezTo>
                  <a:pt x="6500174" y="907646"/>
                  <a:pt x="6491877" y="912629"/>
                  <a:pt x="6483593" y="911522"/>
                </a:cubicBezTo>
                <a:cubicBezTo>
                  <a:pt x="6474723" y="909861"/>
                  <a:pt x="6468630" y="902663"/>
                  <a:pt x="6470297" y="894912"/>
                </a:cubicBezTo>
                <a:cubicBezTo>
                  <a:pt x="6471407" y="886606"/>
                  <a:pt x="6479172" y="881623"/>
                  <a:pt x="6488014" y="883284"/>
                </a:cubicBezTo>
                <a:close/>
                <a:moveTo>
                  <a:pt x="18410331" y="881641"/>
                </a:moveTo>
                <a:cubicBezTo>
                  <a:pt x="18418483" y="882947"/>
                  <a:pt x="18424151" y="889879"/>
                  <a:pt x="18422991" y="897125"/>
                </a:cubicBezTo>
                <a:cubicBezTo>
                  <a:pt x="18421831" y="904372"/>
                  <a:pt x="18414282" y="909188"/>
                  <a:pt x="18406129" y="907882"/>
                </a:cubicBezTo>
                <a:cubicBezTo>
                  <a:pt x="18397977" y="906577"/>
                  <a:pt x="18392309" y="899645"/>
                  <a:pt x="18393469" y="892398"/>
                </a:cubicBezTo>
                <a:cubicBezTo>
                  <a:pt x="18394629" y="885152"/>
                  <a:pt x="18402179" y="880336"/>
                  <a:pt x="18410331" y="881641"/>
                </a:cubicBezTo>
                <a:close/>
                <a:moveTo>
                  <a:pt x="1661222" y="881624"/>
                </a:moveTo>
                <a:cubicBezTo>
                  <a:pt x="1670080" y="883285"/>
                  <a:pt x="1676170" y="890482"/>
                  <a:pt x="1674508" y="898234"/>
                </a:cubicBezTo>
                <a:lnTo>
                  <a:pt x="1670281" y="904300"/>
                </a:lnTo>
                <a:lnTo>
                  <a:pt x="1679534" y="902663"/>
                </a:lnTo>
                <a:cubicBezTo>
                  <a:pt x="1687839" y="903771"/>
                  <a:pt x="1693929" y="911522"/>
                  <a:pt x="1692822" y="918720"/>
                </a:cubicBezTo>
                <a:cubicBezTo>
                  <a:pt x="1691715" y="926472"/>
                  <a:pt x="1683963" y="931455"/>
                  <a:pt x="1675106" y="929794"/>
                </a:cubicBezTo>
                <a:cubicBezTo>
                  <a:pt x="1666801" y="928686"/>
                  <a:pt x="1660711" y="920935"/>
                  <a:pt x="1661818" y="913737"/>
                </a:cubicBezTo>
                <a:lnTo>
                  <a:pt x="1665952" y="907850"/>
                </a:lnTo>
                <a:lnTo>
                  <a:pt x="1656792" y="909861"/>
                </a:lnTo>
                <a:lnTo>
                  <a:pt x="1651065" y="906604"/>
                </a:lnTo>
                <a:lnTo>
                  <a:pt x="1651212" y="907093"/>
                </a:lnTo>
                <a:cubicBezTo>
                  <a:pt x="1650106" y="914844"/>
                  <a:pt x="1641800" y="920381"/>
                  <a:pt x="1632942" y="918720"/>
                </a:cubicBezTo>
                <a:cubicBezTo>
                  <a:pt x="1624083" y="917059"/>
                  <a:pt x="1617993" y="909861"/>
                  <a:pt x="1619100" y="902110"/>
                </a:cubicBezTo>
                <a:cubicBezTo>
                  <a:pt x="1620207" y="894358"/>
                  <a:pt x="1628512" y="889375"/>
                  <a:pt x="1637370" y="890483"/>
                </a:cubicBezTo>
                <a:lnTo>
                  <a:pt x="1643712" y="894066"/>
                </a:lnTo>
                <a:lnTo>
                  <a:pt x="1643504" y="893251"/>
                </a:lnTo>
                <a:cubicBezTo>
                  <a:pt x="1644613" y="885499"/>
                  <a:pt x="1652363" y="880516"/>
                  <a:pt x="1661222" y="881624"/>
                </a:cubicBezTo>
                <a:close/>
                <a:moveTo>
                  <a:pt x="18687812" y="879963"/>
                </a:moveTo>
                <a:cubicBezTo>
                  <a:pt x="18696117" y="881070"/>
                  <a:pt x="18701654" y="888268"/>
                  <a:pt x="18700547" y="894912"/>
                </a:cubicBezTo>
                <a:cubicBezTo>
                  <a:pt x="18699440" y="902110"/>
                  <a:pt x="18692242" y="906539"/>
                  <a:pt x="18683937" y="905432"/>
                </a:cubicBezTo>
                <a:cubicBezTo>
                  <a:pt x="18675631" y="904324"/>
                  <a:pt x="18670095" y="897127"/>
                  <a:pt x="18671202" y="890483"/>
                </a:cubicBezTo>
                <a:cubicBezTo>
                  <a:pt x="18672309" y="883285"/>
                  <a:pt x="18680061" y="878302"/>
                  <a:pt x="18687812" y="879963"/>
                </a:cubicBezTo>
                <a:close/>
                <a:moveTo>
                  <a:pt x="12818288" y="879963"/>
                </a:moveTo>
                <a:cubicBezTo>
                  <a:pt x="12826039" y="881070"/>
                  <a:pt x="12831575" y="887714"/>
                  <a:pt x="12830468" y="894912"/>
                </a:cubicBezTo>
                <a:cubicBezTo>
                  <a:pt x="12829361" y="902110"/>
                  <a:pt x="12822163" y="906539"/>
                  <a:pt x="12813858" y="905432"/>
                </a:cubicBezTo>
                <a:cubicBezTo>
                  <a:pt x="12806106" y="904325"/>
                  <a:pt x="12800569" y="897681"/>
                  <a:pt x="12801677" y="890483"/>
                </a:cubicBezTo>
                <a:cubicBezTo>
                  <a:pt x="12803337" y="883285"/>
                  <a:pt x="12810535" y="878856"/>
                  <a:pt x="12818288" y="879963"/>
                </a:cubicBezTo>
                <a:close/>
                <a:moveTo>
                  <a:pt x="10287990" y="879962"/>
                </a:moveTo>
                <a:cubicBezTo>
                  <a:pt x="10296298" y="881070"/>
                  <a:pt x="10302390" y="888268"/>
                  <a:pt x="10300728" y="896019"/>
                </a:cubicBezTo>
                <a:cubicBezTo>
                  <a:pt x="10299621" y="903217"/>
                  <a:pt x="10291867" y="908200"/>
                  <a:pt x="10283561" y="907093"/>
                </a:cubicBezTo>
                <a:cubicBezTo>
                  <a:pt x="10275255" y="905985"/>
                  <a:pt x="10269165" y="898787"/>
                  <a:pt x="10270827" y="891036"/>
                </a:cubicBezTo>
                <a:cubicBezTo>
                  <a:pt x="10271932" y="883284"/>
                  <a:pt x="10279688" y="878855"/>
                  <a:pt x="10287990" y="879962"/>
                </a:cubicBezTo>
                <a:close/>
                <a:moveTo>
                  <a:pt x="19554870" y="879409"/>
                </a:moveTo>
                <a:cubicBezTo>
                  <a:pt x="19563174" y="880517"/>
                  <a:pt x="19569264" y="887715"/>
                  <a:pt x="19568158" y="895466"/>
                </a:cubicBezTo>
                <a:cubicBezTo>
                  <a:pt x="19567050" y="902664"/>
                  <a:pt x="19559298" y="907647"/>
                  <a:pt x="19550994" y="906540"/>
                </a:cubicBezTo>
                <a:cubicBezTo>
                  <a:pt x="19542690" y="905432"/>
                  <a:pt x="19536598" y="898234"/>
                  <a:pt x="19537706" y="890483"/>
                </a:cubicBezTo>
                <a:cubicBezTo>
                  <a:pt x="19538812" y="882731"/>
                  <a:pt x="19546010" y="878302"/>
                  <a:pt x="19554870" y="879409"/>
                </a:cubicBezTo>
                <a:close/>
                <a:moveTo>
                  <a:pt x="16236132" y="878856"/>
                </a:moveTo>
                <a:cubicBezTo>
                  <a:pt x="16243884" y="879963"/>
                  <a:pt x="16248867" y="886607"/>
                  <a:pt x="16248314" y="893251"/>
                </a:cubicBezTo>
                <a:cubicBezTo>
                  <a:pt x="16247760" y="899895"/>
                  <a:pt x="16240009" y="904325"/>
                  <a:pt x="16232257" y="903217"/>
                </a:cubicBezTo>
                <a:cubicBezTo>
                  <a:pt x="16224506" y="902110"/>
                  <a:pt x="16219522" y="895466"/>
                  <a:pt x="16220076" y="888822"/>
                </a:cubicBezTo>
                <a:cubicBezTo>
                  <a:pt x="16220630" y="882178"/>
                  <a:pt x="16228381" y="877748"/>
                  <a:pt x="16236132" y="878856"/>
                </a:cubicBezTo>
                <a:close/>
                <a:moveTo>
                  <a:pt x="16809741" y="878855"/>
                </a:moveTo>
                <a:cubicBezTo>
                  <a:pt x="16817492" y="879962"/>
                  <a:pt x="16823029" y="887160"/>
                  <a:pt x="16821922" y="893804"/>
                </a:cubicBezTo>
                <a:cubicBezTo>
                  <a:pt x="16820815" y="901002"/>
                  <a:pt x="16813617" y="905431"/>
                  <a:pt x="16805312" y="904324"/>
                </a:cubicBezTo>
                <a:cubicBezTo>
                  <a:pt x="16797561" y="903217"/>
                  <a:pt x="16792024" y="896019"/>
                  <a:pt x="16793131" y="889375"/>
                </a:cubicBezTo>
                <a:cubicBezTo>
                  <a:pt x="16794238" y="882177"/>
                  <a:pt x="16801436" y="877748"/>
                  <a:pt x="16809741" y="878855"/>
                </a:cubicBezTo>
                <a:close/>
                <a:moveTo>
                  <a:pt x="16720046" y="878855"/>
                </a:moveTo>
                <a:cubicBezTo>
                  <a:pt x="16728351" y="879962"/>
                  <a:pt x="16733888" y="887160"/>
                  <a:pt x="16732781" y="894358"/>
                </a:cubicBezTo>
                <a:cubicBezTo>
                  <a:pt x="16731672" y="901556"/>
                  <a:pt x="16723921" y="906539"/>
                  <a:pt x="16716171" y="904878"/>
                </a:cubicBezTo>
                <a:lnTo>
                  <a:pt x="16710187" y="901572"/>
                </a:lnTo>
                <a:lnTo>
                  <a:pt x="16707311" y="905778"/>
                </a:lnTo>
                <a:cubicBezTo>
                  <a:pt x="16704405" y="907646"/>
                  <a:pt x="16700667" y="908477"/>
                  <a:pt x="16696792" y="907646"/>
                </a:cubicBezTo>
                <a:cubicBezTo>
                  <a:pt x="16689040" y="906539"/>
                  <a:pt x="16683503" y="899895"/>
                  <a:pt x="16684610" y="892697"/>
                </a:cubicBezTo>
                <a:cubicBezTo>
                  <a:pt x="16685718" y="886053"/>
                  <a:pt x="16692915" y="881623"/>
                  <a:pt x="16700667" y="882731"/>
                </a:cubicBezTo>
                <a:lnTo>
                  <a:pt x="16705938" y="885638"/>
                </a:lnTo>
                <a:lnTo>
                  <a:pt x="16709042" y="881001"/>
                </a:lnTo>
                <a:cubicBezTo>
                  <a:pt x="16712018" y="879132"/>
                  <a:pt x="16715894" y="878302"/>
                  <a:pt x="16720046" y="878855"/>
                </a:cubicBezTo>
                <a:close/>
                <a:moveTo>
                  <a:pt x="6585393" y="878302"/>
                </a:moveTo>
                <a:cubicBezTo>
                  <a:pt x="6593714" y="879409"/>
                  <a:pt x="6599816" y="887161"/>
                  <a:pt x="6598705" y="894359"/>
                </a:cubicBezTo>
                <a:cubicBezTo>
                  <a:pt x="6597594" y="901556"/>
                  <a:pt x="6589835" y="907093"/>
                  <a:pt x="6580966" y="905432"/>
                </a:cubicBezTo>
                <a:cubicBezTo>
                  <a:pt x="6572115" y="903771"/>
                  <a:pt x="6566578" y="896573"/>
                  <a:pt x="6567689" y="889376"/>
                </a:cubicBezTo>
                <a:cubicBezTo>
                  <a:pt x="6568783" y="882178"/>
                  <a:pt x="6576541" y="877195"/>
                  <a:pt x="6585393" y="878302"/>
                </a:cubicBezTo>
                <a:close/>
                <a:moveTo>
                  <a:pt x="8962289" y="877747"/>
                </a:moveTo>
                <a:cubicBezTo>
                  <a:pt x="8970594" y="878855"/>
                  <a:pt x="8976133" y="886053"/>
                  <a:pt x="8975023" y="893250"/>
                </a:cubicBezTo>
                <a:cubicBezTo>
                  <a:pt x="8973913" y="900448"/>
                  <a:pt x="8966163" y="905431"/>
                  <a:pt x="8957854" y="904324"/>
                </a:cubicBezTo>
                <a:cubicBezTo>
                  <a:pt x="8949549" y="903217"/>
                  <a:pt x="8944013" y="896019"/>
                  <a:pt x="8945116" y="888821"/>
                </a:cubicBezTo>
                <a:cubicBezTo>
                  <a:pt x="8946226" y="881069"/>
                  <a:pt x="8953984" y="876640"/>
                  <a:pt x="8962289" y="877747"/>
                </a:cubicBezTo>
                <a:close/>
                <a:moveTo>
                  <a:pt x="14856924" y="877195"/>
                </a:moveTo>
                <a:cubicBezTo>
                  <a:pt x="14865782" y="878856"/>
                  <a:pt x="14871873" y="886053"/>
                  <a:pt x="14870766" y="893805"/>
                </a:cubicBezTo>
                <a:cubicBezTo>
                  <a:pt x="14869659" y="901556"/>
                  <a:pt x="14861354" y="907093"/>
                  <a:pt x="14852495" y="905432"/>
                </a:cubicBezTo>
                <a:cubicBezTo>
                  <a:pt x="14843635" y="903771"/>
                  <a:pt x="14837546" y="896573"/>
                  <a:pt x="14838653" y="888822"/>
                </a:cubicBezTo>
                <a:cubicBezTo>
                  <a:pt x="14839760" y="881070"/>
                  <a:pt x="14848065" y="876087"/>
                  <a:pt x="14856924" y="877195"/>
                </a:cubicBezTo>
                <a:close/>
                <a:moveTo>
                  <a:pt x="7061204" y="877194"/>
                </a:moveTo>
                <a:cubicBezTo>
                  <a:pt x="7069518" y="878301"/>
                  <a:pt x="7075061" y="885499"/>
                  <a:pt x="7073946" y="892697"/>
                </a:cubicBezTo>
                <a:cubicBezTo>
                  <a:pt x="7072844" y="899895"/>
                  <a:pt x="7065083" y="904878"/>
                  <a:pt x="7056779" y="903771"/>
                </a:cubicBezTo>
                <a:cubicBezTo>
                  <a:pt x="7048453" y="902663"/>
                  <a:pt x="7042919" y="895465"/>
                  <a:pt x="7044033" y="888268"/>
                </a:cubicBezTo>
                <a:cubicBezTo>
                  <a:pt x="7045694" y="881070"/>
                  <a:pt x="7052900" y="876087"/>
                  <a:pt x="7061204" y="877194"/>
                </a:cubicBezTo>
                <a:close/>
                <a:moveTo>
                  <a:pt x="6679647" y="877194"/>
                </a:moveTo>
                <a:cubicBezTo>
                  <a:pt x="6687941" y="878302"/>
                  <a:pt x="6694055" y="885500"/>
                  <a:pt x="6692942" y="893251"/>
                </a:cubicBezTo>
                <a:cubicBezTo>
                  <a:pt x="6691818" y="900449"/>
                  <a:pt x="6684060" y="905432"/>
                  <a:pt x="6675762" y="904325"/>
                </a:cubicBezTo>
                <a:cubicBezTo>
                  <a:pt x="6667467" y="903217"/>
                  <a:pt x="6661368" y="896019"/>
                  <a:pt x="6662479" y="888268"/>
                </a:cubicBezTo>
                <a:cubicBezTo>
                  <a:pt x="6663037" y="880517"/>
                  <a:pt x="6671343" y="875533"/>
                  <a:pt x="6679647" y="877194"/>
                </a:cubicBezTo>
                <a:close/>
                <a:moveTo>
                  <a:pt x="20654470" y="876641"/>
                </a:moveTo>
                <a:cubicBezTo>
                  <a:pt x="20662222" y="877748"/>
                  <a:pt x="20667760" y="884392"/>
                  <a:pt x="20666654" y="891590"/>
                </a:cubicBezTo>
                <a:cubicBezTo>
                  <a:pt x="20665546" y="898788"/>
                  <a:pt x="20658348" y="903217"/>
                  <a:pt x="20650596" y="902110"/>
                </a:cubicBezTo>
                <a:cubicBezTo>
                  <a:pt x="20642846" y="901003"/>
                  <a:pt x="20637308" y="894359"/>
                  <a:pt x="20638414" y="887161"/>
                </a:cubicBezTo>
                <a:cubicBezTo>
                  <a:pt x="20639522" y="879963"/>
                  <a:pt x="20646720" y="875534"/>
                  <a:pt x="20654470" y="876641"/>
                </a:cubicBezTo>
                <a:close/>
                <a:moveTo>
                  <a:pt x="13967166" y="875534"/>
                </a:moveTo>
                <a:cubicBezTo>
                  <a:pt x="13975471" y="876641"/>
                  <a:pt x="13981008" y="883839"/>
                  <a:pt x="13979900" y="891037"/>
                </a:cubicBezTo>
                <a:cubicBezTo>
                  <a:pt x="13978793" y="898234"/>
                  <a:pt x="13971042" y="902664"/>
                  <a:pt x="13963289" y="901556"/>
                </a:cubicBezTo>
                <a:cubicBezTo>
                  <a:pt x="13954984" y="900449"/>
                  <a:pt x="13949448" y="893251"/>
                  <a:pt x="13950556" y="886054"/>
                </a:cubicBezTo>
                <a:cubicBezTo>
                  <a:pt x="13951663" y="878856"/>
                  <a:pt x="13958861" y="873873"/>
                  <a:pt x="13967166" y="875534"/>
                </a:cubicBezTo>
                <a:close/>
                <a:moveTo>
                  <a:pt x="18477969" y="875533"/>
                </a:moveTo>
                <a:cubicBezTo>
                  <a:pt x="18486274" y="876640"/>
                  <a:pt x="18491811" y="883838"/>
                  <a:pt x="18490704" y="891036"/>
                </a:cubicBezTo>
                <a:cubicBezTo>
                  <a:pt x="18489595" y="898234"/>
                  <a:pt x="18481844" y="903217"/>
                  <a:pt x="18474094" y="901556"/>
                </a:cubicBezTo>
                <a:cubicBezTo>
                  <a:pt x="18465788" y="900448"/>
                  <a:pt x="18460252" y="893251"/>
                  <a:pt x="18461359" y="886053"/>
                </a:cubicBezTo>
                <a:cubicBezTo>
                  <a:pt x="18462466" y="878855"/>
                  <a:pt x="18470217" y="874426"/>
                  <a:pt x="18477969" y="875533"/>
                </a:cubicBezTo>
                <a:close/>
                <a:moveTo>
                  <a:pt x="9109587" y="875533"/>
                </a:moveTo>
                <a:cubicBezTo>
                  <a:pt x="9117891" y="876641"/>
                  <a:pt x="9123431" y="883839"/>
                  <a:pt x="9122325" y="891036"/>
                </a:cubicBezTo>
                <a:cubicBezTo>
                  <a:pt x="9121215" y="898234"/>
                  <a:pt x="9113464" y="903217"/>
                  <a:pt x="9105159" y="902110"/>
                </a:cubicBezTo>
                <a:cubicBezTo>
                  <a:pt x="9096853" y="901002"/>
                  <a:pt x="9091314" y="893805"/>
                  <a:pt x="9092422" y="886607"/>
                </a:cubicBezTo>
                <a:cubicBezTo>
                  <a:pt x="9093527" y="878855"/>
                  <a:pt x="9101281" y="874426"/>
                  <a:pt x="9109587" y="875533"/>
                </a:cubicBezTo>
                <a:close/>
                <a:moveTo>
                  <a:pt x="20057608" y="874979"/>
                </a:moveTo>
                <a:cubicBezTo>
                  <a:pt x="20061760" y="875533"/>
                  <a:pt x="20065222" y="877609"/>
                  <a:pt x="20067506" y="880447"/>
                </a:cubicBezTo>
                <a:lnTo>
                  <a:pt x="20069644" y="888014"/>
                </a:lnTo>
                <a:lnTo>
                  <a:pt x="20073322" y="882599"/>
                </a:lnTo>
                <a:cubicBezTo>
                  <a:pt x="20076258" y="880735"/>
                  <a:pt x="20080036" y="879896"/>
                  <a:pt x="20083962" y="880524"/>
                </a:cubicBezTo>
                <a:cubicBezTo>
                  <a:pt x="20091812" y="881780"/>
                  <a:pt x="20097276" y="888429"/>
                  <a:pt x="20096164" y="895373"/>
                </a:cubicBezTo>
                <a:cubicBezTo>
                  <a:pt x="20095052" y="902317"/>
                  <a:pt x="20087788" y="906929"/>
                  <a:pt x="20079938" y="905673"/>
                </a:cubicBezTo>
                <a:cubicBezTo>
                  <a:pt x="20076014" y="905045"/>
                  <a:pt x="20072684" y="903069"/>
                  <a:pt x="20070476" y="900382"/>
                </a:cubicBezTo>
                <a:lnTo>
                  <a:pt x="20068440" y="893279"/>
                </a:lnTo>
                <a:lnTo>
                  <a:pt x="20064460" y="899134"/>
                </a:lnTo>
                <a:cubicBezTo>
                  <a:pt x="20061346" y="901141"/>
                  <a:pt x="20057332" y="902110"/>
                  <a:pt x="20053178" y="901556"/>
                </a:cubicBezTo>
                <a:lnTo>
                  <a:pt x="20053042" y="901481"/>
                </a:lnTo>
                <a:lnTo>
                  <a:pt x="20048126" y="908824"/>
                </a:lnTo>
                <a:cubicBezTo>
                  <a:pt x="20045150" y="910692"/>
                  <a:pt x="20041274" y="911523"/>
                  <a:pt x="20037122" y="910969"/>
                </a:cubicBezTo>
                <a:cubicBezTo>
                  <a:pt x="20029370" y="909861"/>
                  <a:pt x="20023834" y="903217"/>
                  <a:pt x="20024942" y="896019"/>
                </a:cubicBezTo>
                <a:cubicBezTo>
                  <a:pt x="20025494" y="892697"/>
                  <a:pt x="20027570" y="889790"/>
                  <a:pt x="20030546" y="887853"/>
                </a:cubicBezTo>
                <a:lnTo>
                  <a:pt x="20040696" y="885683"/>
                </a:lnTo>
                <a:lnTo>
                  <a:pt x="20046326" y="877402"/>
                </a:lnTo>
                <a:cubicBezTo>
                  <a:pt x="20049440" y="875395"/>
                  <a:pt x="20053454" y="874426"/>
                  <a:pt x="20057608" y="874979"/>
                </a:cubicBezTo>
                <a:close/>
                <a:moveTo>
                  <a:pt x="16650681" y="874616"/>
                </a:moveTo>
                <a:cubicBezTo>
                  <a:pt x="16658229" y="875824"/>
                  <a:pt x="16663447" y="882434"/>
                  <a:pt x="16662336" y="889378"/>
                </a:cubicBezTo>
                <a:cubicBezTo>
                  <a:pt x="16661225" y="896322"/>
                  <a:pt x="16654205" y="900973"/>
                  <a:pt x="16646657" y="899765"/>
                </a:cubicBezTo>
                <a:cubicBezTo>
                  <a:pt x="16639108" y="898557"/>
                  <a:pt x="16633890" y="891948"/>
                  <a:pt x="16635001" y="885004"/>
                </a:cubicBezTo>
                <a:cubicBezTo>
                  <a:pt x="16636112" y="878060"/>
                  <a:pt x="16643132" y="873408"/>
                  <a:pt x="16650681" y="874616"/>
                </a:cubicBezTo>
                <a:close/>
                <a:moveTo>
                  <a:pt x="14491498" y="874426"/>
                </a:moveTo>
                <a:cubicBezTo>
                  <a:pt x="14499803" y="875533"/>
                  <a:pt x="14505893" y="883284"/>
                  <a:pt x="14504785" y="890482"/>
                </a:cubicBezTo>
                <a:cubicBezTo>
                  <a:pt x="14503678" y="898234"/>
                  <a:pt x="14495927" y="903217"/>
                  <a:pt x="14487068" y="901556"/>
                </a:cubicBezTo>
                <a:cubicBezTo>
                  <a:pt x="14478763" y="900448"/>
                  <a:pt x="14472672" y="892697"/>
                  <a:pt x="14473780" y="885499"/>
                </a:cubicBezTo>
                <a:cubicBezTo>
                  <a:pt x="14474887" y="878301"/>
                  <a:pt x="14482638" y="872765"/>
                  <a:pt x="14491498" y="874426"/>
                </a:cubicBezTo>
                <a:close/>
                <a:moveTo>
                  <a:pt x="6771079" y="874426"/>
                </a:moveTo>
                <a:cubicBezTo>
                  <a:pt x="6779378" y="875533"/>
                  <a:pt x="6784916" y="882731"/>
                  <a:pt x="6783796" y="889929"/>
                </a:cubicBezTo>
                <a:cubicBezTo>
                  <a:pt x="6782694" y="897126"/>
                  <a:pt x="6774953" y="902109"/>
                  <a:pt x="6766626" y="901002"/>
                </a:cubicBezTo>
                <a:cubicBezTo>
                  <a:pt x="6758327" y="899895"/>
                  <a:pt x="6752795" y="892697"/>
                  <a:pt x="6753892" y="885499"/>
                </a:cubicBezTo>
                <a:cubicBezTo>
                  <a:pt x="6755003" y="878301"/>
                  <a:pt x="6762758" y="872765"/>
                  <a:pt x="6771079" y="874426"/>
                </a:cubicBezTo>
                <a:close/>
                <a:moveTo>
                  <a:pt x="1772415" y="874426"/>
                </a:moveTo>
                <a:cubicBezTo>
                  <a:pt x="1781273" y="876087"/>
                  <a:pt x="1787362" y="883284"/>
                  <a:pt x="1786256" y="891590"/>
                </a:cubicBezTo>
                <a:cubicBezTo>
                  <a:pt x="1785149" y="899341"/>
                  <a:pt x="1776844" y="904878"/>
                  <a:pt x="1767431" y="903217"/>
                </a:cubicBezTo>
                <a:cubicBezTo>
                  <a:pt x="1758573" y="901556"/>
                  <a:pt x="1752483" y="894358"/>
                  <a:pt x="1753591" y="886053"/>
                </a:cubicBezTo>
                <a:cubicBezTo>
                  <a:pt x="1754697" y="878301"/>
                  <a:pt x="1763002" y="872765"/>
                  <a:pt x="1772415" y="874426"/>
                </a:cubicBezTo>
                <a:close/>
                <a:moveTo>
                  <a:pt x="19308802" y="873894"/>
                </a:moveTo>
                <a:cubicBezTo>
                  <a:pt x="19316954" y="875199"/>
                  <a:pt x="19322624" y="882130"/>
                  <a:pt x="19321464" y="889376"/>
                </a:cubicBezTo>
                <a:cubicBezTo>
                  <a:pt x="19320304" y="896622"/>
                  <a:pt x="19312756" y="901439"/>
                  <a:pt x="19304604" y="900134"/>
                </a:cubicBezTo>
                <a:cubicBezTo>
                  <a:pt x="19296452" y="898830"/>
                  <a:pt x="19290782" y="891898"/>
                  <a:pt x="19291942" y="884652"/>
                </a:cubicBezTo>
                <a:cubicBezTo>
                  <a:pt x="19293102" y="877405"/>
                  <a:pt x="19300650" y="872590"/>
                  <a:pt x="19308802" y="873894"/>
                </a:cubicBezTo>
                <a:close/>
                <a:moveTo>
                  <a:pt x="19067634" y="873872"/>
                </a:moveTo>
                <a:cubicBezTo>
                  <a:pt x="19075940" y="874979"/>
                  <a:pt x="19081478" y="882177"/>
                  <a:pt x="19080370" y="889375"/>
                </a:cubicBezTo>
                <a:cubicBezTo>
                  <a:pt x="19079262" y="896572"/>
                  <a:pt x="19071510" y="901556"/>
                  <a:pt x="19063760" y="899894"/>
                </a:cubicBezTo>
                <a:cubicBezTo>
                  <a:pt x="19055454" y="898787"/>
                  <a:pt x="19049918" y="891589"/>
                  <a:pt x="19051026" y="884392"/>
                </a:cubicBezTo>
                <a:cubicBezTo>
                  <a:pt x="19051578" y="877194"/>
                  <a:pt x="19059330" y="872211"/>
                  <a:pt x="19067634" y="873872"/>
                </a:cubicBezTo>
                <a:close/>
                <a:moveTo>
                  <a:pt x="7636431" y="873872"/>
                </a:moveTo>
                <a:cubicBezTo>
                  <a:pt x="7644735" y="874979"/>
                  <a:pt x="7650845" y="882731"/>
                  <a:pt x="7649734" y="889929"/>
                </a:cubicBezTo>
                <a:cubicBezTo>
                  <a:pt x="7648622" y="897680"/>
                  <a:pt x="7640855" y="902663"/>
                  <a:pt x="7632014" y="901002"/>
                </a:cubicBezTo>
                <a:cubicBezTo>
                  <a:pt x="7623710" y="899895"/>
                  <a:pt x="7617613" y="892143"/>
                  <a:pt x="7618718" y="884946"/>
                </a:cubicBezTo>
                <a:cubicBezTo>
                  <a:pt x="7619835" y="877748"/>
                  <a:pt x="7628139" y="872765"/>
                  <a:pt x="7636431" y="873872"/>
                </a:cubicBezTo>
                <a:close/>
                <a:moveTo>
                  <a:pt x="16574983" y="873319"/>
                </a:moveTo>
                <a:cubicBezTo>
                  <a:pt x="16583288" y="874426"/>
                  <a:pt x="16588825" y="881624"/>
                  <a:pt x="16587717" y="888821"/>
                </a:cubicBezTo>
                <a:cubicBezTo>
                  <a:pt x="16586610" y="896019"/>
                  <a:pt x="16578859" y="901002"/>
                  <a:pt x="16571106" y="899341"/>
                </a:cubicBezTo>
                <a:cubicBezTo>
                  <a:pt x="16562801" y="898234"/>
                  <a:pt x="16557265" y="891036"/>
                  <a:pt x="16558373" y="883838"/>
                </a:cubicBezTo>
                <a:cubicBezTo>
                  <a:pt x="16559480" y="877194"/>
                  <a:pt x="16566678" y="872211"/>
                  <a:pt x="16574983" y="873319"/>
                </a:cubicBezTo>
                <a:close/>
                <a:moveTo>
                  <a:pt x="15902819" y="873319"/>
                </a:moveTo>
                <a:cubicBezTo>
                  <a:pt x="15911679" y="874980"/>
                  <a:pt x="15918322" y="882731"/>
                  <a:pt x="15917215" y="890483"/>
                </a:cubicBezTo>
                <a:cubicBezTo>
                  <a:pt x="15916108" y="898788"/>
                  <a:pt x="15907249" y="903771"/>
                  <a:pt x="15898389" y="902664"/>
                </a:cubicBezTo>
                <a:cubicBezTo>
                  <a:pt x="15889531" y="901003"/>
                  <a:pt x="15882888" y="893251"/>
                  <a:pt x="15883995" y="885500"/>
                </a:cubicBezTo>
                <a:cubicBezTo>
                  <a:pt x="15885102" y="877194"/>
                  <a:pt x="15893961" y="871658"/>
                  <a:pt x="15902819" y="873319"/>
                </a:cubicBezTo>
                <a:close/>
                <a:moveTo>
                  <a:pt x="11081403" y="873319"/>
                </a:moveTo>
                <a:cubicBezTo>
                  <a:pt x="11089708" y="874426"/>
                  <a:pt x="11095245" y="881624"/>
                  <a:pt x="11094137" y="888822"/>
                </a:cubicBezTo>
                <a:cubicBezTo>
                  <a:pt x="11093030" y="896019"/>
                  <a:pt x="11085279" y="901003"/>
                  <a:pt x="11077527" y="899341"/>
                </a:cubicBezTo>
                <a:cubicBezTo>
                  <a:pt x="11069222" y="898234"/>
                  <a:pt x="11063685" y="891036"/>
                  <a:pt x="11064793" y="883839"/>
                </a:cubicBezTo>
                <a:cubicBezTo>
                  <a:pt x="11065900" y="876641"/>
                  <a:pt x="11073652" y="871658"/>
                  <a:pt x="11081403" y="873319"/>
                </a:cubicBezTo>
                <a:close/>
                <a:moveTo>
                  <a:pt x="7787066" y="873319"/>
                </a:moveTo>
                <a:cubicBezTo>
                  <a:pt x="7795365" y="874426"/>
                  <a:pt x="7801471" y="882177"/>
                  <a:pt x="7800358" y="889375"/>
                </a:cubicBezTo>
                <a:cubicBezTo>
                  <a:pt x="7799249" y="897127"/>
                  <a:pt x="7791497" y="902110"/>
                  <a:pt x="7782635" y="900449"/>
                </a:cubicBezTo>
                <a:cubicBezTo>
                  <a:pt x="7774331" y="899341"/>
                  <a:pt x="7768234" y="891590"/>
                  <a:pt x="7769344" y="884392"/>
                </a:cubicBezTo>
                <a:cubicBezTo>
                  <a:pt x="7770452" y="877194"/>
                  <a:pt x="7778766" y="871658"/>
                  <a:pt x="7787066" y="873319"/>
                </a:cubicBezTo>
                <a:close/>
                <a:moveTo>
                  <a:pt x="16379535" y="872765"/>
                </a:moveTo>
                <a:cubicBezTo>
                  <a:pt x="16387286" y="873872"/>
                  <a:pt x="16392823" y="881070"/>
                  <a:pt x="16391716" y="887714"/>
                </a:cubicBezTo>
                <a:cubicBezTo>
                  <a:pt x="16390609" y="894912"/>
                  <a:pt x="16383411" y="899341"/>
                  <a:pt x="16375106" y="898234"/>
                </a:cubicBezTo>
                <a:cubicBezTo>
                  <a:pt x="16367355" y="897126"/>
                  <a:pt x="16361818" y="889928"/>
                  <a:pt x="16362925" y="883284"/>
                </a:cubicBezTo>
                <a:cubicBezTo>
                  <a:pt x="16364032" y="876640"/>
                  <a:pt x="16371230" y="871657"/>
                  <a:pt x="16379535" y="872765"/>
                </a:cubicBezTo>
                <a:close/>
                <a:moveTo>
                  <a:pt x="10937448" y="872765"/>
                </a:moveTo>
                <a:cubicBezTo>
                  <a:pt x="10945753" y="873872"/>
                  <a:pt x="10951290" y="881070"/>
                  <a:pt x="10950182" y="888267"/>
                </a:cubicBezTo>
                <a:cubicBezTo>
                  <a:pt x="10949075" y="895465"/>
                  <a:pt x="10941324" y="900448"/>
                  <a:pt x="10933572" y="898787"/>
                </a:cubicBezTo>
                <a:cubicBezTo>
                  <a:pt x="10925267" y="897680"/>
                  <a:pt x="10919730" y="890482"/>
                  <a:pt x="10920838" y="883284"/>
                </a:cubicBezTo>
                <a:cubicBezTo>
                  <a:pt x="10921945" y="876640"/>
                  <a:pt x="10929143" y="871657"/>
                  <a:pt x="10937448" y="872765"/>
                </a:cubicBezTo>
                <a:close/>
                <a:moveTo>
                  <a:pt x="3332069" y="871658"/>
                </a:moveTo>
                <a:cubicBezTo>
                  <a:pt x="3340928" y="873319"/>
                  <a:pt x="3347017" y="880516"/>
                  <a:pt x="3345910" y="888268"/>
                </a:cubicBezTo>
                <a:cubicBezTo>
                  <a:pt x="3344804" y="896019"/>
                  <a:pt x="3336499" y="901556"/>
                  <a:pt x="3327640" y="899895"/>
                </a:cubicBezTo>
                <a:cubicBezTo>
                  <a:pt x="3318782" y="898234"/>
                  <a:pt x="3312692" y="891036"/>
                  <a:pt x="3313800" y="883285"/>
                </a:cubicBezTo>
                <a:cubicBezTo>
                  <a:pt x="3314907" y="875533"/>
                  <a:pt x="3323211" y="869997"/>
                  <a:pt x="3332069" y="871658"/>
                </a:cubicBezTo>
                <a:close/>
                <a:moveTo>
                  <a:pt x="16282642" y="871657"/>
                </a:moveTo>
                <a:cubicBezTo>
                  <a:pt x="16286241" y="872211"/>
                  <a:pt x="16289425" y="874148"/>
                  <a:pt x="16291570" y="876779"/>
                </a:cubicBezTo>
                <a:lnTo>
                  <a:pt x="16294020" y="885199"/>
                </a:lnTo>
                <a:lnTo>
                  <a:pt x="16295998" y="886330"/>
                </a:lnTo>
                <a:cubicBezTo>
                  <a:pt x="16298558" y="889513"/>
                  <a:pt x="16299805" y="893528"/>
                  <a:pt x="16299251" y="897680"/>
                </a:cubicBezTo>
                <a:cubicBezTo>
                  <a:pt x="16298698" y="901833"/>
                  <a:pt x="16296206" y="905293"/>
                  <a:pt x="16292676" y="907508"/>
                </a:cubicBezTo>
                <a:lnTo>
                  <a:pt x="16289442" y="908102"/>
                </a:lnTo>
                <a:lnTo>
                  <a:pt x="16287625" y="910761"/>
                </a:lnTo>
                <a:cubicBezTo>
                  <a:pt x="16284718" y="912629"/>
                  <a:pt x="16280981" y="913460"/>
                  <a:pt x="16277105" y="912629"/>
                </a:cubicBezTo>
                <a:cubicBezTo>
                  <a:pt x="16269353" y="911522"/>
                  <a:pt x="16263816" y="904878"/>
                  <a:pt x="16264924" y="897680"/>
                </a:cubicBezTo>
                <a:lnTo>
                  <a:pt x="16266443" y="895515"/>
                </a:lnTo>
                <a:lnTo>
                  <a:pt x="16265477" y="892143"/>
                </a:lnTo>
                <a:lnTo>
                  <a:pt x="16268773" y="887706"/>
                </a:lnTo>
                <a:lnTo>
                  <a:pt x="16267139" y="881623"/>
                </a:lnTo>
                <a:cubicBezTo>
                  <a:pt x="16268246" y="874425"/>
                  <a:pt x="16275444" y="870550"/>
                  <a:pt x="16282642" y="871657"/>
                </a:cubicBezTo>
                <a:close/>
                <a:moveTo>
                  <a:pt x="8816641" y="871103"/>
                </a:moveTo>
                <a:cubicBezTo>
                  <a:pt x="8824950" y="872211"/>
                  <a:pt x="8830486" y="879409"/>
                  <a:pt x="8829381" y="886606"/>
                </a:cubicBezTo>
                <a:cubicBezTo>
                  <a:pt x="8828272" y="893804"/>
                  <a:pt x="8820522" y="898787"/>
                  <a:pt x="8812218" y="897680"/>
                </a:cubicBezTo>
                <a:cubicBezTo>
                  <a:pt x="8803907" y="896572"/>
                  <a:pt x="8798368" y="889375"/>
                  <a:pt x="8799477" y="882177"/>
                </a:cubicBezTo>
                <a:cubicBezTo>
                  <a:pt x="8800584" y="874425"/>
                  <a:pt x="8808339" y="869996"/>
                  <a:pt x="8816641" y="871103"/>
                </a:cubicBezTo>
                <a:close/>
                <a:moveTo>
                  <a:pt x="18834536" y="870550"/>
                </a:moveTo>
                <a:cubicBezTo>
                  <a:pt x="18842841" y="871657"/>
                  <a:pt x="18848378" y="878855"/>
                  <a:pt x="18847271" y="885499"/>
                </a:cubicBezTo>
                <a:cubicBezTo>
                  <a:pt x="18846164" y="892697"/>
                  <a:pt x="18838966" y="897126"/>
                  <a:pt x="18830661" y="896019"/>
                </a:cubicBezTo>
                <a:cubicBezTo>
                  <a:pt x="18822355" y="894912"/>
                  <a:pt x="18816819" y="887714"/>
                  <a:pt x="18817926" y="881070"/>
                </a:cubicBezTo>
                <a:cubicBezTo>
                  <a:pt x="18819033" y="873872"/>
                  <a:pt x="18826785" y="868889"/>
                  <a:pt x="18834536" y="870550"/>
                </a:cubicBezTo>
                <a:close/>
                <a:moveTo>
                  <a:pt x="14129351" y="870503"/>
                </a:moveTo>
                <a:cubicBezTo>
                  <a:pt x="14137503" y="871808"/>
                  <a:pt x="14143171" y="878738"/>
                  <a:pt x="14142011" y="885985"/>
                </a:cubicBezTo>
                <a:cubicBezTo>
                  <a:pt x="14140852" y="893231"/>
                  <a:pt x="14133304" y="898048"/>
                  <a:pt x="14125152" y="896743"/>
                </a:cubicBezTo>
                <a:cubicBezTo>
                  <a:pt x="14116999" y="895439"/>
                  <a:pt x="14111330" y="888507"/>
                  <a:pt x="14112490" y="881261"/>
                </a:cubicBezTo>
                <a:cubicBezTo>
                  <a:pt x="14113649" y="874014"/>
                  <a:pt x="14121198" y="869199"/>
                  <a:pt x="14129351" y="870503"/>
                </a:cubicBezTo>
                <a:close/>
                <a:moveTo>
                  <a:pt x="7003656" y="869997"/>
                </a:moveTo>
                <a:cubicBezTo>
                  <a:pt x="7011967" y="871104"/>
                  <a:pt x="7017504" y="878302"/>
                  <a:pt x="7016408" y="885500"/>
                </a:cubicBezTo>
                <a:cubicBezTo>
                  <a:pt x="7015297" y="892697"/>
                  <a:pt x="7007543" y="897681"/>
                  <a:pt x="6999778" y="896019"/>
                </a:cubicBezTo>
                <a:cubicBezTo>
                  <a:pt x="6991464" y="894912"/>
                  <a:pt x="6985920" y="887714"/>
                  <a:pt x="6987032" y="880517"/>
                </a:cubicBezTo>
                <a:cubicBezTo>
                  <a:pt x="6987597" y="873319"/>
                  <a:pt x="6995346" y="868336"/>
                  <a:pt x="7003656" y="869997"/>
                </a:cubicBezTo>
                <a:close/>
                <a:moveTo>
                  <a:pt x="18544410" y="868890"/>
                </a:moveTo>
                <a:cubicBezTo>
                  <a:pt x="18552715" y="869997"/>
                  <a:pt x="18558252" y="877195"/>
                  <a:pt x="18557145" y="883839"/>
                </a:cubicBezTo>
                <a:cubicBezTo>
                  <a:pt x="18556036" y="891037"/>
                  <a:pt x="18548840" y="895466"/>
                  <a:pt x="18540535" y="894359"/>
                </a:cubicBezTo>
                <a:cubicBezTo>
                  <a:pt x="18532229" y="893251"/>
                  <a:pt x="18526693" y="886054"/>
                  <a:pt x="18527800" y="879409"/>
                </a:cubicBezTo>
                <a:cubicBezTo>
                  <a:pt x="18528907" y="872765"/>
                  <a:pt x="18536658" y="867782"/>
                  <a:pt x="18544410" y="868890"/>
                </a:cubicBezTo>
                <a:close/>
                <a:moveTo>
                  <a:pt x="16417704" y="868613"/>
                </a:moveTo>
                <a:cubicBezTo>
                  <a:pt x="16425253" y="869821"/>
                  <a:pt x="16430510" y="876185"/>
                  <a:pt x="16429447" y="882827"/>
                </a:cubicBezTo>
                <a:cubicBezTo>
                  <a:pt x="16428384" y="889471"/>
                  <a:pt x="16421404" y="893875"/>
                  <a:pt x="16413855" y="892667"/>
                </a:cubicBezTo>
                <a:cubicBezTo>
                  <a:pt x="16406307" y="891459"/>
                  <a:pt x="16401049" y="885097"/>
                  <a:pt x="16402112" y="878453"/>
                </a:cubicBezTo>
                <a:cubicBezTo>
                  <a:pt x="16403175" y="871811"/>
                  <a:pt x="16410156" y="867405"/>
                  <a:pt x="16417704" y="868613"/>
                </a:cubicBezTo>
                <a:close/>
                <a:moveTo>
                  <a:pt x="16192946" y="867228"/>
                </a:moveTo>
                <a:cubicBezTo>
                  <a:pt x="16200697" y="868335"/>
                  <a:pt x="16205679" y="874979"/>
                  <a:pt x="16204572" y="881623"/>
                </a:cubicBezTo>
                <a:cubicBezTo>
                  <a:pt x="16203465" y="888267"/>
                  <a:pt x="16196267" y="892697"/>
                  <a:pt x="16189069" y="891589"/>
                </a:cubicBezTo>
                <a:cubicBezTo>
                  <a:pt x="16181318" y="890482"/>
                  <a:pt x="16176335" y="883838"/>
                  <a:pt x="16177443" y="877194"/>
                </a:cubicBezTo>
                <a:cubicBezTo>
                  <a:pt x="16178550" y="869996"/>
                  <a:pt x="16185748" y="865567"/>
                  <a:pt x="16192946" y="867228"/>
                </a:cubicBezTo>
                <a:close/>
                <a:moveTo>
                  <a:pt x="17806359" y="866675"/>
                </a:moveTo>
                <a:cubicBezTo>
                  <a:pt x="17815219" y="868336"/>
                  <a:pt x="17821308" y="875533"/>
                  <a:pt x="17820201" y="883285"/>
                </a:cubicBezTo>
                <a:cubicBezTo>
                  <a:pt x="17819094" y="891036"/>
                  <a:pt x="17810789" y="896019"/>
                  <a:pt x="17801930" y="894912"/>
                </a:cubicBezTo>
                <a:cubicBezTo>
                  <a:pt x="17793072" y="893251"/>
                  <a:pt x="17786981" y="886053"/>
                  <a:pt x="17788088" y="878302"/>
                </a:cubicBezTo>
                <a:cubicBezTo>
                  <a:pt x="17789749" y="870550"/>
                  <a:pt x="17798054" y="865567"/>
                  <a:pt x="17806359" y="866675"/>
                </a:cubicBezTo>
                <a:close/>
                <a:moveTo>
                  <a:pt x="17268185" y="866675"/>
                </a:moveTo>
                <a:cubicBezTo>
                  <a:pt x="17277598" y="868336"/>
                  <a:pt x="17284241" y="876641"/>
                  <a:pt x="17283134" y="884946"/>
                </a:cubicBezTo>
                <a:cubicBezTo>
                  <a:pt x="17282027" y="893251"/>
                  <a:pt x="17272615" y="899342"/>
                  <a:pt x="17263201" y="897681"/>
                </a:cubicBezTo>
                <a:cubicBezTo>
                  <a:pt x="17253789" y="896020"/>
                  <a:pt x="17247145" y="887714"/>
                  <a:pt x="17248252" y="879409"/>
                </a:cubicBezTo>
                <a:cubicBezTo>
                  <a:pt x="17249914" y="871104"/>
                  <a:pt x="17258773" y="865567"/>
                  <a:pt x="17268185" y="866675"/>
                </a:cubicBezTo>
                <a:close/>
                <a:moveTo>
                  <a:pt x="9257999" y="866674"/>
                </a:moveTo>
                <a:cubicBezTo>
                  <a:pt x="9266308" y="867782"/>
                  <a:pt x="9271843" y="874980"/>
                  <a:pt x="9270737" y="882177"/>
                </a:cubicBezTo>
                <a:cubicBezTo>
                  <a:pt x="9269629" y="889375"/>
                  <a:pt x="9261878" y="894358"/>
                  <a:pt x="9253569" y="893251"/>
                </a:cubicBezTo>
                <a:cubicBezTo>
                  <a:pt x="9245260" y="892144"/>
                  <a:pt x="9239719" y="884946"/>
                  <a:pt x="9240830" y="877748"/>
                </a:cubicBezTo>
                <a:cubicBezTo>
                  <a:pt x="9241936" y="869996"/>
                  <a:pt x="9249690" y="865567"/>
                  <a:pt x="9257999" y="866674"/>
                </a:cubicBezTo>
                <a:close/>
                <a:moveTo>
                  <a:pt x="7272142" y="866121"/>
                </a:moveTo>
                <a:cubicBezTo>
                  <a:pt x="7280467" y="867228"/>
                  <a:pt x="7286559" y="874426"/>
                  <a:pt x="7285448" y="882178"/>
                </a:cubicBezTo>
                <a:cubicBezTo>
                  <a:pt x="7284338" y="889376"/>
                  <a:pt x="7276577" y="894359"/>
                  <a:pt x="7268279" y="893251"/>
                </a:cubicBezTo>
                <a:cubicBezTo>
                  <a:pt x="7259956" y="892144"/>
                  <a:pt x="7253862" y="884946"/>
                  <a:pt x="7254962" y="877195"/>
                </a:cubicBezTo>
                <a:cubicBezTo>
                  <a:pt x="7255520" y="869997"/>
                  <a:pt x="7263284" y="865014"/>
                  <a:pt x="7272142" y="866121"/>
                </a:cubicBezTo>
                <a:close/>
                <a:moveTo>
                  <a:pt x="6860775" y="866121"/>
                </a:moveTo>
                <a:cubicBezTo>
                  <a:pt x="6869079" y="867228"/>
                  <a:pt x="6874621" y="874426"/>
                  <a:pt x="6873522" y="881623"/>
                </a:cubicBezTo>
                <a:cubicBezTo>
                  <a:pt x="6872403" y="888821"/>
                  <a:pt x="6864653" y="893804"/>
                  <a:pt x="6856891" y="892143"/>
                </a:cubicBezTo>
                <a:cubicBezTo>
                  <a:pt x="6849170" y="890482"/>
                  <a:pt x="6843054" y="883838"/>
                  <a:pt x="6844181" y="876640"/>
                </a:cubicBezTo>
                <a:cubicBezTo>
                  <a:pt x="6845275" y="869996"/>
                  <a:pt x="6852485" y="865013"/>
                  <a:pt x="6860775" y="866121"/>
                </a:cubicBezTo>
                <a:close/>
                <a:moveTo>
                  <a:pt x="2068569" y="866121"/>
                </a:moveTo>
                <a:lnTo>
                  <a:pt x="2070416" y="867185"/>
                </a:lnTo>
                <a:lnTo>
                  <a:pt x="2075631" y="866121"/>
                </a:lnTo>
                <a:cubicBezTo>
                  <a:pt x="2083380" y="867228"/>
                  <a:pt x="2088917" y="873872"/>
                  <a:pt x="2087809" y="881070"/>
                </a:cubicBezTo>
                <a:cubicBezTo>
                  <a:pt x="2087256" y="884669"/>
                  <a:pt x="2085180" y="887576"/>
                  <a:pt x="2082273" y="889445"/>
                </a:cubicBezTo>
                <a:lnTo>
                  <a:pt x="2078243" y="890267"/>
                </a:lnTo>
                <a:lnTo>
                  <a:pt x="2076459" y="892905"/>
                </a:lnTo>
                <a:cubicBezTo>
                  <a:pt x="2072998" y="895051"/>
                  <a:pt x="2068569" y="896020"/>
                  <a:pt x="2064140" y="895466"/>
                </a:cubicBezTo>
                <a:cubicBezTo>
                  <a:pt x="2055282" y="893804"/>
                  <a:pt x="2048637" y="886053"/>
                  <a:pt x="2049745" y="878302"/>
                </a:cubicBezTo>
                <a:cubicBezTo>
                  <a:pt x="2051406" y="869996"/>
                  <a:pt x="2059711" y="864460"/>
                  <a:pt x="2068569" y="866121"/>
                </a:cubicBezTo>
                <a:close/>
                <a:moveTo>
                  <a:pt x="20013868" y="865567"/>
                </a:moveTo>
                <a:cubicBezTo>
                  <a:pt x="20022174" y="866674"/>
                  <a:pt x="20028264" y="873872"/>
                  <a:pt x="20027158" y="881624"/>
                </a:cubicBezTo>
                <a:cubicBezTo>
                  <a:pt x="20026048" y="888821"/>
                  <a:pt x="20018298" y="893805"/>
                  <a:pt x="20009992" y="892697"/>
                </a:cubicBezTo>
                <a:lnTo>
                  <a:pt x="20006438" y="890763"/>
                </a:lnTo>
                <a:lnTo>
                  <a:pt x="19996706" y="892697"/>
                </a:lnTo>
                <a:cubicBezTo>
                  <a:pt x="19988398" y="891590"/>
                  <a:pt x="19982862" y="884392"/>
                  <a:pt x="19983970" y="877195"/>
                </a:cubicBezTo>
                <a:cubicBezTo>
                  <a:pt x="19985078" y="869997"/>
                  <a:pt x="19992274" y="865014"/>
                  <a:pt x="20000580" y="866675"/>
                </a:cubicBezTo>
                <a:lnTo>
                  <a:pt x="20002856" y="867932"/>
                </a:lnTo>
                <a:close/>
                <a:moveTo>
                  <a:pt x="11227020" y="865567"/>
                </a:moveTo>
                <a:cubicBezTo>
                  <a:pt x="11235325" y="866674"/>
                  <a:pt x="11240862" y="873872"/>
                  <a:pt x="11239755" y="881070"/>
                </a:cubicBezTo>
                <a:cubicBezTo>
                  <a:pt x="11238648" y="888267"/>
                  <a:pt x="11230896" y="893251"/>
                  <a:pt x="11223145" y="891589"/>
                </a:cubicBezTo>
                <a:cubicBezTo>
                  <a:pt x="11214839" y="890482"/>
                  <a:pt x="11209303" y="883284"/>
                  <a:pt x="11210410" y="876087"/>
                </a:cubicBezTo>
                <a:cubicBezTo>
                  <a:pt x="11211517" y="868889"/>
                  <a:pt x="11218715" y="863906"/>
                  <a:pt x="11227020" y="865567"/>
                </a:cubicBezTo>
                <a:close/>
                <a:moveTo>
                  <a:pt x="6131541" y="865117"/>
                </a:moveTo>
                <a:cubicBezTo>
                  <a:pt x="6140599" y="866567"/>
                  <a:pt x="6146922" y="874107"/>
                  <a:pt x="6145664" y="881957"/>
                </a:cubicBezTo>
                <a:cubicBezTo>
                  <a:pt x="6144408" y="889808"/>
                  <a:pt x="6136047" y="894996"/>
                  <a:pt x="6126991" y="893546"/>
                </a:cubicBezTo>
                <a:cubicBezTo>
                  <a:pt x="6117933" y="892095"/>
                  <a:pt x="6111610" y="884556"/>
                  <a:pt x="6112869" y="876705"/>
                </a:cubicBezTo>
                <a:cubicBezTo>
                  <a:pt x="6114122" y="868855"/>
                  <a:pt x="6122484" y="863667"/>
                  <a:pt x="6131541" y="865117"/>
                </a:cubicBezTo>
                <a:close/>
                <a:moveTo>
                  <a:pt x="18042779" y="865013"/>
                </a:moveTo>
                <a:cubicBezTo>
                  <a:pt x="18051638" y="866120"/>
                  <a:pt x="18057175" y="873872"/>
                  <a:pt x="18056068" y="881623"/>
                </a:cubicBezTo>
                <a:cubicBezTo>
                  <a:pt x="18054959" y="889375"/>
                  <a:pt x="18046654" y="894358"/>
                  <a:pt x="18038349" y="892697"/>
                </a:cubicBezTo>
                <a:cubicBezTo>
                  <a:pt x="18029491" y="891590"/>
                  <a:pt x="18023954" y="883838"/>
                  <a:pt x="18025061" y="876087"/>
                </a:cubicBezTo>
                <a:cubicBezTo>
                  <a:pt x="18026168" y="868889"/>
                  <a:pt x="18033921" y="863906"/>
                  <a:pt x="18042779" y="865013"/>
                </a:cubicBezTo>
                <a:close/>
                <a:moveTo>
                  <a:pt x="8309878" y="865013"/>
                </a:moveTo>
                <a:cubicBezTo>
                  <a:pt x="8318186" y="866120"/>
                  <a:pt x="8324281" y="873318"/>
                  <a:pt x="8323173" y="881070"/>
                </a:cubicBezTo>
                <a:cubicBezTo>
                  <a:pt x="8322061" y="888267"/>
                  <a:pt x="8314312" y="893251"/>
                  <a:pt x="8305999" y="892143"/>
                </a:cubicBezTo>
                <a:cubicBezTo>
                  <a:pt x="8297696" y="891036"/>
                  <a:pt x="8291604" y="883838"/>
                  <a:pt x="8292707" y="876087"/>
                </a:cubicBezTo>
                <a:cubicBezTo>
                  <a:pt x="8293814" y="868889"/>
                  <a:pt x="8301572" y="863906"/>
                  <a:pt x="8309878" y="865013"/>
                </a:cubicBezTo>
                <a:close/>
                <a:moveTo>
                  <a:pt x="16868431" y="864460"/>
                </a:moveTo>
                <a:cubicBezTo>
                  <a:pt x="16876736" y="865567"/>
                  <a:pt x="16882273" y="872765"/>
                  <a:pt x="16881165" y="879963"/>
                </a:cubicBezTo>
                <a:cubicBezTo>
                  <a:pt x="16880058" y="887161"/>
                  <a:pt x="16872307" y="892144"/>
                  <a:pt x="16864554" y="890483"/>
                </a:cubicBezTo>
                <a:cubicBezTo>
                  <a:pt x="16856249" y="889375"/>
                  <a:pt x="16850713" y="882178"/>
                  <a:pt x="16851821" y="874980"/>
                </a:cubicBezTo>
                <a:cubicBezTo>
                  <a:pt x="16852374" y="867782"/>
                  <a:pt x="16860126" y="863353"/>
                  <a:pt x="16868431" y="864460"/>
                </a:cubicBezTo>
                <a:close/>
                <a:moveTo>
                  <a:pt x="10142909" y="863906"/>
                </a:moveTo>
                <a:cubicBezTo>
                  <a:pt x="10151214" y="865013"/>
                  <a:pt x="10157305" y="872211"/>
                  <a:pt x="10155643" y="879963"/>
                </a:cubicBezTo>
                <a:cubicBezTo>
                  <a:pt x="10154534" y="887160"/>
                  <a:pt x="10146783" y="892144"/>
                  <a:pt x="10138480" y="891036"/>
                </a:cubicBezTo>
                <a:cubicBezTo>
                  <a:pt x="10130170" y="889929"/>
                  <a:pt x="10124076" y="882731"/>
                  <a:pt x="10125740" y="874980"/>
                </a:cubicBezTo>
                <a:cubicBezTo>
                  <a:pt x="10126848" y="867782"/>
                  <a:pt x="10134603" y="862799"/>
                  <a:pt x="10142909" y="863906"/>
                </a:cubicBezTo>
                <a:close/>
                <a:moveTo>
                  <a:pt x="10795152" y="863352"/>
                </a:moveTo>
                <a:cubicBezTo>
                  <a:pt x="10803457" y="864459"/>
                  <a:pt x="10808994" y="871657"/>
                  <a:pt x="10807887" y="878855"/>
                </a:cubicBezTo>
                <a:cubicBezTo>
                  <a:pt x="10806780" y="886053"/>
                  <a:pt x="10799028" y="891036"/>
                  <a:pt x="10791277" y="889375"/>
                </a:cubicBezTo>
                <a:cubicBezTo>
                  <a:pt x="10782971" y="888267"/>
                  <a:pt x="10777435" y="881070"/>
                  <a:pt x="10778542" y="873872"/>
                </a:cubicBezTo>
                <a:cubicBezTo>
                  <a:pt x="10779649" y="866674"/>
                  <a:pt x="10786847" y="862245"/>
                  <a:pt x="10795152" y="863352"/>
                </a:cubicBezTo>
                <a:close/>
                <a:moveTo>
                  <a:pt x="17564402" y="862799"/>
                </a:moveTo>
                <a:cubicBezTo>
                  <a:pt x="17573260" y="864460"/>
                  <a:pt x="17579351" y="871657"/>
                  <a:pt x="17578244" y="879409"/>
                </a:cubicBezTo>
                <a:cubicBezTo>
                  <a:pt x="17577137" y="887160"/>
                  <a:pt x="17568832" y="892697"/>
                  <a:pt x="17559973" y="891036"/>
                </a:cubicBezTo>
                <a:cubicBezTo>
                  <a:pt x="17551113" y="889375"/>
                  <a:pt x="17545024" y="882177"/>
                  <a:pt x="17546131" y="874426"/>
                </a:cubicBezTo>
                <a:cubicBezTo>
                  <a:pt x="17547238" y="866674"/>
                  <a:pt x="17555543" y="861691"/>
                  <a:pt x="17564402" y="862799"/>
                </a:cubicBezTo>
                <a:close/>
                <a:moveTo>
                  <a:pt x="16601559" y="862245"/>
                </a:moveTo>
                <a:cubicBezTo>
                  <a:pt x="16609311" y="863352"/>
                  <a:pt x="16614294" y="869996"/>
                  <a:pt x="16613186" y="876640"/>
                </a:cubicBezTo>
                <a:cubicBezTo>
                  <a:pt x="16612079" y="883284"/>
                  <a:pt x="16604881" y="887714"/>
                  <a:pt x="16597683" y="886606"/>
                </a:cubicBezTo>
                <a:cubicBezTo>
                  <a:pt x="16589932" y="885499"/>
                  <a:pt x="16584948" y="878855"/>
                  <a:pt x="16586057" y="872211"/>
                </a:cubicBezTo>
                <a:cubicBezTo>
                  <a:pt x="16587164" y="865567"/>
                  <a:pt x="16594362" y="861137"/>
                  <a:pt x="16601559" y="862245"/>
                </a:cubicBezTo>
                <a:close/>
                <a:moveTo>
                  <a:pt x="13519795" y="861691"/>
                </a:moveTo>
                <a:cubicBezTo>
                  <a:pt x="13527546" y="862798"/>
                  <a:pt x="13533083" y="869442"/>
                  <a:pt x="13531976" y="876640"/>
                </a:cubicBezTo>
                <a:cubicBezTo>
                  <a:pt x="13530869" y="883838"/>
                  <a:pt x="13523671" y="888267"/>
                  <a:pt x="13515920" y="887160"/>
                </a:cubicBezTo>
                <a:cubicBezTo>
                  <a:pt x="13508168" y="886053"/>
                  <a:pt x="13502631" y="879409"/>
                  <a:pt x="13503738" y="872211"/>
                </a:cubicBezTo>
                <a:cubicBezTo>
                  <a:pt x="13504846" y="865013"/>
                  <a:pt x="13512043" y="860584"/>
                  <a:pt x="13519795" y="861691"/>
                </a:cubicBezTo>
                <a:close/>
                <a:moveTo>
                  <a:pt x="2187386" y="861138"/>
                </a:moveTo>
                <a:cubicBezTo>
                  <a:pt x="2191537" y="861692"/>
                  <a:pt x="2194997" y="863768"/>
                  <a:pt x="2197281" y="866606"/>
                </a:cubicBezTo>
                <a:lnTo>
                  <a:pt x="2200020" y="876295"/>
                </a:lnTo>
                <a:lnTo>
                  <a:pt x="2210163" y="874426"/>
                </a:lnTo>
                <a:lnTo>
                  <a:pt x="2212899" y="875935"/>
                </a:lnTo>
                <a:lnTo>
                  <a:pt x="2214385" y="873665"/>
                </a:lnTo>
                <a:cubicBezTo>
                  <a:pt x="2217776" y="871520"/>
                  <a:pt x="2222205" y="870551"/>
                  <a:pt x="2226912" y="871104"/>
                </a:cubicBezTo>
                <a:cubicBezTo>
                  <a:pt x="2235770" y="872765"/>
                  <a:pt x="2242414" y="880517"/>
                  <a:pt x="2241306" y="888268"/>
                </a:cubicBezTo>
                <a:cubicBezTo>
                  <a:pt x="2240199" y="896573"/>
                  <a:pt x="2231340" y="901556"/>
                  <a:pt x="2222482" y="900449"/>
                </a:cubicBezTo>
                <a:lnTo>
                  <a:pt x="2217078" y="897337"/>
                </a:lnTo>
                <a:lnTo>
                  <a:pt x="2216805" y="897750"/>
                </a:lnTo>
                <a:cubicBezTo>
                  <a:pt x="2213899" y="899618"/>
                  <a:pt x="2210163" y="900449"/>
                  <a:pt x="2206286" y="899895"/>
                </a:cubicBezTo>
                <a:lnTo>
                  <a:pt x="2204946" y="899156"/>
                </a:lnTo>
                <a:lnTo>
                  <a:pt x="2207354" y="907646"/>
                </a:lnTo>
                <a:cubicBezTo>
                  <a:pt x="2206247" y="914844"/>
                  <a:pt x="2199051" y="919273"/>
                  <a:pt x="2190746" y="918166"/>
                </a:cubicBezTo>
                <a:cubicBezTo>
                  <a:pt x="2182995" y="917059"/>
                  <a:pt x="2177459" y="910415"/>
                  <a:pt x="2178565" y="903217"/>
                </a:cubicBezTo>
                <a:cubicBezTo>
                  <a:pt x="2179672" y="896019"/>
                  <a:pt x="2186870" y="891590"/>
                  <a:pt x="2195175" y="892697"/>
                </a:cubicBezTo>
                <a:lnTo>
                  <a:pt x="2196514" y="893436"/>
                </a:lnTo>
                <a:lnTo>
                  <a:pt x="2194135" y="885049"/>
                </a:lnTo>
                <a:lnTo>
                  <a:pt x="2183510" y="887160"/>
                </a:lnTo>
                <a:cubicBezTo>
                  <a:pt x="2175204" y="886053"/>
                  <a:pt x="2169668" y="878855"/>
                  <a:pt x="2170776" y="871658"/>
                </a:cubicBezTo>
                <a:cubicBezTo>
                  <a:pt x="2171883" y="864460"/>
                  <a:pt x="2179080" y="859477"/>
                  <a:pt x="2187386" y="861138"/>
                </a:cubicBezTo>
                <a:close/>
                <a:moveTo>
                  <a:pt x="15373505" y="860584"/>
                </a:moveTo>
                <a:cubicBezTo>
                  <a:pt x="15382363" y="862245"/>
                  <a:pt x="15388454" y="869442"/>
                  <a:pt x="15387347" y="877748"/>
                </a:cubicBezTo>
                <a:cubicBezTo>
                  <a:pt x="15386238" y="885499"/>
                  <a:pt x="15377933" y="891036"/>
                  <a:pt x="15368521" y="889375"/>
                </a:cubicBezTo>
                <a:cubicBezTo>
                  <a:pt x="15359663" y="887714"/>
                  <a:pt x="15353572" y="880516"/>
                  <a:pt x="15354679" y="872211"/>
                </a:cubicBezTo>
                <a:cubicBezTo>
                  <a:pt x="15355786" y="864459"/>
                  <a:pt x="15364091" y="858923"/>
                  <a:pt x="15373505" y="860584"/>
                </a:cubicBezTo>
                <a:close/>
                <a:moveTo>
                  <a:pt x="14673657" y="860584"/>
                </a:moveTo>
                <a:cubicBezTo>
                  <a:pt x="14682516" y="862245"/>
                  <a:pt x="14688606" y="869442"/>
                  <a:pt x="14686946" y="877194"/>
                </a:cubicBezTo>
                <a:cubicBezTo>
                  <a:pt x="14685837" y="884945"/>
                  <a:pt x="14677532" y="889928"/>
                  <a:pt x="14669227" y="888821"/>
                </a:cubicBezTo>
                <a:cubicBezTo>
                  <a:pt x="14660369" y="887160"/>
                  <a:pt x="14654278" y="879962"/>
                  <a:pt x="14655939" y="872211"/>
                </a:cubicBezTo>
                <a:cubicBezTo>
                  <a:pt x="14657047" y="864459"/>
                  <a:pt x="14664799" y="859476"/>
                  <a:pt x="14673657" y="860584"/>
                </a:cubicBezTo>
                <a:close/>
                <a:moveTo>
                  <a:pt x="5302955" y="860584"/>
                </a:moveTo>
                <a:cubicBezTo>
                  <a:pt x="5312375" y="862245"/>
                  <a:pt x="5319026" y="869996"/>
                  <a:pt x="5317364" y="878301"/>
                </a:cubicBezTo>
                <a:cubicBezTo>
                  <a:pt x="5316257" y="886607"/>
                  <a:pt x="5307394" y="892143"/>
                  <a:pt x="5297979" y="890482"/>
                </a:cubicBezTo>
                <a:cubicBezTo>
                  <a:pt x="5288574" y="888821"/>
                  <a:pt x="5281935" y="881070"/>
                  <a:pt x="5283593" y="872765"/>
                </a:cubicBezTo>
                <a:cubicBezTo>
                  <a:pt x="5285251" y="864459"/>
                  <a:pt x="5294107" y="858923"/>
                  <a:pt x="5302955" y="860584"/>
                </a:cubicBezTo>
                <a:close/>
                <a:moveTo>
                  <a:pt x="17095992" y="859476"/>
                </a:moveTo>
                <a:cubicBezTo>
                  <a:pt x="17105405" y="861137"/>
                  <a:pt x="17112050" y="869442"/>
                  <a:pt x="17110941" y="877748"/>
                </a:cubicBezTo>
                <a:cubicBezTo>
                  <a:pt x="17109834" y="886053"/>
                  <a:pt x="17100422" y="892143"/>
                  <a:pt x="17091010" y="890482"/>
                </a:cubicBezTo>
                <a:cubicBezTo>
                  <a:pt x="17081597" y="888821"/>
                  <a:pt x="17074952" y="880516"/>
                  <a:pt x="17076061" y="872211"/>
                </a:cubicBezTo>
                <a:cubicBezTo>
                  <a:pt x="17077168" y="863906"/>
                  <a:pt x="17086580" y="857815"/>
                  <a:pt x="17095992" y="859476"/>
                </a:cubicBezTo>
                <a:close/>
                <a:moveTo>
                  <a:pt x="10475216" y="858923"/>
                </a:moveTo>
                <a:cubicBezTo>
                  <a:pt x="10483519" y="860030"/>
                  <a:pt x="10489057" y="867228"/>
                  <a:pt x="10487949" y="874426"/>
                </a:cubicBezTo>
                <a:cubicBezTo>
                  <a:pt x="10486842" y="881624"/>
                  <a:pt x="10479092" y="886607"/>
                  <a:pt x="10470784" y="885499"/>
                </a:cubicBezTo>
                <a:cubicBezTo>
                  <a:pt x="10462478" y="884392"/>
                  <a:pt x="10456943" y="877194"/>
                  <a:pt x="10458045" y="869997"/>
                </a:cubicBezTo>
                <a:cubicBezTo>
                  <a:pt x="10459154" y="862799"/>
                  <a:pt x="10466907" y="857816"/>
                  <a:pt x="10475216" y="858923"/>
                </a:cubicBezTo>
                <a:close/>
                <a:moveTo>
                  <a:pt x="1853973" y="858923"/>
                </a:moveTo>
                <a:cubicBezTo>
                  <a:pt x="1862278" y="860030"/>
                  <a:pt x="1868368" y="867228"/>
                  <a:pt x="1867261" y="874980"/>
                </a:cubicBezTo>
                <a:cubicBezTo>
                  <a:pt x="1866153" y="882177"/>
                  <a:pt x="1858403" y="887161"/>
                  <a:pt x="1850098" y="886053"/>
                </a:cubicBezTo>
                <a:cubicBezTo>
                  <a:pt x="1841793" y="884946"/>
                  <a:pt x="1835704" y="877748"/>
                  <a:pt x="1836810" y="869997"/>
                </a:cubicBezTo>
                <a:cubicBezTo>
                  <a:pt x="1837918" y="862799"/>
                  <a:pt x="1845669" y="857816"/>
                  <a:pt x="1853973" y="858923"/>
                </a:cubicBezTo>
                <a:close/>
                <a:moveTo>
                  <a:pt x="3952703" y="857816"/>
                </a:moveTo>
                <a:cubicBezTo>
                  <a:pt x="3961562" y="859477"/>
                  <a:pt x="3967652" y="866674"/>
                  <a:pt x="3966545" y="874426"/>
                </a:cubicBezTo>
                <a:cubicBezTo>
                  <a:pt x="3965437" y="882177"/>
                  <a:pt x="3957132" y="887714"/>
                  <a:pt x="3948275" y="886053"/>
                </a:cubicBezTo>
                <a:cubicBezTo>
                  <a:pt x="3939415" y="884392"/>
                  <a:pt x="3933324" y="877194"/>
                  <a:pt x="3934433" y="869443"/>
                </a:cubicBezTo>
                <a:cubicBezTo>
                  <a:pt x="3935540" y="861691"/>
                  <a:pt x="3943845" y="856155"/>
                  <a:pt x="3952703" y="857816"/>
                </a:cubicBezTo>
                <a:close/>
                <a:moveTo>
                  <a:pt x="18610297" y="856155"/>
                </a:moveTo>
                <a:cubicBezTo>
                  <a:pt x="18618050" y="857262"/>
                  <a:pt x="18623586" y="863906"/>
                  <a:pt x="18622478" y="871104"/>
                </a:cubicBezTo>
                <a:cubicBezTo>
                  <a:pt x="18621371" y="878302"/>
                  <a:pt x="18614173" y="882731"/>
                  <a:pt x="18605868" y="881624"/>
                </a:cubicBezTo>
                <a:cubicBezTo>
                  <a:pt x="18598117" y="880516"/>
                  <a:pt x="18592580" y="873872"/>
                  <a:pt x="18593687" y="866675"/>
                </a:cubicBezTo>
                <a:cubicBezTo>
                  <a:pt x="18595348" y="859477"/>
                  <a:pt x="18602546" y="854494"/>
                  <a:pt x="18610297" y="856155"/>
                </a:cubicBezTo>
                <a:close/>
                <a:moveTo>
                  <a:pt x="13813244" y="856155"/>
                </a:moveTo>
                <a:cubicBezTo>
                  <a:pt x="13820995" y="857262"/>
                  <a:pt x="13826532" y="863906"/>
                  <a:pt x="13825425" y="871104"/>
                </a:cubicBezTo>
                <a:cubicBezTo>
                  <a:pt x="13824318" y="878302"/>
                  <a:pt x="13817120" y="882731"/>
                  <a:pt x="13808815" y="881624"/>
                </a:cubicBezTo>
                <a:cubicBezTo>
                  <a:pt x="13801064" y="880516"/>
                  <a:pt x="13795527" y="873872"/>
                  <a:pt x="13796634" y="866675"/>
                </a:cubicBezTo>
                <a:cubicBezTo>
                  <a:pt x="13797741" y="859477"/>
                  <a:pt x="13804939" y="854494"/>
                  <a:pt x="13813244" y="856155"/>
                </a:cubicBezTo>
                <a:close/>
                <a:moveTo>
                  <a:pt x="8672110" y="855047"/>
                </a:moveTo>
                <a:cubicBezTo>
                  <a:pt x="8680413" y="856155"/>
                  <a:pt x="8685952" y="863353"/>
                  <a:pt x="8684850" y="870550"/>
                </a:cubicBezTo>
                <a:cubicBezTo>
                  <a:pt x="8683737" y="877748"/>
                  <a:pt x="8675983" y="882731"/>
                  <a:pt x="8667674" y="881624"/>
                </a:cubicBezTo>
                <a:cubicBezTo>
                  <a:pt x="8659368" y="880517"/>
                  <a:pt x="8653837" y="873319"/>
                  <a:pt x="8654943" y="866121"/>
                </a:cubicBezTo>
                <a:cubicBezTo>
                  <a:pt x="8656600" y="858369"/>
                  <a:pt x="8663801" y="853940"/>
                  <a:pt x="8672110" y="855047"/>
                </a:cubicBezTo>
                <a:close/>
                <a:moveTo>
                  <a:pt x="9406965" y="854493"/>
                </a:moveTo>
                <a:cubicBezTo>
                  <a:pt x="9415267" y="855600"/>
                  <a:pt x="9420806" y="862798"/>
                  <a:pt x="9419699" y="869996"/>
                </a:cubicBezTo>
                <a:cubicBezTo>
                  <a:pt x="9418592" y="877194"/>
                  <a:pt x="9410838" y="882177"/>
                  <a:pt x="9402532" y="881070"/>
                </a:cubicBezTo>
                <a:cubicBezTo>
                  <a:pt x="9394226" y="879962"/>
                  <a:pt x="9388689" y="872764"/>
                  <a:pt x="9389794" y="865567"/>
                </a:cubicBezTo>
                <a:cubicBezTo>
                  <a:pt x="9390905" y="858369"/>
                  <a:pt x="9398656" y="853386"/>
                  <a:pt x="9406965" y="854493"/>
                </a:cubicBezTo>
                <a:close/>
                <a:moveTo>
                  <a:pt x="11373375" y="853374"/>
                </a:moveTo>
                <a:cubicBezTo>
                  <a:pt x="11381527" y="854679"/>
                  <a:pt x="11387195" y="861610"/>
                  <a:pt x="11386035" y="868856"/>
                </a:cubicBezTo>
                <a:cubicBezTo>
                  <a:pt x="11384876" y="876103"/>
                  <a:pt x="11377328" y="880919"/>
                  <a:pt x="11369176" y="879614"/>
                </a:cubicBezTo>
                <a:cubicBezTo>
                  <a:pt x="11361024" y="878310"/>
                  <a:pt x="11355354" y="871379"/>
                  <a:pt x="11356514" y="864132"/>
                </a:cubicBezTo>
                <a:cubicBezTo>
                  <a:pt x="11357673" y="856886"/>
                  <a:pt x="11365222" y="852070"/>
                  <a:pt x="11373375" y="853374"/>
                </a:cubicBezTo>
                <a:close/>
                <a:moveTo>
                  <a:pt x="12240803" y="852279"/>
                </a:moveTo>
                <a:cubicBezTo>
                  <a:pt x="12249108" y="853386"/>
                  <a:pt x="12254645" y="860584"/>
                  <a:pt x="12253538" y="867782"/>
                </a:cubicBezTo>
                <a:cubicBezTo>
                  <a:pt x="12252429" y="874980"/>
                  <a:pt x="12244678" y="879963"/>
                  <a:pt x="12236928" y="878302"/>
                </a:cubicBezTo>
                <a:cubicBezTo>
                  <a:pt x="12228622" y="877194"/>
                  <a:pt x="12223086" y="869997"/>
                  <a:pt x="12224193" y="862799"/>
                </a:cubicBezTo>
                <a:cubicBezTo>
                  <a:pt x="12224746" y="855601"/>
                  <a:pt x="12232498" y="851172"/>
                  <a:pt x="12240803" y="852279"/>
                </a:cubicBezTo>
                <a:close/>
                <a:moveTo>
                  <a:pt x="7211275" y="852279"/>
                </a:moveTo>
                <a:cubicBezTo>
                  <a:pt x="7219593" y="853386"/>
                  <a:pt x="7225130" y="860584"/>
                  <a:pt x="7224022" y="867782"/>
                </a:cubicBezTo>
                <a:cubicBezTo>
                  <a:pt x="7222909" y="874980"/>
                  <a:pt x="7215162" y="879963"/>
                  <a:pt x="7206849" y="878856"/>
                </a:cubicBezTo>
                <a:cubicBezTo>
                  <a:pt x="7198549" y="877748"/>
                  <a:pt x="7193010" y="870550"/>
                  <a:pt x="7194108" y="863353"/>
                </a:cubicBezTo>
                <a:cubicBezTo>
                  <a:pt x="7195220" y="856155"/>
                  <a:pt x="7202970" y="851172"/>
                  <a:pt x="7211275" y="852279"/>
                </a:cubicBezTo>
                <a:close/>
                <a:moveTo>
                  <a:pt x="17651329" y="851725"/>
                </a:moveTo>
                <a:cubicBezTo>
                  <a:pt x="17660189" y="853386"/>
                  <a:pt x="17666278" y="860583"/>
                  <a:pt x="17665171" y="868335"/>
                </a:cubicBezTo>
                <a:cubicBezTo>
                  <a:pt x="17664064" y="876086"/>
                  <a:pt x="17655759" y="881069"/>
                  <a:pt x="17646900" y="879962"/>
                </a:cubicBezTo>
                <a:cubicBezTo>
                  <a:pt x="17638042" y="878855"/>
                  <a:pt x="17631951" y="871103"/>
                  <a:pt x="17633058" y="863352"/>
                </a:cubicBezTo>
                <a:cubicBezTo>
                  <a:pt x="17634165" y="855600"/>
                  <a:pt x="17642470" y="850617"/>
                  <a:pt x="17651329" y="851725"/>
                </a:cubicBezTo>
                <a:close/>
                <a:moveTo>
                  <a:pt x="7149888" y="851172"/>
                </a:moveTo>
                <a:cubicBezTo>
                  <a:pt x="7158174" y="852279"/>
                  <a:pt x="7163712" y="859477"/>
                  <a:pt x="7162602" y="866674"/>
                </a:cubicBezTo>
                <a:cubicBezTo>
                  <a:pt x="7161495" y="873872"/>
                  <a:pt x="7153752" y="878855"/>
                  <a:pt x="7146013" y="877194"/>
                </a:cubicBezTo>
                <a:cubicBezTo>
                  <a:pt x="7137705" y="876087"/>
                  <a:pt x="7132161" y="868889"/>
                  <a:pt x="7133266" y="861691"/>
                </a:cubicBezTo>
                <a:cubicBezTo>
                  <a:pt x="7134372" y="855047"/>
                  <a:pt x="7142126" y="850064"/>
                  <a:pt x="7149888" y="851172"/>
                </a:cubicBezTo>
                <a:close/>
                <a:moveTo>
                  <a:pt x="19711562" y="851171"/>
                </a:moveTo>
                <a:cubicBezTo>
                  <a:pt x="19719866" y="852279"/>
                  <a:pt x="19725954" y="859477"/>
                  <a:pt x="19724848" y="867228"/>
                </a:cubicBezTo>
                <a:cubicBezTo>
                  <a:pt x="19723742" y="874980"/>
                  <a:pt x="19715990" y="879409"/>
                  <a:pt x="19707684" y="878302"/>
                </a:cubicBezTo>
                <a:cubicBezTo>
                  <a:pt x="19699378" y="877194"/>
                  <a:pt x="19693290" y="869997"/>
                  <a:pt x="19694396" y="862245"/>
                </a:cubicBezTo>
                <a:cubicBezTo>
                  <a:pt x="19695502" y="854494"/>
                  <a:pt x="19703254" y="849510"/>
                  <a:pt x="19711562" y="851171"/>
                </a:cubicBezTo>
                <a:close/>
                <a:moveTo>
                  <a:pt x="16686825" y="850618"/>
                </a:moveTo>
                <a:cubicBezTo>
                  <a:pt x="16696237" y="852279"/>
                  <a:pt x="16702881" y="860030"/>
                  <a:pt x="16701774" y="868335"/>
                </a:cubicBezTo>
                <a:cubicBezTo>
                  <a:pt x="16700667" y="876640"/>
                  <a:pt x="16691808" y="882177"/>
                  <a:pt x="16682395" y="880516"/>
                </a:cubicBezTo>
                <a:cubicBezTo>
                  <a:pt x="16672983" y="878855"/>
                  <a:pt x="16666339" y="871104"/>
                  <a:pt x="16667446" y="862799"/>
                </a:cubicBezTo>
                <a:cubicBezTo>
                  <a:pt x="16668554" y="854493"/>
                  <a:pt x="16676859" y="848957"/>
                  <a:pt x="16686825" y="850618"/>
                </a:cubicBezTo>
                <a:close/>
                <a:moveTo>
                  <a:pt x="4125955" y="850618"/>
                </a:moveTo>
                <a:cubicBezTo>
                  <a:pt x="4130384" y="851449"/>
                  <a:pt x="4134259" y="853663"/>
                  <a:pt x="4136820" y="856708"/>
                </a:cubicBezTo>
                <a:lnTo>
                  <a:pt x="4138177" y="861757"/>
                </a:lnTo>
                <a:lnTo>
                  <a:pt x="4141416" y="861138"/>
                </a:lnTo>
                <a:lnTo>
                  <a:pt x="4150225" y="866117"/>
                </a:lnTo>
                <a:lnTo>
                  <a:pt x="4159094" y="864460"/>
                </a:lnTo>
                <a:cubicBezTo>
                  <a:pt x="4163800" y="865291"/>
                  <a:pt x="4167814" y="867644"/>
                  <a:pt x="4170444" y="870827"/>
                </a:cubicBezTo>
                <a:lnTo>
                  <a:pt x="4172462" y="878354"/>
                </a:lnTo>
                <a:lnTo>
                  <a:pt x="4175663" y="877748"/>
                </a:lnTo>
                <a:cubicBezTo>
                  <a:pt x="4185075" y="879409"/>
                  <a:pt x="4191719" y="887160"/>
                  <a:pt x="4190612" y="895465"/>
                </a:cubicBezTo>
                <a:cubicBezTo>
                  <a:pt x="4189505" y="903771"/>
                  <a:pt x="4180646" y="909307"/>
                  <a:pt x="4171234" y="908200"/>
                </a:cubicBezTo>
                <a:cubicBezTo>
                  <a:pt x="4166528" y="907370"/>
                  <a:pt x="4162514" y="905016"/>
                  <a:pt x="4159815" y="901833"/>
                </a:cubicBezTo>
                <a:lnTo>
                  <a:pt x="4157308" y="893770"/>
                </a:lnTo>
                <a:lnTo>
                  <a:pt x="4154110" y="894358"/>
                </a:lnTo>
                <a:lnTo>
                  <a:pt x="4144441" y="888934"/>
                </a:lnTo>
                <a:lnTo>
                  <a:pt x="4136987" y="890483"/>
                </a:lnTo>
                <a:cubicBezTo>
                  <a:pt x="4132281" y="889653"/>
                  <a:pt x="4128406" y="887299"/>
                  <a:pt x="4125845" y="884185"/>
                </a:cubicBezTo>
                <a:lnTo>
                  <a:pt x="4124238" y="878814"/>
                </a:lnTo>
                <a:lnTo>
                  <a:pt x="4120973" y="879409"/>
                </a:lnTo>
                <a:cubicBezTo>
                  <a:pt x="4112114" y="877748"/>
                  <a:pt x="4105469" y="870550"/>
                  <a:pt x="4107131" y="862245"/>
                </a:cubicBezTo>
                <a:cubicBezTo>
                  <a:pt x="4108238" y="854493"/>
                  <a:pt x="4116542" y="848957"/>
                  <a:pt x="4125955" y="850618"/>
                </a:cubicBezTo>
                <a:close/>
                <a:moveTo>
                  <a:pt x="9997825" y="849510"/>
                </a:moveTo>
                <a:cubicBezTo>
                  <a:pt x="10006132" y="850617"/>
                  <a:pt x="10012221" y="857815"/>
                  <a:pt x="10010560" y="865567"/>
                </a:cubicBezTo>
                <a:cubicBezTo>
                  <a:pt x="10009453" y="872765"/>
                  <a:pt x="10001700" y="877748"/>
                  <a:pt x="9993391" y="876640"/>
                </a:cubicBezTo>
                <a:cubicBezTo>
                  <a:pt x="9985089" y="875533"/>
                  <a:pt x="9978996" y="868335"/>
                  <a:pt x="9980655" y="860584"/>
                </a:cubicBezTo>
                <a:cubicBezTo>
                  <a:pt x="9981764" y="853386"/>
                  <a:pt x="9989517" y="848403"/>
                  <a:pt x="9997825" y="849510"/>
                </a:cubicBezTo>
                <a:close/>
                <a:moveTo>
                  <a:pt x="6949466" y="849510"/>
                </a:moveTo>
                <a:cubicBezTo>
                  <a:pt x="6957754" y="850617"/>
                  <a:pt x="6963291" y="857815"/>
                  <a:pt x="6962171" y="865013"/>
                </a:cubicBezTo>
                <a:cubicBezTo>
                  <a:pt x="6961070" y="872211"/>
                  <a:pt x="6953882" y="876640"/>
                  <a:pt x="6945587" y="875533"/>
                </a:cubicBezTo>
                <a:cubicBezTo>
                  <a:pt x="6937288" y="874425"/>
                  <a:pt x="6931762" y="867228"/>
                  <a:pt x="6932892" y="860030"/>
                </a:cubicBezTo>
                <a:cubicBezTo>
                  <a:pt x="6933974" y="852832"/>
                  <a:pt x="6941730" y="848403"/>
                  <a:pt x="6949466" y="849510"/>
                </a:cubicBezTo>
                <a:close/>
                <a:moveTo>
                  <a:pt x="12963903" y="848403"/>
                </a:moveTo>
                <a:cubicBezTo>
                  <a:pt x="12971655" y="849510"/>
                  <a:pt x="12977192" y="856154"/>
                  <a:pt x="12976085" y="863352"/>
                </a:cubicBezTo>
                <a:cubicBezTo>
                  <a:pt x="12974977" y="870550"/>
                  <a:pt x="12967780" y="874979"/>
                  <a:pt x="12960028" y="873872"/>
                </a:cubicBezTo>
                <a:cubicBezTo>
                  <a:pt x="12952277" y="872765"/>
                  <a:pt x="12946740" y="866121"/>
                  <a:pt x="12947847" y="858923"/>
                </a:cubicBezTo>
                <a:cubicBezTo>
                  <a:pt x="12948954" y="851725"/>
                  <a:pt x="12956152" y="847296"/>
                  <a:pt x="12963903" y="848403"/>
                </a:cubicBezTo>
                <a:close/>
                <a:moveTo>
                  <a:pt x="20271882" y="847296"/>
                </a:moveTo>
                <a:cubicBezTo>
                  <a:pt x="20279632" y="848403"/>
                  <a:pt x="20285170" y="855047"/>
                  <a:pt x="20284062" y="861691"/>
                </a:cubicBezTo>
                <a:cubicBezTo>
                  <a:pt x="20282954" y="868335"/>
                  <a:pt x="20275758" y="873318"/>
                  <a:pt x="20268006" y="871657"/>
                </a:cubicBezTo>
                <a:cubicBezTo>
                  <a:pt x="20260254" y="870550"/>
                  <a:pt x="20254718" y="863906"/>
                  <a:pt x="20255824" y="857262"/>
                </a:cubicBezTo>
                <a:cubicBezTo>
                  <a:pt x="20256932" y="850618"/>
                  <a:pt x="20264130" y="846188"/>
                  <a:pt x="20271882" y="847296"/>
                </a:cubicBezTo>
                <a:close/>
                <a:moveTo>
                  <a:pt x="18754807" y="847296"/>
                </a:moveTo>
                <a:cubicBezTo>
                  <a:pt x="18762558" y="848403"/>
                  <a:pt x="18768095" y="855047"/>
                  <a:pt x="18766988" y="862245"/>
                </a:cubicBezTo>
                <a:cubicBezTo>
                  <a:pt x="18765881" y="869443"/>
                  <a:pt x="18758683" y="873872"/>
                  <a:pt x="18750378" y="872765"/>
                </a:cubicBezTo>
                <a:cubicBezTo>
                  <a:pt x="18742627" y="871658"/>
                  <a:pt x="18737090" y="865014"/>
                  <a:pt x="18738197" y="857816"/>
                </a:cubicBezTo>
                <a:cubicBezTo>
                  <a:pt x="18739858" y="850618"/>
                  <a:pt x="18747055" y="846189"/>
                  <a:pt x="18754807" y="847296"/>
                </a:cubicBezTo>
                <a:close/>
                <a:moveTo>
                  <a:pt x="7091227" y="847296"/>
                </a:moveTo>
                <a:cubicBezTo>
                  <a:pt x="7099546" y="848403"/>
                  <a:pt x="7105075" y="855601"/>
                  <a:pt x="7103977" y="862799"/>
                </a:cubicBezTo>
                <a:cubicBezTo>
                  <a:pt x="7102859" y="869997"/>
                  <a:pt x="7095118" y="874426"/>
                  <a:pt x="7087355" y="873319"/>
                </a:cubicBezTo>
                <a:cubicBezTo>
                  <a:pt x="7079603" y="872211"/>
                  <a:pt x="7073531" y="865014"/>
                  <a:pt x="7074624" y="857816"/>
                </a:cubicBezTo>
                <a:cubicBezTo>
                  <a:pt x="7075727" y="850618"/>
                  <a:pt x="7082919" y="846189"/>
                  <a:pt x="7091227" y="847296"/>
                </a:cubicBezTo>
                <a:close/>
                <a:moveTo>
                  <a:pt x="18121400" y="847295"/>
                </a:moveTo>
                <a:cubicBezTo>
                  <a:pt x="18129706" y="848403"/>
                  <a:pt x="18135797" y="855601"/>
                  <a:pt x="18134689" y="863352"/>
                </a:cubicBezTo>
                <a:cubicBezTo>
                  <a:pt x="18133582" y="871104"/>
                  <a:pt x="18125830" y="876087"/>
                  <a:pt x="18116972" y="874426"/>
                </a:cubicBezTo>
                <a:cubicBezTo>
                  <a:pt x="18108667" y="873318"/>
                  <a:pt x="18102576" y="866120"/>
                  <a:pt x="18103683" y="858369"/>
                </a:cubicBezTo>
                <a:cubicBezTo>
                  <a:pt x="18104790" y="850618"/>
                  <a:pt x="18112542" y="845634"/>
                  <a:pt x="18121400" y="847295"/>
                </a:cubicBezTo>
                <a:close/>
                <a:moveTo>
                  <a:pt x="17368400" y="846742"/>
                </a:moveTo>
                <a:cubicBezTo>
                  <a:pt x="17377814" y="848403"/>
                  <a:pt x="17384458" y="856154"/>
                  <a:pt x="17383351" y="864459"/>
                </a:cubicBezTo>
                <a:cubicBezTo>
                  <a:pt x="17382242" y="872765"/>
                  <a:pt x="17373384" y="878301"/>
                  <a:pt x="17363972" y="876640"/>
                </a:cubicBezTo>
                <a:cubicBezTo>
                  <a:pt x="17354558" y="874979"/>
                  <a:pt x="17347914" y="867228"/>
                  <a:pt x="17349021" y="858923"/>
                </a:cubicBezTo>
                <a:cubicBezTo>
                  <a:pt x="17350130" y="850617"/>
                  <a:pt x="17358988" y="845081"/>
                  <a:pt x="17368400" y="846742"/>
                </a:cubicBezTo>
                <a:close/>
                <a:moveTo>
                  <a:pt x="5866710" y="846742"/>
                </a:moveTo>
                <a:cubicBezTo>
                  <a:pt x="5875555" y="848403"/>
                  <a:pt x="5882191" y="856154"/>
                  <a:pt x="5880530" y="863906"/>
                </a:cubicBezTo>
                <a:cubicBezTo>
                  <a:pt x="5879428" y="872211"/>
                  <a:pt x="5871122" y="877194"/>
                  <a:pt x="5861716" y="876087"/>
                </a:cubicBezTo>
                <a:cubicBezTo>
                  <a:pt x="5852859" y="874425"/>
                  <a:pt x="5846210" y="866674"/>
                  <a:pt x="5847876" y="858923"/>
                </a:cubicBezTo>
                <a:cubicBezTo>
                  <a:pt x="5849539" y="850617"/>
                  <a:pt x="5857839" y="845081"/>
                  <a:pt x="5866710" y="846742"/>
                </a:cubicBezTo>
                <a:close/>
                <a:moveTo>
                  <a:pt x="5590393" y="846742"/>
                </a:moveTo>
                <a:cubicBezTo>
                  <a:pt x="5599801" y="848403"/>
                  <a:pt x="5605898" y="856154"/>
                  <a:pt x="5604792" y="864459"/>
                </a:cubicBezTo>
                <a:cubicBezTo>
                  <a:pt x="5603684" y="872765"/>
                  <a:pt x="5594820" y="878301"/>
                  <a:pt x="5585964" y="876640"/>
                </a:cubicBezTo>
                <a:cubicBezTo>
                  <a:pt x="5576543" y="874979"/>
                  <a:pt x="5570455" y="867228"/>
                  <a:pt x="5571561" y="858923"/>
                </a:cubicBezTo>
                <a:cubicBezTo>
                  <a:pt x="5572675" y="850617"/>
                  <a:pt x="5581523" y="845081"/>
                  <a:pt x="5590393" y="846742"/>
                </a:cubicBezTo>
                <a:close/>
                <a:moveTo>
                  <a:pt x="12537019" y="846189"/>
                </a:moveTo>
                <a:cubicBezTo>
                  <a:pt x="12544770" y="847296"/>
                  <a:pt x="12550861" y="854494"/>
                  <a:pt x="12549754" y="861138"/>
                </a:cubicBezTo>
                <a:cubicBezTo>
                  <a:pt x="12548645" y="868336"/>
                  <a:pt x="12541449" y="872765"/>
                  <a:pt x="12533144" y="871658"/>
                </a:cubicBezTo>
                <a:cubicBezTo>
                  <a:pt x="12524838" y="870550"/>
                  <a:pt x="12519302" y="863353"/>
                  <a:pt x="12520409" y="856709"/>
                </a:cubicBezTo>
                <a:cubicBezTo>
                  <a:pt x="12521516" y="849511"/>
                  <a:pt x="12528714" y="844528"/>
                  <a:pt x="12537019" y="846189"/>
                </a:cubicBezTo>
                <a:close/>
                <a:moveTo>
                  <a:pt x="16901652" y="846188"/>
                </a:moveTo>
                <a:cubicBezTo>
                  <a:pt x="16909403" y="847295"/>
                  <a:pt x="16914940" y="853939"/>
                  <a:pt x="16913833" y="861137"/>
                </a:cubicBezTo>
                <a:cubicBezTo>
                  <a:pt x="16912726" y="868335"/>
                  <a:pt x="16905528" y="872764"/>
                  <a:pt x="16897776" y="871657"/>
                </a:cubicBezTo>
                <a:cubicBezTo>
                  <a:pt x="16890025" y="870550"/>
                  <a:pt x="16884488" y="863906"/>
                  <a:pt x="16885595" y="856708"/>
                </a:cubicBezTo>
                <a:cubicBezTo>
                  <a:pt x="16886702" y="849510"/>
                  <a:pt x="16893900" y="845081"/>
                  <a:pt x="16901652" y="846188"/>
                </a:cubicBezTo>
                <a:close/>
                <a:moveTo>
                  <a:pt x="16433795" y="846188"/>
                </a:moveTo>
                <a:cubicBezTo>
                  <a:pt x="16442100" y="847295"/>
                  <a:pt x="16447637" y="854493"/>
                  <a:pt x="16446529" y="861691"/>
                </a:cubicBezTo>
                <a:cubicBezTo>
                  <a:pt x="16445422" y="868889"/>
                  <a:pt x="16437671" y="873872"/>
                  <a:pt x="16429918" y="872211"/>
                </a:cubicBezTo>
                <a:cubicBezTo>
                  <a:pt x="16421613" y="871103"/>
                  <a:pt x="16416077" y="863906"/>
                  <a:pt x="16417185" y="856708"/>
                </a:cubicBezTo>
                <a:cubicBezTo>
                  <a:pt x="16418292" y="849510"/>
                  <a:pt x="16425490" y="845081"/>
                  <a:pt x="16433795" y="846188"/>
                </a:cubicBezTo>
                <a:close/>
                <a:moveTo>
                  <a:pt x="19864930" y="845081"/>
                </a:moveTo>
                <a:cubicBezTo>
                  <a:pt x="19873234" y="846189"/>
                  <a:pt x="19879322" y="853387"/>
                  <a:pt x="19878216" y="861138"/>
                </a:cubicBezTo>
                <a:cubicBezTo>
                  <a:pt x="19877110" y="868336"/>
                  <a:pt x="19869358" y="873319"/>
                  <a:pt x="19861054" y="872212"/>
                </a:cubicBezTo>
                <a:cubicBezTo>
                  <a:pt x="19852748" y="871104"/>
                  <a:pt x="19846658" y="863906"/>
                  <a:pt x="19847764" y="856155"/>
                </a:cubicBezTo>
                <a:cubicBezTo>
                  <a:pt x="19848318" y="848403"/>
                  <a:pt x="19856070" y="843420"/>
                  <a:pt x="19864930" y="845081"/>
                </a:cubicBezTo>
                <a:close/>
                <a:moveTo>
                  <a:pt x="10654519" y="845081"/>
                </a:moveTo>
                <a:cubicBezTo>
                  <a:pt x="10662824" y="846188"/>
                  <a:pt x="10668361" y="853386"/>
                  <a:pt x="10667253" y="860584"/>
                </a:cubicBezTo>
                <a:cubicBezTo>
                  <a:pt x="10666146" y="867781"/>
                  <a:pt x="10658395" y="872765"/>
                  <a:pt x="10650643" y="871103"/>
                </a:cubicBezTo>
                <a:cubicBezTo>
                  <a:pt x="10642338" y="869996"/>
                  <a:pt x="10636801" y="862798"/>
                  <a:pt x="10637909" y="855601"/>
                </a:cubicBezTo>
                <a:cubicBezTo>
                  <a:pt x="10638462" y="848403"/>
                  <a:pt x="10646214" y="843420"/>
                  <a:pt x="10654519" y="845081"/>
                </a:cubicBezTo>
                <a:close/>
                <a:moveTo>
                  <a:pt x="16959234" y="843974"/>
                </a:moveTo>
                <a:cubicBezTo>
                  <a:pt x="16966985" y="845081"/>
                  <a:pt x="16972522" y="852279"/>
                  <a:pt x="16971415" y="858923"/>
                </a:cubicBezTo>
                <a:cubicBezTo>
                  <a:pt x="16970308" y="866121"/>
                  <a:pt x="16963110" y="870550"/>
                  <a:pt x="16954805" y="869443"/>
                </a:cubicBezTo>
                <a:cubicBezTo>
                  <a:pt x="16947054" y="868335"/>
                  <a:pt x="16941517" y="861138"/>
                  <a:pt x="16942624" y="854494"/>
                </a:cubicBezTo>
                <a:cubicBezTo>
                  <a:pt x="16943731" y="847296"/>
                  <a:pt x="16950929" y="842313"/>
                  <a:pt x="16959234" y="843974"/>
                </a:cubicBezTo>
                <a:close/>
                <a:moveTo>
                  <a:pt x="6630385" y="843974"/>
                </a:moveTo>
                <a:cubicBezTo>
                  <a:pt x="6638700" y="845081"/>
                  <a:pt x="6644249" y="852279"/>
                  <a:pt x="6643143" y="859477"/>
                </a:cubicBezTo>
                <a:cubicBezTo>
                  <a:pt x="6642019" y="866674"/>
                  <a:pt x="6634281" y="871657"/>
                  <a:pt x="6625962" y="870550"/>
                </a:cubicBezTo>
                <a:cubicBezTo>
                  <a:pt x="6617652" y="869443"/>
                  <a:pt x="6612097" y="862245"/>
                  <a:pt x="6613208" y="855047"/>
                </a:cubicBezTo>
                <a:cubicBezTo>
                  <a:pt x="6614308" y="847849"/>
                  <a:pt x="6622080" y="842313"/>
                  <a:pt x="6630385" y="843974"/>
                </a:cubicBezTo>
                <a:close/>
                <a:moveTo>
                  <a:pt x="6240459" y="843974"/>
                </a:moveTo>
                <a:cubicBezTo>
                  <a:pt x="6249319" y="845635"/>
                  <a:pt x="6255408" y="852832"/>
                  <a:pt x="6254302" y="860584"/>
                </a:cubicBezTo>
                <a:cubicBezTo>
                  <a:pt x="6253191" y="868335"/>
                  <a:pt x="6244888" y="873318"/>
                  <a:pt x="6236033" y="872211"/>
                </a:cubicBezTo>
                <a:cubicBezTo>
                  <a:pt x="6227173" y="870550"/>
                  <a:pt x="6221085" y="863352"/>
                  <a:pt x="6222190" y="855601"/>
                </a:cubicBezTo>
                <a:cubicBezTo>
                  <a:pt x="6223299" y="847849"/>
                  <a:pt x="6231603" y="842313"/>
                  <a:pt x="6240459" y="843974"/>
                </a:cubicBezTo>
                <a:close/>
                <a:moveTo>
                  <a:pt x="16929336" y="843973"/>
                </a:moveTo>
                <a:cubicBezTo>
                  <a:pt x="16937641" y="845081"/>
                  <a:pt x="16943178" y="852279"/>
                  <a:pt x="16942070" y="859476"/>
                </a:cubicBezTo>
                <a:cubicBezTo>
                  <a:pt x="16940963" y="866674"/>
                  <a:pt x="16933212" y="871657"/>
                  <a:pt x="16924907" y="870550"/>
                </a:cubicBezTo>
                <a:cubicBezTo>
                  <a:pt x="16916601" y="869443"/>
                  <a:pt x="16911065" y="862245"/>
                  <a:pt x="16912172" y="855047"/>
                </a:cubicBezTo>
                <a:cubicBezTo>
                  <a:pt x="16913833" y="847296"/>
                  <a:pt x="16921584" y="842312"/>
                  <a:pt x="16929336" y="843973"/>
                </a:cubicBezTo>
                <a:close/>
                <a:moveTo>
                  <a:pt x="14300479" y="843973"/>
                </a:moveTo>
                <a:cubicBezTo>
                  <a:pt x="14308784" y="845081"/>
                  <a:pt x="14314321" y="852279"/>
                  <a:pt x="14313214" y="859476"/>
                </a:cubicBezTo>
                <a:cubicBezTo>
                  <a:pt x="14312106" y="866674"/>
                  <a:pt x="14304355" y="871657"/>
                  <a:pt x="14296050" y="870550"/>
                </a:cubicBezTo>
                <a:cubicBezTo>
                  <a:pt x="14287744" y="869443"/>
                  <a:pt x="14282208" y="862245"/>
                  <a:pt x="14283315" y="855047"/>
                </a:cubicBezTo>
                <a:cubicBezTo>
                  <a:pt x="14284422" y="847296"/>
                  <a:pt x="14292174" y="842312"/>
                  <a:pt x="14300479" y="843973"/>
                </a:cubicBezTo>
                <a:close/>
                <a:moveTo>
                  <a:pt x="20132354" y="843420"/>
                </a:moveTo>
                <a:cubicBezTo>
                  <a:pt x="20140106" y="844527"/>
                  <a:pt x="20145642" y="851171"/>
                  <a:pt x="20144536" y="857815"/>
                </a:cubicBezTo>
                <a:cubicBezTo>
                  <a:pt x="20143430" y="864459"/>
                  <a:pt x="20136230" y="869442"/>
                  <a:pt x="20128478" y="867781"/>
                </a:cubicBezTo>
                <a:cubicBezTo>
                  <a:pt x="20120728" y="866120"/>
                  <a:pt x="20115190" y="860030"/>
                  <a:pt x="20116298" y="853386"/>
                </a:cubicBezTo>
                <a:cubicBezTo>
                  <a:pt x="20117406" y="846188"/>
                  <a:pt x="20124602" y="841759"/>
                  <a:pt x="20132354" y="843420"/>
                </a:cubicBezTo>
                <a:close/>
                <a:moveTo>
                  <a:pt x="16555605" y="843420"/>
                </a:moveTo>
                <a:cubicBezTo>
                  <a:pt x="16562801" y="844527"/>
                  <a:pt x="16568338" y="851171"/>
                  <a:pt x="16567231" y="857815"/>
                </a:cubicBezTo>
                <a:cubicBezTo>
                  <a:pt x="16566124" y="864459"/>
                  <a:pt x="16559480" y="868889"/>
                  <a:pt x="16551728" y="867781"/>
                </a:cubicBezTo>
                <a:cubicBezTo>
                  <a:pt x="16544531" y="866674"/>
                  <a:pt x="16538994" y="860030"/>
                  <a:pt x="16540101" y="853386"/>
                </a:cubicBezTo>
                <a:cubicBezTo>
                  <a:pt x="16541208" y="846742"/>
                  <a:pt x="16547852" y="842312"/>
                  <a:pt x="16555605" y="843420"/>
                </a:cubicBezTo>
                <a:close/>
                <a:moveTo>
                  <a:pt x="9556479" y="843420"/>
                </a:moveTo>
                <a:cubicBezTo>
                  <a:pt x="9564782" y="844527"/>
                  <a:pt x="9570876" y="851725"/>
                  <a:pt x="9569214" y="858923"/>
                </a:cubicBezTo>
                <a:cubicBezTo>
                  <a:pt x="9568106" y="866121"/>
                  <a:pt x="9560353" y="871104"/>
                  <a:pt x="9552049" y="869997"/>
                </a:cubicBezTo>
                <a:cubicBezTo>
                  <a:pt x="9543741" y="868889"/>
                  <a:pt x="9537651" y="861691"/>
                  <a:pt x="9539312" y="854494"/>
                </a:cubicBezTo>
                <a:cubicBezTo>
                  <a:pt x="9540418" y="847296"/>
                  <a:pt x="9547617" y="842313"/>
                  <a:pt x="9556479" y="843420"/>
                </a:cubicBezTo>
                <a:close/>
                <a:moveTo>
                  <a:pt x="18984582" y="842313"/>
                </a:moveTo>
                <a:cubicBezTo>
                  <a:pt x="18992888" y="843420"/>
                  <a:pt x="18998426" y="850618"/>
                  <a:pt x="18997318" y="857816"/>
                </a:cubicBezTo>
                <a:cubicBezTo>
                  <a:pt x="18996210" y="865013"/>
                  <a:pt x="18989014" y="869443"/>
                  <a:pt x="18980708" y="868335"/>
                </a:cubicBezTo>
                <a:cubicBezTo>
                  <a:pt x="18972402" y="867228"/>
                  <a:pt x="18966866" y="860030"/>
                  <a:pt x="18967974" y="852833"/>
                </a:cubicBezTo>
                <a:cubicBezTo>
                  <a:pt x="18969080" y="845635"/>
                  <a:pt x="18976278" y="840652"/>
                  <a:pt x="18984582" y="842313"/>
                </a:cubicBezTo>
                <a:close/>
                <a:moveTo>
                  <a:pt x="16846837" y="842313"/>
                </a:moveTo>
                <a:cubicBezTo>
                  <a:pt x="16854589" y="843420"/>
                  <a:pt x="16860126" y="850064"/>
                  <a:pt x="16859018" y="857262"/>
                </a:cubicBezTo>
                <a:cubicBezTo>
                  <a:pt x="16857911" y="863906"/>
                  <a:pt x="16850713" y="868889"/>
                  <a:pt x="16842962" y="867228"/>
                </a:cubicBezTo>
                <a:cubicBezTo>
                  <a:pt x="16835211" y="866121"/>
                  <a:pt x="16829674" y="859477"/>
                  <a:pt x="16830781" y="852279"/>
                </a:cubicBezTo>
                <a:cubicBezTo>
                  <a:pt x="16831888" y="846189"/>
                  <a:pt x="16839086" y="841206"/>
                  <a:pt x="16846837" y="842313"/>
                </a:cubicBezTo>
                <a:close/>
                <a:moveTo>
                  <a:pt x="6537845" y="841205"/>
                </a:moveTo>
                <a:cubicBezTo>
                  <a:pt x="6546169" y="842313"/>
                  <a:pt x="6552256" y="849511"/>
                  <a:pt x="6551128" y="857262"/>
                </a:cubicBezTo>
                <a:cubicBezTo>
                  <a:pt x="6550034" y="864460"/>
                  <a:pt x="6542275" y="869443"/>
                  <a:pt x="6533984" y="868336"/>
                </a:cubicBezTo>
                <a:cubicBezTo>
                  <a:pt x="6525678" y="867228"/>
                  <a:pt x="6519601" y="860030"/>
                  <a:pt x="6520716" y="852279"/>
                </a:cubicBezTo>
                <a:cubicBezTo>
                  <a:pt x="6521822" y="844528"/>
                  <a:pt x="6529545" y="839544"/>
                  <a:pt x="6537845" y="841205"/>
                </a:cubicBezTo>
                <a:close/>
                <a:moveTo>
                  <a:pt x="18533890" y="840652"/>
                </a:moveTo>
                <a:cubicBezTo>
                  <a:pt x="18541642" y="841759"/>
                  <a:pt x="18547179" y="848403"/>
                  <a:pt x="18546072" y="855601"/>
                </a:cubicBezTo>
                <a:cubicBezTo>
                  <a:pt x="18544964" y="862799"/>
                  <a:pt x="18537767" y="867228"/>
                  <a:pt x="18530015" y="866121"/>
                </a:cubicBezTo>
                <a:cubicBezTo>
                  <a:pt x="18522264" y="865013"/>
                  <a:pt x="18516727" y="858369"/>
                  <a:pt x="18517834" y="851172"/>
                </a:cubicBezTo>
                <a:cubicBezTo>
                  <a:pt x="18518388" y="843974"/>
                  <a:pt x="18526139" y="838991"/>
                  <a:pt x="18533890" y="840652"/>
                </a:cubicBezTo>
                <a:close/>
                <a:moveTo>
                  <a:pt x="16148652" y="840098"/>
                </a:moveTo>
                <a:cubicBezTo>
                  <a:pt x="16156403" y="841205"/>
                  <a:pt x="16161940" y="847849"/>
                  <a:pt x="16160833" y="855047"/>
                </a:cubicBezTo>
                <a:lnTo>
                  <a:pt x="16160512" y="855516"/>
                </a:lnTo>
                <a:lnTo>
                  <a:pt x="16160902" y="855739"/>
                </a:lnTo>
                <a:cubicBezTo>
                  <a:pt x="16163047" y="858369"/>
                  <a:pt x="16164155" y="861691"/>
                  <a:pt x="16163601" y="865013"/>
                </a:cubicBezTo>
                <a:cubicBezTo>
                  <a:pt x="16162494" y="871658"/>
                  <a:pt x="16155849" y="876087"/>
                  <a:pt x="16148098" y="874980"/>
                </a:cubicBezTo>
                <a:cubicBezTo>
                  <a:pt x="16140900" y="873872"/>
                  <a:pt x="16135363" y="867228"/>
                  <a:pt x="16136470" y="860584"/>
                </a:cubicBezTo>
                <a:lnTo>
                  <a:pt x="16136597" y="860503"/>
                </a:lnTo>
                <a:lnTo>
                  <a:pt x="16135364" y="859823"/>
                </a:lnTo>
                <a:cubicBezTo>
                  <a:pt x="16133149" y="857124"/>
                  <a:pt x="16132042" y="853663"/>
                  <a:pt x="16132595" y="850064"/>
                </a:cubicBezTo>
                <a:cubicBezTo>
                  <a:pt x="16133702" y="843420"/>
                  <a:pt x="16140900" y="838990"/>
                  <a:pt x="16148652" y="840098"/>
                </a:cubicBezTo>
                <a:close/>
                <a:moveTo>
                  <a:pt x="6721852" y="840098"/>
                </a:moveTo>
                <a:cubicBezTo>
                  <a:pt x="6730138" y="841205"/>
                  <a:pt x="6735684" y="848403"/>
                  <a:pt x="6734569" y="855600"/>
                </a:cubicBezTo>
                <a:cubicBezTo>
                  <a:pt x="6733463" y="862798"/>
                  <a:pt x="6725714" y="867781"/>
                  <a:pt x="6717984" y="866120"/>
                </a:cubicBezTo>
                <a:cubicBezTo>
                  <a:pt x="6709665" y="865013"/>
                  <a:pt x="6704129" y="857815"/>
                  <a:pt x="6705234" y="850617"/>
                </a:cubicBezTo>
                <a:cubicBezTo>
                  <a:pt x="6706361" y="843973"/>
                  <a:pt x="6713542" y="838990"/>
                  <a:pt x="6721852" y="840098"/>
                </a:cubicBezTo>
                <a:close/>
                <a:moveTo>
                  <a:pt x="11519362" y="839544"/>
                </a:moveTo>
                <a:cubicBezTo>
                  <a:pt x="11527667" y="840651"/>
                  <a:pt x="11533204" y="847849"/>
                  <a:pt x="11532097" y="855047"/>
                </a:cubicBezTo>
                <a:cubicBezTo>
                  <a:pt x="11530990" y="862245"/>
                  <a:pt x="11523237" y="867228"/>
                  <a:pt x="11515487" y="865567"/>
                </a:cubicBezTo>
                <a:cubicBezTo>
                  <a:pt x="11507181" y="864459"/>
                  <a:pt x="11501645" y="857262"/>
                  <a:pt x="11502752" y="850064"/>
                </a:cubicBezTo>
                <a:cubicBezTo>
                  <a:pt x="11503859" y="842866"/>
                  <a:pt x="11511611" y="838437"/>
                  <a:pt x="11519362" y="839544"/>
                </a:cubicBezTo>
                <a:close/>
                <a:moveTo>
                  <a:pt x="9851631" y="839544"/>
                </a:moveTo>
                <a:cubicBezTo>
                  <a:pt x="9859940" y="840652"/>
                  <a:pt x="9866029" y="847850"/>
                  <a:pt x="9864368" y="855601"/>
                </a:cubicBezTo>
                <a:cubicBezTo>
                  <a:pt x="9863261" y="862799"/>
                  <a:pt x="9855507" y="867782"/>
                  <a:pt x="9847201" y="866675"/>
                </a:cubicBezTo>
                <a:cubicBezTo>
                  <a:pt x="9838893" y="865567"/>
                  <a:pt x="9832804" y="858369"/>
                  <a:pt x="9834467" y="850618"/>
                </a:cubicBezTo>
                <a:cubicBezTo>
                  <a:pt x="9835571" y="842866"/>
                  <a:pt x="9843324" y="838437"/>
                  <a:pt x="9851631" y="839544"/>
                </a:cubicBezTo>
                <a:close/>
                <a:moveTo>
                  <a:pt x="16194606" y="838991"/>
                </a:moveTo>
                <a:cubicBezTo>
                  <a:pt x="16202358" y="840098"/>
                  <a:pt x="16207895" y="846742"/>
                  <a:pt x="16206788" y="853940"/>
                </a:cubicBezTo>
                <a:cubicBezTo>
                  <a:pt x="16205680" y="861138"/>
                  <a:pt x="16198483" y="865567"/>
                  <a:pt x="16190731" y="864460"/>
                </a:cubicBezTo>
                <a:cubicBezTo>
                  <a:pt x="16182980" y="863353"/>
                  <a:pt x="16177443" y="856709"/>
                  <a:pt x="16178550" y="849511"/>
                </a:cubicBezTo>
                <a:cubicBezTo>
                  <a:pt x="16179104" y="842313"/>
                  <a:pt x="16186301" y="837884"/>
                  <a:pt x="16194606" y="838991"/>
                </a:cubicBezTo>
                <a:close/>
                <a:moveTo>
                  <a:pt x="16634226" y="838990"/>
                </a:moveTo>
                <a:cubicBezTo>
                  <a:pt x="16642531" y="840098"/>
                  <a:pt x="16648068" y="847296"/>
                  <a:pt x="16646961" y="854493"/>
                </a:cubicBezTo>
                <a:cubicBezTo>
                  <a:pt x="16645853" y="861691"/>
                  <a:pt x="16638102" y="866674"/>
                  <a:pt x="16629797" y="865567"/>
                </a:cubicBezTo>
                <a:cubicBezTo>
                  <a:pt x="16621491" y="864460"/>
                  <a:pt x="16615955" y="857262"/>
                  <a:pt x="16617062" y="850064"/>
                </a:cubicBezTo>
                <a:cubicBezTo>
                  <a:pt x="16618723" y="842313"/>
                  <a:pt x="16625921" y="837329"/>
                  <a:pt x="16634226" y="838990"/>
                </a:cubicBezTo>
                <a:close/>
                <a:moveTo>
                  <a:pt x="7424390" y="838436"/>
                </a:moveTo>
                <a:cubicBezTo>
                  <a:pt x="7432708" y="839544"/>
                  <a:pt x="7438800" y="846742"/>
                  <a:pt x="7437689" y="854493"/>
                </a:cubicBezTo>
                <a:cubicBezTo>
                  <a:pt x="7436584" y="861691"/>
                  <a:pt x="7428832" y="866674"/>
                  <a:pt x="7420525" y="865567"/>
                </a:cubicBezTo>
                <a:cubicBezTo>
                  <a:pt x="7412215" y="864459"/>
                  <a:pt x="7406117" y="857261"/>
                  <a:pt x="7407228" y="849510"/>
                </a:cubicBezTo>
                <a:cubicBezTo>
                  <a:pt x="7408340" y="841759"/>
                  <a:pt x="7416090" y="836775"/>
                  <a:pt x="7424390" y="838436"/>
                </a:cubicBezTo>
                <a:close/>
                <a:moveTo>
                  <a:pt x="20803410" y="837883"/>
                </a:moveTo>
                <a:cubicBezTo>
                  <a:pt x="20811162" y="838990"/>
                  <a:pt x="20816698" y="845634"/>
                  <a:pt x="20815590" y="852832"/>
                </a:cubicBezTo>
                <a:cubicBezTo>
                  <a:pt x="20814484" y="860030"/>
                  <a:pt x="20807286" y="864459"/>
                  <a:pt x="20799534" y="863352"/>
                </a:cubicBezTo>
                <a:cubicBezTo>
                  <a:pt x="20791782" y="862244"/>
                  <a:pt x="20786246" y="855600"/>
                  <a:pt x="20787354" y="848403"/>
                </a:cubicBezTo>
                <a:cubicBezTo>
                  <a:pt x="20788462" y="841205"/>
                  <a:pt x="20795658" y="836222"/>
                  <a:pt x="20803410" y="837883"/>
                </a:cubicBezTo>
                <a:close/>
                <a:moveTo>
                  <a:pt x="2714716" y="837330"/>
                </a:moveTo>
                <a:cubicBezTo>
                  <a:pt x="2723573" y="838991"/>
                  <a:pt x="2730217" y="846189"/>
                  <a:pt x="2728557" y="854494"/>
                </a:cubicBezTo>
                <a:cubicBezTo>
                  <a:pt x="2727449" y="862245"/>
                  <a:pt x="2719144" y="867782"/>
                  <a:pt x="2709733" y="866121"/>
                </a:cubicBezTo>
                <a:cubicBezTo>
                  <a:pt x="2700875" y="864460"/>
                  <a:pt x="2694231" y="857262"/>
                  <a:pt x="2695892" y="848957"/>
                </a:cubicBezTo>
                <a:cubicBezTo>
                  <a:pt x="2697553" y="841205"/>
                  <a:pt x="2705857" y="835669"/>
                  <a:pt x="2714716" y="837330"/>
                </a:cubicBezTo>
                <a:close/>
                <a:moveTo>
                  <a:pt x="9704334" y="837329"/>
                </a:moveTo>
                <a:cubicBezTo>
                  <a:pt x="9712638" y="838436"/>
                  <a:pt x="9718730" y="845634"/>
                  <a:pt x="9717067" y="853386"/>
                </a:cubicBezTo>
                <a:cubicBezTo>
                  <a:pt x="9715963" y="860583"/>
                  <a:pt x="9708207" y="865567"/>
                  <a:pt x="9699897" y="864459"/>
                </a:cubicBezTo>
                <a:cubicBezTo>
                  <a:pt x="9691595" y="863352"/>
                  <a:pt x="9685503" y="856154"/>
                  <a:pt x="9687165" y="848403"/>
                </a:cubicBezTo>
                <a:cubicBezTo>
                  <a:pt x="9688273" y="841205"/>
                  <a:pt x="9696024" y="836222"/>
                  <a:pt x="9704334" y="837329"/>
                </a:cubicBezTo>
                <a:close/>
                <a:moveTo>
                  <a:pt x="19949642" y="836776"/>
                </a:moveTo>
                <a:lnTo>
                  <a:pt x="19955336" y="839916"/>
                </a:lnTo>
                <a:lnTo>
                  <a:pt x="19959606" y="838991"/>
                </a:lnTo>
                <a:cubicBezTo>
                  <a:pt x="19967912" y="840098"/>
                  <a:pt x="19973450" y="847296"/>
                  <a:pt x="19972342" y="854493"/>
                </a:cubicBezTo>
                <a:cubicBezTo>
                  <a:pt x="19971234" y="861691"/>
                  <a:pt x="19963484" y="866674"/>
                  <a:pt x="19955178" y="865013"/>
                </a:cubicBezTo>
                <a:lnTo>
                  <a:pt x="19948982" y="861589"/>
                </a:lnTo>
                <a:lnTo>
                  <a:pt x="19945766" y="862245"/>
                </a:lnTo>
                <a:cubicBezTo>
                  <a:pt x="19938014" y="861137"/>
                  <a:pt x="19932478" y="854493"/>
                  <a:pt x="19933584" y="847296"/>
                </a:cubicBezTo>
                <a:cubicBezTo>
                  <a:pt x="19934690" y="840098"/>
                  <a:pt x="19941890" y="835115"/>
                  <a:pt x="19949642" y="836776"/>
                </a:cubicBezTo>
                <a:close/>
                <a:moveTo>
                  <a:pt x="6442636" y="836776"/>
                </a:moveTo>
                <a:cubicBezTo>
                  <a:pt x="6450942" y="837883"/>
                  <a:pt x="6457028" y="845635"/>
                  <a:pt x="6455923" y="852833"/>
                </a:cubicBezTo>
                <a:cubicBezTo>
                  <a:pt x="6454803" y="860584"/>
                  <a:pt x="6447075" y="865567"/>
                  <a:pt x="6438212" y="863906"/>
                </a:cubicBezTo>
                <a:cubicBezTo>
                  <a:pt x="6429898" y="862799"/>
                  <a:pt x="6423800" y="855047"/>
                  <a:pt x="6424905" y="847850"/>
                </a:cubicBezTo>
                <a:cubicBezTo>
                  <a:pt x="6426023" y="840652"/>
                  <a:pt x="6433784" y="835669"/>
                  <a:pt x="6442636" y="836776"/>
                </a:cubicBezTo>
                <a:close/>
                <a:moveTo>
                  <a:pt x="2341887" y="836776"/>
                </a:moveTo>
                <a:cubicBezTo>
                  <a:pt x="2349639" y="837883"/>
                  <a:pt x="2355175" y="844527"/>
                  <a:pt x="2354068" y="851725"/>
                </a:cubicBezTo>
                <a:lnTo>
                  <a:pt x="2350717" y="856729"/>
                </a:lnTo>
                <a:lnTo>
                  <a:pt x="2359088" y="861346"/>
                </a:lnTo>
                <a:cubicBezTo>
                  <a:pt x="2361303" y="864045"/>
                  <a:pt x="2362410" y="867505"/>
                  <a:pt x="2361856" y="871104"/>
                </a:cubicBezTo>
                <a:cubicBezTo>
                  <a:pt x="2360749" y="878302"/>
                  <a:pt x="2353551" y="882731"/>
                  <a:pt x="2345801" y="881624"/>
                </a:cubicBezTo>
                <a:cubicBezTo>
                  <a:pt x="2338050" y="880517"/>
                  <a:pt x="2332514" y="873873"/>
                  <a:pt x="2333621" y="866675"/>
                </a:cubicBezTo>
                <a:lnTo>
                  <a:pt x="2336615" y="861780"/>
                </a:lnTo>
                <a:lnTo>
                  <a:pt x="2328046" y="857055"/>
                </a:lnTo>
                <a:cubicBezTo>
                  <a:pt x="2325832" y="854356"/>
                  <a:pt x="2324725" y="850895"/>
                  <a:pt x="2325278" y="847296"/>
                </a:cubicBezTo>
                <a:cubicBezTo>
                  <a:pt x="2326940" y="840098"/>
                  <a:pt x="2334136" y="835669"/>
                  <a:pt x="2341887" y="836776"/>
                </a:cubicBezTo>
                <a:close/>
                <a:moveTo>
                  <a:pt x="18197343" y="836684"/>
                </a:moveTo>
                <a:cubicBezTo>
                  <a:pt x="18205798" y="838037"/>
                  <a:pt x="18211672" y="845253"/>
                  <a:pt x="18210464" y="852801"/>
                </a:cubicBezTo>
                <a:cubicBezTo>
                  <a:pt x="18209257" y="860349"/>
                  <a:pt x="18201424" y="865371"/>
                  <a:pt x="18192969" y="864018"/>
                </a:cubicBezTo>
                <a:cubicBezTo>
                  <a:pt x="18184516" y="862666"/>
                  <a:pt x="18178641" y="855450"/>
                  <a:pt x="18179849" y="847902"/>
                </a:cubicBezTo>
                <a:cubicBezTo>
                  <a:pt x="18181057" y="840354"/>
                  <a:pt x="18188890" y="835331"/>
                  <a:pt x="18197343" y="836684"/>
                </a:cubicBezTo>
                <a:close/>
                <a:moveTo>
                  <a:pt x="17019031" y="836222"/>
                </a:moveTo>
                <a:cubicBezTo>
                  <a:pt x="17027336" y="837329"/>
                  <a:pt x="17032873" y="844527"/>
                  <a:pt x="17031766" y="851725"/>
                </a:cubicBezTo>
                <a:cubicBezTo>
                  <a:pt x="17030657" y="858922"/>
                  <a:pt x="17022906" y="863906"/>
                  <a:pt x="17015156" y="862244"/>
                </a:cubicBezTo>
                <a:cubicBezTo>
                  <a:pt x="17006850" y="861137"/>
                  <a:pt x="17001314" y="853939"/>
                  <a:pt x="17002421" y="846742"/>
                </a:cubicBezTo>
                <a:cubicBezTo>
                  <a:pt x="17002974" y="839544"/>
                  <a:pt x="17010726" y="834561"/>
                  <a:pt x="17019031" y="836222"/>
                </a:cubicBezTo>
                <a:close/>
                <a:moveTo>
                  <a:pt x="16376213" y="836222"/>
                </a:moveTo>
                <a:cubicBezTo>
                  <a:pt x="16383411" y="837329"/>
                  <a:pt x="16388947" y="843420"/>
                  <a:pt x="16387840" y="850064"/>
                </a:cubicBezTo>
                <a:cubicBezTo>
                  <a:pt x="16386733" y="856708"/>
                  <a:pt x="16380088" y="861137"/>
                  <a:pt x="16372337" y="860030"/>
                </a:cubicBezTo>
                <a:cubicBezTo>
                  <a:pt x="16365139" y="858922"/>
                  <a:pt x="16359602" y="852832"/>
                  <a:pt x="16360709" y="846188"/>
                </a:cubicBezTo>
                <a:cubicBezTo>
                  <a:pt x="16362371" y="838990"/>
                  <a:pt x="16369015" y="834561"/>
                  <a:pt x="16376213" y="836222"/>
                </a:cubicBezTo>
                <a:close/>
                <a:moveTo>
                  <a:pt x="6343476" y="836222"/>
                </a:moveTo>
                <a:cubicBezTo>
                  <a:pt x="6352305" y="837883"/>
                  <a:pt x="6357836" y="845081"/>
                  <a:pt x="6356736" y="852833"/>
                </a:cubicBezTo>
                <a:cubicBezTo>
                  <a:pt x="6355626" y="860584"/>
                  <a:pt x="6347327" y="865567"/>
                  <a:pt x="6339011" y="864460"/>
                </a:cubicBezTo>
                <a:cubicBezTo>
                  <a:pt x="6330169" y="862799"/>
                  <a:pt x="6324629" y="855601"/>
                  <a:pt x="6325742" y="847850"/>
                </a:cubicBezTo>
                <a:cubicBezTo>
                  <a:pt x="6326842" y="839544"/>
                  <a:pt x="6334600" y="834561"/>
                  <a:pt x="6343476" y="836222"/>
                </a:cubicBezTo>
                <a:close/>
                <a:moveTo>
                  <a:pt x="8166456" y="835668"/>
                </a:moveTo>
                <a:cubicBezTo>
                  <a:pt x="8174758" y="836776"/>
                  <a:pt x="8180860" y="843974"/>
                  <a:pt x="8179749" y="851725"/>
                </a:cubicBezTo>
                <a:cubicBezTo>
                  <a:pt x="8178637" y="858923"/>
                  <a:pt x="8170891" y="863906"/>
                  <a:pt x="8162579" y="862799"/>
                </a:cubicBezTo>
                <a:cubicBezTo>
                  <a:pt x="8154267" y="861691"/>
                  <a:pt x="8148184" y="854493"/>
                  <a:pt x="8149291" y="846742"/>
                </a:cubicBezTo>
                <a:cubicBezTo>
                  <a:pt x="8149839" y="838991"/>
                  <a:pt x="8157595" y="834007"/>
                  <a:pt x="8166456" y="835668"/>
                </a:cubicBezTo>
                <a:close/>
                <a:moveTo>
                  <a:pt x="17892179" y="834561"/>
                </a:moveTo>
                <a:cubicBezTo>
                  <a:pt x="17901038" y="835668"/>
                  <a:pt x="17906575" y="843420"/>
                  <a:pt x="17905466" y="851171"/>
                </a:cubicBezTo>
                <a:cubicBezTo>
                  <a:pt x="17904359" y="858923"/>
                  <a:pt x="17896054" y="863906"/>
                  <a:pt x="17887749" y="862245"/>
                </a:cubicBezTo>
                <a:cubicBezTo>
                  <a:pt x="17878891" y="861138"/>
                  <a:pt x="17873354" y="853386"/>
                  <a:pt x="17874461" y="845635"/>
                </a:cubicBezTo>
                <a:cubicBezTo>
                  <a:pt x="17875568" y="838437"/>
                  <a:pt x="17883319" y="833454"/>
                  <a:pt x="17892179" y="834561"/>
                </a:cubicBezTo>
                <a:close/>
                <a:moveTo>
                  <a:pt x="16794792" y="834008"/>
                </a:moveTo>
                <a:cubicBezTo>
                  <a:pt x="16802543" y="835115"/>
                  <a:pt x="16808080" y="841759"/>
                  <a:pt x="16806973" y="848403"/>
                </a:cubicBezTo>
                <a:cubicBezTo>
                  <a:pt x="16806420" y="851725"/>
                  <a:pt x="16804343" y="854494"/>
                  <a:pt x="16801437" y="856293"/>
                </a:cubicBezTo>
                <a:lnTo>
                  <a:pt x="16791086" y="858336"/>
                </a:lnTo>
                <a:lnTo>
                  <a:pt x="16793131" y="865567"/>
                </a:lnTo>
                <a:cubicBezTo>
                  <a:pt x="16792024" y="872764"/>
                  <a:pt x="16784272" y="877747"/>
                  <a:pt x="16775966" y="876640"/>
                </a:cubicBezTo>
                <a:cubicBezTo>
                  <a:pt x="16767661" y="875533"/>
                  <a:pt x="16762125" y="868335"/>
                  <a:pt x="16763233" y="861137"/>
                </a:cubicBezTo>
                <a:cubicBezTo>
                  <a:pt x="16764340" y="853939"/>
                  <a:pt x="16772091" y="848403"/>
                  <a:pt x="16780396" y="850064"/>
                </a:cubicBezTo>
                <a:lnTo>
                  <a:pt x="16780753" y="850261"/>
                </a:lnTo>
                <a:lnTo>
                  <a:pt x="16778735" y="843974"/>
                </a:lnTo>
                <a:cubicBezTo>
                  <a:pt x="16779843" y="837330"/>
                  <a:pt x="16787040" y="832900"/>
                  <a:pt x="16794792" y="834008"/>
                </a:cubicBezTo>
                <a:close/>
                <a:moveTo>
                  <a:pt x="10333453" y="834008"/>
                </a:moveTo>
                <a:cubicBezTo>
                  <a:pt x="10341757" y="835115"/>
                  <a:pt x="10347299" y="842313"/>
                  <a:pt x="10346191" y="849510"/>
                </a:cubicBezTo>
                <a:cubicBezTo>
                  <a:pt x="10345083" y="856708"/>
                  <a:pt x="10337328" y="861691"/>
                  <a:pt x="10329023" y="860584"/>
                </a:cubicBezTo>
                <a:cubicBezTo>
                  <a:pt x="10320717" y="859477"/>
                  <a:pt x="10315179" y="852279"/>
                  <a:pt x="10316285" y="845081"/>
                </a:cubicBezTo>
                <a:cubicBezTo>
                  <a:pt x="10317393" y="837883"/>
                  <a:pt x="10325147" y="832347"/>
                  <a:pt x="10333453" y="834008"/>
                </a:cubicBezTo>
                <a:close/>
                <a:moveTo>
                  <a:pt x="17496300" y="833454"/>
                </a:moveTo>
                <a:cubicBezTo>
                  <a:pt x="17505160" y="835115"/>
                  <a:pt x="17511249" y="842313"/>
                  <a:pt x="17510142" y="850064"/>
                </a:cubicBezTo>
                <a:cubicBezTo>
                  <a:pt x="17509035" y="857815"/>
                  <a:pt x="17500730" y="862799"/>
                  <a:pt x="17491871" y="861691"/>
                </a:cubicBezTo>
                <a:lnTo>
                  <a:pt x="17490769" y="861069"/>
                </a:lnTo>
                <a:lnTo>
                  <a:pt x="17492425" y="867228"/>
                </a:lnTo>
                <a:cubicBezTo>
                  <a:pt x="17491872" y="871104"/>
                  <a:pt x="17489519" y="874426"/>
                  <a:pt x="17486127" y="876571"/>
                </a:cubicBezTo>
                <a:lnTo>
                  <a:pt x="17474514" y="878688"/>
                </a:lnTo>
                <a:lnTo>
                  <a:pt x="17474708" y="879409"/>
                </a:lnTo>
                <a:cubicBezTo>
                  <a:pt x="17473599" y="887714"/>
                  <a:pt x="17464741" y="893251"/>
                  <a:pt x="17455329" y="891590"/>
                </a:cubicBezTo>
                <a:cubicBezTo>
                  <a:pt x="17445916" y="889929"/>
                  <a:pt x="17439272" y="882178"/>
                  <a:pt x="17440933" y="873873"/>
                </a:cubicBezTo>
                <a:cubicBezTo>
                  <a:pt x="17441487" y="869720"/>
                  <a:pt x="17443978" y="866260"/>
                  <a:pt x="17447508" y="864045"/>
                </a:cubicBezTo>
                <a:lnTo>
                  <a:pt x="17459784" y="861789"/>
                </a:lnTo>
                <a:lnTo>
                  <a:pt x="17459757" y="861691"/>
                </a:lnTo>
                <a:cubicBezTo>
                  <a:pt x="17460866" y="853939"/>
                  <a:pt x="17469171" y="848403"/>
                  <a:pt x="17478583" y="850064"/>
                </a:cubicBezTo>
                <a:lnTo>
                  <a:pt x="17479719" y="850701"/>
                </a:lnTo>
                <a:lnTo>
                  <a:pt x="17478029" y="845081"/>
                </a:lnTo>
                <a:cubicBezTo>
                  <a:pt x="17479690" y="837329"/>
                  <a:pt x="17487441" y="831793"/>
                  <a:pt x="17496300" y="833454"/>
                </a:cubicBezTo>
                <a:close/>
                <a:moveTo>
                  <a:pt x="4846707" y="833454"/>
                </a:moveTo>
                <a:cubicBezTo>
                  <a:pt x="4856116" y="835115"/>
                  <a:pt x="4862757" y="842866"/>
                  <a:pt x="4861652" y="851725"/>
                </a:cubicBezTo>
                <a:cubicBezTo>
                  <a:pt x="4860544" y="860030"/>
                  <a:pt x="4851690" y="865567"/>
                  <a:pt x="4841723" y="864460"/>
                </a:cubicBezTo>
                <a:cubicBezTo>
                  <a:pt x="4832311" y="862799"/>
                  <a:pt x="4825662" y="855047"/>
                  <a:pt x="4826777" y="846188"/>
                </a:cubicBezTo>
                <a:cubicBezTo>
                  <a:pt x="4828433" y="837329"/>
                  <a:pt x="4837292" y="831793"/>
                  <a:pt x="4846707" y="833454"/>
                </a:cubicBezTo>
                <a:close/>
                <a:moveTo>
                  <a:pt x="12099061" y="832900"/>
                </a:moveTo>
                <a:cubicBezTo>
                  <a:pt x="12107366" y="834007"/>
                  <a:pt x="12112903" y="841205"/>
                  <a:pt x="12111796" y="848403"/>
                </a:cubicBezTo>
                <a:cubicBezTo>
                  <a:pt x="12110689" y="855600"/>
                  <a:pt x="12102936" y="860583"/>
                  <a:pt x="12095186" y="858923"/>
                </a:cubicBezTo>
                <a:cubicBezTo>
                  <a:pt x="12086880" y="857815"/>
                  <a:pt x="12081344" y="850617"/>
                  <a:pt x="12082451" y="843420"/>
                </a:cubicBezTo>
                <a:cubicBezTo>
                  <a:pt x="12083558" y="836222"/>
                  <a:pt x="12090756" y="831239"/>
                  <a:pt x="12099061" y="832900"/>
                </a:cubicBezTo>
                <a:close/>
                <a:moveTo>
                  <a:pt x="19221558" y="832347"/>
                </a:moveTo>
                <a:cubicBezTo>
                  <a:pt x="19229862" y="833454"/>
                  <a:pt x="19235398" y="840652"/>
                  <a:pt x="19234290" y="847850"/>
                </a:cubicBezTo>
                <a:cubicBezTo>
                  <a:pt x="19233184" y="855047"/>
                  <a:pt x="19225434" y="860031"/>
                  <a:pt x="19217680" y="858369"/>
                </a:cubicBezTo>
                <a:cubicBezTo>
                  <a:pt x="19209374" y="857262"/>
                  <a:pt x="19203838" y="850064"/>
                  <a:pt x="19204946" y="842867"/>
                </a:cubicBezTo>
                <a:cubicBezTo>
                  <a:pt x="19206054" y="835669"/>
                  <a:pt x="19213806" y="830686"/>
                  <a:pt x="19221558" y="832347"/>
                </a:cubicBezTo>
                <a:close/>
                <a:moveTo>
                  <a:pt x="18676185" y="832347"/>
                </a:moveTo>
                <a:cubicBezTo>
                  <a:pt x="18683936" y="833454"/>
                  <a:pt x="18689473" y="840098"/>
                  <a:pt x="18688366" y="847296"/>
                </a:cubicBezTo>
                <a:cubicBezTo>
                  <a:pt x="18687259" y="854494"/>
                  <a:pt x="18680061" y="858923"/>
                  <a:pt x="18672309" y="857816"/>
                </a:cubicBezTo>
                <a:cubicBezTo>
                  <a:pt x="18664558" y="856708"/>
                  <a:pt x="18659021" y="850064"/>
                  <a:pt x="18660128" y="842867"/>
                </a:cubicBezTo>
                <a:cubicBezTo>
                  <a:pt x="18661235" y="835669"/>
                  <a:pt x="18668433" y="830686"/>
                  <a:pt x="18676185" y="832347"/>
                </a:cubicBezTo>
                <a:close/>
                <a:moveTo>
                  <a:pt x="20414730" y="832346"/>
                </a:moveTo>
                <a:cubicBezTo>
                  <a:pt x="20422482" y="833453"/>
                  <a:pt x="20428018" y="840097"/>
                  <a:pt x="20426910" y="846741"/>
                </a:cubicBezTo>
                <a:cubicBezTo>
                  <a:pt x="20425804" y="853386"/>
                  <a:pt x="20418606" y="858369"/>
                  <a:pt x="20410854" y="856708"/>
                </a:cubicBezTo>
                <a:cubicBezTo>
                  <a:pt x="20403102" y="855600"/>
                  <a:pt x="20397566" y="848956"/>
                  <a:pt x="20398674" y="842312"/>
                </a:cubicBezTo>
                <a:cubicBezTo>
                  <a:pt x="20399780" y="835668"/>
                  <a:pt x="20406978" y="830685"/>
                  <a:pt x="20414730" y="832346"/>
                </a:cubicBezTo>
                <a:close/>
                <a:moveTo>
                  <a:pt x="18268679" y="831793"/>
                </a:moveTo>
                <a:cubicBezTo>
                  <a:pt x="18276984" y="832900"/>
                  <a:pt x="18282521" y="840098"/>
                  <a:pt x="18281414" y="847296"/>
                </a:cubicBezTo>
                <a:cubicBezTo>
                  <a:pt x="18280307" y="854494"/>
                  <a:pt x="18272555" y="859477"/>
                  <a:pt x="18264250" y="858370"/>
                </a:cubicBezTo>
                <a:cubicBezTo>
                  <a:pt x="18255944" y="857262"/>
                  <a:pt x="18250408" y="850064"/>
                  <a:pt x="18251515" y="842867"/>
                </a:cubicBezTo>
                <a:cubicBezTo>
                  <a:pt x="18252623" y="835669"/>
                  <a:pt x="18260374" y="830686"/>
                  <a:pt x="18268679" y="831793"/>
                </a:cubicBezTo>
                <a:close/>
                <a:moveTo>
                  <a:pt x="15539053" y="831793"/>
                </a:moveTo>
                <a:cubicBezTo>
                  <a:pt x="15547913" y="833454"/>
                  <a:pt x="15554556" y="840651"/>
                  <a:pt x="15552895" y="848957"/>
                </a:cubicBezTo>
                <a:cubicBezTo>
                  <a:pt x="15551788" y="856708"/>
                  <a:pt x="15543483" y="862245"/>
                  <a:pt x="15534071" y="860584"/>
                </a:cubicBezTo>
                <a:cubicBezTo>
                  <a:pt x="15525211" y="858923"/>
                  <a:pt x="15518567" y="851725"/>
                  <a:pt x="15520229" y="843420"/>
                </a:cubicBezTo>
                <a:cubicBezTo>
                  <a:pt x="15521889" y="835668"/>
                  <a:pt x="15530194" y="830685"/>
                  <a:pt x="15539053" y="831793"/>
                </a:cubicBezTo>
                <a:close/>
                <a:moveTo>
                  <a:pt x="1800142" y="830686"/>
                </a:moveTo>
                <a:cubicBezTo>
                  <a:pt x="1809000" y="832347"/>
                  <a:pt x="1815090" y="839544"/>
                  <a:pt x="1813983" y="847296"/>
                </a:cubicBezTo>
                <a:cubicBezTo>
                  <a:pt x="1812875" y="855047"/>
                  <a:pt x="1804571" y="860584"/>
                  <a:pt x="1795713" y="858923"/>
                </a:cubicBezTo>
                <a:cubicBezTo>
                  <a:pt x="1786854" y="857262"/>
                  <a:pt x="1780764" y="850064"/>
                  <a:pt x="1781871" y="842313"/>
                </a:cubicBezTo>
                <a:cubicBezTo>
                  <a:pt x="1782978" y="834561"/>
                  <a:pt x="1791283" y="829578"/>
                  <a:pt x="1800142" y="830686"/>
                </a:cubicBezTo>
                <a:close/>
                <a:moveTo>
                  <a:pt x="19464620" y="830685"/>
                </a:moveTo>
                <a:cubicBezTo>
                  <a:pt x="19472926" y="831792"/>
                  <a:pt x="19478462" y="838990"/>
                  <a:pt x="19477354" y="846188"/>
                </a:cubicBezTo>
                <a:cubicBezTo>
                  <a:pt x="19476248" y="853386"/>
                  <a:pt x="19468496" y="858369"/>
                  <a:pt x="19460190" y="857262"/>
                </a:cubicBezTo>
                <a:cubicBezTo>
                  <a:pt x="19451886" y="856154"/>
                  <a:pt x="19446350" y="848956"/>
                  <a:pt x="19447456" y="841759"/>
                </a:cubicBezTo>
                <a:cubicBezTo>
                  <a:pt x="19448564" y="834561"/>
                  <a:pt x="19456314" y="829578"/>
                  <a:pt x="19464620" y="830685"/>
                </a:cubicBezTo>
                <a:close/>
                <a:moveTo>
                  <a:pt x="8529792" y="830685"/>
                </a:moveTo>
                <a:cubicBezTo>
                  <a:pt x="8538101" y="831793"/>
                  <a:pt x="8543634" y="838991"/>
                  <a:pt x="8542529" y="846188"/>
                </a:cubicBezTo>
                <a:cubicBezTo>
                  <a:pt x="8541420" y="853386"/>
                  <a:pt x="8533668" y="858369"/>
                  <a:pt x="8525359" y="857262"/>
                </a:cubicBezTo>
                <a:cubicBezTo>
                  <a:pt x="8517056" y="856155"/>
                  <a:pt x="8511517" y="848957"/>
                  <a:pt x="8512625" y="841759"/>
                </a:cubicBezTo>
                <a:cubicBezTo>
                  <a:pt x="8513731" y="834008"/>
                  <a:pt x="8521487" y="829024"/>
                  <a:pt x="8529792" y="830685"/>
                </a:cubicBezTo>
                <a:close/>
                <a:moveTo>
                  <a:pt x="18458590" y="830132"/>
                </a:moveTo>
                <a:cubicBezTo>
                  <a:pt x="18466341" y="831239"/>
                  <a:pt x="18471878" y="837883"/>
                  <a:pt x="18470771" y="844527"/>
                </a:cubicBezTo>
                <a:lnTo>
                  <a:pt x="18470316" y="845193"/>
                </a:lnTo>
                <a:lnTo>
                  <a:pt x="18478522" y="849718"/>
                </a:lnTo>
                <a:cubicBezTo>
                  <a:pt x="18480737" y="852417"/>
                  <a:pt x="18481844" y="855877"/>
                  <a:pt x="18481290" y="859476"/>
                </a:cubicBezTo>
                <a:cubicBezTo>
                  <a:pt x="18480183" y="866674"/>
                  <a:pt x="18472985" y="871103"/>
                  <a:pt x="18464680" y="869996"/>
                </a:cubicBezTo>
                <a:cubicBezTo>
                  <a:pt x="18456929" y="868889"/>
                  <a:pt x="18451392" y="862245"/>
                  <a:pt x="18452499" y="855047"/>
                </a:cubicBezTo>
                <a:lnTo>
                  <a:pt x="18453408" y="853782"/>
                </a:lnTo>
                <a:lnTo>
                  <a:pt x="18445302" y="849372"/>
                </a:lnTo>
                <a:cubicBezTo>
                  <a:pt x="18443087" y="846742"/>
                  <a:pt x="18441980" y="843420"/>
                  <a:pt x="18442533" y="840098"/>
                </a:cubicBezTo>
                <a:cubicBezTo>
                  <a:pt x="18443641" y="833454"/>
                  <a:pt x="18450838" y="829024"/>
                  <a:pt x="18458590" y="830132"/>
                </a:cubicBezTo>
                <a:close/>
                <a:moveTo>
                  <a:pt x="11665532" y="829578"/>
                </a:moveTo>
                <a:cubicBezTo>
                  <a:pt x="11673837" y="830685"/>
                  <a:pt x="11679374" y="837883"/>
                  <a:pt x="11678267" y="845081"/>
                </a:cubicBezTo>
                <a:cubicBezTo>
                  <a:pt x="11677160" y="852278"/>
                  <a:pt x="11669409" y="857262"/>
                  <a:pt x="11661657" y="855600"/>
                </a:cubicBezTo>
                <a:cubicBezTo>
                  <a:pt x="11653351" y="854493"/>
                  <a:pt x="11647815" y="847295"/>
                  <a:pt x="11648922" y="840098"/>
                </a:cubicBezTo>
                <a:cubicBezTo>
                  <a:pt x="11650030" y="832900"/>
                  <a:pt x="11657227" y="827917"/>
                  <a:pt x="11665532" y="829578"/>
                </a:cubicBezTo>
                <a:close/>
                <a:moveTo>
                  <a:pt x="3184247" y="827917"/>
                </a:moveTo>
                <a:cubicBezTo>
                  <a:pt x="3193105" y="829578"/>
                  <a:pt x="3199195" y="836775"/>
                  <a:pt x="3198088" y="844527"/>
                </a:cubicBezTo>
                <a:cubicBezTo>
                  <a:pt x="3196981" y="852278"/>
                  <a:pt x="3188676" y="857815"/>
                  <a:pt x="3179818" y="856154"/>
                </a:cubicBezTo>
                <a:cubicBezTo>
                  <a:pt x="3170959" y="854493"/>
                  <a:pt x="3164870" y="847295"/>
                  <a:pt x="3165977" y="839544"/>
                </a:cubicBezTo>
                <a:cubicBezTo>
                  <a:pt x="3167637" y="831792"/>
                  <a:pt x="3175387" y="826809"/>
                  <a:pt x="3184247" y="827917"/>
                </a:cubicBezTo>
                <a:close/>
                <a:moveTo>
                  <a:pt x="6811569" y="827364"/>
                </a:moveTo>
                <a:cubicBezTo>
                  <a:pt x="6819863" y="828471"/>
                  <a:pt x="6825410" y="835669"/>
                  <a:pt x="6824305" y="842313"/>
                </a:cubicBezTo>
                <a:cubicBezTo>
                  <a:pt x="6823195" y="849511"/>
                  <a:pt x="6816001" y="853940"/>
                  <a:pt x="6807704" y="852833"/>
                </a:cubicBezTo>
                <a:cubicBezTo>
                  <a:pt x="6799407" y="851725"/>
                  <a:pt x="6793875" y="844528"/>
                  <a:pt x="6794990" y="837884"/>
                </a:cubicBezTo>
                <a:cubicBezTo>
                  <a:pt x="6796644" y="830686"/>
                  <a:pt x="6803854" y="825703"/>
                  <a:pt x="6811569" y="827364"/>
                </a:cubicBezTo>
                <a:close/>
                <a:moveTo>
                  <a:pt x="11955105" y="826810"/>
                </a:moveTo>
                <a:cubicBezTo>
                  <a:pt x="11963410" y="827917"/>
                  <a:pt x="11968947" y="835115"/>
                  <a:pt x="11967840" y="842313"/>
                </a:cubicBezTo>
                <a:cubicBezTo>
                  <a:pt x="11966733" y="849511"/>
                  <a:pt x="11958980" y="854494"/>
                  <a:pt x="11951230" y="852833"/>
                </a:cubicBezTo>
                <a:cubicBezTo>
                  <a:pt x="11942924" y="851725"/>
                  <a:pt x="11937388" y="844528"/>
                  <a:pt x="11938495" y="837330"/>
                </a:cubicBezTo>
                <a:cubicBezTo>
                  <a:pt x="11939602" y="830132"/>
                  <a:pt x="11946800" y="825703"/>
                  <a:pt x="11955105" y="826810"/>
                </a:cubicBezTo>
                <a:close/>
                <a:moveTo>
                  <a:pt x="15023027" y="826256"/>
                </a:moveTo>
                <a:cubicBezTo>
                  <a:pt x="15031885" y="827917"/>
                  <a:pt x="15037976" y="835115"/>
                  <a:pt x="15036869" y="842866"/>
                </a:cubicBezTo>
                <a:cubicBezTo>
                  <a:pt x="15035762" y="850617"/>
                  <a:pt x="15027457" y="856154"/>
                  <a:pt x="15018598" y="854493"/>
                </a:cubicBezTo>
                <a:cubicBezTo>
                  <a:pt x="15009738" y="852832"/>
                  <a:pt x="15003649" y="845634"/>
                  <a:pt x="15004756" y="837883"/>
                </a:cubicBezTo>
                <a:cubicBezTo>
                  <a:pt x="15006417" y="830131"/>
                  <a:pt x="15014168" y="824595"/>
                  <a:pt x="15023027" y="826256"/>
                </a:cubicBezTo>
                <a:close/>
                <a:moveTo>
                  <a:pt x="1935740" y="826256"/>
                </a:moveTo>
                <a:cubicBezTo>
                  <a:pt x="1944598" y="827917"/>
                  <a:pt x="1950688" y="835114"/>
                  <a:pt x="1949581" y="843420"/>
                </a:cubicBezTo>
                <a:cubicBezTo>
                  <a:pt x="1948473" y="851171"/>
                  <a:pt x="1940169" y="856708"/>
                  <a:pt x="1930757" y="855047"/>
                </a:cubicBezTo>
                <a:cubicBezTo>
                  <a:pt x="1921898" y="853386"/>
                  <a:pt x="1915808" y="846188"/>
                  <a:pt x="1916915" y="837883"/>
                </a:cubicBezTo>
                <a:cubicBezTo>
                  <a:pt x="1918576" y="830131"/>
                  <a:pt x="1926881" y="825148"/>
                  <a:pt x="1935740" y="826256"/>
                </a:cubicBezTo>
                <a:close/>
                <a:moveTo>
                  <a:pt x="19915314" y="825702"/>
                </a:moveTo>
                <a:cubicBezTo>
                  <a:pt x="19923618" y="826809"/>
                  <a:pt x="19929154" y="834007"/>
                  <a:pt x="19928048" y="841205"/>
                </a:cubicBezTo>
                <a:cubicBezTo>
                  <a:pt x="19926942" y="848403"/>
                  <a:pt x="19919190" y="853386"/>
                  <a:pt x="19910886" y="852278"/>
                </a:cubicBezTo>
                <a:lnTo>
                  <a:pt x="19908720" y="851082"/>
                </a:lnTo>
                <a:lnTo>
                  <a:pt x="19902578" y="852279"/>
                </a:lnTo>
                <a:cubicBezTo>
                  <a:pt x="19894826" y="851171"/>
                  <a:pt x="19889290" y="844527"/>
                  <a:pt x="19890398" y="837330"/>
                </a:cubicBezTo>
                <a:cubicBezTo>
                  <a:pt x="19891506" y="830132"/>
                  <a:pt x="19898702" y="825149"/>
                  <a:pt x="19907006" y="826810"/>
                </a:cubicBezTo>
                <a:lnTo>
                  <a:pt x="19907928" y="827318"/>
                </a:lnTo>
                <a:close/>
                <a:moveTo>
                  <a:pt x="16243330" y="825149"/>
                </a:moveTo>
                <a:cubicBezTo>
                  <a:pt x="16251083" y="826256"/>
                  <a:pt x="16256619" y="833454"/>
                  <a:pt x="16255511" y="840098"/>
                </a:cubicBezTo>
                <a:cubicBezTo>
                  <a:pt x="16254958" y="843697"/>
                  <a:pt x="16252881" y="846604"/>
                  <a:pt x="16249905" y="848473"/>
                </a:cubicBezTo>
                <a:lnTo>
                  <a:pt x="16249101" y="848629"/>
                </a:lnTo>
                <a:lnTo>
                  <a:pt x="16254957" y="855601"/>
                </a:lnTo>
                <a:cubicBezTo>
                  <a:pt x="16253850" y="862245"/>
                  <a:pt x="16247205" y="866675"/>
                  <a:pt x="16239454" y="865014"/>
                </a:cubicBezTo>
                <a:cubicBezTo>
                  <a:pt x="16232256" y="863906"/>
                  <a:pt x="16226719" y="857816"/>
                  <a:pt x="16227826" y="851172"/>
                </a:cubicBezTo>
                <a:lnTo>
                  <a:pt x="16231312" y="846266"/>
                </a:lnTo>
                <a:lnTo>
                  <a:pt x="16229489" y="845220"/>
                </a:lnTo>
                <a:cubicBezTo>
                  <a:pt x="16227274" y="842451"/>
                  <a:pt x="16226166" y="838991"/>
                  <a:pt x="16226720" y="835669"/>
                </a:cubicBezTo>
                <a:cubicBezTo>
                  <a:pt x="16227827" y="828471"/>
                  <a:pt x="16235579" y="823488"/>
                  <a:pt x="16243330" y="825149"/>
                </a:cubicBezTo>
                <a:close/>
                <a:moveTo>
                  <a:pt x="11810596" y="825149"/>
                </a:moveTo>
                <a:cubicBezTo>
                  <a:pt x="11818901" y="826256"/>
                  <a:pt x="11824438" y="833454"/>
                  <a:pt x="11823330" y="840651"/>
                </a:cubicBezTo>
                <a:cubicBezTo>
                  <a:pt x="11822223" y="847849"/>
                  <a:pt x="11814472" y="852832"/>
                  <a:pt x="11806719" y="851171"/>
                </a:cubicBezTo>
                <a:cubicBezTo>
                  <a:pt x="11798414" y="850064"/>
                  <a:pt x="11792878" y="842866"/>
                  <a:pt x="11793986" y="835668"/>
                </a:cubicBezTo>
                <a:cubicBezTo>
                  <a:pt x="11795093" y="829024"/>
                  <a:pt x="11802844" y="824041"/>
                  <a:pt x="11810596" y="825149"/>
                </a:cubicBezTo>
                <a:close/>
                <a:moveTo>
                  <a:pt x="17081043" y="824595"/>
                </a:moveTo>
                <a:cubicBezTo>
                  <a:pt x="17089348" y="825702"/>
                  <a:pt x="17094885" y="832900"/>
                  <a:pt x="17093778" y="840098"/>
                </a:cubicBezTo>
                <a:cubicBezTo>
                  <a:pt x="17092671" y="847296"/>
                  <a:pt x="17084919" y="852279"/>
                  <a:pt x="17076614" y="851172"/>
                </a:cubicBezTo>
                <a:cubicBezTo>
                  <a:pt x="17068308" y="850064"/>
                  <a:pt x="17062772" y="842866"/>
                  <a:pt x="17063879" y="835669"/>
                </a:cubicBezTo>
                <a:cubicBezTo>
                  <a:pt x="17064987" y="828471"/>
                  <a:pt x="17072738" y="823488"/>
                  <a:pt x="17081043" y="824595"/>
                </a:cubicBezTo>
                <a:close/>
                <a:moveTo>
                  <a:pt x="16113770" y="824595"/>
                </a:moveTo>
                <a:cubicBezTo>
                  <a:pt x="16120968" y="825703"/>
                  <a:pt x="16126505" y="831793"/>
                  <a:pt x="16125396" y="838437"/>
                </a:cubicBezTo>
                <a:cubicBezTo>
                  <a:pt x="16124842" y="841759"/>
                  <a:pt x="16122905" y="844528"/>
                  <a:pt x="16120206" y="846258"/>
                </a:cubicBezTo>
                <a:lnTo>
                  <a:pt x="16117259" y="846739"/>
                </a:lnTo>
                <a:lnTo>
                  <a:pt x="16112108" y="854078"/>
                </a:lnTo>
                <a:cubicBezTo>
                  <a:pt x="16109202" y="855878"/>
                  <a:pt x="16105465" y="856708"/>
                  <a:pt x="16101589" y="856154"/>
                </a:cubicBezTo>
                <a:cubicBezTo>
                  <a:pt x="16093837" y="855047"/>
                  <a:pt x="16088854" y="848403"/>
                  <a:pt x="16089962" y="841759"/>
                </a:cubicBezTo>
                <a:cubicBezTo>
                  <a:pt x="16090515" y="838437"/>
                  <a:pt x="16092592" y="835669"/>
                  <a:pt x="16095498" y="833869"/>
                </a:cubicBezTo>
                <a:lnTo>
                  <a:pt x="16099408" y="833098"/>
                </a:lnTo>
                <a:lnTo>
                  <a:pt x="16103595" y="826602"/>
                </a:lnTo>
                <a:cubicBezTo>
                  <a:pt x="16106294" y="824872"/>
                  <a:pt x="16109893" y="824042"/>
                  <a:pt x="16113770" y="824595"/>
                </a:cubicBezTo>
                <a:close/>
                <a:moveTo>
                  <a:pt x="2022321" y="824594"/>
                </a:moveTo>
                <a:cubicBezTo>
                  <a:pt x="2030625" y="825702"/>
                  <a:pt x="2036163" y="832900"/>
                  <a:pt x="2035054" y="840097"/>
                </a:cubicBezTo>
                <a:cubicBezTo>
                  <a:pt x="2033947" y="847295"/>
                  <a:pt x="2026196" y="852278"/>
                  <a:pt x="2017892" y="851171"/>
                </a:cubicBezTo>
                <a:cubicBezTo>
                  <a:pt x="2009587" y="850064"/>
                  <a:pt x="2004050" y="842866"/>
                  <a:pt x="2005159" y="835668"/>
                </a:cubicBezTo>
                <a:cubicBezTo>
                  <a:pt x="2006264" y="827916"/>
                  <a:pt x="2014017" y="823487"/>
                  <a:pt x="2022321" y="824594"/>
                </a:cubicBezTo>
                <a:close/>
                <a:moveTo>
                  <a:pt x="16743511" y="823786"/>
                </a:moveTo>
                <a:cubicBezTo>
                  <a:pt x="16751059" y="824994"/>
                  <a:pt x="16756316" y="831358"/>
                  <a:pt x="16755253" y="838000"/>
                </a:cubicBezTo>
                <a:cubicBezTo>
                  <a:pt x="16754190" y="844644"/>
                  <a:pt x="16747209" y="849049"/>
                  <a:pt x="16739661" y="847841"/>
                </a:cubicBezTo>
                <a:cubicBezTo>
                  <a:pt x="16732113" y="846633"/>
                  <a:pt x="16726855" y="840270"/>
                  <a:pt x="16727918" y="833626"/>
                </a:cubicBezTo>
                <a:cubicBezTo>
                  <a:pt x="16728981" y="826984"/>
                  <a:pt x="16735962" y="822578"/>
                  <a:pt x="16743511" y="823786"/>
                </a:cubicBezTo>
                <a:close/>
                <a:moveTo>
                  <a:pt x="13665412" y="823488"/>
                </a:moveTo>
                <a:cubicBezTo>
                  <a:pt x="13673163" y="824595"/>
                  <a:pt x="13678700" y="831239"/>
                  <a:pt x="13677593" y="838437"/>
                </a:cubicBezTo>
                <a:cubicBezTo>
                  <a:pt x="13676486" y="845635"/>
                  <a:pt x="13669288" y="850064"/>
                  <a:pt x="13661536" y="848957"/>
                </a:cubicBezTo>
                <a:cubicBezTo>
                  <a:pt x="13653785" y="847850"/>
                  <a:pt x="13648248" y="841206"/>
                  <a:pt x="13649355" y="834008"/>
                </a:cubicBezTo>
                <a:cubicBezTo>
                  <a:pt x="13650462" y="826810"/>
                  <a:pt x="13657660" y="822381"/>
                  <a:pt x="13665412" y="823488"/>
                </a:cubicBezTo>
                <a:close/>
                <a:moveTo>
                  <a:pt x="16460925" y="823487"/>
                </a:moveTo>
                <a:cubicBezTo>
                  <a:pt x="16470337" y="825148"/>
                  <a:pt x="16476428" y="832900"/>
                  <a:pt x="16475321" y="841205"/>
                </a:cubicBezTo>
                <a:cubicBezTo>
                  <a:pt x="16474213" y="849510"/>
                  <a:pt x="16465355" y="855047"/>
                  <a:pt x="16455943" y="853386"/>
                </a:cubicBezTo>
                <a:cubicBezTo>
                  <a:pt x="16446529" y="851725"/>
                  <a:pt x="16440439" y="843973"/>
                  <a:pt x="16441547" y="835668"/>
                </a:cubicBezTo>
                <a:cubicBezTo>
                  <a:pt x="16443208" y="827917"/>
                  <a:pt x="16452066" y="822380"/>
                  <a:pt x="16460925" y="823487"/>
                </a:cubicBezTo>
                <a:close/>
                <a:moveTo>
                  <a:pt x="2365217" y="822934"/>
                </a:moveTo>
                <a:cubicBezTo>
                  <a:pt x="2372967" y="824041"/>
                  <a:pt x="2378504" y="830685"/>
                  <a:pt x="2377397" y="837329"/>
                </a:cubicBezTo>
                <a:cubicBezTo>
                  <a:pt x="2376289" y="843974"/>
                  <a:pt x="2369092" y="848957"/>
                  <a:pt x="2361342" y="847296"/>
                </a:cubicBezTo>
                <a:cubicBezTo>
                  <a:pt x="2353590" y="845635"/>
                  <a:pt x="2348054" y="839544"/>
                  <a:pt x="2349160" y="832900"/>
                </a:cubicBezTo>
                <a:cubicBezTo>
                  <a:pt x="2350269" y="826256"/>
                  <a:pt x="2357465" y="821273"/>
                  <a:pt x="2365217" y="822934"/>
                </a:cubicBezTo>
                <a:close/>
                <a:moveTo>
                  <a:pt x="17738256" y="822933"/>
                </a:moveTo>
                <a:cubicBezTo>
                  <a:pt x="17747116" y="824041"/>
                  <a:pt x="17752653" y="831792"/>
                  <a:pt x="17751546" y="838990"/>
                </a:cubicBezTo>
                <a:cubicBezTo>
                  <a:pt x="17750437" y="846741"/>
                  <a:pt x="17742132" y="851725"/>
                  <a:pt x="17733827" y="850064"/>
                </a:cubicBezTo>
                <a:cubicBezTo>
                  <a:pt x="17725522" y="848403"/>
                  <a:pt x="17719432" y="841205"/>
                  <a:pt x="17720539" y="834007"/>
                </a:cubicBezTo>
                <a:cubicBezTo>
                  <a:pt x="17721646" y="826255"/>
                  <a:pt x="17729951" y="821272"/>
                  <a:pt x="17738256" y="822933"/>
                </a:cubicBezTo>
                <a:close/>
                <a:moveTo>
                  <a:pt x="10973436" y="822381"/>
                </a:moveTo>
                <a:cubicBezTo>
                  <a:pt x="10981188" y="823488"/>
                  <a:pt x="10986725" y="830686"/>
                  <a:pt x="10985617" y="837330"/>
                </a:cubicBezTo>
                <a:cubicBezTo>
                  <a:pt x="10984510" y="844528"/>
                  <a:pt x="10977312" y="848957"/>
                  <a:pt x="10969007" y="847850"/>
                </a:cubicBezTo>
                <a:cubicBezTo>
                  <a:pt x="10961255" y="846742"/>
                  <a:pt x="10955718" y="839545"/>
                  <a:pt x="10956826" y="832901"/>
                </a:cubicBezTo>
                <a:cubicBezTo>
                  <a:pt x="10957933" y="825703"/>
                  <a:pt x="10965131" y="820720"/>
                  <a:pt x="10973436" y="822381"/>
                </a:cubicBezTo>
                <a:close/>
                <a:moveTo>
                  <a:pt x="18598670" y="821827"/>
                </a:moveTo>
                <a:cubicBezTo>
                  <a:pt x="18606421" y="822934"/>
                  <a:pt x="18611958" y="829578"/>
                  <a:pt x="18610851" y="836222"/>
                </a:cubicBezTo>
                <a:cubicBezTo>
                  <a:pt x="18609744" y="842866"/>
                  <a:pt x="18602546" y="847849"/>
                  <a:pt x="18594794" y="846188"/>
                </a:cubicBezTo>
                <a:cubicBezTo>
                  <a:pt x="18587043" y="845081"/>
                  <a:pt x="18581506" y="838437"/>
                  <a:pt x="18582613" y="831793"/>
                </a:cubicBezTo>
                <a:cubicBezTo>
                  <a:pt x="18583720" y="825149"/>
                  <a:pt x="18590918" y="820719"/>
                  <a:pt x="18598670" y="821827"/>
                </a:cubicBezTo>
                <a:close/>
                <a:moveTo>
                  <a:pt x="7037575" y="821827"/>
                </a:moveTo>
                <a:cubicBezTo>
                  <a:pt x="7045326" y="822934"/>
                  <a:pt x="7050861" y="829578"/>
                  <a:pt x="7049767" y="836776"/>
                </a:cubicBezTo>
                <a:cubicBezTo>
                  <a:pt x="7048649" y="843974"/>
                  <a:pt x="7041448" y="848403"/>
                  <a:pt x="7033147" y="847296"/>
                </a:cubicBezTo>
                <a:cubicBezTo>
                  <a:pt x="7025392" y="846188"/>
                  <a:pt x="7019853" y="839544"/>
                  <a:pt x="7020962" y="832347"/>
                </a:cubicBezTo>
                <a:cubicBezTo>
                  <a:pt x="7022062" y="825149"/>
                  <a:pt x="7029828" y="820166"/>
                  <a:pt x="7037575" y="821827"/>
                </a:cubicBezTo>
                <a:close/>
                <a:moveTo>
                  <a:pt x="19995596" y="821273"/>
                </a:moveTo>
                <a:cubicBezTo>
                  <a:pt x="20003348" y="822380"/>
                  <a:pt x="20008886" y="829024"/>
                  <a:pt x="20007778" y="835668"/>
                </a:cubicBezTo>
                <a:cubicBezTo>
                  <a:pt x="20006670" y="842312"/>
                  <a:pt x="19999474" y="847295"/>
                  <a:pt x="19991722" y="845634"/>
                </a:cubicBezTo>
                <a:cubicBezTo>
                  <a:pt x="19983970" y="844527"/>
                  <a:pt x="19978434" y="837883"/>
                  <a:pt x="19979540" y="831239"/>
                </a:cubicBezTo>
                <a:cubicBezTo>
                  <a:pt x="19980646" y="824595"/>
                  <a:pt x="19987846" y="820165"/>
                  <a:pt x="19995596" y="821273"/>
                </a:cubicBezTo>
                <a:close/>
                <a:moveTo>
                  <a:pt x="18384951" y="820720"/>
                </a:moveTo>
                <a:cubicBezTo>
                  <a:pt x="18388826" y="821274"/>
                  <a:pt x="18392010" y="823212"/>
                  <a:pt x="18394087" y="825841"/>
                </a:cubicBezTo>
                <a:lnTo>
                  <a:pt x="18395043" y="829400"/>
                </a:lnTo>
                <a:lnTo>
                  <a:pt x="18403776" y="834216"/>
                </a:lnTo>
                <a:lnTo>
                  <a:pt x="18405840" y="841494"/>
                </a:lnTo>
                <a:lnTo>
                  <a:pt x="18414019" y="846050"/>
                </a:lnTo>
                <a:cubicBezTo>
                  <a:pt x="18416372" y="848819"/>
                  <a:pt x="18417618" y="852279"/>
                  <a:pt x="18417064" y="855601"/>
                </a:cubicBezTo>
                <a:cubicBezTo>
                  <a:pt x="18415957" y="862799"/>
                  <a:pt x="18408759" y="867228"/>
                  <a:pt x="18400454" y="866121"/>
                </a:cubicBezTo>
                <a:cubicBezTo>
                  <a:pt x="18396578" y="865567"/>
                  <a:pt x="18393118" y="863491"/>
                  <a:pt x="18390764" y="860723"/>
                </a:cubicBezTo>
                <a:lnTo>
                  <a:pt x="18388414" y="853350"/>
                </a:lnTo>
                <a:lnTo>
                  <a:pt x="18381076" y="849304"/>
                </a:lnTo>
                <a:lnTo>
                  <a:pt x="18379651" y="844283"/>
                </a:lnTo>
                <a:lnTo>
                  <a:pt x="18371939" y="839960"/>
                </a:lnTo>
                <a:cubicBezTo>
                  <a:pt x="18369863" y="837330"/>
                  <a:pt x="18368894" y="834008"/>
                  <a:pt x="18369448" y="830686"/>
                </a:cubicBezTo>
                <a:cubicBezTo>
                  <a:pt x="18370555" y="824042"/>
                  <a:pt x="18377200" y="819612"/>
                  <a:pt x="18384951" y="820720"/>
                </a:cubicBezTo>
                <a:close/>
                <a:moveTo>
                  <a:pt x="7236888" y="820720"/>
                </a:moveTo>
                <a:cubicBezTo>
                  <a:pt x="7245197" y="821827"/>
                  <a:pt x="7250735" y="829025"/>
                  <a:pt x="7249626" y="836222"/>
                </a:cubicBezTo>
                <a:cubicBezTo>
                  <a:pt x="7248525" y="843420"/>
                  <a:pt x="7240767" y="847850"/>
                  <a:pt x="7233004" y="846742"/>
                </a:cubicBezTo>
                <a:cubicBezTo>
                  <a:pt x="7224706" y="845635"/>
                  <a:pt x="7219162" y="838437"/>
                  <a:pt x="7220268" y="831239"/>
                </a:cubicBezTo>
                <a:cubicBezTo>
                  <a:pt x="7221384" y="824595"/>
                  <a:pt x="7228577" y="819612"/>
                  <a:pt x="7236888" y="820720"/>
                </a:cubicBezTo>
                <a:close/>
                <a:moveTo>
                  <a:pt x="4350625" y="820719"/>
                </a:moveTo>
                <a:cubicBezTo>
                  <a:pt x="4360041" y="822380"/>
                  <a:pt x="4366679" y="830131"/>
                  <a:pt x="4365571" y="838436"/>
                </a:cubicBezTo>
                <a:cubicBezTo>
                  <a:pt x="4364464" y="846742"/>
                  <a:pt x="4355611" y="852278"/>
                  <a:pt x="4346195" y="851171"/>
                </a:cubicBezTo>
                <a:cubicBezTo>
                  <a:pt x="4336785" y="849510"/>
                  <a:pt x="4330137" y="841758"/>
                  <a:pt x="4331246" y="833453"/>
                </a:cubicBezTo>
                <a:cubicBezTo>
                  <a:pt x="4332357" y="824594"/>
                  <a:pt x="4341219" y="819058"/>
                  <a:pt x="4350625" y="820719"/>
                </a:cubicBezTo>
                <a:close/>
                <a:moveTo>
                  <a:pt x="18901855" y="820597"/>
                </a:moveTo>
                <a:cubicBezTo>
                  <a:pt x="18909706" y="821853"/>
                  <a:pt x="18915168" y="828501"/>
                  <a:pt x="18914058" y="835446"/>
                </a:cubicBezTo>
                <a:cubicBezTo>
                  <a:pt x="18912946" y="842390"/>
                  <a:pt x="18905680" y="847001"/>
                  <a:pt x="18897831" y="845745"/>
                </a:cubicBezTo>
                <a:cubicBezTo>
                  <a:pt x="18889981" y="844489"/>
                  <a:pt x="18884517" y="837841"/>
                  <a:pt x="18885629" y="830897"/>
                </a:cubicBezTo>
                <a:cubicBezTo>
                  <a:pt x="18886740" y="823952"/>
                  <a:pt x="18894005" y="819341"/>
                  <a:pt x="18901855" y="820597"/>
                </a:cubicBezTo>
                <a:close/>
                <a:moveTo>
                  <a:pt x="16064492" y="820166"/>
                </a:moveTo>
                <a:cubicBezTo>
                  <a:pt x="16072244" y="821273"/>
                  <a:pt x="16077227" y="827917"/>
                  <a:pt x="16076119" y="834561"/>
                </a:cubicBezTo>
                <a:lnTo>
                  <a:pt x="16075340" y="835685"/>
                </a:lnTo>
                <a:lnTo>
                  <a:pt x="16084494" y="840859"/>
                </a:lnTo>
                <a:cubicBezTo>
                  <a:pt x="16087055" y="843974"/>
                  <a:pt x="16088301" y="847849"/>
                  <a:pt x="16087747" y="851725"/>
                </a:cubicBezTo>
                <a:cubicBezTo>
                  <a:pt x="16086639" y="859476"/>
                  <a:pt x="16077781" y="865013"/>
                  <a:pt x="16068922" y="863906"/>
                </a:cubicBezTo>
                <a:cubicBezTo>
                  <a:pt x="16059509" y="862245"/>
                  <a:pt x="16053418" y="854493"/>
                  <a:pt x="16054527" y="846742"/>
                </a:cubicBezTo>
                <a:lnTo>
                  <a:pt x="16057222" y="842625"/>
                </a:lnTo>
                <a:lnTo>
                  <a:pt x="16051480" y="839406"/>
                </a:lnTo>
                <a:cubicBezTo>
                  <a:pt x="16049404" y="836776"/>
                  <a:pt x="16048436" y="833454"/>
                  <a:pt x="16048990" y="830132"/>
                </a:cubicBezTo>
                <a:cubicBezTo>
                  <a:pt x="16050097" y="823488"/>
                  <a:pt x="16057295" y="819058"/>
                  <a:pt x="16064492" y="820166"/>
                </a:cubicBezTo>
                <a:close/>
                <a:moveTo>
                  <a:pt x="4113814" y="820166"/>
                </a:moveTo>
                <a:cubicBezTo>
                  <a:pt x="4122672" y="821827"/>
                  <a:pt x="4128762" y="829024"/>
                  <a:pt x="4127656" y="836776"/>
                </a:cubicBezTo>
                <a:cubicBezTo>
                  <a:pt x="4126548" y="844527"/>
                  <a:pt x="4118242" y="850064"/>
                  <a:pt x="4109384" y="848403"/>
                </a:cubicBezTo>
                <a:cubicBezTo>
                  <a:pt x="4100526" y="846742"/>
                  <a:pt x="4094436" y="839544"/>
                  <a:pt x="4095544" y="831793"/>
                </a:cubicBezTo>
                <a:cubicBezTo>
                  <a:pt x="4096650" y="824041"/>
                  <a:pt x="4104955" y="818505"/>
                  <a:pt x="4113814" y="820166"/>
                </a:cubicBezTo>
                <a:close/>
                <a:moveTo>
                  <a:pt x="10831695" y="819612"/>
                </a:moveTo>
                <a:cubicBezTo>
                  <a:pt x="10839446" y="820719"/>
                  <a:pt x="10844983" y="827917"/>
                  <a:pt x="10843876" y="834561"/>
                </a:cubicBezTo>
                <a:cubicBezTo>
                  <a:pt x="10842769" y="841205"/>
                  <a:pt x="10835571" y="846188"/>
                  <a:pt x="10827266" y="845081"/>
                </a:cubicBezTo>
                <a:cubicBezTo>
                  <a:pt x="10819514" y="843973"/>
                  <a:pt x="10813977" y="836776"/>
                  <a:pt x="10815085" y="830132"/>
                </a:cubicBezTo>
                <a:cubicBezTo>
                  <a:pt x="10816746" y="822934"/>
                  <a:pt x="10823944" y="817951"/>
                  <a:pt x="10831695" y="819612"/>
                </a:cubicBezTo>
                <a:close/>
                <a:moveTo>
                  <a:pt x="17583781" y="819611"/>
                </a:moveTo>
                <a:cubicBezTo>
                  <a:pt x="17592639" y="820719"/>
                  <a:pt x="17598176" y="828470"/>
                  <a:pt x="17597069" y="835668"/>
                </a:cubicBezTo>
                <a:cubicBezTo>
                  <a:pt x="17595962" y="843420"/>
                  <a:pt x="17587657" y="848403"/>
                  <a:pt x="17579351" y="846742"/>
                </a:cubicBezTo>
                <a:cubicBezTo>
                  <a:pt x="17570492" y="845634"/>
                  <a:pt x="17564955" y="837883"/>
                  <a:pt x="17566064" y="830685"/>
                </a:cubicBezTo>
                <a:cubicBezTo>
                  <a:pt x="17567171" y="822934"/>
                  <a:pt x="17574922" y="817950"/>
                  <a:pt x="17583781" y="819611"/>
                </a:cubicBezTo>
                <a:close/>
                <a:moveTo>
                  <a:pt x="13242403" y="819059"/>
                </a:moveTo>
                <a:cubicBezTo>
                  <a:pt x="13250155" y="820166"/>
                  <a:pt x="13255692" y="826810"/>
                  <a:pt x="13254584" y="833454"/>
                </a:cubicBezTo>
                <a:cubicBezTo>
                  <a:pt x="13253477" y="840098"/>
                  <a:pt x="13246279" y="845081"/>
                  <a:pt x="13238528" y="843420"/>
                </a:cubicBezTo>
                <a:cubicBezTo>
                  <a:pt x="13230777" y="842313"/>
                  <a:pt x="13225240" y="835669"/>
                  <a:pt x="13226347" y="829025"/>
                </a:cubicBezTo>
                <a:cubicBezTo>
                  <a:pt x="13227454" y="822381"/>
                  <a:pt x="13234652" y="817951"/>
                  <a:pt x="13242403" y="819059"/>
                </a:cubicBezTo>
                <a:close/>
                <a:moveTo>
                  <a:pt x="10515910" y="819058"/>
                </a:moveTo>
                <a:cubicBezTo>
                  <a:pt x="10522744" y="820165"/>
                  <a:pt x="10528281" y="827363"/>
                  <a:pt x="10527174" y="834561"/>
                </a:cubicBezTo>
                <a:cubicBezTo>
                  <a:pt x="10526066" y="841759"/>
                  <a:pt x="10518314" y="846742"/>
                  <a:pt x="10512367" y="845081"/>
                </a:cubicBezTo>
                <a:cubicBezTo>
                  <a:pt x="10504058" y="843973"/>
                  <a:pt x="10498524" y="836776"/>
                  <a:pt x="10499628" y="829578"/>
                </a:cubicBezTo>
                <a:cubicBezTo>
                  <a:pt x="10500738" y="822380"/>
                  <a:pt x="10508490" y="817951"/>
                  <a:pt x="10515910" y="819058"/>
                </a:cubicBezTo>
                <a:close/>
                <a:moveTo>
                  <a:pt x="12687619" y="817397"/>
                </a:moveTo>
                <a:cubicBezTo>
                  <a:pt x="12695370" y="818504"/>
                  <a:pt x="12700907" y="825148"/>
                  <a:pt x="12699800" y="832346"/>
                </a:cubicBezTo>
                <a:cubicBezTo>
                  <a:pt x="12698693" y="839544"/>
                  <a:pt x="12691495" y="843973"/>
                  <a:pt x="12683190" y="842866"/>
                </a:cubicBezTo>
                <a:cubicBezTo>
                  <a:pt x="12675439" y="841758"/>
                  <a:pt x="12669902" y="835114"/>
                  <a:pt x="12671009" y="827917"/>
                </a:cubicBezTo>
                <a:cubicBezTo>
                  <a:pt x="12672116" y="820719"/>
                  <a:pt x="12679314" y="815736"/>
                  <a:pt x="12687619" y="817397"/>
                </a:cubicBezTo>
                <a:close/>
                <a:moveTo>
                  <a:pt x="7362445" y="816289"/>
                </a:moveTo>
                <a:cubicBezTo>
                  <a:pt x="7370736" y="817397"/>
                  <a:pt x="7376281" y="824595"/>
                  <a:pt x="7375174" y="831792"/>
                </a:cubicBezTo>
                <a:cubicBezTo>
                  <a:pt x="7374056" y="838990"/>
                  <a:pt x="7366309" y="843973"/>
                  <a:pt x="7358015" y="842866"/>
                </a:cubicBezTo>
                <a:cubicBezTo>
                  <a:pt x="7349711" y="841759"/>
                  <a:pt x="7344187" y="834561"/>
                  <a:pt x="7345298" y="827363"/>
                </a:cubicBezTo>
                <a:cubicBezTo>
                  <a:pt x="7346408" y="819612"/>
                  <a:pt x="7354133" y="814628"/>
                  <a:pt x="7362445" y="816289"/>
                </a:cubicBezTo>
                <a:close/>
                <a:moveTo>
                  <a:pt x="7177677" y="815736"/>
                </a:moveTo>
                <a:cubicBezTo>
                  <a:pt x="7185435" y="816843"/>
                  <a:pt x="7190976" y="823487"/>
                  <a:pt x="7189868" y="830685"/>
                </a:cubicBezTo>
                <a:cubicBezTo>
                  <a:pt x="7188765" y="837883"/>
                  <a:pt x="7181567" y="842312"/>
                  <a:pt x="7173258" y="841205"/>
                </a:cubicBezTo>
                <a:cubicBezTo>
                  <a:pt x="7165504" y="840098"/>
                  <a:pt x="7159962" y="833454"/>
                  <a:pt x="7161082" y="826256"/>
                </a:cubicBezTo>
                <a:cubicBezTo>
                  <a:pt x="7162725" y="819058"/>
                  <a:pt x="7169934" y="814629"/>
                  <a:pt x="7177677" y="815736"/>
                </a:cubicBezTo>
                <a:close/>
                <a:moveTo>
                  <a:pt x="7299433" y="814629"/>
                </a:moveTo>
                <a:cubicBezTo>
                  <a:pt x="7307712" y="815736"/>
                  <a:pt x="7313255" y="822934"/>
                  <a:pt x="7312161" y="830131"/>
                </a:cubicBezTo>
                <a:cubicBezTo>
                  <a:pt x="7311050" y="837329"/>
                  <a:pt x="7303301" y="842312"/>
                  <a:pt x="7295535" y="840651"/>
                </a:cubicBezTo>
                <a:cubicBezTo>
                  <a:pt x="7287238" y="839544"/>
                  <a:pt x="7281694" y="832346"/>
                  <a:pt x="7282793" y="825148"/>
                </a:cubicBezTo>
                <a:cubicBezTo>
                  <a:pt x="7283907" y="818504"/>
                  <a:pt x="7291102" y="813521"/>
                  <a:pt x="7299433" y="814629"/>
                </a:cubicBezTo>
                <a:close/>
                <a:moveTo>
                  <a:pt x="17429305" y="813521"/>
                </a:moveTo>
                <a:cubicBezTo>
                  <a:pt x="17438164" y="814628"/>
                  <a:pt x="17443701" y="822380"/>
                  <a:pt x="17442594" y="829578"/>
                </a:cubicBezTo>
                <a:cubicBezTo>
                  <a:pt x="17441487" y="837329"/>
                  <a:pt x="17433182" y="842312"/>
                  <a:pt x="17424876" y="840651"/>
                </a:cubicBezTo>
                <a:lnTo>
                  <a:pt x="17423932" y="840129"/>
                </a:lnTo>
                <a:lnTo>
                  <a:pt x="17418093" y="848887"/>
                </a:lnTo>
                <a:cubicBezTo>
                  <a:pt x="17414771" y="851033"/>
                  <a:pt x="17410480" y="852002"/>
                  <a:pt x="17406051" y="851171"/>
                </a:cubicBezTo>
                <a:lnTo>
                  <a:pt x="17399704" y="847585"/>
                </a:lnTo>
                <a:lnTo>
                  <a:pt x="17387779" y="850064"/>
                </a:lnTo>
                <a:cubicBezTo>
                  <a:pt x="17378367" y="848403"/>
                  <a:pt x="17372277" y="840651"/>
                  <a:pt x="17373385" y="832900"/>
                </a:cubicBezTo>
                <a:cubicBezTo>
                  <a:pt x="17374492" y="825149"/>
                  <a:pt x="17383351" y="819612"/>
                  <a:pt x="17392209" y="820719"/>
                </a:cubicBezTo>
                <a:lnTo>
                  <a:pt x="17399973" y="825108"/>
                </a:lnTo>
                <a:lnTo>
                  <a:pt x="17410480" y="822934"/>
                </a:lnTo>
                <a:lnTo>
                  <a:pt x="17412100" y="823849"/>
                </a:lnTo>
                <a:lnTo>
                  <a:pt x="17417539" y="815944"/>
                </a:lnTo>
                <a:cubicBezTo>
                  <a:pt x="17420723" y="813937"/>
                  <a:pt x="17424876" y="812968"/>
                  <a:pt x="17429305" y="813521"/>
                </a:cubicBezTo>
                <a:close/>
                <a:moveTo>
                  <a:pt x="18522446" y="813153"/>
                </a:moveTo>
                <a:cubicBezTo>
                  <a:pt x="18529994" y="814361"/>
                  <a:pt x="18535252" y="820725"/>
                  <a:pt x="18534189" y="827367"/>
                </a:cubicBezTo>
                <a:cubicBezTo>
                  <a:pt x="18533126" y="834010"/>
                  <a:pt x="18526145" y="838415"/>
                  <a:pt x="18518596" y="837207"/>
                </a:cubicBezTo>
                <a:cubicBezTo>
                  <a:pt x="18511049" y="835999"/>
                  <a:pt x="18505791" y="829636"/>
                  <a:pt x="18506854" y="822993"/>
                </a:cubicBezTo>
                <a:cubicBezTo>
                  <a:pt x="18507917" y="816351"/>
                  <a:pt x="18514898" y="811945"/>
                  <a:pt x="18522446" y="813153"/>
                </a:cubicBezTo>
                <a:close/>
                <a:moveTo>
                  <a:pt x="11116839" y="812968"/>
                </a:moveTo>
                <a:cubicBezTo>
                  <a:pt x="11124590" y="814075"/>
                  <a:pt x="11130681" y="821273"/>
                  <a:pt x="11129020" y="827917"/>
                </a:cubicBezTo>
                <a:cubicBezTo>
                  <a:pt x="11127913" y="835115"/>
                  <a:pt x="11120715" y="839544"/>
                  <a:pt x="11112410" y="838437"/>
                </a:cubicBezTo>
                <a:cubicBezTo>
                  <a:pt x="11104658" y="837330"/>
                  <a:pt x="11098568" y="830132"/>
                  <a:pt x="11100229" y="823488"/>
                </a:cubicBezTo>
                <a:cubicBezTo>
                  <a:pt x="11101336" y="816290"/>
                  <a:pt x="11109088" y="811861"/>
                  <a:pt x="11116839" y="812968"/>
                </a:cubicBezTo>
                <a:close/>
                <a:moveTo>
                  <a:pt x="17144715" y="812967"/>
                </a:moveTo>
                <a:cubicBezTo>
                  <a:pt x="17153021" y="814075"/>
                  <a:pt x="17159112" y="821273"/>
                  <a:pt x="17157450" y="829024"/>
                </a:cubicBezTo>
                <a:cubicBezTo>
                  <a:pt x="17156343" y="836222"/>
                  <a:pt x="17148591" y="841205"/>
                  <a:pt x="17140286" y="840098"/>
                </a:cubicBezTo>
                <a:cubicBezTo>
                  <a:pt x="17131981" y="838990"/>
                  <a:pt x="17125891" y="831792"/>
                  <a:pt x="17127551" y="824041"/>
                </a:cubicBezTo>
                <a:cubicBezTo>
                  <a:pt x="17128659" y="816289"/>
                  <a:pt x="17136410" y="811306"/>
                  <a:pt x="17144715" y="812967"/>
                </a:cubicBezTo>
                <a:close/>
                <a:moveTo>
                  <a:pt x="7576696" y="812967"/>
                </a:moveTo>
                <a:cubicBezTo>
                  <a:pt x="7584987" y="814075"/>
                  <a:pt x="7591090" y="821273"/>
                  <a:pt x="7589989" y="829024"/>
                </a:cubicBezTo>
                <a:cubicBezTo>
                  <a:pt x="7588865" y="836222"/>
                  <a:pt x="7581122" y="841205"/>
                  <a:pt x="7572811" y="840098"/>
                </a:cubicBezTo>
                <a:cubicBezTo>
                  <a:pt x="7564502" y="838990"/>
                  <a:pt x="7558412" y="831792"/>
                  <a:pt x="7559521" y="824041"/>
                </a:cubicBezTo>
                <a:cubicBezTo>
                  <a:pt x="7560077" y="816289"/>
                  <a:pt x="7568385" y="811306"/>
                  <a:pt x="7576696" y="812967"/>
                </a:cubicBezTo>
                <a:close/>
                <a:moveTo>
                  <a:pt x="2492515" y="812414"/>
                </a:moveTo>
                <a:cubicBezTo>
                  <a:pt x="2496390" y="812968"/>
                  <a:pt x="2499712" y="814905"/>
                  <a:pt x="2501927" y="817605"/>
                </a:cubicBezTo>
                <a:lnTo>
                  <a:pt x="2502153" y="818404"/>
                </a:lnTo>
                <a:lnTo>
                  <a:pt x="2509714" y="822518"/>
                </a:lnTo>
                <a:cubicBezTo>
                  <a:pt x="2511928" y="825148"/>
                  <a:pt x="2513037" y="828470"/>
                  <a:pt x="2512483" y="831792"/>
                </a:cubicBezTo>
                <a:cubicBezTo>
                  <a:pt x="2511375" y="838437"/>
                  <a:pt x="2504176" y="843420"/>
                  <a:pt x="2496427" y="841759"/>
                </a:cubicBezTo>
                <a:lnTo>
                  <a:pt x="2489123" y="837784"/>
                </a:lnTo>
                <a:lnTo>
                  <a:pt x="2488639" y="837883"/>
                </a:lnTo>
                <a:cubicBezTo>
                  <a:pt x="2480887" y="836776"/>
                  <a:pt x="2475353" y="830131"/>
                  <a:pt x="2476459" y="822934"/>
                </a:cubicBezTo>
                <a:cubicBezTo>
                  <a:pt x="2477567" y="815736"/>
                  <a:pt x="2484763" y="810753"/>
                  <a:pt x="2492515" y="812414"/>
                </a:cubicBezTo>
                <a:close/>
                <a:moveTo>
                  <a:pt x="13381376" y="811307"/>
                </a:moveTo>
                <a:cubicBezTo>
                  <a:pt x="13389127" y="812414"/>
                  <a:pt x="13394664" y="819058"/>
                  <a:pt x="13393557" y="825702"/>
                </a:cubicBezTo>
                <a:cubicBezTo>
                  <a:pt x="13392450" y="832346"/>
                  <a:pt x="13385252" y="837329"/>
                  <a:pt x="13377501" y="835668"/>
                </a:cubicBezTo>
                <a:cubicBezTo>
                  <a:pt x="13369749" y="834007"/>
                  <a:pt x="13364212" y="827917"/>
                  <a:pt x="13365319" y="821273"/>
                </a:cubicBezTo>
                <a:cubicBezTo>
                  <a:pt x="13366427" y="814629"/>
                  <a:pt x="13373624" y="810199"/>
                  <a:pt x="13381376" y="811307"/>
                </a:cubicBezTo>
                <a:close/>
                <a:moveTo>
                  <a:pt x="5983552" y="810753"/>
                </a:moveTo>
                <a:cubicBezTo>
                  <a:pt x="5992407" y="812414"/>
                  <a:pt x="5998495" y="819612"/>
                  <a:pt x="5997388" y="827917"/>
                </a:cubicBezTo>
                <a:cubicBezTo>
                  <a:pt x="5996285" y="835669"/>
                  <a:pt x="5987985" y="841205"/>
                  <a:pt x="5979123" y="839544"/>
                </a:cubicBezTo>
                <a:cubicBezTo>
                  <a:pt x="5970265" y="837883"/>
                  <a:pt x="5964175" y="830686"/>
                  <a:pt x="5965282" y="822380"/>
                </a:cubicBezTo>
                <a:cubicBezTo>
                  <a:pt x="5966393" y="814075"/>
                  <a:pt x="5974696" y="809092"/>
                  <a:pt x="5983552" y="810753"/>
                </a:cubicBezTo>
                <a:close/>
                <a:moveTo>
                  <a:pt x="14477656" y="810199"/>
                </a:moveTo>
                <a:cubicBezTo>
                  <a:pt x="14485961" y="811307"/>
                  <a:pt x="14492050" y="818505"/>
                  <a:pt x="14490943" y="826256"/>
                </a:cubicBezTo>
                <a:cubicBezTo>
                  <a:pt x="14489836" y="833454"/>
                  <a:pt x="14482085" y="838437"/>
                  <a:pt x="14473780" y="837330"/>
                </a:cubicBezTo>
                <a:cubicBezTo>
                  <a:pt x="14465475" y="836222"/>
                  <a:pt x="14459384" y="829024"/>
                  <a:pt x="14460491" y="821273"/>
                </a:cubicBezTo>
                <a:cubicBezTo>
                  <a:pt x="14461598" y="813521"/>
                  <a:pt x="14469350" y="808538"/>
                  <a:pt x="14477656" y="810199"/>
                </a:cubicBezTo>
                <a:close/>
                <a:moveTo>
                  <a:pt x="10191693" y="809645"/>
                </a:moveTo>
                <a:cubicBezTo>
                  <a:pt x="10200000" y="810753"/>
                  <a:pt x="10205535" y="817951"/>
                  <a:pt x="10204430" y="825148"/>
                </a:cubicBezTo>
                <a:cubicBezTo>
                  <a:pt x="10203324" y="832346"/>
                  <a:pt x="10195571" y="837329"/>
                  <a:pt x="10187263" y="836222"/>
                </a:cubicBezTo>
                <a:cubicBezTo>
                  <a:pt x="10178957" y="835115"/>
                  <a:pt x="10173417" y="827917"/>
                  <a:pt x="10174527" y="820719"/>
                </a:cubicBezTo>
                <a:cubicBezTo>
                  <a:pt x="10176187" y="812967"/>
                  <a:pt x="10183386" y="808538"/>
                  <a:pt x="10191693" y="809645"/>
                </a:cubicBezTo>
                <a:close/>
                <a:moveTo>
                  <a:pt x="17974267" y="809274"/>
                </a:moveTo>
                <a:cubicBezTo>
                  <a:pt x="17982721" y="810627"/>
                  <a:pt x="17988596" y="817843"/>
                  <a:pt x="17987388" y="825391"/>
                </a:cubicBezTo>
                <a:cubicBezTo>
                  <a:pt x="17986180" y="832939"/>
                  <a:pt x="17978347" y="837962"/>
                  <a:pt x="17969893" y="836609"/>
                </a:cubicBezTo>
                <a:cubicBezTo>
                  <a:pt x="17961439" y="835257"/>
                  <a:pt x="17955565" y="828040"/>
                  <a:pt x="17956773" y="820492"/>
                </a:cubicBezTo>
                <a:cubicBezTo>
                  <a:pt x="17957981" y="812944"/>
                  <a:pt x="17965814" y="807921"/>
                  <a:pt x="17974267" y="809274"/>
                </a:cubicBezTo>
                <a:close/>
                <a:moveTo>
                  <a:pt x="16491377" y="809092"/>
                </a:moveTo>
                <a:cubicBezTo>
                  <a:pt x="16495529" y="809646"/>
                  <a:pt x="16498990" y="811722"/>
                  <a:pt x="16501274" y="814560"/>
                </a:cubicBezTo>
                <a:lnTo>
                  <a:pt x="16501408" y="815034"/>
                </a:lnTo>
                <a:lnTo>
                  <a:pt x="16502936" y="812829"/>
                </a:lnTo>
                <a:cubicBezTo>
                  <a:pt x="16505774" y="811030"/>
                  <a:pt x="16509373" y="810199"/>
                  <a:pt x="16512971" y="810753"/>
                </a:cubicBezTo>
                <a:cubicBezTo>
                  <a:pt x="16520169" y="811860"/>
                  <a:pt x="16525705" y="817950"/>
                  <a:pt x="16524598" y="824594"/>
                </a:cubicBezTo>
                <a:cubicBezTo>
                  <a:pt x="16523491" y="831239"/>
                  <a:pt x="16516847" y="835668"/>
                  <a:pt x="16509095" y="834561"/>
                </a:cubicBezTo>
                <a:lnTo>
                  <a:pt x="16502596" y="826824"/>
                </a:lnTo>
                <a:lnTo>
                  <a:pt x="16498229" y="833246"/>
                </a:lnTo>
                <a:cubicBezTo>
                  <a:pt x="16495115" y="835253"/>
                  <a:pt x="16491100" y="836222"/>
                  <a:pt x="16486948" y="835668"/>
                </a:cubicBezTo>
                <a:cubicBezTo>
                  <a:pt x="16478642" y="834561"/>
                  <a:pt x="16473106" y="827363"/>
                  <a:pt x="16474213" y="820166"/>
                </a:cubicBezTo>
                <a:cubicBezTo>
                  <a:pt x="16475321" y="812968"/>
                  <a:pt x="16483072" y="807985"/>
                  <a:pt x="16491377" y="809092"/>
                </a:cubicBezTo>
                <a:close/>
                <a:moveTo>
                  <a:pt x="9030461" y="809092"/>
                </a:moveTo>
                <a:cubicBezTo>
                  <a:pt x="9038770" y="810199"/>
                  <a:pt x="9044304" y="817397"/>
                  <a:pt x="9043194" y="824595"/>
                </a:cubicBezTo>
                <a:cubicBezTo>
                  <a:pt x="9042091" y="831792"/>
                  <a:pt x="9034335" y="836776"/>
                  <a:pt x="9026030" y="835114"/>
                </a:cubicBezTo>
                <a:cubicBezTo>
                  <a:pt x="9017722" y="834007"/>
                  <a:pt x="9012188" y="826809"/>
                  <a:pt x="9013289" y="819612"/>
                </a:cubicBezTo>
                <a:cubicBezTo>
                  <a:pt x="9014952" y="812414"/>
                  <a:pt x="9022155" y="807431"/>
                  <a:pt x="9030461" y="809092"/>
                </a:cubicBezTo>
                <a:close/>
                <a:moveTo>
                  <a:pt x="8021930" y="809092"/>
                </a:moveTo>
                <a:cubicBezTo>
                  <a:pt x="8030233" y="810200"/>
                  <a:pt x="8036320" y="817398"/>
                  <a:pt x="8035215" y="825149"/>
                </a:cubicBezTo>
                <a:cubicBezTo>
                  <a:pt x="8034101" y="832347"/>
                  <a:pt x="8026359" y="837330"/>
                  <a:pt x="8018047" y="836223"/>
                </a:cubicBezTo>
                <a:cubicBezTo>
                  <a:pt x="8009734" y="835115"/>
                  <a:pt x="8003640" y="827917"/>
                  <a:pt x="8004752" y="820166"/>
                </a:cubicBezTo>
                <a:cubicBezTo>
                  <a:pt x="8005857" y="812414"/>
                  <a:pt x="8013623" y="807431"/>
                  <a:pt x="8021930" y="809092"/>
                </a:cubicBezTo>
                <a:close/>
                <a:moveTo>
                  <a:pt x="1823438" y="809092"/>
                </a:moveTo>
                <a:cubicBezTo>
                  <a:pt x="1827867" y="809923"/>
                  <a:pt x="1831604" y="812137"/>
                  <a:pt x="1834026" y="815113"/>
                </a:cubicBezTo>
                <a:lnTo>
                  <a:pt x="1835367" y="820373"/>
                </a:lnTo>
                <a:lnTo>
                  <a:pt x="1841752" y="819058"/>
                </a:lnTo>
                <a:cubicBezTo>
                  <a:pt x="1850056" y="820165"/>
                  <a:pt x="1856146" y="827917"/>
                  <a:pt x="1855039" y="835115"/>
                </a:cubicBezTo>
                <a:cubicBezTo>
                  <a:pt x="1853932" y="842866"/>
                  <a:pt x="1846180" y="847849"/>
                  <a:pt x="1837322" y="846188"/>
                </a:cubicBezTo>
                <a:cubicBezTo>
                  <a:pt x="1833169" y="845635"/>
                  <a:pt x="1829571" y="843420"/>
                  <a:pt x="1827149" y="840444"/>
                </a:cubicBezTo>
                <a:lnTo>
                  <a:pt x="1825769" y="835872"/>
                </a:lnTo>
                <a:lnTo>
                  <a:pt x="1819009" y="837329"/>
                </a:lnTo>
                <a:cubicBezTo>
                  <a:pt x="1810151" y="835668"/>
                  <a:pt x="1804060" y="828470"/>
                  <a:pt x="1805721" y="820719"/>
                </a:cubicBezTo>
                <a:cubicBezTo>
                  <a:pt x="1806829" y="812967"/>
                  <a:pt x="1815133" y="807431"/>
                  <a:pt x="1823438" y="809092"/>
                </a:cubicBezTo>
                <a:close/>
                <a:moveTo>
                  <a:pt x="8885927" y="807985"/>
                </a:moveTo>
                <a:cubicBezTo>
                  <a:pt x="8894235" y="809092"/>
                  <a:pt x="8899768" y="816290"/>
                  <a:pt x="8898661" y="823488"/>
                </a:cubicBezTo>
                <a:cubicBezTo>
                  <a:pt x="8897553" y="830686"/>
                  <a:pt x="8889801" y="835669"/>
                  <a:pt x="8881500" y="834008"/>
                </a:cubicBezTo>
                <a:cubicBezTo>
                  <a:pt x="8873190" y="832347"/>
                  <a:pt x="8867653" y="825703"/>
                  <a:pt x="8868759" y="818505"/>
                </a:cubicBezTo>
                <a:cubicBezTo>
                  <a:pt x="8870420" y="811307"/>
                  <a:pt x="8877619" y="806878"/>
                  <a:pt x="8885927" y="807985"/>
                </a:cubicBezTo>
                <a:close/>
                <a:moveTo>
                  <a:pt x="18314081" y="807431"/>
                </a:moveTo>
                <a:cubicBezTo>
                  <a:pt x="18317957" y="807985"/>
                  <a:pt x="18321141" y="809922"/>
                  <a:pt x="18323217" y="812552"/>
                </a:cubicBezTo>
                <a:lnTo>
                  <a:pt x="18324555" y="817533"/>
                </a:lnTo>
                <a:lnTo>
                  <a:pt x="18330690" y="816290"/>
                </a:lnTo>
                <a:cubicBezTo>
                  <a:pt x="18338443" y="817397"/>
                  <a:pt x="18343979" y="824041"/>
                  <a:pt x="18342871" y="831239"/>
                </a:cubicBezTo>
                <a:lnTo>
                  <a:pt x="18339903" y="835674"/>
                </a:lnTo>
                <a:lnTo>
                  <a:pt x="18347786" y="840029"/>
                </a:lnTo>
                <a:cubicBezTo>
                  <a:pt x="18350070" y="842866"/>
                  <a:pt x="18351178" y="846465"/>
                  <a:pt x="18350624" y="850064"/>
                </a:cubicBezTo>
                <a:cubicBezTo>
                  <a:pt x="18349517" y="857262"/>
                  <a:pt x="18341764" y="862245"/>
                  <a:pt x="18334014" y="860584"/>
                </a:cubicBezTo>
                <a:cubicBezTo>
                  <a:pt x="18325708" y="859476"/>
                  <a:pt x="18320172" y="852279"/>
                  <a:pt x="18321279" y="845081"/>
                </a:cubicBezTo>
                <a:lnTo>
                  <a:pt x="18323393" y="841802"/>
                </a:lnTo>
                <a:lnTo>
                  <a:pt x="18317403" y="842866"/>
                </a:lnTo>
                <a:lnTo>
                  <a:pt x="18306071" y="829475"/>
                </a:lnTo>
                <a:lnTo>
                  <a:pt x="18301069" y="826671"/>
                </a:lnTo>
                <a:cubicBezTo>
                  <a:pt x="18298993" y="824041"/>
                  <a:pt x="18298024" y="820719"/>
                  <a:pt x="18298578" y="817397"/>
                </a:cubicBezTo>
                <a:cubicBezTo>
                  <a:pt x="18299686" y="810199"/>
                  <a:pt x="18306330" y="805770"/>
                  <a:pt x="18314081" y="807431"/>
                </a:cubicBezTo>
                <a:close/>
                <a:moveTo>
                  <a:pt x="16863448" y="806878"/>
                </a:moveTo>
                <a:cubicBezTo>
                  <a:pt x="16872860" y="808539"/>
                  <a:pt x="16879506" y="816290"/>
                  <a:pt x="16878397" y="824595"/>
                </a:cubicBezTo>
                <a:cubicBezTo>
                  <a:pt x="16877290" y="832900"/>
                  <a:pt x="16868432" y="838437"/>
                  <a:pt x="16859018" y="836776"/>
                </a:cubicBezTo>
                <a:lnTo>
                  <a:pt x="16854827" y="834439"/>
                </a:lnTo>
                <a:lnTo>
                  <a:pt x="16850367" y="840999"/>
                </a:lnTo>
                <a:cubicBezTo>
                  <a:pt x="16847252" y="843006"/>
                  <a:pt x="16843238" y="843974"/>
                  <a:pt x="16839086" y="843420"/>
                </a:cubicBezTo>
                <a:cubicBezTo>
                  <a:pt x="16830781" y="842313"/>
                  <a:pt x="16824690" y="835115"/>
                  <a:pt x="16826351" y="827364"/>
                </a:cubicBezTo>
                <a:cubicBezTo>
                  <a:pt x="16827458" y="820166"/>
                  <a:pt x="16835211" y="815183"/>
                  <a:pt x="16843516" y="816290"/>
                </a:cubicBezTo>
                <a:lnTo>
                  <a:pt x="16845304" y="817270"/>
                </a:lnTo>
                <a:lnTo>
                  <a:pt x="16850852" y="809231"/>
                </a:lnTo>
                <a:cubicBezTo>
                  <a:pt x="16854313" y="807016"/>
                  <a:pt x="16858742" y="806048"/>
                  <a:pt x="16863448" y="806878"/>
                </a:cubicBezTo>
                <a:close/>
                <a:moveTo>
                  <a:pt x="16025182" y="806324"/>
                </a:moveTo>
                <a:cubicBezTo>
                  <a:pt x="16032380" y="807431"/>
                  <a:pt x="16037916" y="814075"/>
                  <a:pt x="16036808" y="820719"/>
                </a:cubicBezTo>
                <a:cubicBezTo>
                  <a:pt x="16035701" y="827363"/>
                  <a:pt x="16029057" y="831793"/>
                  <a:pt x="16021306" y="830685"/>
                </a:cubicBezTo>
                <a:cubicBezTo>
                  <a:pt x="16014108" y="829578"/>
                  <a:pt x="16008571" y="822934"/>
                  <a:pt x="16009678" y="816290"/>
                </a:cubicBezTo>
                <a:cubicBezTo>
                  <a:pt x="16010785" y="809646"/>
                  <a:pt x="16017429" y="805216"/>
                  <a:pt x="16025182" y="806324"/>
                </a:cubicBezTo>
                <a:close/>
                <a:moveTo>
                  <a:pt x="18821801" y="805217"/>
                </a:moveTo>
                <a:cubicBezTo>
                  <a:pt x="18829553" y="806324"/>
                  <a:pt x="18835090" y="812968"/>
                  <a:pt x="18833983" y="820166"/>
                </a:cubicBezTo>
                <a:cubicBezTo>
                  <a:pt x="18832875" y="827364"/>
                  <a:pt x="18825678" y="831793"/>
                  <a:pt x="18817926" y="830686"/>
                </a:cubicBezTo>
                <a:cubicBezTo>
                  <a:pt x="18810175" y="829578"/>
                  <a:pt x="18804638" y="822934"/>
                  <a:pt x="18805745" y="815737"/>
                </a:cubicBezTo>
                <a:cubicBezTo>
                  <a:pt x="18806852" y="808539"/>
                  <a:pt x="18814050" y="803556"/>
                  <a:pt x="18821801" y="805217"/>
                </a:cubicBezTo>
                <a:close/>
                <a:moveTo>
                  <a:pt x="13107306" y="805217"/>
                </a:moveTo>
                <a:cubicBezTo>
                  <a:pt x="13115057" y="806324"/>
                  <a:pt x="13120594" y="812968"/>
                  <a:pt x="13119487" y="819612"/>
                </a:cubicBezTo>
                <a:cubicBezTo>
                  <a:pt x="13118380" y="826256"/>
                  <a:pt x="13111182" y="831239"/>
                  <a:pt x="13103431" y="829578"/>
                </a:cubicBezTo>
                <a:cubicBezTo>
                  <a:pt x="13095679" y="828471"/>
                  <a:pt x="13090142" y="821827"/>
                  <a:pt x="13091249" y="815183"/>
                </a:cubicBezTo>
                <a:cubicBezTo>
                  <a:pt x="13092357" y="808539"/>
                  <a:pt x="13099554" y="804109"/>
                  <a:pt x="13107306" y="805217"/>
                </a:cubicBezTo>
                <a:close/>
                <a:moveTo>
                  <a:pt x="15704602" y="804109"/>
                </a:moveTo>
                <a:cubicBezTo>
                  <a:pt x="15713462" y="805770"/>
                  <a:pt x="15720105" y="812967"/>
                  <a:pt x="15718444" y="821273"/>
                </a:cubicBezTo>
                <a:cubicBezTo>
                  <a:pt x="15717337" y="829024"/>
                  <a:pt x="15709032" y="834561"/>
                  <a:pt x="15699620" y="832900"/>
                </a:cubicBezTo>
                <a:cubicBezTo>
                  <a:pt x="15690760" y="831239"/>
                  <a:pt x="15684116" y="824041"/>
                  <a:pt x="15685778" y="815736"/>
                </a:cubicBezTo>
                <a:cubicBezTo>
                  <a:pt x="15687439" y="807984"/>
                  <a:pt x="15695744" y="803001"/>
                  <a:pt x="15704602" y="804109"/>
                </a:cubicBezTo>
                <a:close/>
                <a:moveTo>
                  <a:pt x="10692722" y="804109"/>
                </a:moveTo>
                <a:cubicBezTo>
                  <a:pt x="10700474" y="805216"/>
                  <a:pt x="10706011" y="812414"/>
                  <a:pt x="10704904" y="819058"/>
                </a:cubicBezTo>
                <a:cubicBezTo>
                  <a:pt x="10703796" y="825702"/>
                  <a:pt x="10696598" y="830685"/>
                  <a:pt x="10688293" y="829578"/>
                </a:cubicBezTo>
                <a:cubicBezTo>
                  <a:pt x="10680542" y="828470"/>
                  <a:pt x="10675005" y="821273"/>
                  <a:pt x="10676112" y="814628"/>
                </a:cubicBezTo>
                <a:cubicBezTo>
                  <a:pt x="10677220" y="807984"/>
                  <a:pt x="10684417" y="803001"/>
                  <a:pt x="10692722" y="804109"/>
                </a:cubicBezTo>
                <a:close/>
                <a:moveTo>
                  <a:pt x="19619096" y="804108"/>
                </a:moveTo>
                <a:cubicBezTo>
                  <a:pt x="19627402" y="805216"/>
                  <a:pt x="19632938" y="812414"/>
                  <a:pt x="19631830" y="819611"/>
                </a:cubicBezTo>
                <a:cubicBezTo>
                  <a:pt x="19630724" y="826809"/>
                  <a:pt x="19622974" y="831792"/>
                  <a:pt x="19614668" y="830685"/>
                </a:cubicBezTo>
                <a:cubicBezTo>
                  <a:pt x="19606362" y="829578"/>
                  <a:pt x="19600826" y="822380"/>
                  <a:pt x="19601934" y="815182"/>
                </a:cubicBezTo>
                <a:cubicBezTo>
                  <a:pt x="19603040" y="807431"/>
                  <a:pt x="19610790" y="802447"/>
                  <a:pt x="19619096" y="804108"/>
                </a:cubicBezTo>
                <a:close/>
                <a:moveTo>
                  <a:pt x="2234005" y="803556"/>
                </a:moveTo>
                <a:cubicBezTo>
                  <a:pt x="2241757" y="804663"/>
                  <a:pt x="2247293" y="811307"/>
                  <a:pt x="2246187" y="817951"/>
                </a:cubicBezTo>
                <a:cubicBezTo>
                  <a:pt x="2245078" y="824595"/>
                  <a:pt x="2237881" y="829578"/>
                  <a:pt x="2230130" y="827917"/>
                </a:cubicBezTo>
                <a:cubicBezTo>
                  <a:pt x="2222381" y="826810"/>
                  <a:pt x="2216843" y="820166"/>
                  <a:pt x="2217950" y="813522"/>
                </a:cubicBezTo>
                <a:cubicBezTo>
                  <a:pt x="2219058" y="806878"/>
                  <a:pt x="2226255" y="802448"/>
                  <a:pt x="2234005" y="803556"/>
                </a:cubicBezTo>
                <a:close/>
                <a:moveTo>
                  <a:pt x="13963289" y="803002"/>
                </a:moveTo>
                <a:cubicBezTo>
                  <a:pt x="13971042" y="804109"/>
                  <a:pt x="13976578" y="810753"/>
                  <a:pt x="13975471" y="817951"/>
                </a:cubicBezTo>
                <a:cubicBezTo>
                  <a:pt x="13974363" y="825149"/>
                  <a:pt x="13967166" y="829578"/>
                  <a:pt x="13958861" y="828471"/>
                </a:cubicBezTo>
                <a:cubicBezTo>
                  <a:pt x="13950556" y="827364"/>
                  <a:pt x="13945572" y="820720"/>
                  <a:pt x="13946679" y="813522"/>
                </a:cubicBezTo>
                <a:cubicBezTo>
                  <a:pt x="13948340" y="806324"/>
                  <a:pt x="13955538" y="801895"/>
                  <a:pt x="13963289" y="803002"/>
                </a:cubicBezTo>
                <a:close/>
                <a:moveTo>
                  <a:pt x="14122749" y="802448"/>
                </a:moveTo>
                <a:cubicBezTo>
                  <a:pt x="14131054" y="803555"/>
                  <a:pt x="14136591" y="810753"/>
                  <a:pt x="14135484" y="817951"/>
                </a:cubicBezTo>
                <a:cubicBezTo>
                  <a:pt x="14134377" y="825149"/>
                  <a:pt x="14126624" y="829578"/>
                  <a:pt x="14118874" y="828471"/>
                </a:cubicBezTo>
                <a:cubicBezTo>
                  <a:pt x="14110568" y="827363"/>
                  <a:pt x="14105032" y="820166"/>
                  <a:pt x="14106139" y="812968"/>
                </a:cubicBezTo>
                <a:cubicBezTo>
                  <a:pt x="14107246" y="805770"/>
                  <a:pt x="14114444" y="801341"/>
                  <a:pt x="14122749" y="802448"/>
                </a:cubicBezTo>
                <a:close/>
                <a:moveTo>
                  <a:pt x="6901349" y="801895"/>
                </a:moveTo>
                <a:cubicBezTo>
                  <a:pt x="6909100" y="803002"/>
                  <a:pt x="6914650" y="809646"/>
                  <a:pt x="6913545" y="816844"/>
                </a:cubicBezTo>
                <a:cubicBezTo>
                  <a:pt x="6912443" y="824042"/>
                  <a:pt x="6905242" y="828471"/>
                  <a:pt x="6896916" y="827364"/>
                </a:cubicBezTo>
                <a:cubicBezTo>
                  <a:pt x="6889171" y="826256"/>
                  <a:pt x="6883615" y="819612"/>
                  <a:pt x="6884722" y="812415"/>
                </a:cubicBezTo>
                <a:cubicBezTo>
                  <a:pt x="6886393" y="805217"/>
                  <a:pt x="6893614" y="800234"/>
                  <a:pt x="6901349" y="801895"/>
                </a:cubicBezTo>
                <a:close/>
                <a:moveTo>
                  <a:pt x="19136290" y="801341"/>
                </a:moveTo>
                <a:cubicBezTo>
                  <a:pt x="19144594" y="802448"/>
                  <a:pt x="19150132" y="809646"/>
                  <a:pt x="19149026" y="816844"/>
                </a:cubicBezTo>
                <a:cubicBezTo>
                  <a:pt x="19147918" y="824041"/>
                  <a:pt x="19140720" y="828471"/>
                  <a:pt x="19132414" y="827363"/>
                </a:cubicBezTo>
                <a:cubicBezTo>
                  <a:pt x="19124110" y="826256"/>
                  <a:pt x="19118574" y="819058"/>
                  <a:pt x="19119680" y="811861"/>
                </a:cubicBezTo>
                <a:cubicBezTo>
                  <a:pt x="19120786" y="804663"/>
                  <a:pt x="19128538" y="799680"/>
                  <a:pt x="19136290" y="801341"/>
                </a:cubicBezTo>
                <a:close/>
                <a:moveTo>
                  <a:pt x="17170185" y="801341"/>
                </a:moveTo>
                <a:cubicBezTo>
                  <a:pt x="17178490" y="802448"/>
                  <a:pt x="17184027" y="809646"/>
                  <a:pt x="17182919" y="816844"/>
                </a:cubicBezTo>
                <a:cubicBezTo>
                  <a:pt x="17181812" y="824042"/>
                  <a:pt x="17174061" y="829025"/>
                  <a:pt x="17166308" y="827364"/>
                </a:cubicBezTo>
                <a:cubicBezTo>
                  <a:pt x="17158003" y="826256"/>
                  <a:pt x="17152467" y="819059"/>
                  <a:pt x="17153575" y="811861"/>
                </a:cubicBezTo>
                <a:cubicBezTo>
                  <a:pt x="17154682" y="804663"/>
                  <a:pt x="17162433" y="800234"/>
                  <a:pt x="17170185" y="801341"/>
                </a:cubicBezTo>
                <a:close/>
                <a:moveTo>
                  <a:pt x="3795508" y="801341"/>
                </a:moveTo>
                <a:cubicBezTo>
                  <a:pt x="3804367" y="803002"/>
                  <a:pt x="3810456" y="810199"/>
                  <a:pt x="3809349" y="817951"/>
                </a:cubicBezTo>
                <a:cubicBezTo>
                  <a:pt x="3808242" y="825702"/>
                  <a:pt x="3799937" y="830685"/>
                  <a:pt x="3791079" y="829578"/>
                </a:cubicBezTo>
                <a:cubicBezTo>
                  <a:pt x="3782220" y="827917"/>
                  <a:pt x="3776130" y="820719"/>
                  <a:pt x="3777238" y="812968"/>
                </a:cubicBezTo>
                <a:cubicBezTo>
                  <a:pt x="3778345" y="805216"/>
                  <a:pt x="3786649" y="800233"/>
                  <a:pt x="3795508" y="801341"/>
                </a:cubicBezTo>
                <a:close/>
                <a:moveTo>
                  <a:pt x="19769142" y="801340"/>
                </a:moveTo>
                <a:cubicBezTo>
                  <a:pt x="19777446" y="802448"/>
                  <a:pt x="19782984" y="809646"/>
                  <a:pt x="19781878" y="816843"/>
                </a:cubicBezTo>
                <a:cubicBezTo>
                  <a:pt x="19780770" y="824041"/>
                  <a:pt x="19773018" y="829024"/>
                  <a:pt x="19764714" y="827917"/>
                </a:cubicBezTo>
                <a:cubicBezTo>
                  <a:pt x="19756406" y="826810"/>
                  <a:pt x="19750870" y="819612"/>
                  <a:pt x="19751978" y="812414"/>
                </a:cubicBezTo>
                <a:cubicBezTo>
                  <a:pt x="19753086" y="804663"/>
                  <a:pt x="19760838" y="799679"/>
                  <a:pt x="19769142" y="801340"/>
                </a:cubicBezTo>
                <a:close/>
                <a:moveTo>
                  <a:pt x="20560346" y="800787"/>
                </a:moveTo>
                <a:cubicBezTo>
                  <a:pt x="20568098" y="801894"/>
                  <a:pt x="20573634" y="808538"/>
                  <a:pt x="20572528" y="815182"/>
                </a:cubicBezTo>
                <a:cubicBezTo>
                  <a:pt x="20571420" y="821827"/>
                  <a:pt x="20564222" y="826810"/>
                  <a:pt x="20556470" y="825149"/>
                </a:cubicBezTo>
                <a:cubicBezTo>
                  <a:pt x="20548720" y="824041"/>
                  <a:pt x="20543182" y="817397"/>
                  <a:pt x="20544290" y="810753"/>
                </a:cubicBezTo>
                <a:cubicBezTo>
                  <a:pt x="20545398" y="804109"/>
                  <a:pt x="20552594" y="799126"/>
                  <a:pt x="20560346" y="800787"/>
                </a:cubicBezTo>
                <a:close/>
                <a:moveTo>
                  <a:pt x="9176653" y="800787"/>
                </a:moveTo>
                <a:cubicBezTo>
                  <a:pt x="9184958" y="801894"/>
                  <a:pt x="9190494" y="809092"/>
                  <a:pt x="9189386" y="816289"/>
                </a:cubicBezTo>
                <a:cubicBezTo>
                  <a:pt x="9188280" y="823487"/>
                  <a:pt x="9180525" y="828470"/>
                  <a:pt x="9172225" y="826809"/>
                </a:cubicBezTo>
                <a:cubicBezTo>
                  <a:pt x="9163915" y="825702"/>
                  <a:pt x="9158378" y="818504"/>
                  <a:pt x="9159485" y="811306"/>
                </a:cubicBezTo>
                <a:cubicBezTo>
                  <a:pt x="9160588" y="804662"/>
                  <a:pt x="9168346" y="799679"/>
                  <a:pt x="9176653" y="800787"/>
                </a:cubicBezTo>
                <a:close/>
                <a:moveTo>
                  <a:pt x="5149078" y="800787"/>
                </a:moveTo>
                <a:cubicBezTo>
                  <a:pt x="5158480" y="802448"/>
                  <a:pt x="5165127" y="810199"/>
                  <a:pt x="5163464" y="818504"/>
                </a:cubicBezTo>
                <a:cubicBezTo>
                  <a:pt x="5162362" y="826809"/>
                  <a:pt x="5153504" y="832346"/>
                  <a:pt x="5144099" y="830685"/>
                </a:cubicBezTo>
                <a:cubicBezTo>
                  <a:pt x="5134683" y="829024"/>
                  <a:pt x="5128028" y="821273"/>
                  <a:pt x="5129694" y="812968"/>
                </a:cubicBezTo>
                <a:cubicBezTo>
                  <a:pt x="5131358" y="804662"/>
                  <a:pt x="5139668" y="799126"/>
                  <a:pt x="5149078" y="800787"/>
                </a:cubicBezTo>
                <a:close/>
                <a:moveTo>
                  <a:pt x="8388031" y="800233"/>
                </a:moveTo>
                <a:cubicBezTo>
                  <a:pt x="8396329" y="801341"/>
                  <a:pt x="8401867" y="808539"/>
                  <a:pt x="8400764" y="815736"/>
                </a:cubicBezTo>
                <a:cubicBezTo>
                  <a:pt x="8399653" y="822934"/>
                  <a:pt x="8391906" y="827917"/>
                  <a:pt x="8383596" y="826810"/>
                </a:cubicBezTo>
                <a:cubicBezTo>
                  <a:pt x="8375287" y="825703"/>
                  <a:pt x="8369756" y="818505"/>
                  <a:pt x="8370864" y="811307"/>
                </a:cubicBezTo>
                <a:cubicBezTo>
                  <a:pt x="8371968" y="803556"/>
                  <a:pt x="8379720" y="798572"/>
                  <a:pt x="8388031" y="800233"/>
                </a:cubicBezTo>
                <a:close/>
                <a:moveTo>
                  <a:pt x="18450838" y="799126"/>
                </a:moveTo>
                <a:cubicBezTo>
                  <a:pt x="18458590" y="800233"/>
                  <a:pt x="18463573" y="806877"/>
                  <a:pt x="18462465" y="813521"/>
                </a:cubicBezTo>
                <a:cubicBezTo>
                  <a:pt x="18461358" y="820165"/>
                  <a:pt x="18454715" y="824595"/>
                  <a:pt x="18446962" y="823487"/>
                </a:cubicBezTo>
                <a:cubicBezTo>
                  <a:pt x="18439211" y="822380"/>
                  <a:pt x="18434227" y="815736"/>
                  <a:pt x="18435336" y="809092"/>
                </a:cubicBezTo>
                <a:cubicBezTo>
                  <a:pt x="18436443" y="802448"/>
                  <a:pt x="18443087" y="798018"/>
                  <a:pt x="18450838" y="799126"/>
                </a:cubicBezTo>
                <a:close/>
                <a:moveTo>
                  <a:pt x="4686146" y="799126"/>
                </a:moveTo>
                <a:cubicBezTo>
                  <a:pt x="4695559" y="800787"/>
                  <a:pt x="4702204" y="808538"/>
                  <a:pt x="4701098" y="817397"/>
                </a:cubicBezTo>
                <a:cubicBezTo>
                  <a:pt x="4699989" y="825702"/>
                  <a:pt x="4691129" y="831239"/>
                  <a:pt x="4681723" y="830132"/>
                </a:cubicBezTo>
                <a:cubicBezTo>
                  <a:pt x="4672313" y="828471"/>
                  <a:pt x="4665666" y="820719"/>
                  <a:pt x="4666771" y="811860"/>
                </a:cubicBezTo>
                <a:cubicBezTo>
                  <a:pt x="4667881" y="803555"/>
                  <a:pt x="4676742" y="798018"/>
                  <a:pt x="4686146" y="799126"/>
                </a:cubicBezTo>
                <a:close/>
                <a:moveTo>
                  <a:pt x="6492575" y="799125"/>
                </a:moveTo>
                <a:cubicBezTo>
                  <a:pt x="6500869" y="800233"/>
                  <a:pt x="6506402" y="807431"/>
                  <a:pt x="6505295" y="814628"/>
                </a:cubicBezTo>
                <a:cubicBezTo>
                  <a:pt x="6504203" y="821826"/>
                  <a:pt x="6496443" y="826809"/>
                  <a:pt x="6488162" y="825702"/>
                </a:cubicBezTo>
                <a:cubicBezTo>
                  <a:pt x="6479880" y="824595"/>
                  <a:pt x="6474320" y="817397"/>
                  <a:pt x="6475423" y="810199"/>
                </a:cubicBezTo>
                <a:cubicBezTo>
                  <a:pt x="6476532" y="802447"/>
                  <a:pt x="6484279" y="797464"/>
                  <a:pt x="6492575" y="799125"/>
                </a:cubicBezTo>
                <a:close/>
                <a:moveTo>
                  <a:pt x="17233304" y="798572"/>
                </a:moveTo>
                <a:cubicBezTo>
                  <a:pt x="17241609" y="799679"/>
                  <a:pt x="17247146" y="806877"/>
                  <a:pt x="17246039" y="814075"/>
                </a:cubicBezTo>
                <a:cubicBezTo>
                  <a:pt x="17244932" y="821273"/>
                  <a:pt x="17237180" y="826256"/>
                  <a:pt x="17228875" y="825149"/>
                </a:cubicBezTo>
                <a:lnTo>
                  <a:pt x="17222410" y="821578"/>
                </a:lnTo>
                <a:lnTo>
                  <a:pt x="17217385" y="829232"/>
                </a:lnTo>
                <a:lnTo>
                  <a:pt x="17214344" y="829751"/>
                </a:lnTo>
                <a:lnTo>
                  <a:pt x="17213441" y="831101"/>
                </a:lnTo>
                <a:cubicBezTo>
                  <a:pt x="17209911" y="833316"/>
                  <a:pt x="17205344" y="834285"/>
                  <a:pt x="17200638" y="833454"/>
                </a:cubicBezTo>
                <a:cubicBezTo>
                  <a:pt x="17191224" y="831793"/>
                  <a:pt x="17184580" y="824042"/>
                  <a:pt x="17185687" y="815737"/>
                </a:cubicBezTo>
                <a:cubicBezTo>
                  <a:pt x="17186796" y="807431"/>
                  <a:pt x="17195654" y="801895"/>
                  <a:pt x="17205066" y="803556"/>
                </a:cubicBezTo>
                <a:lnTo>
                  <a:pt x="17207135" y="804710"/>
                </a:lnTo>
                <a:lnTo>
                  <a:pt x="17210050" y="804109"/>
                </a:lnTo>
                <a:lnTo>
                  <a:pt x="17217243" y="808024"/>
                </a:lnTo>
                <a:lnTo>
                  <a:pt x="17222023" y="800995"/>
                </a:lnTo>
                <a:cubicBezTo>
                  <a:pt x="17225137" y="798988"/>
                  <a:pt x="17229151" y="798019"/>
                  <a:pt x="17233304" y="798572"/>
                </a:cubicBezTo>
                <a:close/>
                <a:moveTo>
                  <a:pt x="16696237" y="798572"/>
                </a:moveTo>
                <a:cubicBezTo>
                  <a:pt x="16704543" y="799679"/>
                  <a:pt x="16710634" y="806877"/>
                  <a:pt x="16708972" y="814629"/>
                </a:cubicBezTo>
                <a:lnTo>
                  <a:pt x="16707182" y="817262"/>
                </a:lnTo>
                <a:lnTo>
                  <a:pt x="16707866" y="819612"/>
                </a:lnTo>
                <a:cubicBezTo>
                  <a:pt x="16706757" y="826256"/>
                  <a:pt x="16700113" y="830686"/>
                  <a:pt x="16692362" y="829578"/>
                </a:cubicBezTo>
                <a:cubicBezTo>
                  <a:pt x="16688486" y="829025"/>
                  <a:pt x="16685302" y="827087"/>
                  <a:pt x="16683226" y="824457"/>
                </a:cubicBezTo>
                <a:lnTo>
                  <a:pt x="16682137" y="820403"/>
                </a:lnTo>
                <a:lnTo>
                  <a:pt x="16681704" y="820166"/>
                </a:lnTo>
                <a:cubicBezTo>
                  <a:pt x="16679350" y="817259"/>
                  <a:pt x="16678243" y="813522"/>
                  <a:pt x="16679073" y="809646"/>
                </a:cubicBezTo>
                <a:cubicBezTo>
                  <a:pt x="16680181" y="802448"/>
                  <a:pt x="16687932" y="797465"/>
                  <a:pt x="16696237" y="798572"/>
                </a:cubicBezTo>
                <a:close/>
                <a:moveTo>
                  <a:pt x="16295376" y="798572"/>
                </a:moveTo>
                <a:cubicBezTo>
                  <a:pt x="16303681" y="799679"/>
                  <a:pt x="16309218" y="806877"/>
                  <a:pt x="16308110" y="814075"/>
                </a:cubicBezTo>
                <a:cubicBezTo>
                  <a:pt x="16307003" y="821273"/>
                  <a:pt x="16299252" y="826256"/>
                  <a:pt x="16291499" y="824595"/>
                </a:cubicBezTo>
                <a:cubicBezTo>
                  <a:pt x="16283194" y="823487"/>
                  <a:pt x="16277658" y="816290"/>
                  <a:pt x="16278766" y="809092"/>
                </a:cubicBezTo>
                <a:cubicBezTo>
                  <a:pt x="16279873" y="801894"/>
                  <a:pt x="16287624" y="797465"/>
                  <a:pt x="16295376" y="798572"/>
                </a:cubicBezTo>
                <a:close/>
                <a:moveTo>
                  <a:pt x="2184024" y="798019"/>
                </a:moveTo>
                <a:cubicBezTo>
                  <a:pt x="2192328" y="799126"/>
                  <a:pt x="2197864" y="806324"/>
                  <a:pt x="2196756" y="813521"/>
                </a:cubicBezTo>
                <a:cubicBezTo>
                  <a:pt x="2195648" y="820719"/>
                  <a:pt x="2187898" y="825702"/>
                  <a:pt x="2179594" y="824041"/>
                </a:cubicBezTo>
                <a:cubicBezTo>
                  <a:pt x="2171289" y="822380"/>
                  <a:pt x="2165752" y="815736"/>
                  <a:pt x="2166860" y="808538"/>
                </a:cubicBezTo>
                <a:cubicBezTo>
                  <a:pt x="2168522" y="801894"/>
                  <a:pt x="2176271" y="796911"/>
                  <a:pt x="2184024" y="798019"/>
                </a:cubicBezTo>
                <a:close/>
                <a:moveTo>
                  <a:pt x="6585575" y="797465"/>
                </a:moveTo>
                <a:cubicBezTo>
                  <a:pt x="6593863" y="798572"/>
                  <a:pt x="6599418" y="805770"/>
                  <a:pt x="6598306" y="812968"/>
                </a:cubicBezTo>
                <a:cubicBezTo>
                  <a:pt x="6597196" y="820165"/>
                  <a:pt x="6589437" y="825149"/>
                  <a:pt x="6581696" y="823487"/>
                </a:cubicBezTo>
                <a:cubicBezTo>
                  <a:pt x="6573374" y="822380"/>
                  <a:pt x="6567855" y="815182"/>
                  <a:pt x="6568965" y="807985"/>
                </a:cubicBezTo>
                <a:cubicBezTo>
                  <a:pt x="6570076" y="800787"/>
                  <a:pt x="6577253" y="795804"/>
                  <a:pt x="6585575" y="797465"/>
                </a:cubicBezTo>
                <a:close/>
                <a:moveTo>
                  <a:pt x="16994669" y="796911"/>
                </a:moveTo>
                <a:cubicBezTo>
                  <a:pt x="17002421" y="798018"/>
                  <a:pt x="17007958" y="804662"/>
                  <a:pt x="17006851" y="811860"/>
                </a:cubicBezTo>
                <a:cubicBezTo>
                  <a:pt x="17006297" y="815182"/>
                  <a:pt x="17004221" y="818089"/>
                  <a:pt x="17001314" y="819958"/>
                </a:cubicBezTo>
                <a:lnTo>
                  <a:pt x="16994756" y="821123"/>
                </a:lnTo>
                <a:lnTo>
                  <a:pt x="17003113" y="825702"/>
                </a:lnTo>
                <a:cubicBezTo>
                  <a:pt x="17005466" y="828609"/>
                  <a:pt x="17006573" y="832346"/>
                  <a:pt x="17005742" y="836222"/>
                </a:cubicBezTo>
                <a:cubicBezTo>
                  <a:pt x="17004635" y="843419"/>
                  <a:pt x="16996884" y="848403"/>
                  <a:pt x="16988579" y="847295"/>
                </a:cubicBezTo>
                <a:cubicBezTo>
                  <a:pt x="16980274" y="846188"/>
                  <a:pt x="16974183" y="838990"/>
                  <a:pt x="16975844" y="831239"/>
                </a:cubicBezTo>
                <a:cubicBezTo>
                  <a:pt x="16976398" y="827640"/>
                  <a:pt x="16978613" y="824595"/>
                  <a:pt x="16981727" y="822588"/>
                </a:cubicBezTo>
                <a:lnTo>
                  <a:pt x="16989247" y="820973"/>
                </a:lnTo>
                <a:lnTo>
                  <a:pt x="16981382" y="816636"/>
                </a:lnTo>
                <a:cubicBezTo>
                  <a:pt x="16979167" y="813937"/>
                  <a:pt x="16978060" y="810476"/>
                  <a:pt x="16978613" y="806877"/>
                </a:cubicBezTo>
                <a:cubicBezTo>
                  <a:pt x="16979167" y="800233"/>
                  <a:pt x="16986364" y="795803"/>
                  <a:pt x="16994669" y="796911"/>
                </a:cubicBezTo>
                <a:close/>
                <a:moveTo>
                  <a:pt x="16207341" y="796911"/>
                </a:moveTo>
                <a:cubicBezTo>
                  <a:pt x="16214539" y="798019"/>
                  <a:pt x="16219522" y="804109"/>
                  <a:pt x="16218415" y="810753"/>
                </a:cubicBezTo>
                <a:cubicBezTo>
                  <a:pt x="16217307" y="817397"/>
                  <a:pt x="16210664" y="821273"/>
                  <a:pt x="16203466" y="820166"/>
                </a:cubicBezTo>
                <a:cubicBezTo>
                  <a:pt x="16196267" y="819058"/>
                  <a:pt x="16191285" y="812968"/>
                  <a:pt x="16192392" y="806324"/>
                </a:cubicBezTo>
                <a:cubicBezTo>
                  <a:pt x="16192946" y="800233"/>
                  <a:pt x="16200143" y="795804"/>
                  <a:pt x="16207341" y="796911"/>
                </a:cubicBezTo>
                <a:close/>
                <a:moveTo>
                  <a:pt x="7727327" y="796357"/>
                </a:moveTo>
                <a:cubicBezTo>
                  <a:pt x="7735633" y="797465"/>
                  <a:pt x="7741728" y="804663"/>
                  <a:pt x="7740617" y="812414"/>
                </a:cubicBezTo>
                <a:cubicBezTo>
                  <a:pt x="7739520" y="819612"/>
                  <a:pt x="7731756" y="824595"/>
                  <a:pt x="7723445" y="823488"/>
                </a:cubicBezTo>
                <a:cubicBezTo>
                  <a:pt x="7715123" y="822380"/>
                  <a:pt x="7709054" y="815182"/>
                  <a:pt x="7710164" y="807431"/>
                </a:cubicBezTo>
                <a:cubicBezTo>
                  <a:pt x="7711263" y="799679"/>
                  <a:pt x="7719014" y="794696"/>
                  <a:pt x="7727327" y="796357"/>
                </a:cubicBezTo>
                <a:close/>
                <a:moveTo>
                  <a:pt x="17516786" y="795804"/>
                </a:moveTo>
                <a:cubicBezTo>
                  <a:pt x="17525092" y="796911"/>
                  <a:pt x="17531183" y="804109"/>
                  <a:pt x="17530076" y="811861"/>
                </a:cubicBezTo>
                <a:cubicBezTo>
                  <a:pt x="17528967" y="819612"/>
                  <a:pt x="17521216" y="824595"/>
                  <a:pt x="17512357" y="822934"/>
                </a:cubicBezTo>
                <a:cubicBezTo>
                  <a:pt x="17504052" y="821827"/>
                  <a:pt x="17497962" y="814629"/>
                  <a:pt x="17499069" y="806878"/>
                </a:cubicBezTo>
                <a:cubicBezTo>
                  <a:pt x="17500730" y="799680"/>
                  <a:pt x="17508481" y="794697"/>
                  <a:pt x="17516786" y="795804"/>
                </a:cubicBezTo>
                <a:close/>
                <a:moveTo>
                  <a:pt x="8743053" y="795804"/>
                </a:moveTo>
                <a:cubicBezTo>
                  <a:pt x="8751356" y="796911"/>
                  <a:pt x="8756893" y="804109"/>
                  <a:pt x="8755787" y="811307"/>
                </a:cubicBezTo>
                <a:cubicBezTo>
                  <a:pt x="8754682" y="818505"/>
                  <a:pt x="8746927" y="823488"/>
                  <a:pt x="8738623" y="821827"/>
                </a:cubicBezTo>
                <a:cubicBezTo>
                  <a:pt x="8730315" y="820719"/>
                  <a:pt x="8724776" y="813522"/>
                  <a:pt x="8725885" y="806324"/>
                </a:cubicBezTo>
                <a:cubicBezTo>
                  <a:pt x="8727548" y="799126"/>
                  <a:pt x="8735301" y="794697"/>
                  <a:pt x="8743053" y="795804"/>
                </a:cubicBezTo>
                <a:close/>
                <a:moveTo>
                  <a:pt x="18742072" y="795250"/>
                </a:moveTo>
                <a:cubicBezTo>
                  <a:pt x="18749823" y="796357"/>
                  <a:pt x="18755360" y="803001"/>
                  <a:pt x="18754253" y="809645"/>
                </a:cubicBezTo>
                <a:cubicBezTo>
                  <a:pt x="18753146" y="816289"/>
                  <a:pt x="18745948" y="821272"/>
                  <a:pt x="18738197" y="819611"/>
                </a:cubicBezTo>
                <a:cubicBezTo>
                  <a:pt x="18730445" y="818504"/>
                  <a:pt x="18724908" y="811860"/>
                  <a:pt x="18726016" y="805216"/>
                </a:cubicBezTo>
                <a:cubicBezTo>
                  <a:pt x="18727676" y="798572"/>
                  <a:pt x="18734874" y="794142"/>
                  <a:pt x="18742072" y="795250"/>
                </a:cubicBezTo>
                <a:close/>
                <a:moveTo>
                  <a:pt x="12833236" y="795250"/>
                </a:moveTo>
                <a:cubicBezTo>
                  <a:pt x="12840987" y="796357"/>
                  <a:pt x="12846524" y="803001"/>
                  <a:pt x="12845417" y="810199"/>
                </a:cubicBezTo>
                <a:cubicBezTo>
                  <a:pt x="12844310" y="817397"/>
                  <a:pt x="12837112" y="821826"/>
                  <a:pt x="12829361" y="820719"/>
                </a:cubicBezTo>
                <a:cubicBezTo>
                  <a:pt x="12821609" y="819612"/>
                  <a:pt x="12816072" y="812968"/>
                  <a:pt x="12817179" y="805770"/>
                </a:cubicBezTo>
                <a:cubicBezTo>
                  <a:pt x="12817733" y="798572"/>
                  <a:pt x="12825484" y="794143"/>
                  <a:pt x="12833236" y="795250"/>
                </a:cubicBezTo>
                <a:close/>
                <a:moveTo>
                  <a:pt x="7875725" y="794696"/>
                </a:moveTo>
                <a:cubicBezTo>
                  <a:pt x="7884033" y="795804"/>
                  <a:pt x="7890125" y="803002"/>
                  <a:pt x="7889017" y="810753"/>
                </a:cubicBezTo>
                <a:cubicBezTo>
                  <a:pt x="7887908" y="817951"/>
                  <a:pt x="7880160" y="822934"/>
                  <a:pt x="7871851" y="821827"/>
                </a:cubicBezTo>
                <a:cubicBezTo>
                  <a:pt x="7863550" y="820719"/>
                  <a:pt x="7857446" y="813521"/>
                  <a:pt x="7858554" y="805770"/>
                </a:cubicBezTo>
                <a:cubicBezTo>
                  <a:pt x="7859669" y="798019"/>
                  <a:pt x="7867427" y="793035"/>
                  <a:pt x="7875725" y="794696"/>
                </a:cubicBezTo>
                <a:close/>
                <a:moveTo>
                  <a:pt x="11261902" y="794143"/>
                </a:moveTo>
                <a:cubicBezTo>
                  <a:pt x="11269654" y="795250"/>
                  <a:pt x="11275744" y="802448"/>
                  <a:pt x="11274083" y="809092"/>
                </a:cubicBezTo>
                <a:cubicBezTo>
                  <a:pt x="11272976" y="816290"/>
                  <a:pt x="11265778" y="820719"/>
                  <a:pt x="11257472" y="819612"/>
                </a:cubicBezTo>
                <a:cubicBezTo>
                  <a:pt x="11249167" y="818505"/>
                  <a:pt x="11243630" y="811307"/>
                  <a:pt x="11245292" y="804663"/>
                </a:cubicBezTo>
                <a:cubicBezTo>
                  <a:pt x="11246399" y="797465"/>
                  <a:pt x="11254150" y="793036"/>
                  <a:pt x="11261902" y="794143"/>
                </a:cubicBezTo>
                <a:close/>
                <a:moveTo>
                  <a:pt x="6397821" y="794143"/>
                </a:moveTo>
                <a:cubicBezTo>
                  <a:pt x="6406121" y="795250"/>
                  <a:pt x="6412207" y="802448"/>
                  <a:pt x="6411108" y="810200"/>
                </a:cubicBezTo>
                <a:cubicBezTo>
                  <a:pt x="6410006" y="817951"/>
                  <a:pt x="6402245" y="822381"/>
                  <a:pt x="6393948" y="821273"/>
                </a:cubicBezTo>
                <a:cubicBezTo>
                  <a:pt x="6385631" y="820166"/>
                  <a:pt x="6379538" y="812968"/>
                  <a:pt x="6380642" y="805217"/>
                </a:cubicBezTo>
                <a:cubicBezTo>
                  <a:pt x="6381761" y="798019"/>
                  <a:pt x="6389520" y="793036"/>
                  <a:pt x="6397821" y="794143"/>
                </a:cubicBezTo>
                <a:close/>
                <a:moveTo>
                  <a:pt x="2565231" y="794143"/>
                </a:moveTo>
                <a:cubicBezTo>
                  <a:pt x="2574089" y="795804"/>
                  <a:pt x="2580733" y="803001"/>
                  <a:pt x="2579073" y="811307"/>
                </a:cubicBezTo>
                <a:cubicBezTo>
                  <a:pt x="2577965" y="819058"/>
                  <a:pt x="2569661" y="824595"/>
                  <a:pt x="2560249" y="822934"/>
                </a:cubicBezTo>
                <a:cubicBezTo>
                  <a:pt x="2551390" y="821273"/>
                  <a:pt x="2544747" y="814075"/>
                  <a:pt x="2546408" y="805770"/>
                </a:cubicBezTo>
                <a:cubicBezTo>
                  <a:pt x="2548069" y="798018"/>
                  <a:pt x="2556372" y="792482"/>
                  <a:pt x="2565231" y="794143"/>
                </a:cubicBezTo>
                <a:close/>
                <a:moveTo>
                  <a:pt x="4520601" y="793589"/>
                </a:moveTo>
                <a:cubicBezTo>
                  <a:pt x="4530011" y="795250"/>
                  <a:pt x="4536654" y="803001"/>
                  <a:pt x="4535548" y="811860"/>
                </a:cubicBezTo>
                <a:cubicBezTo>
                  <a:pt x="4534440" y="820165"/>
                  <a:pt x="4525582" y="825702"/>
                  <a:pt x="4516166" y="824595"/>
                </a:cubicBezTo>
                <a:cubicBezTo>
                  <a:pt x="4506759" y="822934"/>
                  <a:pt x="4500112" y="815182"/>
                  <a:pt x="4501219" y="806323"/>
                </a:cubicBezTo>
                <a:cubicBezTo>
                  <a:pt x="4502329" y="798018"/>
                  <a:pt x="4511185" y="792481"/>
                  <a:pt x="4520601" y="793589"/>
                </a:cubicBezTo>
                <a:close/>
                <a:moveTo>
                  <a:pt x="3949420" y="793036"/>
                </a:moveTo>
                <a:cubicBezTo>
                  <a:pt x="3958280" y="794697"/>
                  <a:pt x="3964369" y="801894"/>
                  <a:pt x="3963262" y="809646"/>
                </a:cubicBezTo>
                <a:cubicBezTo>
                  <a:pt x="3962155" y="817397"/>
                  <a:pt x="3953850" y="822380"/>
                  <a:pt x="3944991" y="821273"/>
                </a:cubicBezTo>
                <a:cubicBezTo>
                  <a:pt x="3936133" y="819612"/>
                  <a:pt x="3930043" y="812414"/>
                  <a:pt x="3931151" y="804663"/>
                </a:cubicBezTo>
                <a:cubicBezTo>
                  <a:pt x="3932257" y="796911"/>
                  <a:pt x="3940562" y="791928"/>
                  <a:pt x="3949420" y="793036"/>
                </a:cubicBezTo>
                <a:close/>
                <a:moveTo>
                  <a:pt x="17325214" y="792482"/>
                </a:moveTo>
                <a:cubicBezTo>
                  <a:pt x="17329643" y="793313"/>
                  <a:pt x="17333519" y="795527"/>
                  <a:pt x="17336079" y="798572"/>
                </a:cubicBezTo>
                <a:lnTo>
                  <a:pt x="17338662" y="808180"/>
                </a:lnTo>
                <a:lnTo>
                  <a:pt x="17342932" y="807431"/>
                </a:lnTo>
                <a:lnTo>
                  <a:pt x="17347662" y="810104"/>
                </a:lnTo>
                <a:lnTo>
                  <a:pt x="17351513" y="804871"/>
                </a:lnTo>
                <a:cubicBezTo>
                  <a:pt x="17354697" y="802864"/>
                  <a:pt x="17358711" y="801895"/>
                  <a:pt x="17362863" y="802448"/>
                </a:cubicBezTo>
                <a:cubicBezTo>
                  <a:pt x="17371169" y="803555"/>
                  <a:pt x="17377260" y="810753"/>
                  <a:pt x="17376152" y="818505"/>
                </a:cubicBezTo>
                <a:cubicBezTo>
                  <a:pt x="17375045" y="826256"/>
                  <a:pt x="17367293" y="831239"/>
                  <a:pt x="17358435" y="829578"/>
                </a:cubicBezTo>
                <a:lnTo>
                  <a:pt x="17354471" y="827421"/>
                </a:lnTo>
                <a:lnTo>
                  <a:pt x="17350545" y="833178"/>
                </a:lnTo>
                <a:cubicBezTo>
                  <a:pt x="17347223" y="835254"/>
                  <a:pt x="17342932" y="836223"/>
                  <a:pt x="17338503" y="835669"/>
                </a:cubicBezTo>
                <a:cubicBezTo>
                  <a:pt x="17334073" y="834839"/>
                  <a:pt x="17330336" y="832624"/>
                  <a:pt x="17327844" y="829648"/>
                </a:cubicBezTo>
                <a:lnTo>
                  <a:pt x="17325062" y="820392"/>
                </a:lnTo>
                <a:lnTo>
                  <a:pt x="17320231" y="821273"/>
                </a:lnTo>
                <a:lnTo>
                  <a:pt x="17314582" y="818107"/>
                </a:lnTo>
                <a:lnTo>
                  <a:pt x="17310334" y="824456"/>
                </a:lnTo>
                <a:cubicBezTo>
                  <a:pt x="17306805" y="826671"/>
                  <a:pt x="17302237" y="827640"/>
                  <a:pt x="17297531" y="826809"/>
                </a:cubicBezTo>
                <a:lnTo>
                  <a:pt x="17295123" y="825459"/>
                </a:lnTo>
                <a:lnTo>
                  <a:pt x="17292782" y="825922"/>
                </a:lnTo>
                <a:lnTo>
                  <a:pt x="17286020" y="822114"/>
                </a:lnTo>
                <a:lnTo>
                  <a:pt x="17283065" y="826463"/>
                </a:lnTo>
                <a:cubicBezTo>
                  <a:pt x="17279812" y="828470"/>
                  <a:pt x="17275659" y="829301"/>
                  <a:pt x="17271507" y="828470"/>
                </a:cubicBezTo>
                <a:cubicBezTo>
                  <a:pt x="17262649" y="827363"/>
                  <a:pt x="17257112" y="819611"/>
                  <a:pt x="17258219" y="812414"/>
                </a:cubicBezTo>
                <a:cubicBezTo>
                  <a:pt x="17259326" y="805216"/>
                  <a:pt x="17267632" y="800233"/>
                  <a:pt x="17275937" y="801340"/>
                </a:cubicBezTo>
                <a:lnTo>
                  <a:pt x="17282806" y="805141"/>
                </a:lnTo>
                <a:lnTo>
                  <a:pt x="17285692" y="800859"/>
                </a:lnTo>
                <a:lnTo>
                  <a:pt x="17289312" y="800142"/>
                </a:lnTo>
                <a:lnTo>
                  <a:pt x="17289918" y="799264"/>
                </a:lnTo>
                <a:cubicBezTo>
                  <a:pt x="17293378" y="797050"/>
                  <a:pt x="17297808" y="796081"/>
                  <a:pt x="17302514" y="796911"/>
                </a:cubicBezTo>
                <a:lnTo>
                  <a:pt x="17308846" y="800464"/>
                </a:lnTo>
                <a:lnTo>
                  <a:pt x="17312687" y="794766"/>
                </a:lnTo>
                <a:cubicBezTo>
                  <a:pt x="17316078" y="792621"/>
                  <a:pt x="17320507" y="791652"/>
                  <a:pt x="17325214" y="792482"/>
                </a:cubicBezTo>
                <a:close/>
                <a:moveTo>
                  <a:pt x="5716659" y="792482"/>
                </a:moveTo>
                <a:cubicBezTo>
                  <a:pt x="5725525" y="794143"/>
                  <a:pt x="5732168" y="801895"/>
                  <a:pt x="5730509" y="809646"/>
                </a:cubicBezTo>
                <a:cubicBezTo>
                  <a:pt x="5729396" y="817951"/>
                  <a:pt x="5721095" y="822934"/>
                  <a:pt x="5711675" y="821827"/>
                </a:cubicBezTo>
                <a:cubicBezTo>
                  <a:pt x="5702270" y="820720"/>
                  <a:pt x="5696192" y="812968"/>
                  <a:pt x="5697848" y="804663"/>
                </a:cubicBezTo>
                <a:cubicBezTo>
                  <a:pt x="5699506" y="796358"/>
                  <a:pt x="5707806" y="791375"/>
                  <a:pt x="5716659" y="792482"/>
                </a:cubicBezTo>
                <a:close/>
                <a:moveTo>
                  <a:pt x="16244437" y="791375"/>
                </a:moveTo>
                <a:cubicBezTo>
                  <a:pt x="16253851" y="793036"/>
                  <a:pt x="16259940" y="800787"/>
                  <a:pt x="16258833" y="808539"/>
                </a:cubicBezTo>
                <a:cubicBezTo>
                  <a:pt x="16257726" y="816844"/>
                  <a:pt x="16248867" y="821827"/>
                  <a:pt x="16240009" y="820720"/>
                </a:cubicBezTo>
                <a:cubicBezTo>
                  <a:pt x="16230595" y="819058"/>
                  <a:pt x="16224505" y="811307"/>
                  <a:pt x="16225613" y="803556"/>
                </a:cubicBezTo>
                <a:cubicBezTo>
                  <a:pt x="16226720" y="795250"/>
                  <a:pt x="16235025" y="789714"/>
                  <a:pt x="16244437" y="791375"/>
                </a:cubicBezTo>
                <a:close/>
                <a:moveTo>
                  <a:pt x="12402476" y="791375"/>
                </a:moveTo>
                <a:cubicBezTo>
                  <a:pt x="12410227" y="792482"/>
                  <a:pt x="12416318" y="799680"/>
                  <a:pt x="12415210" y="806324"/>
                </a:cubicBezTo>
                <a:cubicBezTo>
                  <a:pt x="12414103" y="813522"/>
                  <a:pt x="12406905" y="817951"/>
                  <a:pt x="12398600" y="816844"/>
                </a:cubicBezTo>
                <a:cubicBezTo>
                  <a:pt x="12390848" y="815736"/>
                  <a:pt x="12384758" y="808539"/>
                  <a:pt x="12385865" y="801894"/>
                </a:cubicBezTo>
                <a:cubicBezTo>
                  <a:pt x="12386972" y="795250"/>
                  <a:pt x="12394725" y="789714"/>
                  <a:pt x="12402476" y="791375"/>
                </a:cubicBezTo>
                <a:close/>
                <a:moveTo>
                  <a:pt x="6094310" y="791374"/>
                </a:moveTo>
                <a:cubicBezTo>
                  <a:pt x="6103168" y="793035"/>
                  <a:pt x="6109257" y="800233"/>
                  <a:pt x="6108151" y="807985"/>
                </a:cubicBezTo>
                <a:cubicBezTo>
                  <a:pt x="6107045" y="815736"/>
                  <a:pt x="6098738" y="820719"/>
                  <a:pt x="6089880" y="819612"/>
                </a:cubicBezTo>
                <a:cubicBezTo>
                  <a:pt x="6081024" y="817951"/>
                  <a:pt x="6074935" y="810753"/>
                  <a:pt x="6076042" y="803001"/>
                </a:cubicBezTo>
                <a:cubicBezTo>
                  <a:pt x="6077701" y="794696"/>
                  <a:pt x="6086006" y="789713"/>
                  <a:pt x="6094310" y="791374"/>
                </a:cubicBezTo>
                <a:close/>
                <a:moveTo>
                  <a:pt x="19376032" y="790821"/>
                </a:moveTo>
                <a:cubicBezTo>
                  <a:pt x="19384338" y="791928"/>
                  <a:pt x="19389874" y="799126"/>
                  <a:pt x="19388766" y="806324"/>
                </a:cubicBezTo>
                <a:cubicBezTo>
                  <a:pt x="19387660" y="813522"/>
                  <a:pt x="19379906" y="818505"/>
                  <a:pt x="19372158" y="816844"/>
                </a:cubicBezTo>
                <a:cubicBezTo>
                  <a:pt x="19363850" y="815736"/>
                  <a:pt x="19358314" y="808539"/>
                  <a:pt x="19359422" y="801341"/>
                </a:cubicBezTo>
                <a:cubicBezTo>
                  <a:pt x="19359976" y="794143"/>
                  <a:pt x="19367726" y="789714"/>
                  <a:pt x="19376032" y="790821"/>
                </a:cubicBezTo>
                <a:close/>
                <a:moveTo>
                  <a:pt x="14840314" y="790267"/>
                </a:moveTo>
                <a:cubicBezTo>
                  <a:pt x="14849172" y="791928"/>
                  <a:pt x="14855263" y="799125"/>
                  <a:pt x="14853602" y="806877"/>
                </a:cubicBezTo>
                <a:cubicBezTo>
                  <a:pt x="14852495" y="814628"/>
                  <a:pt x="14844189" y="819611"/>
                  <a:pt x="14835884" y="818504"/>
                </a:cubicBezTo>
                <a:cubicBezTo>
                  <a:pt x="14827025" y="816843"/>
                  <a:pt x="14820935" y="809645"/>
                  <a:pt x="14822597" y="801894"/>
                </a:cubicBezTo>
                <a:cubicBezTo>
                  <a:pt x="14824256" y="794142"/>
                  <a:pt x="14832009" y="789159"/>
                  <a:pt x="14840314" y="790267"/>
                </a:cubicBezTo>
                <a:close/>
                <a:moveTo>
                  <a:pt x="17037105" y="789812"/>
                </a:moveTo>
                <a:cubicBezTo>
                  <a:pt x="17041785" y="790561"/>
                  <a:pt x="17045748" y="792952"/>
                  <a:pt x="17048372" y="796213"/>
                </a:cubicBezTo>
                <a:lnTo>
                  <a:pt x="17049533" y="800386"/>
                </a:lnTo>
                <a:lnTo>
                  <a:pt x="17058341" y="798572"/>
                </a:lnTo>
                <a:cubicBezTo>
                  <a:pt x="17066647" y="799679"/>
                  <a:pt x="17072738" y="806877"/>
                  <a:pt x="17071630" y="814629"/>
                </a:cubicBezTo>
                <a:cubicBezTo>
                  <a:pt x="17071077" y="818505"/>
                  <a:pt x="17068862" y="821688"/>
                  <a:pt x="17065678" y="823695"/>
                </a:cubicBezTo>
                <a:lnTo>
                  <a:pt x="17057920" y="825019"/>
                </a:lnTo>
                <a:lnTo>
                  <a:pt x="17057788" y="825218"/>
                </a:lnTo>
                <a:cubicBezTo>
                  <a:pt x="17054882" y="827086"/>
                  <a:pt x="17051144" y="827917"/>
                  <a:pt x="17047268" y="827363"/>
                </a:cubicBezTo>
                <a:cubicBezTo>
                  <a:pt x="17043392" y="826810"/>
                  <a:pt x="17040070" y="824872"/>
                  <a:pt x="17037856" y="822173"/>
                </a:cubicBezTo>
                <a:lnTo>
                  <a:pt x="17037081" y="819443"/>
                </a:lnTo>
                <a:lnTo>
                  <a:pt x="17032206" y="820428"/>
                </a:lnTo>
                <a:cubicBezTo>
                  <a:pt x="17022847" y="818930"/>
                  <a:pt x="17016356" y="810862"/>
                  <a:pt x="17017709" y="802407"/>
                </a:cubicBezTo>
                <a:cubicBezTo>
                  <a:pt x="17019061" y="793954"/>
                  <a:pt x="17027745" y="788314"/>
                  <a:pt x="17037105" y="789812"/>
                </a:cubicBezTo>
                <a:close/>
                <a:moveTo>
                  <a:pt x="3644917" y="789713"/>
                </a:moveTo>
                <a:cubicBezTo>
                  <a:pt x="3653775" y="791374"/>
                  <a:pt x="3659866" y="798572"/>
                  <a:pt x="3658205" y="806324"/>
                </a:cubicBezTo>
                <a:cubicBezTo>
                  <a:pt x="3657098" y="814075"/>
                  <a:pt x="3648792" y="819058"/>
                  <a:pt x="3639934" y="817951"/>
                </a:cubicBezTo>
                <a:cubicBezTo>
                  <a:pt x="3631076" y="816290"/>
                  <a:pt x="3624986" y="809092"/>
                  <a:pt x="3626646" y="801340"/>
                </a:cubicBezTo>
                <a:cubicBezTo>
                  <a:pt x="3628307" y="793035"/>
                  <a:pt x="3636613" y="788052"/>
                  <a:pt x="3644917" y="789713"/>
                </a:cubicBezTo>
                <a:close/>
                <a:moveTo>
                  <a:pt x="17824076" y="789160"/>
                </a:moveTo>
                <a:cubicBezTo>
                  <a:pt x="17832382" y="790267"/>
                  <a:pt x="17838473" y="797465"/>
                  <a:pt x="17837366" y="805217"/>
                </a:cubicBezTo>
                <a:cubicBezTo>
                  <a:pt x="17836257" y="812968"/>
                  <a:pt x="17828506" y="817951"/>
                  <a:pt x="17819647" y="816290"/>
                </a:cubicBezTo>
                <a:cubicBezTo>
                  <a:pt x="17811342" y="815183"/>
                  <a:pt x="17805252" y="807985"/>
                  <a:pt x="17806359" y="800234"/>
                </a:cubicBezTo>
                <a:cubicBezTo>
                  <a:pt x="17807466" y="793036"/>
                  <a:pt x="17815771" y="788053"/>
                  <a:pt x="17824076" y="789160"/>
                </a:cubicBezTo>
                <a:close/>
                <a:moveTo>
                  <a:pt x="10377806" y="789160"/>
                </a:moveTo>
                <a:cubicBezTo>
                  <a:pt x="10386111" y="790267"/>
                  <a:pt x="10391652" y="797465"/>
                  <a:pt x="10390542" y="804663"/>
                </a:cubicBezTo>
                <a:cubicBezTo>
                  <a:pt x="10389434" y="811861"/>
                  <a:pt x="10381683" y="816844"/>
                  <a:pt x="10373928" y="815183"/>
                </a:cubicBezTo>
                <a:cubicBezTo>
                  <a:pt x="10365623" y="814075"/>
                  <a:pt x="10360088" y="806878"/>
                  <a:pt x="10361194" y="799680"/>
                </a:cubicBezTo>
                <a:cubicBezTo>
                  <a:pt x="10361746" y="792482"/>
                  <a:pt x="10369501" y="788053"/>
                  <a:pt x="10377806" y="789160"/>
                </a:cubicBezTo>
                <a:close/>
                <a:moveTo>
                  <a:pt x="5438700" y="789160"/>
                </a:moveTo>
                <a:cubicBezTo>
                  <a:pt x="5448101" y="790821"/>
                  <a:pt x="5454186" y="798572"/>
                  <a:pt x="5453078" y="806324"/>
                </a:cubicBezTo>
                <a:cubicBezTo>
                  <a:pt x="5451978" y="814629"/>
                  <a:pt x="5443126" y="820166"/>
                  <a:pt x="5434263" y="818505"/>
                </a:cubicBezTo>
                <a:cubicBezTo>
                  <a:pt x="5424847" y="816844"/>
                  <a:pt x="5418753" y="809092"/>
                  <a:pt x="5419857" y="801341"/>
                </a:cubicBezTo>
                <a:cubicBezTo>
                  <a:pt x="5420968" y="793035"/>
                  <a:pt x="5429272" y="787499"/>
                  <a:pt x="5438700" y="789160"/>
                </a:cubicBezTo>
                <a:close/>
                <a:moveTo>
                  <a:pt x="17670930" y="788822"/>
                </a:moveTo>
                <a:cubicBezTo>
                  <a:pt x="17679384" y="790175"/>
                  <a:pt x="17685259" y="797391"/>
                  <a:pt x="17684051" y="804939"/>
                </a:cubicBezTo>
                <a:cubicBezTo>
                  <a:pt x="17682843" y="812487"/>
                  <a:pt x="17675010" y="817509"/>
                  <a:pt x="17666556" y="816156"/>
                </a:cubicBezTo>
                <a:cubicBezTo>
                  <a:pt x="17658103" y="814804"/>
                  <a:pt x="17652228" y="807588"/>
                  <a:pt x="17653436" y="800040"/>
                </a:cubicBezTo>
                <a:cubicBezTo>
                  <a:pt x="17654644" y="792492"/>
                  <a:pt x="17662477" y="787469"/>
                  <a:pt x="17670930" y="788822"/>
                </a:cubicBezTo>
                <a:close/>
                <a:moveTo>
                  <a:pt x="16939855" y="788606"/>
                </a:moveTo>
                <a:cubicBezTo>
                  <a:pt x="16947606" y="789713"/>
                  <a:pt x="16953143" y="796357"/>
                  <a:pt x="16952036" y="803001"/>
                </a:cubicBezTo>
                <a:cubicBezTo>
                  <a:pt x="16950929" y="809645"/>
                  <a:pt x="16943731" y="814075"/>
                  <a:pt x="16935980" y="812967"/>
                </a:cubicBezTo>
                <a:cubicBezTo>
                  <a:pt x="16928228" y="811860"/>
                  <a:pt x="16922691" y="805216"/>
                  <a:pt x="16923799" y="798572"/>
                </a:cubicBezTo>
                <a:cubicBezTo>
                  <a:pt x="16925459" y="791928"/>
                  <a:pt x="16932104" y="787498"/>
                  <a:pt x="16939855" y="788606"/>
                </a:cubicBezTo>
                <a:close/>
                <a:moveTo>
                  <a:pt x="6300888" y="788053"/>
                </a:moveTo>
                <a:cubicBezTo>
                  <a:pt x="6309189" y="789160"/>
                  <a:pt x="6315278" y="796911"/>
                  <a:pt x="6314172" y="804109"/>
                </a:cubicBezTo>
                <a:cubicBezTo>
                  <a:pt x="6313065" y="811861"/>
                  <a:pt x="6305311" y="816844"/>
                  <a:pt x="6296454" y="815183"/>
                </a:cubicBezTo>
                <a:cubicBezTo>
                  <a:pt x="6288149" y="814075"/>
                  <a:pt x="6282062" y="806324"/>
                  <a:pt x="6283170" y="799126"/>
                </a:cubicBezTo>
                <a:cubicBezTo>
                  <a:pt x="6284277" y="791928"/>
                  <a:pt x="6292026" y="786392"/>
                  <a:pt x="6300888" y="788053"/>
                </a:cubicBezTo>
                <a:close/>
                <a:moveTo>
                  <a:pt x="19861054" y="787499"/>
                </a:moveTo>
                <a:cubicBezTo>
                  <a:pt x="19868804" y="788606"/>
                  <a:pt x="19874342" y="795250"/>
                  <a:pt x="19873234" y="801895"/>
                </a:cubicBezTo>
                <a:lnTo>
                  <a:pt x="19869432" y="807457"/>
                </a:lnTo>
                <a:lnTo>
                  <a:pt x="19874272" y="810131"/>
                </a:lnTo>
                <a:cubicBezTo>
                  <a:pt x="19876556" y="812968"/>
                  <a:pt x="19877664" y="816567"/>
                  <a:pt x="19877110" y="820166"/>
                </a:cubicBezTo>
                <a:cubicBezTo>
                  <a:pt x="19876002" y="827363"/>
                  <a:pt x="19868250" y="831793"/>
                  <a:pt x="19860500" y="830685"/>
                </a:cubicBezTo>
                <a:cubicBezTo>
                  <a:pt x="19852194" y="829578"/>
                  <a:pt x="19846658" y="822380"/>
                  <a:pt x="19847766" y="815183"/>
                </a:cubicBezTo>
                <a:lnTo>
                  <a:pt x="19851944" y="809014"/>
                </a:lnTo>
                <a:lnTo>
                  <a:pt x="19847766" y="806739"/>
                </a:lnTo>
                <a:cubicBezTo>
                  <a:pt x="19845550" y="804109"/>
                  <a:pt x="19844444" y="800787"/>
                  <a:pt x="19844996" y="797465"/>
                </a:cubicBezTo>
                <a:cubicBezTo>
                  <a:pt x="19846102" y="790821"/>
                  <a:pt x="19853302" y="785838"/>
                  <a:pt x="19861054" y="787499"/>
                </a:cubicBezTo>
                <a:close/>
                <a:moveTo>
                  <a:pt x="16339116" y="787499"/>
                </a:moveTo>
                <a:cubicBezTo>
                  <a:pt x="16346314" y="788606"/>
                  <a:pt x="16351297" y="794697"/>
                  <a:pt x="16350190" y="801341"/>
                </a:cubicBezTo>
                <a:cubicBezTo>
                  <a:pt x="16349082" y="807985"/>
                  <a:pt x="16342439" y="811861"/>
                  <a:pt x="16335241" y="810753"/>
                </a:cubicBezTo>
                <a:cubicBezTo>
                  <a:pt x="16328042" y="809646"/>
                  <a:pt x="16323060" y="803555"/>
                  <a:pt x="16324167" y="796911"/>
                </a:cubicBezTo>
                <a:cubicBezTo>
                  <a:pt x="16325274" y="790267"/>
                  <a:pt x="16331918" y="786391"/>
                  <a:pt x="16339116" y="787499"/>
                </a:cubicBezTo>
                <a:close/>
                <a:moveTo>
                  <a:pt x="9323953" y="787499"/>
                </a:moveTo>
                <a:cubicBezTo>
                  <a:pt x="9332261" y="788606"/>
                  <a:pt x="9337800" y="795804"/>
                  <a:pt x="9336695" y="803002"/>
                </a:cubicBezTo>
                <a:cubicBezTo>
                  <a:pt x="9335584" y="810200"/>
                  <a:pt x="9327829" y="815183"/>
                  <a:pt x="9319523" y="813522"/>
                </a:cubicBezTo>
                <a:cubicBezTo>
                  <a:pt x="9311218" y="812414"/>
                  <a:pt x="9305681" y="805217"/>
                  <a:pt x="9306787" y="798019"/>
                </a:cubicBezTo>
                <a:cubicBezTo>
                  <a:pt x="9307895" y="790821"/>
                  <a:pt x="9315650" y="786392"/>
                  <a:pt x="9323953" y="787499"/>
                </a:cubicBezTo>
                <a:close/>
                <a:moveTo>
                  <a:pt x="14658154" y="787498"/>
                </a:moveTo>
                <a:cubicBezTo>
                  <a:pt x="14666459" y="788606"/>
                  <a:pt x="14672550" y="796357"/>
                  <a:pt x="14671443" y="803555"/>
                </a:cubicBezTo>
                <a:cubicBezTo>
                  <a:pt x="14670336" y="811307"/>
                  <a:pt x="14662583" y="816290"/>
                  <a:pt x="14653725" y="814629"/>
                </a:cubicBezTo>
                <a:cubicBezTo>
                  <a:pt x="14644866" y="812968"/>
                  <a:pt x="14639329" y="805770"/>
                  <a:pt x="14640436" y="798572"/>
                </a:cubicBezTo>
                <a:cubicBezTo>
                  <a:pt x="14641543" y="790821"/>
                  <a:pt x="14649849" y="785837"/>
                  <a:pt x="14658154" y="787498"/>
                </a:cubicBezTo>
                <a:close/>
                <a:moveTo>
                  <a:pt x="19815650" y="786945"/>
                </a:moveTo>
                <a:cubicBezTo>
                  <a:pt x="19819526" y="787499"/>
                  <a:pt x="19822848" y="789437"/>
                  <a:pt x="19825064" y="792136"/>
                </a:cubicBezTo>
                <a:lnTo>
                  <a:pt x="19825278" y="792891"/>
                </a:lnTo>
                <a:lnTo>
                  <a:pt x="19829426" y="795182"/>
                </a:lnTo>
                <a:cubicBezTo>
                  <a:pt x="19831708" y="798019"/>
                  <a:pt x="19832816" y="801618"/>
                  <a:pt x="19832262" y="805217"/>
                </a:cubicBezTo>
                <a:cubicBezTo>
                  <a:pt x="19831154" y="812414"/>
                  <a:pt x="19823404" y="817398"/>
                  <a:pt x="19815098" y="815736"/>
                </a:cubicBezTo>
                <a:cubicBezTo>
                  <a:pt x="19810946" y="815183"/>
                  <a:pt x="19807486" y="813107"/>
                  <a:pt x="19805202" y="810269"/>
                </a:cubicBezTo>
                <a:lnTo>
                  <a:pt x="19804706" y="808516"/>
                </a:lnTo>
                <a:lnTo>
                  <a:pt x="19802364" y="807224"/>
                </a:lnTo>
                <a:cubicBezTo>
                  <a:pt x="19800148" y="804525"/>
                  <a:pt x="19799040" y="801064"/>
                  <a:pt x="19799594" y="797465"/>
                </a:cubicBezTo>
                <a:cubicBezTo>
                  <a:pt x="19800702" y="790267"/>
                  <a:pt x="19807900" y="785838"/>
                  <a:pt x="19815650" y="786945"/>
                </a:cubicBezTo>
                <a:close/>
                <a:moveTo>
                  <a:pt x="2097615" y="786775"/>
                </a:moveTo>
                <a:cubicBezTo>
                  <a:pt x="2106673" y="788224"/>
                  <a:pt x="2112996" y="795763"/>
                  <a:pt x="2111740" y="803613"/>
                </a:cubicBezTo>
                <a:cubicBezTo>
                  <a:pt x="2110484" y="811463"/>
                  <a:pt x="2102124" y="816652"/>
                  <a:pt x="2093066" y="815203"/>
                </a:cubicBezTo>
                <a:cubicBezTo>
                  <a:pt x="2084008" y="813753"/>
                  <a:pt x="2077684" y="806214"/>
                  <a:pt x="2078940" y="798364"/>
                </a:cubicBezTo>
                <a:cubicBezTo>
                  <a:pt x="2080196" y="790514"/>
                  <a:pt x="2088557" y="785325"/>
                  <a:pt x="2097615" y="786775"/>
                </a:cubicBezTo>
                <a:close/>
                <a:moveTo>
                  <a:pt x="18665112" y="786392"/>
                </a:moveTo>
                <a:cubicBezTo>
                  <a:pt x="18672863" y="787499"/>
                  <a:pt x="18677845" y="794143"/>
                  <a:pt x="18676738" y="800787"/>
                </a:cubicBezTo>
                <a:cubicBezTo>
                  <a:pt x="18675631" y="807431"/>
                  <a:pt x="18668433" y="811861"/>
                  <a:pt x="18661235" y="810753"/>
                </a:cubicBezTo>
                <a:cubicBezTo>
                  <a:pt x="18653484" y="809646"/>
                  <a:pt x="18648501" y="803002"/>
                  <a:pt x="18649609" y="796358"/>
                </a:cubicBezTo>
                <a:cubicBezTo>
                  <a:pt x="18650161" y="789714"/>
                  <a:pt x="18657359" y="785284"/>
                  <a:pt x="18665112" y="786392"/>
                </a:cubicBezTo>
                <a:close/>
                <a:moveTo>
                  <a:pt x="18246532" y="786392"/>
                </a:moveTo>
                <a:cubicBezTo>
                  <a:pt x="18253730" y="787499"/>
                  <a:pt x="18259266" y="793589"/>
                  <a:pt x="18258159" y="800233"/>
                </a:cubicBezTo>
                <a:lnTo>
                  <a:pt x="18257732" y="800874"/>
                </a:lnTo>
                <a:lnTo>
                  <a:pt x="18258159" y="800787"/>
                </a:lnTo>
                <a:lnTo>
                  <a:pt x="18259602" y="801583"/>
                </a:lnTo>
                <a:lnTo>
                  <a:pt x="18265911" y="800234"/>
                </a:lnTo>
                <a:cubicBezTo>
                  <a:pt x="18273662" y="801341"/>
                  <a:pt x="18279753" y="808539"/>
                  <a:pt x="18278645" y="815183"/>
                </a:cubicBezTo>
                <a:cubicBezTo>
                  <a:pt x="18277538" y="822381"/>
                  <a:pt x="18270340" y="826810"/>
                  <a:pt x="18262035" y="825703"/>
                </a:cubicBezTo>
                <a:lnTo>
                  <a:pt x="18260522" y="824860"/>
                </a:lnTo>
                <a:lnTo>
                  <a:pt x="18259877" y="825005"/>
                </a:lnTo>
                <a:lnTo>
                  <a:pt x="18255460" y="831377"/>
                </a:lnTo>
                <a:cubicBezTo>
                  <a:pt x="18252623" y="833177"/>
                  <a:pt x="18249024" y="834007"/>
                  <a:pt x="18245425" y="833453"/>
                </a:cubicBezTo>
                <a:cubicBezTo>
                  <a:pt x="18237673" y="832346"/>
                  <a:pt x="18232690" y="825702"/>
                  <a:pt x="18233798" y="819058"/>
                </a:cubicBezTo>
                <a:cubicBezTo>
                  <a:pt x="18234352" y="815736"/>
                  <a:pt x="18236428" y="812968"/>
                  <a:pt x="18239266" y="811168"/>
                </a:cubicBezTo>
                <a:lnTo>
                  <a:pt x="18242658" y="810466"/>
                </a:lnTo>
                <a:lnTo>
                  <a:pt x="18242862" y="810159"/>
                </a:lnTo>
                <a:lnTo>
                  <a:pt x="18242656" y="810200"/>
                </a:lnTo>
                <a:cubicBezTo>
                  <a:pt x="18235458" y="809092"/>
                  <a:pt x="18229921" y="803002"/>
                  <a:pt x="18231028" y="796358"/>
                </a:cubicBezTo>
                <a:cubicBezTo>
                  <a:pt x="18232135" y="789714"/>
                  <a:pt x="18238781" y="785284"/>
                  <a:pt x="18246532" y="786392"/>
                </a:cubicBezTo>
                <a:close/>
                <a:moveTo>
                  <a:pt x="10049933" y="786391"/>
                </a:moveTo>
                <a:cubicBezTo>
                  <a:pt x="10058238" y="787499"/>
                  <a:pt x="10063778" y="794697"/>
                  <a:pt x="10062669" y="801894"/>
                </a:cubicBezTo>
                <a:cubicBezTo>
                  <a:pt x="10061560" y="809092"/>
                  <a:pt x="10053807" y="814075"/>
                  <a:pt x="10045504" y="812968"/>
                </a:cubicBezTo>
                <a:cubicBezTo>
                  <a:pt x="10037196" y="811861"/>
                  <a:pt x="10031659" y="804663"/>
                  <a:pt x="10032767" y="797465"/>
                </a:cubicBezTo>
                <a:cubicBezTo>
                  <a:pt x="10034426" y="789714"/>
                  <a:pt x="10041626" y="784730"/>
                  <a:pt x="10049933" y="786391"/>
                </a:cubicBezTo>
                <a:close/>
                <a:moveTo>
                  <a:pt x="6677595" y="785838"/>
                </a:moveTo>
                <a:cubicBezTo>
                  <a:pt x="6685909" y="786945"/>
                  <a:pt x="6691453" y="794143"/>
                  <a:pt x="6690348" y="800787"/>
                </a:cubicBezTo>
                <a:cubicBezTo>
                  <a:pt x="6689233" y="807985"/>
                  <a:pt x="6682032" y="812414"/>
                  <a:pt x="6673727" y="811307"/>
                </a:cubicBezTo>
                <a:cubicBezTo>
                  <a:pt x="6665428" y="810199"/>
                  <a:pt x="6659886" y="803002"/>
                  <a:pt x="6660995" y="796358"/>
                </a:cubicBezTo>
                <a:cubicBezTo>
                  <a:pt x="6662120" y="789160"/>
                  <a:pt x="6669303" y="784177"/>
                  <a:pt x="6677595" y="785838"/>
                </a:cubicBezTo>
                <a:close/>
                <a:moveTo>
                  <a:pt x="13523391" y="785656"/>
                </a:moveTo>
                <a:cubicBezTo>
                  <a:pt x="13531241" y="786912"/>
                  <a:pt x="13536704" y="793561"/>
                  <a:pt x="13535593" y="800506"/>
                </a:cubicBezTo>
                <a:cubicBezTo>
                  <a:pt x="13534482" y="807450"/>
                  <a:pt x="13527217" y="812061"/>
                  <a:pt x="13519367" y="810805"/>
                </a:cubicBezTo>
                <a:cubicBezTo>
                  <a:pt x="13511517" y="809549"/>
                  <a:pt x="13506053" y="802901"/>
                  <a:pt x="13507165" y="795957"/>
                </a:cubicBezTo>
                <a:cubicBezTo>
                  <a:pt x="13508276" y="789012"/>
                  <a:pt x="13515541" y="784400"/>
                  <a:pt x="13523391" y="785656"/>
                </a:cubicBezTo>
                <a:close/>
                <a:moveTo>
                  <a:pt x="15188023" y="785284"/>
                </a:moveTo>
                <a:cubicBezTo>
                  <a:pt x="15196881" y="786945"/>
                  <a:pt x="15202972" y="794142"/>
                  <a:pt x="15201865" y="801894"/>
                </a:cubicBezTo>
                <a:cubicBezTo>
                  <a:pt x="15200757" y="809645"/>
                  <a:pt x="15192452" y="815182"/>
                  <a:pt x="15183594" y="813521"/>
                </a:cubicBezTo>
                <a:cubicBezTo>
                  <a:pt x="15174734" y="811860"/>
                  <a:pt x="15168645" y="804662"/>
                  <a:pt x="15169752" y="796911"/>
                </a:cubicBezTo>
                <a:cubicBezTo>
                  <a:pt x="15170859" y="789159"/>
                  <a:pt x="15179164" y="784176"/>
                  <a:pt x="15188023" y="785284"/>
                </a:cubicBezTo>
                <a:close/>
                <a:moveTo>
                  <a:pt x="7322251" y="785284"/>
                </a:moveTo>
                <a:cubicBezTo>
                  <a:pt x="7330015" y="786391"/>
                  <a:pt x="7335551" y="793035"/>
                  <a:pt x="7334457" y="800233"/>
                </a:cubicBezTo>
                <a:cubicBezTo>
                  <a:pt x="7333330" y="807431"/>
                  <a:pt x="7326169" y="811860"/>
                  <a:pt x="7317825" y="810753"/>
                </a:cubicBezTo>
                <a:cubicBezTo>
                  <a:pt x="7309503" y="809645"/>
                  <a:pt x="7304552" y="803001"/>
                  <a:pt x="7305646" y="795804"/>
                </a:cubicBezTo>
                <a:cubicBezTo>
                  <a:pt x="7306734" y="788606"/>
                  <a:pt x="7314487" y="783623"/>
                  <a:pt x="7322251" y="785284"/>
                </a:cubicBezTo>
                <a:close/>
                <a:moveTo>
                  <a:pt x="6200086" y="785284"/>
                </a:moveTo>
                <a:cubicBezTo>
                  <a:pt x="6208944" y="786945"/>
                  <a:pt x="6214477" y="794142"/>
                  <a:pt x="6213371" y="801894"/>
                </a:cubicBezTo>
                <a:cubicBezTo>
                  <a:pt x="6212266" y="809645"/>
                  <a:pt x="6203961" y="814629"/>
                  <a:pt x="6195658" y="813521"/>
                </a:cubicBezTo>
                <a:cubicBezTo>
                  <a:pt x="6186798" y="812414"/>
                  <a:pt x="6181263" y="804662"/>
                  <a:pt x="6182371" y="796911"/>
                </a:cubicBezTo>
                <a:cubicBezTo>
                  <a:pt x="6183478" y="789159"/>
                  <a:pt x="6191231" y="783623"/>
                  <a:pt x="6200086" y="785284"/>
                </a:cubicBezTo>
                <a:close/>
                <a:moveTo>
                  <a:pt x="17124230" y="781961"/>
                </a:moveTo>
                <a:cubicBezTo>
                  <a:pt x="17133088" y="783069"/>
                  <a:pt x="17138625" y="790820"/>
                  <a:pt x="17137518" y="798018"/>
                </a:cubicBezTo>
                <a:cubicBezTo>
                  <a:pt x="17136411" y="805770"/>
                  <a:pt x="17128106" y="810753"/>
                  <a:pt x="17119800" y="809092"/>
                </a:cubicBezTo>
                <a:lnTo>
                  <a:pt x="17119611" y="808988"/>
                </a:lnTo>
                <a:lnTo>
                  <a:pt x="17122014" y="817951"/>
                </a:lnTo>
                <a:cubicBezTo>
                  <a:pt x="17120907" y="825149"/>
                  <a:pt x="17113709" y="829578"/>
                  <a:pt x="17105404" y="828471"/>
                </a:cubicBezTo>
                <a:cubicBezTo>
                  <a:pt x="17097653" y="827364"/>
                  <a:pt x="17091562" y="820166"/>
                  <a:pt x="17093223" y="813522"/>
                </a:cubicBezTo>
                <a:cubicBezTo>
                  <a:pt x="17093776" y="809923"/>
                  <a:pt x="17095853" y="807016"/>
                  <a:pt x="17098829" y="805148"/>
                </a:cubicBezTo>
                <a:lnTo>
                  <a:pt x="17109348" y="803097"/>
                </a:lnTo>
                <a:lnTo>
                  <a:pt x="17106513" y="793035"/>
                </a:lnTo>
                <a:cubicBezTo>
                  <a:pt x="17107620" y="785284"/>
                  <a:pt x="17115371" y="780300"/>
                  <a:pt x="17124230" y="781961"/>
                </a:cubicBezTo>
                <a:close/>
                <a:moveTo>
                  <a:pt x="7125133" y="781408"/>
                </a:moveTo>
                <a:cubicBezTo>
                  <a:pt x="7132883" y="782515"/>
                  <a:pt x="7138430" y="789159"/>
                  <a:pt x="7137315" y="796357"/>
                </a:cubicBezTo>
                <a:cubicBezTo>
                  <a:pt x="7136209" y="803555"/>
                  <a:pt x="7129011" y="807984"/>
                  <a:pt x="7121255" y="806877"/>
                </a:cubicBezTo>
                <a:cubicBezTo>
                  <a:pt x="7113504" y="805770"/>
                  <a:pt x="7107957" y="799126"/>
                  <a:pt x="7109068" y="791928"/>
                </a:cubicBezTo>
                <a:cubicBezTo>
                  <a:pt x="7110180" y="784730"/>
                  <a:pt x="7117382" y="780301"/>
                  <a:pt x="7125133" y="781408"/>
                </a:cubicBezTo>
                <a:close/>
                <a:moveTo>
                  <a:pt x="13812136" y="780854"/>
                </a:moveTo>
                <a:cubicBezTo>
                  <a:pt x="13819887" y="781961"/>
                  <a:pt x="13825424" y="788605"/>
                  <a:pt x="13824317" y="795803"/>
                </a:cubicBezTo>
                <a:cubicBezTo>
                  <a:pt x="13823210" y="803001"/>
                  <a:pt x="13816012" y="807430"/>
                  <a:pt x="13808260" y="806323"/>
                </a:cubicBezTo>
                <a:cubicBezTo>
                  <a:pt x="13800509" y="805216"/>
                  <a:pt x="13794972" y="798572"/>
                  <a:pt x="13796079" y="791374"/>
                </a:cubicBezTo>
                <a:cubicBezTo>
                  <a:pt x="13797186" y="784176"/>
                  <a:pt x="13804384" y="779747"/>
                  <a:pt x="13812136" y="780854"/>
                </a:cubicBezTo>
                <a:close/>
                <a:moveTo>
                  <a:pt x="17450899" y="780301"/>
                </a:moveTo>
                <a:cubicBezTo>
                  <a:pt x="17459204" y="781408"/>
                  <a:pt x="17465294" y="788606"/>
                  <a:pt x="17463634" y="796358"/>
                </a:cubicBezTo>
                <a:cubicBezTo>
                  <a:pt x="17462525" y="803556"/>
                  <a:pt x="17454774" y="808539"/>
                  <a:pt x="17446469" y="807431"/>
                </a:cubicBezTo>
                <a:cubicBezTo>
                  <a:pt x="17438164" y="806324"/>
                  <a:pt x="17432073" y="799126"/>
                  <a:pt x="17433734" y="791375"/>
                </a:cubicBezTo>
                <a:cubicBezTo>
                  <a:pt x="17434841" y="784177"/>
                  <a:pt x="17442594" y="779194"/>
                  <a:pt x="17450899" y="780301"/>
                </a:cubicBezTo>
                <a:close/>
                <a:moveTo>
                  <a:pt x="14290513" y="779748"/>
                </a:moveTo>
                <a:cubicBezTo>
                  <a:pt x="14298818" y="780855"/>
                  <a:pt x="14304355" y="788053"/>
                  <a:pt x="14303248" y="795250"/>
                </a:cubicBezTo>
                <a:cubicBezTo>
                  <a:pt x="14302141" y="802448"/>
                  <a:pt x="14294389" y="807431"/>
                  <a:pt x="14286084" y="805770"/>
                </a:cubicBezTo>
                <a:cubicBezTo>
                  <a:pt x="14277778" y="804663"/>
                  <a:pt x="14272242" y="797465"/>
                  <a:pt x="14273349" y="790267"/>
                </a:cubicBezTo>
                <a:cubicBezTo>
                  <a:pt x="14274457" y="783623"/>
                  <a:pt x="14282208" y="778640"/>
                  <a:pt x="14290513" y="779748"/>
                </a:cubicBezTo>
                <a:close/>
                <a:moveTo>
                  <a:pt x="19052130" y="779193"/>
                </a:moveTo>
                <a:cubicBezTo>
                  <a:pt x="19059882" y="780300"/>
                  <a:pt x="19065418" y="786944"/>
                  <a:pt x="19064312" y="794142"/>
                </a:cubicBezTo>
                <a:cubicBezTo>
                  <a:pt x="19063206" y="801340"/>
                  <a:pt x="19056006" y="805769"/>
                  <a:pt x="19047702" y="804662"/>
                </a:cubicBezTo>
                <a:cubicBezTo>
                  <a:pt x="19039950" y="803555"/>
                  <a:pt x="19034414" y="796911"/>
                  <a:pt x="19035522" y="789713"/>
                </a:cubicBezTo>
                <a:cubicBezTo>
                  <a:pt x="19036628" y="782515"/>
                  <a:pt x="19044380" y="778086"/>
                  <a:pt x="19052130" y="779193"/>
                </a:cubicBezTo>
                <a:close/>
                <a:moveTo>
                  <a:pt x="16887256" y="778640"/>
                </a:moveTo>
                <a:cubicBezTo>
                  <a:pt x="16891131" y="779194"/>
                  <a:pt x="16894315" y="781131"/>
                  <a:pt x="16896392" y="783761"/>
                </a:cubicBezTo>
                <a:lnTo>
                  <a:pt x="16896912" y="785698"/>
                </a:lnTo>
                <a:lnTo>
                  <a:pt x="16907741" y="783622"/>
                </a:lnTo>
                <a:cubicBezTo>
                  <a:pt x="16916047" y="784730"/>
                  <a:pt x="16922138" y="791928"/>
                  <a:pt x="16921031" y="799679"/>
                </a:cubicBezTo>
                <a:cubicBezTo>
                  <a:pt x="16919922" y="807430"/>
                  <a:pt x="16912171" y="812414"/>
                  <a:pt x="16903312" y="810753"/>
                </a:cubicBezTo>
                <a:cubicBezTo>
                  <a:pt x="16899160" y="810199"/>
                  <a:pt x="16895561" y="808123"/>
                  <a:pt x="16893138" y="805216"/>
                </a:cubicBezTo>
                <a:lnTo>
                  <a:pt x="16891957" y="801227"/>
                </a:lnTo>
                <a:lnTo>
                  <a:pt x="16883380" y="803001"/>
                </a:lnTo>
                <a:cubicBezTo>
                  <a:pt x="16875628" y="801894"/>
                  <a:pt x="16870645" y="795250"/>
                  <a:pt x="16871753" y="788606"/>
                </a:cubicBezTo>
                <a:cubicBezTo>
                  <a:pt x="16872860" y="781962"/>
                  <a:pt x="16880058" y="777532"/>
                  <a:pt x="16887256" y="778640"/>
                </a:cubicBezTo>
                <a:close/>
                <a:moveTo>
                  <a:pt x="10554857" y="778640"/>
                </a:moveTo>
                <a:cubicBezTo>
                  <a:pt x="10562608" y="779747"/>
                  <a:pt x="10568145" y="786945"/>
                  <a:pt x="10567038" y="793589"/>
                </a:cubicBezTo>
                <a:cubicBezTo>
                  <a:pt x="10565931" y="800787"/>
                  <a:pt x="10558733" y="805216"/>
                  <a:pt x="10550428" y="804109"/>
                </a:cubicBezTo>
                <a:cubicBezTo>
                  <a:pt x="10542676" y="803002"/>
                  <a:pt x="10537139" y="795804"/>
                  <a:pt x="10538247" y="789160"/>
                </a:cubicBezTo>
                <a:cubicBezTo>
                  <a:pt x="10539354" y="781962"/>
                  <a:pt x="10547106" y="777533"/>
                  <a:pt x="10554857" y="778640"/>
                </a:cubicBezTo>
                <a:close/>
                <a:moveTo>
                  <a:pt x="2340742" y="778086"/>
                </a:moveTo>
                <a:cubicBezTo>
                  <a:pt x="2349045" y="779193"/>
                  <a:pt x="2354582" y="786391"/>
                  <a:pt x="2353475" y="793589"/>
                </a:cubicBezTo>
                <a:cubicBezTo>
                  <a:pt x="2352367" y="800786"/>
                  <a:pt x="2344617" y="805216"/>
                  <a:pt x="2336865" y="804108"/>
                </a:cubicBezTo>
                <a:cubicBezTo>
                  <a:pt x="2328561" y="803001"/>
                  <a:pt x="2323024" y="795803"/>
                  <a:pt x="2324132" y="788606"/>
                </a:cubicBezTo>
                <a:cubicBezTo>
                  <a:pt x="2325239" y="781408"/>
                  <a:pt x="2332437" y="776425"/>
                  <a:pt x="2340742" y="778086"/>
                </a:cubicBezTo>
                <a:close/>
                <a:moveTo>
                  <a:pt x="1961804" y="778086"/>
                </a:moveTo>
                <a:cubicBezTo>
                  <a:pt x="1970663" y="779747"/>
                  <a:pt x="1976752" y="786944"/>
                  <a:pt x="1975646" y="794696"/>
                </a:cubicBezTo>
                <a:cubicBezTo>
                  <a:pt x="1974538" y="802447"/>
                  <a:pt x="1966235" y="807984"/>
                  <a:pt x="1957376" y="806323"/>
                </a:cubicBezTo>
                <a:cubicBezTo>
                  <a:pt x="1948517" y="804662"/>
                  <a:pt x="1942428" y="797464"/>
                  <a:pt x="1943534" y="789713"/>
                </a:cubicBezTo>
                <a:cubicBezTo>
                  <a:pt x="1944641" y="781961"/>
                  <a:pt x="1952945" y="776978"/>
                  <a:pt x="1961804" y="778086"/>
                </a:cubicBezTo>
                <a:close/>
                <a:moveTo>
                  <a:pt x="18381629" y="777533"/>
                </a:moveTo>
                <a:cubicBezTo>
                  <a:pt x="18388827" y="778640"/>
                  <a:pt x="18394363" y="784730"/>
                  <a:pt x="18393256" y="791374"/>
                </a:cubicBezTo>
                <a:cubicBezTo>
                  <a:pt x="18392149" y="798019"/>
                  <a:pt x="18385505" y="802448"/>
                  <a:pt x="18377753" y="801341"/>
                </a:cubicBezTo>
                <a:cubicBezTo>
                  <a:pt x="18370555" y="800233"/>
                  <a:pt x="18365018" y="794143"/>
                  <a:pt x="18366127" y="787499"/>
                </a:cubicBezTo>
                <a:cubicBezTo>
                  <a:pt x="18367234" y="780855"/>
                  <a:pt x="18373878" y="776425"/>
                  <a:pt x="18381629" y="777533"/>
                </a:cubicBezTo>
                <a:close/>
                <a:moveTo>
                  <a:pt x="18193932" y="777533"/>
                </a:moveTo>
                <a:cubicBezTo>
                  <a:pt x="18201683" y="778640"/>
                  <a:pt x="18207220" y="785284"/>
                  <a:pt x="18206113" y="792482"/>
                </a:cubicBezTo>
                <a:lnTo>
                  <a:pt x="18205915" y="792779"/>
                </a:lnTo>
                <a:lnTo>
                  <a:pt x="18208259" y="794074"/>
                </a:lnTo>
                <a:cubicBezTo>
                  <a:pt x="18210543" y="796911"/>
                  <a:pt x="18211651" y="800510"/>
                  <a:pt x="18211097" y="804109"/>
                </a:cubicBezTo>
                <a:cubicBezTo>
                  <a:pt x="18209988" y="811306"/>
                  <a:pt x="18202237" y="816289"/>
                  <a:pt x="18194487" y="814629"/>
                </a:cubicBezTo>
                <a:lnTo>
                  <a:pt x="18192416" y="813485"/>
                </a:lnTo>
                <a:lnTo>
                  <a:pt x="18190186" y="813881"/>
                </a:lnTo>
                <a:lnTo>
                  <a:pt x="18187011" y="818643"/>
                </a:lnTo>
                <a:cubicBezTo>
                  <a:pt x="18184243" y="820443"/>
                  <a:pt x="18180644" y="821273"/>
                  <a:pt x="18176768" y="820719"/>
                </a:cubicBezTo>
                <a:cubicBezTo>
                  <a:pt x="18169017" y="819612"/>
                  <a:pt x="18164034" y="812968"/>
                  <a:pt x="18165142" y="806324"/>
                </a:cubicBezTo>
                <a:cubicBezTo>
                  <a:pt x="18165695" y="803002"/>
                  <a:pt x="18167633" y="800234"/>
                  <a:pt x="18170401" y="798434"/>
                </a:cubicBezTo>
                <a:lnTo>
                  <a:pt x="18172650" y="797979"/>
                </a:lnTo>
                <a:lnTo>
                  <a:pt x="18176216" y="792897"/>
                </a:lnTo>
                <a:lnTo>
                  <a:pt x="18178565" y="792434"/>
                </a:lnTo>
                <a:lnTo>
                  <a:pt x="18177322" y="788053"/>
                </a:lnTo>
                <a:cubicBezTo>
                  <a:pt x="18178983" y="780855"/>
                  <a:pt x="18186181" y="775872"/>
                  <a:pt x="18193932" y="777533"/>
                </a:cubicBezTo>
                <a:close/>
                <a:moveTo>
                  <a:pt x="20044874" y="776979"/>
                </a:moveTo>
                <a:cubicBezTo>
                  <a:pt x="20052626" y="778086"/>
                  <a:pt x="20057608" y="784730"/>
                  <a:pt x="20056500" y="791374"/>
                </a:cubicBezTo>
                <a:cubicBezTo>
                  <a:pt x="20055394" y="798018"/>
                  <a:pt x="20048194" y="802448"/>
                  <a:pt x="20040998" y="801340"/>
                </a:cubicBezTo>
                <a:cubicBezTo>
                  <a:pt x="20033800" y="800233"/>
                  <a:pt x="20028262" y="793589"/>
                  <a:pt x="20029370" y="786945"/>
                </a:cubicBezTo>
                <a:cubicBezTo>
                  <a:pt x="20030478" y="780301"/>
                  <a:pt x="20037122" y="775871"/>
                  <a:pt x="20044874" y="776979"/>
                </a:cubicBezTo>
                <a:close/>
                <a:moveTo>
                  <a:pt x="3038638" y="776979"/>
                </a:moveTo>
                <a:cubicBezTo>
                  <a:pt x="3047497" y="778640"/>
                  <a:pt x="3053586" y="785837"/>
                  <a:pt x="3052480" y="793589"/>
                </a:cubicBezTo>
                <a:cubicBezTo>
                  <a:pt x="3051373" y="801340"/>
                  <a:pt x="3043068" y="806877"/>
                  <a:pt x="3034210" y="805216"/>
                </a:cubicBezTo>
                <a:cubicBezTo>
                  <a:pt x="3025351" y="803555"/>
                  <a:pt x="3019261" y="796357"/>
                  <a:pt x="3020368" y="788606"/>
                </a:cubicBezTo>
                <a:cubicBezTo>
                  <a:pt x="3021476" y="780854"/>
                  <a:pt x="3029780" y="775318"/>
                  <a:pt x="3038638" y="776979"/>
                </a:cubicBezTo>
                <a:close/>
                <a:moveTo>
                  <a:pt x="7514726" y="776425"/>
                </a:moveTo>
                <a:cubicBezTo>
                  <a:pt x="7523031" y="777532"/>
                  <a:pt x="7528574" y="784730"/>
                  <a:pt x="7527464" y="791928"/>
                </a:cubicBezTo>
                <a:cubicBezTo>
                  <a:pt x="7526360" y="799126"/>
                  <a:pt x="7518602" y="804109"/>
                  <a:pt x="7510313" y="803002"/>
                </a:cubicBezTo>
                <a:cubicBezTo>
                  <a:pt x="7501992" y="801894"/>
                  <a:pt x="7496453" y="794696"/>
                  <a:pt x="7497567" y="787499"/>
                </a:cubicBezTo>
                <a:cubicBezTo>
                  <a:pt x="7498680" y="780301"/>
                  <a:pt x="7506436" y="775318"/>
                  <a:pt x="7514726" y="776425"/>
                </a:cubicBezTo>
                <a:close/>
                <a:moveTo>
                  <a:pt x="20183294" y="775872"/>
                </a:moveTo>
                <a:cubicBezTo>
                  <a:pt x="20191044" y="776979"/>
                  <a:pt x="20196028" y="783623"/>
                  <a:pt x="20194918" y="790267"/>
                </a:cubicBezTo>
                <a:cubicBezTo>
                  <a:pt x="20193812" y="796911"/>
                  <a:pt x="20186614" y="801341"/>
                  <a:pt x="20179418" y="800233"/>
                </a:cubicBezTo>
                <a:cubicBezTo>
                  <a:pt x="20171666" y="799126"/>
                  <a:pt x="20166682" y="792482"/>
                  <a:pt x="20167790" y="785838"/>
                </a:cubicBezTo>
                <a:cubicBezTo>
                  <a:pt x="20168898" y="779194"/>
                  <a:pt x="20176094" y="774764"/>
                  <a:pt x="20183294" y="775872"/>
                </a:cubicBezTo>
                <a:close/>
                <a:moveTo>
                  <a:pt x="15870152" y="775872"/>
                </a:moveTo>
                <a:cubicBezTo>
                  <a:pt x="15879010" y="777533"/>
                  <a:pt x="15885655" y="784730"/>
                  <a:pt x="15883994" y="793036"/>
                </a:cubicBezTo>
                <a:cubicBezTo>
                  <a:pt x="15882887" y="800787"/>
                  <a:pt x="15874582" y="806324"/>
                  <a:pt x="15865168" y="804663"/>
                </a:cubicBezTo>
                <a:cubicBezTo>
                  <a:pt x="15856310" y="803002"/>
                  <a:pt x="15849666" y="795804"/>
                  <a:pt x="15851326" y="787499"/>
                </a:cubicBezTo>
                <a:cubicBezTo>
                  <a:pt x="15852988" y="779747"/>
                  <a:pt x="15861293" y="774211"/>
                  <a:pt x="15870152" y="775872"/>
                </a:cubicBezTo>
                <a:close/>
                <a:moveTo>
                  <a:pt x="7385260" y="775872"/>
                </a:moveTo>
                <a:cubicBezTo>
                  <a:pt x="7393571" y="776979"/>
                  <a:pt x="7399106" y="784177"/>
                  <a:pt x="7398003" y="791374"/>
                </a:cubicBezTo>
                <a:cubicBezTo>
                  <a:pt x="7396899" y="798572"/>
                  <a:pt x="7389145" y="803002"/>
                  <a:pt x="7381389" y="801894"/>
                </a:cubicBezTo>
                <a:cubicBezTo>
                  <a:pt x="7373076" y="800787"/>
                  <a:pt x="7367536" y="793589"/>
                  <a:pt x="7368657" y="786391"/>
                </a:cubicBezTo>
                <a:cubicBezTo>
                  <a:pt x="7369743" y="779747"/>
                  <a:pt x="7377516" y="774764"/>
                  <a:pt x="7385260" y="775872"/>
                </a:cubicBezTo>
                <a:close/>
                <a:moveTo>
                  <a:pt x="2647604" y="775872"/>
                </a:moveTo>
                <a:cubicBezTo>
                  <a:pt x="2655357" y="776979"/>
                  <a:pt x="2660337" y="783623"/>
                  <a:pt x="2659231" y="790267"/>
                </a:cubicBezTo>
                <a:cubicBezTo>
                  <a:pt x="2658677" y="793589"/>
                  <a:pt x="2656602" y="796358"/>
                  <a:pt x="2653765" y="798157"/>
                </a:cubicBezTo>
                <a:lnTo>
                  <a:pt x="2651674" y="798590"/>
                </a:lnTo>
                <a:lnTo>
                  <a:pt x="2651999" y="799679"/>
                </a:lnTo>
                <a:cubicBezTo>
                  <a:pt x="2650891" y="806323"/>
                  <a:pt x="2643694" y="811306"/>
                  <a:pt x="2635942" y="809645"/>
                </a:cubicBezTo>
                <a:cubicBezTo>
                  <a:pt x="2628190" y="808538"/>
                  <a:pt x="2622656" y="801894"/>
                  <a:pt x="2623763" y="795250"/>
                </a:cubicBezTo>
                <a:cubicBezTo>
                  <a:pt x="2624316" y="791928"/>
                  <a:pt x="2626392" y="789160"/>
                  <a:pt x="2629299" y="787360"/>
                </a:cubicBezTo>
                <a:lnTo>
                  <a:pt x="2632351" y="786758"/>
                </a:lnTo>
                <a:lnTo>
                  <a:pt x="2632103" y="785838"/>
                </a:lnTo>
                <a:cubicBezTo>
                  <a:pt x="2632655" y="779194"/>
                  <a:pt x="2639854" y="774764"/>
                  <a:pt x="2647604" y="775872"/>
                </a:cubicBezTo>
                <a:close/>
                <a:moveTo>
                  <a:pt x="16019645" y="774764"/>
                </a:moveTo>
                <a:cubicBezTo>
                  <a:pt x="16027396" y="775871"/>
                  <a:pt x="16032933" y="782515"/>
                  <a:pt x="16031826" y="789713"/>
                </a:cubicBezTo>
                <a:cubicBezTo>
                  <a:pt x="16030719" y="796357"/>
                  <a:pt x="16023521" y="801340"/>
                  <a:pt x="16015770" y="799679"/>
                </a:cubicBezTo>
                <a:cubicBezTo>
                  <a:pt x="16008018" y="798572"/>
                  <a:pt x="16002481" y="791928"/>
                  <a:pt x="16003588" y="784730"/>
                </a:cubicBezTo>
                <a:cubicBezTo>
                  <a:pt x="16004696" y="778086"/>
                  <a:pt x="16011893" y="773103"/>
                  <a:pt x="16019645" y="774764"/>
                </a:cubicBezTo>
                <a:close/>
                <a:moveTo>
                  <a:pt x="7263593" y="774764"/>
                </a:moveTo>
                <a:cubicBezTo>
                  <a:pt x="7271350" y="775871"/>
                  <a:pt x="7276886" y="782515"/>
                  <a:pt x="7275775" y="789713"/>
                </a:cubicBezTo>
                <a:cubicBezTo>
                  <a:pt x="7274681" y="796911"/>
                  <a:pt x="7267472" y="801340"/>
                  <a:pt x="7259715" y="800233"/>
                </a:cubicBezTo>
                <a:cubicBezTo>
                  <a:pt x="7251948" y="799126"/>
                  <a:pt x="7246425" y="792482"/>
                  <a:pt x="7247521" y="785284"/>
                </a:cubicBezTo>
                <a:cubicBezTo>
                  <a:pt x="7248636" y="778086"/>
                  <a:pt x="7255819" y="773657"/>
                  <a:pt x="7263593" y="774764"/>
                </a:cubicBezTo>
                <a:close/>
                <a:moveTo>
                  <a:pt x="16063385" y="773657"/>
                </a:moveTo>
                <a:cubicBezTo>
                  <a:pt x="16067261" y="774211"/>
                  <a:pt x="16070583" y="776149"/>
                  <a:pt x="16072798" y="778848"/>
                </a:cubicBezTo>
                <a:lnTo>
                  <a:pt x="16075125" y="787051"/>
                </a:lnTo>
                <a:lnTo>
                  <a:pt x="16078334" y="786391"/>
                </a:lnTo>
                <a:cubicBezTo>
                  <a:pt x="16085532" y="787499"/>
                  <a:pt x="16090516" y="793589"/>
                  <a:pt x="16089408" y="800233"/>
                </a:cubicBezTo>
                <a:cubicBezTo>
                  <a:pt x="16088300" y="806877"/>
                  <a:pt x="16081657" y="810753"/>
                  <a:pt x="16074459" y="809646"/>
                </a:cubicBezTo>
                <a:lnTo>
                  <a:pt x="16065126" y="797981"/>
                </a:lnTo>
                <a:lnTo>
                  <a:pt x="16059510" y="799126"/>
                </a:lnTo>
                <a:cubicBezTo>
                  <a:pt x="16051759" y="798019"/>
                  <a:pt x="16046222" y="791375"/>
                  <a:pt x="16047329" y="784177"/>
                </a:cubicBezTo>
                <a:cubicBezTo>
                  <a:pt x="16048436" y="776979"/>
                  <a:pt x="16055634" y="772550"/>
                  <a:pt x="16063385" y="773657"/>
                </a:cubicBezTo>
                <a:close/>
                <a:moveTo>
                  <a:pt x="18590366" y="773103"/>
                </a:moveTo>
                <a:cubicBezTo>
                  <a:pt x="18598117" y="774210"/>
                  <a:pt x="18603099" y="780854"/>
                  <a:pt x="18601992" y="787498"/>
                </a:cubicBezTo>
                <a:cubicBezTo>
                  <a:pt x="18600885" y="794143"/>
                  <a:pt x="18594241" y="798572"/>
                  <a:pt x="18586489" y="797465"/>
                </a:cubicBezTo>
                <a:cubicBezTo>
                  <a:pt x="18578738" y="796357"/>
                  <a:pt x="18573755" y="789713"/>
                  <a:pt x="18574863" y="783069"/>
                </a:cubicBezTo>
                <a:cubicBezTo>
                  <a:pt x="18575970" y="775871"/>
                  <a:pt x="18583168" y="771996"/>
                  <a:pt x="18590366" y="773103"/>
                </a:cubicBezTo>
                <a:close/>
                <a:moveTo>
                  <a:pt x="16636440" y="773103"/>
                </a:moveTo>
                <a:lnTo>
                  <a:pt x="16641266" y="775861"/>
                </a:lnTo>
                <a:lnTo>
                  <a:pt x="16641355" y="775733"/>
                </a:lnTo>
                <a:cubicBezTo>
                  <a:pt x="16644193" y="773934"/>
                  <a:pt x="16647791" y="773103"/>
                  <a:pt x="16651390" y="773657"/>
                </a:cubicBezTo>
                <a:cubicBezTo>
                  <a:pt x="16658588" y="774764"/>
                  <a:pt x="16664124" y="780854"/>
                  <a:pt x="16663017" y="787498"/>
                </a:cubicBezTo>
                <a:cubicBezTo>
                  <a:pt x="16661910" y="794143"/>
                  <a:pt x="16655266" y="798572"/>
                  <a:pt x="16647514" y="797465"/>
                </a:cubicBezTo>
                <a:lnTo>
                  <a:pt x="16646889" y="796721"/>
                </a:lnTo>
                <a:lnTo>
                  <a:pt x="16644261" y="800649"/>
                </a:lnTo>
                <a:cubicBezTo>
                  <a:pt x="16640732" y="802864"/>
                  <a:pt x="16636164" y="803833"/>
                  <a:pt x="16631458" y="803002"/>
                </a:cubicBezTo>
                <a:cubicBezTo>
                  <a:pt x="16622045" y="801341"/>
                  <a:pt x="16615954" y="793589"/>
                  <a:pt x="16617062" y="785284"/>
                </a:cubicBezTo>
                <a:cubicBezTo>
                  <a:pt x="16618723" y="776979"/>
                  <a:pt x="16627028" y="771996"/>
                  <a:pt x="16636440" y="773103"/>
                </a:cubicBezTo>
                <a:close/>
                <a:moveTo>
                  <a:pt x="10868238" y="773103"/>
                </a:moveTo>
                <a:cubicBezTo>
                  <a:pt x="10875989" y="774210"/>
                  <a:pt x="10881526" y="780854"/>
                  <a:pt x="10880418" y="788052"/>
                </a:cubicBezTo>
                <a:cubicBezTo>
                  <a:pt x="10879311" y="795250"/>
                  <a:pt x="10872113" y="799679"/>
                  <a:pt x="10864362" y="798572"/>
                </a:cubicBezTo>
                <a:cubicBezTo>
                  <a:pt x="10856611" y="797465"/>
                  <a:pt x="10851074" y="790821"/>
                  <a:pt x="10852181" y="783623"/>
                </a:cubicBezTo>
                <a:cubicBezTo>
                  <a:pt x="10853288" y="776425"/>
                  <a:pt x="10860486" y="771996"/>
                  <a:pt x="10868238" y="773103"/>
                </a:cubicBezTo>
                <a:close/>
                <a:moveTo>
                  <a:pt x="9471256" y="773103"/>
                </a:moveTo>
                <a:cubicBezTo>
                  <a:pt x="9479563" y="774210"/>
                  <a:pt x="9485101" y="781408"/>
                  <a:pt x="9483992" y="788606"/>
                </a:cubicBezTo>
                <a:cubicBezTo>
                  <a:pt x="9482884" y="795803"/>
                  <a:pt x="9475133" y="800787"/>
                  <a:pt x="9466829" y="799125"/>
                </a:cubicBezTo>
                <a:cubicBezTo>
                  <a:pt x="9458518" y="798018"/>
                  <a:pt x="9452983" y="790820"/>
                  <a:pt x="9454092" y="783623"/>
                </a:cubicBezTo>
                <a:cubicBezTo>
                  <a:pt x="9455197" y="776425"/>
                  <a:pt x="9462950" y="771442"/>
                  <a:pt x="9471256" y="773103"/>
                </a:cubicBezTo>
                <a:close/>
                <a:moveTo>
                  <a:pt x="8602393" y="772550"/>
                </a:moveTo>
                <a:cubicBezTo>
                  <a:pt x="8610698" y="773657"/>
                  <a:pt x="8616242" y="780855"/>
                  <a:pt x="8615129" y="788052"/>
                </a:cubicBezTo>
                <a:cubicBezTo>
                  <a:pt x="8614028" y="795250"/>
                  <a:pt x="8606276" y="800233"/>
                  <a:pt x="8597964" y="798572"/>
                </a:cubicBezTo>
                <a:cubicBezTo>
                  <a:pt x="8589664" y="797465"/>
                  <a:pt x="8584120" y="790267"/>
                  <a:pt x="8585228" y="783069"/>
                </a:cubicBezTo>
                <a:cubicBezTo>
                  <a:pt x="8586887" y="776425"/>
                  <a:pt x="8594089" y="771442"/>
                  <a:pt x="8602393" y="772550"/>
                </a:cubicBezTo>
                <a:close/>
                <a:moveTo>
                  <a:pt x="19771910" y="771442"/>
                </a:moveTo>
                <a:cubicBezTo>
                  <a:pt x="19779662" y="772549"/>
                  <a:pt x="19785198" y="779193"/>
                  <a:pt x="19784092" y="786391"/>
                </a:cubicBezTo>
                <a:cubicBezTo>
                  <a:pt x="19782986" y="793589"/>
                  <a:pt x="19775786" y="798018"/>
                  <a:pt x="19767482" y="796911"/>
                </a:cubicBezTo>
                <a:cubicBezTo>
                  <a:pt x="19759730" y="795804"/>
                  <a:pt x="19754194" y="789160"/>
                  <a:pt x="19755302" y="781962"/>
                </a:cubicBezTo>
                <a:cubicBezTo>
                  <a:pt x="19756408" y="774764"/>
                  <a:pt x="19763606" y="770335"/>
                  <a:pt x="19771910" y="771442"/>
                </a:cubicBezTo>
                <a:close/>
                <a:moveTo>
                  <a:pt x="17386119" y="771442"/>
                </a:moveTo>
                <a:cubicBezTo>
                  <a:pt x="17394424" y="772549"/>
                  <a:pt x="17399961" y="779747"/>
                  <a:pt x="17398853" y="786945"/>
                </a:cubicBezTo>
                <a:cubicBezTo>
                  <a:pt x="17397746" y="794143"/>
                  <a:pt x="17389995" y="799126"/>
                  <a:pt x="17381690" y="798019"/>
                </a:cubicBezTo>
                <a:cubicBezTo>
                  <a:pt x="17373384" y="796911"/>
                  <a:pt x="17367848" y="789713"/>
                  <a:pt x="17368955" y="782516"/>
                </a:cubicBezTo>
                <a:cubicBezTo>
                  <a:pt x="17370062" y="775318"/>
                  <a:pt x="17377814" y="770335"/>
                  <a:pt x="17386119" y="771442"/>
                </a:cubicBezTo>
                <a:close/>
                <a:moveTo>
                  <a:pt x="4276489" y="771225"/>
                </a:moveTo>
                <a:cubicBezTo>
                  <a:pt x="4280868" y="771926"/>
                  <a:pt x="4284578" y="774151"/>
                  <a:pt x="4287034" y="777182"/>
                </a:cubicBezTo>
                <a:lnTo>
                  <a:pt x="4288395" y="782027"/>
                </a:lnTo>
                <a:lnTo>
                  <a:pt x="4294825" y="780855"/>
                </a:lnTo>
                <a:lnTo>
                  <a:pt x="4301176" y="784414"/>
                </a:lnTo>
                <a:lnTo>
                  <a:pt x="4302193" y="782862"/>
                </a:lnTo>
                <a:cubicBezTo>
                  <a:pt x="4305583" y="780717"/>
                  <a:pt x="4310015" y="779748"/>
                  <a:pt x="4314718" y="780301"/>
                </a:cubicBezTo>
                <a:cubicBezTo>
                  <a:pt x="4319421" y="781132"/>
                  <a:pt x="4323296" y="783485"/>
                  <a:pt x="4325866" y="786600"/>
                </a:cubicBezTo>
                <a:lnTo>
                  <a:pt x="4326864" y="789950"/>
                </a:lnTo>
                <a:lnTo>
                  <a:pt x="4334055" y="788606"/>
                </a:lnTo>
                <a:cubicBezTo>
                  <a:pt x="4343470" y="790267"/>
                  <a:pt x="4350111" y="798018"/>
                  <a:pt x="4348449" y="806323"/>
                </a:cubicBezTo>
                <a:cubicBezTo>
                  <a:pt x="4347345" y="814629"/>
                  <a:pt x="4338489" y="820165"/>
                  <a:pt x="4329071" y="818504"/>
                </a:cubicBezTo>
                <a:cubicBezTo>
                  <a:pt x="4324370" y="817674"/>
                  <a:pt x="4320352" y="815321"/>
                  <a:pt x="4317725" y="812137"/>
                </a:cubicBezTo>
                <a:lnTo>
                  <a:pt x="4316696" y="808314"/>
                </a:lnTo>
                <a:lnTo>
                  <a:pt x="4310287" y="809646"/>
                </a:lnTo>
                <a:lnTo>
                  <a:pt x="4303439" y="805775"/>
                </a:lnTo>
                <a:lnTo>
                  <a:pt x="4302368" y="807362"/>
                </a:lnTo>
                <a:cubicBezTo>
                  <a:pt x="4298979" y="809508"/>
                  <a:pt x="4294545" y="810477"/>
                  <a:pt x="4289841" y="809646"/>
                </a:cubicBezTo>
                <a:cubicBezTo>
                  <a:pt x="4285136" y="808816"/>
                  <a:pt x="4281260" y="806601"/>
                  <a:pt x="4278765" y="803556"/>
                </a:cubicBezTo>
                <a:lnTo>
                  <a:pt x="4277513" y="798541"/>
                </a:lnTo>
                <a:lnTo>
                  <a:pt x="4271938" y="799653"/>
                </a:lnTo>
                <a:cubicBezTo>
                  <a:pt x="4263184" y="798252"/>
                  <a:pt x="4257103" y="790752"/>
                  <a:pt x="4258360" y="782902"/>
                </a:cubicBezTo>
                <a:cubicBezTo>
                  <a:pt x="4259618" y="775052"/>
                  <a:pt x="4267734" y="769824"/>
                  <a:pt x="4276489" y="771225"/>
                </a:cubicBezTo>
                <a:close/>
                <a:moveTo>
                  <a:pt x="11408072" y="770889"/>
                </a:moveTo>
                <a:cubicBezTo>
                  <a:pt x="11415824" y="771996"/>
                  <a:pt x="11421914" y="779194"/>
                  <a:pt x="11420254" y="785838"/>
                </a:cubicBezTo>
                <a:cubicBezTo>
                  <a:pt x="11419145" y="793036"/>
                  <a:pt x="11411949" y="797465"/>
                  <a:pt x="11403644" y="796358"/>
                </a:cubicBezTo>
                <a:cubicBezTo>
                  <a:pt x="11395891" y="795250"/>
                  <a:pt x="11389802" y="788053"/>
                  <a:pt x="11391462" y="781409"/>
                </a:cubicBezTo>
                <a:cubicBezTo>
                  <a:pt x="11393123" y="774764"/>
                  <a:pt x="11399767" y="769228"/>
                  <a:pt x="11408072" y="770889"/>
                </a:cubicBezTo>
                <a:close/>
                <a:moveTo>
                  <a:pt x="12975531" y="769781"/>
                </a:moveTo>
                <a:cubicBezTo>
                  <a:pt x="12983282" y="770888"/>
                  <a:pt x="12988819" y="777532"/>
                  <a:pt x="12987712" y="784176"/>
                </a:cubicBezTo>
                <a:cubicBezTo>
                  <a:pt x="12986605" y="790820"/>
                  <a:pt x="12979407" y="795803"/>
                  <a:pt x="12971656" y="794142"/>
                </a:cubicBezTo>
                <a:cubicBezTo>
                  <a:pt x="12963904" y="793035"/>
                  <a:pt x="12958367" y="786391"/>
                  <a:pt x="12959475" y="779747"/>
                </a:cubicBezTo>
                <a:cubicBezTo>
                  <a:pt x="12960582" y="773103"/>
                  <a:pt x="12967780" y="768673"/>
                  <a:pt x="12975531" y="769781"/>
                </a:cubicBezTo>
                <a:close/>
                <a:moveTo>
                  <a:pt x="4105548" y="769781"/>
                </a:moveTo>
                <a:cubicBezTo>
                  <a:pt x="4114406" y="771442"/>
                  <a:pt x="4120496" y="778640"/>
                  <a:pt x="4119389" y="786391"/>
                </a:cubicBezTo>
                <a:cubicBezTo>
                  <a:pt x="4118282" y="794142"/>
                  <a:pt x="4109977" y="799126"/>
                  <a:pt x="4101119" y="798018"/>
                </a:cubicBezTo>
                <a:cubicBezTo>
                  <a:pt x="4092261" y="796357"/>
                  <a:pt x="4086170" y="789159"/>
                  <a:pt x="4087278" y="781408"/>
                </a:cubicBezTo>
                <a:cubicBezTo>
                  <a:pt x="4088384" y="773656"/>
                  <a:pt x="4096689" y="768120"/>
                  <a:pt x="4105548" y="769781"/>
                </a:cubicBezTo>
                <a:close/>
                <a:moveTo>
                  <a:pt x="11008872" y="769228"/>
                </a:moveTo>
                <a:cubicBezTo>
                  <a:pt x="11016623" y="770335"/>
                  <a:pt x="11022160" y="776979"/>
                  <a:pt x="11021053" y="784177"/>
                </a:cubicBezTo>
                <a:cubicBezTo>
                  <a:pt x="11019945" y="791375"/>
                  <a:pt x="11012747" y="795804"/>
                  <a:pt x="11004996" y="794697"/>
                </a:cubicBezTo>
                <a:cubicBezTo>
                  <a:pt x="10997244" y="793589"/>
                  <a:pt x="10991707" y="786945"/>
                  <a:pt x="10992815" y="779748"/>
                </a:cubicBezTo>
                <a:cubicBezTo>
                  <a:pt x="10993369" y="772550"/>
                  <a:pt x="11001120" y="767567"/>
                  <a:pt x="11008872" y="769228"/>
                </a:cubicBezTo>
                <a:close/>
                <a:moveTo>
                  <a:pt x="2015083" y="768673"/>
                </a:moveTo>
                <a:cubicBezTo>
                  <a:pt x="2023387" y="769781"/>
                  <a:pt x="2029478" y="776979"/>
                  <a:pt x="2028369" y="784730"/>
                </a:cubicBezTo>
                <a:cubicBezTo>
                  <a:pt x="2027263" y="791928"/>
                  <a:pt x="2019512" y="796911"/>
                  <a:pt x="2011207" y="795804"/>
                </a:cubicBezTo>
                <a:cubicBezTo>
                  <a:pt x="2002902" y="794696"/>
                  <a:pt x="1996812" y="787498"/>
                  <a:pt x="1997919" y="779747"/>
                </a:cubicBezTo>
                <a:cubicBezTo>
                  <a:pt x="1998473" y="771995"/>
                  <a:pt x="2006778" y="767012"/>
                  <a:pt x="2015083" y="768673"/>
                </a:cubicBezTo>
                <a:close/>
                <a:moveTo>
                  <a:pt x="2412758" y="768623"/>
                </a:moveTo>
                <a:cubicBezTo>
                  <a:pt x="2421816" y="770072"/>
                  <a:pt x="2428140" y="777611"/>
                  <a:pt x="2426884" y="785461"/>
                </a:cubicBezTo>
                <a:cubicBezTo>
                  <a:pt x="2425628" y="793311"/>
                  <a:pt x="2417267" y="798500"/>
                  <a:pt x="2408210" y="797051"/>
                </a:cubicBezTo>
                <a:cubicBezTo>
                  <a:pt x="2399151" y="795601"/>
                  <a:pt x="2392828" y="788062"/>
                  <a:pt x="2394084" y="780212"/>
                </a:cubicBezTo>
                <a:cubicBezTo>
                  <a:pt x="2395339" y="772362"/>
                  <a:pt x="2403701" y="767173"/>
                  <a:pt x="2412758" y="768623"/>
                </a:cubicBezTo>
                <a:close/>
                <a:moveTo>
                  <a:pt x="9907618" y="768119"/>
                </a:moveTo>
                <a:cubicBezTo>
                  <a:pt x="9915925" y="769227"/>
                  <a:pt x="9921458" y="776425"/>
                  <a:pt x="9920354" y="783622"/>
                </a:cubicBezTo>
                <a:cubicBezTo>
                  <a:pt x="9919251" y="790820"/>
                  <a:pt x="9911497" y="795803"/>
                  <a:pt x="9903187" y="794696"/>
                </a:cubicBezTo>
                <a:cubicBezTo>
                  <a:pt x="9894883" y="793589"/>
                  <a:pt x="9889345" y="786391"/>
                  <a:pt x="9890451" y="779193"/>
                </a:cubicBezTo>
                <a:cubicBezTo>
                  <a:pt x="9891558" y="771442"/>
                  <a:pt x="9899309" y="766458"/>
                  <a:pt x="9907618" y="768119"/>
                </a:cubicBezTo>
                <a:close/>
                <a:moveTo>
                  <a:pt x="7450563" y="767567"/>
                </a:moveTo>
                <a:cubicBezTo>
                  <a:pt x="7458869" y="768674"/>
                  <a:pt x="7464410" y="775872"/>
                  <a:pt x="7463300" y="783070"/>
                </a:cubicBezTo>
                <a:cubicBezTo>
                  <a:pt x="7462196" y="790267"/>
                  <a:pt x="7454440" y="795251"/>
                  <a:pt x="7446690" y="793589"/>
                </a:cubicBezTo>
                <a:cubicBezTo>
                  <a:pt x="7438380" y="792482"/>
                  <a:pt x="7432837" y="785284"/>
                  <a:pt x="7433943" y="778087"/>
                </a:cubicBezTo>
                <a:cubicBezTo>
                  <a:pt x="7435050" y="770889"/>
                  <a:pt x="7442249" y="765906"/>
                  <a:pt x="7450563" y="767567"/>
                </a:cubicBezTo>
                <a:close/>
                <a:moveTo>
                  <a:pt x="8246521" y="767242"/>
                </a:moveTo>
                <a:cubicBezTo>
                  <a:pt x="8254677" y="768545"/>
                  <a:pt x="8260347" y="775476"/>
                  <a:pt x="8259188" y="782723"/>
                </a:cubicBezTo>
                <a:cubicBezTo>
                  <a:pt x="8258031" y="789969"/>
                  <a:pt x="8250487" y="794788"/>
                  <a:pt x="8242323" y="793484"/>
                </a:cubicBezTo>
                <a:cubicBezTo>
                  <a:pt x="8234172" y="792180"/>
                  <a:pt x="8228500" y="785249"/>
                  <a:pt x="8229660" y="778002"/>
                </a:cubicBezTo>
                <a:cubicBezTo>
                  <a:pt x="8230824" y="770756"/>
                  <a:pt x="8238371" y="765938"/>
                  <a:pt x="8246521" y="767242"/>
                </a:cubicBezTo>
                <a:close/>
                <a:moveTo>
                  <a:pt x="15978013" y="767073"/>
                </a:moveTo>
                <a:cubicBezTo>
                  <a:pt x="15985562" y="768281"/>
                  <a:pt x="15990819" y="774645"/>
                  <a:pt x="15989756" y="781287"/>
                </a:cubicBezTo>
                <a:lnTo>
                  <a:pt x="15986513" y="786042"/>
                </a:lnTo>
                <a:lnTo>
                  <a:pt x="15987531" y="785837"/>
                </a:lnTo>
                <a:cubicBezTo>
                  <a:pt x="15994729" y="786945"/>
                  <a:pt x="16000266" y="793035"/>
                  <a:pt x="15999159" y="799679"/>
                </a:cubicBezTo>
                <a:cubicBezTo>
                  <a:pt x="15998051" y="806323"/>
                  <a:pt x="15991407" y="810753"/>
                  <a:pt x="15984209" y="809092"/>
                </a:cubicBezTo>
                <a:cubicBezTo>
                  <a:pt x="15977012" y="807984"/>
                  <a:pt x="15971475" y="801894"/>
                  <a:pt x="15972582" y="795250"/>
                </a:cubicBezTo>
                <a:lnTo>
                  <a:pt x="15975534" y="790863"/>
                </a:lnTo>
                <a:lnTo>
                  <a:pt x="15974164" y="791127"/>
                </a:lnTo>
                <a:cubicBezTo>
                  <a:pt x="15966616" y="789919"/>
                  <a:pt x="15961358" y="783557"/>
                  <a:pt x="15962421" y="776913"/>
                </a:cubicBezTo>
                <a:cubicBezTo>
                  <a:pt x="15963484" y="770271"/>
                  <a:pt x="15970465" y="765865"/>
                  <a:pt x="15978013" y="767073"/>
                </a:cubicBezTo>
                <a:close/>
                <a:moveTo>
                  <a:pt x="16551175" y="767012"/>
                </a:moveTo>
                <a:cubicBezTo>
                  <a:pt x="16559480" y="768120"/>
                  <a:pt x="16565570" y="775318"/>
                  <a:pt x="16563910" y="783069"/>
                </a:cubicBezTo>
                <a:cubicBezTo>
                  <a:pt x="16562801" y="790267"/>
                  <a:pt x="16555050" y="795250"/>
                  <a:pt x="16546745" y="794143"/>
                </a:cubicBezTo>
                <a:cubicBezTo>
                  <a:pt x="16538440" y="793035"/>
                  <a:pt x="16532349" y="785837"/>
                  <a:pt x="16534010" y="778086"/>
                </a:cubicBezTo>
                <a:cubicBezTo>
                  <a:pt x="16535117" y="770335"/>
                  <a:pt x="16542870" y="765351"/>
                  <a:pt x="16551175" y="767012"/>
                </a:cubicBezTo>
                <a:close/>
                <a:moveTo>
                  <a:pt x="17322446" y="766459"/>
                </a:moveTo>
                <a:cubicBezTo>
                  <a:pt x="17330751" y="767566"/>
                  <a:pt x="17336288" y="774764"/>
                  <a:pt x="17335180" y="781961"/>
                </a:cubicBezTo>
                <a:cubicBezTo>
                  <a:pt x="17334073" y="789159"/>
                  <a:pt x="17326322" y="794142"/>
                  <a:pt x="17318569" y="792481"/>
                </a:cubicBezTo>
                <a:cubicBezTo>
                  <a:pt x="17310264" y="791374"/>
                  <a:pt x="17304728" y="784176"/>
                  <a:pt x="17305836" y="776978"/>
                </a:cubicBezTo>
                <a:cubicBezTo>
                  <a:pt x="17306389" y="770334"/>
                  <a:pt x="17314141" y="765351"/>
                  <a:pt x="17322446" y="766459"/>
                </a:cubicBezTo>
                <a:close/>
                <a:moveTo>
                  <a:pt x="19527738" y="765352"/>
                </a:moveTo>
                <a:cubicBezTo>
                  <a:pt x="19536044" y="766459"/>
                  <a:pt x="19541582" y="773657"/>
                  <a:pt x="19540474" y="780855"/>
                </a:cubicBezTo>
                <a:cubicBezTo>
                  <a:pt x="19539366" y="788052"/>
                  <a:pt x="19531614" y="793036"/>
                  <a:pt x="19523862" y="791374"/>
                </a:cubicBezTo>
                <a:cubicBezTo>
                  <a:pt x="19516112" y="789714"/>
                  <a:pt x="19510022" y="783069"/>
                  <a:pt x="19511128" y="775872"/>
                </a:cubicBezTo>
                <a:cubicBezTo>
                  <a:pt x="19512238" y="768674"/>
                  <a:pt x="19519434" y="763691"/>
                  <a:pt x="19527738" y="765352"/>
                </a:cubicBezTo>
                <a:close/>
                <a:moveTo>
                  <a:pt x="18969634" y="765352"/>
                </a:moveTo>
                <a:cubicBezTo>
                  <a:pt x="18977386" y="766459"/>
                  <a:pt x="18982922" y="773103"/>
                  <a:pt x="18981814" y="780301"/>
                </a:cubicBezTo>
                <a:cubicBezTo>
                  <a:pt x="18980708" y="787499"/>
                  <a:pt x="18973510" y="791928"/>
                  <a:pt x="18965758" y="790821"/>
                </a:cubicBezTo>
                <a:cubicBezTo>
                  <a:pt x="18958006" y="789714"/>
                  <a:pt x="18952470" y="783069"/>
                  <a:pt x="18953578" y="775872"/>
                </a:cubicBezTo>
                <a:cubicBezTo>
                  <a:pt x="18954130" y="768674"/>
                  <a:pt x="18961330" y="763691"/>
                  <a:pt x="18969634" y="765352"/>
                </a:cubicBezTo>
                <a:close/>
                <a:moveTo>
                  <a:pt x="2257406" y="765352"/>
                </a:moveTo>
                <a:cubicBezTo>
                  <a:pt x="2266262" y="767013"/>
                  <a:pt x="2272906" y="774210"/>
                  <a:pt x="2271247" y="782516"/>
                </a:cubicBezTo>
                <a:cubicBezTo>
                  <a:pt x="2270139" y="790267"/>
                  <a:pt x="2261835" y="795804"/>
                  <a:pt x="2252423" y="794143"/>
                </a:cubicBezTo>
                <a:cubicBezTo>
                  <a:pt x="2243564" y="792482"/>
                  <a:pt x="2236921" y="785284"/>
                  <a:pt x="2238582" y="776979"/>
                </a:cubicBezTo>
                <a:cubicBezTo>
                  <a:pt x="2240242" y="769227"/>
                  <a:pt x="2248547" y="764244"/>
                  <a:pt x="2257406" y="765352"/>
                </a:cubicBezTo>
                <a:close/>
                <a:moveTo>
                  <a:pt x="19908670" y="763137"/>
                </a:moveTo>
                <a:cubicBezTo>
                  <a:pt x="19916422" y="764244"/>
                  <a:pt x="19921404" y="770888"/>
                  <a:pt x="19920296" y="777532"/>
                </a:cubicBezTo>
                <a:cubicBezTo>
                  <a:pt x="19919190" y="784176"/>
                  <a:pt x="19911990" y="788606"/>
                  <a:pt x="19904794" y="787498"/>
                </a:cubicBezTo>
                <a:cubicBezTo>
                  <a:pt x="19897042" y="786391"/>
                  <a:pt x="19892058" y="779747"/>
                  <a:pt x="19893166" y="773103"/>
                </a:cubicBezTo>
                <a:cubicBezTo>
                  <a:pt x="19894274" y="766459"/>
                  <a:pt x="19901470" y="762029"/>
                  <a:pt x="19908670" y="763137"/>
                </a:cubicBezTo>
                <a:close/>
                <a:moveTo>
                  <a:pt x="16350744" y="763137"/>
                </a:moveTo>
                <a:cubicBezTo>
                  <a:pt x="16359049" y="764244"/>
                  <a:pt x="16364586" y="771442"/>
                  <a:pt x="16363478" y="778640"/>
                </a:cubicBezTo>
                <a:cubicBezTo>
                  <a:pt x="16362371" y="785838"/>
                  <a:pt x="16354620" y="790821"/>
                  <a:pt x="16346315" y="789714"/>
                </a:cubicBezTo>
                <a:cubicBezTo>
                  <a:pt x="16338009" y="788606"/>
                  <a:pt x="16332473" y="781408"/>
                  <a:pt x="16333580" y="774211"/>
                </a:cubicBezTo>
                <a:cubicBezTo>
                  <a:pt x="16335241" y="767013"/>
                  <a:pt x="16342439" y="762030"/>
                  <a:pt x="16350744" y="763137"/>
                </a:cubicBezTo>
                <a:close/>
                <a:moveTo>
                  <a:pt x="17604267" y="763136"/>
                </a:moveTo>
                <a:cubicBezTo>
                  <a:pt x="17612573" y="764244"/>
                  <a:pt x="17618664" y="771442"/>
                  <a:pt x="17617002" y="779193"/>
                </a:cubicBezTo>
                <a:cubicBezTo>
                  <a:pt x="17615895" y="786391"/>
                  <a:pt x="17608143" y="791374"/>
                  <a:pt x="17599838" y="790267"/>
                </a:cubicBezTo>
                <a:cubicBezTo>
                  <a:pt x="17591533" y="789159"/>
                  <a:pt x="17585443" y="781961"/>
                  <a:pt x="17587103" y="774210"/>
                </a:cubicBezTo>
                <a:cubicBezTo>
                  <a:pt x="17588211" y="766458"/>
                  <a:pt x="17595962" y="761475"/>
                  <a:pt x="17604267" y="763136"/>
                </a:cubicBezTo>
                <a:close/>
                <a:moveTo>
                  <a:pt x="17906021" y="762583"/>
                </a:moveTo>
                <a:cubicBezTo>
                  <a:pt x="17914327" y="763690"/>
                  <a:pt x="17920418" y="770888"/>
                  <a:pt x="17918756" y="778640"/>
                </a:cubicBezTo>
                <a:cubicBezTo>
                  <a:pt x="17917649" y="785837"/>
                  <a:pt x="17909897" y="790821"/>
                  <a:pt x="17901592" y="789713"/>
                </a:cubicBezTo>
                <a:cubicBezTo>
                  <a:pt x="17893287" y="788606"/>
                  <a:pt x="17887197" y="781408"/>
                  <a:pt x="17888857" y="773657"/>
                </a:cubicBezTo>
                <a:cubicBezTo>
                  <a:pt x="17889965" y="766459"/>
                  <a:pt x="17897716" y="761476"/>
                  <a:pt x="17906021" y="762583"/>
                </a:cubicBezTo>
                <a:close/>
                <a:moveTo>
                  <a:pt x="6991098" y="762583"/>
                </a:moveTo>
                <a:cubicBezTo>
                  <a:pt x="6998855" y="763690"/>
                  <a:pt x="7004395" y="770334"/>
                  <a:pt x="7003289" y="777532"/>
                </a:cubicBezTo>
                <a:cubicBezTo>
                  <a:pt x="7002174" y="784730"/>
                  <a:pt x="6994990" y="789159"/>
                  <a:pt x="6987221" y="788052"/>
                </a:cubicBezTo>
                <a:cubicBezTo>
                  <a:pt x="6979469" y="786945"/>
                  <a:pt x="6973924" y="780301"/>
                  <a:pt x="6975035" y="773103"/>
                </a:cubicBezTo>
                <a:cubicBezTo>
                  <a:pt x="6975590" y="765905"/>
                  <a:pt x="6983334" y="761476"/>
                  <a:pt x="6991098" y="762583"/>
                </a:cubicBezTo>
                <a:close/>
                <a:moveTo>
                  <a:pt x="16474213" y="762030"/>
                </a:moveTo>
                <a:cubicBezTo>
                  <a:pt x="16481411" y="763137"/>
                  <a:pt x="16486395" y="769227"/>
                  <a:pt x="16485287" y="775872"/>
                </a:cubicBezTo>
                <a:cubicBezTo>
                  <a:pt x="16484179" y="782516"/>
                  <a:pt x="16477536" y="786391"/>
                  <a:pt x="16470338" y="785284"/>
                </a:cubicBezTo>
                <a:cubicBezTo>
                  <a:pt x="16463139" y="784177"/>
                  <a:pt x="16458157" y="778086"/>
                  <a:pt x="16459264" y="771442"/>
                </a:cubicBezTo>
                <a:cubicBezTo>
                  <a:pt x="16460371" y="764798"/>
                  <a:pt x="16467016" y="760922"/>
                  <a:pt x="16474213" y="762030"/>
                </a:cubicBezTo>
                <a:close/>
                <a:moveTo>
                  <a:pt x="9618004" y="762030"/>
                </a:moveTo>
                <a:cubicBezTo>
                  <a:pt x="9626309" y="763137"/>
                  <a:pt x="9631846" y="770335"/>
                  <a:pt x="9630742" y="777532"/>
                </a:cubicBezTo>
                <a:cubicBezTo>
                  <a:pt x="9629630" y="784730"/>
                  <a:pt x="9621876" y="789713"/>
                  <a:pt x="9613574" y="788052"/>
                </a:cubicBezTo>
                <a:cubicBezTo>
                  <a:pt x="9605264" y="786945"/>
                  <a:pt x="9599727" y="779747"/>
                  <a:pt x="9600837" y="772549"/>
                </a:cubicBezTo>
                <a:cubicBezTo>
                  <a:pt x="9601944" y="765905"/>
                  <a:pt x="9609697" y="760922"/>
                  <a:pt x="9618004" y="762030"/>
                </a:cubicBezTo>
                <a:close/>
                <a:moveTo>
                  <a:pt x="10730373" y="762029"/>
                </a:moveTo>
                <a:cubicBezTo>
                  <a:pt x="10738124" y="763136"/>
                  <a:pt x="10743661" y="769780"/>
                  <a:pt x="10742553" y="776978"/>
                </a:cubicBezTo>
                <a:cubicBezTo>
                  <a:pt x="10741446" y="784176"/>
                  <a:pt x="10734248" y="788605"/>
                  <a:pt x="10726497" y="787498"/>
                </a:cubicBezTo>
                <a:cubicBezTo>
                  <a:pt x="10718746" y="786391"/>
                  <a:pt x="10713209" y="779747"/>
                  <a:pt x="10714316" y="772549"/>
                </a:cubicBezTo>
                <a:cubicBezTo>
                  <a:pt x="10714870" y="765351"/>
                  <a:pt x="10722068" y="760922"/>
                  <a:pt x="10730373" y="762029"/>
                </a:cubicBezTo>
                <a:close/>
                <a:moveTo>
                  <a:pt x="20707070" y="761476"/>
                </a:moveTo>
                <a:cubicBezTo>
                  <a:pt x="20714822" y="762583"/>
                  <a:pt x="20720358" y="769227"/>
                  <a:pt x="20719252" y="775871"/>
                </a:cubicBezTo>
                <a:cubicBezTo>
                  <a:pt x="20718144" y="782515"/>
                  <a:pt x="20710946" y="787498"/>
                  <a:pt x="20703194" y="785837"/>
                </a:cubicBezTo>
                <a:cubicBezTo>
                  <a:pt x="20695444" y="784730"/>
                  <a:pt x="20689906" y="778086"/>
                  <a:pt x="20691014" y="771442"/>
                </a:cubicBezTo>
                <a:cubicBezTo>
                  <a:pt x="20692122" y="764798"/>
                  <a:pt x="20699318" y="760368"/>
                  <a:pt x="20707070" y="761476"/>
                </a:cubicBezTo>
                <a:close/>
                <a:moveTo>
                  <a:pt x="16837426" y="761476"/>
                </a:moveTo>
                <a:cubicBezTo>
                  <a:pt x="16844624" y="762583"/>
                  <a:pt x="16850160" y="769227"/>
                  <a:pt x="16849053" y="775871"/>
                </a:cubicBezTo>
                <a:cubicBezTo>
                  <a:pt x="16847945" y="782515"/>
                  <a:pt x="16841301" y="786945"/>
                  <a:pt x="16833550" y="785837"/>
                </a:cubicBezTo>
                <a:cubicBezTo>
                  <a:pt x="16826352" y="784730"/>
                  <a:pt x="16820815" y="778086"/>
                  <a:pt x="16821922" y="771442"/>
                </a:cubicBezTo>
                <a:cubicBezTo>
                  <a:pt x="16823029" y="764798"/>
                  <a:pt x="16829675" y="760368"/>
                  <a:pt x="16837426" y="761476"/>
                </a:cubicBezTo>
                <a:close/>
                <a:moveTo>
                  <a:pt x="6769047" y="761476"/>
                </a:moveTo>
                <a:cubicBezTo>
                  <a:pt x="6776781" y="762583"/>
                  <a:pt x="6782329" y="769227"/>
                  <a:pt x="6781219" y="776425"/>
                </a:cubicBezTo>
                <a:cubicBezTo>
                  <a:pt x="6780117" y="783623"/>
                  <a:pt x="6772935" y="788052"/>
                  <a:pt x="6764584" y="786945"/>
                </a:cubicBezTo>
                <a:cubicBezTo>
                  <a:pt x="6756299" y="785837"/>
                  <a:pt x="6751303" y="779193"/>
                  <a:pt x="6752443" y="771996"/>
                </a:cubicBezTo>
                <a:cubicBezTo>
                  <a:pt x="6753531" y="764798"/>
                  <a:pt x="6760742" y="759815"/>
                  <a:pt x="6769047" y="761476"/>
                </a:cubicBezTo>
                <a:close/>
                <a:moveTo>
                  <a:pt x="2492475" y="761476"/>
                </a:moveTo>
                <a:cubicBezTo>
                  <a:pt x="2496351" y="762030"/>
                  <a:pt x="2499673" y="763967"/>
                  <a:pt x="2501888" y="766667"/>
                </a:cubicBezTo>
                <a:lnTo>
                  <a:pt x="2503955" y="773953"/>
                </a:lnTo>
                <a:lnTo>
                  <a:pt x="2505391" y="771650"/>
                </a:lnTo>
                <a:cubicBezTo>
                  <a:pt x="2508228" y="769781"/>
                  <a:pt x="2511966" y="768951"/>
                  <a:pt x="2515842" y="769781"/>
                </a:cubicBezTo>
                <a:cubicBezTo>
                  <a:pt x="2523591" y="770888"/>
                  <a:pt x="2528575" y="777532"/>
                  <a:pt x="2527468" y="784177"/>
                </a:cubicBezTo>
                <a:cubicBezTo>
                  <a:pt x="2526360" y="790821"/>
                  <a:pt x="2519164" y="795250"/>
                  <a:pt x="2511966" y="794143"/>
                </a:cubicBezTo>
                <a:cubicBezTo>
                  <a:pt x="2508090" y="793589"/>
                  <a:pt x="2504906" y="791651"/>
                  <a:pt x="2502831" y="789021"/>
                </a:cubicBezTo>
                <a:lnTo>
                  <a:pt x="2500939" y="781978"/>
                </a:lnTo>
                <a:lnTo>
                  <a:pt x="2499050" y="784800"/>
                </a:lnTo>
                <a:cubicBezTo>
                  <a:pt x="2496074" y="786668"/>
                  <a:pt x="2492198" y="787499"/>
                  <a:pt x="2488048" y="786945"/>
                </a:cubicBezTo>
                <a:cubicBezTo>
                  <a:pt x="2479743" y="785837"/>
                  <a:pt x="2474759" y="779193"/>
                  <a:pt x="2475867" y="771995"/>
                </a:cubicBezTo>
                <a:cubicBezTo>
                  <a:pt x="2476975" y="765351"/>
                  <a:pt x="2484171" y="760368"/>
                  <a:pt x="2492475" y="761476"/>
                </a:cubicBezTo>
                <a:close/>
                <a:moveTo>
                  <a:pt x="16110447" y="760922"/>
                </a:moveTo>
                <a:cubicBezTo>
                  <a:pt x="16118200" y="762029"/>
                  <a:pt x="16123736" y="769227"/>
                  <a:pt x="16122628" y="775871"/>
                </a:cubicBezTo>
                <a:cubicBezTo>
                  <a:pt x="16121521" y="782515"/>
                  <a:pt x="16114323" y="787498"/>
                  <a:pt x="16106018" y="786391"/>
                </a:cubicBezTo>
                <a:cubicBezTo>
                  <a:pt x="16098267" y="785284"/>
                  <a:pt x="16092730" y="778086"/>
                  <a:pt x="16093837" y="771442"/>
                </a:cubicBezTo>
                <a:cubicBezTo>
                  <a:pt x="16094944" y="764244"/>
                  <a:pt x="16102142" y="759815"/>
                  <a:pt x="16110447" y="760922"/>
                </a:cubicBezTo>
                <a:close/>
                <a:moveTo>
                  <a:pt x="19288550" y="760368"/>
                </a:moveTo>
                <a:cubicBezTo>
                  <a:pt x="19296856" y="761475"/>
                  <a:pt x="19302394" y="768673"/>
                  <a:pt x="19301286" y="775871"/>
                </a:cubicBezTo>
                <a:cubicBezTo>
                  <a:pt x="19300178" y="783069"/>
                  <a:pt x="19292426" y="787498"/>
                  <a:pt x="19284674" y="786391"/>
                </a:cubicBezTo>
                <a:cubicBezTo>
                  <a:pt x="19276924" y="785283"/>
                  <a:pt x="19270834" y="778086"/>
                  <a:pt x="19271940" y="770888"/>
                </a:cubicBezTo>
                <a:cubicBezTo>
                  <a:pt x="19273046" y="763690"/>
                  <a:pt x="19280246" y="759261"/>
                  <a:pt x="19288550" y="760368"/>
                </a:cubicBezTo>
                <a:close/>
                <a:moveTo>
                  <a:pt x="9763644" y="759815"/>
                </a:moveTo>
                <a:cubicBezTo>
                  <a:pt x="9771949" y="760922"/>
                  <a:pt x="9777487" y="768120"/>
                  <a:pt x="9776378" y="775318"/>
                </a:cubicBezTo>
                <a:cubicBezTo>
                  <a:pt x="9775273" y="782516"/>
                  <a:pt x="9767518" y="787499"/>
                  <a:pt x="9759210" y="786392"/>
                </a:cubicBezTo>
                <a:cubicBezTo>
                  <a:pt x="9750906" y="785284"/>
                  <a:pt x="9745369" y="778086"/>
                  <a:pt x="9746477" y="770889"/>
                </a:cubicBezTo>
                <a:cubicBezTo>
                  <a:pt x="9747582" y="763691"/>
                  <a:pt x="9755334" y="758708"/>
                  <a:pt x="9763644" y="759815"/>
                </a:cubicBezTo>
                <a:close/>
                <a:moveTo>
                  <a:pt x="17237179" y="759261"/>
                </a:moveTo>
                <a:cubicBezTo>
                  <a:pt x="17241885" y="760092"/>
                  <a:pt x="17245761" y="762445"/>
                  <a:pt x="17248322" y="765560"/>
                </a:cubicBezTo>
                <a:lnTo>
                  <a:pt x="17248548" y="766316"/>
                </a:lnTo>
                <a:lnTo>
                  <a:pt x="17249291" y="765283"/>
                </a:lnTo>
                <a:cubicBezTo>
                  <a:pt x="17252267" y="763414"/>
                  <a:pt x="17256004" y="762584"/>
                  <a:pt x="17259880" y="763137"/>
                </a:cubicBezTo>
                <a:cubicBezTo>
                  <a:pt x="17267631" y="764244"/>
                  <a:pt x="17273722" y="771442"/>
                  <a:pt x="17272061" y="778086"/>
                </a:cubicBezTo>
                <a:lnTo>
                  <a:pt x="17268578" y="783290"/>
                </a:lnTo>
                <a:lnTo>
                  <a:pt x="17271507" y="793035"/>
                </a:lnTo>
                <a:cubicBezTo>
                  <a:pt x="17270400" y="800786"/>
                  <a:pt x="17262095" y="806323"/>
                  <a:pt x="17253237" y="804662"/>
                </a:cubicBezTo>
                <a:cubicBezTo>
                  <a:pt x="17244378" y="803001"/>
                  <a:pt x="17238287" y="795803"/>
                  <a:pt x="17239395" y="788052"/>
                </a:cubicBezTo>
                <a:lnTo>
                  <a:pt x="17240078" y="787083"/>
                </a:lnTo>
                <a:lnTo>
                  <a:pt x="17232749" y="788606"/>
                </a:lnTo>
                <a:cubicBezTo>
                  <a:pt x="17223337" y="786945"/>
                  <a:pt x="17217247" y="779193"/>
                  <a:pt x="17218355" y="771442"/>
                </a:cubicBezTo>
                <a:cubicBezTo>
                  <a:pt x="17219462" y="763137"/>
                  <a:pt x="17227767" y="758154"/>
                  <a:pt x="17237179" y="759261"/>
                </a:cubicBezTo>
                <a:close/>
                <a:moveTo>
                  <a:pt x="17200083" y="759261"/>
                </a:moveTo>
                <a:cubicBezTo>
                  <a:pt x="17207834" y="760368"/>
                  <a:pt x="17213371" y="767012"/>
                  <a:pt x="17212264" y="774210"/>
                </a:cubicBezTo>
                <a:cubicBezTo>
                  <a:pt x="17211711" y="777809"/>
                  <a:pt x="17209634" y="780716"/>
                  <a:pt x="17206728" y="782585"/>
                </a:cubicBezTo>
                <a:lnTo>
                  <a:pt x="17202464" y="783454"/>
                </a:lnTo>
                <a:lnTo>
                  <a:pt x="17204513" y="790267"/>
                </a:lnTo>
                <a:cubicBezTo>
                  <a:pt x="17203406" y="798018"/>
                  <a:pt x="17195101" y="803001"/>
                  <a:pt x="17186242" y="801894"/>
                </a:cubicBezTo>
                <a:cubicBezTo>
                  <a:pt x="17177382" y="800233"/>
                  <a:pt x="17171293" y="793035"/>
                  <a:pt x="17172400" y="785284"/>
                </a:cubicBezTo>
                <a:cubicBezTo>
                  <a:pt x="17173231" y="781408"/>
                  <a:pt x="17175722" y="778225"/>
                  <a:pt x="17179044" y="776148"/>
                </a:cubicBezTo>
                <a:lnTo>
                  <a:pt x="17185444" y="774777"/>
                </a:lnTo>
                <a:lnTo>
                  <a:pt x="17184027" y="769781"/>
                </a:lnTo>
                <a:cubicBezTo>
                  <a:pt x="17184580" y="762583"/>
                  <a:pt x="17191778" y="758154"/>
                  <a:pt x="17200083" y="759261"/>
                </a:cubicBezTo>
                <a:close/>
                <a:moveTo>
                  <a:pt x="16759356" y="758707"/>
                </a:moveTo>
                <a:cubicBezTo>
                  <a:pt x="16767662" y="759815"/>
                  <a:pt x="16773753" y="767013"/>
                  <a:pt x="16772645" y="774764"/>
                </a:cubicBezTo>
                <a:cubicBezTo>
                  <a:pt x="16771538" y="782515"/>
                  <a:pt x="16763786" y="787499"/>
                  <a:pt x="16754928" y="785838"/>
                </a:cubicBezTo>
                <a:cubicBezTo>
                  <a:pt x="16746623" y="784730"/>
                  <a:pt x="16740532" y="777532"/>
                  <a:pt x="16741639" y="769781"/>
                </a:cubicBezTo>
                <a:cubicBezTo>
                  <a:pt x="16742746" y="762029"/>
                  <a:pt x="16751051" y="757600"/>
                  <a:pt x="16759356" y="758707"/>
                </a:cubicBezTo>
                <a:close/>
                <a:moveTo>
                  <a:pt x="20325034" y="758154"/>
                </a:moveTo>
                <a:cubicBezTo>
                  <a:pt x="20332786" y="759261"/>
                  <a:pt x="20337768" y="765905"/>
                  <a:pt x="20336662" y="772550"/>
                </a:cubicBezTo>
                <a:cubicBezTo>
                  <a:pt x="20335554" y="779194"/>
                  <a:pt x="20328356" y="783623"/>
                  <a:pt x="20320606" y="782516"/>
                </a:cubicBezTo>
                <a:cubicBezTo>
                  <a:pt x="20312854" y="781408"/>
                  <a:pt x="20307870" y="774764"/>
                  <a:pt x="20308978" y="768120"/>
                </a:cubicBezTo>
                <a:cubicBezTo>
                  <a:pt x="20310086" y="761476"/>
                  <a:pt x="20317282" y="756493"/>
                  <a:pt x="20325034" y="758154"/>
                </a:cubicBezTo>
                <a:close/>
                <a:moveTo>
                  <a:pt x="10238816" y="758154"/>
                </a:moveTo>
                <a:cubicBezTo>
                  <a:pt x="10247122" y="759261"/>
                  <a:pt x="10252660" y="766459"/>
                  <a:pt x="10251552" y="773657"/>
                </a:cubicBezTo>
                <a:cubicBezTo>
                  <a:pt x="10250445" y="780854"/>
                  <a:pt x="10242691" y="785837"/>
                  <a:pt x="10234939" y="784177"/>
                </a:cubicBezTo>
                <a:cubicBezTo>
                  <a:pt x="10226634" y="783069"/>
                  <a:pt x="10221096" y="775871"/>
                  <a:pt x="10222202" y="768674"/>
                </a:cubicBezTo>
                <a:cubicBezTo>
                  <a:pt x="10223312" y="761476"/>
                  <a:pt x="10231061" y="756493"/>
                  <a:pt x="10238816" y="758154"/>
                </a:cubicBezTo>
                <a:close/>
                <a:moveTo>
                  <a:pt x="3497648" y="758154"/>
                </a:moveTo>
                <a:cubicBezTo>
                  <a:pt x="3506506" y="759815"/>
                  <a:pt x="3512597" y="767012"/>
                  <a:pt x="3510935" y="774764"/>
                </a:cubicBezTo>
                <a:cubicBezTo>
                  <a:pt x="3509829" y="782515"/>
                  <a:pt x="3501523" y="787498"/>
                  <a:pt x="3492665" y="786391"/>
                </a:cubicBezTo>
                <a:cubicBezTo>
                  <a:pt x="3483808" y="784730"/>
                  <a:pt x="3477717" y="777532"/>
                  <a:pt x="3479378" y="769781"/>
                </a:cubicBezTo>
                <a:cubicBezTo>
                  <a:pt x="3481039" y="762029"/>
                  <a:pt x="3489343" y="757046"/>
                  <a:pt x="3497648" y="758154"/>
                </a:cubicBezTo>
                <a:close/>
                <a:moveTo>
                  <a:pt x="18181752" y="757600"/>
                </a:moveTo>
                <a:cubicBezTo>
                  <a:pt x="18188950" y="758707"/>
                  <a:pt x="18193933" y="764798"/>
                  <a:pt x="18192826" y="771442"/>
                </a:cubicBezTo>
                <a:cubicBezTo>
                  <a:pt x="18191719" y="778086"/>
                  <a:pt x="18185074" y="781961"/>
                  <a:pt x="18177877" y="780854"/>
                </a:cubicBezTo>
                <a:cubicBezTo>
                  <a:pt x="18170679" y="779747"/>
                  <a:pt x="18165695" y="773656"/>
                  <a:pt x="18166803" y="767012"/>
                </a:cubicBezTo>
                <a:cubicBezTo>
                  <a:pt x="18167910" y="760368"/>
                  <a:pt x="18174554" y="756492"/>
                  <a:pt x="18181752" y="757600"/>
                </a:cubicBezTo>
                <a:close/>
                <a:moveTo>
                  <a:pt x="18128046" y="757047"/>
                </a:moveTo>
                <a:cubicBezTo>
                  <a:pt x="18135797" y="758154"/>
                  <a:pt x="18141888" y="765352"/>
                  <a:pt x="18140779" y="771996"/>
                </a:cubicBezTo>
                <a:cubicBezTo>
                  <a:pt x="18140226" y="775595"/>
                  <a:pt x="18138149" y="778502"/>
                  <a:pt x="18135173" y="780371"/>
                </a:cubicBezTo>
                <a:lnTo>
                  <a:pt x="18133036" y="780787"/>
                </a:lnTo>
                <a:lnTo>
                  <a:pt x="18129706" y="785699"/>
                </a:lnTo>
                <a:lnTo>
                  <a:pt x="18129377" y="785772"/>
                </a:lnTo>
                <a:lnTo>
                  <a:pt x="18137388" y="790198"/>
                </a:lnTo>
                <a:cubicBezTo>
                  <a:pt x="18139672" y="793035"/>
                  <a:pt x="18140780" y="796634"/>
                  <a:pt x="18140226" y="800233"/>
                </a:cubicBezTo>
                <a:cubicBezTo>
                  <a:pt x="18139119" y="807431"/>
                  <a:pt x="18131367" y="812414"/>
                  <a:pt x="18123062" y="811307"/>
                </a:cubicBezTo>
                <a:lnTo>
                  <a:pt x="18113783" y="806181"/>
                </a:lnTo>
                <a:lnTo>
                  <a:pt x="18113095" y="806323"/>
                </a:lnTo>
                <a:cubicBezTo>
                  <a:pt x="18105344" y="805216"/>
                  <a:pt x="18100361" y="798572"/>
                  <a:pt x="18101469" y="791928"/>
                </a:cubicBezTo>
                <a:lnTo>
                  <a:pt x="18102082" y="790971"/>
                </a:lnTo>
                <a:lnTo>
                  <a:pt x="18098700" y="786945"/>
                </a:lnTo>
                <a:cubicBezTo>
                  <a:pt x="18099253" y="783623"/>
                  <a:pt x="18101330" y="780855"/>
                  <a:pt x="18104168" y="779055"/>
                </a:cubicBezTo>
                <a:lnTo>
                  <a:pt x="18108444" y="778171"/>
                </a:lnTo>
                <a:lnTo>
                  <a:pt x="18107006" y="773103"/>
                </a:lnTo>
                <a:cubicBezTo>
                  <a:pt x="18107559" y="769504"/>
                  <a:pt x="18109636" y="766598"/>
                  <a:pt x="18112542" y="764729"/>
                </a:cubicBezTo>
                <a:lnTo>
                  <a:pt x="18113405" y="764553"/>
                </a:lnTo>
                <a:lnTo>
                  <a:pt x="18117042" y="758985"/>
                </a:lnTo>
                <a:cubicBezTo>
                  <a:pt x="18120018" y="757047"/>
                  <a:pt x="18123893" y="756217"/>
                  <a:pt x="18128046" y="757047"/>
                </a:cubicBezTo>
                <a:close/>
                <a:moveTo>
                  <a:pt x="5835733" y="757047"/>
                </a:moveTo>
                <a:cubicBezTo>
                  <a:pt x="5844589" y="758708"/>
                  <a:pt x="5850680" y="765905"/>
                  <a:pt x="5849572" y="774211"/>
                </a:cubicBezTo>
                <a:cubicBezTo>
                  <a:pt x="5848465" y="781962"/>
                  <a:pt x="5840160" y="787499"/>
                  <a:pt x="5831307" y="785838"/>
                </a:cubicBezTo>
                <a:cubicBezTo>
                  <a:pt x="5822444" y="784177"/>
                  <a:pt x="5816347" y="776979"/>
                  <a:pt x="5817463" y="768674"/>
                </a:cubicBezTo>
                <a:cubicBezTo>
                  <a:pt x="5818567" y="760922"/>
                  <a:pt x="5826874" y="755939"/>
                  <a:pt x="5835733" y="757047"/>
                </a:cubicBezTo>
                <a:close/>
                <a:moveTo>
                  <a:pt x="2783243" y="756493"/>
                </a:moveTo>
                <a:cubicBezTo>
                  <a:pt x="2790995" y="757600"/>
                  <a:pt x="2795978" y="764244"/>
                  <a:pt x="2794871" y="770888"/>
                </a:cubicBezTo>
                <a:cubicBezTo>
                  <a:pt x="2793763" y="777533"/>
                  <a:pt x="2786566" y="781962"/>
                  <a:pt x="2779371" y="780855"/>
                </a:cubicBezTo>
                <a:cubicBezTo>
                  <a:pt x="2771618" y="779747"/>
                  <a:pt x="2766635" y="773103"/>
                  <a:pt x="2767743" y="766459"/>
                </a:cubicBezTo>
                <a:cubicBezTo>
                  <a:pt x="2768296" y="759815"/>
                  <a:pt x="2775494" y="754832"/>
                  <a:pt x="2783243" y="756493"/>
                </a:cubicBezTo>
                <a:close/>
                <a:moveTo>
                  <a:pt x="18888243" y="755939"/>
                </a:moveTo>
                <a:cubicBezTo>
                  <a:pt x="18895995" y="757046"/>
                  <a:pt x="18901532" y="763690"/>
                  <a:pt x="18900425" y="770334"/>
                </a:cubicBezTo>
                <a:cubicBezTo>
                  <a:pt x="18899317" y="776978"/>
                  <a:pt x="18892120" y="781961"/>
                  <a:pt x="18884368" y="780300"/>
                </a:cubicBezTo>
                <a:cubicBezTo>
                  <a:pt x="18876617" y="779193"/>
                  <a:pt x="18871080" y="772549"/>
                  <a:pt x="18872187" y="765905"/>
                </a:cubicBezTo>
                <a:cubicBezTo>
                  <a:pt x="18873294" y="759261"/>
                  <a:pt x="18880492" y="754831"/>
                  <a:pt x="18888243" y="755939"/>
                </a:cubicBezTo>
                <a:close/>
                <a:moveTo>
                  <a:pt x="15939362" y="755939"/>
                </a:moveTo>
                <a:lnTo>
                  <a:pt x="15943652" y="758344"/>
                </a:lnTo>
                <a:lnTo>
                  <a:pt x="15952650" y="756493"/>
                </a:lnTo>
                <a:cubicBezTo>
                  <a:pt x="15959848" y="757601"/>
                  <a:pt x="15964831" y="763691"/>
                  <a:pt x="15963724" y="770335"/>
                </a:cubicBezTo>
                <a:cubicBezTo>
                  <a:pt x="15962616" y="776979"/>
                  <a:pt x="15955973" y="780855"/>
                  <a:pt x="15948775" y="779748"/>
                </a:cubicBezTo>
                <a:lnTo>
                  <a:pt x="15946465" y="776861"/>
                </a:lnTo>
                <a:lnTo>
                  <a:pt x="15945521" y="778224"/>
                </a:lnTo>
                <a:cubicBezTo>
                  <a:pt x="15942683" y="780024"/>
                  <a:pt x="15939084" y="780854"/>
                  <a:pt x="15935486" y="780300"/>
                </a:cubicBezTo>
                <a:cubicBezTo>
                  <a:pt x="15927734" y="779193"/>
                  <a:pt x="15922751" y="772549"/>
                  <a:pt x="15923859" y="765905"/>
                </a:cubicBezTo>
                <a:cubicBezTo>
                  <a:pt x="15924966" y="759261"/>
                  <a:pt x="15931609" y="754831"/>
                  <a:pt x="15939362" y="755939"/>
                </a:cubicBezTo>
                <a:close/>
                <a:moveTo>
                  <a:pt x="15351357" y="753725"/>
                </a:moveTo>
                <a:cubicBezTo>
                  <a:pt x="15360215" y="755386"/>
                  <a:pt x="15366306" y="762583"/>
                  <a:pt x="15365199" y="770335"/>
                </a:cubicBezTo>
                <a:cubicBezTo>
                  <a:pt x="15364091" y="778086"/>
                  <a:pt x="15355786" y="783623"/>
                  <a:pt x="15346928" y="781962"/>
                </a:cubicBezTo>
                <a:cubicBezTo>
                  <a:pt x="15338068" y="780301"/>
                  <a:pt x="15331979" y="773103"/>
                  <a:pt x="15333086" y="765352"/>
                </a:cubicBezTo>
                <a:cubicBezTo>
                  <a:pt x="15334747" y="757600"/>
                  <a:pt x="15342498" y="752617"/>
                  <a:pt x="15351357" y="753725"/>
                </a:cubicBezTo>
                <a:close/>
                <a:moveTo>
                  <a:pt x="17756528" y="753724"/>
                </a:moveTo>
                <a:cubicBezTo>
                  <a:pt x="17764834" y="754831"/>
                  <a:pt x="17770925" y="762029"/>
                  <a:pt x="17769263" y="769781"/>
                </a:cubicBezTo>
                <a:cubicBezTo>
                  <a:pt x="17767602" y="777532"/>
                  <a:pt x="17760404" y="781962"/>
                  <a:pt x="17752099" y="780854"/>
                </a:cubicBezTo>
                <a:cubicBezTo>
                  <a:pt x="17743794" y="779747"/>
                  <a:pt x="17737704" y="772549"/>
                  <a:pt x="17739364" y="764798"/>
                </a:cubicBezTo>
                <a:cubicBezTo>
                  <a:pt x="17740472" y="757600"/>
                  <a:pt x="17748223" y="752617"/>
                  <a:pt x="17756528" y="753724"/>
                </a:cubicBezTo>
                <a:close/>
                <a:moveTo>
                  <a:pt x="12556951" y="752617"/>
                </a:moveTo>
                <a:cubicBezTo>
                  <a:pt x="12564704" y="753724"/>
                  <a:pt x="12570240" y="760368"/>
                  <a:pt x="12569133" y="767566"/>
                </a:cubicBezTo>
                <a:cubicBezTo>
                  <a:pt x="12568025" y="774764"/>
                  <a:pt x="12560828" y="779193"/>
                  <a:pt x="12552523" y="778086"/>
                </a:cubicBezTo>
                <a:cubicBezTo>
                  <a:pt x="12544771" y="776979"/>
                  <a:pt x="12539234" y="770335"/>
                  <a:pt x="12540341" y="763137"/>
                </a:cubicBezTo>
                <a:cubicBezTo>
                  <a:pt x="12541449" y="755939"/>
                  <a:pt x="12548646" y="751510"/>
                  <a:pt x="12556951" y="752617"/>
                </a:cubicBezTo>
                <a:close/>
                <a:moveTo>
                  <a:pt x="8952433" y="752064"/>
                </a:moveTo>
                <a:cubicBezTo>
                  <a:pt x="8960742" y="753171"/>
                  <a:pt x="8966280" y="760369"/>
                  <a:pt x="8965170" y="767566"/>
                </a:cubicBezTo>
                <a:cubicBezTo>
                  <a:pt x="8964065" y="774764"/>
                  <a:pt x="8956308" y="779747"/>
                  <a:pt x="8948562" y="778086"/>
                </a:cubicBezTo>
                <a:cubicBezTo>
                  <a:pt x="8940252" y="776979"/>
                  <a:pt x="8934716" y="769781"/>
                  <a:pt x="8935825" y="762583"/>
                </a:cubicBezTo>
                <a:cubicBezTo>
                  <a:pt x="8936931" y="755939"/>
                  <a:pt x="8944131" y="750956"/>
                  <a:pt x="8952433" y="752064"/>
                </a:cubicBezTo>
                <a:close/>
                <a:moveTo>
                  <a:pt x="18519495" y="751510"/>
                </a:moveTo>
                <a:cubicBezTo>
                  <a:pt x="18526693" y="752617"/>
                  <a:pt x="18532229" y="758707"/>
                  <a:pt x="18531121" y="765351"/>
                </a:cubicBezTo>
                <a:cubicBezTo>
                  <a:pt x="18530014" y="771996"/>
                  <a:pt x="18523370" y="776425"/>
                  <a:pt x="18515619" y="775318"/>
                </a:cubicBezTo>
                <a:cubicBezTo>
                  <a:pt x="18508421" y="774210"/>
                  <a:pt x="18502884" y="768120"/>
                  <a:pt x="18503991" y="761476"/>
                </a:cubicBezTo>
                <a:cubicBezTo>
                  <a:pt x="18505098" y="754832"/>
                  <a:pt x="18511742" y="750402"/>
                  <a:pt x="18519495" y="751510"/>
                </a:cubicBezTo>
                <a:close/>
                <a:moveTo>
                  <a:pt x="12266271" y="751510"/>
                </a:moveTo>
                <a:cubicBezTo>
                  <a:pt x="12274023" y="752617"/>
                  <a:pt x="12280113" y="759815"/>
                  <a:pt x="12279005" y="766459"/>
                </a:cubicBezTo>
                <a:cubicBezTo>
                  <a:pt x="12277898" y="773657"/>
                  <a:pt x="12270700" y="778086"/>
                  <a:pt x="12262395" y="776979"/>
                </a:cubicBezTo>
                <a:cubicBezTo>
                  <a:pt x="12254644" y="775872"/>
                  <a:pt x="12248553" y="768674"/>
                  <a:pt x="12249660" y="762030"/>
                </a:cubicBezTo>
                <a:cubicBezTo>
                  <a:pt x="12250769" y="754832"/>
                  <a:pt x="12257965" y="750403"/>
                  <a:pt x="12266271" y="751510"/>
                </a:cubicBezTo>
                <a:close/>
                <a:moveTo>
                  <a:pt x="17142502" y="750956"/>
                </a:moveTo>
                <a:cubicBezTo>
                  <a:pt x="17151914" y="752617"/>
                  <a:pt x="17158558" y="760368"/>
                  <a:pt x="17156897" y="768673"/>
                </a:cubicBezTo>
                <a:cubicBezTo>
                  <a:pt x="17155789" y="776978"/>
                  <a:pt x="17146930" y="782515"/>
                  <a:pt x="17137518" y="780854"/>
                </a:cubicBezTo>
                <a:cubicBezTo>
                  <a:pt x="17128106" y="779193"/>
                  <a:pt x="17121462" y="771442"/>
                  <a:pt x="17123123" y="763137"/>
                </a:cubicBezTo>
                <a:cubicBezTo>
                  <a:pt x="17124230" y="754831"/>
                  <a:pt x="17133088" y="749295"/>
                  <a:pt x="17142502" y="750956"/>
                </a:cubicBezTo>
                <a:close/>
                <a:moveTo>
                  <a:pt x="11151720" y="750956"/>
                </a:moveTo>
                <a:cubicBezTo>
                  <a:pt x="11159471" y="752063"/>
                  <a:pt x="11165008" y="758707"/>
                  <a:pt x="11163901" y="765905"/>
                </a:cubicBezTo>
                <a:cubicBezTo>
                  <a:pt x="11162793" y="773103"/>
                  <a:pt x="11155596" y="777532"/>
                  <a:pt x="11147844" y="776425"/>
                </a:cubicBezTo>
                <a:cubicBezTo>
                  <a:pt x="11140093" y="775318"/>
                  <a:pt x="11134556" y="768674"/>
                  <a:pt x="11135663" y="761476"/>
                </a:cubicBezTo>
                <a:cubicBezTo>
                  <a:pt x="11136217" y="754278"/>
                  <a:pt x="11143968" y="749849"/>
                  <a:pt x="11151720" y="750956"/>
                </a:cubicBezTo>
                <a:close/>
                <a:moveTo>
                  <a:pt x="19727062" y="748188"/>
                </a:moveTo>
                <a:cubicBezTo>
                  <a:pt x="19734814" y="749295"/>
                  <a:pt x="19740352" y="755939"/>
                  <a:pt x="19739246" y="762583"/>
                </a:cubicBezTo>
                <a:lnTo>
                  <a:pt x="19736748" y="766235"/>
                </a:lnTo>
                <a:lnTo>
                  <a:pt x="19738690" y="773103"/>
                </a:lnTo>
                <a:cubicBezTo>
                  <a:pt x="19737584" y="780301"/>
                  <a:pt x="19729830" y="784730"/>
                  <a:pt x="19722082" y="783623"/>
                </a:cubicBezTo>
                <a:cubicBezTo>
                  <a:pt x="19713774" y="782515"/>
                  <a:pt x="19708238" y="775318"/>
                  <a:pt x="19709346" y="768120"/>
                </a:cubicBezTo>
                <a:lnTo>
                  <a:pt x="19712588" y="763451"/>
                </a:lnTo>
                <a:lnTo>
                  <a:pt x="19711006" y="758154"/>
                </a:lnTo>
                <a:cubicBezTo>
                  <a:pt x="19712114" y="751510"/>
                  <a:pt x="19719312" y="747080"/>
                  <a:pt x="19727062" y="748188"/>
                </a:cubicBezTo>
                <a:close/>
                <a:moveTo>
                  <a:pt x="11553689" y="748188"/>
                </a:moveTo>
                <a:cubicBezTo>
                  <a:pt x="11561441" y="749295"/>
                  <a:pt x="11567531" y="756493"/>
                  <a:pt x="11565870" y="763137"/>
                </a:cubicBezTo>
                <a:cubicBezTo>
                  <a:pt x="11564763" y="770335"/>
                  <a:pt x="11557565" y="774764"/>
                  <a:pt x="11549259" y="773657"/>
                </a:cubicBezTo>
                <a:cubicBezTo>
                  <a:pt x="11540954" y="772550"/>
                  <a:pt x="11535417" y="765352"/>
                  <a:pt x="11537079" y="758708"/>
                </a:cubicBezTo>
                <a:cubicBezTo>
                  <a:pt x="11538186" y="751510"/>
                  <a:pt x="11545938" y="747081"/>
                  <a:pt x="11553689" y="748188"/>
                </a:cubicBezTo>
                <a:close/>
                <a:moveTo>
                  <a:pt x="9095859" y="748188"/>
                </a:moveTo>
                <a:cubicBezTo>
                  <a:pt x="9104164" y="749295"/>
                  <a:pt x="9109701" y="756493"/>
                  <a:pt x="9108599" y="763691"/>
                </a:cubicBezTo>
                <a:cubicBezTo>
                  <a:pt x="9107487" y="770889"/>
                  <a:pt x="9099736" y="775872"/>
                  <a:pt x="9091986" y="774211"/>
                </a:cubicBezTo>
                <a:cubicBezTo>
                  <a:pt x="9083680" y="773103"/>
                  <a:pt x="9078137" y="765906"/>
                  <a:pt x="9079247" y="758708"/>
                </a:cubicBezTo>
                <a:cubicBezTo>
                  <a:pt x="9080358" y="751510"/>
                  <a:pt x="9087555" y="747081"/>
                  <a:pt x="9095859" y="748188"/>
                </a:cubicBezTo>
                <a:close/>
                <a:moveTo>
                  <a:pt x="6355766" y="748188"/>
                </a:moveTo>
                <a:cubicBezTo>
                  <a:pt x="6364084" y="749295"/>
                  <a:pt x="6369617" y="756493"/>
                  <a:pt x="6368519" y="763691"/>
                </a:cubicBezTo>
                <a:cubicBezTo>
                  <a:pt x="6367409" y="770889"/>
                  <a:pt x="6359650" y="775872"/>
                  <a:pt x="6351343" y="774764"/>
                </a:cubicBezTo>
                <a:cubicBezTo>
                  <a:pt x="6343045" y="773657"/>
                  <a:pt x="6337502" y="766459"/>
                  <a:pt x="6338612" y="759262"/>
                </a:cubicBezTo>
                <a:cubicBezTo>
                  <a:pt x="6339722" y="752064"/>
                  <a:pt x="6347478" y="747081"/>
                  <a:pt x="6355766" y="748188"/>
                </a:cubicBezTo>
                <a:close/>
                <a:moveTo>
                  <a:pt x="18808514" y="747634"/>
                </a:moveTo>
                <a:cubicBezTo>
                  <a:pt x="18816265" y="748741"/>
                  <a:pt x="18821249" y="755385"/>
                  <a:pt x="18820142" y="762029"/>
                </a:cubicBezTo>
                <a:cubicBezTo>
                  <a:pt x="18819033" y="768673"/>
                  <a:pt x="18811836" y="773103"/>
                  <a:pt x="18804638" y="771995"/>
                </a:cubicBezTo>
                <a:cubicBezTo>
                  <a:pt x="18796886" y="770888"/>
                  <a:pt x="18791903" y="764244"/>
                  <a:pt x="18793011" y="757600"/>
                </a:cubicBezTo>
                <a:cubicBezTo>
                  <a:pt x="18794118" y="750956"/>
                  <a:pt x="18801316" y="746526"/>
                  <a:pt x="18808514" y="747634"/>
                </a:cubicBezTo>
                <a:close/>
                <a:moveTo>
                  <a:pt x="13667072" y="747634"/>
                </a:moveTo>
                <a:cubicBezTo>
                  <a:pt x="13674824" y="748741"/>
                  <a:pt x="13680361" y="755385"/>
                  <a:pt x="13679254" y="762029"/>
                </a:cubicBezTo>
                <a:cubicBezTo>
                  <a:pt x="13678146" y="768673"/>
                  <a:pt x="13670949" y="773656"/>
                  <a:pt x="13663197" y="771995"/>
                </a:cubicBezTo>
                <a:cubicBezTo>
                  <a:pt x="13655446" y="770888"/>
                  <a:pt x="13649909" y="764244"/>
                  <a:pt x="13651016" y="757600"/>
                </a:cubicBezTo>
                <a:cubicBezTo>
                  <a:pt x="13652123" y="750956"/>
                  <a:pt x="13659321" y="746526"/>
                  <a:pt x="13667072" y="747634"/>
                </a:cubicBezTo>
                <a:close/>
                <a:moveTo>
                  <a:pt x="4994053" y="747634"/>
                </a:moveTo>
                <a:cubicBezTo>
                  <a:pt x="5003462" y="749295"/>
                  <a:pt x="5010114" y="757047"/>
                  <a:pt x="5008449" y="765352"/>
                </a:cubicBezTo>
                <a:cubicBezTo>
                  <a:pt x="5007341" y="773657"/>
                  <a:pt x="4998489" y="779194"/>
                  <a:pt x="4989074" y="777533"/>
                </a:cubicBezTo>
                <a:cubicBezTo>
                  <a:pt x="4979656" y="775872"/>
                  <a:pt x="4973011" y="768120"/>
                  <a:pt x="4974673" y="759815"/>
                </a:cubicBezTo>
                <a:cubicBezTo>
                  <a:pt x="4975781" y="752064"/>
                  <a:pt x="4984642" y="746527"/>
                  <a:pt x="4994053" y="747634"/>
                </a:cubicBezTo>
                <a:close/>
                <a:moveTo>
                  <a:pt x="18315188" y="747080"/>
                </a:moveTo>
                <a:cubicBezTo>
                  <a:pt x="18322386" y="748188"/>
                  <a:pt x="18327370" y="754278"/>
                  <a:pt x="18326816" y="760922"/>
                </a:cubicBezTo>
                <a:cubicBezTo>
                  <a:pt x="18325709" y="767566"/>
                  <a:pt x="18319065" y="771442"/>
                  <a:pt x="18311867" y="770335"/>
                </a:cubicBezTo>
                <a:cubicBezTo>
                  <a:pt x="18304669" y="769227"/>
                  <a:pt x="18299686" y="763137"/>
                  <a:pt x="18300239" y="756493"/>
                </a:cubicBezTo>
                <a:cubicBezTo>
                  <a:pt x="18301346" y="750402"/>
                  <a:pt x="18307991" y="745973"/>
                  <a:pt x="18315188" y="747080"/>
                </a:cubicBezTo>
                <a:close/>
                <a:moveTo>
                  <a:pt x="6450554" y="747080"/>
                </a:moveTo>
                <a:cubicBezTo>
                  <a:pt x="6458857" y="748187"/>
                  <a:pt x="6464409" y="755385"/>
                  <a:pt x="6463293" y="762583"/>
                </a:cubicBezTo>
                <a:cubicBezTo>
                  <a:pt x="6462171" y="769781"/>
                  <a:pt x="6454436" y="774764"/>
                  <a:pt x="6446656" y="773103"/>
                </a:cubicBezTo>
                <a:cubicBezTo>
                  <a:pt x="6438382" y="771995"/>
                  <a:pt x="6432831" y="764798"/>
                  <a:pt x="6433935" y="757600"/>
                </a:cubicBezTo>
                <a:cubicBezTo>
                  <a:pt x="6435044" y="750402"/>
                  <a:pt x="6442238" y="745973"/>
                  <a:pt x="6450554" y="747080"/>
                </a:cubicBezTo>
                <a:close/>
                <a:moveTo>
                  <a:pt x="2639227" y="747080"/>
                </a:moveTo>
                <a:cubicBezTo>
                  <a:pt x="2646978" y="748187"/>
                  <a:pt x="2652514" y="754831"/>
                  <a:pt x="2651408" y="762029"/>
                </a:cubicBezTo>
                <a:cubicBezTo>
                  <a:pt x="2650299" y="769227"/>
                  <a:pt x="2643103" y="773656"/>
                  <a:pt x="2635352" y="772549"/>
                </a:cubicBezTo>
                <a:cubicBezTo>
                  <a:pt x="2627600" y="771442"/>
                  <a:pt x="2622064" y="764798"/>
                  <a:pt x="2623171" y="757600"/>
                </a:cubicBezTo>
                <a:cubicBezTo>
                  <a:pt x="2624278" y="750402"/>
                  <a:pt x="2631475" y="745973"/>
                  <a:pt x="2639227" y="747080"/>
                </a:cubicBezTo>
                <a:close/>
                <a:moveTo>
                  <a:pt x="14463889" y="746441"/>
                </a:moveTo>
                <a:cubicBezTo>
                  <a:pt x="14472041" y="747746"/>
                  <a:pt x="14477709" y="754677"/>
                  <a:pt x="14476549" y="761923"/>
                </a:cubicBezTo>
                <a:cubicBezTo>
                  <a:pt x="14475390" y="769169"/>
                  <a:pt x="14467842" y="773986"/>
                  <a:pt x="14459690" y="772681"/>
                </a:cubicBezTo>
                <a:cubicBezTo>
                  <a:pt x="14451537" y="771377"/>
                  <a:pt x="14445868" y="764445"/>
                  <a:pt x="14447028" y="757199"/>
                </a:cubicBezTo>
                <a:cubicBezTo>
                  <a:pt x="14448187" y="749953"/>
                  <a:pt x="14455736" y="745137"/>
                  <a:pt x="14463889" y="746441"/>
                </a:cubicBezTo>
                <a:close/>
                <a:moveTo>
                  <a:pt x="17538380" y="745419"/>
                </a:moveTo>
                <a:cubicBezTo>
                  <a:pt x="17546685" y="746526"/>
                  <a:pt x="17552222" y="753724"/>
                  <a:pt x="17551114" y="760922"/>
                </a:cubicBezTo>
                <a:cubicBezTo>
                  <a:pt x="17550007" y="768120"/>
                  <a:pt x="17542256" y="773103"/>
                  <a:pt x="17533951" y="771995"/>
                </a:cubicBezTo>
                <a:cubicBezTo>
                  <a:pt x="17525645" y="770888"/>
                  <a:pt x="17520109" y="763690"/>
                  <a:pt x="17521216" y="756493"/>
                </a:cubicBezTo>
                <a:cubicBezTo>
                  <a:pt x="17522323" y="749295"/>
                  <a:pt x="17530075" y="744312"/>
                  <a:pt x="17538380" y="745419"/>
                </a:cubicBezTo>
                <a:close/>
                <a:moveTo>
                  <a:pt x="10420494" y="745419"/>
                </a:moveTo>
                <a:cubicBezTo>
                  <a:pt x="10428246" y="746526"/>
                  <a:pt x="10433786" y="753724"/>
                  <a:pt x="10432676" y="760368"/>
                </a:cubicBezTo>
                <a:cubicBezTo>
                  <a:pt x="10431568" y="767566"/>
                  <a:pt x="10424368" y="771995"/>
                  <a:pt x="10416067" y="770888"/>
                </a:cubicBezTo>
                <a:cubicBezTo>
                  <a:pt x="10408312" y="769781"/>
                  <a:pt x="10402777" y="762583"/>
                  <a:pt x="10403883" y="755939"/>
                </a:cubicBezTo>
                <a:cubicBezTo>
                  <a:pt x="10404991" y="748741"/>
                  <a:pt x="10412186" y="744312"/>
                  <a:pt x="10420494" y="745419"/>
                </a:cubicBezTo>
                <a:close/>
                <a:moveTo>
                  <a:pt x="15901158" y="744866"/>
                </a:moveTo>
                <a:cubicBezTo>
                  <a:pt x="15908356" y="745973"/>
                  <a:pt x="15913892" y="752617"/>
                  <a:pt x="15912785" y="759261"/>
                </a:cubicBezTo>
                <a:cubicBezTo>
                  <a:pt x="15911678" y="765905"/>
                  <a:pt x="15905034" y="770335"/>
                  <a:pt x="15897282" y="769227"/>
                </a:cubicBezTo>
                <a:cubicBezTo>
                  <a:pt x="15890084" y="768120"/>
                  <a:pt x="15884547" y="761476"/>
                  <a:pt x="15885656" y="754832"/>
                </a:cubicBezTo>
                <a:cubicBezTo>
                  <a:pt x="15886763" y="748188"/>
                  <a:pt x="15893407" y="743758"/>
                  <a:pt x="15901158" y="744866"/>
                </a:cubicBezTo>
                <a:close/>
                <a:moveTo>
                  <a:pt x="13250155" y="743759"/>
                </a:moveTo>
                <a:cubicBezTo>
                  <a:pt x="13257906" y="744866"/>
                  <a:pt x="13262888" y="751510"/>
                  <a:pt x="13261781" y="758154"/>
                </a:cubicBezTo>
                <a:cubicBezTo>
                  <a:pt x="13260674" y="764798"/>
                  <a:pt x="13253476" y="769228"/>
                  <a:pt x="13246278" y="768120"/>
                </a:cubicBezTo>
                <a:cubicBezTo>
                  <a:pt x="13238527" y="767013"/>
                  <a:pt x="13233544" y="760369"/>
                  <a:pt x="13234652" y="753725"/>
                </a:cubicBezTo>
                <a:cubicBezTo>
                  <a:pt x="13235204" y="747081"/>
                  <a:pt x="13242402" y="742651"/>
                  <a:pt x="13250155" y="743759"/>
                </a:cubicBezTo>
                <a:close/>
                <a:moveTo>
                  <a:pt x="8811223" y="743759"/>
                </a:moveTo>
                <a:cubicBezTo>
                  <a:pt x="8819525" y="744866"/>
                  <a:pt x="8825071" y="752064"/>
                  <a:pt x="8823955" y="759261"/>
                </a:cubicBezTo>
                <a:cubicBezTo>
                  <a:pt x="8822853" y="766459"/>
                  <a:pt x="8815103" y="771442"/>
                  <a:pt x="8807353" y="769781"/>
                </a:cubicBezTo>
                <a:cubicBezTo>
                  <a:pt x="8799044" y="768674"/>
                  <a:pt x="8793504" y="761476"/>
                  <a:pt x="8794614" y="754278"/>
                </a:cubicBezTo>
                <a:cubicBezTo>
                  <a:pt x="8795716" y="747634"/>
                  <a:pt x="8802921" y="742651"/>
                  <a:pt x="8811223" y="743759"/>
                </a:cubicBezTo>
                <a:close/>
                <a:moveTo>
                  <a:pt x="7666330" y="743303"/>
                </a:moveTo>
                <a:cubicBezTo>
                  <a:pt x="7674461" y="744609"/>
                  <a:pt x="7680145" y="751541"/>
                  <a:pt x="7678978" y="758788"/>
                </a:cubicBezTo>
                <a:cubicBezTo>
                  <a:pt x="7677820" y="766034"/>
                  <a:pt x="7670279" y="770851"/>
                  <a:pt x="7662129" y="769545"/>
                </a:cubicBezTo>
                <a:cubicBezTo>
                  <a:pt x="7653973" y="768240"/>
                  <a:pt x="7648295" y="761308"/>
                  <a:pt x="7649457" y="754061"/>
                </a:cubicBezTo>
                <a:cubicBezTo>
                  <a:pt x="7650624" y="746814"/>
                  <a:pt x="7658171" y="741998"/>
                  <a:pt x="7666330" y="743303"/>
                </a:cubicBezTo>
                <a:close/>
                <a:moveTo>
                  <a:pt x="7406415" y="743204"/>
                </a:moveTo>
                <a:cubicBezTo>
                  <a:pt x="7414174" y="744311"/>
                  <a:pt x="7419714" y="750955"/>
                  <a:pt x="7418599" y="758153"/>
                </a:cubicBezTo>
                <a:cubicBezTo>
                  <a:pt x="7417491" y="765351"/>
                  <a:pt x="7410296" y="769780"/>
                  <a:pt x="7402541" y="768673"/>
                </a:cubicBezTo>
                <a:cubicBezTo>
                  <a:pt x="7394790" y="767566"/>
                  <a:pt x="7389259" y="760922"/>
                  <a:pt x="7390364" y="753724"/>
                </a:cubicBezTo>
                <a:cubicBezTo>
                  <a:pt x="7391465" y="746526"/>
                  <a:pt x="7398673" y="742097"/>
                  <a:pt x="7406415" y="743204"/>
                </a:cubicBezTo>
                <a:close/>
                <a:moveTo>
                  <a:pt x="6258851" y="743204"/>
                </a:moveTo>
                <a:cubicBezTo>
                  <a:pt x="6267160" y="744312"/>
                  <a:pt x="6273246" y="751510"/>
                  <a:pt x="6272139" y="759261"/>
                </a:cubicBezTo>
                <a:cubicBezTo>
                  <a:pt x="6271031" y="766459"/>
                  <a:pt x="6263286" y="771442"/>
                  <a:pt x="6254979" y="770335"/>
                </a:cubicBezTo>
                <a:cubicBezTo>
                  <a:pt x="6246676" y="769227"/>
                  <a:pt x="6240582" y="762030"/>
                  <a:pt x="6241686" y="754278"/>
                </a:cubicBezTo>
                <a:cubicBezTo>
                  <a:pt x="6242796" y="746527"/>
                  <a:pt x="6250548" y="741543"/>
                  <a:pt x="6258851" y="743204"/>
                </a:cubicBezTo>
                <a:close/>
                <a:moveTo>
                  <a:pt x="19682236" y="741379"/>
                </a:moveTo>
                <a:cubicBezTo>
                  <a:pt x="19690086" y="742637"/>
                  <a:pt x="19695550" y="749285"/>
                  <a:pt x="19694438" y="756229"/>
                </a:cubicBezTo>
                <a:cubicBezTo>
                  <a:pt x="19693882" y="759702"/>
                  <a:pt x="19691788" y="762590"/>
                  <a:pt x="19688850" y="764454"/>
                </a:cubicBezTo>
                <a:lnTo>
                  <a:pt x="19680466" y="766088"/>
                </a:lnTo>
                <a:lnTo>
                  <a:pt x="19686022" y="769158"/>
                </a:lnTo>
                <a:cubicBezTo>
                  <a:pt x="19688306" y="771995"/>
                  <a:pt x="19689412" y="775594"/>
                  <a:pt x="19688860" y="779193"/>
                </a:cubicBezTo>
                <a:cubicBezTo>
                  <a:pt x="19687754" y="786391"/>
                  <a:pt x="19680000" y="791374"/>
                  <a:pt x="19672250" y="789713"/>
                </a:cubicBezTo>
                <a:cubicBezTo>
                  <a:pt x="19663944" y="788605"/>
                  <a:pt x="19658408" y="781408"/>
                  <a:pt x="19659514" y="774210"/>
                </a:cubicBezTo>
                <a:cubicBezTo>
                  <a:pt x="19660068" y="770611"/>
                  <a:pt x="19662144" y="767704"/>
                  <a:pt x="19665120" y="765836"/>
                </a:cubicBezTo>
                <a:lnTo>
                  <a:pt x="19673908" y="764123"/>
                </a:lnTo>
                <a:lnTo>
                  <a:pt x="19668748" y="761236"/>
                </a:lnTo>
                <a:cubicBezTo>
                  <a:pt x="19666540" y="758548"/>
                  <a:pt x="19665452" y="755149"/>
                  <a:pt x="19666008" y="751677"/>
                </a:cubicBezTo>
                <a:cubicBezTo>
                  <a:pt x="19667120" y="744733"/>
                  <a:pt x="19674386" y="740123"/>
                  <a:pt x="19682236" y="741379"/>
                </a:cubicBezTo>
                <a:close/>
                <a:moveTo>
                  <a:pt x="8462844" y="740437"/>
                </a:moveTo>
                <a:cubicBezTo>
                  <a:pt x="8471148" y="741544"/>
                  <a:pt x="8476683" y="748742"/>
                  <a:pt x="8475582" y="755939"/>
                </a:cubicBezTo>
                <a:cubicBezTo>
                  <a:pt x="8474477" y="763137"/>
                  <a:pt x="8466722" y="768120"/>
                  <a:pt x="8458412" y="766459"/>
                </a:cubicBezTo>
                <a:cubicBezTo>
                  <a:pt x="8450105" y="765352"/>
                  <a:pt x="8444575" y="758154"/>
                  <a:pt x="8445681" y="750956"/>
                </a:cubicBezTo>
                <a:cubicBezTo>
                  <a:pt x="8447346" y="744312"/>
                  <a:pt x="8455092" y="739329"/>
                  <a:pt x="8462844" y="740437"/>
                </a:cubicBezTo>
                <a:close/>
                <a:moveTo>
                  <a:pt x="4262634" y="740433"/>
                </a:moveTo>
                <a:cubicBezTo>
                  <a:pt x="4271388" y="741834"/>
                  <a:pt x="4277469" y="749334"/>
                  <a:pt x="4276213" y="757184"/>
                </a:cubicBezTo>
                <a:cubicBezTo>
                  <a:pt x="4274957" y="765034"/>
                  <a:pt x="4266838" y="770262"/>
                  <a:pt x="4258084" y="768861"/>
                </a:cubicBezTo>
                <a:cubicBezTo>
                  <a:pt x="4249331" y="767460"/>
                  <a:pt x="4243252" y="759960"/>
                  <a:pt x="4244507" y="752110"/>
                </a:cubicBezTo>
                <a:cubicBezTo>
                  <a:pt x="4245763" y="744260"/>
                  <a:pt x="4253876" y="739032"/>
                  <a:pt x="4262634" y="740433"/>
                </a:cubicBezTo>
                <a:close/>
                <a:moveTo>
                  <a:pt x="2387953" y="739883"/>
                </a:moveTo>
                <a:cubicBezTo>
                  <a:pt x="2395703" y="740990"/>
                  <a:pt x="2400687" y="747634"/>
                  <a:pt x="2399580" y="754278"/>
                </a:cubicBezTo>
                <a:cubicBezTo>
                  <a:pt x="2398470" y="760922"/>
                  <a:pt x="2391275" y="765352"/>
                  <a:pt x="2384077" y="764244"/>
                </a:cubicBezTo>
                <a:cubicBezTo>
                  <a:pt x="2376325" y="763137"/>
                  <a:pt x="2371344" y="756493"/>
                  <a:pt x="2372450" y="749849"/>
                </a:cubicBezTo>
                <a:cubicBezTo>
                  <a:pt x="2373559" y="743205"/>
                  <a:pt x="2380756" y="738775"/>
                  <a:pt x="2387953" y="739883"/>
                </a:cubicBezTo>
                <a:close/>
                <a:moveTo>
                  <a:pt x="19774680" y="738775"/>
                </a:moveTo>
                <a:cubicBezTo>
                  <a:pt x="19782430" y="739882"/>
                  <a:pt x="19787414" y="746526"/>
                  <a:pt x="19786308" y="753170"/>
                </a:cubicBezTo>
                <a:cubicBezTo>
                  <a:pt x="19785198" y="759814"/>
                  <a:pt x="19778002" y="764244"/>
                  <a:pt x="19770804" y="763136"/>
                </a:cubicBezTo>
                <a:cubicBezTo>
                  <a:pt x="19763052" y="762029"/>
                  <a:pt x="19758070" y="755385"/>
                  <a:pt x="19759178" y="748741"/>
                </a:cubicBezTo>
                <a:cubicBezTo>
                  <a:pt x="19759730" y="742097"/>
                  <a:pt x="19766930" y="737667"/>
                  <a:pt x="19774680" y="738775"/>
                </a:cubicBezTo>
                <a:close/>
                <a:moveTo>
                  <a:pt x="19202178" y="738775"/>
                </a:moveTo>
                <a:cubicBezTo>
                  <a:pt x="19209930" y="739882"/>
                  <a:pt x="19215466" y="746526"/>
                  <a:pt x="19214358" y="753724"/>
                </a:cubicBezTo>
                <a:cubicBezTo>
                  <a:pt x="19213252" y="760922"/>
                  <a:pt x="19206054" y="765351"/>
                  <a:pt x="19197750" y="764244"/>
                </a:cubicBezTo>
                <a:cubicBezTo>
                  <a:pt x="19189998" y="763137"/>
                  <a:pt x="19184460" y="756493"/>
                  <a:pt x="19185568" y="749295"/>
                </a:cubicBezTo>
                <a:cubicBezTo>
                  <a:pt x="19187228" y="742097"/>
                  <a:pt x="19194426" y="737668"/>
                  <a:pt x="19202178" y="738775"/>
                </a:cubicBezTo>
                <a:close/>
                <a:moveTo>
                  <a:pt x="5949258" y="738775"/>
                </a:moveTo>
                <a:cubicBezTo>
                  <a:pt x="5958120" y="740436"/>
                  <a:pt x="5964211" y="747634"/>
                  <a:pt x="5963104" y="755386"/>
                </a:cubicBezTo>
                <a:cubicBezTo>
                  <a:pt x="5961998" y="763137"/>
                  <a:pt x="5953692" y="768120"/>
                  <a:pt x="5944834" y="767013"/>
                </a:cubicBezTo>
                <a:cubicBezTo>
                  <a:pt x="5935975" y="765352"/>
                  <a:pt x="5929889" y="758154"/>
                  <a:pt x="5930987" y="750402"/>
                </a:cubicBezTo>
                <a:cubicBezTo>
                  <a:pt x="5932104" y="742097"/>
                  <a:pt x="5940399" y="737114"/>
                  <a:pt x="5949258" y="738775"/>
                </a:cubicBezTo>
                <a:close/>
                <a:moveTo>
                  <a:pt x="2002860" y="738775"/>
                </a:moveTo>
                <a:cubicBezTo>
                  <a:pt x="2011164" y="739882"/>
                  <a:pt x="2017254" y="747634"/>
                  <a:pt x="2016148" y="754832"/>
                </a:cubicBezTo>
                <a:cubicBezTo>
                  <a:pt x="2015040" y="762583"/>
                  <a:pt x="2006736" y="767566"/>
                  <a:pt x="1998431" y="765905"/>
                </a:cubicBezTo>
                <a:lnTo>
                  <a:pt x="1995967" y="764514"/>
                </a:lnTo>
                <a:lnTo>
                  <a:pt x="1992230" y="770057"/>
                </a:lnTo>
                <a:cubicBezTo>
                  <a:pt x="1988976" y="772134"/>
                  <a:pt x="1984825" y="773103"/>
                  <a:pt x="1980673" y="772549"/>
                </a:cubicBezTo>
                <a:cubicBezTo>
                  <a:pt x="1971814" y="770888"/>
                  <a:pt x="1965724" y="763690"/>
                  <a:pt x="1967384" y="755939"/>
                </a:cubicBezTo>
                <a:cubicBezTo>
                  <a:pt x="1967938" y="748187"/>
                  <a:pt x="1976243" y="743204"/>
                  <a:pt x="1985101" y="744312"/>
                </a:cubicBezTo>
                <a:lnTo>
                  <a:pt x="1987938" y="745925"/>
                </a:lnTo>
                <a:lnTo>
                  <a:pt x="1991303" y="741198"/>
                </a:lnTo>
                <a:cubicBezTo>
                  <a:pt x="1994555" y="739191"/>
                  <a:pt x="1998707" y="738222"/>
                  <a:pt x="2002860" y="738775"/>
                </a:cubicBezTo>
                <a:close/>
                <a:moveTo>
                  <a:pt x="10594168" y="737668"/>
                </a:moveTo>
                <a:cubicBezTo>
                  <a:pt x="10601919" y="738775"/>
                  <a:pt x="10607456" y="745419"/>
                  <a:pt x="10606348" y="752617"/>
                </a:cubicBezTo>
                <a:cubicBezTo>
                  <a:pt x="10605241" y="759815"/>
                  <a:pt x="10598043" y="764244"/>
                  <a:pt x="10590292" y="763137"/>
                </a:cubicBezTo>
                <a:cubicBezTo>
                  <a:pt x="10582541" y="762030"/>
                  <a:pt x="10577004" y="755385"/>
                  <a:pt x="10578111" y="748188"/>
                </a:cubicBezTo>
                <a:cubicBezTo>
                  <a:pt x="10579218" y="740990"/>
                  <a:pt x="10586416" y="736007"/>
                  <a:pt x="10594168" y="737668"/>
                </a:cubicBezTo>
                <a:close/>
                <a:moveTo>
                  <a:pt x="17171292" y="736561"/>
                </a:moveTo>
                <a:cubicBezTo>
                  <a:pt x="17180150" y="738222"/>
                  <a:pt x="17186795" y="745420"/>
                  <a:pt x="17185134" y="753725"/>
                </a:cubicBezTo>
                <a:cubicBezTo>
                  <a:pt x="17184027" y="761476"/>
                  <a:pt x="17175722" y="767013"/>
                  <a:pt x="17166308" y="765352"/>
                </a:cubicBezTo>
                <a:cubicBezTo>
                  <a:pt x="17157450" y="763691"/>
                  <a:pt x="17150806" y="756493"/>
                  <a:pt x="17152466" y="748188"/>
                </a:cubicBezTo>
                <a:cubicBezTo>
                  <a:pt x="17154128" y="740436"/>
                  <a:pt x="17162433" y="734900"/>
                  <a:pt x="17171292" y="736561"/>
                </a:cubicBezTo>
                <a:close/>
                <a:moveTo>
                  <a:pt x="6159715" y="736560"/>
                </a:moveTo>
                <a:cubicBezTo>
                  <a:pt x="6168017" y="737668"/>
                  <a:pt x="6174110" y="745419"/>
                  <a:pt x="6172996" y="752617"/>
                </a:cubicBezTo>
                <a:cubicBezTo>
                  <a:pt x="6171895" y="760369"/>
                  <a:pt x="6164146" y="765352"/>
                  <a:pt x="6155282" y="763691"/>
                </a:cubicBezTo>
                <a:cubicBezTo>
                  <a:pt x="6146983" y="762583"/>
                  <a:pt x="6140889" y="754832"/>
                  <a:pt x="6141996" y="747634"/>
                </a:cubicBezTo>
                <a:cubicBezTo>
                  <a:pt x="6143101" y="739883"/>
                  <a:pt x="6150855" y="734899"/>
                  <a:pt x="6159715" y="736560"/>
                </a:cubicBezTo>
                <a:close/>
                <a:moveTo>
                  <a:pt x="17030658" y="736007"/>
                </a:moveTo>
                <a:lnTo>
                  <a:pt x="17032927" y="737279"/>
                </a:lnTo>
                <a:lnTo>
                  <a:pt x="17039517" y="736007"/>
                </a:lnTo>
                <a:cubicBezTo>
                  <a:pt x="17048377" y="737668"/>
                  <a:pt x="17054466" y="744865"/>
                  <a:pt x="17053359" y="752617"/>
                </a:cubicBezTo>
                <a:cubicBezTo>
                  <a:pt x="17052252" y="760368"/>
                  <a:pt x="17043947" y="765351"/>
                  <a:pt x="17035088" y="764244"/>
                </a:cubicBezTo>
                <a:lnTo>
                  <a:pt x="17027840" y="760149"/>
                </a:lnTo>
                <a:lnTo>
                  <a:pt x="17026782" y="760368"/>
                </a:lnTo>
                <a:cubicBezTo>
                  <a:pt x="17019031" y="759261"/>
                  <a:pt x="17014047" y="752617"/>
                  <a:pt x="17015156" y="745973"/>
                </a:cubicBezTo>
                <a:cubicBezTo>
                  <a:pt x="17016263" y="739329"/>
                  <a:pt x="17022907" y="734899"/>
                  <a:pt x="17030658" y="736007"/>
                </a:cubicBezTo>
                <a:close/>
                <a:moveTo>
                  <a:pt x="16174674" y="736007"/>
                </a:moveTo>
                <a:cubicBezTo>
                  <a:pt x="16181872" y="737114"/>
                  <a:pt x="16186855" y="743205"/>
                  <a:pt x="16185748" y="749849"/>
                </a:cubicBezTo>
                <a:cubicBezTo>
                  <a:pt x="16184641" y="755939"/>
                  <a:pt x="16177996" y="760369"/>
                  <a:pt x="16170799" y="759261"/>
                </a:cubicBezTo>
                <a:lnTo>
                  <a:pt x="16169464" y="757593"/>
                </a:lnTo>
                <a:lnTo>
                  <a:pt x="16166646" y="761753"/>
                </a:lnTo>
                <a:cubicBezTo>
                  <a:pt x="16163600" y="763691"/>
                  <a:pt x="16159724" y="764522"/>
                  <a:pt x="16155848" y="763691"/>
                </a:cubicBezTo>
                <a:cubicBezTo>
                  <a:pt x="16147543" y="762583"/>
                  <a:pt x="16142007" y="755386"/>
                  <a:pt x="16143115" y="748188"/>
                </a:cubicBezTo>
                <a:cubicBezTo>
                  <a:pt x="16144222" y="740990"/>
                  <a:pt x="16151973" y="736561"/>
                  <a:pt x="16159725" y="737668"/>
                </a:cubicBezTo>
                <a:lnTo>
                  <a:pt x="16166282" y="741291"/>
                </a:lnTo>
                <a:close/>
                <a:moveTo>
                  <a:pt x="13386913" y="736007"/>
                </a:moveTo>
                <a:cubicBezTo>
                  <a:pt x="13394664" y="737114"/>
                  <a:pt x="13399648" y="743758"/>
                  <a:pt x="13398539" y="750402"/>
                </a:cubicBezTo>
                <a:cubicBezTo>
                  <a:pt x="13397432" y="757046"/>
                  <a:pt x="13390234" y="761476"/>
                  <a:pt x="13383037" y="760368"/>
                </a:cubicBezTo>
                <a:cubicBezTo>
                  <a:pt x="13375285" y="759261"/>
                  <a:pt x="13370302" y="752617"/>
                  <a:pt x="13371410" y="745973"/>
                </a:cubicBezTo>
                <a:cubicBezTo>
                  <a:pt x="13372517" y="739329"/>
                  <a:pt x="13379160" y="734899"/>
                  <a:pt x="13386913" y="736007"/>
                </a:cubicBezTo>
                <a:close/>
                <a:moveTo>
                  <a:pt x="6544132" y="736007"/>
                </a:moveTo>
                <a:cubicBezTo>
                  <a:pt x="6552406" y="737114"/>
                  <a:pt x="6557959" y="744312"/>
                  <a:pt x="6556831" y="750956"/>
                </a:cubicBezTo>
                <a:cubicBezTo>
                  <a:pt x="6555721" y="758154"/>
                  <a:pt x="6548541" y="762583"/>
                  <a:pt x="6540236" y="761476"/>
                </a:cubicBezTo>
                <a:cubicBezTo>
                  <a:pt x="6531931" y="760369"/>
                  <a:pt x="6526415" y="753171"/>
                  <a:pt x="6527522" y="746527"/>
                </a:cubicBezTo>
                <a:cubicBezTo>
                  <a:pt x="6528616" y="739329"/>
                  <a:pt x="6536353" y="734900"/>
                  <a:pt x="6544132" y="736007"/>
                </a:cubicBezTo>
                <a:close/>
                <a:moveTo>
                  <a:pt x="18058282" y="735453"/>
                </a:moveTo>
                <a:cubicBezTo>
                  <a:pt x="18066033" y="736560"/>
                  <a:pt x="18071570" y="743204"/>
                  <a:pt x="18070463" y="750402"/>
                </a:cubicBezTo>
                <a:lnTo>
                  <a:pt x="18068651" y="753109"/>
                </a:lnTo>
                <a:lnTo>
                  <a:pt x="18071017" y="761476"/>
                </a:lnTo>
                <a:cubicBezTo>
                  <a:pt x="18070464" y="765075"/>
                  <a:pt x="18068248" y="768120"/>
                  <a:pt x="18065203" y="770058"/>
                </a:cubicBezTo>
                <a:lnTo>
                  <a:pt x="18064207" y="770237"/>
                </a:lnTo>
                <a:lnTo>
                  <a:pt x="18060497" y="775664"/>
                </a:lnTo>
                <a:lnTo>
                  <a:pt x="18058842" y="775957"/>
                </a:lnTo>
                <a:lnTo>
                  <a:pt x="18061050" y="784176"/>
                </a:lnTo>
                <a:cubicBezTo>
                  <a:pt x="18060496" y="787498"/>
                  <a:pt x="18058559" y="790267"/>
                  <a:pt x="18055791" y="792066"/>
                </a:cubicBezTo>
                <a:lnTo>
                  <a:pt x="18054489" y="792330"/>
                </a:lnTo>
                <a:lnTo>
                  <a:pt x="18062851" y="796911"/>
                </a:lnTo>
                <a:cubicBezTo>
                  <a:pt x="18065204" y="799818"/>
                  <a:pt x="18066311" y="803555"/>
                  <a:pt x="18065480" y="807431"/>
                </a:cubicBezTo>
                <a:cubicBezTo>
                  <a:pt x="18064373" y="814629"/>
                  <a:pt x="18056621" y="819612"/>
                  <a:pt x="18048316" y="818504"/>
                </a:cubicBezTo>
                <a:cubicBezTo>
                  <a:pt x="18040011" y="817397"/>
                  <a:pt x="18033921" y="810199"/>
                  <a:pt x="18035581" y="802448"/>
                </a:cubicBezTo>
                <a:cubicBezTo>
                  <a:pt x="18036135" y="798849"/>
                  <a:pt x="18038350" y="795804"/>
                  <a:pt x="18041464" y="793797"/>
                </a:cubicBezTo>
                <a:lnTo>
                  <a:pt x="18043971" y="793259"/>
                </a:lnTo>
                <a:lnTo>
                  <a:pt x="18036412" y="789021"/>
                </a:lnTo>
                <a:cubicBezTo>
                  <a:pt x="18034335" y="786391"/>
                  <a:pt x="18033366" y="783069"/>
                  <a:pt x="18033921" y="779747"/>
                </a:cubicBezTo>
                <a:cubicBezTo>
                  <a:pt x="18034474" y="776425"/>
                  <a:pt x="18036551" y="773657"/>
                  <a:pt x="18039388" y="771857"/>
                </a:cubicBezTo>
                <a:lnTo>
                  <a:pt x="18040340" y="771660"/>
                </a:lnTo>
                <a:lnTo>
                  <a:pt x="18037796" y="763137"/>
                </a:lnTo>
                <a:lnTo>
                  <a:pt x="18038469" y="762178"/>
                </a:lnTo>
                <a:lnTo>
                  <a:pt x="18036135" y="759261"/>
                </a:lnTo>
                <a:cubicBezTo>
                  <a:pt x="18036688" y="756216"/>
                  <a:pt x="18038626" y="753586"/>
                  <a:pt x="18041325" y="751856"/>
                </a:cubicBezTo>
                <a:lnTo>
                  <a:pt x="18043230" y="751464"/>
                </a:lnTo>
                <a:lnTo>
                  <a:pt x="18041672" y="745973"/>
                </a:lnTo>
                <a:cubicBezTo>
                  <a:pt x="18042779" y="738775"/>
                  <a:pt x="18049977" y="734346"/>
                  <a:pt x="18058282" y="735453"/>
                </a:cubicBezTo>
                <a:close/>
                <a:moveTo>
                  <a:pt x="8105604" y="735453"/>
                </a:moveTo>
                <a:cubicBezTo>
                  <a:pt x="8113912" y="736560"/>
                  <a:pt x="8119459" y="743758"/>
                  <a:pt x="8118349" y="750956"/>
                </a:cubicBezTo>
                <a:cubicBezTo>
                  <a:pt x="8117232" y="758154"/>
                  <a:pt x="8109482" y="763137"/>
                  <a:pt x="8101179" y="762030"/>
                </a:cubicBezTo>
                <a:cubicBezTo>
                  <a:pt x="8092871" y="760922"/>
                  <a:pt x="8087330" y="753724"/>
                  <a:pt x="8088439" y="746527"/>
                </a:cubicBezTo>
                <a:cubicBezTo>
                  <a:pt x="8089550" y="739329"/>
                  <a:pt x="8097305" y="734346"/>
                  <a:pt x="8105604" y="735453"/>
                </a:cubicBezTo>
                <a:close/>
                <a:moveTo>
                  <a:pt x="7469505" y="735453"/>
                </a:moveTo>
                <a:cubicBezTo>
                  <a:pt x="7477268" y="736560"/>
                  <a:pt x="7482793" y="743204"/>
                  <a:pt x="7481692" y="750402"/>
                </a:cubicBezTo>
                <a:cubicBezTo>
                  <a:pt x="7480581" y="757600"/>
                  <a:pt x="7473387" y="762029"/>
                  <a:pt x="7465088" y="760922"/>
                </a:cubicBezTo>
                <a:cubicBezTo>
                  <a:pt x="7457326" y="759814"/>
                  <a:pt x="7451783" y="753170"/>
                  <a:pt x="7452889" y="745972"/>
                </a:cubicBezTo>
                <a:cubicBezTo>
                  <a:pt x="7454554" y="739328"/>
                  <a:pt x="7461757" y="734345"/>
                  <a:pt x="7469505" y="735453"/>
                </a:cubicBezTo>
                <a:close/>
                <a:moveTo>
                  <a:pt x="5567176" y="735453"/>
                </a:moveTo>
                <a:cubicBezTo>
                  <a:pt x="5576023" y="737114"/>
                  <a:pt x="5582671" y="744312"/>
                  <a:pt x="5581011" y="752617"/>
                </a:cubicBezTo>
                <a:cubicBezTo>
                  <a:pt x="5579907" y="760369"/>
                  <a:pt x="5571606" y="765905"/>
                  <a:pt x="5562191" y="764798"/>
                </a:cubicBezTo>
                <a:cubicBezTo>
                  <a:pt x="5552775" y="763691"/>
                  <a:pt x="5546691" y="755939"/>
                  <a:pt x="5548346" y="747634"/>
                </a:cubicBezTo>
                <a:cubicBezTo>
                  <a:pt x="5549448" y="739329"/>
                  <a:pt x="5557758" y="734346"/>
                  <a:pt x="5567176" y="735453"/>
                </a:cubicBezTo>
                <a:close/>
                <a:moveTo>
                  <a:pt x="18732106" y="734900"/>
                </a:moveTo>
                <a:cubicBezTo>
                  <a:pt x="18739858" y="736007"/>
                  <a:pt x="18744841" y="742651"/>
                  <a:pt x="18743733" y="749295"/>
                </a:cubicBezTo>
                <a:cubicBezTo>
                  <a:pt x="18742626" y="755939"/>
                  <a:pt x="18735981" y="760369"/>
                  <a:pt x="18728230" y="759262"/>
                </a:cubicBezTo>
                <a:cubicBezTo>
                  <a:pt x="18720479" y="758154"/>
                  <a:pt x="18715495" y="751510"/>
                  <a:pt x="18716603" y="744866"/>
                </a:cubicBezTo>
                <a:cubicBezTo>
                  <a:pt x="18717711" y="737668"/>
                  <a:pt x="18724908" y="733239"/>
                  <a:pt x="18732106" y="734900"/>
                </a:cubicBezTo>
                <a:close/>
                <a:moveTo>
                  <a:pt x="19438044" y="734899"/>
                </a:moveTo>
                <a:cubicBezTo>
                  <a:pt x="19446350" y="736006"/>
                  <a:pt x="19451886" y="743204"/>
                  <a:pt x="19450778" y="750402"/>
                </a:cubicBezTo>
                <a:cubicBezTo>
                  <a:pt x="19449672" y="757600"/>
                  <a:pt x="19441918" y="762029"/>
                  <a:pt x="19434170" y="760922"/>
                </a:cubicBezTo>
                <a:cubicBezTo>
                  <a:pt x="19425862" y="759814"/>
                  <a:pt x="19420326" y="752617"/>
                  <a:pt x="19421434" y="745419"/>
                </a:cubicBezTo>
                <a:cubicBezTo>
                  <a:pt x="19422542" y="738221"/>
                  <a:pt x="19430294" y="733792"/>
                  <a:pt x="19438044" y="734899"/>
                </a:cubicBezTo>
                <a:close/>
                <a:moveTo>
                  <a:pt x="17473599" y="734346"/>
                </a:moveTo>
                <a:cubicBezTo>
                  <a:pt x="17481904" y="735453"/>
                  <a:pt x="17487441" y="742651"/>
                  <a:pt x="17486333" y="749849"/>
                </a:cubicBezTo>
                <a:cubicBezTo>
                  <a:pt x="17485226" y="757046"/>
                  <a:pt x="17477475" y="762030"/>
                  <a:pt x="17469723" y="760368"/>
                </a:cubicBezTo>
                <a:cubicBezTo>
                  <a:pt x="17461972" y="758707"/>
                  <a:pt x="17455881" y="752063"/>
                  <a:pt x="17456988" y="744866"/>
                </a:cubicBezTo>
                <a:cubicBezTo>
                  <a:pt x="17458097" y="737668"/>
                  <a:pt x="17465848" y="732685"/>
                  <a:pt x="17473599" y="734346"/>
                </a:cubicBezTo>
                <a:close/>
                <a:moveTo>
                  <a:pt x="9240394" y="734346"/>
                </a:moveTo>
                <a:cubicBezTo>
                  <a:pt x="9248702" y="735453"/>
                  <a:pt x="9254239" y="742651"/>
                  <a:pt x="9253132" y="749848"/>
                </a:cubicBezTo>
                <a:cubicBezTo>
                  <a:pt x="9252024" y="757046"/>
                  <a:pt x="9244270" y="762029"/>
                  <a:pt x="9236519" y="760368"/>
                </a:cubicBezTo>
                <a:cubicBezTo>
                  <a:pt x="9228765" y="758707"/>
                  <a:pt x="9222671" y="752063"/>
                  <a:pt x="9223777" y="744865"/>
                </a:cubicBezTo>
                <a:cubicBezTo>
                  <a:pt x="9224887" y="738221"/>
                  <a:pt x="9232637" y="733238"/>
                  <a:pt x="9240394" y="734346"/>
                </a:cubicBezTo>
                <a:close/>
                <a:moveTo>
                  <a:pt x="16046222" y="733792"/>
                </a:moveTo>
                <a:cubicBezTo>
                  <a:pt x="16053419" y="734900"/>
                  <a:pt x="16058403" y="740990"/>
                  <a:pt x="16057296" y="747634"/>
                </a:cubicBezTo>
                <a:lnTo>
                  <a:pt x="16047921" y="753536"/>
                </a:lnTo>
                <a:lnTo>
                  <a:pt x="16050650" y="763691"/>
                </a:lnTo>
                <a:cubicBezTo>
                  <a:pt x="16049543" y="771442"/>
                  <a:pt x="16041238" y="776979"/>
                  <a:pt x="16031826" y="775318"/>
                </a:cubicBezTo>
                <a:cubicBezTo>
                  <a:pt x="16022966" y="773657"/>
                  <a:pt x="16016322" y="766459"/>
                  <a:pt x="16017984" y="758154"/>
                </a:cubicBezTo>
                <a:cubicBezTo>
                  <a:pt x="16018537" y="754278"/>
                  <a:pt x="16020890" y="750956"/>
                  <a:pt x="16024282" y="748811"/>
                </a:cubicBezTo>
                <a:lnTo>
                  <a:pt x="16034296" y="746985"/>
                </a:lnTo>
                <a:lnTo>
                  <a:pt x="16031272" y="743205"/>
                </a:lnTo>
                <a:cubicBezTo>
                  <a:pt x="16032380" y="737114"/>
                  <a:pt x="16039024" y="732685"/>
                  <a:pt x="16046222" y="733792"/>
                </a:cubicBezTo>
                <a:close/>
                <a:moveTo>
                  <a:pt x="6056702" y="733239"/>
                </a:moveTo>
                <a:cubicBezTo>
                  <a:pt x="6065559" y="734346"/>
                  <a:pt x="6071093" y="742097"/>
                  <a:pt x="6069986" y="749849"/>
                </a:cubicBezTo>
                <a:cubicBezTo>
                  <a:pt x="6068882" y="757600"/>
                  <a:pt x="6060577" y="762583"/>
                  <a:pt x="6052273" y="761476"/>
                </a:cubicBezTo>
                <a:cubicBezTo>
                  <a:pt x="6043415" y="760369"/>
                  <a:pt x="6037877" y="752617"/>
                  <a:pt x="6038987" y="744866"/>
                </a:cubicBezTo>
                <a:cubicBezTo>
                  <a:pt x="6040088" y="737114"/>
                  <a:pt x="6047843" y="731578"/>
                  <a:pt x="6056702" y="733239"/>
                </a:cubicBezTo>
                <a:close/>
                <a:moveTo>
                  <a:pt x="15005310" y="732131"/>
                </a:moveTo>
                <a:cubicBezTo>
                  <a:pt x="15014168" y="733792"/>
                  <a:pt x="15020259" y="740990"/>
                  <a:pt x="15018598" y="748741"/>
                </a:cubicBezTo>
                <a:cubicBezTo>
                  <a:pt x="15017490" y="756492"/>
                  <a:pt x="15009185" y="761476"/>
                  <a:pt x="15000880" y="760368"/>
                </a:cubicBezTo>
                <a:cubicBezTo>
                  <a:pt x="14992021" y="758707"/>
                  <a:pt x="14985931" y="751509"/>
                  <a:pt x="14987591" y="743758"/>
                </a:cubicBezTo>
                <a:cubicBezTo>
                  <a:pt x="14988700" y="736006"/>
                  <a:pt x="14997005" y="730470"/>
                  <a:pt x="15005310" y="732131"/>
                </a:cubicBezTo>
                <a:close/>
                <a:moveTo>
                  <a:pt x="14116659" y="732131"/>
                </a:moveTo>
                <a:cubicBezTo>
                  <a:pt x="14124410" y="733238"/>
                  <a:pt x="14129946" y="739882"/>
                  <a:pt x="14128839" y="747080"/>
                </a:cubicBezTo>
                <a:cubicBezTo>
                  <a:pt x="14127732" y="754278"/>
                  <a:pt x="14120534" y="758707"/>
                  <a:pt x="14112229" y="757600"/>
                </a:cubicBezTo>
                <a:cubicBezTo>
                  <a:pt x="14104477" y="756492"/>
                  <a:pt x="14098940" y="749848"/>
                  <a:pt x="14100048" y="742650"/>
                </a:cubicBezTo>
                <a:cubicBezTo>
                  <a:pt x="14101155" y="736006"/>
                  <a:pt x="14108906" y="731023"/>
                  <a:pt x="14116659" y="732131"/>
                </a:cubicBezTo>
                <a:close/>
                <a:moveTo>
                  <a:pt x="11698753" y="731578"/>
                </a:moveTo>
                <a:cubicBezTo>
                  <a:pt x="11706505" y="732685"/>
                  <a:pt x="11712595" y="739883"/>
                  <a:pt x="11710935" y="746527"/>
                </a:cubicBezTo>
                <a:cubicBezTo>
                  <a:pt x="11709826" y="753725"/>
                  <a:pt x="11702629" y="758154"/>
                  <a:pt x="11694324" y="757047"/>
                </a:cubicBezTo>
                <a:cubicBezTo>
                  <a:pt x="11686019" y="755939"/>
                  <a:pt x="11680482" y="748741"/>
                  <a:pt x="11682142" y="742097"/>
                </a:cubicBezTo>
                <a:cubicBezTo>
                  <a:pt x="11683804" y="735453"/>
                  <a:pt x="11691002" y="730470"/>
                  <a:pt x="11698753" y="731578"/>
                </a:cubicBezTo>
                <a:close/>
                <a:moveTo>
                  <a:pt x="2782655" y="731578"/>
                </a:moveTo>
                <a:lnTo>
                  <a:pt x="2787153" y="734026"/>
                </a:lnTo>
                <a:lnTo>
                  <a:pt x="2791032" y="733239"/>
                </a:lnTo>
                <a:cubicBezTo>
                  <a:pt x="2798783" y="734346"/>
                  <a:pt x="2803764" y="740990"/>
                  <a:pt x="2802659" y="747634"/>
                </a:cubicBezTo>
                <a:cubicBezTo>
                  <a:pt x="2801550" y="754278"/>
                  <a:pt x="2794354" y="758708"/>
                  <a:pt x="2787156" y="757600"/>
                </a:cubicBezTo>
                <a:lnTo>
                  <a:pt x="2782890" y="755209"/>
                </a:lnTo>
                <a:lnTo>
                  <a:pt x="2778779" y="755939"/>
                </a:lnTo>
                <a:cubicBezTo>
                  <a:pt x="2771028" y="754832"/>
                  <a:pt x="2765492" y="748188"/>
                  <a:pt x="2766598" y="741544"/>
                </a:cubicBezTo>
                <a:cubicBezTo>
                  <a:pt x="2767706" y="734900"/>
                  <a:pt x="2774903" y="730470"/>
                  <a:pt x="2782655" y="731578"/>
                </a:cubicBezTo>
                <a:close/>
                <a:moveTo>
                  <a:pt x="12704229" y="731024"/>
                </a:moveTo>
                <a:cubicBezTo>
                  <a:pt x="12711980" y="732131"/>
                  <a:pt x="12717517" y="738775"/>
                  <a:pt x="12716410" y="745973"/>
                </a:cubicBezTo>
                <a:cubicBezTo>
                  <a:pt x="12715303" y="753171"/>
                  <a:pt x="12708105" y="757600"/>
                  <a:pt x="12700354" y="756493"/>
                </a:cubicBezTo>
                <a:cubicBezTo>
                  <a:pt x="12692602" y="755386"/>
                  <a:pt x="12687065" y="748742"/>
                  <a:pt x="12688173" y="741544"/>
                </a:cubicBezTo>
                <a:cubicBezTo>
                  <a:pt x="12689280" y="734346"/>
                  <a:pt x="12696478" y="729917"/>
                  <a:pt x="12704229" y="731024"/>
                </a:cubicBezTo>
                <a:close/>
                <a:moveTo>
                  <a:pt x="12126745" y="731024"/>
                </a:moveTo>
                <a:cubicBezTo>
                  <a:pt x="12134497" y="732131"/>
                  <a:pt x="12140587" y="739329"/>
                  <a:pt x="12139479" y="745973"/>
                </a:cubicBezTo>
                <a:cubicBezTo>
                  <a:pt x="12138372" y="752617"/>
                  <a:pt x="12131174" y="757600"/>
                  <a:pt x="12122869" y="756493"/>
                </a:cubicBezTo>
                <a:cubicBezTo>
                  <a:pt x="12115118" y="755386"/>
                  <a:pt x="12109027" y="748188"/>
                  <a:pt x="12110134" y="741544"/>
                </a:cubicBezTo>
                <a:cubicBezTo>
                  <a:pt x="12111241" y="734346"/>
                  <a:pt x="12118439" y="729917"/>
                  <a:pt x="12126745" y="731024"/>
                </a:cubicBezTo>
                <a:close/>
                <a:moveTo>
                  <a:pt x="2122914" y="731024"/>
                </a:moveTo>
                <a:cubicBezTo>
                  <a:pt x="2131773" y="732685"/>
                  <a:pt x="2137862" y="739883"/>
                  <a:pt x="2136755" y="747634"/>
                </a:cubicBezTo>
                <a:cubicBezTo>
                  <a:pt x="2135648" y="755385"/>
                  <a:pt x="2127344" y="760922"/>
                  <a:pt x="2118486" y="759261"/>
                </a:cubicBezTo>
                <a:cubicBezTo>
                  <a:pt x="2109627" y="757600"/>
                  <a:pt x="2103537" y="750402"/>
                  <a:pt x="2104644" y="742651"/>
                </a:cubicBezTo>
                <a:cubicBezTo>
                  <a:pt x="2105751" y="734899"/>
                  <a:pt x="2114056" y="729363"/>
                  <a:pt x="2122914" y="731024"/>
                </a:cubicBezTo>
                <a:close/>
                <a:moveTo>
                  <a:pt x="15864061" y="731023"/>
                </a:moveTo>
                <a:cubicBezTo>
                  <a:pt x="15871259" y="732131"/>
                  <a:pt x="15876796" y="738221"/>
                  <a:pt x="15875689" y="744865"/>
                </a:cubicBezTo>
                <a:cubicBezTo>
                  <a:pt x="15874582" y="751509"/>
                  <a:pt x="15867937" y="755939"/>
                  <a:pt x="15860740" y="754278"/>
                </a:cubicBezTo>
                <a:cubicBezTo>
                  <a:pt x="15853542" y="753170"/>
                  <a:pt x="15848005" y="747080"/>
                  <a:pt x="15849112" y="740436"/>
                </a:cubicBezTo>
                <a:cubicBezTo>
                  <a:pt x="15850219" y="734345"/>
                  <a:pt x="15856863" y="729916"/>
                  <a:pt x="15864061" y="731023"/>
                </a:cubicBezTo>
                <a:close/>
                <a:moveTo>
                  <a:pt x="13116719" y="729917"/>
                </a:moveTo>
                <a:cubicBezTo>
                  <a:pt x="13124470" y="731024"/>
                  <a:pt x="13129454" y="737668"/>
                  <a:pt x="13128347" y="744312"/>
                </a:cubicBezTo>
                <a:cubicBezTo>
                  <a:pt x="13127238" y="750956"/>
                  <a:pt x="13120041" y="755386"/>
                  <a:pt x="13112843" y="754278"/>
                </a:cubicBezTo>
                <a:cubicBezTo>
                  <a:pt x="13105091" y="753171"/>
                  <a:pt x="13100108" y="746527"/>
                  <a:pt x="13101216" y="739883"/>
                </a:cubicBezTo>
                <a:cubicBezTo>
                  <a:pt x="13101770" y="733239"/>
                  <a:pt x="13108968" y="728809"/>
                  <a:pt x="13116719" y="729917"/>
                </a:cubicBezTo>
                <a:close/>
                <a:moveTo>
                  <a:pt x="7212672" y="729917"/>
                </a:moveTo>
                <a:cubicBezTo>
                  <a:pt x="7220432" y="731024"/>
                  <a:pt x="7225964" y="737668"/>
                  <a:pt x="7224862" y="744312"/>
                </a:cubicBezTo>
                <a:cubicBezTo>
                  <a:pt x="7223756" y="750956"/>
                  <a:pt x="7216560" y="755939"/>
                  <a:pt x="7208801" y="754278"/>
                </a:cubicBezTo>
                <a:cubicBezTo>
                  <a:pt x="7201047" y="753171"/>
                  <a:pt x="7195507" y="746527"/>
                  <a:pt x="7196618" y="739883"/>
                </a:cubicBezTo>
                <a:cubicBezTo>
                  <a:pt x="7197728" y="732685"/>
                  <a:pt x="7204914" y="728256"/>
                  <a:pt x="7212672" y="729917"/>
                </a:cubicBezTo>
                <a:close/>
                <a:moveTo>
                  <a:pt x="15513584" y="729916"/>
                </a:moveTo>
                <a:cubicBezTo>
                  <a:pt x="15522444" y="731577"/>
                  <a:pt x="15528535" y="738775"/>
                  <a:pt x="15527426" y="746527"/>
                </a:cubicBezTo>
                <a:cubicBezTo>
                  <a:pt x="15526319" y="754278"/>
                  <a:pt x="15518014" y="759815"/>
                  <a:pt x="15509156" y="758154"/>
                </a:cubicBezTo>
                <a:cubicBezTo>
                  <a:pt x="15500297" y="756493"/>
                  <a:pt x="15494206" y="749295"/>
                  <a:pt x="15495314" y="741543"/>
                </a:cubicBezTo>
                <a:cubicBezTo>
                  <a:pt x="15496974" y="733238"/>
                  <a:pt x="15505279" y="728255"/>
                  <a:pt x="15513584" y="729916"/>
                </a:cubicBezTo>
                <a:close/>
                <a:moveTo>
                  <a:pt x="2181214" y="729916"/>
                </a:moveTo>
                <a:cubicBezTo>
                  <a:pt x="2189518" y="731023"/>
                  <a:pt x="2195054" y="738221"/>
                  <a:pt x="2193947" y="745419"/>
                </a:cubicBezTo>
                <a:cubicBezTo>
                  <a:pt x="2192840" y="752617"/>
                  <a:pt x="2185089" y="757600"/>
                  <a:pt x="2176784" y="756493"/>
                </a:cubicBezTo>
                <a:cubicBezTo>
                  <a:pt x="2168480" y="755385"/>
                  <a:pt x="2162942" y="748187"/>
                  <a:pt x="2164051" y="740990"/>
                </a:cubicBezTo>
                <a:cubicBezTo>
                  <a:pt x="2165712" y="733792"/>
                  <a:pt x="2172910" y="728809"/>
                  <a:pt x="2181214" y="729916"/>
                </a:cubicBezTo>
                <a:close/>
                <a:moveTo>
                  <a:pt x="13960521" y="729363"/>
                </a:moveTo>
                <a:cubicBezTo>
                  <a:pt x="13968273" y="730470"/>
                  <a:pt x="13973810" y="737114"/>
                  <a:pt x="13972703" y="744312"/>
                </a:cubicBezTo>
                <a:cubicBezTo>
                  <a:pt x="13971595" y="751510"/>
                  <a:pt x="13964398" y="755939"/>
                  <a:pt x="13956646" y="754832"/>
                </a:cubicBezTo>
                <a:cubicBezTo>
                  <a:pt x="13948895" y="753725"/>
                  <a:pt x="13943358" y="747080"/>
                  <a:pt x="13944465" y="739883"/>
                </a:cubicBezTo>
                <a:cubicBezTo>
                  <a:pt x="13945572" y="732685"/>
                  <a:pt x="13952770" y="727702"/>
                  <a:pt x="13960521" y="729363"/>
                </a:cubicBezTo>
                <a:close/>
                <a:moveTo>
                  <a:pt x="5286953" y="729362"/>
                </a:moveTo>
                <a:cubicBezTo>
                  <a:pt x="5296356" y="731023"/>
                  <a:pt x="5302451" y="738775"/>
                  <a:pt x="5301338" y="746526"/>
                </a:cubicBezTo>
                <a:cubicBezTo>
                  <a:pt x="5300236" y="754831"/>
                  <a:pt x="5291380" y="760368"/>
                  <a:pt x="5282523" y="758707"/>
                </a:cubicBezTo>
                <a:cubicBezTo>
                  <a:pt x="5273115" y="757046"/>
                  <a:pt x="5267017" y="749295"/>
                  <a:pt x="5268130" y="741543"/>
                </a:cubicBezTo>
                <a:cubicBezTo>
                  <a:pt x="5269232" y="733238"/>
                  <a:pt x="5277543" y="728255"/>
                  <a:pt x="5286953" y="729362"/>
                </a:cubicBezTo>
                <a:close/>
                <a:moveTo>
                  <a:pt x="17105958" y="728809"/>
                </a:moveTo>
                <a:cubicBezTo>
                  <a:pt x="17114818" y="730470"/>
                  <a:pt x="17120907" y="737667"/>
                  <a:pt x="17119800" y="745419"/>
                </a:cubicBezTo>
                <a:cubicBezTo>
                  <a:pt x="17118693" y="753170"/>
                  <a:pt x="17110388" y="758707"/>
                  <a:pt x="17101529" y="757046"/>
                </a:cubicBezTo>
                <a:lnTo>
                  <a:pt x="17095206" y="753474"/>
                </a:lnTo>
                <a:lnTo>
                  <a:pt x="17097099" y="759815"/>
                </a:lnTo>
                <a:cubicBezTo>
                  <a:pt x="17095992" y="766459"/>
                  <a:pt x="17088794" y="770889"/>
                  <a:pt x="17081043" y="769781"/>
                </a:cubicBezTo>
                <a:cubicBezTo>
                  <a:pt x="17073292" y="768674"/>
                  <a:pt x="17067755" y="762030"/>
                  <a:pt x="17068862" y="755386"/>
                </a:cubicBezTo>
                <a:cubicBezTo>
                  <a:pt x="17070523" y="748742"/>
                  <a:pt x="17077720" y="744312"/>
                  <a:pt x="17084918" y="745420"/>
                </a:cubicBezTo>
                <a:lnTo>
                  <a:pt x="17090020" y="748196"/>
                </a:lnTo>
                <a:lnTo>
                  <a:pt x="17087687" y="740436"/>
                </a:lnTo>
                <a:cubicBezTo>
                  <a:pt x="17088794" y="732684"/>
                  <a:pt x="17097099" y="727701"/>
                  <a:pt x="17105958" y="728809"/>
                </a:cubicBezTo>
                <a:close/>
                <a:moveTo>
                  <a:pt x="17690087" y="727701"/>
                </a:moveTo>
                <a:cubicBezTo>
                  <a:pt x="17698392" y="728809"/>
                  <a:pt x="17703929" y="736007"/>
                  <a:pt x="17702822" y="743204"/>
                </a:cubicBezTo>
                <a:cubicBezTo>
                  <a:pt x="17701715" y="750402"/>
                  <a:pt x="17693963" y="755385"/>
                  <a:pt x="17685658" y="754278"/>
                </a:cubicBezTo>
                <a:cubicBezTo>
                  <a:pt x="17677352" y="753171"/>
                  <a:pt x="17671816" y="745973"/>
                  <a:pt x="17672923" y="738775"/>
                </a:cubicBezTo>
                <a:cubicBezTo>
                  <a:pt x="17674031" y="731023"/>
                  <a:pt x="17681782" y="726594"/>
                  <a:pt x="17690087" y="727701"/>
                </a:cubicBezTo>
                <a:close/>
                <a:moveTo>
                  <a:pt x="10100377" y="727148"/>
                </a:moveTo>
                <a:cubicBezTo>
                  <a:pt x="10108687" y="728255"/>
                  <a:pt x="10114222" y="735453"/>
                  <a:pt x="10113115" y="742651"/>
                </a:cubicBezTo>
                <a:cubicBezTo>
                  <a:pt x="10112008" y="749848"/>
                  <a:pt x="10104255" y="754832"/>
                  <a:pt x="10096500" y="753170"/>
                </a:cubicBezTo>
                <a:cubicBezTo>
                  <a:pt x="10088753" y="751509"/>
                  <a:pt x="10082658" y="744865"/>
                  <a:pt x="10083764" y="737668"/>
                </a:cubicBezTo>
                <a:cubicBezTo>
                  <a:pt x="10084876" y="730470"/>
                  <a:pt x="10092624" y="725487"/>
                  <a:pt x="10100377" y="727148"/>
                </a:cubicBezTo>
                <a:close/>
                <a:moveTo>
                  <a:pt x="2892477" y="727148"/>
                </a:moveTo>
                <a:cubicBezTo>
                  <a:pt x="2901336" y="728809"/>
                  <a:pt x="2907426" y="736006"/>
                  <a:pt x="2906319" y="743758"/>
                </a:cubicBezTo>
                <a:cubicBezTo>
                  <a:pt x="2905212" y="751509"/>
                  <a:pt x="2896906" y="757046"/>
                  <a:pt x="2888048" y="755385"/>
                </a:cubicBezTo>
                <a:cubicBezTo>
                  <a:pt x="2879190" y="753724"/>
                  <a:pt x="2873099" y="746526"/>
                  <a:pt x="2874207" y="738775"/>
                </a:cubicBezTo>
                <a:cubicBezTo>
                  <a:pt x="2875314" y="731023"/>
                  <a:pt x="2883618" y="725487"/>
                  <a:pt x="2892477" y="727148"/>
                </a:cubicBezTo>
                <a:close/>
                <a:moveTo>
                  <a:pt x="20469294" y="726364"/>
                </a:moveTo>
                <a:cubicBezTo>
                  <a:pt x="20476842" y="727572"/>
                  <a:pt x="20482098" y="733936"/>
                  <a:pt x="20481034" y="740579"/>
                </a:cubicBezTo>
                <a:cubicBezTo>
                  <a:pt x="20479972" y="747222"/>
                  <a:pt x="20472990" y="751627"/>
                  <a:pt x="20465442" y="750418"/>
                </a:cubicBezTo>
                <a:cubicBezTo>
                  <a:pt x="20457894" y="749209"/>
                  <a:pt x="20452636" y="742845"/>
                  <a:pt x="20453700" y="736202"/>
                </a:cubicBezTo>
                <a:cubicBezTo>
                  <a:pt x="20454764" y="729559"/>
                  <a:pt x="20461744" y="725155"/>
                  <a:pt x="20469294" y="726364"/>
                </a:cubicBezTo>
                <a:close/>
                <a:moveTo>
                  <a:pt x="17410480" y="726041"/>
                </a:moveTo>
                <a:cubicBezTo>
                  <a:pt x="17418231" y="727148"/>
                  <a:pt x="17424322" y="734346"/>
                  <a:pt x="17422661" y="740990"/>
                </a:cubicBezTo>
                <a:cubicBezTo>
                  <a:pt x="17421554" y="748188"/>
                  <a:pt x="17414356" y="752617"/>
                  <a:pt x="17406051" y="751510"/>
                </a:cubicBezTo>
                <a:cubicBezTo>
                  <a:pt x="17398300" y="750402"/>
                  <a:pt x="17392209" y="743204"/>
                  <a:pt x="17393870" y="736560"/>
                </a:cubicBezTo>
                <a:cubicBezTo>
                  <a:pt x="17395531" y="729916"/>
                  <a:pt x="17402175" y="724933"/>
                  <a:pt x="17410480" y="726041"/>
                </a:cubicBezTo>
                <a:close/>
                <a:moveTo>
                  <a:pt x="11985004" y="725487"/>
                </a:moveTo>
                <a:cubicBezTo>
                  <a:pt x="11992755" y="726594"/>
                  <a:pt x="11998846" y="733792"/>
                  <a:pt x="11997737" y="740436"/>
                </a:cubicBezTo>
                <a:cubicBezTo>
                  <a:pt x="11996630" y="747634"/>
                  <a:pt x="11989432" y="752063"/>
                  <a:pt x="11981127" y="750956"/>
                </a:cubicBezTo>
                <a:cubicBezTo>
                  <a:pt x="11973376" y="749848"/>
                  <a:pt x="11967285" y="742651"/>
                  <a:pt x="11968394" y="736007"/>
                </a:cubicBezTo>
                <a:cubicBezTo>
                  <a:pt x="11969501" y="728809"/>
                  <a:pt x="11976699" y="723826"/>
                  <a:pt x="11985004" y="725487"/>
                </a:cubicBezTo>
                <a:close/>
                <a:moveTo>
                  <a:pt x="10903674" y="725487"/>
                </a:moveTo>
                <a:cubicBezTo>
                  <a:pt x="10911425" y="726594"/>
                  <a:pt x="10916962" y="733238"/>
                  <a:pt x="10915855" y="740436"/>
                </a:cubicBezTo>
                <a:cubicBezTo>
                  <a:pt x="10914747" y="747080"/>
                  <a:pt x="10907549" y="752063"/>
                  <a:pt x="10899798" y="750402"/>
                </a:cubicBezTo>
                <a:cubicBezTo>
                  <a:pt x="10892046" y="749295"/>
                  <a:pt x="10886509" y="742651"/>
                  <a:pt x="10887617" y="735453"/>
                </a:cubicBezTo>
                <a:cubicBezTo>
                  <a:pt x="10888724" y="728809"/>
                  <a:pt x="10895922" y="723826"/>
                  <a:pt x="10903674" y="725487"/>
                </a:cubicBezTo>
                <a:close/>
                <a:moveTo>
                  <a:pt x="16612631" y="725486"/>
                </a:moveTo>
                <a:cubicBezTo>
                  <a:pt x="16620937" y="726594"/>
                  <a:pt x="16627028" y="733792"/>
                  <a:pt x="16625920" y="741543"/>
                </a:cubicBezTo>
                <a:cubicBezTo>
                  <a:pt x="16624813" y="749295"/>
                  <a:pt x="16617061" y="754278"/>
                  <a:pt x="16608203" y="752617"/>
                </a:cubicBezTo>
                <a:cubicBezTo>
                  <a:pt x="16599898" y="751509"/>
                  <a:pt x="16593807" y="744311"/>
                  <a:pt x="16594914" y="736560"/>
                </a:cubicBezTo>
                <a:lnTo>
                  <a:pt x="16595575" y="735586"/>
                </a:lnTo>
                <a:lnTo>
                  <a:pt x="16595469" y="735453"/>
                </a:lnTo>
                <a:cubicBezTo>
                  <a:pt x="16596022" y="732408"/>
                  <a:pt x="16597960" y="729778"/>
                  <a:pt x="16600659" y="728047"/>
                </a:cubicBezTo>
                <a:lnTo>
                  <a:pt x="16600703" y="728038"/>
                </a:lnTo>
                <a:lnTo>
                  <a:pt x="16601073" y="727494"/>
                </a:lnTo>
                <a:cubicBezTo>
                  <a:pt x="16604326" y="725486"/>
                  <a:pt x="16608478" y="724656"/>
                  <a:pt x="16612631" y="725486"/>
                </a:cubicBezTo>
                <a:close/>
                <a:moveTo>
                  <a:pt x="19117466" y="724933"/>
                </a:moveTo>
                <a:cubicBezTo>
                  <a:pt x="19125216" y="726040"/>
                  <a:pt x="19130754" y="732684"/>
                  <a:pt x="19129646" y="739882"/>
                </a:cubicBezTo>
                <a:cubicBezTo>
                  <a:pt x="19128538" y="747080"/>
                  <a:pt x="19121342" y="751509"/>
                  <a:pt x="19113590" y="750402"/>
                </a:cubicBezTo>
                <a:cubicBezTo>
                  <a:pt x="19105838" y="749295"/>
                  <a:pt x="19100302" y="742651"/>
                  <a:pt x="19101408" y="735453"/>
                </a:cubicBezTo>
                <a:cubicBezTo>
                  <a:pt x="19101962" y="728255"/>
                  <a:pt x="19109160" y="723826"/>
                  <a:pt x="19117466" y="724933"/>
                </a:cubicBezTo>
                <a:close/>
                <a:moveTo>
                  <a:pt x="16407949" y="724408"/>
                </a:moveTo>
                <a:cubicBezTo>
                  <a:pt x="16416403" y="725761"/>
                  <a:pt x="16422317" y="732731"/>
                  <a:pt x="16421158" y="739977"/>
                </a:cubicBezTo>
                <a:lnTo>
                  <a:pt x="16416289" y="746960"/>
                </a:lnTo>
                <a:lnTo>
                  <a:pt x="16426667" y="752825"/>
                </a:lnTo>
                <a:cubicBezTo>
                  <a:pt x="16429228" y="755940"/>
                  <a:pt x="16430473" y="759815"/>
                  <a:pt x="16429919" y="763691"/>
                </a:cubicBezTo>
                <a:cubicBezTo>
                  <a:pt x="16428812" y="771996"/>
                  <a:pt x="16419954" y="776979"/>
                  <a:pt x="16411095" y="775872"/>
                </a:cubicBezTo>
                <a:cubicBezTo>
                  <a:pt x="16401682" y="774211"/>
                  <a:pt x="16395591" y="766459"/>
                  <a:pt x="16396699" y="758708"/>
                </a:cubicBezTo>
                <a:lnTo>
                  <a:pt x="16402490" y="749960"/>
                </a:lnTo>
                <a:lnTo>
                  <a:pt x="16393542" y="745073"/>
                </a:lnTo>
                <a:cubicBezTo>
                  <a:pt x="16391151" y="742256"/>
                  <a:pt x="16389962" y="738701"/>
                  <a:pt x="16390542" y="735078"/>
                </a:cubicBezTo>
                <a:cubicBezTo>
                  <a:pt x="16391702" y="727832"/>
                  <a:pt x="16399496" y="723055"/>
                  <a:pt x="16407949" y="724408"/>
                </a:cubicBezTo>
                <a:close/>
                <a:moveTo>
                  <a:pt x="7348894" y="724380"/>
                </a:moveTo>
                <a:cubicBezTo>
                  <a:pt x="7356638" y="725487"/>
                  <a:pt x="7362161" y="732131"/>
                  <a:pt x="7361052" y="738775"/>
                </a:cubicBezTo>
                <a:cubicBezTo>
                  <a:pt x="7359955" y="745420"/>
                  <a:pt x="7352746" y="750403"/>
                  <a:pt x="7345033" y="748742"/>
                </a:cubicBezTo>
                <a:cubicBezTo>
                  <a:pt x="7337308" y="747634"/>
                  <a:pt x="7331788" y="740990"/>
                  <a:pt x="7332899" y="734346"/>
                </a:cubicBezTo>
                <a:cubicBezTo>
                  <a:pt x="7333988" y="727702"/>
                  <a:pt x="7341154" y="722719"/>
                  <a:pt x="7348894" y="724380"/>
                </a:cubicBezTo>
                <a:close/>
                <a:moveTo>
                  <a:pt x="11842155" y="724379"/>
                </a:moveTo>
                <a:cubicBezTo>
                  <a:pt x="11849906" y="725486"/>
                  <a:pt x="11855997" y="732684"/>
                  <a:pt x="11854336" y="739328"/>
                </a:cubicBezTo>
                <a:cubicBezTo>
                  <a:pt x="11853229" y="746526"/>
                  <a:pt x="11846031" y="750955"/>
                  <a:pt x="11837726" y="749848"/>
                </a:cubicBezTo>
                <a:cubicBezTo>
                  <a:pt x="11829975" y="748741"/>
                  <a:pt x="11823884" y="741543"/>
                  <a:pt x="11825545" y="734899"/>
                </a:cubicBezTo>
                <a:cubicBezTo>
                  <a:pt x="11827206" y="727701"/>
                  <a:pt x="11834403" y="723272"/>
                  <a:pt x="11842155" y="724379"/>
                </a:cubicBezTo>
                <a:close/>
                <a:moveTo>
                  <a:pt x="16824137" y="723272"/>
                </a:moveTo>
                <a:cubicBezTo>
                  <a:pt x="16832995" y="724379"/>
                  <a:pt x="16838532" y="732131"/>
                  <a:pt x="16837425" y="739329"/>
                </a:cubicBezTo>
                <a:cubicBezTo>
                  <a:pt x="16836871" y="743205"/>
                  <a:pt x="16834518" y="746388"/>
                  <a:pt x="16831266" y="748395"/>
                </a:cubicBezTo>
                <a:lnTo>
                  <a:pt x="16821980" y="750008"/>
                </a:lnTo>
                <a:lnTo>
                  <a:pt x="16824359" y="758126"/>
                </a:lnTo>
                <a:cubicBezTo>
                  <a:pt x="16823054" y="766278"/>
                  <a:pt x="16814409" y="771672"/>
                  <a:pt x="16805049" y="770173"/>
                </a:cubicBezTo>
                <a:cubicBezTo>
                  <a:pt x="16800369" y="769424"/>
                  <a:pt x="16796396" y="767093"/>
                  <a:pt x="16793757" y="763931"/>
                </a:cubicBezTo>
                <a:lnTo>
                  <a:pt x="16791322" y="755625"/>
                </a:lnTo>
                <a:lnTo>
                  <a:pt x="16787040" y="756493"/>
                </a:lnTo>
                <a:cubicBezTo>
                  <a:pt x="16779843" y="755386"/>
                  <a:pt x="16774306" y="749295"/>
                  <a:pt x="16775413" y="742651"/>
                </a:cubicBezTo>
                <a:cubicBezTo>
                  <a:pt x="16776520" y="735453"/>
                  <a:pt x="16783164" y="731578"/>
                  <a:pt x="16790917" y="732685"/>
                </a:cubicBezTo>
                <a:lnTo>
                  <a:pt x="16799280" y="742642"/>
                </a:lnTo>
                <a:lnTo>
                  <a:pt x="16808276" y="740936"/>
                </a:lnTo>
                <a:lnTo>
                  <a:pt x="16806418" y="734346"/>
                </a:lnTo>
                <a:cubicBezTo>
                  <a:pt x="16807527" y="727148"/>
                  <a:pt x="16815278" y="722165"/>
                  <a:pt x="16824137" y="723272"/>
                </a:cubicBezTo>
                <a:close/>
                <a:moveTo>
                  <a:pt x="11296229" y="722718"/>
                </a:moveTo>
                <a:cubicBezTo>
                  <a:pt x="11303981" y="723825"/>
                  <a:pt x="11309518" y="730469"/>
                  <a:pt x="11308411" y="737667"/>
                </a:cubicBezTo>
                <a:cubicBezTo>
                  <a:pt x="11307303" y="744865"/>
                  <a:pt x="11300105" y="749294"/>
                  <a:pt x="11292354" y="748187"/>
                </a:cubicBezTo>
                <a:cubicBezTo>
                  <a:pt x="11284602" y="747080"/>
                  <a:pt x="11279065" y="740436"/>
                  <a:pt x="11280173" y="733238"/>
                </a:cubicBezTo>
                <a:cubicBezTo>
                  <a:pt x="11281280" y="726040"/>
                  <a:pt x="11288478" y="721611"/>
                  <a:pt x="11296229" y="722718"/>
                </a:cubicBezTo>
                <a:close/>
                <a:moveTo>
                  <a:pt x="6859858" y="722718"/>
                </a:moveTo>
                <a:cubicBezTo>
                  <a:pt x="6867605" y="723825"/>
                  <a:pt x="6873156" y="730469"/>
                  <a:pt x="6872039" y="737667"/>
                </a:cubicBezTo>
                <a:cubicBezTo>
                  <a:pt x="6870925" y="744865"/>
                  <a:pt x="6863729" y="749294"/>
                  <a:pt x="6855980" y="748187"/>
                </a:cubicBezTo>
                <a:cubicBezTo>
                  <a:pt x="6848236" y="747080"/>
                  <a:pt x="6842699" y="740436"/>
                  <a:pt x="6843810" y="733238"/>
                </a:cubicBezTo>
                <a:cubicBezTo>
                  <a:pt x="6844915" y="726040"/>
                  <a:pt x="6852110" y="721611"/>
                  <a:pt x="6859858" y="722718"/>
                </a:cubicBezTo>
                <a:close/>
                <a:moveTo>
                  <a:pt x="8672229" y="722165"/>
                </a:moveTo>
                <a:cubicBezTo>
                  <a:pt x="8680533" y="723272"/>
                  <a:pt x="8686072" y="730470"/>
                  <a:pt x="8684970" y="737668"/>
                </a:cubicBezTo>
                <a:cubicBezTo>
                  <a:pt x="8683858" y="744866"/>
                  <a:pt x="8676104" y="749295"/>
                  <a:pt x="8668350" y="748188"/>
                </a:cubicBezTo>
                <a:cubicBezTo>
                  <a:pt x="8660043" y="747080"/>
                  <a:pt x="8654509" y="739883"/>
                  <a:pt x="8655613" y="732685"/>
                </a:cubicBezTo>
                <a:cubicBezTo>
                  <a:pt x="8656722" y="725487"/>
                  <a:pt x="8663918" y="721058"/>
                  <a:pt x="8672229" y="722165"/>
                </a:cubicBezTo>
                <a:close/>
                <a:moveTo>
                  <a:pt x="16305896" y="722164"/>
                </a:moveTo>
                <a:cubicBezTo>
                  <a:pt x="16313094" y="723272"/>
                  <a:pt x="16318077" y="729362"/>
                  <a:pt x="16316970" y="736006"/>
                </a:cubicBezTo>
                <a:cubicBezTo>
                  <a:pt x="16315862" y="742097"/>
                  <a:pt x="16309219" y="746526"/>
                  <a:pt x="16302021" y="745419"/>
                </a:cubicBezTo>
                <a:cubicBezTo>
                  <a:pt x="16294822" y="744311"/>
                  <a:pt x="16289840" y="738221"/>
                  <a:pt x="16290947" y="731577"/>
                </a:cubicBezTo>
                <a:cubicBezTo>
                  <a:pt x="16292054" y="724933"/>
                  <a:pt x="16298698" y="720503"/>
                  <a:pt x="16305896" y="722164"/>
                </a:cubicBezTo>
                <a:close/>
                <a:moveTo>
                  <a:pt x="7815433" y="721611"/>
                </a:moveTo>
                <a:cubicBezTo>
                  <a:pt x="7823748" y="722719"/>
                  <a:pt x="7829274" y="729917"/>
                  <a:pt x="7828184" y="737114"/>
                </a:cubicBezTo>
                <a:cubicBezTo>
                  <a:pt x="7827064" y="744312"/>
                  <a:pt x="7819328" y="749295"/>
                  <a:pt x="7811017" y="748188"/>
                </a:cubicBezTo>
                <a:cubicBezTo>
                  <a:pt x="7802704" y="747081"/>
                  <a:pt x="7797152" y="739883"/>
                  <a:pt x="7798261" y="732685"/>
                </a:cubicBezTo>
                <a:cubicBezTo>
                  <a:pt x="7799368" y="724933"/>
                  <a:pt x="7807128" y="719950"/>
                  <a:pt x="7815433" y="721611"/>
                </a:cubicBezTo>
                <a:close/>
                <a:moveTo>
                  <a:pt x="18451392" y="720504"/>
                </a:moveTo>
                <a:cubicBezTo>
                  <a:pt x="18458590" y="721611"/>
                  <a:pt x="18463573" y="727701"/>
                  <a:pt x="18463020" y="734346"/>
                </a:cubicBezTo>
                <a:cubicBezTo>
                  <a:pt x="18461911" y="740990"/>
                  <a:pt x="18455267" y="744865"/>
                  <a:pt x="18448069" y="743758"/>
                </a:cubicBezTo>
                <a:cubicBezTo>
                  <a:pt x="18440873" y="742651"/>
                  <a:pt x="18435889" y="736560"/>
                  <a:pt x="18436443" y="729916"/>
                </a:cubicBezTo>
                <a:cubicBezTo>
                  <a:pt x="18437550" y="723272"/>
                  <a:pt x="18444194" y="719396"/>
                  <a:pt x="18451392" y="720504"/>
                </a:cubicBezTo>
                <a:close/>
                <a:moveTo>
                  <a:pt x="16978613" y="720504"/>
                </a:moveTo>
                <a:cubicBezTo>
                  <a:pt x="16985811" y="721611"/>
                  <a:pt x="16991347" y="728255"/>
                  <a:pt x="16990240" y="734899"/>
                </a:cubicBezTo>
                <a:lnTo>
                  <a:pt x="16988805" y="737052"/>
                </a:lnTo>
                <a:lnTo>
                  <a:pt x="16989410" y="737391"/>
                </a:lnTo>
                <a:cubicBezTo>
                  <a:pt x="16992040" y="740575"/>
                  <a:pt x="16993285" y="744589"/>
                  <a:pt x="16992455" y="748741"/>
                </a:cubicBezTo>
                <a:cubicBezTo>
                  <a:pt x="16991901" y="752894"/>
                  <a:pt x="16989409" y="756354"/>
                  <a:pt x="16985880" y="758569"/>
                </a:cubicBezTo>
                <a:lnTo>
                  <a:pt x="16981003" y="759465"/>
                </a:lnTo>
                <a:lnTo>
                  <a:pt x="16984011" y="761130"/>
                </a:lnTo>
                <a:cubicBezTo>
                  <a:pt x="16986364" y="764106"/>
                  <a:pt x="16987471" y="767843"/>
                  <a:pt x="16986917" y="771442"/>
                </a:cubicBezTo>
                <a:cubicBezTo>
                  <a:pt x="16985810" y="779194"/>
                  <a:pt x="16977505" y="784177"/>
                  <a:pt x="16969200" y="782516"/>
                </a:cubicBezTo>
                <a:cubicBezTo>
                  <a:pt x="16960895" y="780855"/>
                  <a:pt x="16954804" y="773657"/>
                  <a:pt x="16955911" y="766459"/>
                </a:cubicBezTo>
                <a:cubicBezTo>
                  <a:pt x="16956465" y="762584"/>
                  <a:pt x="16958680" y="759400"/>
                  <a:pt x="16961864" y="757393"/>
                </a:cubicBezTo>
                <a:lnTo>
                  <a:pt x="16965637" y="756749"/>
                </a:lnTo>
                <a:lnTo>
                  <a:pt x="16961726" y="754555"/>
                </a:lnTo>
                <a:cubicBezTo>
                  <a:pt x="16959096" y="751372"/>
                  <a:pt x="16957850" y="747358"/>
                  <a:pt x="16958680" y="743205"/>
                </a:cubicBezTo>
                <a:lnTo>
                  <a:pt x="16964349" y="734731"/>
                </a:lnTo>
                <a:lnTo>
                  <a:pt x="16963109" y="730470"/>
                </a:lnTo>
                <a:cubicBezTo>
                  <a:pt x="16964216" y="723826"/>
                  <a:pt x="16970862" y="719396"/>
                  <a:pt x="16978613" y="720504"/>
                </a:cubicBezTo>
                <a:close/>
                <a:moveTo>
                  <a:pt x="7535911" y="720504"/>
                </a:moveTo>
                <a:cubicBezTo>
                  <a:pt x="7544204" y="721611"/>
                  <a:pt x="7549740" y="728809"/>
                  <a:pt x="7548626" y="736007"/>
                </a:cubicBezTo>
                <a:cubicBezTo>
                  <a:pt x="7547528" y="743205"/>
                  <a:pt x="7539782" y="747634"/>
                  <a:pt x="7532028" y="746527"/>
                </a:cubicBezTo>
                <a:cubicBezTo>
                  <a:pt x="7523708" y="745419"/>
                  <a:pt x="7518165" y="738222"/>
                  <a:pt x="7519276" y="731024"/>
                </a:cubicBezTo>
                <a:cubicBezTo>
                  <a:pt x="7520392" y="723826"/>
                  <a:pt x="7528155" y="719397"/>
                  <a:pt x="7535911" y="720504"/>
                </a:cubicBezTo>
                <a:close/>
                <a:moveTo>
                  <a:pt x="17348468" y="719950"/>
                </a:moveTo>
                <a:cubicBezTo>
                  <a:pt x="17356219" y="721057"/>
                  <a:pt x="17361756" y="727701"/>
                  <a:pt x="17360649" y="734899"/>
                </a:cubicBezTo>
                <a:cubicBezTo>
                  <a:pt x="17359542" y="742097"/>
                  <a:pt x="17352344" y="746526"/>
                  <a:pt x="17344593" y="745419"/>
                </a:cubicBezTo>
                <a:cubicBezTo>
                  <a:pt x="17336841" y="744311"/>
                  <a:pt x="17331304" y="737667"/>
                  <a:pt x="17332411" y="730470"/>
                </a:cubicBezTo>
                <a:cubicBezTo>
                  <a:pt x="17332965" y="723272"/>
                  <a:pt x="17340163" y="718289"/>
                  <a:pt x="17348468" y="719950"/>
                </a:cubicBezTo>
                <a:close/>
                <a:moveTo>
                  <a:pt x="18120294" y="719396"/>
                </a:moveTo>
                <a:cubicBezTo>
                  <a:pt x="18127492" y="720504"/>
                  <a:pt x="18132475" y="726594"/>
                  <a:pt x="18131368" y="733238"/>
                </a:cubicBezTo>
                <a:cubicBezTo>
                  <a:pt x="18130260" y="739882"/>
                  <a:pt x="18123617" y="743758"/>
                  <a:pt x="18116419" y="742651"/>
                </a:cubicBezTo>
                <a:cubicBezTo>
                  <a:pt x="18109220" y="741543"/>
                  <a:pt x="18104238" y="735453"/>
                  <a:pt x="18105345" y="728809"/>
                </a:cubicBezTo>
                <a:cubicBezTo>
                  <a:pt x="18106452" y="722718"/>
                  <a:pt x="18113096" y="718289"/>
                  <a:pt x="18120294" y="719396"/>
                </a:cubicBezTo>
                <a:close/>
                <a:moveTo>
                  <a:pt x="7962190" y="718842"/>
                </a:moveTo>
                <a:cubicBezTo>
                  <a:pt x="7970487" y="719950"/>
                  <a:pt x="7976034" y="727148"/>
                  <a:pt x="7974931" y="734345"/>
                </a:cubicBezTo>
                <a:cubicBezTo>
                  <a:pt x="7973816" y="741543"/>
                  <a:pt x="7966056" y="746526"/>
                  <a:pt x="7957756" y="745419"/>
                </a:cubicBezTo>
                <a:cubicBezTo>
                  <a:pt x="7949435" y="744311"/>
                  <a:pt x="7943911" y="737114"/>
                  <a:pt x="7945016" y="729916"/>
                </a:cubicBezTo>
                <a:cubicBezTo>
                  <a:pt x="7946117" y="722164"/>
                  <a:pt x="7953879" y="717735"/>
                  <a:pt x="7962190" y="718842"/>
                </a:cubicBezTo>
                <a:close/>
                <a:moveTo>
                  <a:pt x="10766915" y="718289"/>
                </a:moveTo>
                <a:cubicBezTo>
                  <a:pt x="10774666" y="719396"/>
                  <a:pt x="10780203" y="726040"/>
                  <a:pt x="10779096" y="733238"/>
                </a:cubicBezTo>
                <a:cubicBezTo>
                  <a:pt x="10777988" y="740436"/>
                  <a:pt x="10770791" y="744865"/>
                  <a:pt x="10763039" y="743204"/>
                </a:cubicBezTo>
                <a:cubicBezTo>
                  <a:pt x="10755288" y="742097"/>
                  <a:pt x="10749751" y="735453"/>
                  <a:pt x="10750858" y="728255"/>
                </a:cubicBezTo>
                <a:cubicBezTo>
                  <a:pt x="10751966" y="721611"/>
                  <a:pt x="10759163" y="717181"/>
                  <a:pt x="10766915" y="718289"/>
                </a:cubicBezTo>
                <a:close/>
                <a:moveTo>
                  <a:pt x="7602299" y="718289"/>
                </a:moveTo>
                <a:cubicBezTo>
                  <a:pt x="7610602" y="719396"/>
                  <a:pt x="7616143" y="726594"/>
                  <a:pt x="7615043" y="733791"/>
                </a:cubicBezTo>
                <a:cubicBezTo>
                  <a:pt x="7613933" y="740989"/>
                  <a:pt x="7606183" y="745972"/>
                  <a:pt x="7598425" y="744311"/>
                </a:cubicBezTo>
                <a:cubicBezTo>
                  <a:pt x="7590113" y="743204"/>
                  <a:pt x="7584572" y="736006"/>
                  <a:pt x="7585691" y="728808"/>
                </a:cubicBezTo>
                <a:cubicBezTo>
                  <a:pt x="7586239" y="722164"/>
                  <a:pt x="7593996" y="717181"/>
                  <a:pt x="7602299" y="718289"/>
                </a:cubicBezTo>
                <a:close/>
                <a:moveTo>
                  <a:pt x="14643205" y="717735"/>
                </a:moveTo>
                <a:cubicBezTo>
                  <a:pt x="14651510" y="718843"/>
                  <a:pt x="14657601" y="726041"/>
                  <a:pt x="14656494" y="733792"/>
                </a:cubicBezTo>
                <a:cubicBezTo>
                  <a:pt x="14655385" y="740990"/>
                  <a:pt x="14647634" y="745973"/>
                  <a:pt x="14639329" y="744866"/>
                </a:cubicBezTo>
                <a:cubicBezTo>
                  <a:pt x="14631024" y="743758"/>
                  <a:pt x="14624933" y="736560"/>
                  <a:pt x="14626041" y="728809"/>
                </a:cubicBezTo>
                <a:cubicBezTo>
                  <a:pt x="14627148" y="721057"/>
                  <a:pt x="14634899" y="716074"/>
                  <a:pt x="14643205" y="717735"/>
                </a:cubicBezTo>
                <a:close/>
                <a:moveTo>
                  <a:pt x="19032864" y="716660"/>
                </a:moveTo>
                <a:cubicBezTo>
                  <a:pt x="19040714" y="717916"/>
                  <a:pt x="19046176" y="724565"/>
                  <a:pt x="19045066" y="731510"/>
                </a:cubicBezTo>
                <a:cubicBezTo>
                  <a:pt x="19043954" y="738454"/>
                  <a:pt x="19036690" y="743065"/>
                  <a:pt x="19028838" y="741809"/>
                </a:cubicBezTo>
                <a:cubicBezTo>
                  <a:pt x="19020988" y="740553"/>
                  <a:pt x="19015526" y="733905"/>
                  <a:pt x="19016636" y="726961"/>
                </a:cubicBezTo>
                <a:cubicBezTo>
                  <a:pt x="19017748" y="720016"/>
                  <a:pt x="19025014" y="715404"/>
                  <a:pt x="19032864" y="716660"/>
                </a:cubicBezTo>
                <a:close/>
                <a:moveTo>
                  <a:pt x="9386586" y="716628"/>
                </a:moveTo>
                <a:cubicBezTo>
                  <a:pt x="9394897" y="717735"/>
                  <a:pt x="9400431" y="724933"/>
                  <a:pt x="9399322" y="732131"/>
                </a:cubicBezTo>
                <a:cubicBezTo>
                  <a:pt x="9398216" y="739328"/>
                  <a:pt x="9390464" y="744311"/>
                  <a:pt x="9382712" y="742651"/>
                </a:cubicBezTo>
                <a:cubicBezTo>
                  <a:pt x="9374404" y="741543"/>
                  <a:pt x="9368868" y="734345"/>
                  <a:pt x="9369978" y="727148"/>
                </a:cubicBezTo>
                <a:cubicBezTo>
                  <a:pt x="9371079" y="719950"/>
                  <a:pt x="9378280" y="714967"/>
                  <a:pt x="9386586" y="716628"/>
                </a:cubicBezTo>
                <a:close/>
                <a:moveTo>
                  <a:pt x="2663143" y="716628"/>
                </a:moveTo>
                <a:cubicBezTo>
                  <a:pt x="2670894" y="717735"/>
                  <a:pt x="2675876" y="724379"/>
                  <a:pt x="2674770" y="731023"/>
                </a:cubicBezTo>
                <a:cubicBezTo>
                  <a:pt x="2673661" y="737667"/>
                  <a:pt x="2667018" y="742097"/>
                  <a:pt x="2659266" y="740989"/>
                </a:cubicBezTo>
                <a:cubicBezTo>
                  <a:pt x="2651517" y="739882"/>
                  <a:pt x="2646533" y="733238"/>
                  <a:pt x="2647641" y="726594"/>
                </a:cubicBezTo>
                <a:cubicBezTo>
                  <a:pt x="2648195" y="719396"/>
                  <a:pt x="2655392" y="714967"/>
                  <a:pt x="2663143" y="716628"/>
                </a:cubicBezTo>
                <a:close/>
                <a:moveTo>
                  <a:pt x="12846485" y="715963"/>
                </a:moveTo>
                <a:cubicBezTo>
                  <a:pt x="12854336" y="717220"/>
                  <a:pt x="12859799" y="723869"/>
                  <a:pt x="12858687" y="730813"/>
                </a:cubicBezTo>
                <a:cubicBezTo>
                  <a:pt x="12857575" y="737758"/>
                  <a:pt x="12850310" y="742369"/>
                  <a:pt x="12842459" y="741112"/>
                </a:cubicBezTo>
                <a:cubicBezTo>
                  <a:pt x="12834609" y="739855"/>
                  <a:pt x="12829146" y="733206"/>
                  <a:pt x="12830258" y="726261"/>
                </a:cubicBezTo>
                <a:cubicBezTo>
                  <a:pt x="12831370" y="719317"/>
                  <a:pt x="12838635" y="714706"/>
                  <a:pt x="12846485" y="715963"/>
                </a:cubicBezTo>
                <a:close/>
                <a:moveTo>
                  <a:pt x="17991287" y="714967"/>
                </a:moveTo>
                <a:lnTo>
                  <a:pt x="17997417" y="722629"/>
                </a:lnTo>
                <a:lnTo>
                  <a:pt x="17999316" y="723687"/>
                </a:lnTo>
                <a:lnTo>
                  <a:pt x="18000013" y="725875"/>
                </a:lnTo>
                <a:lnTo>
                  <a:pt x="18002361" y="728809"/>
                </a:lnTo>
                <a:lnTo>
                  <a:pt x="18001184" y="729550"/>
                </a:lnTo>
                <a:lnTo>
                  <a:pt x="18002360" y="733238"/>
                </a:lnTo>
                <a:lnTo>
                  <a:pt x="18000810" y="735553"/>
                </a:lnTo>
                <a:lnTo>
                  <a:pt x="18001253" y="737114"/>
                </a:lnTo>
                <a:cubicBezTo>
                  <a:pt x="18000700" y="740436"/>
                  <a:pt x="17998623" y="743343"/>
                  <a:pt x="17995716" y="745281"/>
                </a:cubicBezTo>
                <a:lnTo>
                  <a:pt x="17989122" y="746756"/>
                </a:lnTo>
                <a:lnTo>
                  <a:pt x="17994886" y="749987"/>
                </a:lnTo>
                <a:cubicBezTo>
                  <a:pt x="17996962" y="752617"/>
                  <a:pt x="17997931" y="755939"/>
                  <a:pt x="17997377" y="759261"/>
                </a:cubicBezTo>
                <a:lnTo>
                  <a:pt x="17996206" y="760952"/>
                </a:lnTo>
                <a:lnTo>
                  <a:pt x="17996824" y="763137"/>
                </a:lnTo>
                <a:lnTo>
                  <a:pt x="17995783" y="764668"/>
                </a:lnTo>
                <a:lnTo>
                  <a:pt x="17996823" y="765906"/>
                </a:lnTo>
                <a:cubicBezTo>
                  <a:pt x="17995716" y="772550"/>
                  <a:pt x="17989072" y="776979"/>
                  <a:pt x="17981321" y="775872"/>
                </a:cubicBezTo>
                <a:lnTo>
                  <a:pt x="17979885" y="774163"/>
                </a:lnTo>
                <a:lnTo>
                  <a:pt x="17979661" y="774211"/>
                </a:lnTo>
                <a:cubicBezTo>
                  <a:pt x="17971355" y="773103"/>
                  <a:pt x="17965819" y="765905"/>
                  <a:pt x="17966926" y="758708"/>
                </a:cubicBezTo>
                <a:cubicBezTo>
                  <a:pt x="17967756" y="755109"/>
                  <a:pt x="17969971" y="752064"/>
                  <a:pt x="17973017" y="750057"/>
                </a:cubicBezTo>
                <a:lnTo>
                  <a:pt x="17973313" y="749992"/>
                </a:lnTo>
                <a:lnTo>
                  <a:pt x="17975507" y="746527"/>
                </a:lnTo>
                <a:lnTo>
                  <a:pt x="17981444" y="745565"/>
                </a:lnTo>
                <a:lnTo>
                  <a:pt x="17975784" y="742444"/>
                </a:lnTo>
                <a:cubicBezTo>
                  <a:pt x="17973569" y="739745"/>
                  <a:pt x="17972462" y="736284"/>
                  <a:pt x="17973016" y="732685"/>
                </a:cubicBezTo>
                <a:lnTo>
                  <a:pt x="17973850" y="731424"/>
                </a:lnTo>
                <a:lnTo>
                  <a:pt x="17973017" y="728809"/>
                </a:lnTo>
                <a:cubicBezTo>
                  <a:pt x="17973571" y="725210"/>
                  <a:pt x="17975647" y="722304"/>
                  <a:pt x="17978623" y="720435"/>
                </a:cubicBezTo>
                <a:lnTo>
                  <a:pt x="17984388" y="719311"/>
                </a:lnTo>
                <a:close/>
                <a:moveTo>
                  <a:pt x="11043754" y="714967"/>
                </a:moveTo>
                <a:cubicBezTo>
                  <a:pt x="11051505" y="716074"/>
                  <a:pt x="11057042" y="722718"/>
                  <a:pt x="11055935" y="729916"/>
                </a:cubicBezTo>
                <a:cubicBezTo>
                  <a:pt x="11054827" y="736560"/>
                  <a:pt x="11047630" y="741543"/>
                  <a:pt x="11039878" y="739882"/>
                </a:cubicBezTo>
                <a:cubicBezTo>
                  <a:pt x="11032127" y="738775"/>
                  <a:pt x="11026590" y="732131"/>
                  <a:pt x="11027697" y="724933"/>
                </a:cubicBezTo>
                <a:cubicBezTo>
                  <a:pt x="11028805" y="718289"/>
                  <a:pt x="11036002" y="713859"/>
                  <a:pt x="11043754" y="714967"/>
                </a:cubicBezTo>
                <a:close/>
                <a:moveTo>
                  <a:pt x="3353149" y="714413"/>
                </a:moveTo>
                <a:cubicBezTo>
                  <a:pt x="3362007" y="716074"/>
                  <a:pt x="3368097" y="723272"/>
                  <a:pt x="3366436" y="731024"/>
                </a:cubicBezTo>
                <a:cubicBezTo>
                  <a:pt x="3365329" y="738775"/>
                  <a:pt x="3357023" y="743758"/>
                  <a:pt x="3348166" y="742651"/>
                </a:cubicBezTo>
                <a:cubicBezTo>
                  <a:pt x="3339308" y="740990"/>
                  <a:pt x="3333216" y="733792"/>
                  <a:pt x="3334878" y="726041"/>
                </a:cubicBezTo>
                <a:cubicBezTo>
                  <a:pt x="3335986" y="717735"/>
                  <a:pt x="3344290" y="712752"/>
                  <a:pt x="3353149" y="714413"/>
                </a:cubicBezTo>
                <a:close/>
                <a:moveTo>
                  <a:pt x="18659021" y="713860"/>
                </a:moveTo>
                <a:cubicBezTo>
                  <a:pt x="18666219" y="714967"/>
                  <a:pt x="18671755" y="721058"/>
                  <a:pt x="18670648" y="727702"/>
                </a:cubicBezTo>
                <a:cubicBezTo>
                  <a:pt x="18669540" y="734346"/>
                  <a:pt x="18662896" y="738775"/>
                  <a:pt x="18655145" y="737668"/>
                </a:cubicBezTo>
                <a:cubicBezTo>
                  <a:pt x="18647947" y="736561"/>
                  <a:pt x="18642410" y="730470"/>
                  <a:pt x="18643517" y="723826"/>
                </a:cubicBezTo>
                <a:cubicBezTo>
                  <a:pt x="18644624" y="716628"/>
                  <a:pt x="18651823" y="712753"/>
                  <a:pt x="18659021" y="713860"/>
                </a:cubicBezTo>
                <a:close/>
                <a:moveTo>
                  <a:pt x="14281101" y="713860"/>
                </a:moveTo>
                <a:cubicBezTo>
                  <a:pt x="14289406" y="714967"/>
                  <a:pt x="14294943" y="722165"/>
                  <a:pt x="14293836" y="729363"/>
                </a:cubicBezTo>
                <a:cubicBezTo>
                  <a:pt x="14292727" y="736561"/>
                  <a:pt x="14284976" y="740990"/>
                  <a:pt x="14277226" y="739883"/>
                </a:cubicBezTo>
                <a:cubicBezTo>
                  <a:pt x="14268920" y="738775"/>
                  <a:pt x="14263384" y="731578"/>
                  <a:pt x="14264491" y="724380"/>
                </a:cubicBezTo>
                <a:cubicBezTo>
                  <a:pt x="14265598" y="717182"/>
                  <a:pt x="14272796" y="712753"/>
                  <a:pt x="14281101" y="713860"/>
                </a:cubicBezTo>
                <a:close/>
                <a:moveTo>
                  <a:pt x="2922759" y="713860"/>
                </a:moveTo>
                <a:cubicBezTo>
                  <a:pt x="2930509" y="714967"/>
                  <a:pt x="2935492" y="721611"/>
                  <a:pt x="2934385" y="728255"/>
                </a:cubicBezTo>
                <a:lnTo>
                  <a:pt x="2932773" y="730581"/>
                </a:lnTo>
                <a:lnTo>
                  <a:pt x="2934975" y="738775"/>
                </a:lnTo>
                <a:cubicBezTo>
                  <a:pt x="2933868" y="745419"/>
                  <a:pt x="2926670" y="749849"/>
                  <a:pt x="2919475" y="748741"/>
                </a:cubicBezTo>
                <a:cubicBezTo>
                  <a:pt x="2911722" y="747634"/>
                  <a:pt x="2906738" y="740990"/>
                  <a:pt x="2907847" y="734346"/>
                </a:cubicBezTo>
                <a:lnTo>
                  <a:pt x="2909441" y="731955"/>
                </a:lnTo>
                <a:lnTo>
                  <a:pt x="2907257" y="723826"/>
                </a:lnTo>
                <a:cubicBezTo>
                  <a:pt x="2907811" y="717182"/>
                  <a:pt x="2915008" y="712752"/>
                  <a:pt x="2922759" y="713860"/>
                </a:cubicBezTo>
                <a:close/>
                <a:moveTo>
                  <a:pt x="4835672" y="713859"/>
                </a:moveTo>
                <a:cubicBezTo>
                  <a:pt x="4845081" y="715520"/>
                  <a:pt x="4851728" y="723272"/>
                  <a:pt x="4850070" y="731577"/>
                </a:cubicBezTo>
                <a:cubicBezTo>
                  <a:pt x="4848971" y="739882"/>
                  <a:pt x="4840099" y="745419"/>
                  <a:pt x="4830690" y="743758"/>
                </a:cubicBezTo>
                <a:cubicBezTo>
                  <a:pt x="4821277" y="742097"/>
                  <a:pt x="4814637" y="734345"/>
                  <a:pt x="4816297" y="726040"/>
                </a:cubicBezTo>
                <a:cubicBezTo>
                  <a:pt x="4817955" y="718289"/>
                  <a:pt x="4826261" y="712752"/>
                  <a:pt x="4835672" y="713859"/>
                </a:cubicBezTo>
                <a:close/>
                <a:moveTo>
                  <a:pt x="19350010" y="712753"/>
                </a:moveTo>
                <a:cubicBezTo>
                  <a:pt x="19357760" y="713860"/>
                  <a:pt x="19363298" y="720504"/>
                  <a:pt x="19362190" y="727702"/>
                </a:cubicBezTo>
                <a:cubicBezTo>
                  <a:pt x="19361082" y="734900"/>
                  <a:pt x="19353886" y="739329"/>
                  <a:pt x="19345580" y="738222"/>
                </a:cubicBezTo>
                <a:cubicBezTo>
                  <a:pt x="19337830" y="737114"/>
                  <a:pt x="19332292" y="730470"/>
                  <a:pt x="19333398" y="723272"/>
                </a:cubicBezTo>
                <a:cubicBezTo>
                  <a:pt x="19334506" y="716628"/>
                  <a:pt x="19341704" y="711645"/>
                  <a:pt x="19350010" y="712753"/>
                </a:cubicBezTo>
                <a:close/>
                <a:moveTo>
                  <a:pt x="17288117" y="712753"/>
                </a:moveTo>
                <a:cubicBezTo>
                  <a:pt x="17295869" y="713860"/>
                  <a:pt x="17301406" y="720504"/>
                  <a:pt x="17300299" y="727702"/>
                </a:cubicBezTo>
                <a:cubicBezTo>
                  <a:pt x="17299191" y="734346"/>
                  <a:pt x="17291994" y="739329"/>
                  <a:pt x="17284242" y="737668"/>
                </a:cubicBezTo>
                <a:cubicBezTo>
                  <a:pt x="17276491" y="736561"/>
                  <a:pt x="17270954" y="729917"/>
                  <a:pt x="17272061" y="722719"/>
                </a:cubicBezTo>
                <a:cubicBezTo>
                  <a:pt x="17273168" y="716075"/>
                  <a:pt x="17280366" y="711645"/>
                  <a:pt x="17288117" y="712753"/>
                </a:cubicBezTo>
                <a:close/>
                <a:moveTo>
                  <a:pt x="17079382" y="712753"/>
                </a:moveTo>
                <a:cubicBezTo>
                  <a:pt x="17088794" y="714414"/>
                  <a:pt x="17094885" y="722165"/>
                  <a:pt x="17093778" y="729917"/>
                </a:cubicBezTo>
                <a:cubicBezTo>
                  <a:pt x="17092671" y="738222"/>
                  <a:pt x="17083812" y="743205"/>
                  <a:pt x="17074952" y="742098"/>
                </a:cubicBezTo>
                <a:cubicBezTo>
                  <a:pt x="17065540" y="740437"/>
                  <a:pt x="17059450" y="732685"/>
                  <a:pt x="17060558" y="724934"/>
                </a:cubicBezTo>
                <a:cubicBezTo>
                  <a:pt x="17062219" y="716628"/>
                  <a:pt x="17070524" y="711092"/>
                  <a:pt x="17079382" y="712753"/>
                </a:cubicBezTo>
                <a:close/>
                <a:moveTo>
                  <a:pt x="6637365" y="712412"/>
                </a:moveTo>
                <a:cubicBezTo>
                  <a:pt x="6645216" y="713668"/>
                  <a:pt x="6650677" y="720316"/>
                  <a:pt x="6649566" y="727261"/>
                </a:cubicBezTo>
                <a:cubicBezTo>
                  <a:pt x="6648461" y="734205"/>
                  <a:pt x="6641188" y="738817"/>
                  <a:pt x="6633332" y="737561"/>
                </a:cubicBezTo>
                <a:cubicBezTo>
                  <a:pt x="6625478" y="736305"/>
                  <a:pt x="6620009" y="729656"/>
                  <a:pt x="6621115" y="722712"/>
                </a:cubicBezTo>
                <a:cubicBezTo>
                  <a:pt x="6622225" y="715767"/>
                  <a:pt x="6629502" y="711156"/>
                  <a:pt x="6637365" y="712412"/>
                </a:cubicBezTo>
                <a:close/>
                <a:moveTo>
                  <a:pt x="19593074" y="712199"/>
                </a:moveTo>
                <a:cubicBezTo>
                  <a:pt x="19600826" y="713306"/>
                  <a:pt x="19606362" y="719950"/>
                  <a:pt x="19605254" y="726594"/>
                </a:cubicBezTo>
                <a:cubicBezTo>
                  <a:pt x="19604700" y="729916"/>
                  <a:pt x="19602624" y="732823"/>
                  <a:pt x="19599718" y="734692"/>
                </a:cubicBezTo>
                <a:lnTo>
                  <a:pt x="19589978" y="736422"/>
                </a:lnTo>
                <a:lnTo>
                  <a:pt x="19594112" y="738706"/>
                </a:lnTo>
                <a:cubicBezTo>
                  <a:pt x="19596396" y="741543"/>
                  <a:pt x="19597504" y="745142"/>
                  <a:pt x="19596950" y="748741"/>
                </a:cubicBezTo>
                <a:cubicBezTo>
                  <a:pt x="19595842" y="755939"/>
                  <a:pt x="19588090" y="760368"/>
                  <a:pt x="19580338" y="759261"/>
                </a:cubicBezTo>
                <a:cubicBezTo>
                  <a:pt x="19572034" y="758153"/>
                  <a:pt x="19566498" y="750956"/>
                  <a:pt x="19567606" y="743758"/>
                </a:cubicBezTo>
                <a:cubicBezTo>
                  <a:pt x="19568712" y="736560"/>
                  <a:pt x="19575910" y="732131"/>
                  <a:pt x="19584214" y="733238"/>
                </a:cubicBezTo>
                <a:lnTo>
                  <a:pt x="19588294" y="735492"/>
                </a:lnTo>
                <a:lnTo>
                  <a:pt x="19577018" y="722165"/>
                </a:lnTo>
                <a:cubicBezTo>
                  <a:pt x="19578124" y="715521"/>
                  <a:pt x="19585322" y="711091"/>
                  <a:pt x="19593074" y="712199"/>
                </a:cubicBezTo>
                <a:close/>
                <a:moveTo>
                  <a:pt x="19641330" y="710849"/>
                </a:moveTo>
                <a:cubicBezTo>
                  <a:pt x="19648878" y="712057"/>
                  <a:pt x="19654134" y="718421"/>
                  <a:pt x="19653070" y="725064"/>
                </a:cubicBezTo>
                <a:cubicBezTo>
                  <a:pt x="19652538" y="728386"/>
                  <a:pt x="19650528" y="731148"/>
                  <a:pt x="19647706" y="732928"/>
                </a:cubicBezTo>
                <a:lnTo>
                  <a:pt x="19641300" y="734165"/>
                </a:lnTo>
                <a:lnTo>
                  <a:pt x="19644012" y="735661"/>
                </a:lnTo>
                <a:cubicBezTo>
                  <a:pt x="19646226" y="738360"/>
                  <a:pt x="19647334" y="741820"/>
                  <a:pt x="19646780" y="745419"/>
                </a:cubicBezTo>
                <a:cubicBezTo>
                  <a:pt x="19645674" y="752617"/>
                  <a:pt x="19638474" y="757046"/>
                  <a:pt x="19630170" y="755939"/>
                </a:cubicBezTo>
                <a:cubicBezTo>
                  <a:pt x="19622418" y="754831"/>
                  <a:pt x="19616882" y="748187"/>
                  <a:pt x="19617990" y="740990"/>
                </a:cubicBezTo>
                <a:cubicBezTo>
                  <a:pt x="19618542" y="737391"/>
                  <a:pt x="19620618" y="734346"/>
                  <a:pt x="19623594" y="732408"/>
                </a:cubicBezTo>
                <a:lnTo>
                  <a:pt x="19630740" y="731150"/>
                </a:lnTo>
                <a:lnTo>
                  <a:pt x="19628378" y="729833"/>
                </a:lnTo>
                <a:cubicBezTo>
                  <a:pt x="19626252" y="727260"/>
                  <a:pt x="19625204" y="724008"/>
                  <a:pt x="19625736" y="720687"/>
                </a:cubicBezTo>
                <a:cubicBezTo>
                  <a:pt x="19626800" y="714044"/>
                  <a:pt x="19633780" y="709640"/>
                  <a:pt x="19641330" y="710849"/>
                </a:cubicBezTo>
                <a:close/>
                <a:moveTo>
                  <a:pt x="13526994" y="710538"/>
                </a:moveTo>
                <a:cubicBezTo>
                  <a:pt x="13534745" y="711645"/>
                  <a:pt x="13539727" y="718289"/>
                  <a:pt x="13538620" y="724933"/>
                </a:cubicBezTo>
                <a:cubicBezTo>
                  <a:pt x="13537513" y="731577"/>
                  <a:pt x="13530315" y="736007"/>
                  <a:pt x="13523117" y="734899"/>
                </a:cubicBezTo>
                <a:cubicBezTo>
                  <a:pt x="13515366" y="733792"/>
                  <a:pt x="13510383" y="727148"/>
                  <a:pt x="13511491" y="720504"/>
                </a:cubicBezTo>
                <a:cubicBezTo>
                  <a:pt x="13512043" y="713860"/>
                  <a:pt x="13519241" y="709430"/>
                  <a:pt x="13526994" y="710538"/>
                </a:cubicBezTo>
                <a:close/>
                <a:moveTo>
                  <a:pt x="15675811" y="709984"/>
                </a:moveTo>
                <a:cubicBezTo>
                  <a:pt x="15684671" y="711645"/>
                  <a:pt x="15690760" y="718843"/>
                  <a:pt x="15689653" y="726595"/>
                </a:cubicBezTo>
                <a:cubicBezTo>
                  <a:pt x="15688546" y="734346"/>
                  <a:pt x="15680241" y="739883"/>
                  <a:pt x="15671382" y="738222"/>
                </a:cubicBezTo>
                <a:cubicBezTo>
                  <a:pt x="15662524" y="736561"/>
                  <a:pt x="15656433" y="729363"/>
                  <a:pt x="15657540" y="721611"/>
                </a:cubicBezTo>
                <a:cubicBezTo>
                  <a:pt x="15658648" y="713306"/>
                  <a:pt x="15666953" y="708323"/>
                  <a:pt x="15675811" y="709984"/>
                </a:cubicBezTo>
                <a:close/>
                <a:moveTo>
                  <a:pt x="7080325" y="709984"/>
                </a:moveTo>
                <a:cubicBezTo>
                  <a:pt x="7088073" y="711091"/>
                  <a:pt x="7093624" y="717735"/>
                  <a:pt x="7092503" y="724379"/>
                </a:cubicBezTo>
                <a:cubicBezTo>
                  <a:pt x="7091384" y="731023"/>
                  <a:pt x="7084191" y="736006"/>
                  <a:pt x="7076456" y="734345"/>
                </a:cubicBezTo>
                <a:cubicBezTo>
                  <a:pt x="7068700" y="732684"/>
                  <a:pt x="7063164" y="726594"/>
                  <a:pt x="7064273" y="719950"/>
                </a:cubicBezTo>
                <a:cubicBezTo>
                  <a:pt x="7065385" y="713306"/>
                  <a:pt x="7072588" y="708876"/>
                  <a:pt x="7080325" y="709984"/>
                </a:cubicBezTo>
                <a:close/>
                <a:moveTo>
                  <a:pt x="10284830" y="709431"/>
                </a:moveTo>
                <a:cubicBezTo>
                  <a:pt x="10292579" y="710538"/>
                  <a:pt x="10298115" y="717736"/>
                  <a:pt x="10297007" y="724380"/>
                </a:cubicBezTo>
                <a:cubicBezTo>
                  <a:pt x="10295900" y="731578"/>
                  <a:pt x="10288701" y="736007"/>
                  <a:pt x="10280398" y="734900"/>
                </a:cubicBezTo>
                <a:cubicBezTo>
                  <a:pt x="10272646" y="733792"/>
                  <a:pt x="10267106" y="726595"/>
                  <a:pt x="10268215" y="719951"/>
                </a:cubicBezTo>
                <a:cubicBezTo>
                  <a:pt x="10269323" y="712753"/>
                  <a:pt x="10276519" y="707770"/>
                  <a:pt x="10284830" y="709431"/>
                </a:cubicBezTo>
                <a:close/>
                <a:moveTo>
                  <a:pt x="19493966" y="709430"/>
                </a:moveTo>
                <a:cubicBezTo>
                  <a:pt x="19501716" y="710537"/>
                  <a:pt x="19507254" y="717181"/>
                  <a:pt x="19506146" y="724379"/>
                </a:cubicBezTo>
                <a:cubicBezTo>
                  <a:pt x="19505038" y="731577"/>
                  <a:pt x="19497842" y="736006"/>
                  <a:pt x="19489536" y="734899"/>
                </a:cubicBezTo>
                <a:cubicBezTo>
                  <a:pt x="19481786" y="733792"/>
                  <a:pt x="19476248" y="727148"/>
                  <a:pt x="19477354" y="719950"/>
                </a:cubicBezTo>
                <a:cubicBezTo>
                  <a:pt x="19479016" y="712752"/>
                  <a:pt x="19486214" y="708323"/>
                  <a:pt x="19493966" y="709430"/>
                </a:cubicBezTo>
                <a:close/>
                <a:moveTo>
                  <a:pt x="17624200" y="709430"/>
                </a:moveTo>
                <a:cubicBezTo>
                  <a:pt x="17632505" y="710537"/>
                  <a:pt x="17638042" y="717735"/>
                  <a:pt x="17636934" y="724933"/>
                </a:cubicBezTo>
                <a:cubicBezTo>
                  <a:pt x="17635827" y="732131"/>
                  <a:pt x="17628076" y="737114"/>
                  <a:pt x="17620323" y="735453"/>
                </a:cubicBezTo>
                <a:cubicBezTo>
                  <a:pt x="17612018" y="734345"/>
                  <a:pt x="17606482" y="727148"/>
                  <a:pt x="17607590" y="719950"/>
                </a:cubicBezTo>
                <a:cubicBezTo>
                  <a:pt x="17608697" y="712752"/>
                  <a:pt x="17615895" y="708323"/>
                  <a:pt x="17624200" y="709430"/>
                </a:cubicBezTo>
                <a:close/>
                <a:moveTo>
                  <a:pt x="14823704" y="709430"/>
                </a:moveTo>
                <a:cubicBezTo>
                  <a:pt x="14832009" y="710537"/>
                  <a:pt x="14838099" y="718289"/>
                  <a:pt x="14836991" y="725487"/>
                </a:cubicBezTo>
                <a:cubicBezTo>
                  <a:pt x="14835884" y="733238"/>
                  <a:pt x="14827579" y="738221"/>
                  <a:pt x="14819274" y="736560"/>
                </a:cubicBezTo>
                <a:cubicBezTo>
                  <a:pt x="14810969" y="735453"/>
                  <a:pt x="14804878" y="727701"/>
                  <a:pt x="14805986" y="720504"/>
                </a:cubicBezTo>
                <a:cubicBezTo>
                  <a:pt x="14807646" y="713306"/>
                  <a:pt x="14815399" y="708323"/>
                  <a:pt x="14823704" y="709430"/>
                </a:cubicBezTo>
                <a:close/>
                <a:moveTo>
                  <a:pt x="19960714" y="708877"/>
                </a:moveTo>
                <a:cubicBezTo>
                  <a:pt x="19968466" y="709984"/>
                  <a:pt x="19973448" y="716628"/>
                  <a:pt x="19972342" y="723272"/>
                </a:cubicBezTo>
                <a:cubicBezTo>
                  <a:pt x="19971234" y="729916"/>
                  <a:pt x="19964036" y="734346"/>
                  <a:pt x="19956838" y="733238"/>
                </a:cubicBezTo>
                <a:cubicBezTo>
                  <a:pt x="19949086" y="732131"/>
                  <a:pt x="19944104" y="725487"/>
                  <a:pt x="19945212" y="718843"/>
                </a:cubicBezTo>
                <a:cubicBezTo>
                  <a:pt x="19946318" y="712199"/>
                  <a:pt x="19952962" y="707769"/>
                  <a:pt x="19960714" y="708877"/>
                </a:cubicBezTo>
                <a:close/>
                <a:moveTo>
                  <a:pt x="16586056" y="708877"/>
                </a:moveTo>
                <a:cubicBezTo>
                  <a:pt x="16595469" y="710538"/>
                  <a:pt x="16601558" y="718289"/>
                  <a:pt x="16600451" y="726041"/>
                </a:cubicBezTo>
                <a:cubicBezTo>
                  <a:pt x="16599344" y="733792"/>
                  <a:pt x="16590485" y="739329"/>
                  <a:pt x="16581627" y="738222"/>
                </a:cubicBezTo>
                <a:cubicBezTo>
                  <a:pt x="16572214" y="736561"/>
                  <a:pt x="16566123" y="728809"/>
                  <a:pt x="16567231" y="721058"/>
                </a:cubicBezTo>
                <a:cubicBezTo>
                  <a:pt x="16568338" y="712752"/>
                  <a:pt x="16577197" y="707216"/>
                  <a:pt x="16586056" y="708877"/>
                </a:cubicBezTo>
                <a:close/>
                <a:moveTo>
                  <a:pt x="18952470" y="707770"/>
                </a:moveTo>
                <a:cubicBezTo>
                  <a:pt x="18960222" y="708877"/>
                  <a:pt x="18965204" y="715521"/>
                  <a:pt x="18964098" y="722165"/>
                </a:cubicBezTo>
                <a:cubicBezTo>
                  <a:pt x="18962990" y="728809"/>
                  <a:pt x="18955792" y="733239"/>
                  <a:pt x="18948594" y="732131"/>
                </a:cubicBezTo>
                <a:cubicBezTo>
                  <a:pt x="18941396" y="731024"/>
                  <a:pt x="18935858" y="724380"/>
                  <a:pt x="18936966" y="717736"/>
                </a:cubicBezTo>
                <a:cubicBezTo>
                  <a:pt x="18938074" y="711092"/>
                  <a:pt x="18944718" y="706662"/>
                  <a:pt x="18952470" y="707770"/>
                </a:cubicBezTo>
                <a:close/>
                <a:moveTo>
                  <a:pt x="4673460" y="707769"/>
                </a:moveTo>
                <a:cubicBezTo>
                  <a:pt x="4682872" y="709430"/>
                  <a:pt x="4689505" y="717181"/>
                  <a:pt x="4687847" y="725486"/>
                </a:cubicBezTo>
                <a:cubicBezTo>
                  <a:pt x="4686741" y="733791"/>
                  <a:pt x="4677886" y="739328"/>
                  <a:pt x="4668477" y="737667"/>
                </a:cubicBezTo>
                <a:cubicBezTo>
                  <a:pt x="4659060" y="736006"/>
                  <a:pt x="4652410" y="728255"/>
                  <a:pt x="4654073" y="719950"/>
                </a:cubicBezTo>
                <a:cubicBezTo>
                  <a:pt x="4655736" y="711644"/>
                  <a:pt x="4664044" y="706108"/>
                  <a:pt x="4673460" y="707769"/>
                </a:cubicBezTo>
                <a:close/>
                <a:moveTo>
                  <a:pt x="19544902" y="707216"/>
                </a:moveTo>
                <a:cubicBezTo>
                  <a:pt x="19552654" y="708323"/>
                  <a:pt x="19558190" y="714967"/>
                  <a:pt x="19557084" y="722165"/>
                </a:cubicBezTo>
                <a:cubicBezTo>
                  <a:pt x="19555978" y="729363"/>
                  <a:pt x="19548778" y="733792"/>
                  <a:pt x="19541028" y="732685"/>
                </a:cubicBezTo>
                <a:cubicBezTo>
                  <a:pt x="19533276" y="731577"/>
                  <a:pt x="19527738" y="724933"/>
                  <a:pt x="19528846" y="717736"/>
                </a:cubicBezTo>
                <a:cubicBezTo>
                  <a:pt x="19529954" y="710538"/>
                  <a:pt x="19537152" y="705555"/>
                  <a:pt x="19544902" y="707216"/>
                </a:cubicBezTo>
                <a:close/>
                <a:moveTo>
                  <a:pt x="18252623" y="706662"/>
                </a:moveTo>
                <a:cubicBezTo>
                  <a:pt x="18259820" y="707770"/>
                  <a:pt x="18264804" y="713860"/>
                  <a:pt x="18263697" y="720504"/>
                </a:cubicBezTo>
                <a:cubicBezTo>
                  <a:pt x="18262588" y="727148"/>
                  <a:pt x="18255945" y="731024"/>
                  <a:pt x="18248746" y="729917"/>
                </a:cubicBezTo>
                <a:cubicBezTo>
                  <a:pt x="18241550" y="728809"/>
                  <a:pt x="18236566" y="722719"/>
                  <a:pt x="18237673" y="716075"/>
                </a:cubicBezTo>
                <a:cubicBezTo>
                  <a:pt x="18238781" y="709984"/>
                  <a:pt x="18245425" y="705555"/>
                  <a:pt x="18252623" y="706662"/>
                </a:cubicBezTo>
                <a:close/>
                <a:moveTo>
                  <a:pt x="16212325" y="706662"/>
                </a:moveTo>
                <a:cubicBezTo>
                  <a:pt x="16220630" y="707769"/>
                  <a:pt x="16226167" y="714967"/>
                  <a:pt x="16225059" y="722165"/>
                </a:cubicBezTo>
                <a:cubicBezTo>
                  <a:pt x="16224506" y="725764"/>
                  <a:pt x="16222291" y="728810"/>
                  <a:pt x="16219177" y="730817"/>
                </a:cubicBezTo>
                <a:lnTo>
                  <a:pt x="16216692" y="731350"/>
                </a:lnTo>
                <a:lnTo>
                  <a:pt x="16216753" y="731578"/>
                </a:lnTo>
                <a:cubicBezTo>
                  <a:pt x="16215646" y="739329"/>
                  <a:pt x="16207341" y="744866"/>
                  <a:pt x="16197929" y="743205"/>
                </a:cubicBezTo>
                <a:cubicBezTo>
                  <a:pt x="16189069" y="741544"/>
                  <a:pt x="16182425" y="734346"/>
                  <a:pt x="16184087" y="726041"/>
                </a:cubicBezTo>
                <a:cubicBezTo>
                  <a:pt x="16184918" y="722165"/>
                  <a:pt x="16187409" y="718982"/>
                  <a:pt x="16190800" y="716905"/>
                </a:cubicBezTo>
                <a:lnTo>
                  <a:pt x="16196527" y="715727"/>
                </a:lnTo>
                <a:lnTo>
                  <a:pt x="16201044" y="709085"/>
                </a:lnTo>
                <a:cubicBezTo>
                  <a:pt x="16204158" y="707078"/>
                  <a:pt x="16208172" y="706109"/>
                  <a:pt x="16212325" y="706662"/>
                </a:cubicBezTo>
                <a:close/>
                <a:moveTo>
                  <a:pt x="13812136" y="705555"/>
                </a:moveTo>
                <a:cubicBezTo>
                  <a:pt x="13819887" y="706662"/>
                  <a:pt x="13825424" y="713306"/>
                  <a:pt x="13824317" y="719950"/>
                </a:cubicBezTo>
                <a:cubicBezTo>
                  <a:pt x="13823210" y="726594"/>
                  <a:pt x="13816012" y="731577"/>
                  <a:pt x="13808260" y="729916"/>
                </a:cubicBezTo>
                <a:cubicBezTo>
                  <a:pt x="13800509" y="728809"/>
                  <a:pt x="13794972" y="722165"/>
                  <a:pt x="13796079" y="715521"/>
                </a:cubicBezTo>
                <a:cubicBezTo>
                  <a:pt x="13797186" y="708877"/>
                  <a:pt x="13804384" y="704447"/>
                  <a:pt x="13812136" y="705555"/>
                </a:cubicBezTo>
                <a:close/>
                <a:moveTo>
                  <a:pt x="9015621" y="705554"/>
                </a:moveTo>
                <a:cubicBezTo>
                  <a:pt x="9023375" y="706661"/>
                  <a:pt x="9028909" y="713305"/>
                  <a:pt x="9027803" y="720503"/>
                </a:cubicBezTo>
                <a:cubicBezTo>
                  <a:pt x="9026696" y="727701"/>
                  <a:pt x="9019497" y="732130"/>
                  <a:pt x="9011191" y="731023"/>
                </a:cubicBezTo>
                <a:cubicBezTo>
                  <a:pt x="9003434" y="729916"/>
                  <a:pt x="8997900" y="723272"/>
                  <a:pt x="8999002" y="716074"/>
                </a:cubicBezTo>
                <a:cubicBezTo>
                  <a:pt x="9000665" y="708876"/>
                  <a:pt x="9007871" y="704447"/>
                  <a:pt x="9015621" y="705554"/>
                </a:cubicBezTo>
                <a:close/>
                <a:moveTo>
                  <a:pt x="17229981" y="705001"/>
                </a:moveTo>
                <a:cubicBezTo>
                  <a:pt x="17237733" y="706108"/>
                  <a:pt x="17243270" y="712752"/>
                  <a:pt x="17242163" y="719396"/>
                </a:cubicBezTo>
                <a:cubicBezTo>
                  <a:pt x="17241055" y="726040"/>
                  <a:pt x="17233858" y="730470"/>
                  <a:pt x="17226106" y="729362"/>
                </a:cubicBezTo>
                <a:cubicBezTo>
                  <a:pt x="17218355" y="728255"/>
                  <a:pt x="17212818" y="721611"/>
                  <a:pt x="17213925" y="714967"/>
                </a:cubicBezTo>
                <a:cubicBezTo>
                  <a:pt x="17215032" y="708323"/>
                  <a:pt x="17222230" y="703893"/>
                  <a:pt x="17229981" y="705001"/>
                </a:cubicBezTo>
                <a:close/>
                <a:moveTo>
                  <a:pt x="8324954" y="703340"/>
                </a:moveTo>
                <a:cubicBezTo>
                  <a:pt x="8333266" y="704447"/>
                  <a:pt x="8338800" y="711645"/>
                  <a:pt x="8337701" y="718843"/>
                </a:cubicBezTo>
                <a:cubicBezTo>
                  <a:pt x="8336584" y="726041"/>
                  <a:pt x="8328837" y="731024"/>
                  <a:pt x="8320529" y="729363"/>
                </a:cubicBezTo>
                <a:cubicBezTo>
                  <a:pt x="8312221" y="727702"/>
                  <a:pt x="8306681" y="721058"/>
                  <a:pt x="8307787" y="713860"/>
                </a:cubicBezTo>
                <a:cubicBezTo>
                  <a:pt x="8308893" y="706662"/>
                  <a:pt x="8316650" y="702233"/>
                  <a:pt x="8324954" y="703340"/>
                </a:cubicBezTo>
                <a:close/>
                <a:moveTo>
                  <a:pt x="2341255" y="703340"/>
                </a:moveTo>
                <a:cubicBezTo>
                  <a:pt x="2349560" y="704447"/>
                  <a:pt x="2355097" y="711645"/>
                  <a:pt x="2353988" y="718842"/>
                </a:cubicBezTo>
                <a:cubicBezTo>
                  <a:pt x="2352882" y="726040"/>
                  <a:pt x="2345131" y="731023"/>
                  <a:pt x="2336827" y="729362"/>
                </a:cubicBezTo>
                <a:cubicBezTo>
                  <a:pt x="2328521" y="728255"/>
                  <a:pt x="2322985" y="721057"/>
                  <a:pt x="2324093" y="713859"/>
                </a:cubicBezTo>
                <a:cubicBezTo>
                  <a:pt x="2325754" y="707215"/>
                  <a:pt x="2333504" y="702232"/>
                  <a:pt x="2341255" y="703340"/>
                </a:cubicBezTo>
                <a:close/>
                <a:moveTo>
                  <a:pt x="4100049" y="703339"/>
                </a:moveTo>
                <a:cubicBezTo>
                  <a:pt x="4108907" y="704447"/>
                  <a:pt x="4114444" y="712198"/>
                  <a:pt x="4113337" y="719396"/>
                </a:cubicBezTo>
                <a:cubicBezTo>
                  <a:pt x="4112229" y="727148"/>
                  <a:pt x="4103925" y="732131"/>
                  <a:pt x="4095620" y="730470"/>
                </a:cubicBezTo>
                <a:cubicBezTo>
                  <a:pt x="4086762" y="729362"/>
                  <a:pt x="4081225" y="721611"/>
                  <a:pt x="4082332" y="714413"/>
                </a:cubicBezTo>
                <a:cubicBezTo>
                  <a:pt x="4083441" y="706662"/>
                  <a:pt x="4091745" y="701678"/>
                  <a:pt x="4100049" y="703339"/>
                </a:cubicBezTo>
                <a:close/>
                <a:moveTo>
                  <a:pt x="20098026" y="702786"/>
                </a:moveTo>
                <a:cubicBezTo>
                  <a:pt x="20105778" y="703893"/>
                  <a:pt x="20110762" y="710537"/>
                  <a:pt x="20109654" y="717181"/>
                </a:cubicBezTo>
                <a:cubicBezTo>
                  <a:pt x="20108546" y="723825"/>
                  <a:pt x="20101348" y="728255"/>
                  <a:pt x="20094150" y="727147"/>
                </a:cubicBezTo>
                <a:cubicBezTo>
                  <a:pt x="20086398" y="726040"/>
                  <a:pt x="20081414" y="719396"/>
                  <a:pt x="20082524" y="712752"/>
                </a:cubicBezTo>
                <a:cubicBezTo>
                  <a:pt x="20083630" y="706108"/>
                  <a:pt x="20090274" y="701678"/>
                  <a:pt x="20098026" y="702786"/>
                </a:cubicBezTo>
                <a:close/>
                <a:moveTo>
                  <a:pt x="19825066" y="702786"/>
                </a:moveTo>
                <a:cubicBezTo>
                  <a:pt x="19832816" y="703893"/>
                  <a:pt x="19837798" y="710537"/>
                  <a:pt x="19836690" y="717181"/>
                </a:cubicBezTo>
                <a:cubicBezTo>
                  <a:pt x="19835584" y="723825"/>
                  <a:pt x="19828386" y="728255"/>
                  <a:pt x="19821188" y="727147"/>
                </a:cubicBezTo>
                <a:cubicBezTo>
                  <a:pt x="19813438" y="726040"/>
                  <a:pt x="19808454" y="719396"/>
                  <a:pt x="19809562" y="712752"/>
                </a:cubicBezTo>
                <a:cubicBezTo>
                  <a:pt x="19810670" y="706108"/>
                  <a:pt x="19817866" y="701678"/>
                  <a:pt x="19825066" y="702786"/>
                </a:cubicBezTo>
                <a:close/>
                <a:moveTo>
                  <a:pt x="10462071" y="702786"/>
                </a:moveTo>
                <a:cubicBezTo>
                  <a:pt x="10469826" y="703893"/>
                  <a:pt x="10475363" y="710537"/>
                  <a:pt x="10474258" y="717735"/>
                </a:cubicBezTo>
                <a:cubicBezTo>
                  <a:pt x="10473148" y="724933"/>
                  <a:pt x="10465950" y="729362"/>
                  <a:pt x="10458198" y="728255"/>
                </a:cubicBezTo>
                <a:cubicBezTo>
                  <a:pt x="10450442" y="727148"/>
                  <a:pt x="10444907" y="720504"/>
                  <a:pt x="10446013" y="713306"/>
                </a:cubicBezTo>
                <a:cubicBezTo>
                  <a:pt x="10447121" y="706108"/>
                  <a:pt x="10454321" y="701679"/>
                  <a:pt x="10462071" y="702786"/>
                </a:cubicBezTo>
                <a:close/>
                <a:moveTo>
                  <a:pt x="3950013" y="702786"/>
                </a:moveTo>
                <a:cubicBezTo>
                  <a:pt x="3958871" y="703893"/>
                  <a:pt x="3964407" y="711645"/>
                  <a:pt x="3963300" y="718843"/>
                </a:cubicBezTo>
                <a:cubicBezTo>
                  <a:pt x="3962193" y="726594"/>
                  <a:pt x="3953888" y="731577"/>
                  <a:pt x="3945584" y="729916"/>
                </a:cubicBezTo>
                <a:cubicBezTo>
                  <a:pt x="3937279" y="728255"/>
                  <a:pt x="3931188" y="721057"/>
                  <a:pt x="3932296" y="713860"/>
                </a:cubicBezTo>
                <a:cubicBezTo>
                  <a:pt x="3933404" y="706662"/>
                  <a:pt x="3941708" y="701679"/>
                  <a:pt x="3950013" y="702786"/>
                </a:cubicBezTo>
                <a:close/>
                <a:moveTo>
                  <a:pt x="9961390" y="701679"/>
                </a:moveTo>
                <a:cubicBezTo>
                  <a:pt x="9969693" y="702786"/>
                  <a:pt x="9975231" y="709984"/>
                  <a:pt x="9974123" y="717182"/>
                </a:cubicBezTo>
                <a:cubicBezTo>
                  <a:pt x="9973019" y="724380"/>
                  <a:pt x="9965266" y="729363"/>
                  <a:pt x="9957513" y="727702"/>
                </a:cubicBezTo>
                <a:cubicBezTo>
                  <a:pt x="9949202" y="726594"/>
                  <a:pt x="9943663" y="719397"/>
                  <a:pt x="9944775" y="712199"/>
                </a:cubicBezTo>
                <a:cubicBezTo>
                  <a:pt x="9945882" y="705001"/>
                  <a:pt x="9953081" y="700572"/>
                  <a:pt x="9961390" y="701679"/>
                </a:cubicBezTo>
                <a:close/>
                <a:moveTo>
                  <a:pt x="8876069" y="701125"/>
                </a:moveTo>
                <a:cubicBezTo>
                  <a:pt x="8883825" y="702232"/>
                  <a:pt x="8889361" y="708876"/>
                  <a:pt x="8888255" y="716074"/>
                </a:cubicBezTo>
                <a:cubicBezTo>
                  <a:pt x="8887144" y="723272"/>
                  <a:pt x="8879947" y="727701"/>
                  <a:pt x="8871636" y="726594"/>
                </a:cubicBezTo>
                <a:cubicBezTo>
                  <a:pt x="8863882" y="725487"/>
                  <a:pt x="8858347" y="718843"/>
                  <a:pt x="8859460" y="711645"/>
                </a:cubicBezTo>
                <a:cubicBezTo>
                  <a:pt x="8860561" y="704447"/>
                  <a:pt x="8867762" y="700018"/>
                  <a:pt x="8876069" y="701125"/>
                </a:cubicBezTo>
                <a:close/>
                <a:moveTo>
                  <a:pt x="5688479" y="701125"/>
                </a:moveTo>
                <a:cubicBezTo>
                  <a:pt x="5697333" y="702786"/>
                  <a:pt x="5703406" y="709983"/>
                  <a:pt x="5702310" y="718289"/>
                </a:cubicBezTo>
                <a:cubicBezTo>
                  <a:pt x="5701206" y="726040"/>
                  <a:pt x="5692905" y="731577"/>
                  <a:pt x="5684051" y="729916"/>
                </a:cubicBezTo>
                <a:cubicBezTo>
                  <a:pt x="5675199" y="728255"/>
                  <a:pt x="5669102" y="721057"/>
                  <a:pt x="5670209" y="712752"/>
                </a:cubicBezTo>
                <a:cubicBezTo>
                  <a:pt x="5671320" y="705000"/>
                  <a:pt x="5679617" y="699464"/>
                  <a:pt x="5688479" y="701125"/>
                </a:cubicBezTo>
                <a:close/>
                <a:moveTo>
                  <a:pt x="4421685" y="701125"/>
                </a:moveTo>
                <a:cubicBezTo>
                  <a:pt x="4426122" y="701956"/>
                  <a:pt x="4429858" y="704170"/>
                  <a:pt x="4432345" y="707146"/>
                </a:cubicBezTo>
                <a:lnTo>
                  <a:pt x="4433811" y="712012"/>
                </a:lnTo>
                <a:lnTo>
                  <a:pt x="4441584" y="710538"/>
                </a:lnTo>
                <a:lnTo>
                  <a:pt x="4448418" y="714398"/>
                </a:lnTo>
                <a:lnTo>
                  <a:pt x="4451717" y="709500"/>
                </a:lnTo>
                <a:cubicBezTo>
                  <a:pt x="4455105" y="707355"/>
                  <a:pt x="4459537" y="706386"/>
                  <a:pt x="4464245" y="707216"/>
                </a:cubicBezTo>
                <a:lnTo>
                  <a:pt x="4473320" y="712304"/>
                </a:lnTo>
                <a:lnTo>
                  <a:pt x="4474030" y="711230"/>
                </a:lnTo>
                <a:cubicBezTo>
                  <a:pt x="4477492" y="709016"/>
                  <a:pt x="4481922" y="708047"/>
                  <a:pt x="4486352" y="708877"/>
                </a:cubicBezTo>
                <a:cubicBezTo>
                  <a:pt x="4495763" y="710538"/>
                  <a:pt x="4501854" y="718289"/>
                  <a:pt x="4500747" y="726041"/>
                </a:cubicBezTo>
                <a:lnTo>
                  <a:pt x="4494258" y="735635"/>
                </a:lnTo>
                <a:lnTo>
                  <a:pt x="4506243" y="733238"/>
                </a:lnTo>
                <a:cubicBezTo>
                  <a:pt x="4515653" y="734899"/>
                  <a:pt x="4522304" y="742651"/>
                  <a:pt x="4520640" y="750956"/>
                </a:cubicBezTo>
                <a:cubicBezTo>
                  <a:pt x="4519530" y="759261"/>
                  <a:pt x="4510671" y="764798"/>
                  <a:pt x="4501260" y="763137"/>
                </a:cubicBezTo>
                <a:cubicBezTo>
                  <a:pt x="4491851" y="761476"/>
                  <a:pt x="4485203" y="753724"/>
                  <a:pt x="4486863" y="745419"/>
                </a:cubicBezTo>
                <a:lnTo>
                  <a:pt x="4493418" y="735833"/>
                </a:lnTo>
                <a:lnTo>
                  <a:pt x="4481922" y="738222"/>
                </a:lnTo>
                <a:lnTo>
                  <a:pt x="4472388" y="732833"/>
                </a:lnTo>
                <a:lnTo>
                  <a:pt x="4471790" y="733723"/>
                </a:lnTo>
                <a:cubicBezTo>
                  <a:pt x="4468399" y="735869"/>
                  <a:pt x="4463968" y="736838"/>
                  <a:pt x="4459263" y="736007"/>
                </a:cubicBezTo>
                <a:lnTo>
                  <a:pt x="4452169" y="732032"/>
                </a:lnTo>
                <a:lnTo>
                  <a:pt x="4449197" y="736491"/>
                </a:lnTo>
                <a:cubicBezTo>
                  <a:pt x="4445873" y="738637"/>
                  <a:pt x="4441584" y="739606"/>
                  <a:pt x="4437150" y="738775"/>
                </a:cubicBezTo>
                <a:cubicBezTo>
                  <a:pt x="4432721" y="737945"/>
                  <a:pt x="4428986" y="735730"/>
                  <a:pt x="4426495" y="732754"/>
                </a:cubicBezTo>
                <a:lnTo>
                  <a:pt x="4424992" y="727762"/>
                </a:lnTo>
                <a:lnTo>
                  <a:pt x="4417265" y="729362"/>
                </a:lnTo>
                <a:cubicBezTo>
                  <a:pt x="4408406" y="727701"/>
                  <a:pt x="4402311" y="720503"/>
                  <a:pt x="4403419" y="712752"/>
                </a:cubicBezTo>
                <a:cubicBezTo>
                  <a:pt x="4404527" y="705000"/>
                  <a:pt x="4412830" y="700017"/>
                  <a:pt x="4421685" y="701125"/>
                </a:cubicBezTo>
                <a:close/>
                <a:moveTo>
                  <a:pt x="15892299" y="700572"/>
                </a:moveTo>
                <a:cubicBezTo>
                  <a:pt x="15900050" y="701679"/>
                  <a:pt x="15905587" y="708323"/>
                  <a:pt x="15904480" y="715521"/>
                </a:cubicBezTo>
                <a:cubicBezTo>
                  <a:pt x="15903373" y="722165"/>
                  <a:pt x="15896175" y="727148"/>
                  <a:pt x="15888424" y="725487"/>
                </a:cubicBezTo>
                <a:cubicBezTo>
                  <a:pt x="15880672" y="724380"/>
                  <a:pt x="15875135" y="717736"/>
                  <a:pt x="15876242" y="710538"/>
                </a:cubicBezTo>
                <a:cubicBezTo>
                  <a:pt x="15877350" y="703894"/>
                  <a:pt x="15884547" y="699464"/>
                  <a:pt x="15892299" y="700572"/>
                </a:cubicBezTo>
                <a:close/>
                <a:moveTo>
                  <a:pt x="15933825" y="700018"/>
                </a:moveTo>
                <a:cubicBezTo>
                  <a:pt x="15941576" y="701125"/>
                  <a:pt x="15947113" y="707769"/>
                  <a:pt x="15946006" y="714967"/>
                </a:cubicBezTo>
                <a:cubicBezTo>
                  <a:pt x="15944899" y="722165"/>
                  <a:pt x="15937701" y="726594"/>
                  <a:pt x="15929950" y="725487"/>
                </a:cubicBezTo>
                <a:lnTo>
                  <a:pt x="15927371" y="724065"/>
                </a:lnTo>
                <a:lnTo>
                  <a:pt x="15931610" y="729363"/>
                </a:lnTo>
                <a:cubicBezTo>
                  <a:pt x="15930502" y="735453"/>
                  <a:pt x="15923859" y="739883"/>
                  <a:pt x="15916661" y="738775"/>
                </a:cubicBezTo>
                <a:cubicBezTo>
                  <a:pt x="15909462" y="737668"/>
                  <a:pt x="15904480" y="731577"/>
                  <a:pt x="15905587" y="724933"/>
                </a:cubicBezTo>
                <a:lnTo>
                  <a:pt x="15919387" y="716244"/>
                </a:lnTo>
                <a:lnTo>
                  <a:pt x="15917768" y="710537"/>
                </a:lnTo>
                <a:cubicBezTo>
                  <a:pt x="15918876" y="703893"/>
                  <a:pt x="15926073" y="698910"/>
                  <a:pt x="15933825" y="700018"/>
                </a:cubicBezTo>
                <a:close/>
                <a:moveTo>
                  <a:pt x="17920970" y="699464"/>
                </a:moveTo>
                <a:cubicBezTo>
                  <a:pt x="17928723" y="700571"/>
                  <a:pt x="17934259" y="707215"/>
                  <a:pt x="17933151" y="714413"/>
                </a:cubicBezTo>
                <a:lnTo>
                  <a:pt x="17930590" y="718239"/>
                </a:lnTo>
                <a:lnTo>
                  <a:pt x="17930936" y="718427"/>
                </a:lnTo>
                <a:cubicBezTo>
                  <a:pt x="17933151" y="721057"/>
                  <a:pt x="17934259" y="724379"/>
                  <a:pt x="17933705" y="727701"/>
                </a:cubicBezTo>
                <a:lnTo>
                  <a:pt x="17928996" y="734412"/>
                </a:lnTo>
                <a:lnTo>
                  <a:pt x="17934259" y="740990"/>
                </a:lnTo>
                <a:lnTo>
                  <a:pt x="17930837" y="743145"/>
                </a:lnTo>
                <a:lnTo>
                  <a:pt x="17932043" y="747634"/>
                </a:lnTo>
                <a:cubicBezTo>
                  <a:pt x="17930936" y="754278"/>
                  <a:pt x="17924292" y="758707"/>
                  <a:pt x="17916540" y="757600"/>
                </a:cubicBezTo>
                <a:cubicBezTo>
                  <a:pt x="17908789" y="756492"/>
                  <a:pt x="17903806" y="749848"/>
                  <a:pt x="17904914" y="743204"/>
                </a:cubicBezTo>
                <a:lnTo>
                  <a:pt x="17910349" y="739710"/>
                </a:lnTo>
                <a:lnTo>
                  <a:pt x="17902768" y="735522"/>
                </a:lnTo>
                <a:cubicBezTo>
                  <a:pt x="17900484" y="732684"/>
                  <a:pt x="17899377" y="729085"/>
                  <a:pt x="17899930" y="725486"/>
                </a:cubicBezTo>
                <a:cubicBezTo>
                  <a:pt x="17900207" y="722164"/>
                  <a:pt x="17902283" y="719258"/>
                  <a:pt x="17905329" y="717320"/>
                </a:cubicBezTo>
                <a:lnTo>
                  <a:pt x="17906379" y="717099"/>
                </a:lnTo>
                <a:lnTo>
                  <a:pt x="17904360" y="709984"/>
                </a:lnTo>
                <a:cubicBezTo>
                  <a:pt x="17906021" y="702786"/>
                  <a:pt x="17913219" y="698357"/>
                  <a:pt x="17920970" y="699464"/>
                </a:cubicBezTo>
                <a:close/>
                <a:moveTo>
                  <a:pt x="9532231" y="698911"/>
                </a:moveTo>
                <a:cubicBezTo>
                  <a:pt x="9540535" y="700018"/>
                  <a:pt x="9546071" y="707216"/>
                  <a:pt x="9544964" y="714413"/>
                </a:cubicBezTo>
                <a:cubicBezTo>
                  <a:pt x="9543855" y="721611"/>
                  <a:pt x="9536103" y="726594"/>
                  <a:pt x="9528352" y="724933"/>
                </a:cubicBezTo>
                <a:cubicBezTo>
                  <a:pt x="9520049" y="723826"/>
                  <a:pt x="9514509" y="716628"/>
                  <a:pt x="9515613" y="709430"/>
                </a:cubicBezTo>
                <a:cubicBezTo>
                  <a:pt x="9516718" y="702786"/>
                  <a:pt x="9523922" y="697803"/>
                  <a:pt x="9532231" y="698911"/>
                </a:cubicBezTo>
                <a:close/>
                <a:moveTo>
                  <a:pt x="19263082" y="698357"/>
                </a:moveTo>
                <a:cubicBezTo>
                  <a:pt x="19270834" y="699464"/>
                  <a:pt x="19276370" y="706108"/>
                  <a:pt x="19275262" y="713306"/>
                </a:cubicBezTo>
                <a:cubicBezTo>
                  <a:pt x="19274156" y="720504"/>
                  <a:pt x="19266958" y="724933"/>
                  <a:pt x="19259206" y="723826"/>
                </a:cubicBezTo>
                <a:cubicBezTo>
                  <a:pt x="19251454" y="722718"/>
                  <a:pt x="19245918" y="716074"/>
                  <a:pt x="19247026" y="708877"/>
                </a:cubicBezTo>
                <a:cubicBezTo>
                  <a:pt x="19248132" y="701679"/>
                  <a:pt x="19255330" y="696696"/>
                  <a:pt x="19263082" y="698357"/>
                </a:cubicBezTo>
                <a:close/>
                <a:moveTo>
                  <a:pt x="16888363" y="698356"/>
                </a:moveTo>
                <a:cubicBezTo>
                  <a:pt x="16897223" y="700017"/>
                  <a:pt x="16903312" y="707215"/>
                  <a:pt x="16902205" y="714967"/>
                </a:cubicBezTo>
                <a:cubicBezTo>
                  <a:pt x="16901098" y="722718"/>
                  <a:pt x="16892793" y="727701"/>
                  <a:pt x="16883934" y="726594"/>
                </a:cubicBezTo>
                <a:cubicBezTo>
                  <a:pt x="16875076" y="724933"/>
                  <a:pt x="16868985" y="717735"/>
                  <a:pt x="16870092" y="709983"/>
                </a:cubicBezTo>
                <a:cubicBezTo>
                  <a:pt x="16871753" y="701678"/>
                  <a:pt x="16879505" y="696695"/>
                  <a:pt x="16888363" y="698356"/>
                </a:cubicBezTo>
                <a:close/>
                <a:moveTo>
                  <a:pt x="6315425" y="697250"/>
                </a:moveTo>
                <a:cubicBezTo>
                  <a:pt x="6323709" y="698357"/>
                  <a:pt x="6329257" y="705555"/>
                  <a:pt x="6328146" y="712753"/>
                </a:cubicBezTo>
                <a:cubicBezTo>
                  <a:pt x="6327035" y="719950"/>
                  <a:pt x="6319304" y="724933"/>
                  <a:pt x="6311549" y="723273"/>
                </a:cubicBezTo>
                <a:cubicBezTo>
                  <a:pt x="6303246" y="722165"/>
                  <a:pt x="6297709" y="714967"/>
                  <a:pt x="6298813" y="707770"/>
                </a:cubicBezTo>
                <a:cubicBezTo>
                  <a:pt x="6299927" y="700572"/>
                  <a:pt x="6307680" y="695589"/>
                  <a:pt x="6315425" y="697250"/>
                </a:cubicBezTo>
                <a:close/>
                <a:moveTo>
                  <a:pt x="6219042" y="697249"/>
                </a:moveTo>
                <a:cubicBezTo>
                  <a:pt x="6227350" y="698357"/>
                  <a:pt x="6232882" y="705555"/>
                  <a:pt x="6231777" y="712752"/>
                </a:cubicBezTo>
                <a:cubicBezTo>
                  <a:pt x="6230668" y="719950"/>
                  <a:pt x="6222916" y="724933"/>
                  <a:pt x="6214611" y="723826"/>
                </a:cubicBezTo>
                <a:cubicBezTo>
                  <a:pt x="6206305" y="722719"/>
                  <a:pt x="6200773" y="715521"/>
                  <a:pt x="6201881" y="708323"/>
                </a:cubicBezTo>
                <a:cubicBezTo>
                  <a:pt x="6202988" y="700572"/>
                  <a:pt x="6210736" y="695588"/>
                  <a:pt x="6219042" y="697249"/>
                </a:cubicBezTo>
                <a:close/>
                <a:moveTo>
                  <a:pt x="17559419" y="696696"/>
                </a:moveTo>
                <a:cubicBezTo>
                  <a:pt x="17567171" y="697803"/>
                  <a:pt x="17573261" y="705001"/>
                  <a:pt x="17571601" y="711645"/>
                </a:cubicBezTo>
                <a:cubicBezTo>
                  <a:pt x="17570492" y="718843"/>
                  <a:pt x="17563296" y="723272"/>
                  <a:pt x="17554991" y="722165"/>
                </a:cubicBezTo>
                <a:cubicBezTo>
                  <a:pt x="17547238" y="721058"/>
                  <a:pt x="17541149" y="713860"/>
                  <a:pt x="17542809" y="707216"/>
                </a:cubicBezTo>
                <a:cubicBezTo>
                  <a:pt x="17543917" y="700018"/>
                  <a:pt x="17551114" y="695589"/>
                  <a:pt x="17559419" y="696696"/>
                </a:cubicBezTo>
                <a:close/>
                <a:moveTo>
                  <a:pt x="17173507" y="696696"/>
                </a:moveTo>
                <a:cubicBezTo>
                  <a:pt x="17181259" y="697803"/>
                  <a:pt x="17186242" y="704447"/>
                  <a:pt x="17185134" y="711091"/>
                </a:cubicBezTo>
                <a:cubicBezTo>
                  <a:pt x="17184027" y="717735"/>
                  <a:pt x="17176829" y="722165"/>
                  <a:pt x="17169631" y="721057"/>
                </a:cubicBezTo>
                <a:cubicBezTo>
                  <a:pt x="17161880" y="719950"/>
                  <a:pt x="17156896" y="713306"/>
                  <a:pt x="17158004" y="706662"/>
                </a:cubicBezTo>
                <a:cubicBezTo>
                  <a:pt x="17158558" y="699464"/>
                  <a:pt x="17165756" y="695035"/>
                  <a:pt x="17173507" y="696696"/>
                </a:cubicBezTo>
                <a:close/>
                <a:moveTo>
                  <a:pt x="9157938" y="696696"/>
                </a:moveTo>
                <a:cubicBezTo>
                  <a:pt x="9165694" y="697803"/>
                  <a:pt x="9171219" y="705001"/>
                  <a:pt x="9170123" y="711645"/>
                </a:cubicBezTo>
                <a:cubicBezTo>
                  <a:pt x="9169003" y="718843"/>
                  <a:pt x="9161813" y="723272"/>
                  <a:pt x="9153504" y="722165"/>
                </a:cubicBezTo>
                <a:cubicBezTo>
                  <a:pt x="9145754" y="721058"/>
                  <a:pt x="9140219" y="713860"/>
                  <a:pt x="9141318" y="707216"/>
                </a:cubicBezTo>
                <a:cubicBezTo>
                  <a:pt x="9142426" y="700018"/>
                  <a:pt x="9150180" y="695589"/>
                  <a:pt x="9157938" y="696696"/>
                </a:cubicBezTo>
                <a:close/>
                <a:moveTo>
                  <a:pt x="16439903" y="696142"/>
                </a:moveTo>
                <a:cubicBezTo>
                  <a:pt x="16447149" y="697302"/>
                  <a:pt x="16452201" y="703381"/>
                  <a:pt x="16451186" y="709723"/>
                </a:cubicBezTo>
                <a:cubicBezTo>
                  <a:pt x="16450171" y="716064"/>
                  <a:pt x="16443474" y="720265"/>
                  <a:pt x="16436229" y="719105"/>
                </a:cubicBezTo>
                <a:cubicBezTo>
                  <a:pt x="16428982" y="717946"/>
                  <a:pt x="16423930" y="711865"/>
                  <a:pt x="16424945" y="705524"/>
                </a:cubicBezTo>
                <a:cubicBezTo>
                  <a:pt x="16425960" y="699182"/>
                  <a:pt x="16432656" y="694983"/>
                  <a:pt x="16439903" y="696142"/>
                </a:cubicBezTo>
                <a:close/>
                <a:moveTo>
                  <a:pt x="12424160" y="696130"/>
                </a:moveTo>
                <a:cubicBezTo>
                  <a:pt x="12432010" y="697386"/>
                  <a:pt x="12437473" y="704034"/>
                  <a:pt x="12436362" y="710979"/>
                </a:cubicBezTo>
                <a:cubicBezTo>
                  <a:pt x="12435251" y="717923"/>
                  <a:pt x="12427986" y="722535"/>
                  <a:pt x="12420136" y="721279"/>
                </a:cubicBezTo>
                <a:cubicBezTo>
                  <a:pt x="12412286" y="720023"/>
                  <a:pt x="12406823" y="713374"/>
                  <a:pt x="12407934" y="706430"/>
                </a:cubicBezTo>
                <a:cubicBezTo>
                  <a:pt x="12409045" y="699485"/>
                  <a:pt x="12416310" y="694874"/>
                  <a:pt x="12424160" y="696130"/>
                </a:cubicBezTo>
                <a:close/>
                <a:moveTo>
                  <a:pt x="18874401" y="695589"/>
                </a:moveTo>
                <a:cubicBezTo>
                  <a:pt x="18882153" y="696696"/>
                  <a:pt x="18887136" y="703340"/>
                  <a:pt x="18886028" y="709984"/>
                </a:cubicBezTo>
                <a:cubicBezTo>
                  <a:pt x="18884921" y="716628"/>
                  <a:pt x="18878278" y="721058"/>
                  <a:pt x="18870525" y="719950"/>
                </a:cubicBezTo>
                <a:cubicBezTo>
                  <a:pt x="18862774" y="718843"/>
                  <a:pt x="18857790" y="712199"/>
                  <a:pt x="18858899" y="705555"/>
                </a:cubicBezTo>
                <a:cubicBezTo>
                  <a:pt x="18860006" y="698357"/>
                  <a:pt x="18866650" y="693928"/>
                  <a:pt x="18874401" y="695589"/>
                </a:cubicBezTo>
                <a:close/>
                <a:moveTo>
                  <a:pt x="10632926" y="695589"/>
                </a:moveTo>
                <a:cubicBezTo>
                  <a:pt x="10640677" y="696696"/>
                  <a:pt x="10646214" y="703340"/>
                  <a:pt x="10645106" y="710538"/>
                </a:cubicBezTo>
                <a:cubicBezTo>
                  <a:pt x="10643999" y="717182"/>
                  <a:pt x="10636801" y="722165"/>
                  <a:pt x="10629050" y="720504"/>
                </a:cubicBezTo>
                <a:cubicBezTo>
                  <a:pt x="10621299" y="719397"/>
                  <a:pt x="10615762" y="712753"/>
                  <a:pt x="10616869" y="705555"/>
                </a:cubicBezTo>
                <a:cubicBezTo>
                  <a:pt x="10617976" y="698911"/>
                  <a:pt x="10625174" y="694481"/>
                  <a:pt x="10632926" y="695589"/>
                </a:cubicBezTo>
                <a:close/>
                <a:moveTo>
                  <a:pt x="12986605" y="695035"/>
                </a:moveTo>
                <a:cubicBezTo>
                  <a:pt x="12994356" y="696142"/>
                  <a:pt x="12999339" y="702786"/>
                  <a:pt x="12998232" y="709430"/>
                </a:cubicBezTo>
                <a:cubicBezTo>
                  <a:pt x="12997124" y="716074"/>
                  <a:pt x="12989927" y="720504"/>
                  <a:pt x="12982729" y="719396"/>
                </a:cubicBezTo>
                <a:cubicBezTo>
                  <a:pt x="12975531" y="718289"/>
                  <a:pt x="12969994" y="711645"/>
                  <a:pt x="12971101" y="705001"/>
                </a:cubicBezTo>
                <a:cubicBezTo>
                  <a:pt x="12971656" y="698357"/>
                  <a:pt x="12978854" y="693927"/>
                  <a:pt x="12986605" y="695035"/>
                </a:cubicBezTo>
                <a:close/>
                <a:moveTo>
                  <a:pt x="7489530" y="695035"/>
                </a:moveTo>
                <a:cubicBezTo>
                  <a:pt x="7497299" y="696142"/>
                  <a:pt x="7502824" y="702786"/>
                  <a:pt x="7501724" y="709430"/>
                </a:cubicBezTo>
                <a:cubicBezTo>
                  <a:pt x="7500616" y="716074"/>
                  <a:pt x="7493413" y="721057"/>
                  <a:pt x="7485665" y="719396"/>
                </a:cubicBezTo>
                <a:cubicBezTo>
                  <a:pt x="7477907" y="718289"/>
                  <a:pt x="7472376" y="711645"/>
                  <a:pt x="7473489" y="705001"/>
                </a:cubicBezTo>
                <a:cubicBezTo>
                  <a:pt x="7474583" y="698357"/>
                  <a:pt x="7481790" y="693927"/>
                  <a:pt x="7489530" y="695035"/>
                </a:cubicBezTo>
                <a:close/>
                <a:moveTo>
                  <a:pt x="7552054" y="693374"/>
                </a:moveTo>
                <a:cubicBezTo>
                  <a:pt x="7559825" y="694481"/>
                  <a:pt x="7565356" y="701125"/>
                  <a:pt x="7564248" y="708323"/>
                </a:cubicBezTo>
                <a:cubicBezTo>
                  <a:pt x="7563142" y="715521"/>
                  <a:pt x="7555937" y="719950"/>
                  <a:pt x="7548183" y="718843"/>
                </a:cubicBezTo>
                <a:cubicBezTo>
                  <a:pt x="7540428" y="717735"/>
                  <a:pt x="7534906" y="711091"/>
                  <a:pt x="7536008" y="703894"/>
                </a:cubicBezTo>
                <a:cubicBezTo>
                  <a:pt x="7537118" y="696696"/>
                  <a:pt x="7544303" y="691713"/>
                  <a:pt x="7552054" y="693374"/>
                </a:cubicBezTo>
                <a:close/>
                <a:moveTo>
                  <a:pt x="19405378" y="691713"/>
                </a:moveTo>
                <a:cubicBezTo>
                  <a:pt x="19413128" y="692820"/>
                  <a:pt x="19418666" y="699464"/>
                  <a:pt x="19417558" y="706662"/>
                </a:cubicBezTo>
                <a:cubicBezTo>
                  <a:pt x="19416450" y="713860"/>
                  <a:pt x="19409254" y="718289"/>
                  <a:pt x="19401502" y="717182"/>
                </a:cubicBezTo>
                <a:cubicBezTo>
                  <a:pt x="19393750" y="716075"/>
                  <a:pt x="19388214" y="709431"/>
                  <a:pt x="19389320" y="702233"/>
                </a:cubicBezTo>
                <a:cubicBezTo>
                  <a:pt x="19390428" y="695035"/>
                  <a:pt x="19397626" y="690606"/>
                  <a:pt x="19405378" y="691713"/>
                </a:cubicBezTo>
                <a:close/>
                <a:moveTo>
                  <a:pt x="17016816" y="691159"/>
                </a:moveTo>
                <a:cubicBezTo>
                  <a:pt x="17025676" y="692820"/>
                  <a:pt x="17032319" y="700017"/>
                  <a:pt x="17030658" y="708323"/>
                </a:cubicBezTo>
                <a:cubicBezTo>
                  <a:pt x="17029551" y="716074"/>
                  <a:pt x="17021246" y="721611"/>
                  <a:pt x="17011834" y="719950"/>
                </a:cubicBezTo>
                <a:cubicBezTo>
                  <a:pt x="17002421" y="718289"/>
                  <a:pt x="16996330" y="711091"/>
                  <a:pt x="16997992" y="702786"/>
                </a:cubicBezTo>
                <a:cubicBezTo>
                  <a:pt x="16999099" y="695034"/>
                  <a:pt x="17007404" y="689498"/>
                  <a:pt x="17016816" y="691159"/>
                </a:cubicBezTo>
                <a:close/>
                <a:moveTo>
                  <a:pt x="3060131" y="691159"/>
                </a:moveTo>
                <a:cubicBezTo>
                  <a:pt x="3067326" y="692266"/>
                  <a:pt x="3072864" y="698910"/>
                  <a:pt x="3071757" y="705001"/>
                </a:cubicBezTo>
                <a:lnTo>
                  <a:pt x="3071019" y="706107"/>
                </a:lnTo>
                <a:lnTo>
                  <a:pt x="3071168" y="706662"/>
                </a:lnTo>
                <a:cubicBezTo>
                  <a:pt x="3070061" y="713306"/>
                  <a:pt x="3062863" y="717736"/>
                  <a:pt x="3055666" y="716628"/>
                </a:cubicBezTo>
                <a:cubicBezTo>
                  <a:pt x="3047916" y="715521"/>
                  <a:pt x="3042932" y="708877"/>
                  <a:pt x="3044041" y="702233"/>
                </a:cubicBezTo>
                <a:lnTo>
                  <a:pt x="3044675" y="701281"/>
                </a:lnTo>
                <a:lnTo>
                  <a:pt x="3044627" y="701125"/>
                </a:lnTo>
                <a:lnTo>
                  <a:pt x="3044892" y="700955"/>
                </a:lnTo>
                <a:lnTo>
                  <a:pt x="3049300" y="694343"/>
                </a:lnTo>
                <a:lnTo>
                  <a:pt x="3057885" y="692603"/>
                </a:lnTo>
                <a:close/>
                <a:moveTo>
                  <a:pt x="2282915" y="691159"/>
                </a:moveTo>
                <a:cubicBezTo>
                  <a:pt x="2291774" y="692820"/>
                  <a:pt x="2297863" y="700017"/>
                  <a:pt x="2296757" y="707769"/>
                </a:cubicBezTo>
                <a:cubicBezTo>
                  <a:pt x="2295650" y="715520"/>
                  <a:pt x="2287345" y="721057"/>
                  <a:pt x="2278486" y="719396"/>
                </a:cubicBezTo>
                <a:cubicBezTo>
                  <a:pt x="2269628" y="717735"/>
                  <a:pt x="2263539" y="710537"/>
                  <a:pt x="2264646" y="702786"/>
                </a:cubicBezTo>
                <a:cubicBezTo>
                  <a:pt x="2265753" y="695034"/>
                  <a:pt x="2274057" y="689498"/>
                  <a:pt x="2282915" y="691159"/>
                </a:cubicBezTo>
                <a:close/>
                <a:moveTo>
                  <a:pt x="2144550" y="690606"/>
                </a:moveTo>
                <a:cubicBezTo>
                  <a:pt x="2153409" y="692267"/>
                  <a:pt x="2159499" y="699464"/>
                  <a:pt x="2157837" y="707216"/>
                </a:cubicBezTo>
                <a:cubicBezTo>
                  <a:pt x="2156730" y="714967"/>
                  <a:pt x="2148425" y="719950"/>
                  <a:pt x="2140120" y="718843"/>
                </a:cubicBezTo>
                <a:cubicBezTo>
                  <a:pt x="2131816" y="717736"/>
                  <a:pt x="2125172" y="709984"/>
                  <a:pt x="2126833" y="702233"/>
                </a:cubicBezTo>
                <a:cubicBezTo>
                  <a:pt x="2127941" y="694481"/>
                  <a:pt x="2135692" y="689498"/>
                  <a:pt x="2144550" y="690606"/>
                </a:cubicBezTo>
                <a:close/>
                <a:moveTo>
                  <a:pt x="6120447" y="690605"/>
                </a:moveTo>
                <a:cubicBezTo>
                  <a:pt x="6128755" y="691712"/>
                  <a:pt x="6134845" y="698910"/>
                  <a:pt x="6133739" y="706662"/>
                </a:cubicBezTo>
                <a:cubicBezTo>
                  <a:pt x="6132634" y="714413"/>
                  <a:pt x="6124881" y="718843"/>
                  <a:pt x="6116574" y="717735"/>
                </a:cubicBezTo>
                <a:cubicBezTo>
                  <a:pt x="6108270" y="716628"/>
                  <a:pt x="6102179" y="709430"/>
                  <a:pt x="6103286" y="701679"/>
                </a:cubicBezTo>
                <a:cubicBezTo>
                  <a:pt x="6104397" y="694481"/>
                  <a:pt x="6112146" y="689498"/>
                  <a:pt x="6120447" y="690605"/>
                </a:cubicBezTo>
                <a:close/>
                <a:moveTo>
                  <a:pt x="11441846" y="690052"/>
                </a:moveTo>
                <a:cubicBezTo>
                  <a:pt x="11449597" y="691159"/>
                  <a:pt x="11455134" y="697803"/>
                  <a:pt x="11454027" y="705001"/>
                </a:cubicBezTo>
                <a:cubicBezTo>
                  <a:pt x="11452920" y="712199"/>
                  <a:pt x="11445722" y="716628"/>
                  <a:pt x="11437971" y="715521"/>
                </a:cubicBezTo>
                <a:cubicBezTo>
                  <a:pt x="11430219" y="714414"/>
                  <a:pt x="11424682" y="707770"/>
                  <a:pt x="11425790" y="700572"/>
                </a:cubicBezTo>
                <a:cubicBezTo>
                  <a:pt x="11426343" y="693374"/>
                  <a:pt x="11434095" y="688945"/>
                  <a:pt x="11441846" y="690052"/>
                </a:cubicBezTo>
                <a:close/>
                <a:moveTo>
                  <a:pt x="2931135" y="690052"/>
                </a:moveTo>
                <a:cubicBezTo>
                  <a:pt x="2938332" y="691159"/>
                  <a:pt x="2943869" y="697803"/>
                  <a:pt x="2942762" y="703893"/>
                </a:cubicBezTo>
                <a:cubicBezTo>
                  <a:pt x="2941654" y="710538"/>
                  <a:pt x="2935009" y="714967"/>
                  <a:pt x="2927260" y="713860"/>
                </a:cubicBezTo>
                <a:cubicBezTo>
                  <a:pt x="2920063" y="712752"/>
                  <a:pt x="2914526" y="706108"/>
                  <a:pt x="2915633" y="700018"/>
                </a:cubicBezTo>
                <a:cubicBezTo>
                  <a:pt x="2916741" y="693374"/>
                  <a:pt x="2923939" y="688944"/>
                  <a:pt x="2931135" y="690052"/>
                </a:cubicBezTo>
                <a:close/>
                <a:moveTo>
                  <a:pt x="11185494" y="689498"/>
                </a:moveTo>
                <a:cubicBezTo>
                  <a:pt x="11193246" y="690605"/>
                  <a:pt x="11198783" y="697249"/>
                  <a:pt x="11197676" y="704447"/>
                </a:cubicBezTo>
                <a:cubicBezTo>
                  <a:pt x="11196568" y="711091"/>
                  <a:pt x="11189370" y="716074"/>
                  <a:pt x="11181619" y="714413"/>
                </a:cubicBezTo>
                <a:cubicBezTo>
                  <a:pt x="11173867" y="712752"/>
                  <a:pt x="11168330" y="706662"/>
                  <a:pt x="11169438" y="699464"/>
                </a:cubicBezTo>
                <a:cubicBezTo>
                  <a:pt x="11170545" y="692820"/>
                  <a:pt x="11177743" y="688390"/>
                  <a:pt x="11185494" y="689498"/>
                </a:cubicBezTo>
                <a:close/>
                <a:moveTo>
                  <a:pt x="4252862" y="689498"/>
                </a:moveTo>
                <a:cubicBezTo>
                  <a:pt x="4261719" y="690605"/>
                  <a:pt x="4267254" y="698356"/>
                  <a:pt x="4266150" y="705554"/>
                </a:cubicBezTo>
                <a:cubicBezTo>
                  <a:pt x="4265044" y="713306"/>
                  <a:pt x="4256737" y="718289"/>
                  <a:pt x="4248432" y="716628"/>
                </a:cubicBezTo>
                <a:cubicBezTo>
                  <a:pt x="4239578" y="715520"/>
                  <a:pt x="4234037" y="707769"/>
                  <a:pt x="4235142" y="700571"/>
                </a:cubicBezTo>
                <a:cubicBezTo>
                  <a:pt x="4236251" y="693373"/>
                  <a:pt x="4244003" y="687837"/>
                  <a:pt x="4252862" y="689498"/>
                </a:cubicBezTo>
                <a:close/>
                <a:moveTo>
                  <a:pt x="16674645" y="688944"/>
                </a:moveTo>
                <a:cubicBezTo>
                  <a:pt x="16683503" y="690051"/>
                  <a:pt x="16689040" y="697803"/>
                  <a:pt x="16687933" y="705001"/>
                </a:cubicBezTo>
                <a:cubicBezTo>
                  <a:pt x="16686826" y="712752"/>
                  <a:pt x="16678521" y="717735"/>
                  <a:pt x="16670215" y="716074"/>
                </a:cubicBezTo>
                <a:cubicBezTo>
                  <a:pt x="16661356" y="714967"/>
                  <a:pt x="16655819" y="707215"/>
                  <a:pt x="16656926" y="700018"/>
                </a:cubicBezTo>
                <a:cubicBezTo>
                  <a:pt x="16658035" y="692820"/>
                  <a:pt x="16666340" y="687837"/>
                  <a:pt x="16674645" y="688944"/>
                </a:cubicBezTo>
                <a:close/>
                <a:moveTo>
                  <a:pt x="8534893" y="688944"/>
                </a:moveTo>
                <a:cubicBezTo>
                  <a:pt x="8543202" y="690051"/>
                  <a:pt x="8548734" y="697249"/>
                  <a:pt x="8547622" y="704447"/>
                </a:cubicBezTo>
                <a:cubicBezTo>
                  <a:pt x="8546522" y="711645"/>
                  <a:pt x="8538764" y="716074"/>
                  <a:pt x="8531012" y="714967"/>
                </a:cubicBezTo>
                <a:cubicBezTo>
                  <a:pt x="8522706" y="713859"/>
                  <a:pt x="8517176" y="706662"/>
                  <a:pt x="8518281" y="699464"/>
                </a:cubicBezTo>
                <a:cubicBezTo>
                  <a:pt x="8519392" y="692266"/>
                  <a:pt x="8527143" y="687837"/>
                  <a:pt x="8534893" y="688944"/>
                </a:cubicBezTo>
                <a:close/>
                <a:moveTo>
                  <a:pt x="15168090" y="688391"/>
                </a:moveTo>
                <a:cubicBezTo>
                  <a:pt x="15176949" y="690052"/>
                  <a:pt x="15183039" y="697249"/>
                  <a:pt x="15181378" y="705001"/>
                </a:cubicBezTo>
                <a:cubicBezTo>
                  <a:pt x="15180270" y="712752"/>
                  <a:pt x="15171965" y="717735"/>
                  <a:pt x="15163660" y="716628"/>
                </a:cubicBezTo>
                <a:cubicBezTo>
                  <a:pt x="15154802" y="714967"/>
                  <a:pt x="15148711" y="707769"/>
                  <a:pt x="15150372" y="700018"/>
                </a:cubicBezTo>
                <a:cubicBezTo>
                  <a:pt x="15151480" y="692266"/>
                  <a:pt x="15159785" y="687283"/>
                  <a:pt x="15168090" y="688391"/>
                </a:cubicBezTo>
                <a:close/>
                <a:moveTo>
                  <a:pt x="9820179" y="688391"/>
                </a:moveTo>
                <a:cubicBezTo>
                  <a:pt x="9828487" y="689498"/>
                  <a:pt x="9834020" y="696696"/>
                  <a:pt x="9832915" y="703894"/>
                </a:cubicBezTo>
                <a:cubicBezTo>
                  <a:pt x="9831808" y="711092"/>
                  <a:pt x="9824054" y="716075"/>
                  <a:pt x="9816302" y="714414"/>
                </a:cubicBezTo>
                <a:cubicBezTo>
                  <a:pt x="9807995" y="713306"/>
                  <a:pt x="9802460" y="706109"/>
                  <a:pt x="9803569" y="698911"/>
                </a:cubicBezTo>
                <a:cubicBezTo>
                  <a:pt x="9804676" y="691713"/>
                  <a:pt x="9811874" y="687284"/>
                  <a:pt x="9820179" y="688391"/>
                </a:cubicBezTo>
                <a:close/>
                <a:moveTo>
                  <a:pt x="9676759" y="688391"/>
                </a:moveTo>
                <a:cubicBezTo>
                  <a:pt x="9685064" y="689498"/>
                  <a:pt x="9690601" y="696696"/>
                  <a:pt x="9689493" y="703894"/>
                </a:cubicBezTo>
                <a:cubicBezTo>
                  <a:pt x="9688388" y="711092"/>
                  <a:pt x="9680632" y="716075"/>
                  <a:pt x="9672883" y="714414"/>
                </a:cubicBezTo>
                <a:cubicBezTo>
                  <a:pt x="9664573" y="713306"/>
                  <a:pt x="9659034" y="706109"/>
                  <a:pt x="9660144" y="698911"/>
                </a:cubicBezTo>
                <a:cubicBezTo>
                  <a:pt x="9661251" y="691713"/>
                  <a:pt x="9669002" y="687284"/>
                  <a:pt x="9676759" y="688391"/>
                </a:cubicBezTo>
                <a:close/>
                <a:moveTo>
                  <a:pt x="2744654" y="688391"/>
                </a:moveTo>
                <a:cubicBezTo>
                  <a:pt x="2753513" y="690052"/>
                  <a:pt x="2759602" y="697249"/>
                  <a:pt x="2758495" y="705001"/>
                </a:cubicBezTo>
                <a:cubicBezTo>
                  <a:pt x="2757389" y="712752"/>
                  <a:pt x="2749082" y="718289"/>
                  <a:pt x="2740226" y="716628"/>
                </a:cubicBezTo>
                <a:cubicBezTo>
                  <a:pt x="2731367" y="714967"/>
                  <a:pt x="2725276" y="707769"/>
                  <a:pt x="2726384" y="700018"/>
                </a:cubicBezTo>
                <a:cubicBezTo>
                  <a:pt x="2727492" y="692266"/>
                  <a:pt x="2735795" y="686730"/>
                  <a:pt x="2744654" y="688391"/>
                </a:cubicBezTo>
                <a:close/>
                <a:moveTo>
                  <a:pt x="17495036" y="688390"/>
                </a:moveTo>
                <a:cubicBezTo>
                  <a:pt x="17502886" y="689646"/>
                  <a:pt x="17508349" y="696294"/>
                  <a:pt x="17507238" y="703239"/>
                </a:cubicBezTo>
                <a:cubicBezTo>
                  <a:pt x="17506127" y="710183"/>
                  <a:pt x="17498862" y="714794"/>
                  <a:pt x="17491012" y="713538"/>
                </a:cubicBezTo>
                <a:cubicBezTo>
                  <a:pt x="17483162" y="712282"/>
                  <a:pt x="17477699" y="705634"/>
                  <a:pt x="17478810" y="698690"/>
                </a:cubicBezTo>
                <a:cubicBezTo>
                  <a:pt x="17479921" y="691745"/>
                  <a:pt x="17487186" y="687134"/>
                  <a:pt x="17495036" y="688390"/>
                </a:cubicBezTo>
                <a:close/>
                <a:moveTo>
                  <a:pt x="20613608" y="688006"/>
                </a:moveTo>
                <a:cubicBezTo>
                  <a:pt x="20621156" y="689214"/>
                  <a:pt x="20626412" y="695578"/>
                  <a:pt x="20625348" y="702222"/>
                </a:cubicBezTo>
                <a:cubicBezTo>
                  <a:pt x="20624286" y="708864"/>
                  <a:pt x="20617304" y="713269"/>
                  <a:pt x="20609756" y="712060"/>
                </a:cubicBezTo>
                <a:cubicBezTo>
                  <a:pt x="20602208" y="710851"/>
                  <a:pt x="20596950" y="704487"/>
                  <a:pt x="20598014" y="697845"/>
                </a:cubicBezTo>
                <a:cubicBezTo>
                  <a:pt x="20599078" y="691201"/>
                  <a:pt x="20606060" y="686797"/>
                  <a:pt x="20613608" y="688006"/>
                </a:cubicBezTo>
                <a:close/>
                <a:moveTo>
                  <a:pt x="19177816" y="687837"/>
                </a:moveTo>
                <a:cubicBezTo>
                  <a:pt x="19185568" y="688944"/>
                  <a:pt x="19191106" y="695588"/>
                  <a:pt x="19189998" y="702232"/>
                </a:cubicBezTo>
                <a:cubicBezTo>
                  <a:pt x="19188890" y="708876"/>
                  <a:pt x="19181692" y="713859"/>
                  <a:pt x="19173942" y="712198"/>
                </a:cubicBezTo>
                <a:cubicBezTo>
                  <a:pt x="19166190" y="711091"/>
                  <a:pt x="19160654" y="704447"/>
                  <a:pt x="19161760" y="697803"/>
                </a:cubicBezTo>
                <a:cubicBezTo>
                  <a:pt x="19162866" y="691159"/>
                  <a:pt x="19170066" y="686729"/>
                  <a:pt x="19177816" y="687837"/>
                </a:cubicBezTo>
                <a:close/>
                <a:moveTo>
                  <a:pt x="19691628" y="687284"/>
                </a:moveTo>
                <a:cubicBezTo>
                  <a:pt x="19699378" y="688391"/>
                  <a:pt x="19704362" y="695035"/>
                  <a:pt x="19703256" y="701679"/>
                </a:cubicBezTo>
                <a:cubicBezTo>
                  <a:pt x="19702146" y="708323"/>
                  <a:pt x="19695502" y="712753"/>
                  <a:pt x="19687752" y="711645"/>
                </a:cubicBezTo>
                <a:cubicBezTo>
                  <a:pt x="19680000" y="710538"/>
                  <a:pt x="19675018" y="703894"/>
                  <a:pt x="19676126" y="697250"/>
                </a:cubicBezTo>
                <a:cubicBezTo>
                  <a:pt x="19676678" y="690606"/>
                  <a:pt x="19683878" y="686176"/>
                  <a:pt x="19691628" y="687284"/>
                </a:cubicBezTo>
                <a:close/>
                <a:moveTo>
                  <a:pt x="17853975" y="687283"/>
                </a:moveTo>
                <a:cubicBezTo>
                  <a:pt x="17857851" y="687837"/>
                  <a:pt x="17861173" y="689774"/>
                  <a:pt x="17863387" y="692474"/>
                </a:cubicBezTo>
                <a:lnTo>
                  <a:pt x="17864269" y="695583"/>
                </a:lnTo>
                <a:lnTo>
                  <a:pt x="17875505" y="709108"/>
                </a:lnTo>
                <a:cubicBezTo>
                  <a:pt x="17874997" y="712279"/>
                  <a:pt x="17873069" y="714914"/>
                  <a:pt x="17870362" y="716611"/>
                </a:cubicBezTo>
                <a:lnTo>
                  <a:pt x="17866176" y="717412"/>
                </a:lnTo>
                <a:lnTo>
                  <a:pt x="17866709" y="719396"/>
                </a:lnTo>
                <a:lnTo>
                  <a:pt x="17865177" y="721608"/>
                </a:lnTo>
                <a:lnTo>
                  <a:pt x="17866063" y="722117"/>
                </a:lnTo>
                <a:cubicBezTo>
                  <a:pt x="17868089" y="724673"/>
                  <a:pt x="17869076" y="727915"/>
                  <a:pt x="17868545" y="731236"/>
                </a:cubicBezTo>
                <a:cubicBezTo>
                  <a:pt x="17867482" y="737880"/>
                  <a:pt x="17860745" y="742323"/>
                  <a:pt x="17853499" y="741164"/>
                </a:cubicBezTo>
                <a:lnTo>
                  <a:pt x="17850073" y="739196"/>
                </a:lnTo>
                <a:lnTo>
                  <a:pt x="17851207" y="743204"/>
                </a:lnTo>
                <a:cubicBezTo>
                  <a:pt x="17850099" y="750402"/>
                  <a:pt x="17842348" y="755385"/>
                  <a:pt x="17834043" y="754278"/>
                </a:cubicBezTo>
                <a:cubicBezTo>
                  <a:pt x="17825737" y="753171"/>
                  <a:pt x="17820201" y="745973"/>
                  <a:pt x="17821308" y="738775"/>
                </a:cubicBezTo>
                <a:cubicBezTo>
                  <a:pt x="17822969" y="731024"/>
                  <a:pt x="17830720" y="726040"/>
                  <a:pt x="17838472" y="727701"/>
                </a:cubicBezTo>
                <a:lnTo>
                  <a:pt x="17843194" y="730310"/>
                </a:lnTo>
                <a:lnTo>
                  <a:pt x="17842303" y="727037"/>
                </a:lnTo>
                <a:lnTo>
                  <a:pt x="17843587" y="725091"/>
                </a:lnTo>
                <a:lnTo>
                  <a:pt x="17842071" y="724241"/>
                </a:lnTo>
                <a:lnTo>
                  <a:pt x="17839590" y="715005"/>
                </a:lnTo>
                <a:lnTo>
                  <a:pt x="17834735" y="712338"/>
                </a:lnTo>
                <a:cubicBezTo>
                  <a:pt x="17832520" y="709569"/>
                  <a:pt x="17831551" y="706109"/>
                  <a:pt x="17832382" y="702787"/>
                </a:cubicBezTo>
                <a:cubicBezTo>
                  <a:pt x="17832935" y="699188"/>
                  <a:pt x="17835012" y="696143"/>
                  <a:pt x="17837988" y="694205"/>
                </a:cubicBezTo>
                <a:lnTo>
                  <a:pt x="17840601" y="693745"/>
                </a:lnTo>
                <a:lnTo>
                  <a:pt x="17843455" y="689429"/>
                </a:lnTo>
                <a:cubicBezTo>
                  <a:pt x="17846361" y="687560"/>
                  <a:pt x="17850099" y="686730"/>
                  <a:pt x="17853975" y="687283"/>
                </a:cubicBezTo>
                <a:close/>
                <a:moveTo>
                  <a:pt x="6411283" y="687283"/>
                </a:moveTo>
                <a:cubicBezTo>
                  <a:pt x="6419034" y="688390"/>
                  <a:pt x="6425135" y="695588"/>
                  <a:pt x="6424022" y="702232"/>
                </a:cubicBezTo>
                <a:cubicBezTo>
                  <a:pt x="6422920" y="709430"/>
                  <a:pt x="6415704" y="713859"/>
                  <a:pt x="6407399" y="712752"/>
                </a:cubicBezTo>
                <a:cubicBezTo>
                  <a:pt x="6399657" y="711645"/>
                  <a:pt x="6393552" y="704447"/>
                  <a:pt x="6394666" y="697803"/>
                </a:cubicBezTo>
                <a:cubicBezTo>
                  <a:pt x="6395766" y="690605"/>
                  <a:pt x="6402971" y="686176"/>
                  <a:pt x="6411283" y="687283"/>
                </a:cubicBezTo>
                <a:close/>
                <a:moveTo>
                  <a:pt x="19457422" y="686730"/>
                </a:moveTo>
                <a:cubicBezTo>
                  <a:pt x="19465174" y="687837"/>
                  <a:pt x="19470710" y="694481"/>
                  <a:pt x="19469602" y="701125"/>
                </a:cubicBezTo>
                <a:cubicBezTo>
                  <a:pt x="19468496" y="707769"/>
                  <a:pt x="19461298" y="712752"/>
                  <a:pt x="19453546" y="711091"/>
                </a:cubicBezTo>
                <a:cubicBezTo>
                  <a:pt x="19445796" y="709984"/>
                  <a:pt x="19440258" y="703340"/>
                  <a:pt x="19441366" y="696696"/>
                </a:cubicBezTo>
                <a:cubicBezTo>
                  <a:pt x="19442474" y="690052"/>
                  <a:pt x="19449670" y="685622"/>
                  <a:pt x="19457422" y="686730"/>
                </a:cubicBezTo>
                <a:close/>
                <a:moveTo>
                  <a:pt x="2495760" y="686730"/>
                </a:moveTo>
                <a:cubicBezTo>
                  <a:pt x="2504064" y="687837"/>
                  <a:pt x="2509600" y="695035"/>
                  <a:pt x="2508492" y="702233"/>
                </a:cubicBezTo>
                <a:cubicBezTo>
                  <a:pt x="2507385" y="709430"/>
                  <a:pt x="2499635" y="713860"/>
                  <a:pt x="2491884" y="712752"/>
                </a:cubicBezTo>
                <a:cubicBezTo>
                  <a:pt x="2484132" y="711645"/>
                  <a:pt x="2478042" y="704447"/>
                  <a:pt x="2479150" y="697250"/>
                </a:cubicBezTo>
                <a:cubicBezTo>
                  <a:pt x="2479704" y="690052"/>
                  <a:pt x="2487455" y="685069"/>
                  <a:pt x="2495760" y="686730"/>
                </a:cubicBezTo>
                <a:close/>
                <a:moveTo>
                  <a:pt x="16952590" y="686176"/>
                </a:moveTo>
                <a:cubicBezTo>
                  <a:pt x="16961448" y="687837"/>
                  <a:pt x="16967539" y="695034"/>
                  <a:pt x="16966432" y="702786"/>
                </a:cubicBezTo>
                <a:cubicBezTo>
                  <a:pt x="16965325" y="710537"/>
                  <a:pt x="16957020" y="716074"/>
                  <a:pt x="16948161" y="714413"/>
                </a:cubicBezTo>
                <a:lnTo>
                  <a:pt x="16939714" y="709641"/>
                </a:lnTo>
                <a:lnTo>
                  <a:pt x="16935702" y="715659"/>
                </a:lnTo>
                <a:cubicBezTo>
                  <a:pt x="16932934" y="717458"/>
                  <a:pt x="16929335" y="718289"/>
                  <a:pt x="16925459" y="717735"/>
                </a:cubicBezTo>
                <a:lnTo>
                  <a:pt x="16923310" y="715177"/>
                </a:lnTo>
                <a:lnTo>
                  <a:pt x="16914385" y="717182"/>
                </a:lnTo>
                <a:cubicBezTo>
                  <a:pt x="16904973" y="715521"/>
                  <a:pt x="16898883" y="707769"/>
                  <a:pt x="16899991" y="700018"/>
                </a:cubicBezTo>
                <a:cubicBezTo>
                  <a:pt x="16901098" y="691712"/>
                  <a:pt x="16909403" y="686176"/>
                  <a:pt x="16918815" y="687837"/>
                </a:cubicBezTo>
                <a:cubicBezTo>
                  <a:pt x="16923521" y="688668"/>
                  <a:pt x="16927397" y="691021"/>
                  <a:pt x="16929958" y="694135"/>
                </a:cubicBezTo>
                <a:lnTo>
                  <a:pt x="16930205" y="694962"/>
                </a:lnTo>
                <a:lnTo>
                  <a:pt x="16935282" y="701007"/>
                </a:lnTo>
                <a:lnTo>
                  <a:pt x="16934319" y="697803"/>
                </a:lnTo>
                <a:cubicBezTo>
                  <a:pt x="16935980" y="690051"/>
                  <a:pt x="16943731" y="685068"/>
                  <a:pt x="16952590" y="686176"/>
                </a:cubicBezTo>
                <a:close/>
                <a:moveTo>
                  <a:pt x="16466461" y="686175"/>
                </a:moveTo>
                <a:cubicBezTo>
                  <a:pt x="16474767" y="687283"/>
                  <a:pt x="16480858" y="694481"/>
                  <a:pt x="16479749" y="702232"/>
                </a:cubicBezTo>
                <a:cubicBezTo>
                  <a:pt x="16478642" y="709984"/>
                  <a:pt x="16470891" y="714967"/>
                  <a:pt x="16462032" y="713306"/>
                </a:cubicBezTo>
                <a:cubicBezTo>
                  <a:pt x="16453727" y="712198"/>
                  <a:pt x="16447637" y="705000"/>
                  <a:pt x="16448744" y="697249"/>
                </a:cubicBezTo>
                <a:cubicBezTo>
                  <a:pt x="16450405" y="689498"/>
                  <a:pt x="16458156" y="684514"/>
                  <a:pt x="16466461" y="686175"/>
                </a:cubicBezTo>
                <a:close/>
                <a:moveTo>
                  <a:pt x="3802687" y="684225"/>
                </a:moveTo>
                <a:cubicBezTo>
                  <a:pt x="3811141" y="685578"/>
                  <a:pt x="3817015" y="692794"/>
                  <a:pt x="3815807" y="700343"/>
                </a:cubicBezTo>
                <a:cubicBezTo>
                  <a:pt x="3814599" y="707891"/>
                  <a:pt x="3806767" y="712913"/>
                  <a:pt x="3798314" y="711560"/>
                </a:cubicBezTo>
                <a:cubicBezTo>
                  <a:pt x="3789860" y="710208"/>
                  <a:pt x="3783986" y="702992"/>
                  <a:pt x="3785194" y="695444"/>
                </a:cubicBezTo>
                <a:cubicBezTo>
                  <a:pt x="3786402" y="687895"/>
                  <a:pt x="3794235" y="682872"/>
                  <a:pt x="3802687" y="684225"/>
                </a:cubicBezTo>
                <a:close/>
                <a:moveTo>
                  <a:pt x="19507254" y="683961"/>
                </a:moveTo>
                <a:cubicBezTo>
                  <a:pt x="19515006" y="685068"/>
                  <a:pt x="19519988" y="691712"/>
                  <a:pt x="19518882" y="698356"/>
                </a:cubicBezTo>
                <a:cubicBezTo>
                  <a:pt x="19517774" y="705000"/>
                  <a:pt x="19510576" y="709430"/>
                  <a:pt x="19503378" y="708322"/>
                </a:cubicBezTo>
                <a:cubicBezTo>
                  <a:pt x="19496180" y="707215"/>
                  <a:pt x="19490642" y="700571"/>
                  <a:pt x="19491750" y="693927"/>
                </a:cubicBezTo>
                <a:cubicBezTo>
                  <a:pt x="19492858" y="687283"/>
                  <a:pt x="19500056" y="682853"/>
                  <a:pt x="19507254" y="683961"/>
                </a:cubicBezTo>
                <a:close/>
                <a:moveTo>
                  <a:pt x="16369568" y="683961"/>
                </a:moveTo>
                <a:cubicBezTo>
                  <a:pt x="16378428" y="685622"/>
                  <a:pt x="16385071" y="692819"/>
                  <a:pt x="16383410" y="701125"/>
                </a:cubicBezTo>
                <a:cubicBezTo>
                  <a:pt x="16382303" y="708876"/>
                  <a:pt x="16373998" y="714413"/>
                  <a:pt x="16364586" y="712752"/>
                </a:cubicBezTo>
                <a:cubicBezTo>
                  <a:pt x="16355726" y="711091"/>
                  <a:pt x="16349082" y="703893"/>
                  <a:pt x="16350744" y="695588"/>
                </a:cubicBezTo>
                <a:cubicBezTo>
                  <a:pt x="16352404" y="687836"/>
                  <a:pt x="16360709" y="682300"/>
                  <a:pt x="16369568" y="683961"/>
                </a:cubicBezTo>
                <a:close/>
                <a:moveTo>
                  <a:pt x="5804213" y="683407"/>
                </a:moveTo>
                <a:cubicBezTo>
                  <a:pt x="5813074" y="685068"/>
                  <a:pt x="5819161" y="692266"/>
                  <a:pt x="5818051" y="700018"/>
                </a:cubicBezTo>
                <a:cubicBezTo>
                  <a:pt x="5816944" y="707769"/>
                  <a:pt x="5808640" y="712752"/>
                  <a:pt x="5799787" y="711645"/>
                </a:cubicBezTo>
                <a:cubicBezTo>
                  <a:pt x="5790923" y="709984"/>
                  <a:pt x="5784833" y="702786"/>
                  <a:pt x="5785938" y="695034"/>
                </a:cubicBezTo>
                <a:cubicBezTo>
                  <a:pt x="5787044" y="686729"/>
                  <a:pt x="5795352" y="681746"/>
                  <a:pt x="5804213" y="683407"/>
                </a:cubicBezTo>
                <a:close/>
                <a:moveTo>
                  <a:pt x="18589811" y="682854"/>
                </a:moveTo>
                <a:cubicBezTo>
                  <a:pt x="18597009" y="683962"/>
                  <a:pt x="18601992" y="690052"/>
                  <a:pt x="18601439" y="696696"/>
                </a:cubicBezTo>
                <a:cubicBezTo>
                  <a:pt x="18600330" y="703340"/>
                  <a:pt x="18593686" y="707216"/>
                  <a:pt x="18586488" y="706109"/>
                </a:cubicBezTo>
                <a:cubicBezTo>
                  <a:pt x="18579292" y="705001"/>
                  <a:pt x="18574308" y="698911"/>
                  <a:pt x="18574862" y="692267"/>
                </a:cubicBezTo>
                <a:cubicBezTo>
                  <a:pt x="18575415" y="686176"/>
                  <a:pt x="18582060" y="681747"/>
                  <a:pt x="18589811" y="682854"/>
                </a:cubicBezTo>
                <a:close/>
                <a:moveTo>
                  <a:pt x="6019093" y="682854"/>
                </a:moveTo>
                <a:cubicBezTo>
                  <a:pt x="6027399" y="683961"/>
                  <a:pt x="6033489" y="691159"/>
                  <a:pt x="6032383" y="698911"/>
                </a:cubicBezTo>
                <a:cubicBezTo>
                  <a:pt x="6031276" y="706662"/>
                  <a:pt x="6023521" y="711645"/>
                  <a:pt x="6014668" y="709984"/>
                </a:cubicBezTo>
                <a:cubicBezTo>
                  <a:pt x="6006357" y="708877"/>
                  <a:pt x="6000269" y="701679"/>
                  <a:pt x="6001379" y="693928"/>
                </a:cubicBezTo>
                <a:cubicBezTo>
                  <a:pt x="6002482" y="686730"/>
                  <a:pt x="6010236" y="681747"/>
                  <a:pt x="6019093" y="682854"/>
                </a:cubicBezTo>
                <a:close/>
                <a:moveTo>
                  <a:pt x="14452186" y="682301"/>
                </a:moveTo>
                <a:cubicBezTo>
                  <a:pt x="14460491" y="683408"/>
                  <a:pt x="14466028" y="690606"/>
                  <a:pt x="14464921" y="697803"/>
                </a:cubicBezTo>
                <a:cubicBezTo>
                  <a:pt x="14463814" y="705001"/>
                  <a:pt x="14456062" y="709984"/>
                  <a:pt x="14447756" y="708323"/>
                </a:cubicBezTo>
                <a:cubicBezTo>
                  <a:pt x="14439451" y="707216"/>
                  <a:pt x="14433915" y="700018"/>
                  <a:pt x="14435023" y="692820"/>
                </a:cubicBezTo>
                <a:cubicBezTo>
                  <a:pt x="14436683" y="686176"/>
                  <a:pt x="14443881" y="681193"/>
                  <a:pt x="14452186" y="682301"/>
                </a:cubicBezTo>
                <a:close/>
                <a:moveTo>
                  <a:pt x="20238106" y="682300"/>
                </a:moveTo>
                <a:cubicBezTo>
                  <a:pt x="20245858" y="683407"/>
                  <a:pt x="20250842" y="690051"/>
                  <a:pt x="20249734" y="696695"/>
                </a:cubicBezTo>
                <a:cubicBezTo>
                  <a:pt x="20248626" y="703339"/>
                  <a:pt x="20241430" y="707769"/>
                  <a:pt x="20234230" y="706661"/>
                </a:cubicBezTo>
                <a:cubicBezTo>
                  <a:pt x="20227034" y="705554"/>
                  <a:pt x="20221496" y="698910"/>
                  <a:pt x="20222602" y="692266"/>
                </a:cubicBezTo>
                <a:cubicBezTo>
                  <a:pt x="20223158" y="685622"/>
                  <a:pt x="20230356" y="681192"/>
                  <a:pt x="20238106" y="682300"/>
                </a:cubicBezTo>
                <a:close/>
                <a:moveTo>
                  <a:pt x="17119246" y="682300"/>
                </a:moveTo>
                <a:cubicBezTo>
                  <a:pt x="17126998" y="683407"/>
                  <a:pt x="17131981" y="690051"/>
                  <a:pt x="17130873" y="696695"/>
                </a:cubicBezTo>
                <a:cubicBezTo>
                  <a:pt x="17129766" y="703339"/>
                  <a:pt x="17123123" y="707769"/>
                  <a:pt x="17115370" y="706661"/>
                </a:cubicBezTo>
                <a:cubicBezTo>
                  <a:pt x="17107619" y="705554"/>
                  <a:pt x="17102635" y="698910"/>
                  <a:pt x="17103744" y="692266"/>
                </a:cubicBezTo>
                <a:cubicBezTo>
                  <a:pt x="17104851" y="685622"/>
                  <a:pt x="17111495" y="681192"/>
                  <a:pt x="17119246" y="682300"/>
                </a:cubicBezTo>
                <a:close/>
                <a:moveTo>
                  <a:pt x="8739081" y="681561"/>
                </a:moveTo>
                <a:cubicBezTo>
                  <a:pt x="8746935" y="682819"/>
                  <a:pt x="8752403" y="689468"/>
                  <a:pt x="8751289" y="696412"/>
                </a:cubicBezTo>
                <a:cubicBezTo>
                  <a:pt x="8750179" y="703357"/>
                  <a:pt x="8742911" y="707967"/>
                  <a:pt x="8735059" y="706710"/>
                </a:cubicBezTo>
                <a:cubicBezTo>
                  <a:pt x="8727207" y="705453"/>
                  <a:pt x="8721743" y="698805"/>
                  <a:pt x="8722850" y="691860"/>
                </a:cubicBezTo>
                <a:cubicBezTo>
                  <a:pt x="8723966" y="684916"/>
                  <a:pt x="8731235" y="680305"/>
                  <a:pt x="8739081" y="681561"/>
                </a:cubicBezTo>
                <a:close/>
                <a:moveTo>
                  <a:pt x="17433734" y="680086"/>
                </a:moveTo>
                <a:cubicBezTo>
                  <a:pt x="17441486" y="681193"/>
                  <a:pt x="17447023" y="687837"/>
                  <a:pt x="17445915" y="695035"/>
                </a:cubicBezTo>
                <a:cubicBezTo>
                  <a:pt x="17444808" y="701679"/>
                  <a:pt x="17437610" y="706662"/>
                  <a:pt x="17429859" y="705555"/>
                </a:cubicBezTo>
                <a:cubicBezTo>
                  <a:pt x="17422108" y="704447"/>
                  <a:pt x="17416571" y="697803"/>
                  <a:pt x="17417678" y="690606"/>
                </a:cubicBezTo>
                <a:cubicBezTo>
                  <a:pt x="17418785" y="683408"/>
                  <a:pt x="17425983" y="678425"/>
                  <a:pt x="17433734" y="680086"/>
                </a:cubicBezTo>
                <a:close/>
                <a:moveTo>
                  <a:pt x="18387165" y="679532"/>
                </a:moveTo>
                <a:cubicBezTo>
                  <a:pt x="18394363" y="680639"/>
                  <a:pt x="18399347" y="686730"/>
                  <a:pt x="18398239" y="693374"/>
                </a:cubicBezTo>
                <a:cubicBezTo>
                  <a:pt x="18397131" y="700018"/>
                  <a:pt x="18390488" y="703893"/>
                  <a:pt x="18383290" y="702786"/>
                </a:cubicBezTo>
                <a:cubicBezTo>
                  <a:pt x="18376091" y="701679"/>
                  <a:pt x="18371109" y="695588"/>
                  <a:pt x="18372216" y="688944"/>
                </a:cubicBezTo>
                <a:cubicBezTo>
                  <a:pt x="18373323" y="682300"/>
                  <a:pt x="18379968" y="678424"/>
                  <a:pt x="18387165" y="679532"/>
                </a:cubicBezTo>
                <a:close/>
                <a:moveTo>
                  <a:pt x="19094766" y="678425"/>
                </a:moveTo>
                <a:cubicBezTo>
                  <a:pt x="19102518" y="679532"/>
                  <a:pt x="19107500" y="686176"/>
                  <a:pt x="19106392" y="692820"/>
                </a:cubicBezTo>
                <a:cubicBezTo>
                  <a:pt x="19105286" y="699464"/>
                  <a:pt x="19098086" y="703894"/>
                  <a:pt x="19090890" y="702786"/>
                </a:cubicBezTo>
                <a:cubicBezTo>
                  <a:pt x="19083138" y="701679"/>
                  <a:pt x="19078154" y="695035"/>
                  <a:pt x="19079262" y="688391"/>
                </a:cubicBezTo>
                <a:cubicBezTo>
                  <a:pt x="19080370" y="681747"/>
                  <a:pt x="19087014" y="677317"/>
                  <a:pt x="19094766" y="678425"/>
                </a:cubicBezTo>
                <a:close/>
                <a:moveTo>
                  <a:pt x="5913864" y="678425"/>
                </a:moveTo>
                <a:cubicBezTo>
                  <a:pt x="5922723" y="679532"/>
                  <a:pt x="5928261" y="687283"/>
                  <a:pt x="5927152" y="695035"/>
                </a:cubicBezTo>
                <a:cubicBezTo>
                  <a:pt x="5926042" y="702786"/>
                  <a:pt x="5917738" y="707769"/>
                  <a:pt x="5909431" y="706662"/>
                </a:cubicBezTo>
                <a:cubicBezTo>
                  <a:pt x="5900580" y="705555"/>
                  <a:pt x="5895038" y="697803"/>
                  <a:pt x="5896145" y="690052"/>
                </a:cubicBezTo>
                <a:cubicBezTo>
                  <a:pt x="5897254" y="682300"/>
                  <a:pt x="5905009" y="677317"/>
                  <a:pt x="5913864" y="678425"/>
                </a:cubicBezTo>
                <a:close/>
                <a:moveTo>
                  <a:pt x="19319002" y="677871"/>
                </a:moveTo>
                <a:cubicBezTo>
                  <a:pt x="19326754" y="678978"/>
                  <a:pt x="19332292" y="685622"/>
                  <a:pt x="19331184" y="692267"/>
                </a:cubicBezTo>
                <a:cubicBezTo>
                  <a:pt x="19330078" y="698911"/>
                  <a:pt x="19322878" y="703894"/>
                  <a:pt x="19315128" y="702233"/>
                </a:cubicBezTo>
                <a:cubicBezTo>
                  <a:pt x="19307378" y="701125"/>
                  <a:pt x="19301840" y="694481"/>
                  <a:pt x="19302946" y="687837"/>
                </a:cubicBezTo>
                <a:cubicBezTo>
                  <a:pt x="19304054" y="681193"/>
                  <a:pt x="19311252" y="676210"/>
                  <a:pt x="19319002" y="677871"/>
                </a:cubicBezTo>
                <a:close/>
                <a:moveTo>
                  <a:pt x="9301914" y="677871"/>
                </a:moveTo>
                <a:cubicBezTo>
                  <a:pt x="9309669" y="678978"/>
                  <a:pt x="9315209" y="686176"/>
                  <a:pt x="9314102" y="692820"/>
                </a:cubicBezTo>
                <a:cubicBezTo>
                  <a:pt x="9312992" y="699464"/>
                  <a:pt x="9305795" y="704447"/>
                  <a:pt x="9297486" y="703340"/>
                </a:cubicBezTo>
                <a:cubicBezTo>
                  <a:pt x="9289734" y="702233"/>
                  <a:pt x="9284199" y="695035"/>
                  <a:pt x="9285302" y="688391"/>
                </a:cubicBezTo>
                <a:cubicBezTo>
                  <a:pt x="9286411" y="681193"/>
                  <a:pt x="9293608" y="676764"/>
                  <a:pt x="9301914" y="677871"/>
                </a:cubicBezTo>
                <a:close/>
                <a:moveTo>
                  <a:pt x="2538577" y="677871"/>
                </a:moveTo>
                <a:cubicBezTo>
                  <a:pt x="2546328" y="678978"/>
                  <a:pt x="2551310" y="685622"/>
                  <a:pt x="2550203" y="692266"/>
                </a:cubicBezTo>
                <a:cubicBezTo>
                  <a:pt x="2549096" y="698910"/>
                  <a:pt x="2542452" y="703340"/>
                  <a:pt x="2534702" y="702232"/>
                </a:cubicBezTo>
                <a:cubicBezTo>
                  <a:pt x="2526950" y="701125"/>
                  <a:pt x="2521967" y="694481"/>
                  <a:pt x="2523076" y="687837"/>
                </a:cubicBezTo>
                <a:cubicBezTo>
                  <a:pt x="2523629" y="681193"/>
                  <a:pt x="2530826" y="676763"/>
                  <a:pt x="2538577" y="677871"/>
                </a:cubicBezTo>
                <a:close/>
                <a:moveTo>
                  <a:pt x="7752357" y="677317"/>
                </a:moveTo>
                <a:cubicBezTo>
                  <a:pt x="7760665" y="678424"/>
                  <a:pt x="7766212" y="685622"/>
                  <a:pt x="7765104" y="692819"/>
                </a:cubicBezTo>
                <a:cubicBezTo>
                  <a:pt x="7763991" y="700017"/>
                  <a:pt x="7756234" y="705000"/>
                  <a:pt x="7747937" y="703339"/>
                </a:cubicBezTo>
                <a:cubicBezTo>
                  <a:pt x="7739647" y="702232"/>
                  <a:pt x="7734097" y="695034"/>
                  <a:pt x="7735208" y="687836"/>
                </a:cubicBezTo>
                <a:cubicBezTo>
                  <a:pt x="7736874" y="681192"/>
                  <a:pt x="7744621" y="676209"/>
                  <a:pt x="7752357" y="677317"/>
                </a:cubicBezTo>
                <a:close/>
                <a:moveTo>
                  <a:pt x="5134168" y="677317"/>
                </a:moveTo>
                <a:cubicBezTo>
                  <a:pt x="5143589" y="678978"/>
                  <a:pt x="5149669" y="686729"/>
                  <a:pt x="5148562" y="694481"/>
                </a:cubicBezTo>
                <a:cubicBezTo>
                  <a:pt x="5147456" y="702786"/>
                  <a:pt x="5138602" y="708323"/>
                  <a:pt x="5129736" y="706662"/>
                </a:cubicBezTo>
                <a:cubicBezTo>
                  <a:pt x="5120318" y="705001"/>
                  <a:pt x="5114235" y="697249"/>
                  <a:pt x="5115345" y="689498"/>
                </a:cubicBezTo>
                <a:cubicBezTo>
                  <a:pt x="5116447" y="681192"/>
                  <a:pt x="5125306" y="675656"/>
                  <a:pt x="5134168" y="677317"/>
                </a:cubicBezTo>
                <a:close/>
                <a:moveTo>
                  <a:pt x="17782550" y="676764"/>
                </a:moveTo>
                <a:lnTo>
                  <a:pt x="17786966" y="679199"/>
                </a:lnTo>
                <a:lnTo>
                  <a:pt x="17788087" y="678978"/>
                </a:lnTo>
                <a:cubicBezTo>
                  <a:pt x="17795839" y="680085"/>
                  <a:pt x="17801376" y="686729"/>
                  <a:pt x="17800268" y="693373"/>
                </a:cubicBezTo>
                <a:lnTo>
                  <a:pt x="17798923" y="695290"/>
                </a:lnTo>
                <a:lnTo>
                  <a:pt x="17808021" y="706662"/>
                </a:lnTo>
                <a:lnTo>
                  <a:pt x="17801339" y="710869"/>
                </a:lnTo>
                <a:lnTo>
                  <a:pt x="17797777" y="716213"/>
                </a:lnTo>
                <a:cubicBezTo>
                  <a:pt x="17795008" y="718013"/>
                  <a:pt x="17791409" y="718843"/>
                  <a:pt x="17787534" y="718289"/>
                </a:cubicBezTo>
                <a:lnTo>
                  <a:pt x="17784430" y="716550"/>
                </a:lnTo>
                <a:lnTo>
                  <a:pt x="17784766" y="717736"/>
                </a:lnTo>
                <a:cubicBezTo>
                  <a:pt x="17783657" y="724933"/>
                  <a:pt x="17775906" y="729917"/>
                  <a:pt x="17768156" y="728255"/>
                </a:cubicBezTo>
                <a:cubicBezTo>
                  <a:pt x="17759850" y="727148"/>
                  <a:pt x="17754314" y="719950"/>
                  <a:pt x="17755421" y="712753"/>
                </a:cubicBezTo>
                <a:cubicBezTo>
                  <a:pt x="17755974" y="705555"/>
                  <a:pt x="17763726" y="700572"/>
                  <a:pt x="17772031" y="702233"/>
                </a:cubicBezTo>
                <a:lnTo>
                  <a:pt x="17776058" y="704458"/>
                </a:lnTo>
                <a:lnTo>
                  <a:pt x="17775907" y="703894"/>
                </a:lnTo>
                <a:lnTo>
                  <a:pt x="17777312" y="701787"/>
                </a:lnTo>
                <a:lnTo>
                  <a:pt x="17768709" y="697042"/>
                </a:lnTo>
                <a:cubicBezTo>
                  <a:pt x="17766494" y="694343"/>
                  <a:pt x="17765387" y="690883"/>
                  <a:pt x="17765940" y="687284"/>
                </a:cubicBezTo>
                <a:cubicBezTo>
                  <a:pt x="17767047" y="680086"/>
                  <a:pt x="17774245" y="675103"/>
                  <a:pt x="17782550" y="676764"/>
                </a:cubicBezTo>
                <a:close/>
                <a:moveTo>
                  <a:pt x="10939108" y="676764"/>
                </a:moveTo>
                <a:cubicBezTo>
                  <a:pt x="10946860" y="677871"/>
                  <a:pt x="10951843" y="684515"/>
                  <a:pt x="10951289" y="691159"/>
                </a:cubicBezTo>
                <a:cubicBezTo>
                  <a:pt x="10950182" y="697803"/>
                  <a:pt x="10942984" y="702233"/>
                  <a:pt x="10935233" y="701125"/>
                </a:cubicBezTo>
                <a:cubicBezTo>
                  <a:pt x="10927481" y="700018"/>
                  <a:pt x="10922498" y="693374"/>
                  <a:pt x="10923052" y="686730"/>
                </a:cubicBezTo>
                <a:cubicBezTo>
                  <a:pt x="10924159" y="680086"/>
                  <a:pt x="10931357" y="675656"/>
                  <a:pt x="10939108" y="676764"/>
                </a:cubicBezTo>
                <a:close/>
                <a:moveTo>
                  <a:pt x="2644171" y="676764"/>
                </a:moveTo>
                <a:cubicBezTo>
                  <a:pt x="2651921" y="677871"/>
                  <a:pt x="2657459" y="684515"/>
                  <a:pt x="2656351" y="691713"/>
                </a:cubicBezTo>
                <a:cubicBezTo>
                  <a:pt x="2655244" y="698911"/>
                  <a:pt x="2648045" y="703340"/>
                  <a:pt x="2639742" y="702233"/>
                </a:cubicBezTo>
                <a:cubicBezTo>
                  <a:pt x="2631438" y="701125"/>
                  <a:pt x="2626455" y="694481"/>
                  <a:pt x="2627562" y="687284"/>
                </a:cubicBezTo>
                <a:cubicBezTo>
                  <a:pt x="2628670" y="680086"/>
                  <a:pt x="2636420" y="675103"/>
                  <a:pt x="2644171" y="676764"/>
                </a:cubicBezTo>
                <a:close/>
                <a:moveTo>
                  <a:pt x="5417684" y="676763"/>
                </a:moveTo>
                <a:cubicBezTo>
                  <a:pt x="5426547" y="678424"/>
                  <a:pt x="5433193" y="685622"/>
                  <a:pt x="5431534" y="693927"/>
                </a:cubicBezTo>
                <a:cubicBezTo>
                  <a:pt x="5430424" y="701679"/>
                  <a:pt x="5422119" y="707215"/>
                  <a:pt x="5412689" y="706108"/>
                </a:cubicBezTo>
                <a:cubicBezTo>
                  <a:pt x="5403845" y="704447"/>
                  <a:pt x="5397196" y="697249"/>
                  <a:pt x="5398863" y="688944"/>
                </a:cubicBezTo>
                <a:cubicBezTo>
                  <a:pt x="5400520" y="680639"/>
                  <a:pt x="5408813" y="675656"/>
                  <a:pt x="5417684" y="676763"/>
                </a:cubicBezTo>
                <a:close/>
                <a:moveTo>
                  <a:pt x="7619022" y="676210"/>
                </a:moveTo>
                <a:cubicBezTo>
                  <a:pt x="7626791" y="677317"/>
                  <a:pt x="7632307" y="683961"/>
                  <a:pt x="7631208" y="691159"/>
                </a:cubicBezTo>
                <a:cubicBezTo>
                  <a:pt x="7630106" y="698357"/>
                  <a:pt x="7622907" y="702786"/>
                  <a:pt x="7614596" y="701679"/>
                </a:cubicBezTo>
                <a:cubicBezTo>
                  <a:pt x="7606841" y="700572"/>
                  <a:pt x="7601294" y="693928"/>
                  <a:pt x="7602409" y="686730"/>
                </a:cubicBezTo>
                <a:cubicBezTo>
                  <a:pt x="7603522" y="679532"/>
                  <a:pt x="7610717" y="675103"/>
                  <a:pt x="7619022" y="676210"/>
                </a:cubicBezTo>
                <a:close/>
                <a:moveTo>
                  <a:pt x="15778242" y="675656"/>
                </a:moveTo>
                <a:cubicBezTo>
                  <a:pt x="15781841" y="676210"/>
                  <a:pt x="15785024" y="678148"/>
                  <a:pt x="15787170" y="680777"/>
                </a:cubicBezTo>
                <a:lnTo>
                  <a:pt x="15788440" y="685142"/>
                </a:lnTo>
                <a:lnTo>
                  <a:pt x="15796513" y="683407"/>
                </a:lnTo>
                <a:lnTo>
                  <a:pt x="15802118" y="690414"/>
                </a:lnTo>
                <a:lnTo>
                  <a:pt x="15805096" y="685830"/>
                </a:lnTo>
                <a:cubicBezTo>
                  <a:pt x="15807864" y="683961"/>
                  <a:pt x="15811463" y="683131"/>
                  <a:pt x="15815338" y="683961"/>
                </a:cubicBezTo>
                <a:cubicBezTo>
                  <a:pt x="15819214" y="684515"/>
                  <a:pt x="15822398" y="686453"/>
                  <a:pt x="15824474" y="689083"/>
                </a:cubicBezTo>
                <a:lnTo>
                  <a:pt x="15825635" y="693406"/>
                </a:lnTo>
                <a:lnTo>
                  <a:pt x="15837484" y="691159"/>
                </a:lnTo>
                <a:lnTo>
                  <a:pt x="15844176" y="694940"/>
                </a:lnTo>
                <a:lnTo>
                  <a:pt x="15852988" y="693374"/>
                </a:lnTo>
                <a:cubicBezTo>
                  <a:pt x="15860740" y="694481"/>
                  <a:pt x="15865722" y="701125"/>
                  <a:pt x="15864615" y="707770"/>
                </a:cubicBezTo>
                <a:cubicBezTo>
                  <a:pt x="15863508" y="714414"/>
                  <a:pt x="15856310" y="718843"/>
                  <a:pt x="15848558" y="717736"/>
                </a:cubicBezTo>
                <a:lnTo>
                  <a:pt x="15845736" y="716154"/>
                </a:lnTo>
                <a:lnTo>
                  <a:pt x="15845098" y="717112"/>
                </a:lnTo>
                <a:lnTo>
                  <a:pt x="15835075" y="719013"/>
                </a:lnTo>
                <a:lnTo>
                  <a:pt x="15840254" y="725487"/>
                </a:lnTo>
                <a:cubicBezTo>
                  <a:pt x="15839146" y="732131"/>
                  <a:pt x="15832503" y="736006"/>
                  <a:pt x="15825305" y="734899"/>
                </a:cubicBezTo>
                <a:cubicBezTo>
                  <a:pt x="15818106" y="733792"/>
                  <a:pt x="15813124" y="727701"/>
                  <a:pt x="15814231" y="721057"/>
                </a:cubicBezTo>
                <a:lnTo>
                  <a:pt x="15824524" y="714577"/>
                </a:lnTo>
                <a:lnTo>
                  <a:pt x="15822397" y="713375"/>
                </a:lnTo>
                <a:lnTo>
                  <a:pt x="15820327" y="706489"/>
                </a:lnTo>
                <a:lnTo>
                  <a:pt x="15811462" y="708323"/>
                </a:lnTo>
                <a:lnTo>
                  <a:pt x="15803108" y="703639"/>
                </a:lnTo>
                <a:lnTo>
                  <a:pt x="15802396" y="704655"/>
                </a:lnTo>
                <a:cubicBezTo>
                  <a:pt x="15799697" y="706385"/>
                  <a:pt x="15796237" y="707216"/>
                  <a:pt x="15792638" y="706662"/>
                </a:cubicBezTo>
                <a:lnTo>
                  <a:pt x="15785087" y="697224"/>
                </a:lnTo>
                <a:lnTo>
                  <a:pt x="15784609" y="697941"/>
                </a:lnTo>
                <a:cubicBezTo>
                  <a:pt x="15781840" y="699741"/>
                  <a:pt x="15778241" y="700571"/>
                  <a:pt x="15774366" y="700017"/>
                </a:cubicBezTo>
                <a:cubicBezTo>
                  <a:pt x="15767168" y="698910"/>
                  <a:pt x="15761631" y="692266"/>
                  <a:pt x="15762738" y="685622"/>
                </a:cubicBezTo>
                <a:cubicBezTo>
                  <a:pt x="15763847" y="678978"/>
                  <a:pt x="15771044" y="674548"/>
                  <a:pt x="15778242" y="675656"/>
                </a:cubicBezTo>
                <a:close/>
                <a:moveTo>
                  <a:pt x="18799102" y="674549"/>
                </a:moveTo>
                <a:cubicBezTo>
                  <a:pt x="18806300" y="675656"/>
                  <a:pt x="18811836" y="681746"/>
                  <a:pt x="18810728" y="688391"/>
                </a:cubicBezTo>
                <a:cubicBezTo>
                  <a:pt x="18809621" y="695035"/>
                  <a:pt x="18802977" y="699464"/>
                  <a:pt x="18795226" y="698357"/>
                </a:cubicBezTo>
                <a:cubicBezTo>
                  <a:pt x="18788028" y="697249"/>
                  <a:pt x="18782491" y="691159"/>
                  <a:pt x="18783598" y="684515"/>
                </a:cubicBezTo>
                <a:cubicBezTo>
                  <a:pt x="18785260" y="677871"/>
                  <a:pt x="18791904" y="673441"/>
                  <a:pt x="18799102" y="674549"/>
                </a:cubicBezTo>
                <a:close/>
                <a:moveTo>
                  <a:pt x="16266031" y="673995"/>
                </a:moveTo>
                <a:cubicBezTo>
                  <a:pt x="16274336" y="675102"/>
                  <a:pt x="16280426" y="682300"/>
                  <a:pt x="16278766" y="690052"/>
                </a:cubicBezTo>
                <a:cubicBezTo>
                  <a:pt x="16277657" y="697249"/>
                  <a:pt x="16269906" y="702233"/>
                  <a:pt x="16261601" y="701125"/>
                </a:cubicBezTo>
                <a:cubicBezTo>
                  <a:pt x="16253296" y="700018"/>
                  <a:pt x="16247205" y="692820"/>
                  <a:pt x="16248866" y="685069"/>
                </a:cubicBezTo>
                <a:cubicBezTo>
                  <a:pt x="16249973" y="677871"/>
                  <a:pt x="16257726" y="672888"/>
                  <a:pt x="16266031" y="673995"/>
                </a:cubicBezTo>
                <a:close/>
                <a:moveTo>
                  <a:pt x="10803458" y="673995"/>
                </a:moveTo>
                <a:cubicBezTo>
                  <a:pt x="10811210" y="675102"/>
                  <a:pt x="10816193" y="681746"/>
                  <a:pt x="10815639" y="688390"/>
                </a:cubicBezTo>
                <a:cubicBezTo>
                  <a:pt x="10814532" y="695034"/>
                  <a:pt x="10807334" y="699464"/>
                  <a:pt x="10799583" y="698356"/>
                </a:cubicBezTo>
                <a:cubicBezTo>
                  <a:pt x="10791831" y="697249"/>
                  <a:pt x="10786848" y="690605"/>
                  <a:pt x="10787402" y="683961"/>
                </a:cubicBezTo>
                <a:cubicBezTo>
                  <a:pt x="10788509" y="677317"/>
                  <a:pt x="10795707" y="672887"/>
                  <a:pt x="10803458" y="673995"/>
                </a:cubicBezTo>
                <a:close/>
                <a:moveTo>
                  <a:pt x="6730889" y="673995"/>
                </a:moveTo>
                <a:cubicBezTo>
                  <a:pt x="6738618" y="675102"/>
                  <a:pt x="6744132" y="681746"/>
                  <a:pt x="6743048" y="688944"/>
                </a:cubicBezTo>
                <a:cubicBezTo>
                  <a:pt x="6741944" y="695588"/>
                  <a:pt x="6734768" y="700571"/>
                  <a:pt x="6727015" y="699464"/>
                </a:cubicBezTo>
                <a:cubicBezTo>
                  <a:pt x="6719269" y="698357"/>
                  <a:pt x="6713727" y="691713"/>
                  <a:pt x="6714840" y="684515"/>
                </a:cubicBezTo>
                <a:cubicBezTo>
                  <a:pt x="6715382" y="677317"/>
                  <a:pt x="6722593" y="672888"/>
                  <a:pt x="6730889" y="673995"/>
                </a:cubicBezTo>
                <a:close/>
                <a:moveTo>
                  <a:pt x="13668734" y="673442"/>
                </a:moveTo>
                <a:cubicBezTo>
                  <a:pt x="13676486" y="674549"/>
                  <a:pt x="13681469" y="681193"/>
                  <a:pt x="13680361" y="687837"/>
                </a:cubicBezTo>
                <a:cubicBezTo>
                  <a:pt x="13679254" y="694481"/>
                  <a:pt x="13672056" y="698911"/>
                  <a:pt x="13664858" y="697803"/>
                </a:cubicBezTo>
                <a:cubicBezTo>
                  <a:pt x="13657107" y="696696"/>
                  <a:pt x="13652123" y="690052"/>
                  <a:pt x="13653231" y="683408"/>
                </a:cubicBezTo>
                <a:cubicBezTo>
                  <a:pt x="13654339" y="676764"/>
                  <a:pt x="13661536" y="672334"/>
                  <a:pt x="13668734" y="673442"/>
                </a:cubicBezTo>
                <a:close/>
                <a:moveTo>
                  <a:pt x="17373384" y="672334"/>
                </a:moveTo>
                <a:cubicBezTo>
                  <a:pt x="17381135" y="673441"/>
                  <a:pt x="17386672" y="680085"/>
                  <a:pt x="17385565" y="686729"/>
                </a:cubicBezTo>
                <a:cubicBezTo>
                  <a:pt x="17384458" y="693373"/>
                  <a:pt x="17377260" y="697803"/>
                  <a:pt x="17369509" y="696695"/>
                </a:cubicBezTo>
                <a:cubicBezTo>
                  <a:pt x="17361757" y="695588"/>
                  <a:pt x="17356220" y="688944"/>
                  <a:pt x="17357327" y="682300"/>
                </a:cubicBezTo>
                <a:cubicBezTo>
                  <a:pt x="17358435" y="675656"/>
                  <a:pt x="17365632" y="671226"/>
                  <a:pt x="17373384" y="672334"/>
                </a:cubicBezTo>
                <a:close/>
                <a:moveTo>
                  <a:pt x="10149160" y="672334"/>
                </a:moveTo>
                <a:cubicBezTo>
                  <a:pt x="10156914" y="673441"/>
                  <a:pt x="10162448" y="680639"/>
                  <a:pt x="10161342" y="687283"/>
                </a:cubicBezTo>
                <a:cubicBezTo>
                  <a:pt x="10160234" y="694481"/>
                  <a:pt x="10153035" y="698910"/>
                  <a:pt x="10144729" y="697803"/>
                </a:cubicBezTo>
                <a:cubicBezTo>
                  <a:pt x="10136978" y="696696"/>
                  <a:pt x="10131440" y="689498"/>
                  <a:pt x="10132549" y="682854"/>
                </a:cubicBezTo>
                <a:cubicBezTo>
                  <a:pt x="10133655" y="675656"/>
                  <a:pt x="10141404" y="671227"/>
                  <a:pt x="10149160" y="672334"/>
                </a:cubicBezTo>
                <a:close/>
                <a:moveTo>
                  <a:pt x="16025182" y="671227"/>
                </a:moveTo>
                <a:cubicBezTo>
                  <a:pt x="16033487" y="672334"/>
                  <a:pt x="16039024" y="679532"/>
                  <a:pt x="16037917" y="686730"/>
                </a:cubicBezTo>
                <a:cubicBezTo>
                  <a:pt x="16036808" y="693927"/>
                  <a:pt x="16029057" y="698911"/>
                  <a:pt x="16021307" y="697250"/>
                </a:cubicBezTo>
                <a:cubicBezTo>
                  <a:pt x="16017154" y="696696"/>
                  <a:pt x="16013694" y="694620"/>
                  <a:pt x="16011410" y="691782"/>
                </a:cubicBezTo>
                <a:lnTo>
                  <a:pt x="16011320" y="691466"/>
                </a:lnTo>
                <a:lnTo>
                  <a:pt x="16006772" y="698287"/>
                </a:lnTo>
                <a:cubicBezTo>
                  <a:pt x="16003450" y="700433"/>
                  <a:pt x="15999159" y="701402"/>
                  <a:pt x="15994730" y="700571"/>
                </a:cubicBezTo>
                <a:lnTo>
                  <a:pt x="15987433" y="696449"/>
                </a:lnTo>
                <a:lnTo>
                  <a:pt x="15990087" y="705705"/>
                </a:lnTo>
                <a:cubicBezTo>
                  <a:pt x="15988976" y="712649"/>
                  <a:pt x="15981711" y="717261"/>
                  <a:pt x="15973861" y="716005"/>
                </a:cubicBezTo>
                <a:cubicBezTo>
                  <a:pt x="15966011" y="714749"/>
                  <a:pt x="15960548" y="708100"/>
                  <a:pt x="15961659" y="701156"/>
                </a:cubicBezTo>
                <a:cubicBezTo>
                  <a:pt x="15962770" y="694212"/>
                  <a:pt x="15970035" y="689600"/>
                  <a:pt x="15977885" y="690856"/>
                </a:cubicBezTo>
                <a:lnTo>
                  <a:pt x="15983987" y="694269"/>
                </a:lnTo>
                <a:lnTo>
                  <a:pt x="15980888" y="683961"/>
                </a:lnTo>
                <a:cubicBezTo>
                  <a:pt x="15981995" y="676209"/>
                  <a:pt x="15990300" y="671226"/>
                  <a:pt x="15999159" y="672334"/>
                </a:cubicBezTo>
                <a:cubicBezTo>
                  <a:pt x="16003588" y="673165"/>
                  <a:pt x="16007325" y="675379"/>
                  <a:pt x="16009817" y="678355"/>
                </a:cubicBezTo>
                <a:lnTo>
                  <a:pt x="16010123" y="679373"/>
                </a:lnTo>
                <a:lnTo>
                  <a:pt x="16014178" y="673165"/>
                </a:lnTo>
                <a:cubicBezTo>
                  <a:pt x="16017154" y="671227"/>
                  <a:pt x="16021030" y="670397"/>
                  <a:pt x="16025182" y="671227"/>
                </a:cubicBezTo>
                <a:close/>
                <a:moveTo>
                  <a:pt x="13257352" y="671227"/>
                </a:moveTo>
                <a:cubicBezTo>
                  <a:pt x="13265104" y="672334"/>
                  <a:pt x="13270087" y="678978"/>
                  <a:pt x="13268979" y="685622"/>
                </a:cubicBezTo>
                <a:cubicBezTo>
                  <a:pt x="13267872" y="692266"/>
                  <a:pt x="13261229" y="696696"/>
                  <a:pt x="13253476" y="695588"/>
                </a:cubicBezTo>
                <a:cubicBezTo>
                  <a:pt x="13245725" y="694481"/>
                  <a:pt x="13240741" y="687837"/>
                  <a:pt x="13241850" y="681193"/>
                </a:cubicBezTo>
                <a:cubicBezTo>
                  <a:pt x="13242403" y="673995"/>
                  <a:pt x="13249601" y="669566"/>
                  <a:pt x="13257352" y="671227"/>
                </a:cubicBezTo>
                <a:close/>
                <a:moveTo>
                  <a:pt x="6951272" y="670673"/>
                </a:moveTo>
                <a:cubicBezTo>
                  <a:pt x="6959030" y="671780"/>
                  <a:pt x="6964567" y="678424"/>
                  <a:pt x="6963457" y="685068"/>
                </a:cubicBezTo>
                <a:cubicBezTo>
                  <a:pt x="6962346" y="691712"/>
                  <a:pt x="6955158" y="696695"/>
                  <a:pt x="6947426" y="695034"/>
                </a:cubicBezTo>
                <a:cubicBezTo>
                  <a:pt x="6939684" y="693927"/>
                  <a:pt x="6934157" y="687283"/>
                  <a:pt x="6935267" y="680639"/>
                </a:cubicBezTo>
                <a:cubicBezTo>
                  <a:pt x="6936373" y="673995"/>
                  <a:pt x="6943552" y="669565"/>
                  <a:pt x="6951272" y="670673"/>
                </a:cubicBezTo>
                <a:close/>
                <a:moveTo>
                  <a:pt x="4405672" y="670120"/>
                </a:moveTo>
                <a:cubicBezTo>
                  <a:pt x="4414533" y="671227"/>
                  <a:pt x="4420070" y="678978"/>
                  <a:pt x="4418960" y="686176"/>
                </a:cubicBezTo>
                <a:cubicBezTo>
                  <a:pt x="4417859" y="693928"/>
                  <a:pt x="4409555" y="698911"/>
                  <a:pt x="4401243" y="697250"/>
                </a:cubicBezTo>
                <a:cubicBezTo>
                  <a:pt x="4392384" y="696142"/>
                  <a:pt x="4386849" y="688391"/>
                  <a:pt x="4387955" y="681193"/>
                </a:cubicBezTo>
                <a:cubicBezTo>
                  <a:pt x="4389618" y="673995"/>
                  <a:pt x="4397367" y="668459"/>
                  <a:pt x="4405672" y="670120"/>
                </a:cubicBezTo>
                <a:close/>
                <a:moveTo>
                  <a:pt x="2162861" y="670119"/>
                </a:moveTo>
                <a:cubicBezTo>
                  <a:pt x="2167013" y="670673"/>
                  <a:pt x="2170612" y="672888"/>
                  <a:pt x="2173034" y="675864"/>
                </a:cubicBezTo>
                <a:lnTo>
                  <a:pt x="2175157" y="682893"/>
                </a:lnTo>
                <a:lnTo>
                  <a:pt x="2185256" y="688391"/>
                </a:lnTo>
                <a:cubicBezTo>
                  <a:pt x="2187679" y="691297"/>
                  <a:pt x="2188924" y="695035"/>
                  <a:pt x="2188370" y="698910"/>
                </a:cubicBezTo>
                <a:cubicBezTo>
                  <a:pt x="2187263" y="706108"/>
                  <a:pt x="2179512" y="711091"/>
                  <a:pt x="2171208" y="709984"/>
                </a:cubicBezTo>
                <a:cubicBezTo>
                  <a:pt x="2167055" y="709430"/>
                  <a:pt x="2163457" y="707354"/>
                  <a:pt x="2161034" y="704447"/>
                </a:cubicBezTo>
                <a:lnTo>
                  <a:pt x="2158880" y="697171"/>
                </a:lnTo>
                <a:lnTo>
                  <a:pt x="2158431" y="697249"/>
                </a:lnTo>
                <a:cubicBezTo>
                  <a:pt x="2150127" y="696142"/>
                  <a:pt x="2144037" y="688390"/>
                  <a:pt x="2145145" y="681193"/>
                </a:cubicBezTo>
                <a:cubicBezTo>
                  <a:pt x="2146251" y="673995"/>
                  <a:pt x="2154003" y="669012"/>
                  <a:pt x="2162861" y="670119"/>
                </a:cubicBezTo>
                <a:close/>
                <a:moveTo>
                  <a:pt x="19558306" y="669013"/>
                </a:moveTo>
                <a:cubicBezTo>
                  <a:pt x="19565856" y="670221"/>
                  <a:pt x="19571114" y="676585"/>
                  <a:pt x="19570050" y="683227"/>
                </a:cubicBezTo>
                <a:cubicBezTo>
                  <a:pt x="19568988" y="689870"/>
                  <a:pt x="19562006" y="694275"/>
                  <a:pt x="19554458" y="693067"/>
                </a:cubicBezTo>
                <a:cubicBezTo>
                  <a:pt x="19546910" y="691859"/>
                  <a:pt x="19541652" y="685496"/>
                  <a:pt x="19542716" y="678853"/>
                </a:cubicBezTo>
                <a:cubicBezTo>
                  <a:pt x="19543778" y="672211"/>
                  <a:pt x="19550758" y="667805"/>
                  <a:pt x="19558306" y="669013"/>
                </a:cubicBezTo>
                <a:close/>
                <a:moveTo>
                  <a:pt x="9076031" y="669012"/>
                </a:moveTo>
                <a:cubicBezTo>
                  <a:pt x="9083787" y="670119"/>
                  <a:pt x="9089324" y="676763"/>
                  <a:pt x="9088213" y="683961"/>
                </a:cubicBezTo>
                <a:cubicBezTo>
                  <a:pt x="9087110" y="691159"/>
                  <a:pt x="9079908" y="695588"/>
                  <a:pt x="9072152" y="694481"/>
                </a:cubicBezTo>
                <a:cubicBezTo>
                  <a:pt x="9064401" y="693374"/>
                  <a:pt x="9058872" y="686730"/>
                  <a:pt x="9059969" y="679532"/>
                </a:cubicBezTo>
                <a:cubicBezTo>
                  <a:pt x="9061082" y="672334"/>
                  <a:pt x="9068284" y="667905"/>
                  <a:pt x="9076031" y="669012"/>
                </a:cubicBezTo>
                <a:close/>
                <a:moveTo>
                  <a:pt x="8185970" y="668458"/>
                </a:moveTo>
                <a:cubicBezTo>
                  <a:pt x="8194272" y="669565"/>
                  <a:pt x="8199803" y="676763"/>
                  <a:pt x="8198697" y="683961"/>
                </a:cubicBezTo>
                <a:cubicBezTo>
                  <a:pt x="8197588" y="691159"/>
                  <a:pt x="8189837" y="696142"/>
                  <a:pt x="8181544" y="694481"/>
                </a:cubicBezTo>
                <a:cubicBezTo>
                  <a:pt x="8173230" y="693373"/>
                  <a:pt x="8167687" y="686176"/>
                  <a:pt x="8168800" y="678978"/>
                </a:cubicBezTo>
                <a:cubicBezTo>
                  <a:pt x="8169901" y="671780"/>
                  <a:pt x="8177658" y="667351"/>
                  <a:pt x="8185970" y="668458"/>
                </a:cubicBezTo>
                <a:close/>
                <a:moveTo>
                  <a:pt x="8937582" y="667905"/>
                </a:moveTo>
                <a:cubicBezTo>
                  <a:pt x="8945338" y="669012"/>
                  <a:pt x="8950875" y="675656"/>
                  <a:pt x="8949776" y="682854"/>
                </a:cubicBezTo>
                <a:cubicBezTo>
                  <a:pt x="8948669" y="690052"/>
                  <a:pt x="8941469" y="694481"/>
                  <a:pt x="8933714" y="693374"/>
                </a:cubicBezTo>
                <a:cubicBezTo>
                  <a:pt x="8925960" y="692266"/>
                  <a:pt x="8920418" y="685622"/>
                  <a:pt x="8921528" y="678425"/>
                </a:cubicBezTo>
                <a:cubicBezTo>
                  <a:pt x="8922635" y="671227"/>
                  <a:pt x="8929839" y="666244"/>
                  <a:pt x="8937582" y="667905"/>
                </a:cubicBezTo>
                <a:close/>
                <a:moveTo>
                  <a:pt x="7299135" y="667905"/>
                </a:moveTo>
                <a:cubicBezTo>
                  <a:pt x="7306872" y="669012"/>
                  <a:pt x="7311882" y="675656"/>
                  <a:pt x="7310771" y="682300"/>
                </a:cubicBezTo>
                <a:cubicBezTo>
                  <a:pt x="7309642" y="688944"/>
                  <a:pt x="7302441" y="693374"/>
                  <a:pt x="7295254" y="692266"/>
                </a:cubicBezTo>
                <a:cubicBezTo>
                  <a:pt x="7287496" y="691159"/>
                  <a:pt x="7282496" y="684515"/>
                  <a:pt x="7283616" y="677871"/>
                </a:cubicBezTo>
                <a:cubicBezTo>
                  <a:pt x="7284733" y="671227"/>
                  <a:pt x="7291915" y="666797"/>
                  <a:pt x="7299135" y="667905"/>
                </a:cubicBezTo>
                <a:close/>
                <a:moveTo>
                  <a:pt x="2440151" y="667905"/>
                </a:moveTo>
                <a:cubicBezTo>
                  <a:pt x="2449010" y="669566"/>
                  <a:pt x="2455099" y="676763"/>
                  <a:pt x="2453993" y="684515"/>
                </a:cubicBezTo>
                <a:cubicBezTo>
                  <a:pt x="2452885" y="692266"/>
                  <a:pt x="2444580" y="697803"/>
                  <a:pt x="2435722" y="696142"/>
                </a:cubicBezTo>
                <a:cubicBezTo>
                  <a:pt x="2426864" y="694481"/>
                  <a:pt x="2420773" y="687283"/>
                  <a:pt x="2421881" y="679532"/>
                </a:cubicBezTo>
                <a:cubicBezTo>
                  <a:pt x="2422987" y="671780"/>
                  <a:pt x="2431292" y="666797"/>
                  <a:pt x="2440151" y="667905"/>
                </a:cubicBezTo>
                <a:close/>
                <a:moveTo>
                  <a:pt x="15742252" y="667904"/>
                </a:moveTo>
                <a:cubicBezTo>
                  <a:pt x="15749450" y="669012"/>
                  <a:pt x="15754987" y="675102"/>
                  <a:pt x="15753880" y="681746"/>
                </a:cubicBezTo>
                <a:cubicBezTo>
                  <a:pt x="15752773" y="688390"/>
                  <a:pt x="15746128" y="692820"/>
                  <a:pt x="15738931" y="691159"/>
                </a:cubicBezTo>
                <a:cubicBezTo>
                  <a:pt x="15731733" y="690051"/>
                  <a:pt x="15726196" y="683961"/>
                  <a:pt x="15727303" y="677317"/>
                </a:cubicBezTo>
                <a:cubicBezTo>
                  <a:pt x="15727858" y="671226"/>
                  <a:pt x="15735054" y="666797"/>
                  <a:pt x="15742252" y="667904"/>
                </a:cubicBezTo>
                <a:close/>
                <a:moveTo>
                  <a:pt x="19372158" y="666798"/>
                </a:moveTo>
                <a:cubicBezTo>
                  <a:pt x="19379908" y="667905"/>
                  <a:pt x="19384892" y="674549"/>
                  <a:pt x="19383782" y="681193"/>
                </a:cubicBezTo>
                <a:cubicBezTo>
                  <a:pt x="19382676" y="687837"/>
                  <a:pt x="19375478" y="692267"/>
                  <a:pt x="19368282" y="691159"/>
                </a:cubicBezTo>
                <a:cubicBezTo>
                  <a:pt x="19360530" y="690052"/>
                  <a:pt x="19355546" y="683408"/>
                  <a:pt x="19356654" y="676764"/>
                </a:cubicBezTo>
                <a:cubicBezTo>
                  <a:pt x="19357762" y="670120"/>
                  <a:pt x="19364404" y="665690"/>
                  <a:pt x="19372158" y="666798"/>
                </a:cubicBezTo>
                <a:close/>
                <a:moveTo>
                  <a:pt x="2594064" y="666797"/>
                </a:moveTo>
                <a:cubicBezTo>
                  <a:pt x="2602922" y="668458"/>
                  <a:pt x="2609012" y="675655"/>
                  <a:pt x="2607905" y="683407"/>
                </a:cubicBezTo>
                <a:cubicBezTo>
                  <a:pt x="2606797" y="691158"/>
                  <a:pt x="2598493" y="696695"/>
                  <a:pt x="2589635" y="695034"/>
                </a:cubicBezTo>
                <a:cubicBezTo>
                  <a:pt x="2580776" y="693373"/>
                  <a:pt x="2574685" y="686175"/>
                  <a:pt x="2575794" y="678424"/>
                </a:cubicBezTo>
                <a:cubicBezTo>
                  <a:pt x="2576900" y="670672"/>
                  <a:pt x="2585205" y="665689"/>
                  <a:pt x="2594064" y="666797"/>
                </a:cubicBezTo>
                <a:close/>
                <a:moveTo>
                  <a:pt x="7433648" y="666244"/>
                </a:moveTo>
                <a:cubicBezTo>
                  <a:pt x="7441401" y="667351"/>
                  <a:pt x="7446388" y="673995"/>
                  <a:pt x="7445280" y="680639"/>
                </a:cubicBezTo>
                <a:cubicBezTo>
                  <a:pt x="7444168" y="687283"/>
                  <a:pt x="7436975" y="691713"/>
                  <a:pt x="7429766" y="690605"/>
                </a:cubicBezTo>
                <a:cubicBezTo>
                  <a:pt x="7422021" y="689498"/>
                  <a:pt x="7417028" y="682854"/>
                  <a:pt x="7418138" y="676210"/>
                </a:cubicBezTo>
                <a:cubicBezTo>
                  <a:pt x="7418693" y="669566"/>
                  <a:pt x="7425895" y="665136"/>
                  <a:pt x="7433648" y="666244"/>
                </a:cubicBezTo>
                <a:close/>
                <a:moveTo>
                  <a:pt x="12575776" y="665136"/>
                </a:moveTo>
                <a:cubicBezTo>
                  <a:pt x="12583527" y="666243"/>
                  <a:pt x="12589064" y="672887"/>
                  <a:pt x="12587957" y="680085"/>
                </a:cubicBezTo>
                <a:cubicBezTo>
                  <a:pt x="12586850" y="686729"/>
                  <a:pt x="12579652" y="691712"/>
                  <a:pt x="12571901" y="690605"/>
                </a:cubicBezTo>
                <a:cubicBezTo>
                  <a:pt x="12564149" y="689498"/>
                  <a:pt x="12558612" y="682854"/>
                  <a:pt x="12559719" y="675656"/>
                </a:cubicBezTo>
                <a:cubicBezTo>
                  <a:pt x="12560827" y="668458"/>
                  <a:pt x="12568024" y="664029"/>
                  <a:pt x="12575776" y="665136"/>
                </a:cubicBezTo>
                <a:close/>
                <a:moveTo>
                  <a:pt x="7686517" y="665136"/>
                </a:moveTo>
                <a:cubicBezTo>
                  <a:pt x="7694835" y="666243"/>
                  <a:pt x="7700379" y="673441"/>
                  <a:pt x="7699271" y="680639"/>
                </a:cubicBezTo>
                <a:cubicBezTo>
                  <a:pt x="7698172" y="687837"/>
                  <a:pt x="7690399" y="692266"/>
                  <a:pt x="7682647" y="691159"/>
                </a:cubicBezTo>
                <a:cubicBezTo>
                  <a:pt x="7674341" y="690051"/>
                  <a:pt x="7668806" y="682854"/>
                  <a:pt x="7669916" y="675656"/>
                </a:cubicBezTo>
                <a:cubicBezTo>
                  <a:pt x="7671028" y="668458"/>
                  <a:pt x="7678766" y="664029"/>
                  <a:pt x="7686517" y="665136"/>
                </a:cubicBezTo>
                <a:close/>
                <a:moveTo>
                  <a:pt x="19234846" y="664583"/>
                </a:moveTo>
                <a:cubicBezTo>
                  <a:pt x="19242596" y="665690"/>
                  <a:pt x="19247578" y="672334"/>
                  <a:pt x="19246472" y="678978"/>
                </a:cubicBezTo>
                <a:cubicBezTo>
                  <a:pt x="19245364" y="685622"/>
                  <a:pt x="19238166" y="690052"/>
                  <a:pt x="19230970" y="688944"/>
                </a:cubicBezTo>
                <a:cubicBezTo>
                  <a:pt x="19223770" y="687837"/>
                  <a:pt x="19218234" y="681193"/>
                  <a:pt x="19219342" y="674549"/>
                </a:cubicBezTo>
                <a:cubicBezTo>
                  <a:pt x="19220448" y="667905"/>
                  <a:pt x="19227094" y="663475"/>
                  <a:pt x="19234846" y="664583"/>
                </a:cubicBezTo>
                <a:close/>
                <a:moveTo>
                  <a:pt x="19015036" y="664583"/>
                </a:moveTo>
                <a:cubicBezTo>
                  <a:pt x="19022786" y="665690"/>
                  <a:pt x="19027770" y="672334"/>
                  <a:pt x="19026662" y="678978"/>
                </a:cubicBezTo>
                <a:cubicBezTo>
                  <a:pt x="19025554" y="685622"/>
                  <a:pt x="19018910" y="690052"/>
                  <a:pt x="19011160" y="688944"/>
                </a:cubicBezTo>
                <a:cubicBezTo>
                  <a:pt x="19003408" y="687837"/>
                  <a:pt x="18998426" y="681193"/>
                  <a:pt x="18999534" y="674549"/>
                </a:cubicBezTo>
                <a:cubicBezTo>
                  <a:pt x="19000640" y="667905"/>
                  <a:pt x="19007282" y="663475"/>
                  <a:pt x="19015036" y="664583"/>
                </a:cubicBezTo>
                <a:close/>
                <a:moveTo>
                  <a:pt x="6506058" y="664582"/>
                </a:moveTo>
                <a:cubicBezTo>
                  <a:pt x="6513764" y="665689"/>
                  <a:pt x="6519298" y="672333"/>
                  <a:pt x="6518190" y="679531"/>
                </a:cubicBezTo>
                <a:cubicBezTo>
                  <a:pt x="6517087" y="686729"/>
                  <a:pt x="6509908" y="691158"/>
                  <a:pt x="6501614" y="690051"/>
                </a:cubicBezTo>
                <a:cubicBezTo>
                  <a:pt x="6493862" y="688944"/>
                  <a:pt x="6488343" y="682300"/>
                  <a:pt x="6489454" y="675102"/>
                </a:cubicBezTo>
                <a:cubicBezTo>
                  <a:pt x="6491101" y="667904"/>
                  <a:pt x="6498313" y="663475"/>
                  <a:pt x="6506058" y="664582"/>
                </a:cubicBezTo>
                <a:close/>
                <a:moveTo>
                  <a:pt x="2928306" y="664111"/>
                </a:moveTo>
                <a:cubicBezTo>
                  <a:pt x="2936156" y="665367"/>
                  <a:pt x="2941618" y="672015"/>
                  <a:pt x="2940507" y="678960"/>
                </a:cubicBezTo>
                <a:cubicBezTo>
                  <a:pt x="2939395" y="685904"/>
                  <a:pt x="2932132" y="690515"/>
                  <a:pt x="2924283" y="689259"/>
                </a:cubicBezTo>
                <a:cubicBezTo>
                  <a:pt x="2916432" y="688003"/>
                  <a:pt x="2910969" y="681355"/>
                  <a:pt x="2912080" y="674411"/>
                </a:cubicBezTo>
                <a:cubicBezTo>
                  <a:pt x="2913192" y="667466"/>
                  <a:pt x="2920456" y="662855"/>
                  <a:pt x="2928306" y="664111"/>
                </a:cubicBezTo>
                <a:close/>
                <a:moveTo>
                  <a:pt x="17314694" y="664029"/>
                </a:moveTo>
                <a:cubicBezTo>
                  <a:pt x="17322446" y="665136"/>
                  <a:pt x="17327429" y="671780"/>
                  <a:pt x="17326321" y="678424"/>
                </a:cubicBezTo>
                <a:cubicBezTo>
                  <a:pt x="17325214" y="685068"/>
                  <a:pt x="17318016" y="689498"/>
                  <a:pt x="17310818" y="688390"/>
                </a:cubicBezTo>
                <a:cubicBezTo>
                  <a:pt x="17303067" y="687283"/>
                  <a:pt x="17298083" y="680639"/>
                  <a:pt x="17299191" y="673995"/>
                </a:cubicBezTo>
                <a:cubicBezTo>
                  <a:pt x="17300299" y="667351"/>
                  <a:pt x="17307496" y="662921"/>
                  <a:pt x="17314694" y="664029"/>
                </a:cubicBezTo>
                <a:close/>
                <a:moveTo>
                  <a:pt x="16736656" y="664029"/>
                </a:moveTo>
                <a:cubicBezTo>
                  <a:pt x="16745514" y="665690"/>
                  <a:pt x="16751605" y="672887"/>
                  <a:pt x="16749944" y="680639"/>
                </a:cubicBezTo>
                <a:lnTo>
                  <a:pt x="16744158" y="689125"/>
                </a:lnTo>
                <a:lnTo>
                  <a:pt x="16747730" y="688390"/>
                </a:lnTo>
                <a:lnTo>
                  <a:pt x="16747828" y="688513"/>
                </a:lnTo>
                <a:lnTo>
                  <a:pt x="16754373" y="687283"/>
                </a:lnTo>
                <a:cubicBezTo>
                  <a:pt x="16763786" y="688944"/>
                  <a:pt x="16769876" y="696695"/>
                  <a:pt x="16768769" y="704447"/>
                </a:cubicBezTo>
                <a:cubicBezTo>
                  <a:pt x="16767661" y="712752"/>
                  <a:pt x="16758803" y="717735"/>
                  <a:pt x="16749944" y="716628"/>
                </a:cubicBezTo>
                <a:cubicBezTo>
                  <a:pt x="16745238" y="715798"/>
                  <a:pt x="16741362" y="713445"/>
                  <a:pt x="16738801" y="710330"/>
                </a:cubicBezTo>
                <a:lnTo>
                  <a:pt x="16736409" y="702339"/>
                </a:lnTo>
                <a:lnTo>
                  <a:pt x="16732781" y="697803"/>
                </a:lnTo>
                <a:lnTo>
                  <a:pt x="16737508" y="691059"/>
                </a:lnTo>
                <a:lnTo>
                  <a:pt x="16731672" y="692266"/>
                </a:lnTo>
                <a:cubicBezTo>
                  <a:pt x="16722814" y="690605"/>
                  <a:pt x="16716723" y="683407"/>
                  <a:pt x="16718384" y="675656"/>
                </a:cubicBezTo>
                <a:cubicBezTo>
                  <a:pt x="16720046" y="667904"/>
                  <a:pt x="16728351" y="662921"/>
                  <a:pt x="16736656" y="664029"/>
                </a:cubicBezTo>
                <a:close/>
                <a:moveTo>
                  <a:pt x="2806014" y="664029"/>
                </a:moveTo>
                <a:cubicBezTo>
                  <a:pt x="2813211" y="665136"/>
                  <a:pt x="2818747" y="671780"/>
                  <a:pt x="2817641" y="677871"/>
                </a:cubicBezTo>
                <a:cubicBezTo>
                  <a:pt x="2816534" y="684515"/>
                  <a:pt x="2809890" y="688944"/>
                  <a:pt x="2802140" y="687837"/>
                </a:cubicBezTo>
                <a:lnTo>
                  <a:pt x="2799494" y="686339"/>
                </a:lnTo>
                <a:lnTo>
                  <a:pt x="2794797" y="693443"/>
                </a:lnTo>
                <a:cubicBezTo>
                  <a:pt x="2791891" y="695311"/>
                  <a:pt x="2788154" y="696142"/>
                  <a:pt x="2784279" y="695588"/>
                </a:cubicBezTo>
                <a:cubicBezTo>
                  <a:pt x="2776528" y="694481"/>
                  <a:pt x="2770992" y="687837"/>
                  <a:pt x="2772098" y="680639"/>
                </a:cubicBezTo>
                <a:cubicBezTo>
                  <a:pt x="2773205" y="673441"/>
                  <a:pt x="2780403" y="669012"/>
                  <a:pt x="2788154" y="670119"/>
                </a:cubicBezTo>
                <a:lnTo>
                  <a:pt x="2791805" y="672132"/>
                </a:lnTo>
                <a:lnTo>
                  <a:pt x="2795980" y="666105"/>
                </a:lnTo>
                <a:cubicBezTo>
                  <a:pt x="2798818" y="664306"/>
                  <a:pt x="2802416" y="663475"/>
                  <a:pt x="2806014" y="664029"/>
                </a:cubicBezTo>
                <a:close/>
                <a:moveTo>
                  <a:pt x="17739364" y="663475"/>
                </a:moveTo>
                <a:cubicBezTo>
                  <a:pt x="17746562" y="664582"/>
                  <a:pt x="17751546" y="670672"/>
                  <a:pt x="17750438" y="677317"/>
                </a:cubicBezTo>
                <a:lnTo>
                  <a:pt x="17738801" y="684644"/>
                </a:lnTo>
                <a:lnTo>
                  <a:pt x="17740867" y="692233"/>
                </a:lnTo>
                <a:cubicBezTo>
                  <a:pt x="17739804" y="698876"/>
                  <a:pt x="17733067" y="703320"/>
                  <a:pt x="17725821" y="702161"/>
                </a:cubicBezTo>
                <a:lnTo>
                  <a:pt x="17717335" y="697285"/>
                </a:lnTo>
                <a:lnTo>
                  <a:pt x="17717771" y="698911"/>
                </a:lnTo>
                <a:cubicBezTo>
                  <a:pt x="17716664" y="706109"/>
                  <a:pt x="17709466" y="710538"/>
                  <a:pt x="17701161" y="709431"/>
                </a:cubicBezTo>
                <a:cubicBezTo>
                  <a:pt x="17693410" y="708323"/>
                  <a:pt x="17687319" y="701125"/>
                  <a:pt x="17688980" y="694481"/>
                </a:cubicBezTo>
                <a:cubicBezTo>
                  <a:pt x="17689533" y="691159"/>
                  <a:pt x="17691748" y="688252"/>
                  <a:pt x="17694793" y="686315"/>
                </a:cubicBezTo>
                <a:lnTo>
                  <a:pt x="17702820" y="684566"/>
                </a:lnTo>
                <a:lnTo>
                  <a:pt x="17700606" y="676764"/>
                </a:lnTo>
                <a:cubicBezTo>
                  <a:pt x="17701714" y="669566"/>
                  <a:pt x="17708911" y="664583"/>
                  <a:pt x="17716663" y="666244"/>
                </a:cubicBezTo>
                <a:cubicBezTo>
                  <a:pt x="17720538" y="666798"/>
                  <a:pt x="17723860" y="668736"/>
                  <a:pt x="17726075" y="671435"/>
                </a:cubicBezTo>
                <a:lnTo>
                  <a:pt x="17726173" y="671780"/>
                </a:lnTo>
                <a:close/>
                <a:moveTo>
                  <a:pt x="10328620" y="663475"/>
                </a:moveTo>
                <a:cubicBezTo>
                  <a:pt x="10336372" y="664582"/>
                  <a:pt x="10341910" y="671226"/>
                  <a:pt x="10340806" y="678424"/>
                </a:cubicBezTo>
                <a:cubicBezTo>
                  <a:pt x="10339697" y="685622"/>
                  <a:pt x="10332497" y="690051"/>
                  <a:pt x="10324744" y="688944"/>
                </a:cubicBezTo>
                <a:cubicBezTo>
                  <a:pt x="10316991" y="687836"/>
                  <a:pt x="10311454" y="681192"/>
                  <a:pt x="10312563" y="673995"/>
                </a:cubicBezTo>
                <a:cubicBezTo>
                  <a:pt x="10313671" y="666797"/>
                  <a:pt x="10320869" y="661814"/>
                  <a:pt x="10328620" y="663475"/>
                </a:cubicBezTo>
                <a:close/>
                <a:moveTo>
                  <a:pt x="13392450" y="662922"/>
                </a:moveTo>
                <a:cubicBezTo>
                  <a:pt x="13400201" y="664029"/>
                  <a:pt x="13405185" y="670673"/>
                  <a:pt x="13404076" y="677317"/>
                </a:cubicBezTo>
                <a:cubicBezTo>
                  <a:pt x="13402969" y="683961"/>
                  <a:pt x="13396325" y="688391"/>
                  <a:pt x="13388574" y="687283"/>
                </a:cubicBezTo>
                <a:cubicBezTo>
                  <a:pt x="13380822" y="686176"/>
                  <a:pt x="13375839" y="679532"/>
                  <a:pt x="13376947" y="672888"/>
                </a:cubicBezTo>
                <a:cubicBezTo>
                  <a:pt x="13378054" y="666244"/>
                  <a:pt x="13384697" y="661814"/>
                  <a:pt x="13392450" y="662922"/>
                </a:cubicBezTo>
                <a:close/>
                <a:moveTo>
                  <a:pt x="16859018" y="661814"/>
                </a:moveTo>
                <a:cubicBezTo>
                  <a:pt x="16867878" y="663475"/>
                  <a:pt x="16874521" y="670672"/>
                  <a:pt x="16872860" y="678978"/>
                </a:cubicBezTo>
                <a:cubicBezTo>
                  <a:pt x="16871753" y="686729"/>
                  <a:pt x="16863448" y="692266"/>
                  <a:pt x="16854036" y="690605"/>
                </a:cubicBezTo>
                <a:cubicBezTo>
                  <a:pt x="16844623" y="688944"/>
                  <a:pt x="16838532" y="681746"/>
                  <a:pt x="16840194" y="673441"/>
                </a:cubicBezTo>
                <a:cubicBezTo>
                  <a:pt x="16841855" y="665689"/>
                  <a:pt x="16850160" y="660153"/>
                  <a:pt x="16859018" y="661814"/>
                </a:cubicBezTo>
                <a:close/>
                <a:moveTo>
                  <a:pt x="11077527" y="661814"/>
                </a:moveTo>
                <a:cubicBezTo>
                  <a:pt x="11085279" y="662921"/>
                  <a:pt x="11090262" y="669565"/>
                  <a:pt x="11089708" y="676209"/>
                </a:cubicBezTo>
                <a:cubicBezTo>
                  <a:pt x="11088601" y="682853"/>
                  <a:pt x="11081403" y="687283"/>
                  <a:pt x="11073652" y="686175"/>
                </a:cubicBezTo>
                <a:cubicBezTo>
                  <a:pt x="11065900" y="685068"/>
                  <a:pt x="11060917" y="678424"/>
                  <a:pt x="11061471" y="671780"/>
                </a:cubicBezTo>
                <a:cubicBezTo>
                  <a:pt x="11062578" y="665136"/>
                  <a:pt x="11069776" y="660706"/>
                  <a:pt x="11077527" y="661814"/>
                </a:cubicBezTo>
                <a:close/>
                <a:moveTo>
                  <a:pt x="14111122" y="661261"/>
                </a:moveTo>
                <a:cubicBezTo>
                  <a:pt x="14118873" y="662368"/>
                  <a:pt x="14124410" y="669012"/>
                  <a:pt x="14123303" y="676210"/>
                </a:cubicBezTo>
                <a:cubicBezTo>
                  <a:pt x="14122196" y="683408"/>
                  <a:pt x="14114998" y="687837"/>
                  <a:pt x="14107246" y="686730"/>
                </a:cubicBezTo>
                <a:cubicBezTo>
                  <a:pt x="14099495" y="685622"/>
                  <a:pt x="14093958" y="678978"/>
                  <a:pt x="14095065" y="671781"/>
                </a:cubicBezTo>
                <a:cubicBezTo>
                  <a:pt x="14096172" y="664583"/>
                  <a:pt x="14103370" y="659600"/>
                  <a:pt x="14111122" y="661261"/>
                </a:cubicBezTo>
                <a:close/>
                <a:moveTo>
                  <a:pt x="10502543" y="661261"/>
                </a:moveTo>
                <a:cubicBezTo>
                  <a:pt x="10510294" y="662368"/>
                  <a:pt x="10515834" y="669012"/>
                  <a:pt x="10514725" y="676210"/>
                </a:cubicBezTo>
                <a:cubicBezTo>
                  <a:pt x="10513617" y="682854"/>
                  <a:pt x="10506418" y="687837"/>
                  <a:pt x="10498670" y="686176"/>
                </a:cubicBezTo>
                <a:cubicBezTo>
                  <a:pt x="10490914" y="685069"/>
                  <a:pt x="10485375" y="678425"/>
                  <a:pt x="10486483" y="671227"/>
                </a:cubicBezTo>
                <a:cubicBezTo>
                  <a:pt x="10487592" y="664583"/>
                  <a:pt x="10494788" y="660153"/>
                  <a:pt x="10502543" y="661261"/>
                </a:cubicBezTo>
                <a:close/>
                <a:moveTo>
                  <a:pt x="11586910" y="659600"/>
                </a:moveTo>
                <a:cubicBezTo>
                  <a:pt x="11594662" y="660707"/>
                  <a:pt x="11600199" y="667351"/>
                  <a:pt x="11599091" y="674549"/>
                </a:cubicBezTo>
                <a:cubicBezTo>
                  <a:pt x="11597984" y="681747"/>
                  <a:pt x="11590786" y="686176"/>
                  <a:pt x="11583035" y="685069"/>
                </a:cubicBezTo>
                <a:cubicBezTo>
                  <a:pt x="11575284" y="683961"/>
                  <a:pt x="11569747" y="677317"/>
                  <a:pt x="11570854" y="670120"/>
                </a:cubicBezTo>
                <a:cubicBezTo>
                  <a:pt x="11571961" y="662922"/>
                  <a:pt x="11579159" y="657939"/>
                  <a:pt x="11586910" y="659600"/>
                </a:cubicBezTo>
                <a:close/>
                <a:moveTo>
                  <a:pt x="15328657" y="659046"/>
                </a:moveTo>
                <a:cubicBezTo>
                  <a:pt x="15337516" y="660707"/>
                  <a:pt x="15343606" y="667904"/>
                  <a:pt x="15341945" y="675656"/>
                </a:cubicBezTo>
                <a:cubicBezTo>
                  <a:pt x="15340837" y="683407"/>
                  <a:pt x="15332532" y="688390"/>
                  <a:pt x="15324227" y="687283"/>
                </a:cubicBezTo>
                <a:cubicBezTo>
                  <a:pt x="15315369" y="685622"/>
                  <a:pt x="15309278" y="678424"/>
                  <a:pt x="15310939" y="670673"/>
                </a:cubicBezTo>
                <a:cubicBezTo>
                  <a:pt x="15312047" y="662921"/>
                  <a:pt x="15320352" y="657938"/>
                  <a:pt x="15328657" y="659046"/>
                </a:cubicBezTo>
                <a:close/>
                <a:moveTo>
                  <a:pt x="17067756" y="658492"/>
                </a:moveTo>
                <a:cubicBezTo>
                  <a:pt x="17074952" y="659599"/>
                  <a:pt x="17080489" y="665689"/>
                  <a:pt x="17079382" y="672334"/>
                </a:cubicBezTo>
                <a:cubicBezTo>
                  <a:pt x="17078275" y="678978"/>
                  <a:pt x="17071631" y="683407"/>
                  <a:pt x="17063879" y="682300"/>
                </a:cubicBezTo>
                <a:cubicBezTo>
                  <a:pt x="17056682" y="681192"/>
                  <a:pt x="17051145" y="675102"/>
                  <a:pt x="17052252" y="668458"/>
                </a:cubicBezTo>
                <a:cubicBezTo>
                  <a:pt x="17053914" y="661260"/>
                  <a:pt x="17060558" y="656831"/>
                  <a:pt x="17067756" y="658492"/>
                </a:cubicBezTo>
                <a:close/>
                <a:moveTo>
                  <a:pt x="15707371" y="658492"/>
                </a:moveTo>
                <a:cubicBezTo>
                  <a:pt x="15714569" y="659599"/>
                  <a:pt x="15719553" y="665689"/>
                  <a:pt x="15718445" y="672334"/>
                </a:cubicBezTo>
                <a:cubicBezTo>
                  <a:pt x="15717337" y="678978"/>
                  <a:pt x="15710694" y="682854"/>
                  <a:pt x="15703496" y="681746"/>
                </a:cubicBezTo>
                <a:cubicBezTo>
                  <a:pt x="15696297" y="680639"/>
                  <a:pt x="15691315" y="674548"/>
                  <a:pt x="15692422" y="667904"/>
                </a:cubicBezTo>
                <a:cubicBezTo>
                  <a:pt x="15693529" y="661260"/>
                  <a:pt x="15700174" y="657384"/>
                  <a:pt x="15707371" y="658492"/>
                </a:cubicBezTo>
                <a:close/>
                <a:moveTo>
                  <a:pt x="13125578" y="657939"/>
                </a:moveTo>
                <a:cubicBezTo>
                  <a:pt x="13133329" y="659046"/>
                  <a:pt x="13138311" y="665690"/>
                  <a:pt x="13137204" y="672334"/>
                </a:cubicBezTo>
                <a:cubicBezTo>
                  <a:pt x="13136097" y="678978"/>
                  <a:pt x="13129453" y="683408"/>
                  <a:pt x="13121701" y="682300"/>
                </a:cubicBezTo>
                <a:cubicBezTo>
                  <a:pt x="13113950" y="681193"/>
                  <a:pt x="13108967" y="674549"/>
                  <a:pt x="13110075" y="667905"/>
                </a:cubicBezTo>
                <a:cubicBezTo>
                  <a:pt x="13110627" y="660707"/>
                  <a:pt x="13117825" y="656278"/>
                  <a:pt x="13125578" y="657939"/>
                </a:cubicBezTo>
                <a:close/>
                <a:moveTo>
                  <a:pt x="16525704" y="655723"/>
                </a:moveTo>
                <a:lnTo>
                  <a:pt x="16534822" y="660768"/>
                </a:lnTo>
                <a:lnTo>
                  <a:pt x="16535117" y="660707"/>
                </a:lnTo>
                <a:cubicBezTo>
                  <a:pt x="16543977" y="662368"/>
                  <a:pt x="16550620" y="669565"/>
                  <a:pt x="16548959" y="677871"/>
                </a:cubicBezTo>
                <a:cubicBezTo>
                  <a:pt x="16547852" y="685622"/>
                  <a:pt x="16539547" y="691159"/>
                  <a:pt x="16530135" y="689498"/>
                </a:cubicBezTo>
                <a:cubicBezTo>
                  <a:pt x="16525705" y="688668"/>
                  <a:pt x="16521829" y="686453"/>
                  <a:pt x="16519268" y="683408"/>
                </a:cubicBezTo>
                <a:lnTo>
                  <a:pt x="16518718" y="681358"/>
                </a:lnTo>
                <a:lnTo>
                  <a:pt x="16511101" y="676902"/>
                </a:lnTo>
                <a:cubicBezTo>
                  <a:pt x="16508679" y="673995"/>
                  <a:pt x="16507434" y="670396"/>
                  <a:pt x="16507987" y="666797"/>
                </a:cubicBezTo>
                <a:cubicBezTo>
                  <a:pt x="16509094" y="659046"/>
                  <a:pt x="16516846" y="654062"/>
                  <a:pt x="16525704" y="655723"/>
                </a:cubicBezTo>
                <a:close/>
                <a:moveTo>
                  <a:pt x="17671262" y="655170"/>
                </a:moveTo>
                <a:cubicBezTo>
                  <a:pt x="17678459" y="656278"/>
                  <a:pt x="17683443" y="662368"/>
                  <a:pt x="17682336" y="669012"/>
                </a:cubicBezTo>
                <a:lnTo>
                  <a:pt x="17673427" y="674621"/>
                </a:lnTo>
                <a:lnTo>
                  <a:pt x="17668217" y="682438"/>
                </a:lnTo>
                <a:cubicBezTo>
                  <a:pt x="17665449" y="684238"/>
                  <a:pt x="17661850" y="685068"/>
                  <a:pt x="17657973" y="684514"/>
                </a:cubicBezTo>
                <a:lnTo>
                  <a:pt x="17652601" y="681503"/>
                </a:lnTo>
                <a:lnTo>
                  <a:pt x="17651566" y="681707"/>
                </a:lnTo>
                <a:lnTo>
                  <a:pt x="17652991" y="686730"/>
                </a:lnTo>
                <a:cubicBezTo>
                  <a:pt x="17651884" y="693928"/>
                  <a:pt x="17644686" y="698357"/>
                  <a:pt x="17636381" y="697250"/>
                </a:cubicBezTo>
                <a:cubicBezTo>
                  <a:pt x="17628629" y="696142"/>
                  <a:pt x="17623092" y="689498"/>
                  <a:pt x="17624200" y="682300"/>
                </a:cubicBezTo>
                <a:cubicBezTo>
                  <a:pt x="17624753" y="678978"/>
                  <a:pt x="17626830" y="676072"/>
                  <a:pt x="17629806" y="674134"/>
                </a:cubicBezTo>
                <a:lnTo>
                  <a:pt x="17637735" y="672439"/>
                </a:lnTo>
                <a:lnTo>
                  <a:pt x="17636381" y="667905"/>
                </a:lnTo>
                <a:cubicBezTo>
                  <a:pt x="17638042" y="661261"/>
                  <a:pt x="17645239" y="656831"/>
                  <a:pt x="17652437" y="657939"/>
                </a:cubicBezTo>
                <a:lnTo>
                  <a:pt x="17657957" y="660942"/>
                </a:lnTo>
                <a:lnTo>
                  <a:pt x="17659015" y="660728"/>
                </a:lnTo>
                <a:lnTo>
                  <a:pt x="17661503" y="657177"/>
                </a:lnTo>
                <a:cubicBezTo>
                  <a:pt x="17664202" y="655447"/>
                  <a:pt x="17667663" y="654617"/>
                  <a:pt x="17671262" y="655170"/>
                </a:cubicBezTo>
                <a:close/>
                <a:moveTo>
                  <a:pt x="13957753" y="655170"/>
                </a:moveTo>
                <a:cubicBezTo>
                  <a:pt x="13965505" y="656277"/>
                  <a:pt x="13971042" y="662921"/>
                  <a:pt x="13969935" y="669565"/>
                </a:cubicBezTo>
                <a:cubicBezTo>
                  <a:pt x="13968827" y="676209"/>
                  <a:pt x="13961630" y="681192"/>
                  <a:pt x="13953878" y="679531"/>
                </a:cubicBezTo>
                <a:cubicBezTo>
                  <a:pt x="13946127" y="678424"/>
                  <a:pt x="13940590" y="671780"/>
                  <a:pt x="13941697" y="665136"/>
                </a:cubicBezTo>
                <a:cubicBezTo>
                  <a:pt x="13942804" y="658492"/>
                  <a:pt x="13950002" y="654062"/>
                  <a:pt x="13957753" y="655170"/>
                </a:cubicBezTo>
                <a:close/>
                <a:moveTo>
                  <a:pt x="12290633" y="655170"/>
                </a:moveTo>
                <a:cubicBezTo>
                  <a:pt x="12298384" y="656277"/>
                  <a:pt x="12303921" y="662921"/>
                  <a:pt x="12302814" y="670119"/>
                </a:cubicBezTo>
                <a:cubicBezTo>
                  <a:pt x="12301707" y="677317"/>
                  <a:pt x="12294509" y="681746"/>
                  <a:pt x="12286204" y="680639"/>
                </a:cubicBezTo>
                <a:cubicBezTo>
                  <a:pt x="12277899" y="679532"/>
                  <a:pt x="12272916" y="672888"/>
                  <a:pt x="12274023" y="665690"/>
                </a:cubicBezTo>
                <a:cubicBezTo>
                  <a:pt x="12275130" y="658492"/>
                  <a:pt x="12282328" y="654063"/>
                  <a:pt x="12290633" y="655170"/>
                </a:cubicBezTo>
                <a:close/>
                <a:moveTo>
                  <a:pt x="9445893" y="655170"/>
                </a:moveTo>
                <a:cubicBezTo>
                  <a:pt x="9453648" y="656277"/>
                  <a:pt x="9459185" y="663475"/>
                  <a:pt x="9458079" y="670119"/>
                </a:cubicBezTo>
                <a:cubicBezTo>
                  <a:pt x="9456969" y="677317"/>
                  <a:pt x="9449770" y="681746"/>
                  <a:pt x="9441466" y="680639"/>
                </a:cubicBezTo>
                <a:cubicBezTo>
                  <a:pt x="9433711" y="679532"/>
                  <a:pt x="9428173" y="672334"/>
                  <a:pt x="9429281" y="665690"/>
                </a:cubicBezTo>
                <a:cubicBezTo>
                  <a:pt x="9430938" y="658492"/>
                  <a:pt x="9438141" y="654063"/>
                  <a:pt x="9445893" y="655170"/>
                </a:cubicBezTo>
                <a:close/>
                <a:moveTo>
                  <a:pt x="9216694" y="655170"/>
                </a:moveTo>
                <a:cubicBezTo>
                  <a:pt x="9224442" y="656277"/>
                  <a:pt x="9229980" y="662921"/>
                  <a:pt x="9228873" y="670119"/>
                </a:cubicBezTo>
                <a:cubicBezTo>
                  <a:pt x="9227766" y="677317"/>
                  <a:pt x="9220563" y="681746"/>
                  <a:pt x="9212816" y="680639"/>
                </a:cubicBezTo>
                <a:cubicBezTo>
                  <a:pt x="9205058" y="679532"/>
                  <a:pt x="9199521" y="672888"/>
                  <a:pt x="9200630" y="665690"/>
                </a:cubicBezTo>
                <a:cubicBezTo>
                  <a:pt x="9201738" y="658492"/>
                  <a:pt x="9208937" y="654063"/>
                  <a:pt x="9216694" y="655170"/>
                </a:cubicBezTo>
                <a:close/>
                <a:moveTo>
                  <a:pt x="16798113" y="654063"/>
                </a:moveTo>
                <a:cubicBezTo>
                  <a:pt x="16806973" y="655724"/>
                  <a:pt x="16813064" y="662921"/>
                  <a:pt x="16811955" y="670673"/>
                </a:cubicBezTo>
                <a:cubicBezTo>
                  <a:pt x="16810848" y="678424"/>
                  <a:pt x="16802543" y="683961"/>
                  <a:pt x="16793685" y="682300"/>
                </a:cubicBezTo>
                <a:cubicBezTo>
                  <a:pt x="16784826" y="680639"/>
                  <a:pt x="16778735" y="673441"/>
                  <a:pt x="16779843" y="665690"/>
                </a:cubicBezTo>
                <a:cubicBezTo>
                  <a:pt x="16781503" y="657938"/>
                  <a:pt x="16789255" y="652955"/>
                  <a:pt x="16798113" y="654063"/>
                </a:cubicBezTo>
                <a:close/>
                <a:moveTo>
                  <a:pt x="10670575" y="654063"/>
                </a:moveTo>
                <a:cubicBezTo>
                  <a:pt x="10678327" y="655170"/>
                  <a:pt x="10683310" y="661814"/>
                  <a:pt x="10682756" y="668458"/>
                </a:cubicBezTo>
                <a:cubicBezTo>
                  <a:pt x="10681649" y="675102"/>
                  <a:pt x="10674451" y="679532"/>
                  <a:pt x="10666700" y="678424"/>
                </a:cubicBezTo>
                <a:cubicBezTo>
                  <a:pt x="10658948" y="677317"/>
                  <a:pt x="10653965" y="670673"/>
                  <a:pt x="10654519" y="664029"/>
                </a:cubicBezTo>
                <a:cubicBezTo>
                  <a:pt x="10655072" y="657385"/>
                  <a:pt x="10662824" y="652955"/>
                  <a:pt x="10670575" y="654063"/>
                </a:cubicBezTo>
                <a:close/>
                <a:moveTo>
                  <a:pt x="16883933" y="653509"/>
                </a:moveTo>
                <a:cubicBezTo>
                  <a:pt x="16891131" y="654617"/>
                  <a:pt x="16896115" y="660707"/>
                  <a:pt x="16895007" y="667351"/>
                </a:cubicBezTo>
                <a:cubicBezTo>
                  <a:pt x="16893899" y="673995"/>
                  <a:pt x="16887256" y="677871"/>
                  <a:pt x="16880058" y="676764"/>
                </a:cubicBezTo>
                <a:cubicBezTo>
                  <a:pt x="16872859" y="675656"/>
                  <a:pt x="16867877" y="669566"/>
                  <a:pt x="16868984" y="662922"/>
                </a:cubicBezTo>
                <a:cubicBezTo>
                  <a:pt x="16870091" y="656831"/>
                  <a:pt x="16876736" y="652402"/>
                  <a:pt x="16883933" y="653509"/>
                </a:cubicBezTo>
                <a:close/>
                <a:moveTo>
                  <a:pt x="16161385" y="653509"/>
                </a:moveTo>
                <a:cubicBezTo>
                  <a:pt x="16170245" y="655170"/>
                  <a:pt x="16176336" y="662367"/>
                  <a:pt x="16175227" y="670119"/>
                </a:cubicBezTo>
                <a:cubicBezTo>
                  <a:pt x="16174120" y="677870"/>
                  <a:pt x="16165815" y="683407"/>
                  <a:pt x="16156957" y="681746"/>
                </a:cubicBezTo>
                <a:cubicBezTo>
                  <a:pt x="16148098" y="680085"/>
                  <a:pt x="16142007" y="672887"/>
                  <a:pt x="16143115" y="665136"/>
                </a:cubicBezTo>
                <a:cubicBezTo>
                  <a:pt x="16144222" y="657384"/>
                  <a:pt x="16152527" y="652401"/>
                  <a:pt x="16161385" y="653509"/>
                </a:cubicBezTo>
                <a:close/>
                <a:moveTo>
                  <a:pt x="11329150" y="653403"/>
                </a:moveTo>
                <a:cubicBezTo>
                  <a:pt x="11337001" y="654660"/>
                  <a:pt x="11342464" y="661309"/>
                  <a:pt x="11341352" y="668253"/>
                </a:cubicBezTo>
                <a:cubicBezTo>
                  <a:pt x="11340240" y="675198"/>
                  <a:pt x="11332975" y="679809"/>
                  <a:pt x="11325124" y="678552"/>
                </a:cubicBezTo>
                <a:cubicBezTo>
                  <a:pt x="11317274" y="677295"/>
                  <a:pt x="11311811" y="670646"/>
                  <a:pt x="11312923" y="663701"/>
                </a:cubicBezTo>
                <a:cubicBezTo>
                  <a:pt x="11314035" y="656757"/>
                  <a:pt x="11321300" y="652146"/>
                  <a:pt x="11329150" y="653403"/>
                </a:cubicBezTo>
                <a:close/>
                <a:moveTo>
                  <a:pt x="7900233" y="652955"/>
                </a:moveTo>
                <a:cubicBezTo>
                  <a:pt x="7908534" y="654062"/>
                  <a:pt x="7914059" y="661260"/>
                  <a:pt x="7912956" y="668458"/>
                </a:cubicBezTo>
                <a:cubicBezTo>
                  <a:pt x="7911853" y="675655"/>
                  <a:pt x="7904102" y="680639"/>
                  <a:pt x="7895819" y="678977"/>
                </a:cubicBezTo>
                <a:cubicBezTo>
                  <a:pt x="7887487" y="677870"/>
                  <a:pt x="7881945" y="670672"/>
                  <a:pt x="7883052" y="663475"/>
                </a:cubicBezTo>
                <a:cubicBezTo>
                  <a:pt x="7884712" y="656277"/>
                  <a:pt x="7892482" y="651294"/>
                  <a:pt x="7900233" y="652955"/>
                </a:cubicBezTo>
                <a:close/>
                <a:moveTo>
                  <a:pt x="19424756" y="651848"/>
                </a:moveTo>
                <a:cubicBezTo>
                  <a:pt x="19432506" y="652955"/>
                  <a:pt x="19437490" y="659599"/>
                  <a:pt x="19436382" y="666243"/>
                </a:cubicBezTo>
                <a:cubicBezTo>
                  <a:pt x="19435274" y="672887"/>
                  <a:pt x="19428630" y="677317"/>
                  <a:pt x="19420880" y="676209"/>
                </a:cubicBezTo>
                <a:cubicBezTo>
                  <a:pt x="19413128" y="675102"/>
                  <a:pt x="19408146" y="668458"/>
                  <a:pt x="19409254" y="661814"/>
                </a:cubicBezTo>
                <a:cubicBezTo>
                  <a:pt x="19410360" y="655170"/>
                  <a:pt x="19417002" y="650740"/>
                  <a:pt x="19424756" y="651848"/>
                </a:cubicBezTo>
                <a:close/>
                <a:moveTo>
                  <a:pt x="16698452" y="651848"/>
                </a:moveTo>
                <a:cubicBezTo>
                  <a:pt x="16707312" y="653509"/>
                  <a:pt x="16713955" y="660706"/>
                  <a:pt x="16712294" y="669012"/>
                </a:cubicBezTo>
                <a:cubicBezTo>
                  <a:pt x="16711187" y="676763"/>
                  <a:pt x="16702882" y="682300"/>
                  <a:pt x="16693470" y="680639"/>
                </a:cubicBezTo>
                <a:cubicBezTo>
                  <a:pt x="16684057" y="678978"/>
                  <a:pt x="16677966" y="671780"/>
                  <a:pt x="16679628" y="663475"/>
                </a:cubicBezTo>
                <a:cubicBezTo>
                  <a:pt x="16681289" y="655723"/>
                  <a:pt x="16689594" y="650740"/>
                  <a:pt x="16698452" y="651848"/>
                </a:cubicBezTo>
                <a:close/>
                <a:moveTo>
                  <a:pt x="14628255" y="651848"/>
                </a:moveTo>
                <a:cubicBezTo>
                  <a:pt x="14636560" y="652955"/>
                  <a:pt x="14642097" y="660153"/>
                  <a:pt x="14640990" y="667351"/>
                </a:cubicBezTo>
                <a:cubicBezTo>
                  <a:pt x="14639883" y="674549"/>
                  <a:pt x="14632131" y="679532"/>
                  <a:pt x="14623826" y="678425"/>
                </a:cubicBezTo>
                <a:cubicBezTo>
                  <a:pt x="14615520" y="677317"/>
                  <a:pt x="14609984" y="670119"/>
                  <a:pt x="14611091" y="662922"/>
                </a:cubicBezTo>
                <a:cubicBezTo>
                  <a:pt x="14612199" y="655724"/>
                  <a:pt x="14619950" y="650741"/>
                  <a:pt x="14628255" y="651848"/>
                </a:cubicBezTo>
                <a:close/>
                <a:moveTo>
                  <a:pt x="12719732" y="651848"/>
                </a:moveTo>
                <a:cubicBezTo>
                  <a:pt x="12727483" y="652955"/>
                  <a:pt x="12733020" y="659599"/>
                  <a:pt x="12731913" y="666244"/>
                </a:cubicBezTo>
                <a:cubicBezTo>
                  <a:pt x="12730806" y="672888"/>
                  <a:pt x="12723608" y="677871"/>
                  <a:pt x="12715857" y="676210"/>
                </a:cubicBezTo>
                <a:cubicBezTo>
                  <a:pt x="12708105" y="675102"/>
                  <a:pt x="12702568" y="668458"/>
                  <a:pt x="12703675" y="661814"/>
                </a:cubicBezTo>
                <a:cubicBezTo>
                  <a:pt x="12704783" y="655170"/>
                  <a:pt x="12711980" y="650187"/>
                  <a:pt x="12719732" y="651848"/>
                </a:cubicBezTo>
                <a:close/>
                <a:moveTo>
                  <a:pt x="17258774" y="651295"/>
                </a:moveTo>
                <a:cubicBezTo>
                  <a:pt x="17266525" y="652402"/>
                  <a:pt x="17271507" y="659046"/>
                  <a:pt x="17270400" y="665690"/>
                </a:cubicBezTo>
                <a:cubicBezTo>
                  <a:pt x="17269293" y="672334"/>
                  <a:pt x="17262649" y="676764"/>
                  <a:pt x="17254897" y="675656"/>
                </a:cubicBezTo>
                <a:cubicBezTo>
                  <a:pt x="17247146" y="674549"/>
                  <a:pt x="17242163" y="667905"/>
                  <a:pt x="17243271" y="661261"/>
                </a:cubicBezTo>
                <a:cubicBezTo>
                  <a:pt x="17244378" y="654617"/>
                  <a:pt x="17251021" y="650187"/>
                  <a:pt x="17258774" y="651295"/>
                </a:cubicBezTo>
                <a:close/>
                <a:moveTo>
                  <a:pt x="20379848" y="649633"/>
                </a:moveTo>
                <a:cubicBezTo>
                  <a:pt x="20387598" y="650740"/>
                  <a:pt x="20392582" y="657384"/>
                  <a:pt x="20391474" y="664028"/>
                </a:cubicBezTo>
                <a:cubicBezTo>
                  <a:pt x="20390366" y="670672"/>
                  <a:pt x="20383170" y="675102"/>
                  <a:pt x="20375972" y="673994"/>
                </a:cubicBezTo>
                <a:cubicBezTo>
                  <a:pt x="20368220" y="672887"/>
                  <a:pt x="20363238" y="666243"/>
                  <a:pt x="20364346" y="659599"/>
                </a:cubicBezTo>
                <a:cubicBezTo>
                  <a:pt x="20365452" y="652401"/>
                  <a:pt x="20372094" y="647972"/>
                  <a:pt x="20379848" y="649633"/>
                </a:cubicBezTo>
                <a:close/>
                <a:moveTo>
                  <a:pt x="8801912" y="649633"/>
                </a:moveTo>
                <a:cubicBezTo>
                  <a:pt x="8809671" y="650740"/>
                  <a:pt x="8815202" y="657384"/>
                  <a:pt x="8814097" y="664582"/>
                </a:cubicBezTo>
                <a:cubicBezTo>
                  <a:pt x="8812988" y="671780"/>
                  <a:pt x="8805789" y="676209"/>
                  <a:pt x="8798035" y="675102"/>
                </a:cubicBezTo>
                <a:cubicBezTo>
                  <a:pt x="8790280" y="673994"/>
                  <a:pt x="8784740" y="667350"/>
                  <a:pt x="8785852" y="660153"/>
                </a:cubicBezTo>
                <a:cubicBezTo>
                  <a:pt x="8786959" y="652955"/>
                  <a:pt x="8794161" y="647972"/>
                  <a:pt x="8801912" y="649633"/>
                </a:cubicBezTo>
                <a:close/>
                <a:moveTo>
                  <a:pt x="8044747" y="649633"/>
                </a:moveTo>
                <a:cubicBezTo>
                  <a:pt x="8053061" y="650740"/>
                  <a:pt x="8058589" y="657938"/>
                  <a:pt x="8057487" y="665136"/>
                </a:cubicBezTo>
                <a:cubicBezTo>
                  <a:pt x="8056385" y="672334"/>
                  <a:pt x="8048634" y="677317"/>
                  <a:pt x="8040322" y="675656"/>
                </a:cubicBezTo>
                <a:cubicBezTo>
                  <a:pt x="8032018" y="674548"/>
                  <a:pt x="8026480" y="667351"/>
                  <a:pt x="8027593" y="660153"/>
                </a:cubicBezTo>
                <a:cubicBezTo>
                  <a:pt x="8028706" y="652955"/>
                  <a:pt x="8037007" y="648526"/>
                  <a:pt x="8044747" y="649633"/>
                </a:cubicBezTo>
                <a:close/>
                <a:moveTo>
                  <a:pt x="7632400" y="649080"/>
                </a:moveTo>
                <a:cubicBezTo>
                  <a:pt x="7640145" y="650187"/>
                  <a:pt x="7645690" y="656831"/>
                  <a:pt x="7644578" y="663476"/>
                </a:cubicBezTo>
                <a:cubicBezTo>
                  <a:pt x="7643471" y="670120"/>
                  <a:pt x="7636275" y="675103"/>
                  <a:pt x="7628538" y="673442"/>
                </a:cubicBezTo>
                <a:cubicBezTo>
                  <a:pt x="7620785" y="671781"/>
                  <a:pt x="7615248" y="665690"/>
                  <a:pt x="7616353" y="659046"/>
                </a:cubicBezTo>
                <a:cubicBezTo>
                  <a:pt x="7618017" y="652402"/>
                  <a:pt x="7624665" y="647419"/>
                  <a:pt x="7632400" y="649080"/>
                </a:cubicBezTo>
                <a:close/>
                <a:moveTo>
                  <a:pt x="6180341" y="649080"/>
                </a:moveTo>
                <a:cubicBezTo>
                  <a:pt x="6188643" y="650187"/>
                  <a:pt x="6194185" y="657385"/>
                  <a:pt x="6193074" y="664582"/>
                </a:cubicBezTo>
                <a:cubicBezTo>
                  <a:pt x="6191965" y="671780"/>
                  <a:pt x="6184219" y="676763"/>
                  <a:pt x="6176461" y="675102"/>
                </a:cubicBezTo>
                <a:cubicBezTo>
                  <a:pt x="6168161" y="673995"/>
                  <a:pt x="6162625" y="666797"/>
                  <a:pt x="6163733" y="659599"/>
                </a:cubicBezTo>
                <a:cubicBezTo>
                  <a:pt x="6164843" y="652955"/>
                  <a:pt x="6172590" y="647972"/>
                  <a:pt x="6180341" y="649080"/>
                </a:cubicBezTo>
                <a:close/>
                <a:moveTo>
                  <a:pt x="3658798" y="649079"/>
                </a:moveTo>
                <a:cubicBezTo>
                  <a:pt x="3667656" y="650186"/>
                  <a:pt x="3673192" y="657938"/>
                  <a:pt x="3672085" y="665136"/>
                </a:cubicBezTo>
                <a:cubicBezTo>
                  <a:pt x="3670977" y="672887"/>
                  <a:pt x="3662672" y="677870"/>
                  <a:pt x="3654368" y="676209"/>
                </a:cubicBezTo>
                <a:cubicBezTo>
                  <a:pt x="3646064" y="674548"/>
                  <a:pt x="3639974" y="667350"/>
                  <a:pt x="3641081" y="660153"/>
                </a:cubicBezTo>
                <a:cubicBezTo>
                  <a:pt x="3642187" y="652955"/>
                  <a:pt x="3649939" y="647972"/>
                  <a:pt x="3658798" y="649079"/>
                </a:cubicBezTo>
                <a:close/>
                <a:moveTo>
                  <a:pt x="8399223" y="648526"/>
                </a:moveTo>
                <a:cubicBezTo>
                  <a:pt x="8407520" y="649633"/>
                  <a:pt x="8413064" y="656831"/>
                  <a:pt x="8411955" y="664028"/>
                </a:cubicBezTo>
                <a:cubicBezTo>
                  <a:pt x="8410852" y="671226"/>
                  <a:pt x="8403094" y="675656"/>
                  <a:pt x="8395346" y="674548"/>
                </a:cubicBezTo>
                <a:cubicBezTo>
                  <a:pt x="8387042" y="673441"/>
                  <a:pt x="8381501" y="666243"/>
                  <a:pt x="8382605" y="659045"/>
                </a:cubicBezTo>
                <a:cubicBezTo>
                  <a:pt x="8383709" y="652401"/>
                  <a:pt x="8390920" y="647418"/>
                  <a:pt x="8399223" y="648526"/>
                </a:cubicBezTo>
                <a:close/>
                <a:moveTo>
                  <a:pt x="14987039" y="647972"/>
                </a:moveTo>
                <a:cubicBezTo>
                  <a:pt x="14995344" y="649080"/>
                  <a:pt x="15001434" y="656831"/>
                  <a:pt x="15000326" y="664029"/>
                </a:cubicBezTo>
                <a:cubicBezTo>
                  <a:pt x="14999219" y="671781"/>
                  <a:pt x="14990914" y="676764"/>
                  <a:pt x="14982609" y="675103"/>
                </a:cubicBezTo>
                <a:cubicBezTo>
                  <a:pt x="14974304" y="673995"/>
                  <a:pt x="14968213" y="666244"/>
                  <a:pt x="14969321" y="659046"/>
                </a:cubicBezTo>
                <a:cubicBezTo>
                  <a:pt x="14970981" y="651295"/>
                  <a:pt x="14978734" y="646311"/>
                  <a:pt x="14987039" y="647972"/>
                </a:cubicBezTo>
                <a:close/>
                <a:moveTo>
                  <a:pt x="17454221" y="647419"/>
                </a:moveTo>
                <a:cubicBezTo>
                  <a:pt x="17461973" y="648526"/>
                  <a:pt x="17466956" y="655170"/>
                  <a:pt x="17465848" y="661814"/>
                </a:cubicBezTo>
                <a:cubicBezTo>
                  <a:pt x="17464741" y="668458"/>
                  <a:pt x="17457543" y="672888"/>
                  <a:pt x="17450345" y="671780"/>
                </a:cubicBezTo>
                <a:cubicBezTo>
                  <a:pt x="17442594" y="670673"/>
                  <a:pt x="17437610" y="664029"/>
                  <a:pt x="17438719" y="657385"/>
                </a:cubicBezTo>
                <a:cubicBezTo>
                  <a:pt x="17439826" y="650741"/>
                  <a:pt x="17446470" y="646311"/>
                  <a:pt x="17454221" y="647419"/>
                </a:cubicBezTo>
                <a:close/>
                <a:moveTo>
                  <a:pt x="16073905" y="647418"/>
                </a:moveTo>
                <a:cubicBezTo>
                  <a:pt x="16082210" y="648526"/>
                  <a:pt x="16087747" y="655724"/>
                  <a:pt x="16086639" y="662921"/>
                </a:cubicBezTo>
                <a:cubicBezTo>
                  <a:pt x="16085532" y="670119"/>
                  <a:pt x="16077781" y="675102"/>
                  <a:pt x="16069476" y="673995"/>
                </a:cubicBezTo>
                <a:cubicBezTo>
                  <a:pt x="16061170" y="672888"/>
                  <a:pt x="16055634" y="665690"/>
                  <a:pt x="16056741" y="658492"/>
                </a:cubicBezTo>
                <a:cubicBezTo>
                  <a:pt x="16058402" y="650740"/>
                  <a:pt x="16066153" y="646311"/>
                  <a:pt x="16073905" y="647418"/>
                </a:cubicBezTo>
                <a:close/>
                <a:moveTo>
                  <a:pt x="14272241" y="647418"/>
                </a:moveTo>
                <a:cubicBezTo>
                  <a:pt x="14279994" y="648525"/>
                  <a:pt x="14285530" y="655169"/>
                  <a:pt x="14284422" y="662367"/>
                </a:cubicBezTo>
                <a:cubicBezTo>
                  <a:pt x="14283315" y="669565"/>
                  <a:pt x="14276117" y="673994"/>
                  <a:pt x="14267812" y="672887"/>
                </a:cubicBezTo>
                <a:cubicBezTo>
                  <a:pt x="14260061" y="671780"/>
                  <a:pt x="14254524" y="665136"/>
                  <a:pt x="14255631" y="657938"/>
                </a:cubicBezTo>
                <a:cubicBezTo>
                  <a:pt x="14257292" y="650740"/>
                  <a:pt x="14264490" y="646311"/>
                  <a:pt x="14272241" y="647418"/>
                </a:cubicBezTo>
                <a:close/>
                <a:moveTo>
                  <a:pt x="3067916" y="647418"/>
                </a:moveTo>
                <a:cubicBezTo>
                  <a:pt x="3075113" y="648526"/>
                  <a:pt x="3080095" y="654616"/>
                  <a:pt x="3079542" y="661260"/>
                </a:cubicBezTo>
                <a:lnTo>
                  <a:pt x="3075514" y="667328"/>
                </a:lnTo>
                <a:lnTo>
                  <a:pt x="3076115" y="669565"/>
                </a:lnTo>
                <a:cubicBezTo>
                  <a:pt x="3075008" y="676209"/>
                  <a:pt x="3067811" y="680639"/>
                  <a:pt x="3060613" y="679531"/>
                </a:cubicBezTo>
                <a:cubicBezTo>
                  <a:pt x="3052863" y="678424"/>
                  <a:pt x="3047880" y="671780"/>
                  <a:pt x="3048987" y="665136"/>
                </a:cubicBezTo>
                <a:lnTo>
                  <a:pt x="3053941" y="657989"/>
                </a:lnTo>
                <a:lnTo>
                  <a:pt x="3052967" y="656831"/>
                </a:lnTo>
                <a:cubicBezTo>
                  <a:pt x="3053521" y="650740"/>
                  <a:pt x="3060165" y="646311"/>
                  <a:pt x="3067916" y="647418"/>
                </a:cubicBezTo>
                <a:close/>
                <a:moveTo>
                  <a:pt x="19152736" y="647325"/>
                </a:moveTo>
                <a:cubicBezTo>
                  <a:pt x="19160284" y="648533"/>
                  <a:pt x="19165542" y="654896"/>
                  <a:pt x="19164480" y="661539"/>
                </a:cubicBezTo>
                <a:cubicBezTo>
                  <a:pt x="19163416" y="668182"/>
                  <a:pt x="19156436" y="672587"/>
                  <a:pt x="19148886" y="671379"/>
                </a:cubicBezTo>
                <a:cubicBezTo>
                  <a:pt x="19141338" y="670171"/>
                  <a:pt x="19136080" y="663808"/>
                  <a:pt x="19137144" y="657165"/>
                </a:cubicBezTo>
                <a:cubicBezTo>
                  <a:pt x="19138206" y="650522"/>
                  <a:pt x="19145188" y="646117"/>
                  <a:pt x="19152736" y="647325"/>
                </a:cubicBezTo>
                <a:close/>
                <a:moveTo>
                  <a:pt x="7168579" y="647177"/>
                </a:moveTo>
                <a:cubicBezTo>
                  <a:pt x="7176133" y="648385"/>
                  <a:pt x="7181393" y="654750"/>
                  <a:pt x="7180332" y="661391"/>
                </a:cubicBezTo>
                <a:cubicBezTo>
                  <a:pt x="7179271" y="668034"/>
                  <a:pt x="7172287" y="672439"/>
                  <a:pt x="7164725" y="671231"/>
                </a:cubicBezTo>
                <a:cubicBezTo>
                  <a:pt x="7157177" y="670023"/>
                  <a:pt x="7151926" y="663660"/>
                  <a:pt x="7152981" y="657017"/>
                </a:cubicBezTo>
                <a:cubicBezTo>
                  <a:pt x="7154053" y="650376"/>
                  <a:pt x="7161036" y="645969"/>
                  <a:pt x="7168579" y="647177"/>
                </a:cubicBezTo>
                <a:close/>
                <a:moveTo>
                  <a:pt x="8603615" y="646865"/>
                </a:moveTo>
                <a:cubicBezTo>
                  <a:pt x="8611377" y="647972"/>
                  <a:pt x="8616910" y="654616"/>
                  <a:pt x="8615805" y="661814"/>
                </a:cubicBezTo>
                <a:cubicBezTo>
                  <a:pt x="8614694" y="669012"/>
                  <a:pt x="8607502" y="673441"/>
                  <a:pt x="8599188" y="672334"/>
                </a:cubicBezTo>
                <a:cubicBezTo>
                  <a:pt x="8591437" y="671226"/>
                  <a:pt x="8585893" y="664582"/>
                  <a:pt x="8587003" y="657384"/>
                </a:cubicBezTo>
                <a:cubicBezTo>
                  <a:pt x="8588101" y="650740"/>
                  <a:pt x="8595865" y="645757"/>
                  <a:pt x="8603615" y="646865"/>
                </a:cubicBezTo>
                <a:close/>
                <a:moveTo>
                  <a:pt x="6082294" y="646864"/>
                </a:moveTo>
                <a:cubicBezTo>
                  <a:pt x="6090602" y="647972"/>
                  <a:pt x="6096137" y="655170"/>
                  <a:pt x="6095029" y="662367"/>
                </a:cubicBezTo>
                <a:cubicBezTo>
                  <a:pt x="6093919" y="669565"/>
                  <a:pt x="6086171" y="674548"/>
                  <a:pt x="6077867" y="673441"/>
                </a:cubicBezTo>
                <a:cubicBezTo>
                  <a:pt x="6069568" y="672334"/>
                  <a:pt x="6064024" y="665136"/>
                  <a:pt x="6065135" y="657938"/>
                </a:cubicBezTo>
                <a:cubicBezTo>
                  <a:pt x="6066240" y="650186"/>
                  <a:pt x="6073994" y="645757"/>
                  <a:pt x="6082294" y="646864"/>
                </a:cubicBezTo>
                <a:close/>
                <a:moveTo>
                  <a:pt x="18727844" y="644926"/>
                </a:moveTo>
                <a:cubicBezTo>
                  <a:pt x="18735091" y="646086"/>
                  <a:pt x="18740142" y="652167"/>
                  <a:pt x="18739127" y="658508"/>
                </a:cubicBezTo>
                <a:cubicBezTo>
                  <a:pt x="18738111" y="664849"/>
                  <a:pt x="18731414" y="669048"/>
                  <a:pt x="18724168" y="667888"/>
                </a:cubicBezTo>
                <a:cubicBezTo>
                  <a:pt x="18716921" y="666728"/>
                  <a:pt x="18711870" y="660648"/>
                  <a:pt x="18712885" y="654306"/>
                </a:cubicBezTo>
                <a:cubicBezTo>
                  <a:pt x="18713900" y="647965"/>
                  <a:pt x="18720598" y="643765"/>
                  <a:pt x="18727844" y="644926"/>
                </a:cubicBezTo>
                <a:close/>
                <a:moveTo>
                  <a:pt x="15674246" y="644139"/>
                </a:moveTo>
                <a:cubicBezTo>
                  <a:pt x="15681493" y="645299"/>
                  <a:pt x="15686545" y="651379"/>
                  <a:pt x="15685530" y="657720"/>
                </a:cubicBezTo>
                <a:cubicBezTo>
                  <a:pt x="15684515" y="664061"/>
                  <a:pt x="15677819" y="668261"/>
                  <a:pt x="15670572" y="667101"/>
                </a:cubicBezTo>
                <a:cubicBezTo>
                  <a:pt x="15663325" y="665942"/>
                  <a:pt x="15658273" y="659862"/>
                  <a:pt x="15659288" y="653521"/>
                </a:cubicBezTo>
                <a:cubicBezTo>
                  <a:pt x="15660303" y="647179"/>
                  <a:pt x="15666999" y="642980"/>
                  <a:pt x="15674246" y="644139"/>
                </a:cubicBezTo>
                <a:close/>
                <a:moveTo>
                  <a:pt x="17602053" y="644097"/>
                </a:moveTo>
                <a:cubicBezTo>
                  <a:pt x="17609249" y="645204"/>
                  <a:pt x="17614786" y="651294"/>
                  <a:pt x="17613679" y="657939"/>
                </a:cubicBezTo>
                <a:cubicBezTo>
                  <a:pt x="17613126" y="661261"/>
                  <a:pt x="17611188" y="664029"/>
                  <a:pt x="17608419" y="665829"/>
                </a:cubicBezTo>
                <a:lnTo>
                  <a:pt x="17600454" y="667443"/>
                </a:lnTo>
                <a:lnTo>
                  <a:pt x="17596585" y="673026"/>
                </a:lnTo>
                <a:lnTo>
                  <a:pt x="17587899" y="674823"/>
                </a:lnTo>
                <a:lnTo>
                  <a:pt x="17588764" y="677870"/>
                </a:lnTo>
                <a:cubicBezTo>
                  <a:pt x="17587657" y="684514"/>
                  <a:pt x="17580459" y="689497"/>
                  <a:pt x="17572708" y="688390"/>
                </a:cubicBezTo>
                <a:cubicBezTo>
                  <a:pt x="17564956" y="687283"/>
                  <a:pt x="17559419" y="680639"/>
                  <a:pt x="17560527" y="673441"/>
                </a:cubicBezTo>
                <a:cubicBezTo>
                  <a:pt x="17561081" y="669842"/>
                  <a:pt x="17563157" y="666935"/>
                  <a:pt x="17566063" y="665067"/>
                </a:cubicBezTo>
                <a:lnTo>
                  <a:pt x="17575623" y="663117"/>
                </a:lnTo>
                <a:lnTo>
                  <a:pt x="17574922" y="660707"/>
                </a:lnTo>
                <a:cubicBezTo>
                  <a:pt x="17575200" y="657108"/>
                  <a:pt x="17577138" y="654202"/>
                  <a:pt x="17579975" y="652402"/>
                </a:cubicBezTo>
                <a:lnTo>
                  <a:pt x="17588747" y="651008"/>
                </a:lnTo>
                <a:lnTo>
                  <a:pt x="17592225" y="646173"/>
                </a:lnTo>
                <a:cubicBezTo>
                  <a:pt x="17594993" y="644374"/>
                  <a:pt x="17598454" y="643543"/>
                  <a:pt x="17602053" y="644097"/>
                </a:cubicBezTo>
                <a:close/>
                <a:moveTo>
                  <a:pt x="2302890" y="644097"/>
                </a:moveTo>
                <a:cubicBezTo>
                  <a:pt x="2311748" y="645758"/>
                  <a:pt x="2317838" y="652955"/>
                  <a:pt x="2316177" y="660707"/>
                </a:cubicBezTo>
                <a:cubicBezTo>
                  <a:pt x="2315070" y="668458"/>
                  <a:pt x="2306766" y="673441"/>
                  <a:pt x="2298461" y="672334"/>
                </a:cubicBezTo>
                <a:cubicBezTo>
                  <a:pt x="2289602" y="670673"/>
                  <a:pt x="2283512" y="663475"/>
                  <a:pt x="2285173" y="655724"/>
                </a:cubicBezTo>
                <a:cubicBezTo>
                  <a:pt x="2286280" y="647972"/>
                  <a:pt x="2294585" y="642436"/>
                  <a:pt x="2302890" y="644097"/>
                </a:cubicBezTo>
                <a:close/>
                <a:moveTo>
                  <a:pt x="8996340" y="644096"/>
                </a:moveTo>
                <a:cubicBezTo>
                  <a:pt x="9004099" y="645203"/>
                  <a:pt x="9009631" y="651847"/>
                  <a:pt x="9008522" y="658492"/>
                </a:cubicBezTo>
                <a:cubicBezTo>
                  <a:pt x="9007419" y="665136"/>
                  <a:pt x="9000216" y="670119"/>
                  <a:pt x="8992465" y="668458"/>
                </a:cubicBezTo>
                <a:cubicBezTo>
                  <a:pt x="8984711" y="667350"/>
                  <a:pt x="8979172" y="660706"/>
                  <a:pt x="8980278" y="654062"/>
                </a:cubicBezTo>
                <a:cubicBezTo>
                  <a:pt x="8981387" y="647418"/>
                  <a:pt x="8988589" y="642435"/>
                  <a:pt x="8996340" y="644096"/>
                </a:cubicBezTo>
                <a:close/>
                <a:moveTo>
                  <a:pt x="19290214" y="643543"/>
                </a:moveTo>
                <a:cubicBezTo>
                  <a:pt x="19297964" y="644650"/>
                  <a:pt x="19302948" y="651294"/>
                  <a:pt x="19301842" y="657938"/>
                </a:cubicBezTo>
                <a:cubicBezTo>
                  <a:pt x="19300732" y="664582"/>
                  <a:pt x="19294088" y="669012"/>
                  <a:pt x="19286338" y="667904"/>
                </a:cubicBezTo>
                <a:cubicBezTo>
                  <a:pt x="19278586" y="666797"/>
                  <a:pt x="19273602" y="660153"/>
                  <a:pt x="19274710" y="653509"/>
                </a:cubicBezTo>
                <a:cubicBezTo>
                  <a:pt x="19275818" y="646311"/>
                  <a:pt x="19282462" y="641882"/>
                  <a:pt x="19290214" y="643543"/>
                </a:cubicBezTo>
                <a:close/>
                <a:moveTo>
                  <a:pt x="18938074" y="642989"/>
                </a:moveTo>
                <a:cubicBezTo>
                  <a:pt x="18945272" y="644096"/>
                  <a:pt x="18950808" y="650187"/>
                  <a:pt x="18949702" y="656831"/>
                </a:cubicBezTo>
                <a:cubicBezTo>
                  <a:pt x="18948594" y="663475"/>
                  <a:pt x="18941950" y="667904"/>
                  <a:pt x="18934198" y="666797"/>
                </a:cubicBezTo>
                <a:cubicBezTo>
                  <a:pt x="18927000" y="665690"/>
                  <a:pt x="18921462" y="659599"/>
                  <a:pt x="18922572" y="652955"/>
                </a:cubicBezTo>
                <a:cubicBezTo>
                  <a:pt x="18924232" y="645757"/>
                  <a:pt x="18930878" y="641882"/>
                  <a:pt x="18938074" y="642989"/>
                </a:cubicBezTo>
                <a:close/>
                <a:moveTo>
                  <a:pt x="5541748" y="642989"/>
                </a:moveTo>
                <a:cubicBezTo>
                  <a:pt x="5550602" y="644650"/>
                  <a:pt x="5556691" y="651847"/>
                  <a:pt x="5555589" y="659599"/>
                </a:cubicBezTo>
                <a:cubicBezTo>
                  <a:pt x="5554476" y="667350"/>
                  <a:pt x="5546174" y="672887"/>
                  <a:pt x="5537313" y="671226"/>
                </a:cubicBezTo>
                <a:cubicBezTo>
                  <a:pt x="5528452" y="669565"/>
                  <a:pt x="5522364" y="662367"/>
                  <a:pt x="5523472" y="654616"/>
                </a:cubicBezTo>
                <a:cubicBezTo>
                  <a:pt x="5524577" y="646864"/>
                  <a:pt x="5532887" y="641881"/>
                  <a:pt x="5541748" y="642989"/>
                </a:cubicBezTo>
                <a:close/>
                <a:moveTo>
                  <a:pt x="4979142" y="642989"/>
                </a:moveTo>
                <a:cubicBezTo>
                  <a:pt x="4988558" y="644650"/>
                  <a:pt x="4994645" y="652401"/>
                  <a:pt x="4993544" y="660153"/>
                </a:cubicBezTo>
                <a:cubicBezTo>
                  <a:pt x="4992434" y="668458"/>
                  <a:pt x="4983573" y="673441"/>
                  <a:pt x="4974712" y="672334"/>
                </a:cubicBezTo>
                <a:cubicBezTo>
                  <a:pt x="4965293" y="670673"/>
                  <a:pt x="4959197" y="662921"/>
                  <a:pt x="4960305" y="655170"/>
                </a:cubicBezTo>
                <a:cubicBezTo>
                  <a:pt x="4961414" y="646864"/>
                  <a:pt x="4969728" y="641328"/>
                  <a:pt x="4979142" y="642989"/>
                </a:cubicBezTo>
                <a:close/>
                <a:moveTo>
                  <a:pt x="7570977" y="642436"/>
                </a:moveTo>
                <a:cubicBezTo>
                  <a:pt x="7578731" y="643543"/>
                  <a:pt x="7583720" y="650187"/>
                  <a:pt x="7582608" y="656831"/>
                </a:cubicBezTo>
                <a:cubicBezTo>
                  <a:pt x="7581503" y="663475"/>
                  <a:pt x="7574308" y="667905"/>
                  <a:pt x="7567103" y="666797"/>
                </a:cubicBezTo>
                <a:cubicBezTo>
                  <a:pt x="7559343" y="665690"/>
                  <a:pt x="7554366" y="659046"/>
                  <a:pt x="7555472" y="652402"/>
                </a:cubicBezTo>
                <a:cubicBezTo>
                  <a:pt x="7556580" y="645758"/>
                  <a:pt x="7563229" y="641328"/>
                  <a:pt x="7570977" y="642436"/>
                </a:cubicBezTo>
                <a:close/>
                <a:moveTo>
                  <a:pt x="3198502" y="642436"/>
                </a:moveTo>
                <a:cubicBezTo>
                  <a:pt x="3206254" y="643543"/>
                  <a:pt x="3211235" y="650187"/>
                  <a:pt x="3210128" y="656831"/>
                </a:cubicBezTo>
                <a:cubicBezTo>
                  <a:pt x="3209574" y="660153"/>
                  <a:pt x="3207498" y="662922"/>
                  <a:pt x="3204661" y="664721"/>
                </a:cubicBezTo>
                <a:lnTo>
                  <a:pt x="3200477" y="665587"/>
                </a:lnTo>
                <a:lnTo>
                  <a:pt x="3201310" y="666578"/>
                </a:lnTo>
                <a:lnTo>
                  <a:pt x="3208648" y="665136"/>
                </a:lnTo>
                <a:cubicBezTo>
                  <a:pt x="3217506" y="666797"/>
                  <a:pt x="3223596" y="673994"/>
                  <a:pt x="3221935" y="681746"/>
                </a:cubicBezTo>
                <a:cubicBezTo>
                  <a:pt x="3220828" y="689497"/>
                  <a:pt x="3212522" y="694481"/>
                  <a:pt x="3203665" y="693373"/>
                </a:cubicBezTo>
                <a:lnTo>
                  <a:pt x="3197691" y="689977"/>
                </a:lnTo>
                <a:lnTo>
                  <a:pt x="3189125" y="691713"/>
                </a:lnTo>
                <a:cubicBezTo>
                  <a:pt x="3181929" y="690605"/>
                  <a:pt x="3176391" y="683961"/>
                  <a:pt x="3177498" y="677871"/>
                </a:cubicBezTo>
                <a:lnTo>
                  <a:pt x="3182220" y="671059"/>
                </a:lnTo>
                <a:lnTo>
                  <a:pt x="3178640" y="666797"/>
                </a:lnTo>
                <a:cubicBezTo>
                  <a:pt x="3179195" y="663752"/>
                  <a:pt x="3181133" y="661122"/>
                  <a:pt x="3183832" y="659391"/>
                </a:cubicBezTo>
                <a:lnTo>
                  <a:pt x="3184823" y="659187"/>
                </a:lnTo>
                <a:lnTo>
                  <a:pt x="3183001" y="652402"/>
                </a:lnTo>
                <a:cubicBezTo>
                  <a:pt x="3184108" y="645758"/>
                  <a:pt x="3190751" y="641328"/>
                  <a:pt x="3198502" y="642436"/>
                </a:cubicBezTo>
                <a:close/>
                <a:moveTo>
                  <a:pt x="18523370" y="642435"/>
                </a:moveTo>
                <a:cubicBezTo>
                  <a:pt x="18530568" y="643543"/>
                  <a:pt x="18535551" y="649633"/>
                  <a:pt x="18534444" y="656277"/>
                </a:cubicBezTo>
                <a:cubicBezTo>
                  <a:pt x="18533336" y="662921"/>
                  <a:pt x="18526693" y="666797"/>
                  <a:pt x="18519495" y="665690"/>
                </a:cubicBezTo>
                <a:cubicBezTo>
                  <a:pt x="18512296" y="664582"/>
                  <a:pt x="18507314" y="658492"/>
                  <a:pt x="18508421" y="651848"/>
                </a:cubicBezTo>
                <a:cubicBezTo>
                  <a:pt x="18509528" y="645204"/>
                  <a:pt x="18516172" y="640774"/>
                  <a:pt x="18523370" y="642435"/>
                </a:cubicBezTo>
                <a:close/>
                <a:moveTo>
                  <a:pt x="12859259" y="642435"/>
                </a:moveTo>
                <a:cubicBezTo>
                  <a:pt x="12867010" y="643542"/>
                  <a:pt x="12871994" y="650186"/>
                  <a:pt x="12870887" y="656831"/>
                </a:cubicBezTo>
                <a:cubicBezTo>
                  <a:pt x="12869778" y="663475"/>
                  <a:pt x="12862581" y="667904"/>
                  <a:pt x="12855383" y="666797"/>
                </a:cubicBezTo>
                <a:cubicBezTo>
                  <a:pt x="12847631" y="665689"/>
                  <a:pt x="12842648" y="659045"/>
                  <a:pt x="12843756" y="652401"/>
                </a:cubicBezTo>
                <a:cubicBezTo>
                  <a:pt x="12844863" y="645757"/>
                  <a:pt x="12851508" y="640774"/>
                  <a:pt x="12859259" y="642435"/>
                </a:cubicBezTo>
                <a:close/>
                <a:moveTo>
                  <a:pt x="10012939" y="641882"/>
                </a:moveTo>
                <a:cubicBezTo>
                  <a:pt x="10020693" y="642989"/>
                  <a:pt x="10026230" y="650187"/>
                  <a:pt x="10025123" y="656831"/>
                </a:cubicBezTo>
                <a:cubicBezTo>
                  <a:pt x="10024014" y="664029"/>
                  <a:pt x="10016814" y="668458"/>
                  <a:pt x="10008507" y="667351"/>
                </a:cubicBezTo>
                <a:cubicBezTo>
                  <a:pt x="10000754" y="666244"/>
                  <a:pt x="9995220" y="659046"/>
                  <a:pt x="9996327" y="652402"/>
                </a:cubicBezTo>
                <a:cubicBezTo>
                  <a:pt x="9997435" y="645204"/>
                  <a:pt x="10004632" y="640775"/>
                  <a:pt x="10012939" y="641882"/>
                </a:cubicBezTo>
                <a:close/>
                <a:moveTo>
                  <a:pt x="9133114" y="641882"/>
                </a:moveTo>
                <a:cubicBezTo>
                  <a:pt x="9140871" y="642989"/>
                  <a:pt x="9146411" y="649633"/>
                  <a:pt x="9145302" y="656278"/>
                </a:cubicBezTo>
                <a:cubicBezTo>
                  <a:pt x="9144195" y="662922"/>
                  <a:pt x="9136993" y="667905"/>
                  <a:pt x="9129240" y="666244"/>
                </a:cubicBezTo>
                <a:cubicBezTo>
                  <a:pt x="9121490" y="664583"/>
                  <a:pt x="9115947" y="658492"/>
                  <a:pt x="9117057" y="651848"/>
                </a:cubicBezTo>
                <a:cubicBezTo>
                  <a:pt x="9118160" y="645204"/>
                  <a:pt x="9125368" y="640221"/>
                  <a:pt x="9133114" y="641882"/>
                </a:cubicBezTo>
                <a:close/>
                <a:moveTo>
                  <a:pt x="6277832" y="641882"/>
                </a:moveTo>
                <a:cubicBezTo>
                  <a:pt x="6285587" y="642989"/>
                  <a:pt x="6291675" y="650187"/>
                  <a:pt x="6290571" y="656831"/>
                </a:cubicBezTo>
                <a:cubicBezTo>
                  <a:pt x="6289462" y="664029"/>
                  <a:pt x="6282267" y="668458"/>
                  <a:pt x="6273961" y="667351"/>
                </a:cubicBezTo>
                <a:cubicBezTo>
                  <a:pt x="6266211" y="666243"/>
                  <a:pt x="6260120" y="659045"/>
                  <a:pt x="6261225" y="652401"/>
                </a:cubicBezTo>
                <a:cubicBezTo>
                  <a:pt x="6262334" y="645757"/>
                  <a:pt x="6269532" y="640774"/>
                  <a:pt x="6277832" y="641882"/>
                </a:cubicBezTo>
                <a:close/>
                <a:moveTo>
                  <a:pt x="4560703" y="641882"/>
                </a:moveTo>
                <a:cubicBezTo>
                  <a:pt x="4565132" y="642436"/>
                  <a:pt x="4568728" y="644650"/>
                  <a:pt x="4571082" y="647626"/>
                </a:cubicBezTo>
                <a:lnTo>
                  <a:pt x="4572740" y="653517"/>
                </a:lnTo>
                <a:lnTo>
                  <a:pt x="4582257" y="651848"/>
                </a:lnTo>
                <a:lnTo>
                  <a:pt x="4590024" y="656236"/>
                </a:lnTo>
                <a:lnTo>
                  <a:pt x="4595084" y="648802"/>
                </a:lnTo>
                <a:cubicBezTo>
                  <a:pt x="4598407" y="646726"/>
                  <a:pt x="4602699" y="645757"/>
                  <a:pt x="4607125" y="646311"/>
                </a:cubicBezTo>
                <a:lnTo>
                  <a:pt x="4615428" y="651001"/>
                </a:lnTo>
                <a:lnTo>
                  <a:pt x="4619892" y="644927"/>
                </a:lnTo>
                <a:cubicBezTo>
                  <a:pt x="4623284" y="642851"/>
                  <a:pt x="4627586" y="641882"/>
                  <a:pt x="4632018" y="642436"/>
                </a:cubicBezTo>
                <a:cubicBezTo>
                  <a:pt x="4640859" y="644097"/>
                  <a:pt x="4647505" y="651294"/>
                  <a:pt x="4645837" y="659600"/>
                </a:cubicBezTo>
                <a:lnTo>
                  <a:pt x="4645759" y="659714"/>
                </a:lnTo>
                <a:lnTo>
                  <a:pt x="4655224" y="657939"/>
                </a:lnTo>
                <a:cubicBezTo>
                  <a:pt x="4664632" y="659600"/>
                  <a:pt x="4670731" y="667351"/>
                  <a:pt x="4669624" y="675103"/>
                </a:cubicBezTo>
                <a:cubicBezTo>
                  <a:pt x="4668516" y="683408"/>
                  <a:pt x="4659652" y="688391"/>
                  <a:pt x="4650789" y="687284"/>
                </a:cubicBezTo>
                <a:cubicBezTo>
                  <a:pt x="4641373" y="685623"/>
                  <a:pt x="4635294" y="677871"/>
                  <a:pt x="4636399" y="670120"/>
                </a:cubicBezTo>
                <a:lnTo>
                  <a:pt x="4636740" y="669590"/>
                </a:lnTo>
                <a:lnTo>
                  <a:pt x="4627032" y="671227"/>
                </a:lnTo>
                <a:lnTo>
                  <a:pt x="4618584" y="666499"/>
                </a:lnTo>
                <a:lnTo>
                  <a:pt x="4614739" y="672264"/>
                </a:lnTo>
                <a:cubicBezTo>
                  <a:pt x="4611417" y="674410"/>
                  <a:pt x="4607130" y="675379"/>
                  <a:pt x="4602703" y="674548"/>
                </a:cubicBezTo>
                <a:lnTo>
                  <a:pt x="4594938" y="670161"/>
                </a:lnTo>
                <a:lnTo>
                  <a:pt x="4589869" y="677595"/>
                </a:lnTo>
                <a:cubicBezTo>
                  <a:pt x="4586544" y="679671"/>
                  <a:pt x="4582257" y="680640"/>
                  <a:pt x="4577827" y="680086"/>
                </a:cubicBezTo>
                <a:cubicBezTo>
                  <a:pt x="4573392" y="679256"/>
                  <a:pt x="4569659" y="677041"/>
                  <a:pt x="4567164" y="674065"/>
                </a:cubicBezTo>
                <a:lnTo>
                  <a:pt x="4565185" y="667465"/>
                </a:lnTo>
                <a:lnTo>
                  <a:pt x="4556272" y="669012"/>
                </a:lnTo>
                <a:cubicBezTo>
                  <a:pt x="4547411" y="667904"/>
                  <a:pt x="4541877" y="660153"/>
                  <a:pt x="4542984" y="652955"/>
                </a:cubicBezTo>
                <a:cubicBezTo>
                  <a:pt x="4544090" y="645757"/>
                  <a:pt x="4552395" y="640221"/>
                  <a:pt x="4560703" y="641882"/>
                </a:cubicBezTo>
                <a:close/>
                <a:moveTo>
                  <a:pt x="15488116" y="641328"/>
                </a:moveTo>
                <a:cubicBezTo>
                  <a:pt x="15496974" y="642989"/>
                  <a:pt x="15503065" y="650186"/>
                  <a:pt x="15501404" y="657938"/>
                </a:cubicBezTo>
                <a:cubicBezTo>
                  <a:pt x="15500297" y="665689"/>
                  <a:pt x="15491992" y="670672"/>
                  <a:pt x="15483132" y="669565"/>
                </a:cubicBezTo>
                <a:cubicBezTo>
                  <a:pt x="15474274" y="667904"/>
                  <a:pt x="15468183" y="660706"/>
                  <a:pt x="15469844" y="652955"/>
                </a:cubicBezTo>
                <a:cubicBezTo>
                  <a:pt x="15470952" y="645203"/>
                  <a:pt x="15479257" y="639667"/>
                  <a:pt x="15488116" y="641328"/>
                </a:cubicBezTo>
                <a:close/>
                <a:moveTo>
                  <a:pt x="2340108" y="641328"/>
                </a:moveTo>
                <a:cubicBezTo>
                  <a:pt x="2348413" y="642435"/>
                  <a:pt x="2353949" y="649633"/>
                  <a:pt x="2352842" y="656831"/>
                </a:cubicBezTo>
                <a:cubicBezTo>
                  <a:pt x="2351735" y="664029"/>
                  <a:pt x="2343984" y="669012"/>
                  <a:pt x="2335679" y="667905"/>
                </a:cubicBezTo>
                <a:cubicBezTo>
                  <a:pt x="2327374" y="666797"/>
                  <a:pt x="2321838" y="659599"/>
                  <a:pt x="2322946" y="652402"/>
                </a:cubicBezTo>
                <a:cubicBezTo>
                  <a:pt x="2324052" y="645204"/>
                  <a:pt x="2331803" y="640221"/>
                  <a:pt x="2340108" y="641328"/>
                </a:cubicBezTo>
                <a:close/>
                <a:moveTo>
                  <a:pt x="17530075" y="639114"/>
                </a:moveTo>
                <a:cubicBezTo>
                  <a:pt x="17537826" y="640221"/>
                  <a:pt x="17542808" y="646865"/>
                  <a:pt x="17541701" y="653509"/>
                </a:cubicBezTo>
                <a:cubicBezTo>
                  <a:pt x="17540594" y="660153"/>
                  <a:pt x="17533950" y="664583"/>
                  <a:pt x="17526198" y="663475"/>
                </a:cubicBezTo>
                <a:lnTo>
                  <a:pt x="17524680" y="662624"/>
                </a:lnTo>
                <a:lnTo>
                  <a:pt x="17526752" y="669565"/>
                </a:lnTo>
                <a:cubicBezTo>
                  <a:pt x="17525645" y="676209"/>
                  <a:pt x="17518447" y="680639"/>
                  <a:pt x="17510696" y="679531"/>
                </a:cubicBezTo>
                <a:cubicBezTo>
                  <a:pt x="17502944" y="678424"/>
                  <a:pt x="17497407" y="671780"/>
                  <a:pt x="17498514" y="665136"/>
                </a:cubicBezTo>
                <a:cubicBezTo>
                  <a:pt x="17499622" y="658492"/>
                  <a:pt x="17506819" y="654062"/>
                  <a:pt x="17514571" y="655170"/>
                </a:cubicBezTo>
                <a:lnTo>
                  <a:pt x="17516488" y="656213"/>
                </a:lnTo>
                <a:lnTo>
                  <a:pt x="17514572" y="649080"/>
                </a:lnTo>
                <a:cubicBezTo>
                  <a:pt x="17515679" y="642436"/>
                  <a:pt x="17522877" y="638006"/>
                  <a:pt x="17530075" y="639114"/>
                </a:cubicBezTo>
                <a:close/>
                <a:moveTo>
                  <a:pt x="16323060" y="638560"/>
                </a:moveTo>
                <a:cubicBezTo>
                  <a:pt x="16331918" y="640221"/>
                  <a:pt x="16338009" y="647418"/>
                  <a:pt x="16336902" y="655170"/>
                </a:cubicBezTo>
                <a:lnTo>
                  <a:pt x="16333623" y="660088"/>
                </a:lnTo>
                <a:lnTo>
                  <a:pt x="16334134" y="661814"/>
                </a:lnTo>
                <a:cubicBezTo>
                  <a:pt x="16333025" y="669566"/>
                  <a:pt x="16325274" y="674549"/>
                  <a:pt x="16316415" y="672888"/>
                </a:cubicBezTo>
                <a:cubicBezTo>
                  <a:pt x="16308110" y="671780"/>
                  <a:pt x="16302020" y="664582"/>
                  <a:pt x="16303127" y="656831"/>
                </a:cubicBezTo>
                <a:lnTo>
                  <a:pt x="16305664" y="653097"/>
                </a:lnTo>
                <a:lnTo>
                  <a:pt x="16304789" y="650187"/>
                </a:lnTo>
                <a:cubicBezTo>
                  <a:pt x="16305896" y="642435"/>
                  <a:pt x="16314201" y="636899"/>
                  <a:pt x="16323060" y="638560"/>
                </a:cubicBezTo>
                <a:close/>
                <a:moveTo>
                  <a:pt x="5981490" y="638559"/>
                </a:moveTo>
                <a:cubicBezTo>
                  <a:pt x="5989795" y="639667"/>
                  <a:pt x="5995883" y="646865"/>
                  <a:pt x="5994780" y="654616"/>
                </a:cubicBezTo>
                <a:cubicBezTo>
                  <a:pt x="5993666" y="661814"/>
                  <a:pt x="5985920" y="666797"/>
                  <a:pt x="5977610" y="665690"/>
                </a:cubicBezTo>
                <a:cubicBezTo>
                  <a:pt x="5969310" y="664582"/>
                  <a:pt x="5963220" y="657384"/>
                  <a:pt x="5964330" y="649633"/>
                </a:cubicBezTo>
                <a:cubicBezTo>
                  <a:pt x="5965431" y="641882"/>
                  <a:pt x="5973185" y="636898"/>
                  <a:pt x="5981490" y="638559"/>
                </a:cubicBezTo>
                <a:close/>
                <a:moveTo>
                  <a:pt x="16583827" y="638106"/>
                </a:moveTo>
                <a:cubicBezTo>
                  <a:pt x="16592584" y="639507"/>
                  <a:pt x="16598663" y="647007"/>
                  <a:pt x="16597407" y="654858"/>
                </a:cubicBezTo>
                <a:cubicBezTo>
                  <a:pt x="16596151" y="662709"/>
                  <a:pt x="16588035" y="667938"/>
                  <a:pt x="16579278" y="666536"/>
                </a:cubicBezTo>
                <a:lnTo>
                  <a:pt x="16575505" y="664404"/>
                </a:lnTo>
                <a:lnTo>
                  <a:pt x="16584949" y="676209"/>
                </a:lnTo>
                <a:cubicBezTo>
                  <a:pt x="16583841" y="682853"/>
                  <a:pt x="16577198" y="686729"/>
                  <a:pt x="16570000" y="685622"/>
                </a:cubicBezTo>
                <a:cubicBezTo>
                  <a:pt x="16562801" y="684514"/>
                  <a:pt x="16557819" y="678424"/>
                  <a:pt x="16558926" y="671780"/>
                </a:cubicBezTo>
                <a:cubicBezTo>
                  <a:pt x="16559480" y="668735"/>
                  <a:pt x="16561418" y="666105"/>
                  <a:pt x="16564117" y="664375"/>
                </a:cubicBezTo>
                <a:lnTo>
                  <a:pt x="16572427" y="662665"/>
                </a:lnTo>
                <a:lnTo>
                  <a:pt x="16568734" y="660579"/>
                </a:lnTo>
                <a:cubicBezTo>
                  <a:pt x="16566277" y="657548"/>
                  <a:pt x="16565071" y="653710"/>
                  <a:pt x="16565699" y="649784"/>
                </a:cubicBezTo>
                <a:cubicBezTo>
                  <a:pt x="16566955" y="641933"/>
                  <a:pt x="16575072" y="636705"/>
                  <a:pt x="16583827" y="638106"/>
                </a:cubicBezTo>
                <a:close/>
                <a:moveTo>
                  <a:pt x="19879324" y="638006"/>
                </a:moveTo>
                <a:cubicBezTo>
                  <a:pt x="19886522" y="639113"/>
                  <a:pt x="19892058" y="645757"/>
                  <a:pt x="19890950" y="651848"/>
                </a:cubicBezTo>
                <a:cubicBezTo>
                  <a:pt x="19889844" y="658492"/>
                  <a:pt x="19883200" y="662921"/>
                  <a:pt x="19875448" y="661814"/>
                </a:cubicBezTo>
                <a:cubicBezTo>
                  <a:pt x="19868250" y="660706"/>
                  <a:pt x="19862714" y="654062"/>
                  <a:pt x="19863822" y="647972"/>
                </a:cubicBezTo>
                <a:cubicBezTo>
                  <a:pt x="19864930" y="640774"/>
                  <a:pt x="19871574" y="636345"/>
                  <a:pt x="19879324" y="638006"/>
                </a:cubicBezTo>
                <a:close/>
                <a:moveTo>
                  <a:pt x="19744782" y="638006"/>
                </a:moveTo>
                <a:cubicBezTo>
                  <a:pt x="19751978" y="639113"/>
                  <a:pt x="19757514" y="645757"/>
                  <a:pt x="19756408" y="651847"/>
                </a:cubicBezTo>
                <a:cubicBezTo>
                  <a:pt x="19755302" y="658492"/>
                  <a:pt x="19748658" y="662921"/>
                  <a:pt x="19740906" y="661814"/>
                </a:cubicBezTo>
                <a:cubicBezTo>
                  <a:pt x="19733708" y="660706"/>
                  <a:pt x="19728170" y="654062"/>
                  <a:pt x="19729278" y="647972"/>
                </a:cubicBezTo>
                <a:cubicBezTo>
                  <a:pt x="19730386" y="641328"/>
                  <a:pt x="19737030" y="636898"/>
                  <a:pt x="19744782" y="638006"/>
                </a:cubicBezTo>
                <a:close/>
                <a:moveTo>
                  <a:pt x="13530315" y="638006"/>
                </a:moveTo>
                <a:cubicBezTo>
                  <a:pt x="13538067" y="639113"/>
                  <a:pt x="13543050" y="645757"/>
                  <a:pt x="13541942" y="652401"/>
                </a:cubicBezTo>
                <a:cubicBezTo>
                  <a:pt x="13540835" y="659045"/>
                  <a:pt x="13534190" y="663475"/>
                  <a:pt x="13526439" y="662367"/>
                </a:cubicBezTo>
                <a:cubicBezTo>
                  <a:pt x="13518688" y="661260"/>
                  <a:pt x="13513704" y="654616"/>
                  <a:pt x="13514812" y="647972"/>
                </a:cubicBezTo>
                <a:cubicBezTo>
                  <a:pt x="13515920" y="641328"/>
                  <a:pt x="13523117" y="636898"/>
                  <a:pt x="13530315" y="638006"/>
                </a:cubicBezTo>
                <a:close/>
                <a:moveTo>
                  <a:pt x="11730866" y="637452"/>
                </a:moveTo>
                <a:cubicBezTo>
                  <a:pt x="11738618" y="638559"/>
                  <a:pt x="11744155" y="645203"/>
                  <a:pt x="11743047" y="652401"/>
                </a:cubicBezTo>
                <a:cubicBezTo>
                  <a:pt x="11741940" y="659599"/>
                  <a:pt x="11734742" y="664028"/>
                  <a:pt x="11726991" y="662921"/>
                </a:cubicBezTo>
                <a:cubicBezTo>
                  <a:pt x="11719240" y="661814"/>
                  <a:pt x="11713703" y="655170"/>
                  <a:pt x="11714810" y="647972"/>
                </a:cubicBezTo>
                <a:cubicBezTo>
                  <a:pt x="11715363" y="640774"/>
                  <a:pt x="11723115" y="636345"/>
                  <a:pt x="11730866" y="637452"/>
                </a:cubicBezTo>
                <a:close/>
                <a:moveTo>
                  <a:pt x="14807094" y="636345"/>
                </a:moveTo>
                <a:cubicBezTo>
                  <a:pt x="14815399" y="637452"/>
                  <a:pt x="14821488" y="644650"/>
                  <a:pt x="14820381" y="652402"/>
                </a:cubicBezTo>
                <a:cubicBezTo>
                  <a:pt x="14819274" y="659599"/>
                  <a:pt x="14811523" y="664583"/>
                  <a:pt x="14803218" y="663475"/>
                </a:cubicBezTo>
                <a:cubicBezTo>
                  <a:pt x="14794913" y="662368"/>
                  <a:pt x="14788822" y="655170"/>
                  <a:pt x="14789929" y="647419"/>
                </a:cubicBezTo>
                <a:cubicBezTo>
                  <a:pt x="14791036" y="640221"/>
                  <a:pt x="14798788" y="635238"/>
                  <a:pt x="14807094" y="636345"/>
                </a:cubicBezTo>
                <a:close/>
                <a:moveTo>
                  <a:pt x="17396085" y="635792"/>
                </a:moveTo>
                <a:cubicBezTo>
                  <a:pt x="17403837" y="636899"/>
                  <a:pt x="17408820" y="643543"/>
                  <a:pt x="17407712" y="650187"/>
                </a:cubicBezTo>
                <a:cubicBezTo>
                  <a:pt x="17406605" y="656831"/>
                  <a:pt x="17399962" y="661261"/>
                  <a:pt x="17392209" y="660153"/>
                </a:cubicBezTo>
                <a:cubicBezTo>
                  <a:pt x="17384458" y="659046"/>
                  <a:pt x="17379474" y="652402"/>
                  <a:pt x="17380583" y="645758"/>
                </a:cubicBezTo>
                <a:cubicBezTo>
                  <a:pt x="17381690" y="639114"/>
                  <a:pt x="17388334" y="634684"/>
                  <a:pt x="17396085" y="635792"/>
                </a:cubicBezTo>
                <a:close/>
                <a:moveTo>
                  <a:pt x="16641977" y="635791"/>
                </a:moveTo>
                <a:cubicBezTo>
                  <a:pt x="16650837" y="637452"/>
                  <a:pt x="16656926" y="644650"/>
                  <a:pt x="16655819" y="652402"/>
                </a:cubicBezTo>
                <a:cubicBezTo>
                  <a:pt x="16654712" y="660153"/>
                  <a:pt x="16646407" y="665690"/>
                  <a:pt x="16637548" y="664029"/>
                </a:cubicBezTo>
                <a:cubicBezTo>
                  <a:pt x="16628690" y="662368"/>
                  <a:pt x="16622599" y="655170"/>
                  <a:pt x="16623706" y="647418"/>
                </a:cubicBezTo>
                <a:cubicBezTo>
                  <a:pt x="16624814" y="639113"/>
                  <a:pt x="16633119" y="634130"/>
                  <a:pt x="16641977" y="635791"/>
                </a:cubicBezTo>
                <a:close/>
                <a:moveTo>
                  <a:pt x="4819657" y="635238"/>
                </a:moveTo>
                <a:cubicBezTo>
                  <a:pt x="4829066" y="636899"/>
                  <a:pt x="4835159" y="644650"/>
                  <a:pt x="4834055" y="652402"/>
                </a:cubicBezTo>
                <a:cubicBezTo>
                  <a:pt x="4832940" y="660707"/>
                  <a:pt x="4824083" y="665690"/>
                  <a:pt x="4815231" y="664583"/>
                </a:cubicBezTo>
                <a:cubicBezTo>
                  <a:pt x="4805816" y="662922"/>
                  <a:pt x="4799720" y="655170"/>
                  <a:pt x="4800831" y="647419"/>
                </a:cubicBezTo>
                <a:cubicBezTo>
                  <a:pt x="4801941" y="639113"/>
                  <a:pt x="4810245" y="633577"/>
                  <a:pt x="4819657" y="635238"/>
                </a:cubicBezTo>
                <a:close/>
                <a:moveTo>
                  <a:pt x="9590424" y="634684"/>
                </a:moveTo>
                <a:cubicBezTo>
                  <a:pt x="9598177" y="635791"/>
                  <a:pt x="9603717" y="642989"/>
                  <a:pt x="9602607" y="649633"/>
                </a:cubicBezTo>
                <a:cubicBezTo>
                  <a:pt x="9601500" y="656831"/>
                  <a:pt x="9594301" y="661260"/>
                  <a:pt x="9585993" y="660153"/>
                </a:cubicBezTo>
                <a:cubicBezTo>
                  <a:pt x="9578240" y="659045"/>
                  <a:pt x="9572703" y="651847"/>
                  <a:pt x="9573813" y="645203"/>
                </a:cubicBezTo>
                <a:cubicBezTo>
                  <a:pt x="9574921" y="638559"/>
                  <a:pt x="9582116" y="633576"/>
                  <a:pt x="9590424" y="634684"/>
                </a:cubicBezTo>
                <a:close/>
                <a:moveTo>
                  <a:pt x="12153321" y="634130"/>
                </a:moveTo>
                <a:cubicBezTo>
                  <a:pt x="12161072" y="635237"/>
                  <a:pt x="12166609" y="641881"/>
                  <a:pt x="12165502" y="649079"/>
                </a:cubicBezTo>
                <a:cubicBezTo>
                  <a:pt x="12164395" y="656277"/>
                  <a:pt x="12157197" y="660706"/>
                  <a:pt x="12148892" y="659599"/>
                </a:cubicBezTo>
                <a:cubicBezTo>
                  <a:pt x="12140587" y="658492"/>
                  <a:pt x="12135604" y="651848"/>
                  <a:pt x="12136711" y="644650"/>
                </a:cubicBezTo>
                <a:cubicBezTo>
                  <a:pt x="12137818" y="637452"/>
                  <a:pt x="12145016" y="633023"/>
                  <a:pt x="12153321" y="634130"/>
                </a:cubicBezTo>
                <a:close/>
                <a:moveTo>
                  <a:pt x="7699368" y="633577"/>
                </a:moveTo>
                <a:cubicBezTo>
                  <a:pt x="7707124" y="634684"/>
                  <a:pt x="7712656" y="641328"/>
                  <a:pt x="7711553" y="648526"/>
                </a:cubicBezTo>
                <a:cubicBezTo>
                  <a:pt x="7710443" y="655724"/>
                  <a:pt x="7703245" y="660153"/>
                  <a:pt x="7695495" y="659046"/>
                </a:cubicBezTo>
                <a:cubicBezTo>
                  <a:pt x="7687726" y="657939"/>
                  <a:pt x="7682198" y="651295"/>
                  <a:pt x="7683305" y="644097"/>
                </a:cubicBezTo>
                <a:cubicBezTo>
                  <a:pt x="7684400" y="636899"/>
                  <a:pt x="7691608" y="632470"/>
                  <a:pt x="7699368" y="633577"/>
                </a:cubicBezTo>
                <a:close/>
                <a:moveTo>
                  <a:pt x="19611346" y="631362"/>
                </a:moveTo>
                <a:cubicBezTo>
                  <a:pt x="19618542" y="632469"/>
                  <a:pt x="19624080" y="639113"/>
                  <a:pt x="19622974" y="645203"/>
                </a:cubicBezTo>
                <a:cubicBezTo>
                  <a:pt x="19621864" y="651294"/>
                  <a:pt x="19615220" y="656277"/>
                  <a:pt x="19607470" y="655170"/>
                </a:cubicBezTo>
                <a:cubicBezTo>
                  <a:pt x="19599718" y="654062"/>
                  <a:pt x="19594734" y="647418"/>
                  <a:pt x="19595842" y="641328"/>
                </a:cubicBezTo>
                <a:cubicBezTo>
                  <a:pt x="19596950" y="634684"/>
                  <a:pt x="19603594" y="630254"/>
                  <a:pt x="19611346" y="631362"/>
                </a:cubicBezTo>
                <a:close/>
                <a:moveTo>
                  <a:pt x="13811583" y="631362"/>
                </a:moveTo>
                <a:cubicBezTo>
                  <a:pt x="13819334" y="632469"/>
                  <a:pt x="13824318" y="639113"/>
                  <a:pt x="13823211" y="645757"/>
                </a:cubicBezTo>
                <a:cubicBezTo>
                  <a:pt x="13822102" y="652401"/>
                  <a:pt x="13814905" y="656831"/>
                  <a:pt x="13807707" y="655723"/>
                </a:cubicBezTo>
                <a:cubicBezTo>
                  <a:pt x="13799955" y="654616"/>
                  <a:pt x="13794972" y="647972"/>
                  <a:pt x="13796080" y="641328"/>
                </a:cubicBezTo>
                <a:cubicBezTo>
                  <a:pt x="13797187" y="634684"/>
                  <a:pt x="13803832" y="630254"/>
                  <a:pt x="13811583" y="631362"/>
                </a:cubicBezTo>
                <a:close/>
                <a:moveTo>
                  <a:pt x="9359559" y="631362"/>
                </a:moveTo>
                <a:cubicBezTo>
                  <a:pt x="9367316" y="632469"/>
                  <a:pt x="9372849" y="639113"/>
                  <a:pt x="9371744" y="646311"/>
                </a:cubicBezTo>
                <a:cubicBezTo>
                  <a:pt x="9370638" y="653509"/>
                  <a:pt x="9363436" y="657938"/>
                  <a:pt x="9355682" y="656831"/>
                </a:cubicBezTo>
                <a:cubicBezTo>
                  <a:pt x="9347930" y="655724"/>
                  <a:pt x="9342393" y="649080"/>
                  <a:pt x="9343500" y="641882"/>
                </a:cubicBezTo>
                <a:cubicBezTo>
                  <a:pt x="9344610" y="634684"/>
                  <a:pt x="9351806" y="630255"/>
                  <a:pt x="9359559" y="631362"/>
                </a:cubicBezTo>
                <a:close/>
                <a:moveTo>
                  <a:pt x="16483072" y="630809"/>
                </a:moveTo>
                <a:cubicBezTo>
                  <a:pt x="16491932" y="632470"/>
                  <a:pt x="16498021" y="639667"/>
                  <a:pt x="16496914" y="647419"/>
                </a:cubicBezTo>
                <a:cubicBezTo>
                  <a:pt x="16495807" y="655170"/>
                  <a:pt x="16487502" y="660707"/>
                  <a:pt x="16478643" y="659046"/>
                </a:cubicBezTo>
                <a:cubicBezTo>
                  <a:pt x="16469785" y="657385"/>
                  <a:pt x="16463694" y="650187"/>
                  <a:pt x="16464801" y="642436"/>
                </a:cubicBezTo>
                <a:cubicBezTo>
                  <a:pt x="16466462" y="634684"/>
                  <a:pt x="16474213" y="629701"/>
                  <a:pt x="16483072" y="630809"/>
                </a:cubicBezTo>
                <a:close/>
                <a:moveTo>
                  <a:pt x="15645913" y="630808"/>
                </a:moveTo>
                <a:cubicBezTo>
                  <a:pt x="15654771" y="632469"/>
                  <a:pt x="15660862" y="639667"/>
                  <a:pt x="15659201" y="647419"/>
                </a:cubicBezTo>
                <a:cubicBezTo>
                  <a:pt x="15658094" y="655170"/>
                  <a:pt x="15649789" y="660153"/>
                  <a:pt x="15640929" y="659046"/>
                </a:cubicBezTo>
                <a:cubicBezTo>
                  <a:pt x="15632071" y="657385"/>
                  <a:pt x="15625980" y="650187"/>
                  <a:pt x="15627641" y="642435"/>
                </a:cubicBezTo>
                <a:cubicBezTo>
                  <a:pt x="15628749" y="634130"/>
                  <a:pt x="15637054" y="629147"/>
                  <a:pt x="15645913" y="630808"/>
                </a:cubicBezTo>
                <a:close/>
                <a:moveTo>
                  <a:pt x="11218715" y="630255"/>
                </a:moveTo>
                <a:cubicBezTo>
                  <a:pt x="11226467" y="631362"/>
                  <a:pt x="11232004" y="638006"/>
                  <a:pt x="11230897" y="644650"/>
                </a:cubicBezTo>
                <a:cubicBezTo>
                  <a:pt x="11229789" y="651294"/>
                  <a:pt x="11222591" y="655724"/>
                  <a:pt x="11214840" y="654616"/>
                </a:cubicBezTo>
                <a:cubicBezTo>
                  <a:pt x="11207088" y="653509"/>
                  <a:pt x="11201551" y="646865"/>
                  <a:pt x="11202659" y="640221"/>
                </a:cubicBezTo>
                <a:cubicBezTo>
                  <a:pt x="11203766" y="633577"/>
                  <a:pt x="11210964" y="629147"/>
                  <a:pt x="11218715" y="630255"/>
                </a:cubicBezTo>
                <a:close/>
                <a:moveTo>
                  <a:pt x="17205620" y="629701"/>
                </a:moveTo>
                <a:cubicBezTo>
                  <a:pt x="17212818" y="630808"/>
                  <a:pt x="17218354" y="636898"/>
                  <a:pt x="17217247" y="643542"/>
                </a:cubicBezTo>
                <a:cubicBezTo>
                  <a:pt x="17216139" y="650187"/>
                  <a:pt x="17209495" y="654616"/>
                  <a:pt x="17201744" y="653509"/>
                </a:cubicBezTo>
                <a:cubicBezTo>
                  <a:pt x="17194546" y="652401"/>
                  <a:pt x="17189009" y="646311"/>
                  <a:pt x="17190116" y="639667"/>
                </a:cubicBezTo>
                <a:cubicBezTo>
                  <a:pt x="17191223" y="633023"/>
                  <a:pt x="17197869" y="628593"/>
                  <a:pt x="17205620" y="629701"/>
                </a:cubicBezTo>
                <a:close/>
                <a:moveTo>
                  <a:pt x="15764400" y="629701"/>
                </a:moveTo>
                <a:cubicBezTo>
                  <a:pt x="15772152" y="630808"/>
                  <a:pt x="15777689" y="637452"/>
                  <a:pt x="15776581" y="644650"/>
                </a:cubicBezTo>
                <a:cubicBezTo>
                  <a:pt x="15775474" y="651294"/>
                  <a:pt x="15768276" y="656277"/>
                  <a:pt x="15760525" y="654616"/>
                </a:cubicBezTo>
                <a:cubicBezTo>
                  <a:pt x="15752774" y="653509"/>
                  <a:pt x="15747237" y="646865"/>
                  <a:pt x="15748344" y="639667"/>
                </a:cubicBezTo>
                <a:cubicBezTo>
                  <a:pt x="15749451" y="633023"/>
                  <a:pt x="15756649" y="628593"/>
                  <a:pt x="15764400" y="629701"/>
                </a:cubicBezTo>
                <a:close/>
                <a:moveTo>
                  <a:pt x="10838893" y="629701"/>
                </a:moveTo>
                <a:cubicBezTo>
                  <a:pt x="10846645" y="630808"/>
                  <a:pt x="10851628" y="637452"/>
                  <a:pt x="10850520" y="644096"/>
                </a:cubicBezTo>
                <a:cubicBezTo>
                  <a:pt x="10849413" y="650740"/>
                  <a:pt x="10842215" y="655170"/>
                  <a:pt x="10835018" y="654062"/>
                </a:cubicBezTo>
                <a:cubicBezTo>
                  <a:pt x="10827266" y="652955"/>
                  <a:pt x="10822283" y="646311"/>
                  <a:pt x="10823391" y="639667"/>
                </a:cubicBezTo>
                <a:cubicBezTo>
                  <a:pt x="10824498" y="633023"/>
                  <a:pt x="10831142" y="628593"/>
                  <a:pt x="10838893" y="629701"/>
                </a:cubicBezTo>
                <a:close/>
                <a:moveTo>
                  <a:pt x="16708418" y="629700"/>
                </a:moveTo>
                <a:cubicBezTo>
                  <a:pt x="16715616" y="630808"/>
                  <a:pt x="16720599" y="636898"/>
                  <a:pt x="16719492" y="643542"/>
                </a:cubicBezTo>
                <a:cubicBezTo>
                  <a:pt x="16718384" y="650186"/>
                  <a:pt x="16711741" y="654062"/>
                  <a:pt x="16704543" y="652955"/>
                </a:cubicBezTo>
                <a:cubicBezTo>
                  <a:pt x="16697344" y="651847"/>
                  <a:pt x="16692362" y="645757"/>
                  <a:pt x="16693469" y="639113"/>
                </a:cubicBezTo>
                <a:cubicBezTo>
                  <a:pt x="16694576" y="632469"/>
                  <a:pt x="16701220" y="628039"/>
                  <a:pt x="16708418" y="629700"/>
                </a:cubicBezTo>
                <a:close/>
                <a:moveTo>
                  <a:pt x="10973437" y="629147"/>
                </a:moveTo>
                <a:cubicBezTo>
                  <a:pt x="10981188" y="630254"/>
                  <a:pt x="10986171" y="636898"/>
                  <a:pt x="10985064" y="643542"/>
                </a:cubicBezTo>
                <a:cubicBezTo>
                  <a:pt x="10983957" y="650186"/>
                  <a:pt x="10976759" y="654616"/>
                  <a:pt x="10969561" y="653508"/>
                </a:cubicBezTo>
                <a:cubicBezTo>
                  <a:pt x="10961810" y="652401"/>
                  <a:pt x="10956826" y="645757"/>
                  <a:pt x="10957934" y="639113"/>
                </a:cubicBezTo>
                <a:cubicBezTo>
                  <a:pt x="10958487" y="632469"/>
                  <a:pt x="10965685" y="628039"/>
                  <a:pt x="10973437" y="629147"/>
                </a:cubicBezTo>
                <a:close/>
                <a:moveTo>
                  <a:pt x="5878471" y="628593"/>
                </a:moveTo>
                <a:cubicBezTo>
                  <a:pt x="5886776" y="629700"/>
                  <a:pt x="5892867" y="636898"/>
                  <a:pt x="5891754" y="644650"/>
                </a:cubicBezTo>
                <a:cubicBezTo>
                  <a:pt x="5890652" y="652401"/>
                  <a:pt x="5882896" y="657384"/>
                  <a:pt x="5874042" y="655723"/>
                </a:cubicBezTo>
                <a:cubicBezTo>
                  <a:pt x="5865744" y="654616"/>
                  <a:pt x="5859651" y="647418"/>
                  <a:pt x="5860758" y="639667"/>
                </a:cubicBezTo>
                <a:cubicBezTo>
                  <a:pt x="5861861" y="632469"/>
                  <a:pt x="5870163" y="627486"/>
                  <a:pt x="5878471" y="628593"/>
                </a:cubicBezTo>
                <a:close/>
                <a:moveTo>
                  <a:pt x="12013241" y="628040"/>
                </a:moveTo>
                <a:cubicBezTo>
                  <a:pt x="12020994" y="629147"/>
                  <a:pt x="12026530" y="635791"/>
                  <a:pt x="12025422" y="642989"/>
                </a:cubicBezTo>
                <a:cubicBezTo>
                  <a:pt x="12024315" y="650187"/>
                  <a:pt x="12017117" y="654616"/>
                  <a:pt x="12008812" y="653509"/>
                </a:cubicBezTo>
                <a:cubicBezTo>
                  <a:pt x="12001061" y="652402"/>
                  <a:pt x="11995524" y="645758"/>
                  <a:pt x="11996631" y="638560"/>
                </a:cubicBezTo>
                <a:cubicBezTo>
                  <a:pt x="11997738" y="631362"/>
                  <a:pt x="12005490" y="626933"/>
                  <a:pt x="12013241" y="628040"/>
                </a:cubicBezTo>
                <a:close/>
                <a:moveTo>
                  <a:pt x="11872607" y="628040"/>
                </a:moveTo>
                <a:cubicBezTo>
                  <a:pt x="11880358" y="629147"/>
                  <a:pt x="11885895" y="635791"/>
                  <a:pt x="11884788" y="642989"/>
                </a:cubicBezTo>
                <a:cubicBezTo>
                  <a:pt x="11883681" y="650187"/>
                  <a:pt x="11876483" y="654616"/>
                  <a:pt x="11868178" y="653509"/>
                </a:cubicBezTo>
                <a:cubicBezTo>
                  <a:pt x="11860427" y="652401"/>
                  <a:pt x="11854890" y="645757"/>
                  <a:pt x="11855997" y="638560"/>
                </a:cubicBezTo>
                <a:cubicBezTo>
                  <a:pt x="11857104" y="631362"/>
                  <a:pt x="11864855" y="626379"/>
                  <a:pt x="11872607" y="628040"/>
                </a:cubicBezTo>
                <a:close/>
                <a:moveTo>
                  <a:pt x="9051762" y="628040"/>
                </a:moveTo>
                <a:cubicBezTo>
                  <a:pt x="9059514" y="629147"/>
                  <a:pt x="9064504" y="635791"/>
                  <a:pt x="9063393" y="642435"/>
                </a:cubicBezTo>
                <a:cubicBezTo>
                  <a:pt x="9062287" y="649079"/>
                  <a:pt x="9055092" y="653509"/>
                  <a:pt x="9047338" y="652401"/>
                </a:cubicBezTo>
                <a:cubicBezTo>
                  <a:pt x="9039585" y="651294"/>
                  <a:pt x="9034599" y="644650"/>
                  <a:pt x="9035704" y="638006"/>
                </a:cubicBezTo>
                <a:cubicBezTo>
                  <a:pt x="9037366" y="631362"/>
                  <a:pt x="9044561" y="626932"/>
                  <a:pt x="9051762" y="628040"/>
                </a:cubicBezTo>
                <a:close/>
                <a:moveTo>
                  <a:pt x="6600712" y="628040"/>
                </a:moveTo>
                <a:cubicBezTo>
                  <a:pt x="6608478" y="629147"/>
                  <a:pt x="6614010" y="635791"/>
                  <a:pt x="6612910" y="642989"/>
                </a:cubicBezTo>
                <a:cubicBezTo>
                  <a:pt x="6611798" y="649633"/>
                  <a:pt x="6604578" y="654616"/>
                  <a:pt x="6596831" y="653509"/>
                </a:cubicBezTo>
                <a:cubicBezTo>
                  <a:pt x="6589073" y="652401"/>
                  <a:pt x="6583536" y="645757"/>
                  <a:pt x="6584646" y="638560"/>
                </a:cubicBezTo>
                <a:cubicBezTo>
                  <a:pt x="6585757" y="631362"/>
                  <a:pt x="6592953" y="626379"/>
                  <a:pt x="6600712" y="628040"/>
                </a:cubicBezTo>
                <a:close/>
                <a:moveTo>
                  <a:pt x="8862325" y="627486"/>
                </a:moveTo>
                <a:cubicBezTo>
                  <a:pt x="8870074" y="628593"/>
                  <a:pt x="8875616" y="635237"/>
                  <a:pt x="8874510" y="641881"/>
                </a:cubicBezTo>
                <a:cubicBezTo>
                  <a:pt x="8873396" y="648525"/>
                  <a:pt x="8866199" y="653508"/>
                  <a:pt x="8858442" y="651847"/>
                </a:cubicBezTo>
                <a:cubicBezTo>
                  <a:pt x="8850696" y="650740"/>
                  <a:pt x="8845159" y="644096"/>
                  <a:pt x="8846271" y="637452"/>
                </a:cubicBezTo>
                <a:cubicBezTo>
                  <a:pt x="8847371" y="630808"/>
                  <a:pt x="8854570" y="626378"/>
                  <a:pt x="8862325" y="627486"/>
                </a:cubicBezTo>
                <a:close/>
                <a:moveTo>
                  <a:pt x="20015530" y="626379"/>
                </a:moveTo>
                <a:cubicBezTo>
                  <a:pt x="20022726" y="627486"/>
                  <a:pt x="20028262" y="634130"/>
                  <a:pt x="20027156" y="640221"/>
                </a:cubicBezTo>
                <a:cubicBezTo>
                  <a:pt x="20026048" y="646865"/>
                  <a:pt x="20019404" y="651294"/>
                  <a:pt x="20011654" y="650187"/>
                </a:cubicBezTo>
                <a:cubicBezTo>
                  <a:pt x="20004454" y="649080"/>
                  <a:pt x="19998918" y="642436"/>
                  <a:pt x="20000026" y="636345"/>
                </a:cubicBezTo>
                <a:cubicBezTo>
                  <a:pt x="20001132" y="630255"/>
                  <a:pt x="20008330" y="625272"/>
                  <a:pt x="20015530" y="626379"/>
                </a:cubicBezTo>
                <a:close/>
                <a:moveTo>
                  <a:pt x="17615341" y="626379"/>
                </a:moveTo>
                <a:cubicBezTo>
                  <a:pt x="17622539" y="627486"/>
                  <a:pt x="17627522" y="633577"/>
                  <a:pt x="17626415" y="640221"/>
                </a:cubicBezTo>
                <a:cubicBezTo>
                  <a:pt x="17625307" y="646865"/>
                  <a:pt x="17618664" y="650740"/>
                  <a:pt x="17611466" y="649633"/>
                </a:cubicBezTo>
                <a:cubicBezTo>
                  <a:pt x="17604267" y="648526"/>
                  <a:pt x="17599285" y="642435"/>
                  <a:pt x="17600392" y="635791"/>
                </a:cubicBezTo>
                <a:cubicBezTo>
                  <a:pt x="17601499" y="629147"/>
                  <a:pt x="17608143" y="625271"/>
                  <a:pt x="17615341" y="626379"/>
                </a:cubicBezTo>
                <a:close/>
                <a:moveTo>
                  <a:pt x="5659719" y="626379"/>
                </a:moveTo>
                <a:cubicBezTo>
                  <a:pt x="5668586" y="628040"/>
                  <a:pt x="5674677" y="635237"/>
                  <a:pt x="5673570" y="642989"/>
                </a:cubicBezTo>
                <a:cubicBezTo>
                  <a:pt x="5672464" y="650740"/>
                  <a:pt x="5664150" y="655724"/>
                  <a:pt x="5655283" y="654616"/>
                </a:cubicBezTo>
                <a:cubicBezTo>
                  <a:pt x="5646433" y="652955"/>
                  <a:pt x="5640340" y="645757"/>
                  <a:pt x="5641447" y="638006"/>
                </a:cubicBezTo>
                <a:cubicBezTo>
                  <a:pt x="5642554" y="630254"/>
                  <a:pt x="5650862" y="624718"/>
                  <a:pt x="5659719" y="626379"/>
                </a:cubicBezTo>
                <a:close/>
                <a:moveTo>
                  <a:pt x="16375659" y="625825"/>
                </a:moveTo>
                <a:cubicBezTo>
                  <a:pt x="16384517" y="626933"/>
                  <a:pt x="16390054" y="634684"/>
                  <a:pt x="16388947" y="641882"/>
                </a:cubicBezTo>
                <a:cubicBezTo>
                  <a:pt x="16387840" y="649634"/>
                  <a:pt x="16379535" y="654617"/>
                  <a:pt x="16371229" y="652956"/>
                </a:cubicBezTo>
                <a:cubicBezTo>
                  <a:pt x="16362370" y="651848"/>
                  <a:pt x="16356833" y="644097"/>
                  <a:pt x="16357940" y="636899"/>
                </a:cubicBezTo>
                <a:cubicBezTo>
                  <a:pt x="16359049" y="629148"/>
                  <a:pt x="16367354" y="624164"/>
                  <a:pt x="16375659" y="625825"/>
                </a:cubicBezTo>
                <a:close/>
                <a:moveTo>
                  <a:pt x="9873947" y="624718"/>
                </a:moveTo>
                <a:cubicBezTo>
                  <a:pt x="9881702" y="625825"/>
                  <a:pt x="9887237" y="633023"/>
                  <a:pt x="9886130" y="639667"/>
                </a:cubicBezTo>
                <a:cubicBezTo>
                  <a:pt x="9885021" y="646865"/>
                  <a:pt x="9877819" y="651294"/>
                  <a:pt x="9869518" y="650187"/>
                </a:cubicBezTo>
                <a:cubicBezTo>
                  <a:pt x="9861765" y="649080"/>
                  <a:pt x="9856225" y="641882"/>
                  <a:pt x="9857335" y="635238"/>
                </a:cubicBezTo>
                <a:cubicBezTo>
                  <a:pt x="9858996" y="628040"/>
                  <a:pt x="9866193" y="623611"/>
                  <a:pt x="9873947" y="624718"/>
                </a:cubicBezTo>
                <a:close/>
                <a:moveTo>
                  <a:pt x="5267614" y="624718"/>
                </a:moveTo>
                <a:cubicBezTo>
                  <a:pt x="5276473" y="626379"/>
                  <a:pt x="5283121" y="633576"/>
                  <a:pt x="5281459" y="641882"/>
                </a:cubicBezTo>
                <a:cubicBezTo>
                  <a:pt x="5280350" y="649633"/>
                  <a:pt x="5272045" y="655170"/>
                  <a:pt x="5262635" y="653509"/>
                </a:cubicBezTo>
                <a:cubicBezTo>
                  <a:pt x="5253780" y="651848"/>
                  <a:pt x="5247141" y="644650"/>
                  <a:pt x="5248802" y="636345"/>
                </a:cubicBezTo>
                <a:cubicBezTo>
                  <a:pt x="5250458" y="628593"/>
                  <a:pt x="5258758" y="623057"/>
                  <a:pt x="5267614" y="624718"/>
                </a:cubicBezTo>
                <a:close/>
                <a:moveTo>
                  <a:pt x="12997124" y="623611"/>
                </a:moveTo>
                <a:cubicBezTo>
                  <a:pt x="13004876" y="624718"/>
                  <a:pt x="13009859" y="631362"/>
                  <a:pt x="13008751" y="638006"/>
                </a:cubicBezTo>
                <a:cubicBezTo>
                  <a:pt x="13007644" y="644650"/>
                  <a:pt x="13001001" y="649080"/>
                  <a:pt x="12993248" y="647972"/>
                </a:cubicBezTo>
                <a:cubicBezTo>
                  <a:pt x="12985497" y="646865"/>
                  <a:pt x="12980513" y="640221"/>
                  <a:pt x="12981622" y="633577"/>
                </a:cubicBezTo>
                <a:cubicBezTo>
                  <a:pt x="12982729" y="626933"/>
                  <a:pt x="12989373" y="622503"/>
                  <a:pt x="12997124" y="623611"/>
                </a:cubicBezTo>
                <a:close/>
                <a:moveTo>
                  <a:pt x="9273224" y="623611"/>
                </a:moveTo>
                <a:cubicBezTo>
                  <a:pt x="9280977" y="624718"/>
                  <a:pt x="9286514" y="631362"/>
                  <a:pt x="9285405" y="638560"/>
                </a:cubicBezTo>
                <a:cubicBezTo>
                  <a:pt x="9284300" y="645758"/>
                  <a:pt x="9277097" y="650187"/>
                  <a:pt x="9269343" y="648526"/>
                </a:cubicBezTo>
                <a:cubicBezTo>
                  <a:pt x="9261592" y="647419"/>
                  <a:pt x="9256061" y="640775"/>
                  <a:pt x="9257162" y="633577"/>
                </a:cubicBezTo>
                <a:cubicBezTo>
                  <a:pt x="9258269" y="626933"/>
                  <a:pt x="9265469" y="622503"/>
                  <a:pt x="9273224" y="623611"/>
                </a:cubicBezTo>
                <a:close/>
                <a:moveTo>
                  <a:pt x="15727151" y="623372"/>
                </a:moveTo>
                <a:cubicBezTo>
                  <a:pt x="15734699" y="624580"/>
                  <a:pt x="15739956" y="630944"/>
                  <a:pt x="15738892" y="637588"/>
                </a:cubicBezTo>
                <a:cubicBezTo>
                  <a:pt x="15737828" y="644230"/>
                  <a:pt x="15730847" y="648635"/>
                  <a:pt x="15723299" y="647426"/>
                </a:cubicBezTo>
                <a:cubicBezTo>
                  <a:pt x="15715751" y="646217"/>
                  <a:pt x="15710494" y="639853"/>
                  <a:pt x="15711557" y="633211"/>
                </a:cubicBezTo>
                <a:cubicBezTo>
                  <a:pt x="15712621" y="626567"/>
                  <a:pt x="15719602" y="622163"/>
                  <a:pt x="15727151" y="623372"/>
                </a:cubicBezTo>
                <a:close/>
                <a:moveTo>
                  <a:pt x="9733293" y="623057"/>
                </a:moveTo>
                <a:cubicBezTo>
                  <a:pt x="9741045" y="624164"/>
                  <a:pt x="9746583" y="631362"/>
                  <a:pt x="9745473" y="638006"/>
                </a:cubicBezTo>
                <a:cubicBezTo>
                  <a:pt x="9744372" y="645204"/>
                  <a:pt x="9737173" y="649633"/>
                  <a:pt x="9728862" y="648526"/>
                </a:cubicBezTo>
                <a:cubicBezTo>
                  <a:pt x="9721109" y="647418"/>
                  <a:pt x="9715572" y="640220"/>
                  <a:pt x="9716682" y="633576"/>
                </a:cubicBezTo>
                <a:cubicBezTo>
                  <a:pt x="9717784" y="626932"/>
                  <a:pt x="9725541" y="621949"/>
                  <a:pt x="9733293" y="623057"/>
                </a:cubicBezTo>
                <a:close/>
                <a:moveTo>
                  <a:pt x="5771582" y="623057"/>
                </a:moveTo>
                <a:cubicBezTo>
                  <a:pt x="5780437" y="624164"/>
                  <a:pt x="5785970" y="631915"/>
                  <a:pt x="5784859" y="639667"/>
                </a:cubicBezTo>
                <a:cubicBezTo>
                  <a:pt x="5783756" y="647418"/>
                  <a:pt x="5775462" y="652402"/>
                  <a:pt x="5767155" y="651294"/>
                </a:cubicBezTo>
                <a:cubicBezTo>
                  <a:pt x="5758302" y="650187"/>
                  <a:pt x="5752764" y="642435"/>
                  <a:pt x="5753874" y="634684"/>
                </a:cubicBezTo>
                <a:cubicBezTo>
                  <a:pt x="5754430" y="626932"/>
                  <a:pt x="5762721" y="621396"/>
                  <a:pt x="5771582" y="623057"/>
                </a:cubicBezTo>
                <a:close/>
                <a:moveTo>
                  <a:pt x="17020138" y="622503"/>
                </a:moveTo>
                <a:cubicBezTo>
                  <a:pt x="17027336" y="623611"/>
                  <a:pt x="17032319" y="629701"/>
                  <a:pt x="17031212" y="636345"/>
                </a:cubicBezTo>
                <a:cubicBezTo>
                  <a:pt x="17030104" y="642989"/>
                  <a:pt x="17023461" y="646865"/>
                  <a:pt x="17016263" y="645758"/>
                </a:cubicBezTo>
                <a:cubicBezTo>
                  <a:pt x="17009064" y="644650"/>
                  <a:pt x="17004082" y="638560"/>
                  <a:pt x="17005189" y="631916"/>
                </a:cubicBezTo>
                <a:cubicBezTo>
                  <a:pt x="17006296" y="625825"/>
                  <a:pt x="17012940" y="621396"/>
                  <a:pt x="17020138" y="622503"/>
                </a:cubicBezTo>
                <a:close/>
                <a:moveTo>
                  <a:pt x="15845790" y="622503"/>
                </a:moveTo>
                <a:cubicBezTo>
                  <a:pt x="15853543" y="623610"/>
                  <a:pt x="15859079" y="630808"/>
                  <a:pt x="15857972" y="637452"/>
                </a:cubicBezTo>
                <a:cubicBezTo>
                  <a:pt x="15856864" y="644650"/>
                  <a:pt x="15849667" y="649079"/>
                  <a:pt x="15841362" y="647972"/>
                </a:cubicBezTo>
                <a:cubicBezTo>
                  <a:pt x="15833610" y="646864"/>
                  <a:pt x="15828073" y="639667"/>
                  <a:pt x="15829180" y="633023"/>
                </a:cubicBezTo>
                <a:cubicBezTo>
                  <a:pt x="15830288" y="625825"/>
                  <a:pt x="15838039" y="620842"/>
                  <a:pt x="15845790" y="622503"/>
                </a:cubicBezTo>
                <a:close/>
                <a:moveTo>
                  <a:pt x="15803157" y="622503"/>
                </a:moveTo>
                <a:cubicBezTo>
                  <a:pt x="15812016" y="624164"/>
                  <a:pt x="15818106" y="631361"/>
                  <a:pt x="15816446" y="639113"/>
                </a:cubicBezTo>
                <a:lnTo>
                  <a:pt x="15814819" y="641422"/>
                </a:lnTo>
                <a:lnTo>
                  <a:pt x="15815892" y="645204"/>
                </a:lnTo>
                <a:cubicBezTo>
                  <a:pt x="15814785" y="652402"/>
                  <a:pt x="15807587" y="656831"/>
                  <a:pt x="15799836" y="655724"/>
                </a:cubicBezTo>
                <a:cubicBezTo>
                  <a:pt x="15795960" y="655170"/>
                  <a:pt x="15792638" y="653232"/>
                  <a:pt x="15790423" y="650533"/>
                </a:cubicBezTo>
                <a:lnTo>
                  <a:pt x="15789002" y="645525"/>
                </a:lnTo>
                <a:lnTo>
                  <a:pt x="15787585" y="644719"/>
                </a:lnTo>
                <a:cubicBezTo>
                  <a:pt x="15785162" y="641743"/>
                  <a:pt x="15784055" y="638006"/>
                  <a:pt x="15784885" y="634130"/>
                </a:cubicBezTo>
                <a:cubicBezTo>
                  <a:pt x="15786546" y="626378"/>
                  <a:pt x="15794852" y="621395"/>
                  <a:pt x="15803157" y="622503"/>
                </a:cubicBezTo>
                <a:close/>
                <a:moveTo>
                  <a:pt x="10195727" y="622503"/>
                </a:moveTo>
                <a:cubicBezTo>
                  <a:pt x="10203475" y="623610"/>
                  <a:pt x="10209014" y="630254"/>
                  <a:pt x="10207906" y="637452"/>
                </a:cubicBezTo>
                <a:cubicBezTo>
                  <a:pt x="10206798" y="644650"/>
                  <a:pt x="10199601" y="649079"/>
                  <a:pt x="10191847" y="647972"/>
                </a:cubicBezTo>
                <a:cubicBezTo>
                  <a:pt x="10184093" y="646865"/>
                  <a:pt x="10178554" y="640221"/>
                  <a:pt x="10179664" y="633023"/>
                </a:cubicBezTo>
                <a:cubicBezTo>
                  <a:pt x="10180773" y="625825"/>
                  <a:pt x="10187970" y="621396"/>
                  <a:pt x="10195727" y="622503"/>
                </a:cubicBezTo>
                <a:close/>
                <a:moveTo>
                  <a:pt x="9187990" y="622503"/>
                </a:moveTo>
                <a:cubicBezTo>
                  <a:pt x="9195740" y="623610"/>
                  <a:pt x="9200725" y="630254"/>
                  <a:pt x="9199620" y="636898"/>
                </a:cubicBezTo>
                <a:cubicBezTo>
                  <a:pt x="9198507" y="643542"/>
                  <a:pt x="9191309" y="647972"/>
                  <a:pt x="9183555" y="646864"/>
                </a:cubicBezTo>
                <a:cubicBezTo>
                  <a:pt x="9175800" y="645757"/>
                  <a:pt x="9170817" y="639113"/>
                  <a:pt x="9171917" y="632469"/>
                </a:cubicBezTo>
                <a:cubicBezTo>
                  <a:pt x="9173026" y="625825"/>
                  <a:pt x="9180238" y="621395"/>
                  <a:pt x="9187990" y="622503"/>
                </a:cubicBezTo>
                <a:close/>
                <a:moveTo>
                  <a:pt x="6823371" y="622503"/>
                </a:moveTo>
                <a:cubicBezTo>
                  <a:pt x="6831118" y="623610"/>
                  <a:pt x="6836655" y="630254"/>
                  <a:pt x="6835544" y="636898"/>
                </a:cubicBezTo>
                <a:cubicBezTo>
                  <a:pt x="6834434" y="643542"/>
                  <a:pt x="6827240" y="648525"/>
                  <a:pt x="6819498" y="646864"/>
                </a:cubicBezTo>
                <a:cubicBezTo>
                  <a:pt x="6811752" y="645757"/>
                  <a:pt x="6806221" y="639113"/>
                  <a:pt x="6807326" y="632469"/>
                </a:cubicBezTo>
                <a:cubicBezTo>
                  <a:pt x="6808420" y="625825"/>
                  <a:pt x="6815624" y="621395"/>
                  <a:pt x="6823371" y="622503"/>
                </a:cubicBezTo>
                <a:close/>
                <a:moveTo>
                  <a:pt x="3324278" y="622503"/>
                </a:moveTo>
                <a:lnTo>
                  <a:pt x="3327994" y="627150"/>
                </a:lnTo>
                <a:lnTo>
                  <a:pt x="3329194" y="626379"/>
                </a:lnTo>
                <a:cubicBezTo>
                  <a:pt x="3336391" y="627486"/>
                  <a:pt x="3341928" y="634130"/>
                  <a:pt x="3340819" y="640221"/>
                </a:cubicBezTo>
                <a:cubicBezTo>
                  <a:pt x="3340266" y="643543"/>
                  <a:pt x="3338328" y="646311"/>
                  <a:pt x="3335560" y="648111"/>
                </a:cubicBezTo>
                <a:lnTo>
                  <a:pt x="3329095" y="649422"/>
                </a:lnTo>
                <a:lnTo>
                  <a:pt x="3335318" y="656831"/>
                </a:lnTo>
                <a:cubicBezTo>
                  <a:pt x="3334211" y="663475"/>
                  <a:pt x="3327567" y="667905"/>
                  <a:pt x="3320369" y="666244"/>
                </a:cubicBezTo>
                <a:cubicBezTo>
                  <a:pt x="3313172" y="665136"/>
                  <a:pt x="3308191" y="659046"/>
                  <a:pt x="3308744" y="652402"/>
                </a:cubicBezTo>
                <a:cubicBezTo>
                  <a:pt x="3309021" y="649357"/>
                  <a:pt x="3310959" y="646727"/>
                  <a:pt x="3313727" y="644997"/>
                </a:cubicBezTo>
                <a:lnTo>
                  <a:pt x="3316194" y="644499"/>
                </a:lnTo>
                <a:lnTo>
                  <a:pt x="3314201" y="638005"/>
                </a:lnTo>
                <a:lnTo>
                  <a:pt x="3309331" y="631916"/>
                </a:lnTo>
                <a:cubicBezTo>
                  <a:pt x="3310438" y="625825"/>
                  <a:pt x="3317080" y="621396"/>
                  <a:pt x="3324278" y="622503"/>
                </a:cubicBezTo>
                <a:close/>
                <a:moveTo>
                  <a:pt x="19479398" y="622315"/>
                </a:moveTo>
                <a:cubicBezTo>
                  <a:pt x="19486946" y="623523"/>
                  <a:pt x="19492202" y="629887"/>
                  <a:pt x="19491138" y="636531"/>
                </a:cubicBezTo>
                <a:cubicBezTo>
                  <a:pt x="19490076" y="643173"/>
                  <a:pt x="19483094" y="647578"/>
                  <a:pt x="19475546" y="646369"/>
                </a:cubicBezTo>
                <a:cubicBezTo>
                  <a:pt x="19467998" y="645160"/>
                  <a:pt x="19462740" y="638796"/>
                  <a:pt x="19463804" y="632154"/>
                </a:cubicBezTo>
                <a:cubicBezTo>
                  <a:pt x="19464868" y="625510"/>
                  <a:pt x="19471850" y="621106"/>
                  <a:pt x="19479398" y="622315"/>
                </a:cubicBezTo>
                <a:close/>
                <a:moveTo>
                  <a:pt x="17472492" y="621950"/>
                </a:moveTo>
                <a:cubicBezTo>
                  <a:pt x="17479690" y="623057"/>
                  <a:pt x="17485227" y="629147"/>
                  <a:pt x="17484119" y="635792"/>
                </a:cubicBezTo>
                <a:cubicBezTo>
                  <a:pt x="17483012" y="642436"/>
                  <a:pt x="17476367" y="646865"/>
                  <a:pt x="17468616" y="645758"/>
                </a:cubicBezTo>
                <a:cubicBezTo>
                  <a:pt x="17460865" y="644650"/>
                  <a:pt x="17455881" y="638560"/>
                  <a:pt x="17456989" y="631916"/>
                </a:cubicBezTo>
                <a:cubicBezTo>
                  <a:pt x="17458650" y="625272"/>
                  <a:pt x="17465294" y="620842"/>
                  <a:pt x="17472492" y="621950"/>
                </a:cubicBezTo>
                <a:close/>
                <a:moveTo>
                  <a:pt x="19075940" y="621949"/>
                </a:moveTo>
                <a:cubicBezTo>
                  <a:pt x="19083138" y="623056"/>
                  <a:pt x="19088674" y="629700"/>
                  <a:pt x="19087566" y="635791"/>
                </a:cubicBezTo>
                <a:cubicBezTo>
                  <a:pt x="19086458" y="642435"/>
                  <a:pt x="19079814" y="646864"/>
                  <a:pt x="19072064" y="645757"/>
                </a:cubicBezTo>
                <a:cubicBezTo>
                  <a:pt x="19064866" y="644650"/>
                  <a:pt x="19059330" y="638006"/>
                  <a:pt x="19060436" y="631915"/>
                </a:cubicBezTo>
                <a:cubicBezTo>
                  <a:pt x="19061542" y="625825"/>
                  <a:pt x="19068186" y="620842"/>
                  <a:pt x="19075940" y="621949"/>
                </a:cubicBezTo>
                <a:close/>
                <a:moveTo>
                  <a:pt x="6374234" y="621949"/>
                </a:moveTo>
                <a:cubicBezTo>
                  <a:pt x="6381990" y="623056"/>
                  <a:pt x="6387522" y="629700"/>
                  <a:pt x="6386426" y="636898"/>
                </a:cubicBezTo>
                <a:cubicBezTo>
                  <a:pt x="6385319" y="644096"/>
                  <a:pt x="6378112" y="648525"/>
                  <a:pt x="6369805" y="647418"/>
                </a:cubicBezTo>
                <a:cubicBezTo>
                  <a:pt x="6362047" y="646311"/>
                  <a:pt x="6356504" y="639667"/>
                  <a:pt x="6357620" y="632469"/>
                </a:cubicBezTo>
                <a:cubicBezTo>
                  <a:pt x="6358730" y="625271"/>
                  <a:pt x="6366480" y="620842"/>
                  <a:pt x="6374234" y="621949"/>
                </a:cubicBezTo>
                <a:close/>
                <a:moveTo>
                  <a:pt x="4245701" y="621396"/>
                </a:moveTo>
                <a:cubicBezTo>
                  <a:pt x="4254006" y="622503"/>
                  <a:pt x="4260094" y="629701"/>
                  <a:pt x="4258990" y="637453"/>
                </a:cubicBezTo>
                <a:cubicBezTo>
                  <a:pt x="4257881" y="645204"/>
                  <a:pt x="4250128" y="650187"/>
                  <a:pt x="4241276" y="648526"/>
                </a:cubicBezTo>
                <a:cubicBezTo>
                  <a:pt x="4232970" y="647419"/>
                  <a:pt x="4226877" y="640221"/>
                  <a:pt x="4227984" y="632470"/>
                </a:cubicBezTo>
                <a:cubicBezTo>
                  <a:pt x="4229644" y="625272"/>
                  <a:pt x="4237395" y="620289"/>
                  <a:pt x="4245701" y="621396"/>
                </a:cubicBezTo>
                <a:close/>
                <a:moveTo>
                  <a:pt x="17545577" y="620842"/>
                </a:moveTo>
                <a:cubicBezTo>
                  <a:pt x="17552775" y="621950"/>
                  <a:pt x="17557759" y="628040"/>
                  <a:pt x="17556651" y="634684"/>
                </a:cubicBezTo>
                <a:cubicBezTo>
                  <a:pt x="17555543" y="641328"/>
                  <a:pt x="17548900" y="645204"/>
                  <a:pt x="17541702" y="644097"/>
                </a:cubicBezTo>
                <a:cubicBezTo>
                  <a:pt x="17534503" y="642989"/>
                  <a:pt x="17529521" y="636899"/>
                  <a:pt x="17530628" y="630255"/>
                </a:cubicBezTo>
                <a:cubicBezTo>
                  <a:pt x="17531735" y="624164"/>
                  <a:pt x="17538380" y="619735"/>
                  <a:pt x="17545577" y="620842"/>
                </a:cubicBezTo>
                <a:close/>
                <a:moveTo>
                  <a:pt x="10539908" y="620289"/>
                </a:moveTo>
                <a:cubicBezTo>
                  <a:pt x="10547659" y="621396"/>
                  <a:pt x="10552642" y="628040"/>
                  <a:pt x="10552089" y="634684"/>
                </a:cubicBezTo>
                <a:cubicBezTo>
                  <a:pt x="10551535" y="641328"/>
                  <a:pt x="10543784" y="645758"/>
                  <a:pt x="10536032" y="644650"/>
                </a:cubicBezTo>
                <a:cubicBezTo>
                  <a:pt x="10528281" y="643543"/>
                  <a:pt x="10523297" y="636899"/>
                  <a:pt x="10523851" y="630255"/>
                </a:cubicBezTo>
                <a:cubicBezTo>
                  <a:pt x="10525512" y="623611"/>
                  <a:pt x="10532710" y="619181"/>
                  <a:pt x="10539908" y="620289"/>
                </a:cubicBezTo>
                <a:close/>
                <a:moveTo>
                  <a:pt x="16429919" y="619735"/>
                </a:moveTo>
                <a:cubicBezTo>
                  <a:pt x="16438778" y="621396"/>
                  <a:pt x="16444869" y="628593"/>
                  <a:pt x="16443208" y="636345"/>
                </a:cubicBezTo>
                <a:cubicBezTo>
                  <a:pt x="16442101" y="644096"/>
                  <a:pt x="16433796" y="649079"/>
                  <a:pt x="16424936" y="647972"/>
                </a:cubicBezTo>
                <a:cubicBezTo>
                  <a:pt x="16416077" y="646311"/>
                  <a:pt x="16409987" y="639113"/>
                  <a:pt x="16411649" y="631362"/>
                </a:cubicBezTo>
                <a:cubicBezTo>
                  <a:pt x="16413308" y="623610"/>
                  <a:pt x="16421061" y="618627"/>
                  <a:pt x="16429919" y="619735"/>
                </a:cubicBezTo>
                <a:close/>
                <a:moveTo>
                  <a:pt x="14440559" y="619735"/>
                </a:moveTo>
                <a:cubicBezTo>
                  <a:pt x="14448864" y="620842"/>
                  <a:pt x="14454401" y="628040"/>
                  <a:pt x="14453293" y="635237"/>
                </a:cubicBezTo>
                <a:cubicBezTo>
                  <a:pt x="14452186" y="642435"/>
                  <a:pt x="14444435" y="646865"/>
                  <a:pt x="14436682" y="645757"/>
                </a:cubicBezTo>
                <a:cubicBezTo>
                  <a:pt x="14428377" y="644650"/>
                  <a:pt x="14422841" y="637452"/>
                  <a:pt x="14423949" y="630254"/>
                </a:cubicBezTo>
                <a:cubicBezTo>
                  <a:pt x="14424502" y="623610"/>
                  <a:pt x="14432254" y="618627"/>
                  <a:pt x="14440559" y="619735"/>
                </a:cubicBezTo>
                <a:close/>
                <a:moveTo>
                  <a:pt x="10371859" y="619735"/>
                </a:moveTo>
                <a:cubicBezTo>
                  <a:pt x="10379613" y="620842"/>
                  <a:pt x="10385150" y="627486"/>
                  <a:pt x="10384042" y="634684"/>
                </a:cubicBezTo>
                <a:cubicBezTo>
                  <a:pt x="10382932" y="641328"/>
                  <a:pt x="10375734" y="646311"/>
                  <a:pt x="10367988" y="644650"/>
                </a:cubicBezTo>
                <a:cubicBezTo>
                  <a:pt x="10360233" y="643543"/>
                  <a:pt x="10354694" y="636899"/>
                  <a:pt x="10355801" y="629701"/>
                </a:cubicBezTo>
                <a:cubicBezTo>
                  <a:pt x="10356909" y="623611"/>
                  <a:pt x="10364108" y="618628"/>
                  <a:pt x="10371859" y="619735"/>
                </a:cubicBezTo>
                <a:close/>
                <a:moveTo>
                  <a:pt x="7835482" y="619735"/>
                </a:moveTo>
                <a:cubicBezTo>
                  <a:pt x="7843781" y="620842"/>
                  <a:pt x="7849325" y="628040"/>
                  <a:pt x="7848226" y="635238"/>
                </a:cubicBezTo>
                <a:cubicBezTo>
                  <a:pt x="7847104" y="642435"/>
                  <a:pt x="7839364" y="646865"/>
                  <a:pt x="7831617" y="645757"/>
                </a:cubicBezTo>
                <a:cubicBezTo>
                  <a:pt x="7823323" y="644650"/>
                  <a:pt x="7817783" y="637452"/>
                  <a:pt x="7818895" y="630255"/>
                </a:cubicBezTo>
                <a:cubicBezTo>
                  <a:pt x="7819995" y="623057"/>
                  <a:pt x="7827739" y="618074"/>
                  <a:pt x="7835482" y="619735"/>
                </a:cubicBezTo>
                <a:close/>
                <a:moveTo>
                  <a:pt x="3064148" y="619735"/>
                </a:moveTo>
                <a:cubicBezTo>
                  <a:pt x="3073005" y="621396"/>
                  <a:pt x="3079096" y="628593"/>
                  <a:pt x="3077435" y="636345"/>
                </a:cubicBezTo>
                <a:cubicBezTo>
                  <a:pt x="3076328" y="644096"/>
                  <a:pt x="3068023" y="649079"/>
                  <a:pt x="3059166" y="647972"/>
                </a:cubicBezTo>
                <a:cubicBezTo>
                  <a:pt x="3050307" y="646311"/>
                  <a:pt x="3044216" y="639113"/>
                  <a:pt x="3045877" y="631362"/>
                </a:cubicBezTo>
                <a:cubicBezTo>
                  <a:pt x="3047538" y="623610"/>
                  <a:pt x="3055843" y="618627"/>
                  <a:pt x="3064148" y="619735"/>
                </a:cubicBezTo>
                <a:close/>
                <a:moveTo>
                  <a:pt x="2684217" y="618074"/>
                </a:moveTo>
                <a:cubicBezTo>
                  <a:pt x="2691414" y="619181"/>
                  <a:pt x="2696951" y="625825"/>
                  <a:pt x="2695842" y="631915"/>
                </a:cubicBezTo>
                <a:cubicBezTo>
                  <a:pt x="2694736" y="638560"/>
                  <a:pt x="2688093" y="642989"/>
                  <a:pt x="2680342" y="641882"/>
                </a:cubicBezTo>
                <a:cubicBezTo>
                  <a:pt x="2673144" y="640774"/>
                  <a:pt x="2667607" y="634130"/>
                  <a:pt x="2668715" y="628040"/>
                </a:cubicBezTo>
                <a:cubicBezTo>
                  <a:pt x="2670375" y="621396"/>
                  <a:pt x="2677020" y="616966"/>
                  <a:pt x="2684217" y="618074"/>
                </a:cubicBezTo>
                <a:close/>
                <a:moveTo>
                  <a:pt x="7767983" y="617520"/>
                </a:moveTo>
                <a:cubicBezTo>
                  <a:pt x="7775742" y="618627"/>
                  <a:pt x="7781275" y="625271"/>
                  <a:pt x="7780165" y="632469"/>
                </a:cubicBezTo>
                <a:cubicBezTo>
                  <a:pt x="7779065" y="639667"/>
                  <a:pt x="7771863" y="644096"/>
                  <a:pt x="7763544" y="642989"/>
                </a:cubicBezTo>
                <a:cubicBezTo>
                  <a:pt x="7755781" y="641881"/>
                  <a:pt x="7750250" y="635237"/>
                  <a:pt x="7751353" y="628040"/>
                </a:cubicBezTo>
                <a:cubicBezTo>
                  <a:pt x="7752463" y="620842"/>
                  <a:pt x="7760217" y="615859"/>
                  <a:pt x="7767983" y="617520"/>
                </a:cubicBezTo>
                <a:close/>
                <a:moveTo>
                  <a:pt x="4394084" y="617520"/>
                </a:moveTo>
                <a:cubicBezTo>
                  <a:pt x="4402388" y="618627"/>
                  <a:pt x="4408489" y="625825"/>
                  <a:pt x="4407377" y="633577"/>
                </a:cubicBezTo>
                <a:cubicBezTo>
                  <a:pt x="4406266" y="641328"/>
                  <a:pt x="4398514" y="646311"/>
                  <a:pt x="4389655" y="644650"/>
                </a:cubicBezTo>
                <a:cubicBezTo>
                  <a:pt x="4381348" y="643543"/>
                  <a:pt x="4375267" y="636345"/>
                  <a:pt x="4376372" y="628594"/>
                </a:cubicBezTo>
                <a:cubicBezTo>
                  <a:pt x="4378027" y="621396"/>
                  <a:pt x="4385778" y="616413"/>
                  <a:pt x="4394084" y="617520"/>
                </a:cubicBezTo>
                <a:close/>
                <a:moveTo>
                  <a:pt x="9105505" y="616967"/>
                </a:moveTo>
                <a:cubicBezTo>
                  <a:pt x="9113262" y="618074"/>
                  <a:pt x="9118241" y="624718"/>
                  <a:pt x="9117139" y="631362"/>
                </a:cubicBezTo>
                <a:cubicBezTo>
                  <a:pt x="9116032" y="638006"/>
                  <a:pt x="9108829" y="642436"/>
                  <a:pt x="9101637" y="641328"/>
                </a:cubicBezTo>
                <a:cubicBezTo>
                  <a:pt x="9093884" y="640221"/>
                  <a:pt x="9088901" y="633577"/>
                  <a:pt x="9090007" y="626933"/>
                </a:cubicBezTo>
                <a:cubicBezTo>
                  <a:pt x="9091122" y="620289"/>
                  <a:pt x="9097752" y="615859"/>
                  <a:pt x="9105505" y="616967"/>
                </a:cubicBezTo>
                <a:close/>
                <a:moveTo>
                  <a:pt x="17340717" y="616413"/>
                </a:moveTo>
                <a:cubicBezTo>
                  <a:pt x="17347915" y="617520"/>
                  <a:pt x="17353451" y="623610"/>
                  <a:pt x="17352344" y="630255"/>
                </a:cubicBezTo>
                <a:cubicBezTo>
                  <a:pt x="17351237" y="636899"/>
                  <a:pt x="17344593" y="641328"/>
                  <a:pt x="17336841" y="640221"/>
                </a:cubicBezTo>
                <a:cubicBezTo>
                  <a:pt x="17329643" y="639113"/>
                  <a:pt x="17324106" y="633023"/>
                  <a:pt x="17325215" y="626379"/>
                </a:cubicBezTo>
                <a:cubicBezTo>
                  <a:pt x="17326322" y="619735"/>
                  <a:pt x="17332966" y="615305"/>
                  <a:pt x="17340717" y="616413"/>
                </a:cubicBezTo>
                <a:close/>
                <a:moveTo>
                  <a:pt x="15960955" y="615306"/>
                </a:moveTo>
                <a:cubicBezTo>
                  <a:pt x="15969814" y="616967"/>
                  <a:pt x="15975904" y="624164"/>
                  <a:pt x="15974244" y="631916"/>
                </a:cubicBezTo>
                <a:cubicBezTo>
                  <a:pt x="15973135" y="639667"/>
                  <a:pt x="15964830" y="644650"/>
                  <a:pt x="15955972" y="643543"/>
                </a:cubicBezTo>
                <a:cubicBezTo>
                  <a:pt x="15947113" y="641882"/>
                  <a:pt x="15941023" y="634684"/>
                  <a:pt x="15942683" y="626933"/>
                </a:cubicBezTo>
                <a:cubicBezTo>
                  <a:pt x="15943792" y="619181"/>
                  <a:pt x="15952097" y="614198"/>
                  <a:pt x="15960955" y="615306"/>
                </a:cubicBezTo>
                <a:close/>
                <a:moveTo>
                  <a:pt x="8669007" y="615305"/>
                </a:moveTo>
                <a:cubicBezTo>
                  <a:pt x="8676760" y="616412"/>
                  <a:pt x="8682297" y="623056"/>
                  <a:pt x="8681189" y="630254"/>
                </a:cubicBezTo>
                <a:cubicBezTo>
                  <a:pt x="8680076" y="637452"/>
                  <a:pt x="8672877" y="641881"/>
                  <a:pt x="8665134" y="640774"/>
                </a:cubicBezTo>
                <a:cubicBezTo>
                  <a:pt x="8657377" y="639667"/>
                  <a:pt x="8651842" y="633023"/>
                  <a:pt x="8652942" y="625825"/>
                </a:cubicBezTo>
                <a:cubicBezTo>
                  <a:pt x="8654054" y="618627"/>
                  <a:pt x="8661250" y="614198"/>
                  <a:pt x="8669007" y="615305"/>
                </a:cubicBezTo>
                <a:close/>
                <a:moveTo>
                  <a:pt x="15690879" y="614921"/>
                </a:moveTo>
                <a:cubicBezTo>
                  <a:pt x="15698428" y="616129"/>
                  <a:pt x="15703685" y="622493"/>
                  <a:pt x="15702622" y="629135"/>
                </a:cubicBezTo>
                <a:cubicBezTo>
                  <a:pt x="15701559" y="635778"/>
                  <a:pt x="15694579" y="640183"/>
                  <a:pt x="15687030" y="638975"/>
                </a:cubicBezTo>
                <a:cubicBezTo>
                  <a:pt x="15679482" y="637767"/>
                  <a:pt x="15674224" y="631404"/>
                  <a:pt x="15675287" y="624761"/>
                </a:cubicBezTo>
                <a:cubicBezTo>
                  <a:pt x="15676350" y="618119"/>
                  <a:pt x="15683331" y="613713"/>
                  <a:pt x="15690879" y="614921"/>
                </a:cubicBezTo>
                <a:close/>
                <a:moveTo>
                  <a:pt x="2497934" y="614198"/>
                </a:moveTo>
                <a:cubicBezTo>
                  <a:pt x="2506239" y="615305"/>
                  <a:pt x="2511775" y="622503"/>
                  <a:pt x="2510667" y="629700"/>
                </a:cubicBezTo>
                <a:cubicBezTo>
                  <a:pt x="2509560" y="636898"/>
                  <a:pt x="2501810" y="641881"/>
                  <a:pt x="2493505" y="640220"/>
                </a:cubicBezTo>
                <a:cubicBezTo>
                  <a:pt x="2485199" y="639113"/>
                  <a:pt x="2479664" y="631915"/>
                  <a:pt x="2480772" y="624717"/>
                </a:cubicBezTo>
                <a:cubicBezTo>
                  <a:pt x="2482432" y="618073"/>
                  <a:pt x="2489630" y="613090"/>
                  <a:pt x="2497934" y="614198"/>
                </a:cubicBezTo>
                <a:close/>
                <a:moveTo>
                  <a:pt x="19345580" y="613645"/>
                </a:moveTo>
                <a:cubicBezTo>
                  <a:pt x="19352778" y="614752"/>
                  <a:pt x="19358314" y="621396"/>
                  <a:pt x="19357208" y="627487"/>
                </a:cubicBezTo>
                <a:cubicBezTo>
                  <a:pt x="19356098" y="634131"/>
                  <a:pt x="19349454" y="638560"/>
                  <a:pt x="19341704" y="637453"/>
                </a:cubicBezTo>
                <a:cubicBezTo>
                  <a:pt x="19333952" y="636345"/>
                  <a:pt x="19328970" y="629701"/>
                  <a:pt x="19330078" y="623611"/>
                </a:cubicBezTo>
                <a:cubicBezTo>
                  <a:pt x="19331184" y="616967"/>
                  <a:pt x="19337830" y="612537"/>
                  <a:pt x="19345580" y="613645"/>
                </a:cubicBezTo>
                <a:close/>
                <a:moveTo>
                  <a:pt x="8919411" y="613645"/>
                </a:moveTo>
                <a:cubicBezTo>
                  <a:pt x="8927169" y="614752"/>
                  <a:pt x="8932149" y="621396"/>
                  <a:pt x="8931040" y="628040"/>
                </a:cubicBezTo>
                <a:cubicBezTo>
                  <a:pt x="8929928" y="634684"/>
                  <a:pt x="8922733" y="639114"/>
                  <a:pt x="8914984" y="638006"/>
                </a:cubicBezTo>
                <a:cubicBezTo>
                  <a:pt x="8907228" y="636899"/>
                  <a:pt x="8902249" y="630255"/>
                  <a:pt x="8903351" y="623611"/>
                </a:cubicBezTo>
                <a:cubicBezTo>
                  <a:pt x="8904463" y="616967"/>
                  <a:pt x="8911655" y="612537"/>
                  <a:pt x="8919411" y="613645"/>
                </a:cubicBezTo>
                <a:close/>
                <a:moveTo>
                  <a:pt x="11474513" y="613091"/>
                </a:moveTo>
                <a:cubicBezTo>
                  <a:pt x="11482265" y="614198"/>
                  <a:pt x="11487802" y="620842"/>
                  <a:pt x="11486695" y="628040"/>
                </a:cubicBezTo>
                <a:cubicBezTo>
                  <a:pt x="11485587" y="634684"/>
                  <a:pt x="11478390" y="639667"/>
                  <a:pt x="11470638" y="638006"/>
                </a:cubicBezTo>
                <a:cubicBezTo>
                  <a:pt x="11462887" y="636899"/>
                  <a:pt x="11457350" y="630255"/>
                  <a:pt x="11458457" y="623057"/>
                </a:cubicBezTo>
                <a:cubicBezTo>
                  <a:pt x="11459564" y="616413"/>
                  <a:pt x="11466762" y="611983"/>
                  <a:pt x="11474513" y="613091"/>
                </a:cubicBezTo>
                <a:close/>
                <a:moveTo>
                  <a:pt x="19211038" y="612537"/>
                </a:moveTo>
                <a:cubicBezTo>
                  <a:pt x="19218234" y="613644"/>
                  <a:pt x="19223770" y="620288"/>
                  <a:pt x="19222664" y="626378"/>
                </a:cubicBezTo>
                <a:cubicBezTo>
                  <a:pt x="19221558" y="633023"/>
                  <a:pt x="19214912" y="637452"/>
                  <a:pt x="19207162" y="636345"/>
                </a:cubicBezTo>
                <a:cubicBezTo>
                  <a:pt x="19199962" y="635237"/>
                  <a:pt x="19194426" y="628593"/>
                  <a:pt x="19195534" y="622503"/>
                </a:cubicBezTo>
                <a:cubicBezTo>
                  <a:pt x="19197194" y="615859"/>
                  <a:pt x="19203838" y="611429"/>
                  <a:pt x="19211038" y="612537"/>
                </a:cubicBezTo>
                <a:close/>
                <a:moveTo>
                  <a:pt x="10707672" y="612537"/>
                </a:moveTo>
                <a:cubicBezTo>
                  <a:pt x="10715423" y="613644"/>
                  <a:pt x="10720406" y="620288"/>
                  <a:pt x="10719299" y="626932"/>
                </a:cubicBezTo>
                <a:cubicBezTo>
                  <a:pt x="10718192" y="633576"/>
                  <a:pt x="10710994" y="638006"/>
                  <a:pt x="10703796" y="636898"/>
                </a:cubicBezTo>
                <a:cubicBezTo>
                  <a:pt x="10696045" y="635791"/>
                  <a:pt x="10691061" y="629147"/>
                  <a:pt x="10692169" y="622503"/>
                </a:cubicBezTo>
                <a:cubicBezTo>
                  <a:pt x="10692722" y="615859"/>
                  <a:pt x="10699920" y="611429"/>
                  <a:pt x="10707672" y="612537"/>
                </a:cubicBezTo>
                <a:close/>
                <a:moveTo>
                  <a:pt x="4099533" y="611983"/>
                </a:moveTo>
                <a:cubicBezTo>
                  <a:pt x="4107838" y="613090"/>
                  <a:pt x="4113928" y="620288"/>
                  <a:pt x="4112821" y="628040"/>
                </a:cubicBezTo>
                <a:cubicBezTo>
                  <a:pt x="4111714" y="635791"/>
                  <a:pt x="4103962" y="640774"/>
                  <a:pt x="4095104" y="639113"/>
                </a:cubicBezTo>
                <a:cubicBezTo>
                  <a:pt x="4086800" y="638006"/>
                  <a:pt x="4080710" y="630808"/>
                  <a:pt x="4081817" y="623057"/>
                </a:cubicBezTo>
                <a:cubicBezTo>
                  <a:pt x="4082926" y="615859"/>
                  <a:pt x="4090675" y="610876"/>
                  <a:pt x="4099533" y="611983"/>
                </a:cubicBezTo>
                <a:close/>
                <a:moveTo>
                  <a:pt x="20522698" y="611430"/>
                </a:moveTo>
                <a:cubicBezTo>
                  <a:pt x="20530448" y="612537"/>
                  <a:pt x="20535430" y="619181"/>
                  <a:pt x="20534322" y="625825"/>
                </a:cubicBezTo>
                <a:cubicBezTo>
                  <a:pt x="20533216" y="632469"/>
                  <a:pt x="20526018" y="636899"/>
                  <a:pt x="20518820" y="635791"/>
                </a:cubicBezTo>
                <a:cubicBezTo>
                  <a:pt x="20511070" y="634684"/>
                  <a:pt x="20506086" y="628040"/>
                  <a:pt x="20507194" y="621396"/>
                </a:cubicBezTo>
                <a:cubicBezTo>
                  <a:pt x="20508302" y="614752"/>
                  <a:pt x="20514944" y="610322"/>
                  <a:pt x="20522698" y="611430"/>
                </a:cubicBezTo>
                <a:close/>
                <a:moveTo>
                  <a:pt x="16274889" y="611430"/>
                </a:moveTo>
                <a:cubicBezTo>
                  <a:pt x="16283748" y="613091"/>
                  <a:pt x="16289839" y="620288"/>
                  <a:pt x="16288178" y="628040"/>
                </a:cubicBezTo>
                <a:cubicBezTo>
                  <a:pt x="16287071" y="635791"/>
                  <a:pt x="16278766" y="640774"/>
                  <a:pt x="16269906" y="639667"/>
                </a:cubicBezTo>
                <a:cubicBezTo>
                  <a:pt x="16261047" y="638006"/>
                  <a:pt x="16254957" y="630808"/>
                  <a:pt x="16256619" y="623057"/>
                </a:cubicBezTo>
                <a:cubicBezTo>
                  <a:pt x="16257726" y="615305"/>
                  <a:pt x="16266031" y="609769"/>
                  <a:pt x="16274889" y="611430"/>
                </a:cubicBezTo>
                <a:close/>
                <a:moveTo>
                  <a:pt x="18865543" y="611429"/>
                </a:moveTo>
                <a:cubicBezTo>
                  <a:pt x="18872741" y="612537"/>
                  <a:pt x="18877724" y="618627"/>
                  <a:pt x="18877169" y="625271"/>
                </a:cubicBezTo>
                <a:cubicBezTo>
                  <a:pt x="18876062" y="631915"/>
                  <a:pt x="18869418" y="635791"/>
                  <a:pt x="18862220" y="634684"/>
                </a:cubicBezTo>
                <a:cubicBezTo>
                  <a:pt x="18855022" y="633576"/>
                  <a:pt x="18850040" y="627486"/>
                  <a:pt x="18850594" y="620842"/>
                </a:cubicBezTo>
                <a:cubicBezTo>
                  <a:pt x="18851147" y="614751"/>
                  <a:pt x="18857791" y="610322"/>
                  <a:pt x="18865543" y="611429"/>
                </a:cubicBezTo>
                <a:close/>
                <a:moveTo>
                  <a:pt x="16118200" y="610876"/>
                </a:moveTo>
                <a:cubicBezTo>
                  <a:pt x="16127058" y="612537"/>
                  <a:pt x="16133149" y="619735"/>
                  <a:pt x="16131488" y="627487"/>
                </a:cubicBezTo>
                <a:lnTo>
                  <a:pt x="16130818" y="628439"/>
                </a:lnTo>
                <a:lnTo>
                  <a:pt x="16135348" y="630913"/>
                </a:lnTo>
                <a:cubicBezTo>
                  <a:pt x="16137738" y="633731"/>
                  <a:pt x="16138926" y="637286"/>
                  <a:pt x="16138346" y="640909"/>
                </a:cubicBezTo>
                <a:cubicBezTo>
                  <a:pt x="16137186" y="648155"/>
                  <a:pt x="16129393" y="652932"/>
                  <a:pt x="16120938" y="651578"/>
                </a:cubicBezTo>
                <a:cubicBezTo>
                  <a:pt x="16116711" y="650902"/>
                  <a:pt x="16113119" y="648820"/>
                  <a:pt x="16110729" y="646002"/>
                </a:cubicBezTo>
                <a:lnTo>
                  <a:pt x="16107765" y="636121"/>
                </a:lnTo>
                <a:lnTo>
                  <a:pt x="16102627" y="633300"/>
                </a:lnTo>
                <a:cubicBezTo>
                  <a:pt x="16100205" y="630255"/>
                  <a:pt x="16099097" y="626379"/>
                  <a:pt x="16099928" y="622503"/>
                </a:cubicBezTo>
                <a:cubicBezTo>
                  <a:pt x="16101590" y="614198"/>
                  <a:pt x="16109341" y="609215"/>
                  <a:pt x="16118200" y="610876"/>
                </a:cubicBezTo>
                <a:close/>
                <a:moveTo>
                  <a:pt x="8262986" y="610876"/>
                </a:moveTo>
                <a:cubicBezTo>
                  <a:pt x="8271298" y="611983"/>
                  <a:pt x="8276824" y="619181"/>
                  <a:pt x="8275726" y="626379"/>
                </a:cubicBezTo>
                <a:cubicBezTo>
                  <a:pt x="8274616" y="633576"/>
                  <a:pt x="8266872" y="638006"/>
                  <a:pt x="8259123" y="636898"/>
                </a:cubicBezTo>
                <a:cubicBezTo>
                  <a:pt x="8250817" y="635791"/>
                  <a:pt x="8245293" y="628593"/>
                  <a:pt x="8246382" y="621396"/>
                </a:cubicBezTo>
                <a:cubicBezTo>
                  <a:pt x="8247486" y="614198"/>
                  <a:pt x="8255240" y="609215"/>
                  <a:pt x="8262986" y="610876"/>
                </a:cubicBezTo>
                <a:close/>
                <a:moveTo>
                  <a:pt x="2332869" y="610876"/>
                </a:moveTo>
                <a:cubicBezTo>
                  <a:pt x="2341174" y="611983"/>
                  <a:pt x="2347265" y="619181"/>
                  <a:pt x="2346157" y="626933"/>
                </a:cubicBezTo>
                <a:cubicBezTo>
                  <a:pt x="2345604" y="630809"/>
                  <a:pt x="2343389" y="633854"/>
                  <a:pt x="2340275" y="635792"/>
                </a:cubicBezTo>
                <a:lnTo>
                  <a:pt x="2329284" y="637949"/>
                </a:lnTo>
                <a:lnTo>
                  <a:pt x="2327223" y="640982"/>
                </a:lnTo>
                <a:cubicBezTo>
                  <a:pt x="2323970" y="642989"/>
                  <a:pt x="2319819" y="643820"/>
                  <a:pt x="2315665" y="642989"/>
                </a:cubicBezTo>
                <a:cubicBezTo>
                  <a:pt x="2307360" y="641881"/>
                  <a:pt x="2301270" y="634130"/>
                  <a:pt x="2302378" y="626932"/>
                </a:cubicBezTo>
                <a:cubicBezTo>
                  <a:pt x="2302931" y="623057"/>
                  <a:pt x="2305285" y="619873"/>
                  <a:pt x="2308537" y="617866"/>
                </a:cubicBezTo>
                <a:lnTo>
                  <a:pt x="2319817" y="615907"/>
                </a:lnTo>
                <a:lnTo>
                  <a:pt x="2321589" y="613299"/>
                </a:lnTo>
                <a:cubicBezTo>
                  <a:pt x="2324703" y="611292"/>
                  <a:pt x="2328717" y="610323"/>
                  <a:pt x="2332869" y="610876"/>
                </a:cubicBezTo>
                <a:close/>
                <a:moveTo>
                  <a:pt x="11110748" y="609769"/>
                </a:moveTo>
                <a:cubicBezTo>
                  <a:pt x="11118500" y="610876"/>
                  <a:pt x="11123483" y="617520"/>
                  <a:pt x="11122376" y="624164"/>
                </a:cubicBezTo>
                <a:cubicBezTo>
                  <a:pt x="11121268" y="630808"/>
                  <a:pt x="11114071" y="635238"/>
                  <a:pt x="11106873" y="634130"/>
                </a:cubicBezTo>
                <a:cubicBezTo>
                  <a:pt x="11099121" y="633023"/>
                  <a:pt x="11094138" y="626379"/>
                  <a:pt x="11095246" y="619735"/>
                </a:cubicBezTo>
                <a:cubicBezTo>
                  <a:pt x="11096353" y="613091"/>
                  <a:pt x="11102997" y="608661"/>
                  <a:pt x="11110748" y="609769"/>
                </a:cubicBezTo>
                <a:close/>
                <a:moveTo>
                  <a:pt x="4543573" y="609215"/>
                </a:moveTo>
                <a:cubicBezTo>
                  <a:pt x="4551879" y="610322"/>
                  <a:pt x="4557967" y="617520"/>
                  <a:pt x="4556863" y="625272"/>
                </a:cubicBezTo>
                <a:cubicBezTo>
                  <a:pt x="4555748" y="633023"/>
                  <a:pt x="4548001" y="638006"/>
                  <a:pt x="4539143" y="636345"/>
                </a:cubicBezTo>
                <a:cubicBezTo>
                  <a:pt x="4530837" y="635238"/>
                  <a:pt x="4524748" y="628040"/>
                  <a:pt x="4525859" y="620289"/>
                </a:cubicBezTo>
                <a:cubicBezTo>
                  <a:pt x="4527517" y="613091"/>
                  <a:pt x="4535267" y="608108"/>
                  <a:pt x="4543573" y="609215"/>
                </a:cubicBezTo>
                <a:close/>
                <a:moveTo>
                  <a:pt x="3456562" y="609215"/>
                </a:moveTo>
                <a:cubicBezTo>
                  <a:pt x="3463759" y="610322"/>
                  <a:pt x="3468743" y="616413"/>
                  <a:pt x="3468187" y="623057"/>
                </a:cubicBezTo>
                <a:cubicBezTo>
                  <a:pt x="3467635" y="626379"/>
                  <a:pt x="3465697" y="629147"/>
                  <a:pt x="3462999" y="630878"/>
                </a:cubicBezTo>
                <a:lnTo>
                  <a:pt x="3461497" y="631123"/>
                </a:lnTo>
                <a:lnTo>
                  <a:pt x="3462132" y="631916"/>
                </a:lnTo>
                <a:cubicBezTo>
                  <a:pt x="3461026" y="638560"/>
                  <a:pt x="3454379" y="642435"/>
                  <a:pt x="3447183" y="641328"/>
                </a:cubicBezTo>
                <a:cubicBezTo>
                  <a:pt x="3439987" y="640221"/>
                  <a:pt x="3435004" y="634130"/>
                  <a:pt x="3436111" y="627486"/>
                </a:cubicBezTo>
                <a:lnTo>
                  <a:pt x="3444577" y="622155"/>
                </a:lnTo>
                <a:lnTo>
                  <a:pt x="3441614" y="618627"/>
                </a:lnTo>
                <a:cubicBezTo>
                  <a:pt x="3442721" y="611983"/>
                  <a:pt x="3449366" y="608107"/>
                  <a:pt x="3456562" y="609215"/>
                </a:cubicBezTo>
                <a:close/>
                <a:moveTo>
                  <a:pt x="15889531" y="608662"/>
                </a:moveTo>
                <a:cubicBezTo>
                  <a:pt x="15897836" y="609769"/>
                  <a:pt x="15903373" y="616967"/>
                  <a:pt x="15902266" y="624164"/>
                </a:cubicBezTo>
                <a:cubicBezTo>
                  <a:pt x="15901157" y="631362"/>
                  <a:pt x="15893406" y="636345"/>
                  <a:pt x="15885656" y="634684"/>
                </a:cubicBezTo>
                <a:cubicBezTo>
                  <a:pt x="15877350" y="633577"/>
                  <a:pt x="15871814" y="626379"/>
                  <a:pt x="15872921" y="619181"/>
                </a:cubicBezTo>
                <a:cubicBezTo>
                  <a:pt x="15874028" y="612537"/>
                  <a:pt x="15881779" y="607554"/>
                  <a:pt x="15889531" y="608662"/>
                </a:cubicBezTo>
                <a:close/>
                <a:moveTo>
                  <a:pt x="15655326" y="608661"/>
                </a:moveTo>
                <a:cubicBezTo>
                  <a:pt x="15662524" y="609768"/>
                  <a:pt x="15668060" y="616412"/>
                  <a:pt x="15666953" y="622503"/>
                </a:cubicBezTo>
                <a:cubicBezTo>
                  <a:pt x="15665845" y="629147"/>
                  <a:pt x="15659201" y="633576"/>
                  <a:pt x="15651450" y="632469"/>
                </a:cubicBezTo>
                <a:cubicBezTo>
                  <a:pt x="15644252" y="631361"/>
                  <a:pt x="15638715" y="624717"/>
                  <a:pt x="15639822" y="618627"/>
                </a:cubicBezTo>
                <a:cubicBezTo>
                  <a:pt x="15640929" y="611983"/>
                  <a:pt x="15648128" y="607553"/>
                  <a:pt x="15655326" y="608661"/>
                </a:cubicBezTo>
                <a:close/>
                <a:moveTo>
                  <a:pt x="9157594" y="608108"/>
                </a:moveTo>
                <a:cubicBezTo>
                  <a:pt x="9164801" y="609215"/>
                  <a:pt x="9170330" y="615859"/>
                  <a:pt x="9169231" y="621950"/>
                </a:cubicBezTo>
                <a:cubicBezTo>
                  <a:pt x="9168117" y="628594"/>
                  <a:pt x="9161475" y="633023"/>
                  <a:pt x="9153731" y="631916"/>
                </a:cubicBezTo>
                <a:cubicBezTo>
                  <a:pt x="9146528" y="630808"/>
                  <a:pt x="9140985" y="624164"/>
                  <a:pt x="9142091" y="618074"/>
                </a:cubicBezTo>
                <a:cubicBezTo>
                  <a:pt x="9143203" y="611430"/>
                  <a:pt x="9149851" y="607000"/>
                  <a:pt x="9157594" y="608108"/>
                </a:cubicBezTo>
                <a:close/>
                <a:moveTo>
                  <a:pt x="16175227" y="607554"/>
                </a:moveTo>
                <a:cubicBezTo>
                  <a:pt x="16183533" y="608661"/>
                  <a:pt x="16189624" y="615859"/>
                  <a:pt x="16188516" y="623611"/>
                </a:cubicBezTo>
                <a:cubicBezTo>
                  <a:pt x="16187409" y="631362"/>
                  <a:pt x="16179657" y="636345"/>
                  <a:pt x="16170799" y="634684"/>
                </a:cubicBezTo>
                <a:cubicBezTo>
                  <a:pt x="16162494" y="633577"/>
                  <a:pt x="16156403" y="626379"/>
                  <a:pt x="16157510" y="618628"/>
                </a:cubicBezTo>
                <a:cubicBezTo>
                  <a:pt x="16158617" y="611430"/>
                  <a:pt x="16166369" y="606447"/>
                  <a:pt x="16175227" y="607554"/>
                </a:cubicBezTo>
                <a:close/>
                <a:moveTo>
                  <a:pt x="12445662" y="607554"/>
                </a:moveTo>
                <a:cubicBezTo>
                  <a:pt x="12453413" y="608661"/>
                  <a:pt x="12458950" y="615305"/>
                  <a:pt x="12457843" y="622503"/>
                </a:cubicBezTo>
                <a:cubicBezTo>
                  <a:pt x="12456736" y="629147"/>
                  <a:pt x="12449538" y="634130"/>
                  <a:pt x="12441787" y="633023"/>
                </a:cubicBezTo>
                <a:cubicBezTo>
                  <a:pt x="12434035" y="631915"/>
                  <a:pt x="12428498" y="625271"/>
                  <a:pt x="12429605" y="618074"/>
                </a:cubicBezTo>
                <a:cubicBezTo>
                  <a:pt x="12430713" y="610876"/>
                  <a:pt x="12437910" y="605893"/>
                  <a:pt x="12445662" y="607554"/>
                </a:cubicBezTo>
                <a:close/>
                <a:moveTo>
                  <a:pt x="7041606" y="607554"/>
                </a:moveTo>
                <a:cubicBezTo>
                  <a:pt x="7049355" y="608661"/>
                  <a:pt x="7054345" y="615305"/>
                  <a:pt x="7053235" y="621949"/>
                </a:cubicBezTo>
                <a:cubicBezTo>
                  <a:pt x="7052123" y="628593"/>
                  <a:pt x="7044928" y="633023"/>
                  <a:pt x="7037734" y="631915"/>
                </a:cubicBezTo>
                <a:cubicBezTo>
                  <a:pt x="7029977" y="630808"/>
                  <a:pt x="7024988" y="624164"/>
                  <a:pt x="7026093" y="617520"/>
                </a:cubicBezTo>
                <a:cubicBezTo>
                  <a:pt x="7027203" y="610876"/>
                  <a:pt x="7033856" y="606446"/>
                  <a:pt x="7041606" y="607554"/>
                </a:cubicBezTo>
                <a:close/>
                <a:moveTo>
                  <a:pt x="15619891" y="606447"/>
                </a:moveTo>
                <a:cubicBezTo>
                  <a:pt x="15627087" y="607554"/>
                  <a:pt x="15632624" y="613645"/>
                  <a:pt x="15631517" y="620289"/>
                </a:cubicBezTo>
                <a:cubicBezTo>
                  <a:pt x="15630410" y="626933"/>
                  <a:pt x="15623766" y="631362"/>
                  <a:pt x="15616568" y="629701"/>
                </a:cubicBezTo>
                <a:cubicBezTo>
                  <a:pt x="15609370" y="628594"/>
                  <a:pt x="15603833" y="622503"/>
                  <a:pt x="15604940" y="615859"/>
                </a:cubicBezTo>
                <a:cubicBezTo>
                  <a:pt x="15606049" y="609215"/>
                  <a:pt x="15612693" y="605339"/>
                  <a:pt x="15619891" y="606447"/>
                </a:cubicBezTo>
                <a:close/>
                <a:moveTo>
                  <a:pt x="6044698" y="606446"/>
                </a:moveTo>
                <a:cubicBezTo>
                  <a:pt x="6053003" y="607553"/>
                  <a:pt x="6058540" y="614751"/>
                  <a:pt x="6057435" y="621949"/>
                </a:cubicBezTo>
                <a:cubicBezTo>
                  <a:pt x="6056327" y="629147"/>
                  <a:pt x="6048573" y="634130"/>
                  <a:pt x="6040831" y="632469"/>
                </a:cubicBezTo>
                <a:cubicBezTo>
                  <a:pt x="6032526" y="631361"/>
                  <a:pt x="6026984" y="624164"/>
                  <a:pt x="6028096" y="616966"/>
                </a:cubicBezTo>
                <a:cubicBezTo>
                  <a:pt x="6029203" y="609768"/>
                  <a:pt x="6036395" y="605339"/>
                  <a:pt x="6044698" y="606446"/>
                </a:cubicBezTo>
                <a:close/>
                <a:moveTo>
                  <a:pt x="15585562" y="605339"/>
                </a:moveTo>
                <a:cubicBezTo>
                  <a:pt x="15592760" y="606447"/>
                  <a:pt x="15597744" y="612537"/>
                  <a:pt x="15596636" y="619181"/>
                </a:cubicBezTo>
                <a:cubicBezTo>
                  <a:pt x="15595528" y="625825"/>
                  <a:pt x="15588885" y="629701"/>
                  <a:pt x="15581687" y="628594"/>
                </a:cubicBezTo>
                <a:cubicBezTo>
                  <a:pt x="15574488" y="627486"/>
                  <a:pt x="15569506" y="621396"/>
                  <a:pt x="15570613" y="614752"/>
                </a:cubicBezTo>
                <a:cubicBezTo>
                  <a:pt x="15571720" y="608661"/>
                  <a:pt x="15578365" y="604232"/>
                  <a:pt x="15585562" y="605339"/>
                </a:cubicBezTo>
                <a:close/>
                <a:moveTo>
                  <a:pt x="15147605" y="604786"/>
                </a:moveTo>
                <a:cubicBezTo>
                  <a:pt x="15155910" y="605893"/>
                  <a:pt x="15162000" y="613644"/>
                  <a:pt x="15160892" y="620842"/>
                </a:cubicBezTo>
                <a:cubicBezTo>
                  <a:pt x="15159785" y="628040"/>
                  <a:pt x="15151480" y="633577"/>
                  <a:pt x="15143175" y="631916"/>
                </a:cubicBezTo>
                <a:cubicBezTo>
                  <a:pt x="15134870" y="630808"/>
                  <a:pt x="15128779" y="623057"/>
                  <a:pt x="15129887" y="615859"/>
                </a:cubicBezTo>
                <a:cubicBezTo>
                  <a:pt x="15130994" y="608661"/>
                  <a:pt x="15138745" y="603125"/>
                  <a:pt x="15147605" y="604786"/>
                </a:cubicBezTo>
                <a:close/>
                <a:moveTo>
                  <a:pt x="8974285" y="604786"/>
                </a:moveTo>
                <a:cubicBezTo>
                  <a:pt x="8982033" y="605893"/>
                  <a:pt x="8987018" y="612537"/>
                  <a:pt x="8985912" y="619181"/>
                </a:cubicBezTo>
                <a:cubicBezTo>
                  <a:pt x="8984799" y="625825"/>
                  <a:pt x="8977601" y="630255"/>
                  <a:pt x="8970404" y="629147"/>
                </a:cubicBezTo>
                <a:cubicBezTo>
                  <a:pt x="8962652" y="628040"/>
                  <a:pt x="8957656" y="621396"/>
                  <a:pt x="8958773" y="614752"/>
                </a:cubicBezTo>
                <a:cubicBezTo>
                  <a:pt x="8959881" y="608108"/>
                  <a:pt x="8967073" y="603678"/>
                  <a:pt x="8974285" y="604786"/>
                </a:cubicBezTo>
                <a:close/>
                <a:moveTo>
                  <a:pt x="3515958" y="604785"/>
                </a:moveTo>
                <a:cubicBezTo>
                  <a:pt x="3524816" y="605892"/>
                  <a:pt x="3530353" y="613644"/>
                  <a:pt x="3529244" y="620842"/>
                </a:cubicBezTo>
                <a:cubicBezTo>
                  <a:pt x="3528138" y="628593"/>
                  <a:pt x="3519833" y="633576"/>
                  <a:pt x="3511529" y="631915"/>
                </a:cubicBezTo>
                <a:cubicBezTo>
                  <a:pt x="3502671" y="630808"/>
                  <a:pt x="3497134" y="623056"/>
                  <a:pt x="3498241" y="615859"/>
                </a:cubicBezTo>
                <a:cubicBezTo>
                  <a:pt x="3499349" y="608661"/>
                  <a:pt x="3507653" y="603678"/>
                  <a:pt x="3515958" y="604785"/>
                </a:cubicBezTo>
                <a:close/>
                <a:moveTo>
                  <a:pt x="18660128" y="604232"/>
                </a:moveTo>
                <a:cubicBezTo>
                  <a:pt x="18667326" y="605339"/>
                  <a:pt x="18672309" y="611430"/>
                  <a:pt x="18671202" y="618074"/>
                </a:cubicBezTo>
                <a:cubicBezTo>
                  <a:pt x="18670094" y="624718"/>
                  <a:pt x="18663451" y="628593"/>
                  <a:pt x="18656253" y="627486"/>
                </a:cubicBezTo>
                <a:cubicBezTo>
                  <a:pt x="18649054" y="626379"/>
                  <a:pt x="18644072" y="620288"/>
                  <a:pt x="18645179" y="613644"/>
                </a:cubicBezTo>
                <a:cubicBezTo>
                  <a:pt x="18646286" y="607000"/>
                  <a:pt x="18652930" y="603124"/>
                  <a:pt x="18660128" y="604232"/>
                </a:cubicBezTo>
                <a:close/>
                <a:moveTo>
                  <a:pt x="9502983" y="604232"/>
                </a:moveTo>
                <a:cubicBezTo>
                  <a:pt x="9510734" y="605339"/>
                  <a:pt x="9516273" y="611983"/>
                  <a:pt x="9515167" y="619181"/>
                </a:cubicBezTo>
                <a:cubicBezTo>
                  <a:pt x="9514060" y="626379"/>
                  <a:pt x="9506862" y="630808"/>
                  <a:pt x="9499105" y="629701"/>
                </a:cubicBezTo>
                <a:cubicBezTo>
                  <a:pt x="9491356" y="628594"/>
                  <a:pt x="9485820" y="621950"/>
                  <a:pt x="9486924" y="614752"/>
                </a:cubicBezTo>
                <a:cubicBezTo>
                  <a:pt x="9487478" y="607554"/>
                  <a:pt x="9495232" y="603125"/>
                  <a:pt x="9502983" y="604232"/>
                </a:cubicBezTo>
                <a:close/>
                <a:moveTo>
                  <a:pt x="8470148" y="604232"/>
                </a:moveTo>
                <a:cubicBezTo>
                  <a:pt x="8477907" y="605339"/>
                  <a:pt x="8483440" y="611983"/>
                  <a:pt x="8482333" y="619181"/>
                </a:cubicBezTo>
                <a:cubicBezTo>
                  <a:pt x="8481227" y="626379"/>
                  <a:pt x="8474034" y="630808"/>
                  <a:pt x="8465723" y="629701"/>
                </a:cubicBezTo>
                <a:cubicBezTo>
                  <a:pt x="8457966" y="628593"/>
                  <a:pt x="8452430" y="621949"/>
                  <a:pt x="8453544" y="614751"/>
                </a:cubicBezTo>
                <a:cubicBezTo>
                  <a:pt x="8454649" y="608107"/>
                  <a:pt x="8462400" y="603124"/>
                  <a:pt x="8470148" y="604232"/>
                </a:cubicBezTo>
                <a:close/>
                <a:moveTo>
                  <a:pt x="20153948" y="603678"/>
                </a:moveTo>
                <a:cubicBezTo>
                  <a:pt x="20161146" y="604785"/>
                  <a:pt x="20166682" y="611429"/>
                  <a:pt x="20165574" y="617520"/>
                </a:cubicBezTo>
                <a:cubicBezTo>
                  <a:pt x="20164466" y="624164"/>
                  <a:pt x="20157822" y="628593"/>
                  <a:pt x="20150072" y="627486"/>
                </a:cubicBezTo>
                <a:cubicBezTo>
                  <a:pt x="20142874" y="626379"/>
                  <a:pt x="20137338" y="619735"/>
                  <a:pt x="20138444" y="613644"/>
                </a:cubicBezTo>
                <a:cubicBezTo>
                  <a:pt x="20139550" y="606446"/>
                  <a:pt x="20146750" y="602571"/>
                  <a:pt x="20153948" y="603678"/>
                </a:cubicBezTo>
                <a:close/>
                <a:moveTo>
                  <a:pt x="7516749" y="603678"/>
                </a:moveTo>
                <a:cubicBezTo>
                  <a:pt x="7524506" y="604785"/>
                  <a:pt x="7529498" y="611429"/>
                  <a:pt x="7528382" y="618073"/>
                </a:cubicBezTo>
                <a:cubicBezTo>
                  <a:pt x="7527273" y="624717"/>
                  <a:pt x="7520619" y="629147"/>
                  <a:pt x="7512884" y="628039"/>
                </a:cubicBezTo>
                <a:cubicBezTo>
                  <a:pt x="7505143" y="626932"/>
                  <a:pt x="7500143" y="620288"/>
                  <a:pt x="7501248" y="613644"/>
                </a:cubicBezTo>
                <a:cubicBezTo>
                  <a:pt x="7501804" y="607000"/>
                  <a:pt x="7509011" y="602570"/>
                  <a:pt x="7516749" y="603678"/>
                </a:cubicBezTo>
                <a:close/>
                <a:moveTo>
                  <a:pt x="2460678" y="603678"/>
                </a:moveTo>
                <a:cubicBezTo>
                  <a:pt x="2469537" y="605339"/>
                  <a:pt x="2475626" y="612536"/>
                  <a:pt x="2473965" y="620288"/>
                </a:cubicBezTo>
                <a:cubicBezTo>
                  <a:pt x="2472859" y="628039"/>
                  <a:pt x="2464552" y="633022"/>
                  <a:pt x="2455695" y="631915"/>
                </a:cubicBezTo>
                <a:cubicBezTo>
                  <a:pt x="2446836" y="630808"/>
                  <a:pt x="2440746" y="623056"/>
                  <a:pt x="2442407" y="615305"/>
                </a:cubicBezTo>
                <a:cubicBezTo>
                  <a:pt x="2444069" y="607553"/>
                  <a:pt x="2452373" y="602570"/>
                  <a:pt x="2460678" y="603678"/>
                </a:cubicBezTo>
                <a:close/>
                <a:moveTo>
                  <a:pt x="7711648" y="603125"/>
                </a:moveTo>
                <a:cubicBezTo>
                  <a:pt x="7719398" y="604232"/>
                  <a:pt x="7724384" y="610876"/>
                  <a:pt x="7723285" y="617520"/>
                </a:cubicBezTo>
                <a:cubicBezTo>
                  <a:pt x="7722169" y="624164"/>
                  <a:pt x="7714957" y="628594"/>
                  <a:pt x="7707773" y="627486"/>
                </a:cubicBezTo>
                <a:cubicBezTo>
                  <a:pt x="7700006" y="626379"/>
                  <a:pt x="7695025" y="619735"/>
                  <a:pt x="7696140" y="613091"/>
                </a:cubicBezTo>
                <a:cubicBezTo>
                  <a:pt x="7696706" y="606447"/>
                  <a:pt x="7703894" y="602017"/>
                  <a:pt x="7711648" y="603125"/>
                </a:cubicBezTo>
                <a:close/>
                <a:moveTo>
                  <a:pt x="6143299" y="602571"/>
                </a:moveTo>
                <a:cubicBezTo>
                  <a:pt x="6151053" y="603678"/>
                  <a:pt x="6157148" y="610876"/>
                  <a:pt x="6156037" y="617520"/>
                </a:cubicBezTo>
                <a:cubicBezTo>
                  <a:pt x="6154931" y="624718"/>
                  <a:pt x="6147732" y="629147"/>
                  <a:pt x="6139430" y="628040"/>
                </a:cubicBezTo>
                <a:cubicBezTo>
                  <a:pt x="6131676" y="626932"/>
                  <a:pt x="6125584" y="619735"/>
                  <a:pt x="6126695" y="613091"/>
                </a:cubicBezTo>
                <a:cubicBezTo>
                  <a:pt x="6127801" y="605893"/>
                  <a:pt x="6135001" y="600910"/>
                  <a:pt x="6143299" y="602571"/>
                </a:cubicBezTo>
                <a:close/>
                <a:moveTo>
                  <a:pt x="15552341" y="602017"/>
                </a:moveTo>
                <a:cubicBezTo>
                  <a:pt x="15559539" y="603124"/>
                  <a:pt x="15564523" y="609215"/>
                  <a:pt x="15563415" y="615859"/>
                </a:cubicBezTo>
                <a:cubicBezTo>
                  <a:pt x="15562307" y="621949"/>
                  <a:pt x="15555664" y="626378"/>
                  <a:pt x="15548466" y="625271"/>
                </a:cubicBezTo>
                <a:cubicBezTo>
                  <a:pt x="15541267" y="624164"/>
                  <a:pt x="15536285" y="618073"/>
                  <a:pt x="15537392" y="611429"/>
                </a:cubicBezTo>
                <a:cubicBezTo>
                  <a:pt x="15539053" y="604785"/>
                  <a:pt x="15545144" y="600909"/>
                  <a:pt x="15552341" y="602017"/>
                </a:cubicBezTo>
                <a:close/>
                <a:moveTo>
                  <a:pt x="13263443" y="602017"/>
                </a:moveTo>
                <a:cubicBezTo>
                  <a:pt x="13270641" y="603124"/>
                  <a:pt x="13276177" y="609214"/>
                  <a:pt x="13275070" y="615858"/>
                </a:cubicBezTo>
                <a:cubicBezTo>
                  <a:pt x="13273962" y="622503"/>
                  <a:pt x="13267318" y="626932"/>
                  <a:pt x="13259567" y="625825"/>
                </a:cubicBezTo>
                <a:cubicBezTo>
                  <a:pt x="13252369" y="624717"/>
                  <a:pt x="13246832" y="618627"/>
                  <a:pt x="13247939" y="611983"/>
                </a:cubicBezTo>
                <a:cubicBezTo>
                  <a:pt x="13249601" y="605339"/>
                  <a:pt x="13256245" y="600909"/>
                  <a:pt x="13263443" y="602017"/>
                </a:cubicBezTo>
                <a:close/>
                <a:moveTo>
                  <a:pt x="16225058" y="602016"/>
                </a:moveTo>
                <a:cubicBezTo>
                  <a:pt x="16233918" y="603124"/>
                  <a:pt x="16239455" y="610875"/>
                  <a:pt x="16238347" y="618073"/>
                </a:cubicBezTo>
                <a:cubicBezTo>
                  <a:pt x="16237240" y="625825"/>
                  <a:pt x="16228935" y="630808"/>
                  <a:pt x="16220630" y="629147"/>
                </a:cubicBezTo>
                <a:cubicBezTo>
                  <a:pt x="16212325" y="627486"/>
                  <a:pt x="16206234" y="620288"/>
                  <a:pt x="16207341" y="613090"/>
                </a:cubicBezTo>
                <a:cubicBezTo>
                  <a:pt x="16208448" y="605339"/>
                  <a:pt x="16216753" y="600355"/>
                  <a:pt x="16225058" y="602016"/>
                </a:cubicBezTo>
                <a:close/>
                <a:moveTo>
                  <a:pt x="16843078" y="601127"/>
                </a:moveTo>
                <a:cubicBezTo>
                  <a:pt x="16850324" y="602287"/>
                  <a:pt x="16855375" y="608368"/>
                  <a:pt x="16854360" y="614709"/>
                </a:cubicBezTo>
                <a:cubicBezTo>
                  <a:pt x="16853345" y="621050"/>
                  <a:pt x="16846647" y="625249"/>
                  <a:pt x="16839401" y="624089"/>
                </a:cubicBezTo>
                <a:cubicBezTo>
                  <a:pt x="16832154" y="622929"/>
                  <a:pt x="16827103" y="616849"/>
                  <a:pt x="16828118" y="610507"/>
                </a:cubicBezTo>
                <a:cubicBezTo>
                  <a:pt x="16829134" y="604166"/>
                  <a:pt x="16835831" y="599966"/>
                  <a:pt x="16843078" y="601127"/>
                </a:cubicBezTo>
                <a:close/>
                <a:moveTo>
                  <a:pt x="13670395" y="600910"/>
                </a:moveTo>
                <a:cubicBezTo>
                  <a:pt x="13678146" y="602017"/>
                  <a:pt x="13683130" y="608661"/>
                  <a:pt x="13682023" y="615305"/>
                </a:cubicBezTo>
                <a:cubicBezTo>
                  <a:pt x="13680914" y="621949"/>
                  <a:pt x="13674270" y="626379"/>
                  <a:pt x="13666519" y="625271"/>
                </a:cubicBezTo>
                <a:cubicBezTo>
                  <a:pt x="13658767" y="624164"/>
                  <a:pt x="13653784" y="617520"/>
                  <a:pt x="13654892" y="610876"/>
                </a:cubicBezTo>
                <a:cubicBezTo>
                  <a:pt x="13655999" y="604232"/>
                  <a:pt x="13663197" y="599802"/>
                  <a:pt x="13670395" y="600910"/>
                </a:cubicBezTo>
                <a:close/>
                <a:moveTo>
                  <a:pt x="7384958" y="600910"/>
                </a:moveTo>
                <a:cubicBezTo>
                  <a:pt x="7392706" y="602017"/>
                  <a:pt x="7397691" y="608661"/>
                  <a:pt x="7396584" y="615305"/>
                </a:cubicBezTo>
                <a:cubicBezTo>
                  <a:pt x="7395473" y="621949"/>
                  <a:pt x="7388839" y="626379"/>
                  <a:pt x="7381081" y="625271"/>
                </a:cubicBezTo>
                <a:cubicBezTo>
                  <a:pt x="7373325" y="624164"/>
                  <a:pt x="7368333" y="617520"/>
                  <a:pt x="7369443" y="610876"/>
                </a:cubicBezTo>
                <a:cubicBezTo>
                  <a:pt x="7370555" y="604232"/>
                  <a:pt x="7377199" y="599802"/>
                  <a:pt x="7384958" y="600910"/>
                </a:cubicBezTo>
                <a:close/>
                <a:moveTo>
                  <a:pt x="5944442" y="600910"/>
                </a:moveTo>
                <a:cubicBezTo>
                  <a:pt x="5952745" y="602017"/>
                  <a:pt x="5958280" y="609215"/>
                  <a:pt x="5957176" y="616413"/>
                </a:cubicBezTo>
                <a:cubicBezTo>
                  <a:pt x="5956068" y="623611"/>
                  <a:pt x="5948313" y="628594"/>
                  <a:pt x="5940008" y="627487"/>
                </a:cubicBezTo>
                <a:cubicBezTo>
                  <a:pt x="5931708" y="626379"/>
                  <a:pt x="5926171" y="619181"/>
                  <a:pt x="5927279" y="611984"/>
                </a:cubicBezTo>
                <a:cubicBezTo>
                  <a:pt x="5928938" y="604786"/>
                  <a:pt x="5936140" y="599803"/>
                  <a:pt x="5944442" y="600910"/>
                </a:cubicBezTo>
                <a:close/>
                <a:moveTo>
                  <a:pt x="2649670" y="599803"/>
                </a:moveTo>
                <a:cubicBezTo>
                  <a:pt x="2657974" y="600910"/>
                  <a:pt x="2663511" y="608108"/>
                  <a:pt x="2662403" y="615306"/>
                </a:cubicBezTo>
                <a:cubicBezTo>
                  <a:pt x="2661295" y="622503"/>
                  <a:pt x="2653545" y="626933"/>
                  <a:pt x="2645793" y="625825"/>
                </a:cubicBezTo>
                <a:cubicBezTo>
                  <a:pt x="2637489" y="624718"/>
                  <a:pt x="2631952" y="617520"/>
                  <a:pt x="2633060" y="610323"/>
                </a:cubicBezTo>
                <a:cubicBezTo>
                  <a:pt x="2634167" y="603125"/>
                  <a:pt x="2641917" y="598142"/>
                  <a:pt x="2649670" y="599803"/>
                </a:cubicBezTo>
                <a:close/>
                <a:moveTo>
                  <a:pt x="9027482" y="598142"/>
                </a:moveTo>
                <a:cubicBezTo>
                  <a:pt x="9034676" y="599249"/>
                  <a:pt x="9040213" y="605893"/>
                  <a:pt x="9039112" y="611983"/>
                </a:cubicBezTo>
                <a:cubicBezTo>
                  <a:pt x="9037988" y="618628"/>
                  <a:pt x="9031351" y="623057"/>
                  <a:pt x="9023604" y="621950"/>
                </a:cubicBezTo>
                <a:cubicBezTo>
                  <a:pt x="9015846" y="620842"/>
                  <a:pt x="9010866" y="614198"/>
                  <a:pt x="9011973" y="608108"/>
                </a:cubicBezTo>
                <a:cubicBezTo>
                  <a:pt x="9013637" y="601464"/>
                  <a:pt x="9020285" y="597034"/>
                  <a:pt x="9027482" y="598142"/>
                </a:cubicBezTo>
                <a:close/>
                <a:moveTo>
                  <a:pt x="17155235" y="598141"/>
                </a:moveTo>
                <a:cubicBezTo>
                  <a:pt x="17162433" y="599248"/>
                  <a:pt x="17167417" y="605339"/>
                  <a:pt x="17166309" y="611983"/>
                </a:cubicBezTo>
                <a:cubicBezTo>
                  <a:pt x="17165201" y="618627"/>
                  <a:pt x="17158558" y="622502"/>
                  <a:pt x="17151360" y="621395"/>
                </a:cubicBezTo>
                <a:cubicBezTo>
                  <a:pt x="17144161" y="620288"/>
                  <a:pt x="17139179" y="614197"/>
                  <a:pt x="17140286" y="607553"/>
                </a:cubicBezTo>
                <a:cubicBezTo>
                  <a:pt x="17141393" y="600909"/>
                  <a:pt x="17148038" y="597033"/>
                  <a:pt x="17155235" y="598141"/>
                </a:cubicBezTo>
                <a:close/>
                <a:moveTo>
                  <a:pt x="9223614" y="598141"/>
                </a:moveTo>
                <a:lnTo>
                  <a:pt x="9233492" y="609996"/>
                </a:lnTo>
                <a:lnTo>
                  <a:pt x="9240089" y="608661"/>
                </a:lnTo>
                <a:lnTo>
                  <a:pt x="9240908" y="609124"/>
                </a:lnTo>
                <a:lnTo>
                  <a:pt x="9255715" y="599803"/>
                </a:lnTo>
                <a:cubicBezTo>
                  <a:pt x="9262918" y="600910"/>
                  <a:pt x="9267897" y="607000"/>
                  <a:pt x="9266800" y="613645"/>
                </a:cubicBezTo>
                <a:cubicBezTo>
                  <a:pt x="9265681" y="620289"/>
                  <a:pt x="9259044" y="624164"/>
                  <a:pt x="9251840" y="623057"/>
                </a:cubicBezTo>
                <a:lnTo>
                  <a:pt x="9251648" y="622819"/>
                </a:lnTo>
                <a:lnTo>
                  <a:pt x="9251708" y="623056"/>
                </a:lnTo>
                <a:cubicBezTo>
                  <a:pt x="9250601" y="629700"/>
                  <a:pt x="9243411" y="634130"/>
                  <a:pt x="9236209" y="633022"/>
                </a:cubicBezTo>
                <a:cubicBezTo>
                  <a:pt x="9232331" y="632469"/>
                  <a:pt x="9229146" y="630531"/>
                  <a:pt x="9227068" y="627901"/>
                </a:cubicBezTo>
                <a:lnTo>
                  <a:pt x="9224906" y="619843"/>
                </a:lnTo>
                <a:lnTo>
                  <a:pt x="9220288" y="620841"/>
                </a:lnTo>
                <a:lnTo>
                  <a:pt x="9217827" y="617886"/>
                </a:lnTo>
                <a:lnTo>
                  <a:pt x="9214141" y="623680"/>
                </a:lnTo>
                <a:cubicBezTo>
                  <a:pt x="9211367" y="625410"/>
                  <a:pt x="9207766" y="626103"/>
                  <a:pt x="9204170" y="625272"/>
                </a:cubicBezTo>
                <a:cubicBezTo>
                  <a:pt x="9196971" y="624164"/>
                  <a:pt x="9191982" y="618074"/>
                  <a:pt x="9192538" y="611430"/>
                </a:cubicBezTo>
                <a:cubicBezTo>
                  <a:pt x="9193646" y="605339"/>
                  <a:pt x="9200295" y="600910"/>
                  <a:pt x="9207492" y="602017"/>
                </a:cubicBezTo>
                <a:lnTo>
                  <a:pt x="9211099" y="606318"/>
                </a:lnTo>
                <a:close/>
                <a:moveTo>
                  <a:pt x="9176537" y="597588"/>
                </a:moveTo>
                <a:cubicBezTo>
                  <a:pt x="9183731" y="598695"/>
                  <a:pt x="9188732" y="604785"/>
                  <a:pt x="9187613" y="610876"/>
                </a:cubicBezTo>
                <a:cubicBezTo>
                  <a:pt x="9186512" y="616966"/>
                  <a:pt x="9179865" y="621396"/>
                  <a:pt x="9172647" y="620288"/>
                </a:cubicBezTo>
                <a:cubicBezTo>
                  <a:pt x="9165448" y="619181"/>
                  <a:pt x="9160461" y="613091"/>
                  <a:pt x="9161578" y="607000"/>
                </a:cubicBezTo>
                <a:cubicBezTo>
                  <a:pt x="9162692" y="600356"/>
                  <a:pt x="9169329" y="596480"/>
                  <a:pt x="9176537" y="597588"/>
                </a:cubicBezTo>
                <a:close/>
                <a:moveTo>
                  <a:pt x="17418231" y="597034"/>
                </a:moveTo>
                <a:cubicBezTo>
                  <a:pt x="17425429" y="598141"/>
                  <a:pt x="17430413" y="604231"/>
                  <a:pt x="17429305" y="610876"/>
                </a:cubicBezTo>
                <a:cubicBezTo>
                  <a:pt x="17428197" y="617520"/>
                  <a:pt x="17421554" y="621395"/>
                  <a:pt x="17414356" y="620288"/>
                </a:cubicBezTo>
                <a:cubicBezTo>
                  <a:pt x="17407157" y="619181"/>
                  <a:pt x="17402175" y="613090"/>
                  <a:pt x="17403282" y="606446"/>
                </a:cubicBezTo>
                <a:cubicBezTo>
                  <a:pt x="17404389" y="599802"/>
                  <a:pt x="17410480" y="595926"/>
                  <a:pt x="17418231" y="597034"/>
                </a:cubicBezTo>
                <a:close/>
                <a:moveTo>
                  <a:pt x="9414433" y="595373"/>
                </a:moveTo>
                <a:cubicBezTo>
                  <a:pt x="9422184" y="596480"/>
                  <a:pt x="9427717" y="603124"/>
                  <a:pt x="9426606" y="610322"/>
                </a:cubicBezTo>
                <a:cubicBezTo>
                  <a:pt x="9425507" y="616966"/>
                  <a:pt x="9418306" y="621949"/>
                  <a:pt x="9410554" y="620288"/>
                </a:cubicBezTo>
                <a:cubicBezTo>
                  <a:pt x="9402802" y="619181"/>
                  <a:pt x="9397262" y="612537"/>
                  <a:pt x="9398376" y="605339"/>
                </a:cubicBezTo>
                <a:cubicBezTo>
                  <a:pt x="9399479" y="598695"/>
                  <a:pt x="9406679" y="593712"/>
                  <a:pt x="9414433" y="595373"/>
                </a:cubicBezTo>
                <a:close/>
                <a:moveTo>
                  <a:pt x="9128333" y="595373"/>
                </a:moveTo>
                <a:cubicBezTo>
                  <a:pt x="9135528" y="596480"/>
                  <a:pt x="9140507" y="602571"/>
                  <a:pt x="9139411" y="609215"/>
                </a:cubicBezTo>
                <a:cubicBezTo>
                  <a:pt x="9138299" y="615859"/>
                  <a:pt x="9131653" y="619734"/>
                  <a:pt x="9124459" y="618627"/>
                </a:cubicBezTo>
                <a:cubicBezTo>
                  <a:pt x="9117254" y="617520"/>
                  <a:pt x="9112278" y="611429"/>
                  <a:pt x="9113377" y="604785"/>
                </a:cubicBezTo>
                <a:cubicBezTo>
                  <a:pt x="9114487" y="598141"/>
                  <a:pt x="9121136" y="594265"/>
                  <a:pt x="9128333" y="595373"/>
                </a:cubicBezTo>
                <a:close/>
                <a:moveTo>
                  <a:pt x="9079020" y="594819"/>
                </a:moveTo>
                <a:cubicBezTo>
                  <a:pt x="9086217" y="595927"/>
                  <a:pt x="9091193" y="602017"/>
                  <a:pt x="9090637" y="608661"/>
                </a:cubicBezTo>
                <a:cubicBezTo>
                  <a:pt x="9090090" y="615305"/>
                  <a:pt x="9082892" y="619735"/>
                  <a:pt x="9075691" y="618074"/>
                </a:cubicBezTo>
                <a:cubicBezTo>
                  <a:pt x="9068487" y="616966"/>
                  <a:pt x="9063498" y="610876"/>
                  <a:pt x="9064053" y="604232"/>
                </a:cubicBezTo>
                <a:cubicBezTo>
                  <a:pt x="9065165" y="598141"/>
                  <a:pt x="9071811" y="593712"/>
                  <a:pt x="9079020" y="594819"/>
                </a:cubicBezTo>
                <a:close/>
                <a:moveTo>
                  <a:pt x="13397433" y="594266"/>
                </a:moveTo>
                <a:cubicBezTo>
                  <a:pt x="13404631" y="595373"/>
                  <a:pt x="13410167" y="601463"/>
                  <a:pt x="13409060" y="608108"/>
                </a:cubicBezTo>
                <a:cubicBezTo>
                  <a:pt x="13407953" y="614752"/>
                  <a:pt x="13401308" y="619181"/>
                  <a:pt x="13393557" y="618074"/>
                </a:cubicBezTo>
                <a:cubicBezTo>
                  <a:pt x="13386359" y="616966"/>
                  <a:pt x="13380822" y="610876"/>
                  <a:pt x="13381929" y="604232"/>
                </a:cubicBezTo>
                <a:cubicBezTo>
                  <a:pt x="13383038" y="597588"/>
                  <a:pt x="13389682" y="593158"/>
                  <a:pt x="13397433" y="594266"/>
                </a:cubicBezTo>
                <a:close/>
                <a:moveTo>
                  <a:pt x="8731102" y="594211"/>
                </a:moveTo>
                <a:cubicBezTo>
                  <a:pt x="8738952" y="595467"/>
                  <a:pt x="8744414" y="602115"/>
                  <a:pt x="8743301" y="609060"/>
                </a:cubicBezTo>
                <a:cubicBezTo>
                  <a:pt x="8742191" y="616004"/>
                  <a:pt x="8734922" y="620616"/>
                  <a:pt x="8727074" y="619360"/>
                </a:cubicBezTo>
                <a:cubicBezTo>
                  <a:pt x="8719219" y="618104"/>
                  <a:pt x="8713759" y="611455"/>
                  <a:pt x="8714872" y="604511"/>
                </a:cubicBezTo>
                <a:cubicBezTo>
                  <a:pt x="8715984" y="597566"/>
                  <a:pt x="8723243" y="592955"/>
                  <a:pt x="8731102" y="594211"/>
                </a:cubicBezTo>
                <a:close/>
                <a:moveTo>
                  <a:pt x="7777489" y="593712"/>
                </a:moveTo>
                <a:cubicBezTo>
                  <a:pt x="7785243" y="594819"/>
                  <a:pt x="7790773" y="601463"/>
                  <a:pt x="7789670" y="608107"/>
                </a:cubicBezTo>
                <a:cubicBezTo>
                  <a:pt x="7788558" y="614751"/>
                  <a:pt x="7781371" y="619734"/>
                  <a:pt x="7773623" y="618073"/>
                </a:cubicBezTo>
                <a:cubicBezTo>
                  <a:pt x="7765853" y="616412"/>
                  <a:pt x="7760321" y="610322"/>
                  <a:pt x="7761429" y="603678"/>
                </a:cubicBezTo>
                <a:cubicBezTo>
                  <a:pt x="7762534" y="597034"/>
                  <a:pt x="7769742" y="592604"/>
                  <a:pt x="7777489" y="593712"/>
                </a:cubicBezTo>
                <a:close/>
                <a:moveTo>
                  <a:pt x="3073865" y="593712"/>
                </a:moveTo>
                <a:cubicBezTo>
                  <a:pt x="3081615" y="594819"/>
                  <a:pt x="3087152" y="601463"/>
                  <a:pt x="3086044" y="608108"/>
                </a:cubicBezTo>
                <a:cubicBezTo>
                  <a:pt x="3084937" y="614752"/>
                  <a:pt x="3077739" y="619735"/>
                  <a:pt x="3069989" y="618074"/>
                </a:cubicBezTo>
                <a:cubicBezTo>
                  <a:pt x="3062239" y="616966"/>
                  <a:pt x="3056703" y="610322"/>
                  <a:pt x="3057809" y="603678"/>
                </a:cubicBezTo>
                <a:cubicBezTo>
                  <a:pt x="3058918" y="597034"/>
                  <a:pt x="3066114" y="592051"/>
                  <a:pt x="3073865" y="593712"/>
                </a:cubicBezTo>
                <a:close/>
                <a:moveTo>
                  <a:pt x="2795867" y="593712"/>
                </a:moveTo>
                <a:cubicBezTo>
                  <a:pt x="2803618" y="594819"/>
                  <a:pt x="2809155" y="601463"/>
                  <a:pt x="2808047" y="608661"/>
                </a:cubicBezTo>
                <a:cubicBezTo>
                  <a:pt x="2806941" y="615859"/>
                  <a:pt x="2799743" y="620288"/>
                  <a:pt x="2791438" y="619181"/>
                </a:cubicBezTo>
                <a:cubicBezTo>
                  <a:pt x="2783687" y="618074"/>
                  <a:pt x="2778152" y="611430"/>
                  <a:pt x="2779258" y="604232"/>
                </a:cubicBezTo>
                <a:cubicBezTo>
                  <a:pt x="2780365" y="597034"/>
                  <a:pt x="2787563" y="592605"/>
                  <a:pt x="2795867" y="593712"/>
                </a:cubicBezTo>
                <a:close/>
                <a:moveTo>
                  <a:pt x="7981621" y="592362"/>
                </a:moveTo>
                <a:cubicBezTo>
                  <a:pt x="7989783" y="593667"/>
                  <a:pt x="7995451" y="600597"/>
                  <a:pt x="7994300" y="607844"/>
                </a:cubicBezTo>
                <a:cubicBezTo>
                  <a:pt x="7993138" y="615091"/>
                  <a:pt x="7985585" y="619908"/>
                  <a:pt x="7977429" y="618603"/>
                </a:cubicBezTo>
                <a:cubicBezTo>
                  <a:pt x="7969269" y="617299"/>
                  <a:pt x="7963608" y="610367"/>
                  <a:pt x="7964757" y="603120"/>
                </a:cubicBezTo>
                <a:cubicBezTo>
                  <a:pt x="7965922" y="595874"/>
                  <a:pt x="7973471" y="591058"/>
                  <a:pt x="7981621" y="592362"/>
                </a:cubicBezTo>
                <a:close/>
                <a:moveTo>
                  <a:pt x="3207879" y="591498"/>
                </a:moveTo>
                <a:cubicBezTo>
                  <a:pt x="3215630" y="592605"/>
                  <a:pt x="3220612" y="599249"/>
                  <a:pt x="3219505" y="605893"/>
                </a:cubicBezTo>
                <a:cubicBezTo>
                  <a:pt x="3218952" y="609215"/>
                  <a:pt x="3216874" y="611984"/>
                  <a:pt x="3213969" y="613783"/>
                </a:cubicBezTo>
                <a:lnTo>
                  <a:pt x="3210836" y="614401"/>
                </a:lnTo>
                <a:lnTo>
                  <a:pt x="3212446" y="616413"/>
                </a:lnTo>
                <a:cubicBezTo>
                  <a:pt x="3211339" y="623057"/>
                  <a:pt x="3204695" y="626932"/>
                  <a:pt x="3197498" y="625825"/>
                </a:cubicBezTo>
                <a:cubicBezTo>
                  <a:pt x="3190300" y="624718"/>
                  <a:pt x="3185318" y="618627"/>
                  <a:pt x="3186426" y="611983"/>
                </a:cubicBezTo>
                <a:lnTo>
                  <a:pt x="3193460" y="607554"/>
                </a:lnTo>
                <a:lnTo>
                  <a:pt x="3191824" y="601464"/>
                </a:lnTo>
                <a:cubicBezTo>
                  <a:pt x="3192929" y="594820"/>
                  <a:pt x="3200128" y="590390"/>
                  <a:pt x="3207879" y="591498"/>
                </a:cubicBezTo>
                <a:close/>
                <a:moveTo>
                  <a:pt x="5393913" y="590944"/>
                </a:moveTo>
                <a:cubicBezTo>
                  <a:pt x="5402776" y="592605"/>
                  <a:pt x="5408852" y="599802"/>
                  <a:pt x="5407749" y="607554"/>
                </a:cubicBezTo>
                <a:cubicBezTo>
                  <a:pt x="5406649" y="615305"/>
                  <a:pt x="5398349" y="620842"/>
                  <a:pt x="5389484" y="619181"/>
                </a:cubicBezTo>
                <a:cubicBezTo>
                  <a:pt x="5380623" y="617520"/>
                  <a:pt x="5374540" y="610322"/>
                  <a:pt x="5375640" y="602571"/>
                </a:cubicBezTo>
                <a:cubicBezTo>
                  <a:pt x="5376753" y="594819"/>
                  <a:pt x="5385050" y="589836"/>
                  <a:pt x="5393913" y="590944"/>
                </a:cubicBezTo>
                <a:close/>
                <a:moveTo>
                  <a:pt x="4771566" y="590944"/>
                </a:moveTo>
                <a:cubicBezTo>
                  <a:pt x="4775995" y="591775"/>
                  <a:pt x="4779726" y="593989"/>
                  <a:pt x="4782224" y="596965"/>
                </a:cubicBezTo>
                <a:lnTo>
                  <a:pt x="4783666" y="601777"/>
                </a:lnTo>
                <a:lnTo>
                  <a:pt x="4785433" y="599318"/>
                </a:lnTo>
                <a:cubicBezTo>
                  <a:pt x="4788822" y="597311"/>
                  <a:pt x="4793117" y="596480"/>
                  <a:pt x="4797547" y="597034"/>
                </a:cubicBezTo>
                <a:cubicBezTo>
                  <a:pt x="4806410" y="598695"/>
                  <a:pt x="4813057" y="605893"/>
                  <a:pt x="4811388" y="614198"/>
                </a:cubicBezTo>
                <a:cubicBezTo>
                  <a:pt x="4810287" y="621949"/>
                  <a:pt x="4801981" y="627486"/>
                  <a:pt x="4792565" y="625825"/>
                </a:cubicBezTo>
                <a:cubicBezTo>
                  <a:pt x="4788130" y="624995"/>
                  <a:pt x="4784259" y="622780"/>
                  <a:pt x="4781698" y="619735"/>
                </a:cubicBezTo>
                <a:lnTo>
                  <a:pt x="4780429" y="615017"/>
                </a:lnTo>
                <a:lnTo>
                  <a:pt x="4779177" y="616897"/>
                </a:lnTo>
                <a:cubicBezTo>
                  <a:pt x="4775859" y="619043"/>
                  <a:pt x="4771569" y="620012"/>
                  <a:pt x="4767141" y="619181"/>
                </a:cubicBezTo>
                <a:lnTo>
                  <a:pt x="4757049" y="613482"/>
                </a:lnTo>
                <a:lnTo>
                  <a:pt x="4757765" y="615859"/>
                </a:lnTo>
                <a:cubicBezTo>
                  <a:pt x="4756659" y="623610"/>
                  <a:pt x="4748357" y="628594"/>
                  <a:pt x="4739500" y="627486"/>
                </a:cubicBezTo>
                <a:lnTo>
                  <a:pt x="4729933" y="622083"/>
                </a:lnTo>
                <a:lnTo>
                  <a:pt x="4724481" y="629944"/>
                </a:lnTo>
                <a:cubicBezTo>
                  <a:pt x="4721212" y="631959"/>
                  <a:pt x="4717007" y="632854"/>
                  <a:pt x="4712628" y="632153"/>
                </a:cubicBezTo>
                <a:cubicBezTo>
                  <a:pt x="4708248" y="631453"/>
                  <a:pt x="4704531" y="629289"/>
                  <a:pt x="4702061" y="626356"/>
                </a:cubicBezTo>
                <a:lnTo>
                  <a:pt x="4699618" y="618145"/>
                </a:lnTo>
                <a:lnTo>
                  <a:pt x="4690295" y="619734"/>
                </a:lnTo>
                <a:cubicBezTo>
                  <a:pt x="4681994" y="618627"/>
                  <a:pt x="4675904" y="611429"/>
                  <a:pt x="4677011" y="603678"/>
                </a:cubicBezTo>
                <a:cubicBezTo>
                  <a:pt x="4678120" y="596480"/>
                  <a:pt x="4685867" y="591497"/>
                  <a:pt x="4694730" y="592604"/>
                </a:cubicBezTo>
                <a:cubicBezTo>
                  <a:pt x="4698880" y="593158"/>
                  <a:pt x="4702477" y="595234"/>
                  <a:pt x="4704898" y="598141"/>
                </a:cubicBezTo>
                <a:lnTo>
                  <a:pt x="4707400" y="606607"/>
                </a:lnTo>
                <a:lnTo>
                  <a:pt x="4717000" y="604818"/>
                </a:lnTo>
                <a:lnTo>
                  <a:pt x="4726297" y="609916"/>
                </a:lnTo>
                <a:lnTo>
                  <a:pt x="4731882" y="601533"/>
                </a:lnTo>
                <a:cubicBezTo>
                  <a:pt x="4735203" y="599388"/>
                  <a:pt x="4739500" y="598419"/>
                  <a:pt x="4743928" y="599249"/>
                </a:cubicBezTo>
                <a:lnTo>
                  <a:pt x="4754014" y="604948"/>
                </a:lnTo>
                <a:lnTo>
                  <a:pt x="4753299" y="602571"/>
                </a:lnTo>
                <a:cubicBezTo>
                  <a:pt x="4754403" y="594819"/>
                  <a:pt x="4762708" y="589283"/>
                  <a:pt x="4771566" y="590944"/>
                </a:cubicBezTo>
                <a:close/>
                <a:moveTo>
                  <a:pt x="17491317" y="590943"/>
                </a:moveTo>
                <a:cubicBezTo>
                  <a:pt x="17498514" y="592051"/>
                  <a:pt x="17503498" y="598141"/>
                  <a:pt x="17502391" y="604785"/>
                </a:cubicBezTo>
                <a:cubicBezTo>
                  <a:pt x="17501282" y="611429"/>
                  <a:pt x="17494639" y="615305"/>
                  <a:pt x="17487440" y="614198"/>
                </a:cubicBezTo>
                <a:cubicBezTo>
                  <a:pt x="17480244" y="613090"/>
                  <a:pt x="17475260" y="607000"/>
                  <a:pt x="17476367" y="600356"/>
                </a:cubicBezTo>
                <a:cubicBezTo>
                  <a:pt x="17477475" y="594265"/>
                  <a:pt x="17484119" y="589836"/>
                  <a:pt x="17491317" y="590943"/>
                </a:cubicBezTo>
                <a:close/>
                <a:moveTo>
                  <a:pt x="14613306" y="590390"/>
                </a:moveTo>
                <a:cubicBezTo>
                  <a:pt x="14621611" y="591497"/>
                  <a:pt x="14627148" y="598695"/>
                  <a:pt x="14626041" y="605893"/>
                </a:cubicBezTo>
                <a:cubicBezTo>
                  <a:pt x="14624933" y="613091"/>
                  <a:pt x="14617182" y="618074"/>
                  <a:pt x="14608877" y="616413"/>
                </a:cubicBezTo>
                <a:cubicBezTo>
                  <a:pt x="14600571" y="615305"/>
                  <a:pt x="14595035" y="608108"/>
                  <a:pt x="14596142" y="600910"/>
                </a:cubicBezTo>
                <a:cubicBezTo>
                  <a:pt x="14597803" y="593712"/>
                  <a:pt x="14605001" y="589283"/>
                  <a:pt x="14613306" y="590390"/>
                </a:cubicBezTo>
                <a:close/>
                <a:moveTo>
                  <a:pt x="14106138" y="590390"/>
                </a:moveTo>
                <a:cubicBezTo>
                  <a:pt x="14113890" y="591497"/>
                  <a:pt x="14119427" y="598141"/>
                  <a:pt x="14118319" y="604785"/>
                </a:cubicBezTo>
                <a:cubicBezTo>
                  <a:pt x="14117212" y="611429"/>
                  <a:pt x="14110014" y="616412"/>
                  <a:pt x="14102263" y="614751"/>
                </a:cubicBezTo>
                <a:cubicBezTo>
                  <a:pt x="14094512" y="613644"/>
                  <a:pt x="14088975" y="607000"/>
                  <a:pt x="14090082" y="600356"/>
                </a:cubicBezTo>
                <a:cubicBezTo>
                  <a:pt x="14091743" y="593712"/>
                  <a:pt x="14098940" y="589282"/>
                  <a:pt x="14106138" y="590390"/>
                </a:cubicBezTo>
                <a:close/>
                <a:moveTo>
                  <a:pt x="3575651" y="590390"/>
                </a:moveTo>
                <a:lnTo>
                  <a:pt x="3577934" y="593131"/>
                </a:lnTo>
                <a:lnTo>
                  <a:pt x="3581160" y="592604"/>
                </a:lnTo>
                <a:cubicBezTo>
                  <a:pt x="3588358" y="593712"/>
                  <a:pt x="3593341" y="599802"/>
                  <a:pt x="3592235" y="606446"/>
                </a:cubicBezTo>
                <a:cubicBezTo>
                  <a:pt x="3591128" y="613090"/>
                  <a:pt x="3584482" y="616966"/>
                  <a:pt x="3577285" y="615859"/>
                </a:cubicBezTo>
                <a:lnTo>
                  <a:pt x="3574605" y="612509"/>
                </a:lnTo>
                <a:lnTo>
                  <a:pt x="3571775" y="613091"/>
                </a:lnTo>
                <a:cubicBezTo>
                  <a:pt x="3564579" y="611984"/>
                  <a:pt x="3559595" y="605893"/>
                  <a:pt x="3560701" y="599803"/>
                </a:cubicBezTo>
                <a:cubicBezTo>
                  <a:pt x="3561810" y="593712"/>
                  <a:pt x="3568453" y="589283"/>
                  <a:pt x="3575651" y="590390"/>
                </a:cubicBezTo>
                <a:close/>
                <a:moveTo>
                  <a:pt x="5842522" y="590389"/>
                </a:moveTo>
                <a:cubicBezTo>
                  <a:pt x="5850829" y="591497"/>
                  <a:pt x="5856917" y="598695"/>
                  <a:pt x="5855802" y="606446"/>
                </a:cubicBezTo>
                <a:cubicBezTo>
                  <a:pt x="5854704" y="613644"/>
                  <a:pt x="5846955" y="618627"/>
                  <a:pt x="5838650" y="617520"/>
                </a:cubicBezTo>
                <a:cubicBezTo>
                  <a:pt x="5830342" y="616412"/>
                  <a:pt x="5824254" y="609214"/>
                  <a:pt x="5825365" y="601463"/>
                </a:cubicBezTo>
                <a:cubicBezTo>
                  <a:pt x="5826468" y="593712"/>
                  <a:pt x="5834224" y="588728"/>
                  <a:pt x="5842522" y="590389"/>
                </a:cubicBezTo>
                <a:close/>
                <a:moveTo>
                  <a:pt x="8124563" y="589836"/>
                </a:moveTo>
                <a:cubicBezTo>
                  <a:pt x="8132855" y="590943"/>
                  <a:pt x="8138397" y="598141"/>
                  <a:pt x="8137285" y="605339"/>
                </a:cubicBezTo>
                <a:cubicBezTo>
                  <a:pt x="8136180" y="612536"/>
                  <a:pt x="8128433" y="616966"/>
                  <a:pt x="8120685" y="615858"/>
                </a:cubicBezTo>
                <a:cubicBezTo>
                  <a:pt x="8112369" y="614751"/>
                  <a:pt x="8106824" y="607553"/>
                  <a:pt x="8107939" y="600356"/>
                </a:cubicBezTo>
                <a:cubicBezTo>
                  <a:pt x="8109044" y="593158"/>
                  <a:pt x="8116239" y="588175"/>
                  <a:pt x="8124563" y="589836"/>
                </a:cubicBezTo>
                <a:close/>
                <a:moveTo>
                  <a:pt x="13133883" y="589283"/>
                </a:moveTo>
                <a:cubicBezTo>
                  <a:pt x="13141079" y="590390"/>
                  <a:pt x="13146616" y="596480"/>
                  <a:pt x="13145509" y="603125"/>
                </a:cubicBezTo>
                <a:cubicBezTo>
                  <a:pt x="13144402" y="609769"/>
                  <a:pt x="13137758" y="614198"/>
                  <a:pt x="13130006" y="613091"/>
                </a:cubicBezTo>
                <a:cubicBezTo>
                  <a:pt x="13122809" y="611983"/>
                  <a:pt x="13117272" y="605893"/>
                  <a:pt x="13118379" y="599249"/>
                </a:cubicBezTo>
                <a:cubicBezTo>
                  <a:pt x="13119486" y="592605"/>
                  <a:pt x="13126130" y="588175"/>
                  <a:pt x="13133883" y="589283"/>
                </a:cubicBezTo>
                <a:close/>
                <a:moveTo>
                  <a:pt x="5114829" y="589283"/>
                </a:moveTo>
                <a:cubicBezTo>
                  <a:pt x="5123681" y="590944"/>
                  <a:pt x="5130330" y="598141"/>
                  <a:pt x="5128672" y="606447"/>
                </a:cubicBezTo>
                <a:cubicBezTo>
                  <a:pt x="5127558" y="614198"/>
                  <a:pt x="5119257" y="619735"/>
                  <a:pt x="5109850" y="618074"/>
                </a:cubicBezTo>
                <a:cubicBezTo>
                  <a:pt x="5100996" y="616413"/>
                  <a:pt x="5094353" y="609215"/>
                  <a:pt x="5096012" y="600910"/>
                </a:cubicBezTo>
                <a:cubicBezTo>
                  <a:pt x="5097676" y="593158"/>
                  <a:pt x="5105975" y="587622"/>
                  <a:pt x="5114829" y="589283"/>
                </a:cubicBezTo>
                <a:close/>
                <a:moveTo>
                  <a:pt x="17288117" y="588729"/>
                </a:moveTo>
                <a:cubicBezTo>
                  <a:pt x="17295315" y="589836"/>
                  <a:pt x="17300299" y="595926"/>
                  <a:pt x="17299191" y="602571"/>
                </a:cubicBezTo>
                <a:cubicBezTo>
                  <a:pt x="17298083" y="609215"/>
                  <a:pt x="17291440" y="613090"/>
                  <a:pt x="17284242" y="611983"/>
                </a:cubicBezTo>
                <a:cubicBezTo>
                  <a:pt x="17277043" y="610876"/>
                  <a:pt x="17272061" y="604785"/>
                  <a:pt x="17273168" y="598141"/>
                </a:cubicBezTo>
                <a:cubicBezTo>
                  <a:pt x="17273722" y="591497"/>
                  <a:pt x="17280920" y="587621"/>
                  <a:pt x="17288117" y="588729"/>
                </a:cubicBezTo>
                <a:close/>
                <a:moveTo>
                  <a:pt x="10061718" y="588729"/>
                </a:moveTo>
                <a:cubicBezTo>
                  <a:pt x="10069472" y="589836"/>
                  <a:pt x="10075010" y="596480"/>
                  <a:pt x="10073902" y="603678"/>
                </a:cubicBezTo>
                <a:cubicBezTo>
                  <a:pt x="10072793" y="610876"/>
                  <a:pt x="10065594" y="615305"/>
                  <a:pt x="10057842" y="614198"/>
                </a:cubicBezTo>
                <a:cubicBezTo>
                  <a:pt x="10050089" y="613090"/>
                  <a:pt x="10044554" y="606446"/>
                  <a:pt x="10045661" y="599249"/>
                </a:cubicBezTo>
                <a:cubicBezTo>
                  <a:pt x="10046765" y="592051"/>
                  <a:pt x="10053964" y="587068"/>
                  <a:pt x="10061718" y="588729"/>
                </a:cubicBezTo>
                <a:close/>
                <a:moveTo>
                  <a:pt x="19001194" y="588175"/>
                </a:moveTo>
                <a:cubicBezTo>
                  <a:pt x="19008390" y="589283"/>
                  <a:pt x="19013374" y="595373"/>
                  <a:pt x="19012818" y="602017"/>
                </a:cubicBezTo>
                <a:cubicBezTo>
                  <a:pt x="19011712" y="608661"/>
                  <a:pt x="19005068" y="612537"/>
                  <a:pt x="18997870" y="611430"/>
                </a:cubicBezTo>
                <a:cubicBezTo>
                  <a:pt x="18990672" y="610322"/>
                  <a:pt x="18985690" y="604232"/>
                  <a:pt x="18986244" y="597588"/>
                </a:cubicBezTo>
                <a:cubicBezTo>
                  <a:pt x="18987350" y="590944"/>
                  <a:pt x="18993994" y="586514"/>
                  <a:pt x="19001194" y="588175"/>
                </a:cubicBezTo>
                <a:close/>
                <a:moveTo>
                  <a:pt x="11361563" y="588175"/>
                </a:moveTo>
                <a:cubicBezTo>
                  <a:pt x="11369314" y="589282"/>
                  <a:pt x="11374851" y="595926"/>
                  <a:pt x="11373744" y="602570"/>
                </a:cubicBezTo>
                <a:cubicBezTo>
                  <a:pt x="11372637" y="609214"/>
                  <a:pt x="11365439" y="613644"/>
                  <a:pt x="11357688" y="612536"/>
                </a:cubicBezTo>
                <a:cubicBezTo>
                  <a:pt x="11349936" y="611429"/>
                  <a:pt x="11344399" y="604785"/>
                  <a:pt x="11345507" y="598141"/>
                </a:cubicBezTo>
                <a:cubicBezTo>
                  <a:pt x="11347167" y="591497"/>
                  <a:pt x="11354365" y="587067"/>
                  <a:pt x="11361563" y="588175"/>
                </a:cubicBezTo>
                <a:close/>
                <a:moveTo>
                  <a:pt x="7651321" y="587622"/>
                </a:moveTo>
                <a:cubicBezTo>
                  <a:pt x="7659085" y="588729"/>
                  <a:pt x="7664061" y="595373"/>
                  <a:pt x="7662959" y="602017"/>
                </a:cubicBezTo>
                <a:cubicBezTo>
                  <a:pt x="7661849" y="608661"/>
                  <a:pt x="7655198" y="613091"/>
                  <a:pt x="7647444" y="611983"/>
                </a:cubicBezTo>
                <a:cubicBezTo>
                  <a:pt x="7639677" y="610876"/>
                  <a:pt x="7634694" y="604232"/>
                  <a:pt x="7635809" y="597588"/>
                </a:cubicBezTo>
                <a:cubicBezTo>
                  <a:pt x="7636919" y="590944"/>
                  <a:pt x="7643557" y="586514"/>
                  <a:pt x="7651321" y="587622"/>
                </a:cubicBezTo>
                <a:close/>
                <a:moveTo>
                  <a:pt x="6470689" y="587621"/>
                </a:moveTo>
                <a:cubicBezTo>
                  <a:pt x="6478455" y="588728"/>
                  <a:pt x="6483982" y="595372"/>
                  <a:pt x="6482882" y="602570"/>
                </a:cubicBezTo>
                <a:cubicBezTo>
                  <a:pt x="6481771" y="609214"/>
                  <a:pt x="6474571" y="614197"/>
                  <a:pt x="6466806" y="613090"/>
                </a:cubicBezTo>
                <a:cubicBezTo>
                  <a:pt x="6459056" y="611983"/>
                  <a:pt x="6453493" y="605339"/>
                  <a:pt x="6454602" y="598141"/>
                </a:cubicBezTo>
                <a:cubicBezTo>
                  <a:pt x="6455182" y="590943"/>
                  <a:pt x="6462379" y="586514"/>
                  <a:pt x="6470689" y="587621"/>
                </a:cubicBezTo>
                <a:close/>
                <a:moveTo>
                  <a:pt x="9339846" y="587068"/>
                </a:moveTo>
                <a:lnTo>
                  <a:pt x="9347116" y="595716"/>
                </a:lnTo>
                <a:lnTo>
                  <a:pt x="9348771" y="595373"/>
                </a:lnTo>
                <a:cubicBezTo>
                  <a:pt x="9355977" y="596481"/>
                  <a:pt x="9360949" y="602571"/>
                  <a:pt x="9359847" y="608661"/>
                </a:cubicBezTo>
                <a:cubicBezTo>
                  <a:pt x="9358748" y="614752"/>
                  <a:pt x="9352092" y="619181"/>
                  <a:pt x="9345450" y="618074"/>
                </a:cubicBezTo>
                <a:lnTo>
                  <a:pt x="9338694" y="609969"/>
                </a:lnTo>
                <a:lnTo>
                  <a:pt x="9336521" y="610322"/>
                </a:lnTo>
                <a:lnTo>
                  <a:pt x="9335582" y="609201"/>
                </a:lnTo>
                <a:lnTo>
                  <a:pt x="9337335" y="615273"/>
                </a:lnTo>
                <a:cubicBezTo>
                  <a:pt x="9336277" y="621916"/>
                  <a:pt x="9329287" y="626321"/>
                  <a:pt x="9321737" y="625113"/>
                </a:cubicBezTo>
                <a:cubicBezTo>
                  <a:pt x="9317954" y="624509"/>
                  <a:pt x="9314760" y="622616"/>
                  <a:pt x="9312629" y="620044"/>
                </a:cubicBezTo>
                <a:lnTo>
                  <a:pt x="9311237" y="615198"/>
                </a:lnTo>
                <a:lnTo>
                  <a:pt x="9308678" y="618835"/>
                </a:lnTo>
                <a:cubicBezTo>
                  <a:pt x="9305984" y="620565"/>
                  <a:pt x="9302530" y="621396"/>
                  <a:pt x="9298923" y="620842"/>
                </a:cubicBezTo>
                <a:lnTo>
                  <a:pt x="9296750" y="618238"/>
                </a:lnTo>
                <a:lnTo>
                  <a:pt x="9286637" y="620288"/>
                </a:lnTo>
                <a:cubicBezTo>
                  <a:pt x="9279434" y="619181"/>
                  <a:pt x="9273901" y="612537"/>
                  <a:pt x="9275019" y="606446"/>
                </a:cubicBezTo>
                <a:cubicBezTo>
                  <a:pt x="9276116" y="600356"/>
                  <a:pt x="9283313" y="595373"/>
                  <a:pt x="9290501" y="596480"/>
                </a:cubicBezTo>
                <a:lnTo>
                  <a:pt x="9295934" y="599552"/>
                </a:lnTo>
                <a:lnTo>
                  <a:pt x="9302797" y="598141"/>
                </a:lnTo>
                <a:lnTo>
                  <a:pt x="9311543" y="608628"/>
                </a:lnTo>
                <a:lnTo>
                  <a:pt x="9315354" y="603036"/>
                </a:lnTo>
                <a:cubicBezTo>
                  <a:pt x="9318179" y="601255"/>
                  <a:pt x="9321803" y="600455"/>
                  <a:pt x="9325586" y="601059"/>
                </a:cubicBezTo>
                <a:lnTo>
                  <a:pt x="9331504" y="604357"/>
                </a:lnTo>
                <a:lnTo>
                  <a:pt x="9324892" y="596480"/>
                </a:lnTo>
                <a:cubicBezTo>
                  <a:pt x="9325444" y="589836"/>
                  <a:pt x="9332647" y="585960"/>
                  <a:pt x="9339846" y="587068"/>
                </a:cubicBezTo>
                <a:close/>
                <a:moveTo>
                  <a:pt x="2917987" y="587068"/>
                </a:moveTo>
                <a:cubicBezTo>
                  <a:pt x="2922415" y="587899"/>
                  <a:pt x="2926151" y="590113"/>
                  <a:pt x="2928575" y="593089"/>
                </a:cubicBezTo>
                <a:lnTo>
                  <a:pt x="2928997" y="594745"/>
                </a:lnTo>
                <a:lnTo>
                  <a:pt x="2937082" y="593158"/>
                </a:lnTo>
                <a:cubicBezTo>
                  <a:pt x="2944832" y="594265"/>
                  <a:pt x="2950368" y="600909"/>
                  <a:pt x="2949262" y="608107"/>
                </a:cubicBezTo>
                <a:lnTo>
                  <a:pt x="2945789" y="613359"/>
                </a:lnTo>
                <a:lnTo>
                  <a:pt x="2957190" y="626932"/>
                </a:lnTo>
                <a:cubicBezTo>
                  <a:pt x="2956083" y="633576"/>
                  <a:pt x="2949439" y="638006"/>
                  <a:pt x="2942243" y="636345"/>
                </a:cubicBezTo>
                <a:cubicBezTo>
                  <a:pt x="2935045" y="634684"/>
                  <a:pt x="2930063" y="629147"/>
                  <a:pt x="2930616" y="622503"/>
                </a:cubicBezTo>
                <a:lnTo>
                  <a:pt x="2933354" y="618597"/>
                </a:lnTo>
                <a:lnTo>
                  <a:pt x="2933205" y="618627"/>
                </a:lnTo>
                <a:cubicBezTo>
                  <a:pt x="2929330" y="618074"/>
                  <a:pt x="2926008" y="616136"/>
                  <a:pt x="2923793" y="613437"/>
                </a:cubicBezTo>
                <a:lnTo>
                  <a:pt x="2923696" y="613093"/>
                </a:lnTo>
                <a:lnTo>
                  <a:pt x="2913003" y="615305"/>
                </a:lnTo>
                <a:cubicBezTo>
                  <a:pt x="2904145" y="614198"/>
                  <a:pt x="2898054" y="606446"/>
                  <a:pt x="2899715" y="598695"/>
                </a:cubicBezTo>
                <a:cubicBezTo>
                  <a:pt x="2901376" y="590943"/>
                  <a:pt x="2909128" y="585407"/>
                  <a:pt x="2917987" y="587068"/>
                </a:cubicBezTo>
                <a:close/>
                <a:moveTo>
                  <a:pt x="10873222" y="586514"/>
                </a:moveTo>
                <a:cubicBezTo>
                  <a:pt x="10880419" y="587621"/>
                  <a:pt x="10885956" y="594265"/>
                  <a:pt x="10884849" y="600909"/>
                </a:cubicBezTo>
                <a:cubicBezTo>
                  <a:pt x="10883741" y="607553"/>
                  <a:pt x="10877097" y="611983"/>
                  <a:pt x="10869345" y="610875"/>
                </a:cubicBezTo>
                <a:cubicBezTo>
                  <a:pt x="10862148" y="609768"/>
                  <a:pt x="10856611" y="603124"/>
                  <a:pt x="10857718" y="596480"/>
                </a:cubicBezTo>
                <a:cubicBezTo>
                  <a:pt x="10858825" y="589282"/>
                  <a:pt x="10866024" y="584853"/>
                  <a:pt x="10873222" y="586514"/>
                </a:cubicBezTo>
                <a:close/>
                <a:moveTo>
                  <a:pt x="3955587" y="586514"/>
                </a:moveTo>
                <a:cubicBezTo>
                  <a:pt x="3963892" y="587622"/>
                  <a:pt x="3969981" y="594820"/>
                  <a:pt x="3968875" y="602571"/>
                </a:cubicBezTo>
                <a:cubicBezTo>
                  <a:pt x="3967768" y="610323"/>
                  <a:pt x="3960015" y="615306"/>
                  <a:pt x="3951159" y="613645"/>
                </a:cubicBezTo>
                <a:cubicBezTo>
                  <a:pt x="3942853" y="612537"/>
                  <a:pt x="3936763" y="605339"/>
                  <a:pt x="3937870" y="597588"/>
                </a:cubicBezTo>
                <a:cubicBezTo>
                  <a:pt x="3939531" y="589837"/>
                  <a:pt x="3947282" y="584853"/>
                  <a:pt x="3955587" y="586514"/>
                </a:cubicBezTo>
                <a:close/>
                <a:moveTo>
                  <a:pt x="12592940" y="585960"/>
                </a:moveTo>
                <a:cubicBezTo>
                  <a:pt x="12600692" y="587067"/>
                  <a:pt x="12606229" y="593711"/>
                  <a:pt x="12605122" y="600356"/>
                </a:cubicBezTo>
                <a:cubicBezTo>
                  <a:pt x="12604014" y="607000"/>
                  <a:pt x="12596817" y="611983"/>
                  <a:pt x="12589065" y="610322"/>
                </a:cubicBezTo>
                <a:cubicBezTo>
                  <a:pt x="12581314" y="609214"/>
                  <a:pt x="12575777" y="602570"/>
                  <a:pt x="12576884" y="595926"/>
                </a:cubicBezTo>
                <a:cubicBezTo>
                  <a:pt x="12577991" y="589282"/>
                  <a:pt x="12585189" y="584299"/>
                  <a:pt x="12592940" y="585960"/>
                </a:cubicBezTo>
                <a:close/>
                <a:moveTo>
                  <a:pt x="6241353" y="585960"/>
                </a:moveTo>
                <a:cubicBezTo>
                  <a:pt x="6249106" y="587067"/>
                  <a:pt x="6254647" y="593711"/>
                  <a:pt x="6253537" y="600909"/>
                </a:cubicBezTo>
                <a:cubicBezTo>
                  <a:pt x="6252431" y="608107"/>
                  <a:pt x="6245233" y="612536"/>
                  <a:pt x="6236928" y="611429"/>
                </a:cubicBezTo>
                <a:cubicBezTo>
                  <a:pt x="6229185" y="610322"/>
                  <a:pt x="6223644" y="603678"/>
                  <a:pt x="6224745" y="596480"/>
                </a:cubicBezTo>
                <a:cubicBezTo>
                  <a:pt x="6225856" y="589282"/>
                  <a:pt x="6233054" y="584853"/>
                  <a:pt x="6241353" y="585960"/>
                </a:cubicBezTo>
                <a:close/>
                <a:moveTo>
                  <a:pt x="16073906" y="585407"/>
                </a:moveTo>
                <a:cubicBezTo>
                  <a:pt x="16082764" y="586514"/>
                  <a:pt x="16088301" y="594266"/>
                  <a:pt x="16087194" y="601464"/>
                </a:cubicBezTo>
                <a:cubicBezTo>
                  <a:pt x="16086087" y="609215"/>
                  <a:pt x="16077782" y="614198"/>
                  <a:pt x="16069476" y="612537"/>
                </a:cubicBezTo>
                <a:cubicBezTo>
                  <a:pt x="16060617" y="611430"/>
                  <a:pt x="16055080" y="603678"/>
                  <a:pt x="16056187" y="596481"/>
                </a:cubicBezTo>
                <a:cubicBezTo>
                  <a:pt x="16057296" y="589283"/>
                  <a:pt x="16065047" y="584300"/>
                  <a:pt x="16073906" y="585407"/>
                </a:cubicBezTo>
                <a:close/>
                <a:moveTo>
                  <a:pt x="3338571" y="585407"/>
                </a:moveTo>
                <a:cubicBezTo>
                  <a:pt x="3346322" y="586514"/>
                  <a:pt x="3351305" y="593158"/>
                  <a:pt x="3350198" y="599802"/>
                </a:cubicBezTo>
                <a:cubicBezTo>
                  <a:pt x="3349090" y="606446"/>
                  <a:pt x="3341892" y="610876"/>
                  <a:pt x="3334696" y="609768"/>
                </a:cubicBezTo>
                <a:cubicBezTo>
                  <a:pt x="3326946" y="608661"/>
                  <a:pt x="3321962" y="602017"/>
                  <a:pt x="3323069" y="595373"/>
                </a:cubicBezTo>
                <a:cubicBezTo>
                  <a:pt x="3324178" y="588729"/>
                  <a:pt x="3331375" y="584299"/>
                  <a:pt x="3338571" y="585407"/>
                </a:cubicBezTo>
                <a:close/>
                <a:moveTo>
                  <a:pt x="13955539" y="582639"/>
                </a:moveTo>
                <a:cubicBezTo>
                  <a:pt x="13963290" y="583746"/>
                  <a:pt x="13968274" y="590390"/>
                  <a:pt x="13967167" y="597034"/>
                </a:cubicBezTo>
                <a:cubicBezTo>
                  <a:pt x="13966058" y="603678"/>
                  <a:pt x="13958861" y="608108"/>
                  <a:pt x="13951663" y="607000"/>
                </a:cubicBezTo>
                <a:cubicBezTo>
                  <a:pt x="13943911" y="605893"/>
                  <a:pt x="13938928" y="599249"/>
                  <a:pt x="13940036" y="592605"/>
                </a:cubicBezTo>
                <a:cubicBezTo>
                  <a:pt x="13941143" y="585961"/>
                  <a:pt x="13947788" y="581531"/>
                  <a:pt x="13955539" y="582639"/>
                </a:cubicBezTo>
                <a:close/>
                <a:moveTo>
                  <a:pt x="11006658" y="582085"/>
                </a:moveTo>
                <a:cubicBezTo>
                  <a:pt x="11013855" y="583192"/>
                  <a:pt x="11019392" y="589836"/>
                  <a:pt x="11018285" y="596480"/>
                </a:cubicBezTo>
                <a:cubicBezTo>
                  <a:pt x="11017178" y="603124"/>
                  <a:pt x="11010533" y="607554"/>
                  <a:pt x="11002781" y="606446"/>
                </a:cubicBezTo>
                <a:cubicBezTo>
                  <a:pt x="10995584" y="605339"/>
                  <a:pt x="10990047" y="598695"/>
                  <a:pt x="10991154" y="592051"/>
                </a:cubicBezTo>
                <a:cubicBezTo>
                  <a:pt x="10992262" y="585407"/>
                  <a:pt x="10998906" y="580977"/>
                  <a:pt x="11006658" y="582085"/>
                </a:cubicBezTo>
                <a:close/>
                <a:moveTo>
                  <a:pt x="9645852" y="580978"/>
                </a:moveTo>
                <a:cubicBezTo>
                  <a:pt x="9653610" y="582085"/>
                  <a:pt x="9659139" y="588729"/>
                  <a:pt x="9658034" y="595927"/>
                </a:cubicBezTo>
                <a:cubicBezTo>
                  <a:pt x="9656926" y="603125"/>
                  <a:pt x="9649726" y="607554"/>
                  <a:pt x="9641976" y="606447"/>
                </a:cubicBezTo>
                <a:cubicBezTo>
                  <a:pt x="9634222" y="605339"/>
                  <a:pt x="9628683" y="598695"/>
                  <a:pt x="9629794" y="591498"/>
                </a:cubicBezTo>
                <a:cubicBezTo>
                  <a:pt x="9630346" y="584300"/>
                  <a:pt x="9637546" y="579317"/>
                  <a:pt x="9645852" y="580978"/>
                </a:cubicBezTo>
                <a:close/>
                <a:moveTo>
                  <a:pt x="8789828" y="580978"/>
                </a:moveTo>
                <a:cubicBezTo>
                  <a:pt x="8797583" y="582085"/>
                  <a:pt x="8802564" y="588729"/>
                  <a:pt x="8801454" y="595373"/>
                </a:cubicBezTo>
                <a:cubicBezTo>
                  <a:pt x="8800343" y="602017"/>
                  <a:pt x="8793150" y="606447"/>
                  <a:pt x="8785952" y="605339"/>
                </a:cubicBezTo>
                <a:cubicBezTo>
                  <a:pt x="8778191" y="604232"/>
                  <a:pt x="8773203" y="597588"/>
                  <a:pt x="8774315" y="590944"/>
                </a:cubicBezTo>
                <a:cubicBezTo>
                  <a:pt x="8775424" y="584300"/>
                  <a:pt x="8782066" y="579870"/>
                  <a:pt x="8789828" y="580978"/>
                </a:cubicBezTo>
                <a:close/>
                <a:moveTo>
                  <a:pt x="14264490" y="580977"/>
                </a:moveTo>
                <a:cubicBezTo>
                  <a:pt x="14272241" y="582084"/>
                  <a:pt x="14277778" y="588728"/>
                  <a:pt x="14276671" y="595926"/>
                </a:cubicBezTo>
                <a:cubicBezTo>
                  <a:pt x="14275564" y="603124"/>
                  <a:pt x="14268366" y="607553"/>
                  <a:pt x="14260615" y="606446"/>
                </a:cubicBezTo>
                <a:cubicBezTo>
                  <a:pt x="14252863" y="605339"/>
                  <a:pt x="14247326" y="598695"/>
                  <a:pt x="14248433" y="591497"/>
                </a:cubicBezTo>
                <a:cubicBezTo>
                  <a:pt x="14248987" y="584299"/>
                  <a:pt x="14256185" y="579870"/>
                  <a:pt x="14264490" y="580977"/>
                </a:cubicBezTo>
                <a:close/>
                <a:moveTo>
                  <a:pt x="15981994" y="580424"/>
                </a:moveTo>
                <a:cubicBezTo>
                  <a:pt x="15990300" y="581531"/>
                  <a:pt x="15996391" y="588729"/>
                  <a:pt x="15994729" y="596481"/>
                </a:cubicBezTo>
                <a:cubicBezTo>
                  <a:pt x="15993622" y="603678"/>
                  <a:pt x="15985870" y="608662"/>
                  <a:pt x="15977565" y="607554"/>
                </a:cubicBezTo>
                <a:cubicBezTo>
                  <a:pt x="15969260" y="606447"/>
                  <a:pt x="15963170" y="599249"/>
                  <a:pt x="15964830" y="591498"/>
                </a:cubicBezTo>
                <a:cubicBezTo>
                  <a:pt x="15965938" y="584300"/>
                  <a:pt x="15973135" y="579317"/>
                  <a:pt x="15981994" y="580424"/>
                </a:cubicBezTo>
                <a:close/>
                <a:moveTo>
                  <a:pt x="10578665" y="580424"/>
                </a:moveTo>
                <a:cubicBezTo>
                  <a:pt x="10586417" y="581531"/>
                  <a:pt x="10591400" y="588175"/>
                  <a:pt x="10590292" y="594819"/>
                </a:cubicBezTo>
                <a:cubicBezTo>
                  <a:pt x="10589185" y="601463"/>
                  <a:pt x="10581987" y="605893"/>
                  <a:pt x="10574790" y="604785"/>
                </a:cubicBezTo>
                <a:cubicBezTo>
                  <a:pt x="10567038" y="603678"/>
                  <a:pt x="10562055" y="597034"/>
                  <a:pt x="10563163" y="590390"/>
                </a:cubicBezTo>
                <a:cubicBezTo>
                  <a:pt x="10563716" y="583746"/>
                  <a:pt x="10570914" y="579316"/>
                  <a:pt x="10578665" y="580424"/>
                </a:cubicBezTo>
                <a:close/>
                <a:moveTo>
                  <a:pt x="9386892" y="580224"/>
                </a:moveTo>
                <a:cubicBezTo>
                  <a:pt x="9394147" y="581384"/>
                  <a:pt x="9399197" y="587465"/>
                  <a:pt x="9398180" y="593805"/>
                </a:cubicBezTo>
                <a:cubicBezTo>
                  <a:pt x="9397672" y="596975"/>
                  <a:pt x="9395741" y="599610"/>
                  <a:pt x="9393040" y="601308"/>
                </a:cubicBezTo>
                <a:lnTo>
                  <a:pt x="9385028" y="602841"/>
                </a:lnTo>
                <a:lnTo>
                  <a:pt x="9383580" y="604924"/>
                </a:lnTo>
                <a:cubicBezTo>
                  <a:pt x="9380744" y="606724"/>
                  <a:pt x="9377143" y="607554"/>
                  <a:pt x="9373548" y="607000"/>
                </a:cubicBezTo>
                <a:cubicBezTo>
                  <a:pt x="9365791" y="605893"/>
                  <a:pt x="9360810" y="599249"/>
                  <a:pt x="9361914" y="592605"/>
                </a:cubicBezTo>
                <a:cubicBezTo>
                  <a:pt x="9362469" y="589283"/>
                  <a:pt x="9364407" y="586515"/>
                  <a:pt x="9367177" y="584715"/>
                </a:cubicBezTo>
                <a:lnTo>
                  <a:pt x="9376598" y="582807"/>
                </a:lnTo>
                <a:lnTo>
                  <a:pt x="9377076" y="582103"/>
                </a:lnTo>
                <a:cubicBezTo>
                  <a:pt x="9379785" y="580405"/>
                  <a:pt x="9383270" y="579644"/>
                  <a:pt x="9386892" y="580224"/>
                </a:cubicBezTo>
                <a:close/>
                <a:moveTo>
                  <a:pt x="15304858" y="579917"/>
                </a:moveTo>
                <a:cubicBezTo>
                  <a:pt x="15313312" y="581270"/>
                  <a:pt x="15319187" y="588486"/>
                  <a:pt x="15317979" y="596034"/>
                </a:cubicBezTo>
                <a:cubicBezTo>
                  <a:pt x="15316771" y="603582"/>
                  <a:pt x="15308938" y="608605"/>
                  <a:pt x="15300484" y="607252"/>
                </a:cubicBezTo>
                <a:cubicBezTo>
                  <a:pt x="15292030" y="605900"/>
                  <a:pt x="15286156" y="598683"/>
                  <a:pt x="15287364" y="591135"/>
                </a:cubicBezTo>
                <a:cubicBezTo>
                  <a:pt x="15288572" y="583587"/>
                  <a:pt x="15296405" y="578564"/>
                  <a:pt x="15304858" y="579917"/>
                </a:cubicBezTo>
                <a:close/>
                <a:moveTo>
                  <a:pt x="10412880" y="579317"/>
                </a:moveTo>
                <a:cubicBezTo>
                  <a:pt x="10420633" y="580424"/>
                  <a:pt x="10425622" y="587068"/>
                  <a:pt x="10424511" y="593712"/>
                </a:cubicBezTo>
                <a:cubicBezTo>
                  <a:pt x="10423405" y="600356"/>
                  <a:pt x="10416205" y="604786"/>
                  <a:pt x="10408454" y="603678"/>
                </a:cubicBezTo>
                <a:cubicBezTo>
                  <a:pt x="10400698" y="602571"/>
                  <a:pt x="10395718" y="595927"/>
                  <a:pt x="10396824" y="589283"/>
                </a:cubicBezTo>
                <a:cubicBezTo>
                  <a:pt x="10397933" y="582085"/>
                  <a:pt x="10405131" y="577656"/>
                  <a:pt x="10412880" y="579317"/>
                </a:cubicBezTo>
                <a:close/>
                <a:moveTo>
                  <a:pt x="12734128" y="578763"/>
                </a:moveTo>
                <a:cubicBezTo>
                  <a:pt x="12741880" y="579870"/>
                  <a:pt x="12746863" y="586514"/>
                  <a:pt x="12745755" y="593158"/>
                </a:cubicBezTo>
                <a:cubicBezTo>
                  <a:pt x="12744648" y="599802"/>
                  <a:pt x="12737450" y="604232"/>
                  <a:pt x="12730252" y="603124"/>
                </a:cubicBezTo>
                <a:cubicBezTo>
                  <a:pt x="12722501" y="602017"/>
                  <a:pt x="12717517" y="595373"/>
                  <a:pt x="12718626" y="588729"/>
                </a:cubicBezTo>
                <a:cubicBezTo>
                  <a:pt x="12719733" y="582085"/>
                  <a:pt x="12726377" y="577655"/>
                  <a:pt x="12734128" y="578763"/>
                </a:cubicBezTo>
                <a:close/>
                <a:moveTo>
                  <a:pt x="4958683" y="578763"/>
                </a:moveTo>
                <a:cubicBezTo>
                  <a:pt x="4967550" y="580424"/>
                  <a:pt x="4974198" y="587621"/>
                  <a:pt x="4972537" y="595927"/>
                </a:cubicBezTo>
                <a:cubicBezTo>
                  <a:pt x="4970875" y="604232"/>
                  <a:pt x="4963118" y="609215"/>
                  <a:pt x="4953698" y="607554"/>
                </a:cubicBezTo>
                <a:cubicBezTo>
                  <a:pt x="4944832" y="605893"/>
                  <a:pt x="4938187" y="598695"/>
                  <a:pt x="4939850" y="590390"/>
                </a:cubicBezTo>
                <a:cubicBezTo>
                  <a:pt x="4940956" y="582638"/>
                  <a:pt x="4949265" y="577655"/>
                  <a:pt x="4958683" y="578763"/>
                </a:cubicBezTo>
                <a:close/>
                <a:moveTo>
                  <a:pt x="5737291" y="578762"/>
                </a:moveTo>
                <a:cubicBezTo>
                  <a:pt x="5745597" y="579869"/>
                  <a:pt x="5751694" y="587067"/>
                  <a:pt x="5750584" y="594819"/>
                </a:cubicBezTo>
                <a:cubicBezTo>
                  <a:pt x="5749472" y="602570"/>
                  <a:pt x="5741723" y="607553"/>
                  <a:pt x="5732866" y="605892"/>
                </a:cubicBezTo>
                <a:cubicBezTo>
                  <a:pt x="5724557" y="604785"/>
                  <a:pt x="5718470" y="597587"/>
                  <a:pt x="5719570" y="589836"/>
                </a:cubicBezTo>
                <a:cubicBezTo>
                  <a:pt x="5721238" y="582638"/>
                  <a:pt x="5728985" y="577655"/>
                  <a:pt x="5737291" y="578762"/>
                </a:cubicBezTo>
                <a:close/>
                <a:moveTo>
                  <a:pt x="7256514" y="577656"/>
                </a:moveTo>
                <a:cubicBezTo>
                  <a:pt x="7264278" y="578763"/>
                  <a:pt x="7269265" y="585407"/>
                  <a:pt x="7268153" y="592051"/>
                </a:cubicBezTo>
                <a:cubicBezTo>
                  <a:pt x="7267067" y="598695"/>
                  <a:pt x="7260402" y="603125"/>
                  <a:pt x="7252629" y="602017"/>
                </a:cubicBezTo>
                <a:cubicBezTo>
                  <a:pt x="7244894" y="600910"/>
                  <a:pt x="7239911" y="594266"/>
                  <a:pt x="7241009" y="587622"/>
                </a:cubicBezTo>
                <a:cubicBezTo>
                  <a:pt x="7242118" y="580978"/>
                  <a:pt x="7249326" y="576548"/>
                  <a:pt x="7256514" y="577656"/>
                </a:cubicBezTo>
                <a:close/>
                <a:moveTo>
                  <a:pt x="6695528" y="577656"/>
                </a:moveTo>
                <a:cubicBezTo>
                  <a:pt x="6703269" y="578763"/>
                  <a:pt x="6708803" y="585407"/>
                  <a:pt x="6707693" y="592051"/>
                </a:cubicBezTo>
                <a:cubicBezTo>
                  <a:pt x="6706586" y="598695"/>
                  <a:pt x="6699392" y="603678"/>
                  <a:pt x="6691632" y="602017"/>
                </a:cubicBezTo>
                <a:cubicBezTo>
                  <a:pt x="6683884" y="600910"/>
                  <a:pt x="6678335" y="594266"/>
                  <a:pt x="6679450" y="587622"/>
                </a:cubicBezTo>
                <a:cubicBezTo>
                  <a:pt x="6680558" y="580978"/>
                  <a:pt x="6687742" y="576548"/>
                  <a:pt x="6695528" y="577656"/>
                </a:cubicBezTo>
                <a:close/>
                <a:moveTo>
                  <a:pt x="2616251" y="577656"/>
                </a:moveTo>
                <a:cubicBezTo>
                  <a:pt x="2625110" y="579317"/>
                  <a:pt x="2631199" y="586514"/>
                  <a:pt x="2629538" y="594266"/>
                </a:cubicBezTo>
                <a:cubicBezTo>
                  <a:pt x="2628431" y="602017"/>
                  <a:pt x="2620125" y="607000"/>
                  <a:pt x="2611269" y="605893"/>
                </a:cubicBezTo>
                <a:cubicBezTo>
                  <a:pt x="2602410" y="604232"/>
                  <a:pt x="2596319" y="597034"/>
                  <a:pt x="2597980" y="589283"/>
                </a:cubicBezTo>
                <a:cubicBezTo>
                  <a:pt x="2599641" y="581531"/>
                  <a:pt x="2607392" y="576548"/>
                  <a:pt x="2616251" y="577656"/>
                </a:cubicBezTo>
                <a:close/>
                <a:moveTo>
                  <a:pt x="10241180" y="577102"/>
                </a:moveTo>
                <a:cubicBezTo>
                  <a:pt x="10248930" y="578209"/>
                  <a:pt x="10254469" y="584853"/>
                  <a:pt x="10253359" y="592051"/>
                </a:cubicBezTo>
                <a:cubicBezTo>
                  <a:pt x="10252253" y="598695"/>
                  <a:pt x="10245054" y="603678"/>
                  <a:pt x="10237300" y="602017"/>
                </a:cubicBezTo>
                <a:cubicBezTo>
                  <a:pt x="10229553" y="600910"/>
                  <a:pt x="10224013" y="594266"/>
                  <a:pt x="10225118" y="587068"/>
                </a:cubicBezTo>
                <a:cubicBezTo>
                  <a:pt x="10226226" y="579870"/>
                  <a:pt x="10232871" y="575995"/>
                  <a:pt x="10241180" y="577102"/>
                </a:cubicBezTo>
                <a:close/>
                <a:moveTo>
                  <a:pt x="16027951" y="576548"/>
                </a:moveTo>
                <a:cubicBezTo>
                  <a:pt x="16036256" y="577655"/>
                  <a:pt x="16042346" y="584853"/>
                  <a:pt x="16041238" y="592605"/>
                </a:cubicBezTo>
                <a:cubicBezTo>
                  <a:pt x="16040131" y="600356"/>
                  <a:pt x="16032380" y="605339"/>
                  <a:pt x="16023521" y="603678"/>
                </a:cubicBezTo>
                <a:cubicBezTo>
                  <a:pt x="16015216" y="602571"/>
                  <a:pt x="16009125" y="595373"/>
                  <a:pt x="16010233" y="587622"/>
                </a:cubicBezTo>
                <a:cubicBezTo>
                  <a:pt x="16011893" y="580424"/>
                  <a:pt x="16019646" y="575441"/>
                  <a:pt x="16027951" y="576548"/>
                </a:cubicBezTo>
                <a:close/>
                <a:moveTo>
                  <a:pt x="11618469" y="576548"/>
                </a:moveTo>
                <a:cubicBezTo>
                  <a:pt x="11626221" y="577655"/>
                  <a:pt x="11631758" y="584299"/>
                  <a:pt x="11630651" y="591497"/>
                </a:cubicBezTo>
                <a:cubicBezTo>
                  <a:pt x="11629543" y="598141"/>
                  <a:pt x="11622346" y="603124"/>
                  <a:pt x="11614594" y="602017"/>
                </a:cubicBezTo>
                <a:cubicBezTo>
                  <a:pt x="11606843" y="600910"/>
                  <a:pt x="11601306" y="594266"/>
                  <a:pt x="11602413" y="587068"/>
                </a:cubicBezTo>
                <a:cubicBezTo>
                  <a:pt x="11603520" y="579870"/>
                  <a:pt x="11610718" y="575441"/>
                  <a:pt x="11618469" y="576548"/>
                </a:cubicBezTo>
                <a:close/>
                <a:moveTo>
                  <a:pt x="15921090" y="576547"/>
                </a:moveTo>
                <a:cubicBezTo>
                  <a:pt x="15929396" y="577655"/>
                  <a:pt x="15935487" y="585406"/>
                  <a:pt x="15934378" y="592604"/>
                </a:cubicBezTo>
                <a:lnTo>
                  <a:pt x="15933781" y="593482"/>
                </a:lnTo>
                <a:lnTo>
                  <a:pt x="15935486" y="593158"/>
                </a:lnTo>
                <a:cubicBezTo>
                  <a:pt x="15943791" y="594265"/>
                  <a:pt x="15949328" y="601463"/>
                  <a:pt x="15948220" y="608661"/>
                </a:cubicBezTo>
                <a:cubicBezTo>
                  <a:pt x="15947113" y="615859"/>
                  <a:pt x="15939362" y="620842"/>
                  <a:pt x="15931057" y="619181"/>
                </a:cubicBezTo>
                <a:cubicBezTo>
                  <a:pt x="15922751" y="618073"/>
                  <a:pt x="15917215" y="610876"/>
                  <a:pt x="15918322" y="603678"/>
                </a:cubicBezTo>
                <a:lnTo>
                  <a:pt x="15918553" y="603350"/>
                </a:lnTo>
                <a:lnTo>
                  <a:pt x="15916661" y="603678"/>
                </a:lnTo>
                <a:cubicBezTo>
                  <a:pt x="15908356" y="602570"/>
                  <a:pt x="15902266" y="594819"/>
                  <a:pt x="15903373" y="587621"/>
                </a:cubicBezTo>
                <a:cubicBezTo>
                  <a:pt x="15904480" y="579870"/>
                  <a:pt x="15912231" y="574886"/>
                  <a:pt x="15921090" y="576547"/>
                </a:cubicBezTo>
                <a:close/>
                <a:moveTo>
                  <a:pt x="16975844" y="574887"/>
                </a:moveTo>
                <a:cubicBezTo>
                  <a:pt x="16983042" y="575994"/>
                  <a:pt x="16988025" y="582084"/>
                  <a:pt x="16986918" y="588729"/>
                </a:cubicBezTo>
                <a:cubicBezTo>
                  <a:pt x="16985810" y="595373"/>
                  <a:pt x="16979167" y="599248"/>
                  <a:pt x="16971969" y="598141"/>
                </a:cubicBezTo>
                <a:cubicBezTo>
                  <a:pt x="16964770" y="597034"/>
                  <a:pt x="16959788" y="590943"/>
                  <a:pt x="16960895" y="584299"/>
                </a:cubicBezTo>
                <a:cubicBezTo>
                  <a:pt x="16962002" y="577655"/>
                  <a:pt x="16968646" y="573779"/>
                  <a:pt x="16975844" y="574887"/>
                </a:cubicBezTo>
                <a:close/>
                <a:moveTo>
                  <a:pt x="3467049" y="574887"/>
                </a:moveTo>
                <a:cubicBezTo>
                  <a:pt x="3474244" y="575994"/>
                  <a:pt x="3479781" y="582638"/>
                  <a:pt x="3478673" y="588729"/>
                </a:cubicBezTo>
                <a:cubicBezTo>
                  <a:pt x="3477566" y="595373"/>
                  <a:pt x="3470924" y="599802"/>
                  <a:pt x="3463173" y="598695"/>
                </a:cubicBezTo>
                <a:lnTo>
                  <a:pt x="3462286" y="598194"/>
                </a:lnTo>
                <a:lnTo>
                  <a:pt x="3457521" y="604993"/>
                </a:lnTo>
                <a:cubicBezTo>
                  <a:pt x="3454821" y="606723"/>
                  <a:pt x="3451361" y="607554"/>
                  <a:pt x="3447763" y="607000"/>
                </a:cubicBezTo>
                <a:cubicBezTo>
                  <a:pt x="3440566" y="605893"/>
                  <a:pt x="3435581" y="599802"/>
                  <a:pt x="3436690" y="593712"/>
                </a:cubicBezTo>
                <a:cubicBezTo>
                  <a:pt x="3437797" y="587621"/>
                  <a:pt x="3444994" y="583192"/>
                  <a:pt x="3451639" y="584299"/>
                </a:cubicBezTo>
                <a:lnTo>
                  <a:pt x="3451908" y="584621"/>
                </a:lnTo>
                <a:close/>
                <a:moveTo>
                  <a:pt x="19135738" y="574333"/>
                </a:moveTo>
                <a:cubicBezTo>
                  <a:pt x="19142934" y="575440"/>
                  <a:pt x="19147918" y="581531"/>
                  <a:pt x="19147364" y="588175"/>
                </a:cubicBezTo>
                <a:cubicBezTo>
                  <a:pt x="19146810" y="594819"/>
                  <a:pt x="19139614" y="598694"/>
                  <a:pt x="19132414" y="597587"/>
                </a:cubicBezTo>
                <a:cubicBezTo>
                  <a:pt x="19125218" y="596480"/>
                  <a:pt x="19120234" y="590389"/>
                  <a:pt x="19120786" y="583745"/>
                </a:cubicBezTo>
                <a:cubicBezTo>
                  <a:pt x="19121342" y="577101"/>
                  <a:pt x="19128538" y="573225"/>
                  <a:pt x="19135738" y="574333"/>
                </a:cubicBezTo>
                <a:close/>
                <a:moveTo>
                  <a:pt x="14968212" y="574333"/>
                </a:moveTo>
                <a:cubicBezTo>
                  <a:pt x="14976518" y="575440"/>
                  <a:pt x="14982609" y="582638"/>
                  <a:pt x="14981501" y="590390"/>
                </a:cubicBezTo>
                <a:cubicBezTo>
                  <a:pt x="14980394" y="598141"/>
                  <a:pt x="14972642" y="602571"/>
                  <a:pt x="14963784" y="601463"/>
                </a:cubicBezTo>
                <a:cubicBezTo>
                  <a:pt x="14955479" y="600356"/>
                  <a:pt x="14949388" y="593158"/>
                  <a:pt x="14950495" y="585407"/>
                </a:cubicBezTo>
                <a:cubicBezTo>
                  <a:pt x="14951602" y="578209"/>
                  <a:pt x="14959907" y="573226"/>
                  <a:pt x="14968212" y="574333"/>
                </a:cubicBezTo>
                <a:close/>
                <a:moveTo>
                  <a:pt x="9102330" y="574333"/>
                </a:moveTo>
                <a:cubicBezTo>
                  <a:pt x="9109528" y="575441"/>
                  <a:pt x="9114511" y="581531"/>
                  <a:pt x="9113401" y="587621"/>
                </a:cubicBezTo>
                <a:cubicBezTo>
                  <a:pt x="9112307" y="593712"/>
                  <a:pt x="9105649" y="598141"/>
                  <a:pt x="9098999" y="597034"/>
                </a:cubicBezTo>
                <a:cubicBezTo>
                  <a:pt x="9091802" y="595927"/>
                  <a:pt x="9086826" y="589836"/>
                  <a:pt x="9087936" y="583746"/>
                </a:cubicBezTo>
                <a:cubicBezTo>
                  <a:pt x="9089039" y="577655"/>
                  <a:pt x="9095691" y="573226"/>
                  <a:pt x="9102330" y="574333"/>
                </a:cubicBezTo>
                <a:close/>
                <a:moveTo>
                  <a:pt x="5514096" y="574333"/>
                </a:moveTo>
                <a:cubicBezTo>
                  <a:pt x="5522948" y="575994"/>
                  <a:pt x="5529041" y="583191"/>
                  <a:pt x="5527937" y="590943"/>
                </a:cubicBezTo>
                <a:cubicBezTo>
                  <a:pt x="5526828" y="598694"/>
                  <a:pt x="5518522" y="603677"/>
                  <a:pt x="5509665" y="602570"/>
                </a:cubicBezTo>
                <a:cubicBezTo>
                  <a:pt x="5500805" y="600909"/>
                  <a:pt x="5494721" y="593711"/>
                  <a:pt x="5495830" y="585960"/>
                </a:cubicBezTo>
                <a:cubicBezTo>
                  <a:pt x="5496935" y="578208"/>
                  <a:pt x="5505231" y="573225"/>
                  <a:pt x="5514096" y="574333"/>
                </a:cubicBezTo>
                <a:close/>
                <a:moveTo>
                  <a:pt x="11250829" y="573780"/>
                </a:moveTo>
                <a:cubicBezTo>
                  <a:pt x="11258580" y="574887"/>
                  <a:pt x="11263563" y="581531"/>
                  <a:pt x="11262456" y="588175"/>
                </a:cubicBezTo>
                <a:cubicBezTo>
                  <a:pt x="11261349" y="594819"/>
                  <a:pt x="11254151" y="599249"/>
                  <a:pt x="11246953" y="598141"/>
                </a:cubicBezTo>
                <a:cubicBezTo>
                  <a:pt x="11239755" y="597034"/>
                  <a:pt x="11234218" y="590390"/>
                  <a:pt x="11235325" y="583746"/>
                </a:cubicBezTo>
                <a:cubicBezTo>
                  <a:pt x="11236433" y="577102"/>
                  <a:pt x="11243077" y="572672"/>
                  <a:pt x="11250829" y="573780"/>
                </a:cubicBezTo>
                <a:close/>
                <a:moveTo>
                  <a:pt x="8846359" y="573780"/>
                </a:moveTo>
                <a:cubicBezTo>
                  <a:pt x="8854112" y="574887"/>
                  <a:pt x="8859089" y="581531"/>
                  <a:pt x="8857987" y="588175"/>
                </a:cubicBezTo>
                <a:cubicBezTo>
                  <a:pt x="8856876" y="594819"/>
                  <a:pt x="8849680" y="599249"/>
                  <a:pt x="8842484" y="598141"/>
                </a:cubicBezTo>
                <a:cubicBezTo>
                  <a:pt x="8834728" y="597034"/>
                  <a:pt x="8829743" y="590390"/>
                  <a:pt x="8830854" y="583746"/>
                </a:cubicBezTo>
                <a:cubicBezTo>
                  <a:pt x="8831956" y="576548"/>
                  <a:pt x="8839164" y="572119"/>
                  <a:pt x="8846359" y="573780"/>
                </a:cubicBezTo>
                <a:close/>
                <a:moveTo>
                  <a:pt x="12871909" y="572164"/>
                </a:moveTo>
                <a:cubicBezTo>
                  <a:pt x="12879458" y="573372"/>
                  <a:pt x="12884715" y="579735"/>
                  <a:pt x="12883652" y="586378"/>
                </a:cubicBezTo>
                <a:cubicBezTo>
                  <a:pt x="12882589" y="593021"/>
                  <a:pt x="12875609" y="597426"/>
                  <a:pt x="12868060" y="596218"/>
                </a:cubicBezTo>
                <a:cubicBezTo>
                  <a:pt x="12860512" y="595010"/>
                  <a:pt x="12855254" y="588647"/>
                  <a:pt x="12856317" y="582004"/>
                </a:cubicBezTo>
                <a:cubicBezTo>
                  <a:pt x="12857380" y="575361"/>
                  <a:pt x="12864361" y="570956"/>
                  <a:pt x="12871909" y="572164"/>
                </a:cubicBezTo>
                <a:close/>
                <a:moveTo>
                  <a:pt x="2768502" y="572119"/>
                </a:moveTo>
                <a:cubicBezTo>
                  <a:pt x="2777360" y="573780"/>
                  <a:pt x="2783451" y="580977"/>
                  <a:pt x="2781790" y="588729"/>
                </a:cubicBezTo>
                <a:cubicBezTo>
                  <a:pt x="2780682" y="596480"/>
                  <a:pt x="2772378" y="601463"/>
                  <a:pt x="2763519" y="600356"/>
                </a:cubicBezTo>
                <a:cubicBezTo>
                  <a:pt x="2754661" y="598695"/>
                  <a:pt x="2748570" y="591497"/>
                  <a:pt x="2750231" y="583746"/>
                </a:cubicBezTo>
                <a:cubicBezTo>
                  <a:pt x="2751892" y="575994"/>
                  <a:pt x="2760198" y="570458"/>
                  <a:pt x="2768502" y="572119"/>
                </a:cubicBezTo>
                <a:close/>
                <a:moveTo>
                  <a:pt x="9054151" y="572118"/>
                </a:moveTo>
                <a:cubicBezTo>
                  <a:pt x="9061353" y="573226"/>
                  <a:pt x="9066327" y="579316"/>
                  <a:pt x="9065225" y="585406"/>
                </a:cubicBezTo>
                <a:cubicBezTo>
                  <a:pt x="9064116" y="591497"/>
                  <a:pt x="9057466" y="595926"/>
                  <a:pt x="9050285" y="594819"/>
                </a:cubicBezTo>
                <a:cubicBezTo>
                  <a:pt x="9043082" y="593712"/>
                  <a:pt x="9038089" y="587621"/>
                  <a:pt x="9039212" y="581531"/>
                </a:cubicBezTo>
                <a:cubicBezTo>
                  <a:pt x="9040311" y="575440"/>
                  <a:pt x="9046955" y="571011"/>
                  <a:pt x="9054151" y="572118"/>
                </a:cubicBezTo>
                <a:close/>
                <a:moveTo>
                  <a:pt x="5628193" y="572118"/>
                </a:moveTo>
                <a:cubicBezTo>
                  <a:pt x="5637047" y="573226"/>
                  <a:pt x="5642584" y="580977"/>
                  <a:pt x="5641478" y="588729"/>
                </a:cubicBezTo>
                <a:cubicBezTo>
                  <a:pt x="5640373" y="596480"/>
                  <a:pt x="5632062" y="601463"/>
                  <a:pt x="5623764" y="600356"/>
                </a:cubicBezTo>
                <a:cubicBezTo>
                  <a:pt x="5614903" y="599248"/>
                  <a:pt x="5609369" y="591497"/>
                  <a:pt x="5610479" y="583745"/>
                </a:cubicBezTo>
                <a:cubicBezTo>
                  <a:pt x="5611589" y="575440"/>
                  <a:pt x="5619332" y="570457"/>
                  <a:pt x="5628193" y="572118"/>
                </a:cubicBezTo>
                <a:close/>
                <a:moveTo>
                  <a:pt x="10743661" y="571565"/>
                </a:moveTo>
                <a:cubicBezTo>
                  <a:pt x="10750858" y="572672"/>
                  <a:pt x="10756395" y="579316"/>
                  <a:pt x="10755288" y="585960"/>
                </a:cubicBezTo>
                <a:cubicBezTo>
                  <a:pt x="10754181" y="592604"/>
                  <a:pt x="10747536" y="597034"/>
                  <a:pt x="10739785" y="595926"/>
                </a:cubicBezTo>
                <a:cubicBezTo>
                  <a:pt x="10732034" y="594819"/>
                  <a:pt x="10727050" y="588175"/>
                  <a:pt x="10728158" y="581531"/>
                </a:cubicBezTo>
                <a:cubicBezTo>
                  <a:pt x="10729265" y="574887"/>
                  <a:pt x="10735909" y="570457"/>
                  <a:pt x="10743661" y="571565"/>
                </a:cubicBezTo>
                <a:close/>
                <a:moveTo>
                  <a:pt x="8537762" y="571565"/>
                </a:moveTo>
                <a:cubicBezTo>
                  <a:pt x="8545510" y="572672"/>
                  <a:pt x="8551053" y="579316"/>
                  <a:pt x="8549937" y="586514"/>
                </a:cubicBezTo>
                <a:cubicBezTo>
                  <a:pt x="8548833" y="593712"/>
                  <a:pt x="8541638" y="598141"/>
                  <a:pt x="8533881" y="597034"/>
                </a:cubicBezTo>
                <a:cubicBezTo>
                  <a:pt x="8526143" y="595926"/>
                  <a:pt x="8520599" y="589282"/>
                  <a:pt x="8521705" y="582085"/>
                </a:cubicBezTo>
                <a:cubicBezTo>
                  <a:pt x="8522258" y="574887"/>
                  <a:pt x="8530011" y="569904"/>
                  <a:pt x="8537762" y="571565"/>
                </a:cubicBezTo>
                <a:close/>
                <a:moveTo>
                  <a:pt x="19533830" y="571564"/>
                </a:moveTo>
                <a:cubicBezTo>
                  <a:pt x="19541028" y="572672"/>
                  <a:pt x="19546010" y="578762"/>
                  <a:pt x="19545458" y="585406"/>
                </a:cubicBezTo>
                <a:cubicBezTo>
                  <a:pt x="19544350" y="592050"/>
                  <a:pt x="19537706" y="596480"/>
                  <a:pt x="19530506" y="594819"/>
                </a:cubicBezTo>
                <a:cubicBezTo>
                  <a:pt x="19523310" y="593711"/>
                  <a:pt x="19518326" y="587621"/>
                  <a:pt x="19518882" y="580977"/>
                </a:cubicBezTo>
                <a:cubicBezTo>
                  <a:pt x="19519988" y="574333"/>
                  <a:pt x="19526632" y="569903"/>
                  <a:pt x="19533830" y="571564"/>
                </a:cubicBezTo>
                <a:close/>
                <a:moveTo>
                  <a:pt x="14789929" y="571564"/>
                </a:moveTo>
                <a:cubicBezTo>
                  <a:pt x="14798234" y="572672"/>
                  <a:pt x="14803771" y="579870"/>
                  <a:pt x="14802664" y="587067"/>
                </a:cubicBezTo>
                <a:cubicBezTo>
                  <a:pt x="14801557" y="594265"/>
                  <a:pt x="14793805" y="599248"/>
                  <a:pt x="14785499" y="598141"/>
                </a:cubicBezTo>
                <a:cubicBezTo>
                  <a:pt x="14777194" y="597034"/>
                  <a:pt x="14771658" y="589836"/>
                  <a:pt x="14772766" y="582638"/>
                </a:cubicBezTo>
                <a:cubicBezTo>
                  <a:pt x="14773873" y="574887"/>
                  <a:pt x="14781624" y="569903"/>
                  <a:pt x="14789929" y="571564"/>
                </a:cubicBezTo>
                <a:close/>
                <a:moveTo>
                  <a:pt x="5907394" y="571012"/>
                </a:moveTo>
                <a:cubicBezTo>
                  <a:pt x="5915694" y="572119"/>
                  <a:pt x="5921231" y="579317"/>
                  <a:pt x="5920128" y="586514"/>
                </a:cubicBezTo>
                <a:cubicBezTo>
                  <a:pt x="5919017" y="593712"/>
                  <a:pt x="5911267" y="598695"/>
                  <a:pt x="5903515" y="597034"/>
                </a:cubicBezTo>
                <a:cubicBezTo>
                  <a:pt x="5895767" y="595373"/>
                  <a:pt x="5889683" y="588729"/>
                  <a:pt x="5890783" y="581531"/>
                </a:cubicBezTo>
                <a:cubicBezTo>
                  <a:pt x="5891896" y="574887"/>
                  <a:pt x="5899641" y="569904"/>
                  <a:pt x="5907394" y="571012"/>
                </a:cubicBezTo>
                <a:close/>
                <a:moveTo>
                  <a:pt x="19666712" y="571011"/>
                </a:moveTo>
                <a:cubicBezTo>
                  <a:pt x="19673910" y="572119"/>
                  <a:pt x="19678894" y="578209"/>
                  <a:pt x="19678340" y="584853"/>
                </a:cubicBezTo>
                <a:cubicBezTo>
                  <a:pt x="19677230" y="591497"/>
                  <a:pt x="19670586" y="595927"/>
                  <a:pt x="19663390" y="594266"/>
                </a:cubicBezTo>
                <a:cubicBezTo>
                  <a:pt x="19656194" y="593158"/>
                  <a:pt x="19651210" y="587068"/>
                  <a:pt x="19651762" y="580424"/>
                </a:cubicBezTo>
                <a:cubicBezTo>
                  <a:pt x="19652870" y="574333"/>
                  <a:pt x="19659514" y="569904"/>
                  <a:pt x="19666712" y="571011"/>
                </a:cubicBezTo>
                <a:close/>
                <a:moveTo>
                  <a:pt x="18795779" y="571011"/>
                </a:moveTo>
                <a:cubicBezTo>
                  <a:pt x="18802977" y="572118"/>
                  <a:pt x="18807960" y="578209"/>
                  <a:pt x="18806853" y="584853"/>
                </a:cubicBezTo>
                <a:cubicBezTo>
                  <a:pt x="18805745" y="591497"/>
                  <a:pt x="18799102" y="595372"/>
                  <a:pt x="18791904" y="594265"/>
                </a:cubicBezTo>
                <a:cubicBezTo>
                  <a:pt x="18784705" y="593158"/>
                  <a:pt x="18779723" y="587067"/>
                  <a:pt x="18780830" y="580423"/>
                </a:cubicBezTo>
                <a:cubicBezTo>
                  <a:pt x="18781937" y="573779"/>
                  <a:pt x="18788581" y="569903"/>
                  <a:pt x="18795779" y="571011"/>
                </a:cubicBezTo>
                <a:close/>
                <a:moveTo>
                  <a:pt x="15671936" y="571011"/>
                </a:moveTo>
                <a:cubicBezTo>
                  <a:pt x="15679687" y="572118"/>
                  <a:pt x="15685224" y="578762"/>
                  <a:pt x="15684117" y="585960"/>
                </a:cubicBezTo>
                <a:cubicBezTo>
                  <a:pt x="15683010" y="593158"/>
                  <a:pt x="15675812" y="597587"/>
                  <a:pt x="15668061" y="596480"/>
                </a:cubicBezTo>
                <a:cubicBezTo>
                  <a:pt x="15660309" y="595373"/>
                  <a:pt x="15654772" y="588729"/>
                  <a:pt x="15655880" y="581531"/>
                </a:cubicBezTo>
                <a:cubicBezTo>
                  <a:pt x="15656987" y="574333"/>
                  <a:pt x="15664185" y="569904"/>
                  <a:pt x="15671936" y="571011"/>
                </a:cubicBezTo>
                <a:close/>
                <a:moveTo>
                  <a:pt x="20294030" y="570458"/>
                </a:moveTo>
                <a:cubicBezTo>
                  <a:pt x="20301226" y="571565"/>
                  <a:pt x="20306762" y="578209"/>
                  <a:pt x="20305654" y="584300"/>
                </a:cubicBezTo>
                <a:cubicBezTo>
                  <a:pt x="20304548" y="590944"/>
                  <a:pt x="20297904" y="595373"/>
                  <a:pt x="20290154" y="594266"/>
                </a:cubicBezTo>
                <a:cubicBezTo>
                  <a:pt x="20282954" y="593158"/>
                  <a:pt x="20277418" y="586514"/>
                  <a:pt x="20278526" y="580424"/>
                </a:cubicBezTo>
                <a:cubicBezTo>
                  <a:pt x="20279632" y="573226"/>
                  <a:pt x="20286830" y="568797"/>
                  <a:pt x="20294030" y="570458"/>
                </a:cubicBezTo>
                <a:close/>
                <a:moveTo>
                  <a:pt x="6007662" y="570457"/>
                </a:moveTo>
                <a:cubicBezTo>
                  <a:pt x="6015412" y="571564"/>
                  <a:pt x="6021508" y="578762"/>
                  <a:pt x="6020393" y="585406"/>
                </a:cubicBezTo>
                <a:cubicBezTo>
                  <a:pt x="6019286" y="592604"/>
                  <a:pt x="6012093" y="597033"/>
                  <a:pt x="6003783" y="595926"/>
                </a:cubicBezTo>
                <a:cubicBezTo>
                  <a:pt x="5996033" y="594819"/>
                  <a:pt x="5989943" y="587621"/>
                  <a:pt x="5991053" y="580977"/>
                </a:cubicBezTo>
                <a:cubicBezTo>
                  <a:pt x="5992155" y="573779"/>
                  <a:pt x="5999904" y="569350"/>
                  <a:pt x="6007662" y="570457"/>
                </a:cubicBezTo>
                <a:close/>
                <a:moveTo>
                  <a:pt x="7915276" y="569904"/>
                </a:moveTo>
                <a:cubicBezTo>
                  <a:pt x="7923027" y="571011"/>
                  <a:pt x="7928561" y="577655"/>
                  <a:pt x="7927464" y="584853"/>
                </a:cubicBezTo>
                <a:cubicBezTo>
                  <a:pt x="7926355" y="592051"/>
                  <a:pt x="7919161" y="596480"/>
                  <a:pt x="7910848" y="595373"/>
                </a:cubicBezTo>
                <a:cubicBezTo>
                  <a:pt x="7902553" y="594266"/>
                  <a:pt x="7897571" y="587622"/>
                  <a:pt x="7898674" y="580424"/>
                </a:cubicBezTo>
                <a:cubicBezTo>
                  <a:pt x="7900340" y="573226"/>
                  <a:pt x="7907528" y="568797"/>
                  <a:pt x="7915276" y="569904"/>
                </a:cubicBezTo>
                <a:close/>
                <a:moveTo>
                  <a:pt x="19401502" y="569350"/>
                </a:moveTo>
                <a:cubicBezTo>
                  <a:pt x="19408698" y="570457"/>
                  <a:pt x="19413682" y="576547"/>
                  <a:pt x="19413130" y="583192"/>
                </a:cubicBezTo>
                <a:cubicBezTo>
                  <a:pt x="19412022" y="589836"/>
                  <a:pt x="19405378" y="594265"/>
                  <a:pt x="19398180" y="592604"/>
                </a:cubicBezTo>
                <a:cubicBezTo>
                  <a:pt x="19390982" y="591497"/>
                  <a:pt x="19385998" y="585406"/>
                  <a:pt x="19386552" y="578762"/>
                </a:cubicBezTo>
                <a:cubicBezTo>
                  <a:pt x="19387660" y="572118"/>
                  <a:pt x="19394304" y="568242"/>
                  <a:pt x="19401502" y="569350"/>
                </a:cubicBezTo>
                <a:close/>
                <a:moveTo>
                  <a:pt x="13533638" y="569350"/>
                </a:moveTo>
                <a:cubicBezTo>
                  <a:pt x="13540836" y="570457"/>
                  <a:pt x="13546372" y="576547"/>
                  <a:pt x="13545264" y="583192"/>
                </a:cubicBezTo>
                <a:cubicBezTo>
                  <a:pt x="13544157" y="589836"/>
                  <a:pt x="13537513" y="594265"/>
                  <a:pt x="13529762" y="593158"/>
                </a:cubicBezTo>
                <a:cubicBezTo>
                  <a:pt x="13522564" y="592050"/>
                  <a:pt x="13517027" y="585960"/>
                  <a:pt x="13518134" y="579316"/>
                </a:cubicBezTo>
                <a:cubicBezTo>
                  <a:pt x="13519241" y="572672"/>
                  <a:pt x="13525885" y="568242"/>
                  <a:pt x="13533638" y="569350"/>
                </a:cubicBezTo>
                <a:close/>
                <a:moveTo>
                  <a:pt x="9925494" y="569350"/>
                </a:moveTo>
                <a:cubicBezTo>
                  <a:pt x="9933248" y="570457"/>
                  <a:pt x="9938788" y="577101"/>
                  <a:pt x="9937679" y="584299"/>
                </a:cubicBezTo>
                <a:cubicBezTo>
                  <a:pt x="9936569" y="591497"/>
                  <a:pt x="9929372" y="595926"/>
                  <a:pt x="9921621" y="594819"/>
                </a:cubicBezTo>
                <a:cubicBezTo>
                  <a:pt x="9913864" y="593712"/>
                  <a:pt x="9908327" y="587068"/>
                  <a:pt x="9909436" y="579870"/>
                </a:cubicBezTo>
                <a:cubicBezTo>
                  <a:pt x="9910546" y="572672"/>
                  <a:pt x="9917746" y="568243"/>
                  <a:pt x="9925494" y="569350"/>
                </a:cubicBezTo>
                <a:close/>
                <a:moveTo>
                  <a:pt x="19269172" y="568796"/>
                </a:moveTo>
                <a:cubicBezTo>
                  <a:pt x="19276370" y="569904"/>
                  <a:pt x="19281354" y="575994"/>
                  <a:pt x="19280800" y="582638"/>
                </a:cubicBezTo>
                <a:cubicBezTo>
                  <a:pt x="19279694" y="589282"/>
                  <a:pt x="19273046" y="593712"/>
                  <a:pt x="19265850" y="592051"/>
                </a:cubicBezTo>
                <a:cubicBezTo>
                  <a:pt x="19258654" y="590943"/>
                  <a:pt x="19253670" y="584853"/>
                  <a:pt x="19254222" y="578209"/>
                </a:cubicBezTo>
                <a:cubicBezTo>
                  <a:pt x="19255330" y="572118"/>
                  <a:pt x="19261974" y="567689"/>
                  <a:pt x="19269172" y="568796"/>
                </a:cubicBezTo>
                <a:close/>
                <a:moveTo>
                  <a:pt x="8901214" y="568243"/>
                </a:moveTo>
                <a:cubicBezTo>
                  <a:pt x="8908416" y="569350"/>
                  <a:pt x="8913952" y="575994"/>
                  <a:pt x="8912837" y="582084"/>
                </a:cubicBezTo>
                <a:cubicBezTo>
                  <a:pt x="8911732" y="588729"/>
                  <a:pt x="8905087" y="593158"/>
                  <a:pt x="8897340" y="592051"/>
                </a:cubicBezTo>
                <a:cubicBezTo>
                  <a:pt x="8890139" y="590943"/>
                  <a:pt x="8884601" y="584299"/>
                  <a:pt x="8885710" y="578209"/>
                </a:cubicBezTo>
                <a:cubicBezTo>
                  <a:pt x="8886809" y="571565"/>
                  <a:pt x="8894006" y="567135"/>
                  <a:pt x="8901214" y="568243"/>
                </a:cubicBezTo>
                <a:close/>
                <a:moveTo>
                  <a:pt x="9004851" y="568242"/>
                </a:moveTo>
                <a:cubicBezTo>
                  <a:pt x="9012054" y="569350"/>
                  <a:pt x="9017035" y="575440"/>
                  <a:pt x="9015925" y="582084"/>
                </a:cubicBezTo>
                <a:cubicBezTo>
                  <a:pt x="9014825" y="588728"/>
                  <a:pt x="9008183" y="592604"/>
                  <a:pt x="9000979" y="591497"/>
                </a:cubicBezTo>
                <a:cubicBezTo>
                  <a:pt x="8993773" y="590389"/>
                  <a:pt x="8988791" y="584299"/>
                  <a:pt x="8989893" y="577655"/>
                </a:cubicBezTo>
                <a:cubicBezTo>
                  <a:pt x="8991008" y="571564"/>
                  <a:pt x="8997658" y="567135"/>
                  <a:pt x="9004851" y="568242"/>
                </a:cubicBezTo>
                <a:close/>
                <a:moveTo>
                  <a:pt x="9787059" y="567689"/>
                </a:moveTo>
                <a:cubicBezTo>
                  <a:pt x="9794812" y="568796"/>
                  <a:pt x="9800346" y="575440"/>
                  <a:pt x="9799244" y="582638"/>
                </a:cubicBezTo>
                <a:cubicBezTo>
                  <a:pt x="9798134" y="589836"/>
                  <a:pt x="9790935" y="594265"/>
                  <a:pt x="9783180" y="593158"/>
                </a:cubicBezTo>
                <a:cubicBezTo>
                  <a:pt x="9775429" y="592050"/>
                  <a:pt x="9769891" y="585406"/>
                  <a:pt x="9771000" y="578209"/>
                </a:cubicBezTo>
                <a:cubicBezTo>
                  <a:pt x="9771556" y="571011"/>
                  <a:pt x="9778751" y="566028"/>
                  <a:pt x="9787059" y="567689"/>
                </a:cubicBezTo>
                <a:close/>
                <a:moveTo>
                  <a:pt x="9426743" y="566582"/>
                </a:moveTo>
                <a:cubicBezTo>
                  <a:pt x="9430345" y="567136"/>
                  <a:pt x="9433522" y="569074"/>
                  <a:pt x="9435674" y="571634"/>
                </a:cubicBezTo>
                <a:lnTo>
                  <a:pt x="9437720" y="578294"/>
                </a:lnTo>
                <a:lnTo>
                  <a:pt x="9444568" y="586514"/>
                </a:lnTo>
                <a:cubicBezTo>
                  <a:pt x="9443458" y="592605"/>
                  <a:pt x="9436814" y="597034"/>
                  <a:pt x="9429620" y="595927"/>
                </a:cubicBezTo>
                <a:lnTo>
                  <a:pt x="9424698" y="590020"/>
                </a:lnTo>
                <a:lnTo>
                  <a:pt x="9422869" y="590390"/>
                </a:lnTo>
                <a:cubicBezTo>
                  <a:pt x="9415672" y="589282"/>
                  <a:pt x="9410142" y="582638"/>
                  <a:pt x="9411237" y="576548"/>
                </a:cubicBezTo>
                <a:cubicBezTo>
                  <a:pt x="9412342" y="569904"/>
                  <a:pt x="9419548" y="565474"/>
                  <a:pt x="9426743" y="566582"/>
                </a:cubicBezTo>
                <a:close/>
                <a:moveTo>
                  <a:pt x="12313530" y="566456"/>
                </a:moveTo>
                <a:cubicBezTo>
                  <a:pt x="12321380" y="567712"/>
                  <a:pt x="12326843" y="574361"/>
                  <a:pt x="12325732" y="581306"/>
                </a:cubicBezTo>
                <a:cubicBezTo>
                  <a:pt x="12324621" y="588250"/>
                  <a:pt x="12317356" y="592861"/>
                  <a:pt x="12309506" y="591605"/>
                </a:cubicBezTo>
                <a:cubicBezTo>
                  <a:pt x="12301656" y="590349"/>
                  <a:pt x="12296192" y="583701"/>
                  <a:pt x="12297304" y="576757"/>
                </a:cubicBezTo>
                <a:cubicBezTo>
                  <a:pt x="12298415" y="569812"/>
                  <a:pt x="12305680" y="565200"/>
                  <a:pt x="12313530" y="566456"/>
                </a:cubicBezTo>
                <a:close/>
                <a:moveTo>
                  <a:pt x="15711800" y="566028"/>
                </a:moveTo>
                <a:cubicBezTo>
                  <a:pt x="15719553" y="567135"/>
                  <a:pt x="15725089" y="574333"/>
                  <a:pt x="15723981" y="580977"/>
                </a:cubicBezTo>
                <a:cubicBezTo>
                  <a:pt x="15722874" y="588175"/>
                  <a:pt x="15715676" y="592604"/>
                  <a:pt x="15707371" y="591497"/>
                </a:cubicBezTo>
                <a:cubicBezTo>
                  <a:pt x="15699620" y="590390"/>
                  <a:pt x="15694083" y="583192"/>
                  <a:pt x="15695190" y="576548"/>
                </a:cubicBezTo>
                <a:cubicBezTo>
                  <a:pt x="15696297" y="569350"/>
                  <a:pt x="15703495" y="564921"/>
                  <a:pt x="15711800" y="566028"/>
                </a:cubicBezTo>
                <a:close/>
                <a:moveTo>
                  <a:pt x="8954419" y="566028"/>
                </a:moveTo>
                <a:cubicBezTo>
                  <a:pt x="8961614" y="567136"/>
                  <a:pt x="8966592" y="573226"/>
                  <a:pt x="8966049" y="579870"/>
                </a:cubicBezTo>
                <a:cubicBezTo>
                  <a:pt x="8964935" y="586514"/>
                  <a:pt x="8958296" y="590944"/>
                  <a:pt x="8951088" y="589283"/>
                </a:cubicBezTo>
                <a:cubicBezTo>
                  <a:pt x="8943889" y="588175"/>
                  <a:pt x="8938904" y="582085"/>
                  <a:pt x="8939458" y="575441"/>
                </a:cubicBezTo>
                <a:cubicBezTo>
                  <a:pt x="8940006" y="569350"/>
                  <a:pt x="8946646" y="564921"/>
                  <a:pt x="8954419" y="566028"/>
                </a:cubicBezTo>
                <a:close/>
                <a:moveTo>
                  <a:pt x="19800702" y="564920"/>
                </a:moveTo>
                <a:cubicBezTo>
                  <a:pt x="19807900" y="566028"/>
                  <a:pt x="19812882" y="572118"/>
                  <a:pt x="19812330" y="578762"/>
                </a:cubicBezTo>
                <a:cubicBezTo>
                  <a:pt x="19811222" y="585406"/>
                  <a:pt x="19804578" y="589836"/>
                  <a:pt x="19797382" y="588175"/>
                </a:cubicBezTo>
                <a:cubicBezTo>
                  <a:pt x="19790182" y="587067"/>
                  <a:pt x="19785198" y="580977"/>
                  <a:pt x="19785754" y="574333"/>
                </a:cubicBezTo>
                <a:cubicBezTo>
                  <a:pt x="19786306" y="567689"/>
                  <a:pt x="19792950" y="563259"/>
                  <a:pt x="19800702" y="564920"/>
                </a:cubicBezTo>
                <a:close/>
                <a:moveTo>
                  <a:pt x="17366186" y="564367"/>
                </a:moveTo>
                <a:cubicBezTo>
                  <a:pt x="17373384" y="565475"/>
                  <a:pt x="17378367" y="571565"/>
                  <a:pt x="17377260" y="578209"/>
                </a:cubicBezTo>
                <a:cubicBezTo>
                  <a:pt x="17376152" y="584853"/>
                  <a:pt x="17369509" y="588729"/>
                  <a:pt x="17362311" y="587622"/>
                </a:cubicBezTo>
                <a:cubicBezTo>
                  <a:pt x="17355112" y="586514"/>
                  <a:pt x="17350130" y="580424"/>
                  <a:pt x="17351237" y="573780"/>
                </a:cubicBezTo>
                <a:cubicBezTo>
                  <a:pt x="17352344" y="567689"/>
                  <a:pt x="17358988" y="563260"/>
                  <a:pt x="17366186" y="564367"/>
                </a:cubicBezTo>
                <a:close/>
                <a:moveTo>
                  <a:pt x="15429979" y="564367"/>
                </a:moveTo>
                <a:cubicBezTo>
                  <a:pt x="15437177" y="565475"/>
                  <a:pt x="15442160" y="571565"/>
                  <a:pt x="15441053" y="578209"/>
                </a:cubicBezTo>
                <a:cubicBezTo>
                  <a:pt x="15439946" y="584300"/>
                  <a:pt x="15433301" y="588729"/>
                  <a:pt x="15426104" y="587622"/>
                </a:cubicBezTo>
                <a:cubicBezTo>
                  <a:pt x="15418906" y="586514"/>
                  <a:pt x="15413922" y="580424"/>
                  <a:pt x="15415030" y="573780"/>
                </a:cubicBezTo>
                <a:cubicBezTo>
                  <a:pt x="15416137" y="567689"/>
                  <a:pt x="15422781" y="563260"/>
                  <a:pt x="15429979" y="564367"/>
                </a:cubicBezTo>
                <a:close/>
                <a:moveTo>
                  <a:pt x="5805946" y="563971"/>
                </a:moveTo>
                <a:cubicBezTo>
                  <a:pt x="5814106" y="565276"/>
                  <a:pt x="5819768" y="572207"/>
                  <a:pt x="5818608" y="579454"/>
                </a:cubicBezTo>
                <a:cubicBezTo>
                  <a:pt x="5817442" y="586701"/>
                  <a:pt x="5809903" y="591518"/>
                  <a:pt x="5801748" y="590213"/>
                </a:cubicBezTo>
                <a:cubicBezTo>
                  <a:pt x="5793601" y="588909"/>
                  <a:pt x="5787926" y="581977"/>
                  <a:pt x="5789086" y="574730"/>
                </a:cubicBezTo>
                <a:cubicBezTo>
                  <a:pt x="5790244" y="567484"/>
                  <a:pt x="5797789" y="562667"/>
                  <a:pt x="5805946" y="563971"/>
                </a:cubicBezTo>
                <a:close/>
                <a:moveTo>
                  <a:pt x="8336689" y="563813"/>
                </a:moveTo>
                <a:cubicBezTo>
                  <a:pt x="8344447" y="564920"/>
                  <a:pt x="8349985" y="571564"/>
                  <a:pt x="8348874" y="578762"/>
                </a:cubicBezTo>
                <a:cubicBezTo>
                  <a:pt x="8347771" y="585960"/>
                  <a:pt x="8340569" y="590389"/>
                  <a:pt x="8332266" y="589282"/>
                </a:cubicBezTo>
                <a:cubicBezTo>
                  <a:pt x="8324512" y="588175"/>
                  <a:pt x="8318977" y="581531"/>
                  <a:pt x="8320088" y="574333"/>
                </a:cubicBezTo>
                <a:cubicBezTo>
                  <a:pt x="8321192" y="567135"/>
                  <a:pt x="8328390" y="562706"/>
                  <a:pt x="8336689" y="563813"/>
                </a:cubicBezTo>
                <a:close/>
                <a:moveTo>
                  <a:pt x="15599404" y="563260"/>
                </a:moveTo>
                <a:cubicBezTo>
                  <a:pt x="15603280" y="563814"/>
                  <a:pt x="15606464" y="565752"/>
                  <a:pt x="15608540" y="568381"/>
                </a:cubicBezTo>
                <a:lnTo>
                  <a:pt x="15608950" y="569909"/>
                </a:lnTo>
                <a:lnTo>
                  <a:pt x="15614354" y="568796"/>
                </a:lnTo>
                <a:lnTo>
                  <a:pt x="15623091" y="573730"/>
                </a:lnTo>
                <a:lnTo>
                  <a:pt x="15624319" y="571980"/>
                </a:lnTo>
                <a:cubicBezTo>
                  <a:pt x="15627226" y="570181"/>
                  <a:pt x="15630963" y="569350"/>
                  <a:pt x="15634839" y="569904"/>
                </a:cubicBezTo>
                <a:cubicBezTo>
                  <a:pt x="15642590" y="571011"/>
                  <a:pt x="15648127" y="577655"/>
                  <a:pt x="15647020" y="584853"/>
                </a:cubicBezTo>
                <a:cubicBezTo>
                  <a:pt x="15645913" y="592051"/>
                  <a:pt x="15638715" y="596480"/>
                  <a:pt x="15630964" y="594819"/>
                </a:cubicBezTo>
                <a:lnTo>
                  <a:pt x="15623621" y="590770"/>
                </a:lnTo>
                <a:lnTo>
                  <a:pt x="15621482" y="593919"/>
                </a:lnTo>
                <a:cubicBezTo>
                  <a:pt x="15618229" y="595926"/>
                  <a:pt x="15614076" y="596757"/>
                  <a:pt x="15609924" y="595926"/>
                </a:cubicBezTo>
                <a:cubicBezTo>
                  <a:pt x="15605771" y="595373"/>
                  <a:pt x="15602172" y="593158"/>
                  <a:pt x="15599750" y="590182"/>
                </a:cubicBezTo>
                <a:lnTo>
                  <a:pt x="15598751" y="586876"/>
                </a:lnTo>
                <a:lnTo>
                  <a:pt x="15594975" y="587621"/>
                </a:lnTo>
                <a:cubicBezTo>
                  <a:pt x="15587223" y="586514"/>
                  <a:pt x="15582240" y="579870"/>
                  <a:pt x="15583348" y="573226"/>
                </a:cubicBezTo>
                <a:cubicBezTo>
                  <a:pt x="15584455" y="566582"/>
                  <a:pt x="15591653" y="562152"/>
                  <a:pt x="15599404" y="563260"/>
                </a:cubicBezTo>
                <a:close/>
                <a:moveTo>
                  <a:pt x="9556749" y="563260"/>
                </a:moveTo>
                <a:cubicBezTo>
                  <a:pt x="9564500" y="564367"/>
                  <a:pt x="9570039" y="571011"/>
                  <a:pt x="9568936" y="578209"/>
                </a:cubicBezTo>
                <a:cubicBezTo>
                  <a:pt x="9567823" y="584853"/>
                  <a:pt x="9560623" y="589836"/>
                  <a:pt x="9552871" y="588175"/>
                </a:cubicBezTo>
                <a:cubicBezTo>
                  <a:pt x="9545118" y="587068"/>
                  <a:pt x="9539583" y="580424"/>
                  <a:pt x="9540694" y="573226"/>
                </a:cubicBezTo>
                <a:cubicBezTo>
                  <a:pt x="9541797" y="566582"/>
                  <a:pt x="9548995" y="562152"/>
                  <a:pt x="9556749" y="563260"/>
                </a:cubicBezTo>
                <a:close/>
                <a:moveTo>
                  <a:pt x="3591646" y="563259"/>
                </a:moveTo>
                <a:cubicBezTo>
                  <a:pt x="3598844" y="564367"/>
                  <a:pt x="3603827" y="570457"/>
                  <a:pt x="3603273" y="577101"/>
                </a:cubicBezTo>
                <a:cubicBezTo>
                  <a:pt x="3602165" y="583745"/>
                  <a:pt x="3595523" y="588175"/>
                  <a:pt x="3588326" y="586514"/>
                </a:cubicBezTo>
                <a:cubicBezTo>
                  <a:pt x="3581128" y="585406"/>
                  <a:pt x="3576144" y="579316"/>
                  <a:pt x="3576699" y="572672"/>
                </a:cubicBezTo>
                <a:cubicBezTo>
                  <a:pt x="3577806" y="566581"/>
                  <a:pt x="3584449" y="562152"/>
                  <a:pt x="3591646" y="563259"/>
                </a:cubicBezTo>
                <a:close/>
                <a:moveTo>
                  <a:pt x="13811029" y="559938"/>
                </a:moveTo>
                <a:cubicBezTo>
                  <a:pt x="13818781" y="561045"/>
                  <a:pt x="13823764" y="567689"/>
                  <a:pt x="13822656" y="574333"/>
                </a:cubicBezTo>
                <a:cubicBezTo>
                  <a:pt x="13821549" y="580977"/>
                  <a:pt x="13814906" y="585407"/>
                  <a:pt x="13807153" y="584299"/>
                </a:cubicBezTo>
                <a:cubicBezTo>
                  <a:pt x="13799402" y="583192"/>
                  <a:pt x="13794418" y="576548"/>
                  <a:pt x="13795527" y="569904"/>
                </a:cubicBezTo>
                <a:cubicBezTo>
                  <a:pt x="13796634" y="563260"/>
                  <a:pt x="13803832" y="558830"/>
                  <a:pt x="13811029" y="559938"/>
                </a:cubicBezTo>
                <a:close/>
                <a:moveTo>
                  <a:pt x="6915923" y="559938"/>
                </a:moveTo>
                <a:cubicBezTo>
                  <a:pt x="6923693" y="561045"/>
                  <a:pt x="6928673" y="567689"/>
                  <a:pt x="6927563" y="574333"/>
                </a:cubicBezTo>
                <a:cubicBezTo>
                  <a:pt x="6926447" y="580977"/>
                  <a:pt x="6919249" y="585407"/>
                  <a:pt x="6912045" y="584299"/>
                </a:cubicBezTo>
                <a:cubicBezTo>
                  <a:pt x="6904269" y="583192"/>
                  <a:pt x="6899299" y="576548"/>
                  <a:pt x="6900390" y="569904"/>
                </a:cubicBezTo>
                <a:cubicBezTo>
                  <a:pt x="6900957" y="563260"/>
                  <a:pt x="6908162" y="558830"/>
                  <a:pt x="6915923" y="559938"/>
                </a:cubicBezTo>
                <a:close/>
                <a:moveTo>
                  <a:pt x="2827088" y="559938"/>
                </a:moveTo>
                <a:cubicBezTo>
                  <a:pt x="2834285" y="561045"/>
                  <a:pt x="2839268" y="567136"/>
                  <a:pt x="2838715" y="573780"/>
                </a:cubicBezTo>
                <a:cubicBezTo>
                  <a:pt x="2837607" y="580424"/>
                  <a:pt x="2830963" y="584853"/>
                  <a:pt x="2823766" y="583192"/>
                </a:cubicBezTo>
                <a:cubicBezTo>
                  <a:pt x="2816569" y="582085"/>
                  <a:pt x="2811586" y="575994"/>
                  <a:pt x="2812140" y="569350"/>
                </a:cubicBezTo>
                <a:cubicBezTo>
                  <a:pt x="2812694" y="562706"/>
                  <a:pt x="2819337" y="558830"/>
                  <a:pt x="2827088" y="559938"/>
                </a:cubicBezTo>
                <a:close/>
                <a:moveTo>
                  <a:pt x="15462646" y="559384"/>
                </a:moveTo>
                <a:cubicBezTo>
                  <a:pt x="15469844" y="560492"/>
                  <a:pt x="15474827" y="566582"/>
                  <a:pt x="15473720" y="573226"/>
                </a:cubicBezTo>
                <a:lnTo>
                  <a:pt x="15470629" y="575173"/>
                </a:lnTo>
                <a:lnTo>
                  <a:pt x="15473719" y="585407"/>
                </a:lnTo>
                <a:cubicBezTo>
                  <a:pt x="15472612" y="593158"/>
                  <a:pt x="15464307" y="598141"/>
                  <a:pt x="15456002" y="596480"/>
                </a:cubicBezTo>
                <a:cubicBezTo>
                  <a:pt x="15447697" y="595373"/>
                  <a:pt x="15441606" y="587621"/>
                  <a:pt x="15442714" y="580424"/>
                </a:cubicBezTo>
                <a:cubicBezTo>
                  <a:pt x="15443268" y="576825"/>
                  <a:pt x="15445621" y="573780"/>
                  <a:pt x="15448874" y="571773"/>
                </a:cubicBezTo>
                <a:lnTo>
                  <a:pt x="15449905" y="571557"/>
                </a:lnTo>
                <a:lnTo>
                  <a:pt x="15447697" y="568797"/>
                </a:lnTo>
                <a:cubicBezTo>
                  <a:pt x="15448804" y="562706"/>
                  <a:pt x="15455448" y="558277"/>
                  <a:pt x="15462646" y="559384"/>
                </a:cubicBezTo>
                <a:close/>
                <a:moveTo>
                  <a:pt x="3082345" y="559384"/>
                </a:moveTo>
                <a:cubicBezTo>
                  <a:pt x="3089542" y="560492"/>
                  <a:pt x="3094524" y="566582"/>
                  <a:pt x="3093417" y="573226"/>
                </a:cubicBezTo>
                <a:cubicBezTo>
                  <a:pt x="3092310" y="579870"/>
                  <a:pt x="3085667" y="583746"/>
                  <a:pt x="3078469" y="582639"/>
                </a:cubicBezTo>
                <a:cubicBezTo>
                  <a:pt x="3071272" y="581531"/>
                  <a:pt x="3066289" y="575441"/>
                  <a:pt x="3067397" y="568797"/>
                </a:cubicBezTo>
                <a:cubicBezTo>
                  <a:pt x="3068503" y="562706"/>
                  <a:pt x="3075147" y="558277"/>
                  <a:pt x="3082345" y="559384"/>
                </a:cubicBezTo>
                <a:close/>
                <a:moveTo>
                  <a:pt x="11142862" y="558831"/>
                </a:moveTo>
                <a:cubicBezTo>
                  <a:pt x="11150060" y="559938"/>
                  <a:pt x="11155596" y="566582"/>
                  <a:pt x="11154489" y="573226"/>
                </a:cubicBezTo>
                <a:cubicBezTo>
                  <a:pt x="11153382" y="579870"/>
                  <a:pt x="11146737" y="584300"/>
                  <a:pt x="11138986" y="583192"/>
                </a:cubicBezTo>
                <a:cubicBezTo>
                  <a:pt x="11131788" y="582085"/>
                  <a:pt x="11126251" y="575441"/>
                  <a:pt x="11127358" y="568797"/>
                </a:cubicBezTo>
                <a:cubicBezTo>
                  <a:pt x="11128466" y="562153"/>
                  <a:pt x="11135664" y="557723"/>
                  <a:pt x="11142862" y="558831"/>
                </a:cubicBezTo>
                <a:close/>
                <a:moveTo>
                  <a:pt x="14428932" y="558830"/>
                </a:moveTo>
                <a:cubicBezTo>
                  <a:pt x="14436683" y="559937"/>
                  <a:pt x="14442220" y="566581"/>
                  <a:pt x="14441113" y="573779"/>
                </a:cubicBezTo>
                <a:cubicBezTo>
                  <a:pt x="14440006" y="580977"/>
                  <a:pt x="14432808" y="585406"/>
                  <a:pt x="14424503" y="584299"/>
                </a:cubicBezTo>
                <a:cubicBezTo>
                  <a:pt x="14416752" y="583192"/>
                  <a:pt x="14411215" y="576548"/>
                  <a:pt x="14412322" y="569350"/>
                </a:cubicBezTo>
                <a:cubicBezTo>
                  <a:pt x="14413429" y="562152"/>
                  <a:pt x="14420627" y="557723"/>
                  <a:pt x="14428932" y="558830"/>
                </a:cubicBezTo>
                <a:close/>
                <a:moveTo>
                  <a:pt x="3373673" y="558830"/>
                </a:moveTo>
                <a:cubicBezTo>
                  <a:pt x="3382532" y="559938"/>
                  <a:pt x="3388068" y="567689"/>
                  <a:pt x="3386961" y="574887"/>
                </a:cubicBezTo>
                <a:cubicBezTo>
                  <a:pt x="3385854" y="582639"/>
                  <a:pt x="3377549" y="587622"/>
                  <a:pt x="3369243" y="585961"/>
                </a:cubicBezTo>
                <a:cubicBezTo>
                  <a:pt x="3360387" y="584853"/>
                  <a:pt x="3354849" y="577102"/>
                  <a:pt x="3355957" y="569904"/>
                </a:cubicBezTo>
                <a:cubicBezTo>
                  <a:pt x="3357064" y="562153"/>
                  <a:pt x="3365368" y="557169"/>
                  <a:pt x="3373673" y="558830"/>
                </a:cubicBezTo>
                <a:close/>
                <a:moveTo>
                  <a:pt x="4676501" y="558276"/>
                </a:moveTo>
                <a:cubicBezTo>
                  <a:pt x="4684796" y="559384"/>
                  <a:pt x="4690885" y="566582"/>
                  <a:pt x="4689227" y="574333"/>
                </a:cubicBezTo>
                <a:cubicBezTo>
                  <a:pt x="4688116" y="581531"/>
                  <a:pt x="4680368" y="586514"/>
                  <a:pt x="4672067" y="585407"/>
                </a:cubicBezTo>
                <a:cubicBezTo>
                  <a:pt x="4663760" y="584299"/>
                  <a:pt x="4657670" y="577101"/>
                  <a:pt x="4659335" y="569350"/>
                </a:cubicBezTo>
                <a:cubicBezTo>
                  <a:pt x="4659881" y="561599"/>
                  <a:pt x="4667637" y="556615"/>
                  <a:pt x="4676501" y="558276"/>
                </a:cubicBezTo>
                <a:close/>
                <a:moveTo>
                  <a:pt x="15752773" y="557723"/>
                </a:moveTo>
                <a:cubicBezTo>
                  <a:pt x="15756926" y="558277"/>
                  <a:pt x="15760386" y="560353"/>
                  <a:pt x="15762670" y="563191"/>
                </a:cubicBezTo>
                <a:lnTo>
                  <a:pt x="15765310" y="572530"/>
                </a:lnTo>
                <a:lnTo>
                  <a:pt x="15767723" y="572118"/>
                </a:lnTo>
                <a:cubicBezTo>
                  <a:pt x="15776028" y="573226"/>
                  <a:pt x="15782118" y="580977"/>
                  <a:pt x="15781010" y="588175"/>
                </a:cubicBezTo>
                <a:cubicBezTo>
                  <a:pt x="15779903" y="595927"/>
                  <a:pt x="15771598" y="600910"/>
                  <a:pt x="15763293" y="599249"/>
                </a:cubicBezTo>
                <a:cubicBezTo>
                  <a:pt x="15759141" y="598695"/>
                  <a:pt x="15755542" y="596481"/>
                  <a:pt x="15753119" y="593505"/>
                </a:cubicBezTo>
                <a:lnTo>
                  <a:pt x="15750107" y="583529"/>
                </a:lnTo>
                <a:lnTo>
                  <a:pt x="15748896" y="583746"/>
                </a:lnTo>
                <a:cubicBezTo>
                  <a:pt x="15740591" y="582638"/>
                  <a:pt x="15735055" y="575440"/>
                  <a:pt x="15736163" y="568243"/>
                </a:cubicBezTo>
                <a:cubicBezTo>
                  <a:pt x="15737270" y="561045"/>
                  <a:pt x="15744468" y="556062"/>
                  <a:pt x="15752773" y="557723"/>
                </a:cubicBezTo>
                <a:close/>
                <a:moveTo>
                  <a:pt x="6106826" y="557723"/>
                </a:moveTo>
                <a:cubicBezTo>
                  <a:pt x="6114573" y="558830"/>
                  <a:pt x="6120115" y="565474"/>
                  <a:pt x="6119012" y="572672"/>
                </a:cubicBezTo>
                <a:cubicBezTo>
                  <a:pt x="6117901" y="579870"/>
                  <a:pt x="6110700" y="584299"/>
                  <a:pt x="6102397" y="583192"/>
                </a:cubicBezTo>
                <a:cubicBezTo>
                  <a:pt x="6094645" y="582085"/>
                  <a:pt x="6089110" y="575441"/>
                  <a:pt x="6090218" y="568243"/>
                </a:cubicBezTo>
                <a:cubicBezTo>
                  <a:pt x="6091875" y="561045"/>
                  <a:pt x="6099070" y="556616"/>
                  <a:pt x="6106826" y="557723"/>
                </a:cubicBezTo>
                <a:close/>
                <a:moveTo>
                  <a:pt x="7788648" y="556616"/>
                </a:moveTo>
                <a:cubicBezTo>
                  <a:pt x="7796389" y="557723"/>
                  <a:pt x="7801395" y="564367"/>
                  <a:pt x="7800277" y="571011"/>
                </a:cubicBezTo>
                <a:cubicBezTo>
                  <a:pt x="7799166" y="577655"/>
                  <a:pt x="7792521" y="582085"/>
                  <a:pt x="7784772" y="580977"/>
                </a:cubicBezTo>
                <a:cubicBezTo>
                  <a:pt x="7777031" y="579870"/>
                  <a:pt x="7772047" y="573226"/>
                  <a:pt x="7773156" y="566582"/>
                </a:cubicBezTo>
                <a:cubicBezTo>
                  <a:pt x="7773705" y="559938"/>
                  <a:pt x="7780901" y="555508"/>
                  <a:pt x="7788648" y="556616"/>
                </a:cubicBezTo>
                <a:close/>
                <a:moveTo>
                  <a:pt x="17108172" y="556062"/>
                </a:moveTo>
                <a:cubicBezTo>
                  <a:pt x="17115370" y="557169"/>
                  <a:pt x="17120354" y="563259"/>
                  <a:pt x="17119246" y="569904"/>
                </a:cubicBezTo>
                <a:cubicBezTo>
                  <a:pt x="17118138" y="576548"/>
                  <a:pt x="17111495" y="580424"/>
                  <a:pt x="17104297" y="579316"/>
                </a:cubicBezTo>
                <a:cubicBezTo>
                  <a:pt x="17097098" y="578209"/>
                  <a:pt x="17092116" y="572118"/>
                  <a:pt x="17093223" y="565474"/>
                </a:cubicBezTo>
                <a:cubicBezTo>
                  <a:pt x="17094330" y="558830"/>
                  <a:pt x="17100975" y="554954"/>
                  <a:pt x="17108172" y="556062"/>
                </a:cubicBezTo>
                <a:close/>
                <a:moveTo>
                  <a:pt x="15565077" y="556062"/>
                </a:moveTo>
                <a:cubicBezTo>
                  <a:pt x="15572829" y="557169"/>
                  <a:pt x="15577811" y="563813"/>
                  <a:pt x="15576704" y="570457"/>
                </a:cubicBezTo>
                <a:cubicBezTo>
                  <a:pt x="15575597" y="577101"/>
                  <a:pt x="15568399" y="581531"/>
                  <a:pt x="15561201" y="580423"/>
                </a:cubicBezTo>
                <a:cubicBezTo>
                  <a:pt x="15554003" y="579316"/>
                  <a:pt x="15548466" y="572672"/>
                  <a:pt x="15549573" y="566028"/>
                </a:cubicBezTo>
                <a:cubicBezTo>
                  <a:pt x="15550128" y="559384"/>
                  <a:pt x="15557326" y="554954"/>
                  <a:pt x="15565077" y="556062"/>
                </a:cubicBezTo>
                <a:close/>
                <a:moveTo>
                  <a:pt x="13007091" y="556062"/>
                </a:moveTo>
                <a:cubicBezTo>
                  <a:pt x="13014289" y="557169"/>
                  <a:pt x="13019825" y="563259"/>
                  <a:pt x="13018718" y="569904"/>
                </a:cubicBezTo>
                <a:cubicBezTo>
                  <a:pt x="13017611" y="576548"/>
                  <a:pt x="13010966" y="580977"/>
                  <a:pt x="13003215" y="579870"/>
                </a:cubicBezTo>
                <a:cubicBezTo>
                  <a:pt x="12996017" y="578762"/>
                  <a:pt x="12990480" y="572672"/>
                  <a:pt x="12991587" y="566028"/>
                </a:cubicBezTo>
                <a:cubicBezTo>
                  <a:pt x="12992696" y="559384"/>
                  <a:pt x="12999340" y="554954"/>
                  <a:pt x="13007091" y="556062"/>
                </a:cubicBezTo>
                <a:close/>
                <a:moveTo>
                  <a:pt x="2488443" y="556061"/>
                </a:moveTo>
                <a:cubicBezTo>
                  <a:pt x="2492595" y="556615"/>
                  <a:pt x="2496194" y="558692"/>
                  <a:pt x="2498616" y="561599"/>
                </a:cubicBezTo>
                <a:lnTo>
                  <a:pt x="2501433" y="571115"/>
                </a:lnTo>
                <a:lnTo>
                  <a:pt x="2506130" y="573710"/>
                </a:lnTo>
                <a:cubicBezTo>
                  <a:pt x="2508415" y="576548"/>
                  <a:pt x="2509521" y="580147"/>
                  <a:pt x="2508966" y="583745"/>
                </a:cubicBezTo>
                <a:cubicBezTo>
                  <a:pt x="2507860" y="590943"/>
                  <a:pt x="2500108" y="595926"/>
                  <a:pt x="2491804" y="594819"/>
                </a:cubicBezTo>
                <a:lnTo>
                  <a:pt x="2485486" y="591329"/>
                </a:lnTo>
                <a:lnTo>
                  <a:pt x="2483350" y="594473"/>
                </a:lnTo>
                <a:cubicBezTo>
                  <a:pt x="2480096" y="596480"/>
                  <a:pt x="2475944" y="597311"/>
                  <a:pt x="2471792" y="596480"/>
                </a:cubicBezTo>
                <a:cubicBezTo>
                  <a:pt x="2463487" y="595373"/>
                  <a:pt x="2457398" y="587621"/>
                  <a:pt x="2458504" y="580424"/>
                </a:cubicBezTo>
                <a:cubicBezTo>
                  <a:pt x="2459335" y="576825"/>
                  <a:pt x="2461688" y="573780"/>
                  <a:pt x="2464872" y="571773"/>
                </a:cubicBezTo>
                <a:lnTo>
                  <a:pt x="2471669" y="570322"/>
                </a:lnTo>
                <a:lnTo>
                  <a:pt x="2470726" y="567135"/>
                </a:lnTo>
                <a:cubicBezTo>
                  <a:pt x="2472387" y="559384"/>
                  <a:pt x="2480138" y="554400"/>
                  <a:pt x="2488443" y="556061"/>
                </a:cubicBezTo>
                <a:close/>
                <a:moveTo>
                  <a:pt x="4530856" y="555581"/>
                </a:moveTo>
                <a:cubicBezTo>
                  <a:pt x="4539313" y="556935"/>
                  <a:pt x="4545184" y="564151"/>
                  <a:pt x="4543979" y="571699"/>
                </a:cubicBezTo>
                <a:cubicBezTo>
                  <a:pt x="4542772" y="579248"/>
                  <a:pt x="4534935" y="584270"/>
                  <a:pt x="4526486" y="582916"/>
                </a:cubicBezTo>
                <a:cubicBezTo>
                  <a:pt x="4518026" y="581563"/>
                  <a:pt x="4512154" y="574346"/>
                  <a:pt x="4513360" y="566797"/>
                </a:cubicBezTo>
                <a:cubicBezTo>
                  <a:pt x="4514572" y="559249"/>
                  <a:pt x="4522404" y="554228"/>
                  <a:pt x="4530856" y="555581"/>
                </a:cubicBezTo>
                <a:close/>
                <a:moveTo>
                  <a:pt x="7852842" y="555509"/>
                </a:moveTo>
                <a:cubicBezTo>
                  <a:pt x="7860599" y="556616"/>
                  <a:pt x="7865592" y="563260"/>
                  <a:pt x="7864481" y="569904"/>
                </a:cubicBezTo>
                <a:cubicBezTo>
                  <a:pt x="7863918" y="573226"/>
                  <a:pt x="7861846" y="575995"/>
                  <a:pt x="7859006" y="577794"/>
                </a:cubicBezTo>
                <a:lnTo>
                  <a:pt x="7851995" y="579243"/>
                </a:lnTo>
                <a:lnTo>
                  <a:pt x="7855523" y="581185"/>
                </a:lnTo>
                <a:cubicBezTo>
                  <a:pt x="7857742" y="583884"/>
                  <a:pt x="7858843" y="587344"/>
                  <a:pt x="7858297" y="590943"/>
                </a:cubicBezTo>
                <a:cubicBezTo>
                  <a:pt x="7857178" y="598141"/>
                  <a:pt x="7849980" y="602570"/>
                  <a:pt x="7842225" y="601463"/>
                </a:cubicBezTo>
                <a:cubicBezTo>
                  <a:pt x="7834468" y="600355"/>
                  <a:pt x="7828942" y="593711"/>
                  <a:pt x="7830047" y="586514"/>
                </a:cubicBezTo>
                <a:cubicBezTo>
                  <a:pt x="7830605" y="582915"/>
                  <a:pt x="7832679" y="579870"/>
                  <a:pt x="7835584" y="577932"/>
                </a:cubicBezTo>
                <a:lnTo>
                  <a:pt x="7843049" y="576557"/>
                </a:lnTo>
                <a:lnTo>
                  <a:pt x="7839825" y="574749"/>
                </a:lnTo>
                <a:cubicBezTo>
                  <a:pt x="7837747" y="572119"/>
                  <a:pt x="7836785" y="568797"/>
                  <a:pt x="7837330" y="565475"/>
                </a:cubicBezTo>
                <a:cubicBezTo>
                  <a:pt x="7838448" y="558831"/>
                  <a:pt x="7845636" y="554401"/>
                  <a:pt x="7852842" y="555509"/>
                </a:cubicBezTo>
                <a:close/>
                <a:moveTo>
                  <a:pt x="6338855" y="555508"/>
                </a:moveTo>
                <a:cubicBezTo>
                  <a:pt x="6346616" y="556615"/>
                  <a:pt x="6352137" y="563259"/>
                  <a:pt x="6351033" y="570457"/>
                </a:cubicBezTo>
                <a:cubicBezTo>
                  <a:pt x="6349920" y="577101"/>
                  <a:pt x="6342734" y="582084"/>
                  <a:pt x="6334979" y="580977"/>
                </a:cubicBezTo>
                <a:cubicBezTo>
                  <a:pt x="6327234" y="579870"/>
                  <a:pt x="6321682" y="573226"/>
                  <a:pt x="6322774" y="566028"/>
                </a:cubicBezTo>
                <a:cubicBezTo>
                  <a:pt x="6323908" y="558830"/>
                  <a:pt x="6331117" y="554401"/>
                  <a:pt x="6338855" y="555508"/>
                </a:cubicBezTo>
                <a:close/>
                <a:moveTo>
                  <a:pt x="15879564" y="554401"/>
                </a:moveTo>
                <a:cubicBezTo>
                  <a:pt x="15887870" y="555508"/>
                  <a:pt x="15893961" y="562706"/>
                  <a:pt x="15892852" y="570458"/>
                </a:cubicBezTo>
                <a:cubicBezTo>
                  <a:pt x="15891745" y="578209"/>
                  <a:pt x="15883994" y="583192"/>
                  <a:pt x="15875135" y="581531"/>
                </a:cubicBezTo>
                <a:cubicBezTo>
                  <a:pt x="15866830" y="580424"/>
                  <a:pt x="15860740" y="573226"/>
                  <a:pt x="15861847" y="565475"/>
                </a:cubicBezTo>
                <a:cubicBezTo>
                  <a:pt x="15863508" y="558277"/>
                  <a:pt x="15871259" y="553294"/>
                  <a:pt x="15879564" y="554401"/>
                </a:cubicBezTo>
                <a:close/>
                <a:moveTo>
                  <a:pt x="15496421" y="554401"/>
                </a:moveTo>
                <a:cubicBezTo>
                  <a:pt x="15503619" y="555508"/>
                  <a:pt x="15509156" y="561599"/>
                  <a:pt x="15508047" y="568243"/>
                </a:cubicBezTo>
                <a:cubicBezTo>
                  <a:pt x="15506940" y="574887"/>
                  <a:pt x="15500296" y="579316"/>
                  <a:pt x="15493098" y="577655"/>
                </a:cubicBezTo>
                <a:cubicBezTo>
                  <a:pt x="15485900" y="576548"/>
                  <a:pt x="15480363" y="570457"/>
                  <a:pt x="15481472" y="563813"/>
                </a:cubicBezTo>
                <a:cubicBezTo>
                  <a:pt x="15482579" y="557169"/>
                  <a:pt x="15489223" y="553293"/>
                  <a:pt x="15496421" y="554401"/>
                </a:cubicBezTo>
                <a:close/>
                <a:moveTo>
                  <a:pt x="5244405" y="554401"/>
                </a:moveTo>
                <a:cubicBezTo>
                  <a:pt x="5253266" y="556062"/>
                  <a:pt x="5259348" y="563259"/>
                  <a:pt x="5258244" y="571011"/>
                </a:cubicBezTo>
                <a:cubicBezTo>
                  <a:pt x="5257141" y="578762"/>
                  <a:pt x="5248837" y="584299"/>
                  <a:pt x="5239983" y="582638"/>
                </a:cubicBezTo>
                <a:cubicBezTo>
                  <a:pt x="5231119" y="580977"/>
                  <a:pt x="5225036" y="573779"/>
                  <a:pt x="5226140" y="566028"/>
                </a:cubicBezTo>
                <a:cubicBezTo>
                  <a:pt x="5227248" y="558276"/>
                  <a:pt x="5235001" y="552740"/>
                  <a:pt x="5244405" y="554401"/>
                </a:cubicBezTo>
                <a:close/>
                <a:moveTo>
                  <a:pt x="4823213" y="553847"/>
                </a:moveTo>
                <a:cubicBezTo>
                  <a:pt x="4831518" y="554955"/>
                  <a:pt x="4837602" y="562153"/>
                  <a:pt x="4835946" y="569904"/>
                </a:cubicBezTo>
                <a:lnTo>
                  <a:pt x="4835461" y="570616"/>
                </a:lnTo>
                <a:lnTo>
                  <a:pt x="4846981" y="568243"/>
                </a:lnTo>
                <a:cubicBezTo>
                  <a:pt x="4851135" y="568797"/>
                  <a:pt x="4854729" y="570873"/>
                  <a:pt x="4857155" y="573780"/>
                </a:cubicBezTo>
                <a:lnTo>
                  <a:pt x="4857424" y="574692"/>
                </a:lnTo>
                <a:lnTo>
                  <a:pt x="4862858" y="566790"/>
                </a:lnTo>
                <a:cubicBezTo>
                  <a:pt x="4866040" y="564783"/>
                  <a:pt x="4870193" y="563814"/>
                  <a:pt x="4874625" y="564367"/>
                </a:cubicBezTo>
                <a:cubicBezTo>
                  <a:pt x="4883480" y="565474"/>
                  <a:pt x="4889014" y="573226"/>
                  <a:pt x="4887905" y="580424"/>
                </a:cubicBezTo>
                <a:cubicBezTo>
                  <a:pt x="4886800" y="587621"/>
                  <a:pt x="4878498" y="593158"/>
                  <a:pt x="4870193" y="591497"/>
                </a:cubicBezTo>
                <a:cubicBezTo>
                  <a:pt x="4865764" y="590944"/>
                  <a:pt x="4862166" y="588729"/>
                  <a:pt x="4859817" y="585753"/>
                </a:cubicBezTo>
                <a:lnTo>
                  <a:pt x="4859667" y="585218"/>
                </a:lnTo>
                <a:lnTo>
                  <a:pt x="4854312" y="593366"/>
                </a:lnTo>
                <a:cubicBezTo>
                  <a:pt x="4851135" y="595373"/>
                  <a:pt x="4846981" y="596204"/>
                  <a:pt x="4842550" y="595373"/>
                </a:cubicBezTo>
                <a:cubicBezTo>
                  <a:pt x="4833696" y="593712"/>
                  <a:pt x="4828157" y="587068"/>
                  <a:pt x="4829269" y="579317"/>
                </a:cubicBezTo>
                <a:lnTo>
                  <a:pt x="4829742" y="578625"/>
                </a:lnTo>
                <a:lnTo>
                  <a:pt x="4818784" y="580978"/>
                </a:lnTo>
                <a:cubicBezTo>
                  <a:pt x="4810479" y="579870"/>
                  <a:pt x="4804387" y="572672"/>
                  <a:pt x="4806048" y="564921"/>
                </a:cubicBezTo>
                <a:cubicBezTo>
                  <a:pt x="4807159" y="557170"/>
                  <a:pt x="4814910" y="552186"/>
                  <a:pt x="4823213" y="553847"/>
                </a:cubicBezTo>
                <a:close/>
                <a:moveTo>
                  <a:pt x="3332608" y="553847"/>
                </a:moveTo>
                <a:cubicBezTo>
                  <a:pt x="3339805" y="554954"/>
                  <a:pt x="3344787" y="561045"/>
                  <a:pt x="3343682" y="567135"/>
                </a:cubicBezTo>
                <a:cubicBezTo>
                  <a:pt x="3342576" y="573225"/>
                  <a:pt x="3335930" y="577655"/>
                  <a:pt x="3328735" y="576547"/>
                </a:cubicBezTo>
                <a:cubicBezTo>
                  <a:pt x="3321537" y="575440"/>
                  <a:pt x="3316555" y="569350"/>
                  <a:pt x="3317660" y="563259"/>
                </a:cubicBezTo>
                <a:cubicBezTo>
                  <a:pt x="3318767" y="556615"/>
                  <a:pt x="3325412" y="552739"/>
                  <a:pt x="3332608" y="553847"/>
                </a:cubicBezTo>
                <a:close/>
                <a:moveTo>
                  <a:pt x="4932681" y="553294"/>
                </a:moveTo>
                <a:cubicBezTo>
                  <a:pt x="4941551" y="554955"/>
                  <a:pt x="4947642" y="562152"/>
                  <a:pt x="4946534" y="569904"/>
                </a:cubicBezTo>
                <a:cubicBezTo>
                  <a:pt x="4945426" y="577655"/>
                  <a:pt x="4937117" y="583192"/>
                  <a:pt x="4928253" y="581531"/>
                </a:cubicBezTo>
                <a:cubicBezTo>
                  <a:pt x="4923822" y="580701"/>
                  <a:pt x="4920083" y="578486"/>
                  <a:pt x="4917590" y="575510"/>
                </a:cubicBezTo>
                <a:lnTo>
                  <a:pt x="4916591" y="572182"/>
                </a:lnTo>
                <a:lnTo>
                  <a:pt x="4911535" y="579593"/>
                </a:lnTo>
                <a:cubicBezTo>
                  <a:pt x="4908209" y="581669"/>
                  <a:pt x="4903919" y="582638"/>
                  <a:pt x="4899490" y="582084"/>
                </a:cubicBezTo>
                <a:cubicBezTo>
                  <a:pt x="4890635" y="580977"/>
                  <a:pt x="4884549" y="573225"/>
                  <a:pt x="4885652" y="565474"/>
                </a:cubicBezTo>
                <a:cubicBezTo>
                  <a:pt x="4887315" y="557722"/>
                  <a:pt x="4895065" y="552739"/>
                  <a:pt x="4903923" y="553847"/>
                </a:cubicBezTo>
                <a:cubicBezTo>
                  <a:pt x="4908352" y="554678"/>
                  <a:pt x="4912089" y="556892"/>
                  <a:pt x="4914584" y="559868"/>
                </a:cubicBezTo>
                <a:lnTo>
                  <a:pt x="4915576" y="563168"/>
                </a:lnTo>
                <a:lnTo>
                  <a:pt x="4920635" y="555578"/>
                </a:lnTo>
                <a:cubicBezTo>
                  <a:pt x="4923961" y="553433"/>
                  <a:pt x="4928252" y="552464"/>
                  <a:pt x="4932681" y="553294"/>
                </a:cubicBezTo>
                <a:close/>
                <a:moveTo>
                  <a:pt x="3713478" y="553293"/>
                </a:moveTo>
                <a:cubicBezTo>
                  <a:pt x="3720675" y="554401"/>
                  <a:pt x="3725657" y="560491"/>
                  <a:pt x="3724551" y="567135"/>
                </a:cubicBezTo>
                <a:cubicBezTo>
                  <a:pt x="3723444" y="573779"/>
                  <a:pt x="3716800" y="577655"/>
                  <a:pt x="3709603" y="576548"/>
                </a:cubicBezTo>
                <a:lnTo>
                  <a:pt x="3707386" y="573777"/>
                </a:lnTo>
                <a:lnTo>
                  <a:pt x="3704721" y="577633"/>
                </a:lnTo>
                <a:lnTo>
                  <a:pt x="3713503" y="588175"/>
                </a:lnTo>
                <a:cubicBezTo>
                  <a:pt x="3712396" y="594265"/>
                  <a:pt x="3705754" y="598695"/>
                  <a:pt x="3698555" y="597587"/>
                </a:cubicBezTo>
                <a:cubicBezTo>
                  <a:pt x="3691358" y="596480"/>
                  <a:pt x="3686377" y="590390"/>
                  <a:pt x="3687483" y="584299"/>
                </a:cubicBezTo>
                <a:lnTo>
                  <a:pt x="3693362" y="580597"/>
                </a:lnTo>
                <a:lnTo>
                  <a:pt x="3683067" y="568242"/>
                </a:lnTo>
                <a:cubicBezTo>
                  <a:pt x="3684174" y="561598"/>
                  <a:pt x="3690263" y="557722"/>
                  <a:pt x="3697463" y="558830"/>
                </a:cubicBezTo>
                <a:lnTo>
                  <a:pt x="3699517" y="561297"/>
                </a:lnTo>
                <a:lnTo>
                  <a:pt x="3703719" y="555301"/>
                </a:lnTo>
                <a:cubicBezTo>
                  <a:pt x="3706419" y="553570"/>
                  <a:pt x="3709879" y="552740"/>
                  <a:pt x="3713478" y="553293"/>
                </a:cubicBezTo>
                <a:close/>
                <a:moveTo>
                  <a:pt x="17238842" y="552519"/>
                </a:moveTo>
                <a:cubicBezTo>
                  <a:pt x="17246088" y="553679"/>
                  <a:pt x="17251141" y="559759"/>
                  <a:pt x="17250126" y="566100"/>
                </a:cubicBezTo>
                <a:cubicBezTo>
                  <a:pt x="17249111" y="572441"/>
                  <a:pt x="17242414" y="576641"/>
                  <a:pt x="17235168" y="575481"/>
                </a:cubicBezTo>
                <a:cubicBezTo>
                  <a:pt x="17227921" y="574322"/>
                  <a:pt x="17222869" y="568242"/>
                  <a:pt x="17223884" y="561901"/>
                </a:cubicBezTo>
                <a:cubicBezTo>
                  <a:pt x="17224899" y="555559"/>
                  <a:pt x="17231595" y="551360"/>
                  <a:pt x="17238842" y="552519"/>
                </a:cubicBezTo>
                <a:close/>
                <a:moveTo>
                  <a:pt x="15530749" y="552186"/>
                </a:moveTo>
                <a:cubicBezTo>
                  <a:pt x="15537947" y="553293"/>
                  <a:pt x="15543483" y="559937"/>
                  <a:pt x="15542376" y="566027"/>
                </a:cubicBezTo>
                <a:cubicBezTo>
                  <a:pt x="15541268" y="572672"/>
                  <a:pt x="15534624" y="577101"/>
                  <a:pt x="15526873" y="575994"/>
                </a:cubicBezTo>
                <a:cubicBezTo>
                  <a:pt x="15519675" y="574886"/>
                  <a:pt x="15514138" y="568242"/>
                  <a:pt x="15515245" y="562152"/>
                </a:cubicBezTo>
                <a:cubicBezTo>
                  <a:pt x="15516352" y="555508"/>
                  <a:pt x="15522998" y="551078"/>
                  <a:pt x="15530749" y="552186"/>
                </a:cubicBezTo>
                <a:close/>
                <a:moveTo>
                  <a:pt x="9474964" y="552186"/>
                </a:moveTo>
                <a:cubicBezTo>
                  <a:pt x="9482162" y="553294"/>
                  <a:pt x="9487153" y="559384"/>
                  <a:pt x="9486591" y="566028"/>
                </a:cubicBezTo>
                <a:lnTo>
                  <a:pt x="9483148" y="571228"/>
                </a:lnTo>
                <a:lnTo>
                  <a:pt x="9489424" y="578763"/>
                </a:lnTo>
                <a:cubicBezTo>
                  <a:pt x="9488317" y="584853"/>
                  <a:pt x="9481676" y="589283"/>
                  <a:pt x="9475019" y="588175"/>
                </a:cubicBezTo>
                <a:lnTo>
                  <a:pt x="9474402" y="587435"/>
                </a:lnTo>
                <a:lnTo>
                  <a:pt x="9472624" y="589974"/>
                </a:lnTo>
                <a:cubicBezTo>
                  <a:pt x="9469713" y="591774"/>
                  <a:pt x="9465977" y="592604"/>
                  <a:pt x="9462104" y="592050"/>
                </a:cubicBezTo>
                <a:cubicBezTo>
                  <a:pt x="9454343" y="590943"/>
                  <a:pt x="9449364" y="584299"/>
                  <a:pt x="9450470" y="577655"/>
                </a:cubicBezTo>
                <a:cubicBezTo>
                  <a:pt x="9451300" y="574056"/>
                  <a:pt x="9453379" y="571149"/>
                  <a:pt x="9456219" y="569350"/>
                </a:cubicBezTo>
                <a:lnTo>
                  <a:pt x="9465292" y="567888"/>
                </a:lnTo>
                <a:lnTo>
                  <a:pt x="9460011" y="561599"/>
                </a:lnTo>
                <a:cubicBezTo>
                  <a:pt x="9461119" y="555508"/>
                  <a:pt x="9467762" y="551079"/>
                  <a:pt x="9474964" y="552186"/>
                </a:cubicBezTo>
                <a:close/>
                <a:moveTo>
                  <a:pt x="5701901" y="551632"/>
                </a:moveTo>
                <a:cubicBezTo>
                  <a:pt x="5710193" y="552740"/>
                  <a:pt x="5716282" y="559938"/>
                  <a:pt x="5715184" y="567689"/>
                </a:cubicBezTo>
                <a:cubicBezTo>
                  <a:pt x="5714069" y="574887"/>
                  <a:pt x="5706325" y="579870"/>
                  <a:pt x="5698022" y="578763"/>
                </a:cubicBezTo>
                <a:cubicBezTo>
                  <a:pt x="5689732" y="577655"/>
                  <a:pt x="5683636" y="570457"/>
                  <a:pt x="5684748" y="562706"/>
                </a:cubicBezTo>
                <a:cubicBezTo>
                  <a:pt x="5685853" y="554955"/>
                  <a:pt x="5693600" y="549971"/>
                  <a:pt x="5701901" y="551632"/>
                </a:cubicBezTo>
                <a:close/>
                <a:moveTo>
                  <a:pt x="11761318" y="550526"/>
                </a:moveTo>
                <a:cubicBezTo>
                  <a:pt x="11769070" y="551633"/>
                  <a:pt x="11774607" y="558277"/>
                  <a:pt x="11773499" y="565475"/>
                </a:cubicBezTo>
                <a:cubicBezTo>
                  <a:pt x="11772392" y="572119"/>
                  <a:pt x="11765194" y="577102"/>
                  <a:pt x="11757443" y="575995"/>
                </a:cubicBezTo>
                <a:cubicBezTo>
                  <a:pt x="11749692" y="574887"/>
                  <a:pt x="11744155" y="568243"/>
                  <a:pt x="11745262" y="561045"/>
                </a:cubicBezTo>
                <a:cubicBezTo>
                  <a:pt x="11746369" y="554401"/>
                  <a:pt x="11753567" y="549418"/>
                  <a:pt x="11761318" y="550526"/>
                </a:cubicBezTo>
                <a:close/>
                <a:moveTo>
                  <a:pt x="19935800" y="549418"/>
                </a:moveTo>
                <a:cubicBezTo>
                  <a:pt x="19942998" y="550525"/>
                  <a:pt x="19947982" y="556616"/>
                  <a:pt x="19947426" y="563260"/>
                </a:cubicBezTo>
                <a:cubicBezTo>
                  <a:pt x="19946320" y="569904"/>
                  <a:pt x="19939676" y="574333"/>
                  <a:pt x="19932478" y="572672"/>
                </a:cubicBezTo>
                <a:cubicBezTo>
                  <a:pt x="19925280" y="571565"/>
                  <a:pt x="19920298" y="565474"/>
                  <a:pt x="19920850" y="558830"/>
                </a:cubicBezTo>
                <a:cubicBezTo>
                  <a:pt x="19921958" y="552186"/>
                  <a:pt x="19928602" y="548310"/>
                  <a:pt x="19935800" y="549418"/>
                </a:cubicBezTo>
                <a:close/>
                <a:moveTo>
                  <a:pt x="15794852" y="549418"/>
                </a:moveTo>
                <a:cubicBezTo>
                  <a:pt x="15803157" y="550525"/>
                  <a:pt x="15808694" y="557723"/>
                  <a:pt x="15807587" y="564921"/>
                </a:cubicBezTo>
                <a:cubicBezTo>
                  <a:pt x="15806480" y="572118"/>
                  <a:pt x="15798728" y="577102"/>
                  <a:pt x="15790422" y="575441"/>
                </a:cubicBezTo>
                <a:cubicBezTo>
                  <a:pt x="15782117" y="574333"/>
                  <a:pt x="15776581" y="567135"/>
                  <a:pt x="15777689" y="559938"/>
                </a:cubicBezTo>
                <a:cubicBezTo>
                  <a:pt x="15779349" y="552740"/>
                  <a:pt x="15787101" y="547757"/>
                  <a:pt x="15794852" y="549418"/>
                </a:cubicBezTo>
                <a:close/>
                <a:moveTo>
                  <a:pt x="8601504" y="549418"/>
                </a:moveTo>
                <a:cubicBezTo>
                  <a:pt x="8609255" y="550525"/>
                  <a:pt x="8614799" y="557169"/>
                  <a:pt x="8613686" y="563813"/>
                </a:cubicBezTo>
                <a:cubicBezTo>
                  <a:pt x="8612580" y="570457"/>
                  <a:pt x="8605382" y="575440"/>
                  <a:pt x="8597629" y="573779"/>
                </a:cubicBezTo>
                <a:cubicBezTo>
                  <a:pt x="8589875" y="572672"/>
                  <a:pt x="8584338" y="566028"/>
                  <a:pt x="8585438" y="559384"/>
                </a:cubicBezTo>
                <a:cubicBezTo>
                  <a:pt x="8586554" y="552740"/>
                  <a:pt x="8593746" y="548310"/>
                  <a:pt x="8601504" y="549418"/>
                </a:cubicBezTo>
                <a:close/>
                <a:moveTo>
                  <a:pt x="4386224" y="549213"/>
                </a:moveTo>
                <a:cubicBezTo>
                  <a:pt x="4394678" y="550566"/>
                  <a:pt x="4400555" y="557782"/>
                  <a:pt x="4399346" y="565331"/>
                </a:cubicBezTo>
                <a:cubicBezTo>
                  <a:pt x="4398138" y="572879"/>
                  <a:pt x="4390308" y="577901"/>
                  <a:pt x="4381848" y="576548"/>
                </a:cubicBezTo>
                <a:cubicBezTo>
                  <a:pt x="4373403" y="575196"/>
                  <a:pt x="4367522" y="567980"/>
                  <a:pt x="4368734" y="560432"/>
                </a:cubicBezTo>
                <a:cubicBezTo>
                  <a:pt x="4369941" y="552883"/>
                  <a:pt x="4377771" y="547860"/>
                  <a:pt x="4386224" y="549213"/>
                </a:cubicBezTo>
                <a:close/>
                <a:moveTo>
                  <a:pt x="5870906" y="546650"/>
                </a:moveTo>
                <a:cubicBezTo>
                  <a:pt x="5878654" y="547757"/>
                  <a:pt x="5884742" y="554955"/>
                  <a:pt x="5883084" y="561599"/>
                </a:cubicBezTo>
                <a:cubicBezTo>
                  <a:pt x="5881974" y="568797"/>
                  <a:pt x="5874785" y="573226"/>
                  <a:pt x="5866485" y="572119"/>
                </a:cubicBezTo>
                <a:cubicBezTo>
                  <a:pt x="5858726" y="571011"/>
                  <a:pt x="5852636" y="563814"/>
                  <a:pt x="5854298" y="557170"/>
                </a:cubicBezTo>
                <a:cubicBezTo>
                  <a:pt x="5855394" y="549972"/>
                  <a:pt x="5863157" y="544989"/>
                  <a:pt x="5870906" y="546650"/>
                </a:cubicBezTo>
                <a:close/>
                <a:moveTo>
                  <a:pt x="15837484" y="546649"/>
                </a:moveTo>
                <a:cubicBezTo>
                  <a:pt x="15845790" y="547756"/>
                  <a:pt x="15851881" y="554954"/>
                  <a:pt x="15850219" y="562152"/>
                </a:cubicBezTo>
                <a:cubicBezTo>
                  <a:pt x="15849112" y="569350"/>
                  <a:pt x="15841361" y="574333"/>
                  <a:pt x="15833056" y="573226"/>
                </a:cubicBezTo>
                <a:cubicBezTo>
                  <a:pt x="15824751" y="572118"/>
                  <a:pt x="15818660" y="564920"/>
                  <a:pt x="15820321" y="557723"/>
                </a:cubicBezTo>
                <a:cubicBezTo>
                  <a:pt x="15821983" y="550525"/>
                  <a:pt x="15829179" y="545542"/>
                  <a:pt x="15837484" y="546649"/>
                </a:cubicBezTo>
                <a:close/>
                <a:moveTo>
                  <a:pt x="18930322" y="545542"/>
                </a:moveTo>
                <a:cubicBezTo>
                  <a:pt x="18937522" y="546649"/>
                  <a:pt x="18942504" y="552740"/>
                  <a:pt x="18941398" y="559384"/>
                </a:cubicBezTo>
                <a:cubicBezTo>
                  <a:pt x="18940290" y="566028"/>
                  <a:pt x="18933646" y="569903"/>
                  <a:pt x="18926448" y="568796"/>
                </a:cubicBezTo>
                <a:cubicBezTo>
                  <a:pt x="18919250" y="567689"/>
                  <a:pt x="18914266" y="561598"/>
                  <a:pt x="18915374" y="554954"/>
                </a:cubicBezTo>
                <a:cubicBezTo>
                  <a:pt x="18916482" y="548310"/>
                  <a:pt x="18923126" y="544434"/>
                  <a:pt x="18930322" y="545542"/>
                </a:cubicBezTo>
                <a:close/>
                <a:moveTo>
                  <a:pt x="5768979" y="545542"/>
                </a:moveTo>
                <a:cubicBezTo>
                  <a:pt x="5777292" y="546649"/>
                  <a:pt x="5782822" y="553847"/>
                  <a:pt x="5781715" y="561045"/>
                </a:cubicBezTo>
                <a:cubicBezTo>
                  <a:pt x="5780602" y="568242"/>
                  <a:pt x="5772857" y="573226"/>
                  <a:pt x="5765108" y="571564"/>
                </a:cubicBezTo>
                <a:cubicBezTo>
                  <a:pt x="5756802" y="570457"/>
                  <a:pt x="5751264" y="563259"/>
                  <a:pt x="5752374" y="556062"/>
                </a:cubicBezTo>
                <a:cubicBezTo>
                  <a:pt x="5753478" y="548864"/>
                  <a:pt x="5761237" y="543881"/>
                  <a:pt x="5768979" y="545542"/>
                </a:cubicBezTo>
                <a:close/>
                <a:moveTo>
                  <a:pt x="12178236" y="544988"/>
                </a:moveTo>
                <a:cubicBezTo>
                  <a:pt x="12185987" y="546095"/>
                  <a:pt x="12191524" y="552739"/>
                  <a:pt x="12190417" y="559937"/>
                </a:cubicBezTo>
                <a:cubicBezTo>
                  <a:pt x="12189310" y="566581"/>
                  <a:pt x="12182112" y="571564"/>
                  <a:pt x="12174361" y="570457"/>
                </a:cubicBezTo>
                <a:cubicBezTo>
                  <a:pt x="12166609" y="569350"/>
                  <a:pt x="12161072" y="562706"/>
                  <a:pt x="12162180" y="555508"/>
                </a:cubicBezTo>
                <a:cubicBezTo>
                  <a:pt x="12163287" y="548310"/>
                  <a:pt x="12170485" y="543881"/>
                  <a:pt x="12178236" y="544988"/>
                </a:cubicBezTo>
                <a:close/>
                <a:moveTo>
                  <a:pt x="3831981" y="543881"/>
                </a:moveTo>
                <a:cubicBezTo>
                  <a:pt x="3839178" y="544989"/>
                  <a:pt x="3844159" y="551079"/>
                  <a:pt x="3843054" y="557169"/>
                </a:cubicBezTo>
                <a:cubicBezTo>
                  <a:pt x="3842500" y="560215"/>
                  <a:pt x="3840562" y="562845"/>
                  <a:pt x="3837863" y="564575"/>
                </a:cubicBezTo>
                <a:lnTo>
                  <a:pt x="3831108" y="565965"/>
                </a:lnTo>
                <a:lnTo>
                  <a:pt x="3832545" y="567689"/>
                </a:lnTo>
                <a:cubicBezTo>
                  <a:pt x="3831438" y="573779"/>
                  <a:pt x="3824795" y="578209"/>
                  <a:pt x="3818153" y="577101"/>
                </a:cubicBezTo>
                <a:lnTo>
                  <a:pt x="3815450" y="573859"/>
                </a:lnTo>
                <a:lnTo>
                  <a:pt x="3809425" y="574887"/>
                </a:lnTo>
                <a:cubicBezTo>
                  <a:pt x="3801121" y="573780"/>
                  <a:pt x="3795032" y="566582"/>
                  <a:pt x="3796138" y="558831"/>
                </a:cubicBezTo>
                <a:cubicBezTo>
                  <a:pt x="3797799" y="551633"/>
                  <a:pt x="3805550" y="546650"/>
                  <a:pt x="3813856" y="547757"/>
                </a:cubicBezTo>
                <a:lnTo>
                  <a:pt x="3818966" y="550538"/>
                </a:lnTo>
                <a:lnTo>
                  <a:pt x="3822223" y="545889"/>
                </a:lnTo>
                <a:cubicBezTo>
                  <a:pt x="3824922" y="544158"/>
                  <a:pt x="3828383" y="543328"/>
                  <a:pt x="3831981" y="543881"/>
                </a:cubicBezTo>
                <a:close/>
                <a:moveTo>
                  <a:pt x="11505519" y="542774"/>
                </a:moveTo>
                <a:cubicBezTo>
                  <a:pt x="11513270" y="543881"/>
                  <a:pt x="11518807" y="550525"/>
                  <a:pt x="11517700" y="557169"/>
                </a:cubicBezTo>
                <a:cubicBezTo>
                  <a:pt x="11516593" y="563813"/>
                  <a:pt x="11509395" y="568243"/>
                  <a:pt x="11501644" y="567135"/>
                </a:cubicBezTo>
                <a:cubicBezTo>
                  <a:pt x="11493892" y="566028"/>
                  <a:pt x="11488355" y="559384"/>
                  <a:pt x="11489463" y="552740"/>
                </a:cubicBezTo>
                <a:cubicBezTo>
                  <a:pt x="11490570" y="546096"/>
                  <a:pt x="11497768" y="541666"/>
                  <a:pt x="11505519" y="542774"/>
                </a:cubicBezTo>
                <a:close/>
                <a:moveTo>
                  <a:pt x="8059808" y="542774"/>
                </a:moveTo>
                <a:cubicBezTo>
                  <a:pt x="8067569" y="543881"/>
                  <a:pt x="8073113" y="550525"/>
                  <a:pt x="8071989" y="557723"/>
                </a:cubicBezTo>
                <a:cubicBezTo>
                  <a:pt x="8070889" y="564921"/>
                  <a:pt x="8063680" y="569350"/>
                  <a:pt x="8055390" y="568243"/>
                </a:cubicBezTo>
                <a:cubicBezTo>
                  <a:pt x="8047076" y="567136"/>
                  <a:pt x="8042090" y="560492"/>
                  <a:pt x="8043209" y="553294"/>
                </a:cubicBezTo>
                <a:cubicBezTo>
                  <a:pt x="8044302" y="546096"/>
                  <a:pt x="8051512" y="541667"/>
                  <a:pt x="8059808" y="542774"/>
                </a:cubicBezTo>
                <a:close/>
                <a:moveTo>
                  <a:pt x="7597643" y="541667"/>
                </a:moveTo>
                <a:cubicBezTo>
                  <a:pt x="7604848" y="542774"/>
                  <a:pt x="7610373" y="548864"/>
                  <a:pt x="7609281" y="555509"/>
                </a:cubicBezTo>
                <a:cubicBezTo>
                  <a:pt x="7608165" y="562153"/>
                  <a:pt x="7601530" y="566582"/>
                  <a:pt x="7593769" y="565475"/>
                </a:cubicBezTo>
                <a:cubicBezTo>
                  <a:pt x="7586571" y="564367"/>
                  <a:pt x="7581034" y="558277"/>
                  <a:pt x="7582133" y="551633"/>
                </a:cubicBezTo>
                <a:cubicBezTo>
                  <a:pt x="7583244" y="544989"/>
                  <a:pt x="7590453" y="540559"/>
                  <a:pt x="7597643" y="541667"/>
                </a:cubicBezTo>
                <a:close/>
                <a:moveTo>
                  <a:pt x="10109387" y="541666"/>
                </a:moveTo>
                <a:cubicBezTo>
                  <a:pt x="10117142" y="542773"/>
                  <a:pt x="10122677" y="549417"/>
                  <a:pt x="10121571" y="556615"/>
                </a:cubicBezTo>
                <a:cubicBezTo>
                  <a:pt x="10120461" y="563259"/>
                  <a:pt x="10113266" y="568242"/>
                  <a:pt x="10105514" y="566581"/>
                </a:cubicBezTo>
                <a:cubicBezTo>
                  <a:pt x="10097762" y="565474"/>
                  <a:pt x="10092222" y="558830"/>
                  <a:pt x="10093330" y="551632"/>
                </a:cubicBezTo>
                <a:cubicBezTo>
                  <a:pt x="10094436" y="544988"/>
                  <a:pt x="10101637" y="540005"/>
                  <a:pt x="10109387" y="541666"/>
                </a:cubicBezTo>
                <a:close/>
                <a:moveTo>
                  <a:pt x="4971065" y="541666"/>
                </a:moveTo>
                <a:cubicBezTo>
                  <a:pt x="4975220" y="542220"/>
                  <a:pt x="4978816" y="544296"/>
                  <a:pt x="4981176" y="547203"/>
                </a:cubicBezTo>
                <a:lnTo>
                  <a:pt x="4982431" y="552242"/>
                </a:lnTo>
                <a:lnTo>
                  <a:pt x="4988053" y="543674"/>
                </a:lnTo>
                <a:cubicBezTo>
                  <a:pt x="4991241" y="541667"/>
                  <a:pt x="4995397" y="540836"/>
                  <a:pt x="4999823" y="541666"/>
                </a:cubicBezTo>
                <a:cubicBezTo>
                  <a:pt x="5008128" y="542774"/>
                  <a:pt x="5014213" y="549972"/>
                  <a:pt x="5013106" y="557723"/>
                </a:cubicBezTo>
                <a:cubicBezTo>
                  <a:pt x="5012004" y="565475"/>
                  <a:pt x="5004252" y="570458"/>
                  <a:pt x="4995397" y="568797"/>
                </a:cubicBezTo>
                <a:lnTo>
                  <a:pt x="4982755" y="553522"/>
                </a:lnTo>
                <a:lnTo>
                  <a:pt x="4983803" y="557723"/>
                </a:lnTo>
                <a:cubicBezTo>
                  <a:pt x="4982694" y="564920"/>
                  <a:pt x="4974940" y="569904"/>
                  <a:pt x="4966629" y="568796"/>
                </a:cubicBezTo>
                <a:cubicBezTo>
                  <a:pt x="4958318" y="567689"/>
                  <a:pt x="4952227" y="560491"/>
                  <a:pt x="4953888" y="552740"/>
                </a:cubicBezTo>
                <a:cubicBezTo>
                  <a:pt x="4954995" y="545542"/>
                  <a:pt x="4962751" y="540559"/>
                  <a:pt x="4971065" y="541666"/>
                </a:cubicBezTo>
                <a:close/>
                <a:moveTo>
                  <a:pt x="10615762" y="541113"/>
                </a:moveTo>
                <a:cubicBezTo>
                  <a:pt x="10622959" y="542220"/>
                  <a:pt x="10628496" y="548864"/>
                  <a:pt x="10627389" y="555508"/>
                </a:cubicBezTo>
                <a:cubicBezTo>
                  <a:pt x="10626281" y="562152"/>
                  <a:pt x="10619637" y="566582"/>
                  <a:pt x="10611885" y="565474"/>
                </a:cubicBezTo>
                <a:cubicBezTo>
                  <a:pt x="10604688" y="564367"/>
                  <a:pt x="10599151" y="557723"/>
                  <a:pt x="10600258" y="551079"/>
                </a:cubicBezTo>
                <a:cubicBezTo>
                  <a:pt x="10601920" y="544435"/>
                  <a:pt x="10608564" y="540005"/>
                  <a:pt x="10615762" y="541113"/>
                </a:cubicBezTo>
                <a:close/>
                <a:moveTo>
                  <a:pt x="3577324" y="541113"/>
                </a:moveTo>
                <a:cubicBezTo>
                  <a:pt x="3584520" y="542220"/>
                  <a:pt x="3589502" y="548311"/>
                  <a:pt x="3588396" y="554401"/>
                </a:cubicBezTo>
                <a:cubicBezTo>
                  <a:pt x="3587290" y="560491"/>
                  <a:pt x="3580646" y="564921"/>
                  <a:pt x="3574002" y="563813"/>
                </a:cubicBezTo>
                <a:cubicBezTo>
                  <a:pt x="3566806" y="562706"/>
                  <a:pt x="3561823" y="556616"/>
                  <a:pt x="3562928" y="550525"/>
                </a:cubicBezTo>
                <a:cubicBezTo>
                  <a:pt x="3564034" y="543881"/>
                  <a:pt x="3570127" y="540005"/>
                  <a:pt x="3577324" y="541113"/>
                </a:cubicBezTo>
                <a:close/>
                <a:moveTo>
                  <a:pt x="10907549" y="540559"/>
                </a:moveTo>
                <a:cubicBezTo>
                  <a:pt x="10914747" y="541667"/>
                  <a:pt x="10920283" y="547757"/>
                  <a:pt x="10919176" y="554401"/>
                </a:cubicBezTo>
                <a:cubicBezTo>
                  <a:pt x="10918069" y="561045"/>
                  <a:pt x="10911424" y="565475"/>
                  <a:pt x="10903673" y="563814"/>
                </a:cubicBezTo>
                <a:cubicBezTo>
                  <a:pt x="10896475" y="562706"/>
                  <a:pt x="10890938" y="556616"/>
                  <a:pt x="10892045" y="549972"/>
                </a:cubicBezTo>
                <a:cubicBezTo>
                  <a:pt x="10893707" y="543881"/>
                  <a:pt x="10900351" y="539452"/>
                  <a:pt x="10907549" y="540559"/>
                </a:cubicBezTo>
                <a:close/>
                <a:moveTo>
                  <a:pt x="8199904" y="540559"/>
                </a:moveTo>
                <a:cubicBezTo>
                  <a:pt x="8207660" y="541666"/>
                  <a:pt x="8213212" y="548310"/>
                  <a:pt x="8212099" y="555508"/>
                </a:cubicBezTo>
                <a:cubicBezTo>
                  <a:pt x="8210994" y="562706"/>
                  <a:pt x="8203790" y="567135"/>
                  <a:pt x="8195476" y="566028"/>
                </a:cubicBezTo>
                <a:cubicBezTo>
                  <a:pt x="8187723" y="564920"/>
                  <a:pt x="8182197" y="558276"/>
                  <a:pt x="8183305" y="551078"/>
                </a:cubicBezTo>
                <a:cubicBezTo>
                  <a:pt x="8184969" y="544434"/>
                  <a:pt x="8192154" y="539451"/>
                  <a:pt x="8199904" y="540559"/>
                </a:cubicBezTo>
                <a:close/>
                <a:moveTo>
                  <a:pt x="10453348" y="540006"/>
                </a:moveTo>
                <a:cubicBezTo>
                  <a:pt x="10461100" y="541113"/>
                  <a:pt x="10466082" y="547757"/>
                  <a:pt x="10464978" y="554401"/>
                </a:cubicBezTo>
                <a:cubicBezTo>
                  <a:pt x="10463868" y="561045"/>
                  <a:pt x="10456671" y="565475"/>
                  <a:pt x="10449472" y="564367"/>
                </a:cubicBezTo>
                <a:cubicBezTo>
                  <a:pt x="10441717" y="563260"/>
                  <a:pt x="10436737" y="556616"/>
                  <a:pt x="10437846" y="549972"/>
                </a:cubicBezTo>
                <a:cubicBezTo>
                  <a:pt x="10438950" y="543328"/>
                  <a:pt x="10445595" y="538898"/>
                  <a:pt x="10453348" y="540006"/>
                </a:cubicBezTo>
                <a:close/>
                <a:moveTo>
                  <a:pt x="6566430" y="540005"/>
                </a:moveTo>
                <a:cubicBezTo>
                  <a:pt x="6574170" y="541112"/>
                  <a:pt x="6579724" y="547756"/>
                  <a:pt x="6578613" y="554401"/>
                </a:cubicBezTo>
                <a:cubicBezTo>
                  <a:pt x="6577502" y="561045"/>
                  <a:pt x="6570291" y="565474"/>
                  <a:pt x="6562551" y="564367"/>
                </a:cubicBezTo>
                <a:cubicBezTo>
                  <a:pt x="6554826" y="563259"/>
                  <a:pt x="6549288" y="556615"/>
                  <a:pt x="6550383" y="549971"/>
                </a:cubicBezTo>
                <a:cubicBezTo>
                  <a:pt x="6551477" y="543327"/>
                  <a:pt x="6558672" y="538344"/>
                  <a:pt x="6566430" y="540005"/>
                </a:cubicBezTo>
                <a:close/>
                <a:moveTo>
                  <a:pt x="12040371" y="539452"/>
                </a:moveTo>
                <a:cubicBezTo>
                  <a:pt x="12048122" y="540559"/>
                  <a:pt x="12053659" y="547203"/>
                  <a:pt x="12052552" y="554401"/>
                </a:cubicBezTo>
                <a:cubicBezTo>
                  <a:pt x="12051445" y="561045"/>
                  <a:pt x="12044247" y="566028"/>
                  <a:pt x="12036495" y="564921"/>
                </a:cubicBezTo>
                <a:cubicBezTo>
                  <a:pt x="12028744" y="563813"/>
                  <a:pt x="12023207" y="557169"/>
                  <a:pt x="12024314" y="549972"/>
                </a:cubicBezTo>
                <a:cubicBezTo>
                  <a:pt x="12025421" y="542774"/>
                  <a:pt x="12032619" y="537791"/>
                  <a:pt x="12040371" y="539452"/>
                </a:cubicBezTo>
                <a:close/>
                <a:moveTo>
                  <a:pt x="9521523" y="539452"/>
                </a:moveTo>
                <a:cubicBezTo>
                  <a:pt x="9528716" y="540559"/>
                  <a:pt x="9533706" y="546649"/>
                  <a:pt x="9532603" y="553294"/>
                </a:cubicBezTo>
                <a:lnTo>
                  <a:pt x="9527649" y="556409"/>
                </a:lnTo>
                <a:lnTo>
                  <a:pt x="9528599" y="559937"/>
                </a:lnTo>
                <a:cubicBezTo>
                  <a:pt x="9527493" y="566581"/>
                  <a:pt x="9520291" y="571011"/>
                  <a:pt x="9513088" y="569903"/>
                </a:cubicBezTo>
                <a:cubicBezTo>
                  <a:pt x="9505340" y="568796"/>
                  <a:pt x="9500356" y="562152"/>
                  <a:pt x="9501465" y="555508"/>
                </a:cubicBezTo>
                <a:cubicBezTo>
                  <a:pt x="9501744" y="551909"/>
                  <a:pt x="9503675" y="549002"/>
                  <a:pt x="9506521" y="547203"/>
                </a:cubicBezTo>
                <a:lnTo>
                  <a:pt x="9510114" y="546631"/>
                </a:lnTo>
                <a:close/>
                <a:moveTo>
                  <a:pt x="11901398" y="538898"/>
                </a:moveTo>
                <a:cubicBezTo>
                  <a:pt x="11909149" y="540005"/>
                  <a:pt x="11914686" y="546649"/>
                  <a:pt x="11913579" y="553847"/>
                </a:cubicBezTo>
                <a:cubicBezTo>
                  <a:pt x="11912472" y="560491"/>
                  <a:pt x="11905274" y="565474"/>
                  <a:pt x="11897523" y="564367"/>
                </a:cubicBezTo>
                <a:cubicBezTo>
                  <a:pt x="11889771" y="563259"/>
                  <a:pt x="11884234" y="556615"/>
                  <a:pt x="11885342" y="549417"/>
                </a:cubicBezTo>
                <a:cubicBezTo>
                  <a:pt x="11886449" y="542773"/>
                  <a:pt x="11893647" y="537790"/>
                  <a:pt x="11901398" y="538898"/>
                </a:cubicBezTo>
                <a:close/>
                <a:moveTo>
                  <a:pt x="15730626" y="538897"/>
                </a:moveTo>
                <a:cubicBezTo>
                  <a:pt x="15738931" y="540005"/>
                  <a:pt x="15745021" y="547203"/>
                  <a:pt x="15743913" y="554954"/>
                </a:cubicBezTo>
                <a:cubicBezTo>
                  <a:pt x="15742806" y="562706"/>
                  <a:pt x="15735054" y="567689"/>
                  <a:pt x="15726196" y="566028"/>
                </a:cubicBezTo>
                <a:cubicBezTo>
                  <a:pt x="15717891" y="564920"/>
                  <a:pt x="15711800" y="557722"/>
                  <a:pt x="15712907" y="549971"/>
                </a:cubicBezTo>
                <a:cubicBezTo>
                  <a:pt x="15714568" y="542220"/>
                  <a:pt x="15722321" y="537236"/>
                  <a:pt x="15730626" y="538897"/>
                </a:cubicBezTo>
                <a:close/>
                <a:moveTo>
                  <a:pt x="13269534" y="538344"/>
                </a:moveTo>
                <a:cubicBezTo>
                  <a:pt x="13276731" y="539451"/>
                  <a:pt x="13281715" y="545542"/>
                  <a:pt x="13281161" y="552186"/>
                </a:cubicBezTo>
                <a:cubicBezTo>
                  <a:pt x="13280054" y="558830"/>
                  <a:pt x="13273410" y="562705"/>
                  <a:pt x="13266212" y="561598"/>
                </a:cubicBezTo>
                <a:cubicBezTo>
                  <a:pt x="13259014" y="560491"/>
                  <a:pt x="13254031" y="554400"/>
                  <a:pt x="13254584" y="547756"/>
                </a:cubicBezTo>
                <a:cubicBezTo>
                  <a:pt x="13255692" y="541112"/>
                  <a:pt x="13262336" y="537236"/>
                  <a:pt x="13269534" y="538344"/>
                </a:cubicBezTo>
                <a:close/>
                <a:moveTo>
                  <a:pt x="7131365" y="537791"/>
                </a:moveTo>
                <a:cubicBezTo>
                  <a:pt x="7139119" y="538898"/>
                  <a:pt x="7144110" y="545542"/>
                  <a:pt x="7142996" y="552186"/>
                </a:cubicBezTo>
                <a:cubicBezTo>
                  <a:pt x="7141889" y="558830"/>
                  <a:pt x="7135239" y="563260"/>
                  <a:pt x="7127494" y="562152"/>
                </a:cubicBezTo>
                <a:cubicBezTo>
                  <a:pt x="7119743" y="561045"/>
                  <a:pt x="7114751" y="554401"/>
                  <a:pt x="7115851" y="547757"/>
                </a:cubicBezTo>
                <a:cubicBezTo>
                  <a:pt x="7116970" y="541113"/>
                  <a:pt x="7123617" y="536683"/>
                  <a:pt x="7131365" y="537791"/>
                </a:cubicBezTo>
                <a:close/>
                <a:moveTo>
                  <a:pt x="5665414" y="537236"/>
                </a:moveTo>
                <a:cubicBezTo>
                  <a:pt x="5673723" y="538344"/>
                  <a:pt x="5679250" y="545542"/>
                  <a:pt x="5678148" y="552739"/>
                </a:cubicBezTo>
                <a:cubicBezTo>
                  <a:pt x="5677039" y="559937"/>
                  <a:pt x="5669295" y="564920"/>
                  <a:pt x="5660977" y="563813"/>
                </a:cubicBezTo>
                <a:cubicBezTo>
                  <a:pt x="5652666" y="562705"/>
                  <a:pt x="5647138" y="555508"/>
                  <a:pt x="5648242" y="548310"/>
                </a:cubicBezTo>
                <a:cubicBezTo>
                  <a:pt x="5649903" y="540558"/>
                  <a:pt x="5657106" y="536129"/>
                  <a:pt x="5665414" y="537236"/>
                </a:cubicBezTo>
                <a:close/>
                <a:moveTo>
                  <a:pt x="8662449" y="536684"/>
                </a:moveTo>
                <a:cubicBezTo>
                  <a:pt x="8670210" y="537791"/>
                  <a:pt x="8675193" y="544435"/>
                  <a:pt x="8674083" y="551079"/>
                </a:cubicBezTo>
                <a:cubicBezTo>
                  <a:pt x="8672976" y="557723"/>
                  <a:pt x="8665772" y="562153"/>
                  <a:pt x="8658578" y="561045"/>
                </a:cubicBezTo>
                <a:cubicBezTo>
                  <a:pt x="8650828" y="559938"/>
                  <a:pt x="8645847" y="553294"/>
                  <a:pt x="8646950" y="546650"/>
                </a:cubicBezTo>
                <a:cubicBezTo>
                  <a:pt x="8647499" y="540006"/>
                  <a:pt x="8654700" y="535576"/>
                  <a:pt x="8662449" y="536684"/>
                </a:cubicBezTo>
                <a:close/>
                <a:moveTo>
                  <a:pt x="5971735" y="536683"/>
                </a:moveTo>
                <a:cubicBezTo>
                  <a:pt x="5979485" y="537790"/>
                  <a:pt x="5985020" y="544434"/>
                  <a:pt x="5983915" y="551632"/>
                </a:cubicBezTo>
                <a:cubicBezTo>
                  <a:pt x="5982805" y="558830"/>
                  <a:pt x="5975610" y="563259"/>
                  <a:pt x="5967302" y="562152"/>
                </a:cubicBezTo>
                <a:cubicBezTo>
                  <a:pt x="5959555" y="561045"/>
                  <a:pt x="5954013" y="554401"/>
                  <a:pt x="5955124" y="547203"/>
                </a:cubicBezTo>
                <a:cubicBezTo>
                  <a:pt x="5956781" y="540005"/>
                  <a:pt x="5963979" y="535576"/>
                  <a:pt x="5971735" y="536683"/>
                </a:cubicBezTo>
                <a:close/>
                <a:moveTo>
                  <a:pt x="9697954" y="536130"/>
                </a:moveTo>
                <a:cubicBezTo>
                  <a:pt x="9705703" y="537237"/>
                  <a:pt x="9711240" y="543881"/>
                  <a:pt x="9710134" y="551079"/>
                </a:cubicBezTo>
                <a:cubicBezTo>
                  <a:pt x="9709029" y="557723"/>
                  <a:pt x="9701828" y="562706"/>
                  <a:pt x="9694078" y="561045"/>
                </a:cubicBezTo>
                <a:cubicBezTo>
                  <a:pt x="9686323" y="559938"/>
                  <a:pt x="9680786" y="553294"/>
                  <a:pt x="9681894" y="546096"/>
                </a:cubicBezTo>
                <a:cubicBezTo>
                  <a:pt x="9683002" y="539452"/>
                  <a:pt x="9690201" y="535022"/>
                  <a:pt x="9697954" y="536130"/>
                </a:cubicBezTo>
                <a:close/>
                <a:moveTo>
                  <a:pt x="10284416" y="535576"/>
                </a:moveTo>
                <a:cubicBezTo>
                  <a:pt x="10292167" y="536683"/>
                  <a:pt x="10297151" y="543327"/>
                  <a:pt x="10296044" y="549971"/>
                </a:cubicBezTo>
                <a:cubicBezTo>
                  <a:pt x="10294938" y="556615"/>
                  <a:pt x="10287740" y="561045"/>
                  <a:pt x="10279985" y="559937"/>
                </a:cubicBezTo>
                <a:cubicBezTo>
                  <a:pt x="10272232" y="558830"/>
                  <a:pt x="10267253" y="552186"/>
                  <a:pt x="10268360" y="545542"/>
                </a:cubicBezTo>
                <a:cubicBezTo>
                  <a:pt x="10269465" y="538898"/>
                  <a:pt x="10276663" y="534468"/>
                  <a:pt x="10284416" y="535576"/>
                </a:cubicBezTo>
                <a:close/>
                <a:moveTo>
                  <a:pt x="8984369" y="534469"/>
                </a:moveTo>
                <a:cubicBezTo>
                  <a:pt x="8991573" y="535576"/>
                  <a:pt x="8996559" y="541667"/>
                  <a:pt x="8995461" y="547757"/>
                </a:cubicBezTo>
                <a:cubicBezTo>
                  <a:pt x="8994350" y="553847"/>
                  <a:pt x="8987700" y="558277"/>
                  <a:pt x="8981064" y="557169"/>
                </a:cubicBezTo>
                <a:cubicBezTo>
                  <a:pt x="8973860" y="556062"/>
                  <a:pt x="8968869" y="549972"/>
                  <a:pt x="8969985" y="543881"/>
                </a:cubicBezTo>
                <a:cubicBezTo>
                  <a:pt x="8970527" y="537237"/>
                  <a:pt x="8977172" y="533361"/>
                  <a:pt x="8984369" y="534469"/>
                </a:cubicBezTo>
                <a:close/>
                <a:moveTo>
                  <a:pt x="15125457" y="534468"/>
                </a:moveTo>
                <a:cubicBezTo>
                  <a:pt x="15133762" y="535575"/>
                  <a:pt x="15139852" y="542773"/>
                  <a:pt x="15138745" y="550525"/>
                </a:cubicBezTo>
                <a:cubicBezTo>
                  <a:pt x="15137638" y="558276"/>
                  <a:pt x="15129887" y="562706"/>
                  <a:pt x="15121027" y="561598"/>
                </a:cubicBezTo>
                <a:cubicBezTo>
                  <a:pt x="15112168" y="560491"/>
                  <a:pt x="15106631" y="553293"/>
                  <a:pt x="15107740" y="545542"/>
                </a:cubicBezTo>
                <a:cubicBezTo>
                  <a:pt x="15109400" y="538344"/>
                  <a:pt x="15117152" y="533361"/>
                  <a:pt x="15125457" y="534468"/>
                </a:cubicBezTo>
                <a:close/>
                <a:moveTo>
                  <a:pt x="13671503" y="533361"/>
                </a:moveTo>
                <a:cubicBezTo>
                  <a:pt x="13678701" y="534468"/>
                  <a:pt x="13684237" y="541112"/>
                  <a:pt x="13683130" y="547203"/>
                </a:cubicBezTo>
                <a:cubicBezTo>
                  <a:pt x="13682023" y="553847"/>
                  <a:pt x="13675378" y="558276"/>
                  <a:pt x="13667627" y="557169"/>
                </a:cubicBezTo>
                <a:cubicBezTo>
                  <a:pt x="13660429" y="556061"/>
                  <a:pt x="13654892" y="549417"/>
                  <a:pt x="13655999" y="543327"/>
                </a:cubicBezTo>
                <a:cubicBezTo>
                  <a:pt x="13657108" y="536683"/>
                  <a:pt x="13664305" y="532253"/>
                  <a:pt x="13671503" y="533361"/>
                </a:cubicBezTo>
                <a:close/>
                <a:moveTo>
                  <a:pt x="11039325" y="533361"/>
                </a:moveTo>
                <a:cubicBezTo>
                  <a:pt x="11046522" y="534468"/>
                  <a:pt x="11052059" y="540558"/>
                  <a:pt x="11050952" y="547203"/>
                </a:cubicBezTo>
                <a:cubicBezTo>
                  <a:pt x="11049844" y="553847"/>
                  <a:pt x="11043200" y="558276"/>
                  <a:pt x="11035448" y="557169"/>
                </a:cubicBezTo>
                <a:cubicBezTo>
                  <a:pt x="11028251" y="556061"/>
                  <a:pt x="11022714" y="549971"/>
                  <a:pt x="11023821" y="543327"/>
                </a:cubicBezTo>
                <a:cubicBezTo>
                  <a:pt x="11025483" y="536683"/>
                  <a:pt x="11032127" y="532253"/>
                  <a:pt x="11039325" y="533361"/>
                </a:cubicBezTo>
                <a:close/>
                <a:moveTo>
                  <a:pt x="7468625" y="533361"/>
                </a:moveTo>
                <a:cubicBezTo>
                  <a:pt x="7475815" y="534468"/>
                  <a:pt x="7481359" y="540558"/>
                  <a:pt x="7480247" y="547203"/>
                </a:cubicBezTo>
                <a:cubicBezTo>
                  <a:pt x="7479136" y="553847"/>
                  <a:pt x="7472500" y="558276"/>
                  <a:pt x="7464746" y="557169"/>
                </a:cubicBezTo>
                <a:cubicBezTo>
                  <a:pt x="7457553" y="556061"/>
                  <a:pt x="7452009" y="549971"/>
                  <a:pt x="7453115" y="543327"/>
                </a:cubicBezTo>
                <a:cubicBezTo>
                  <a:pt x="7454226" y="536683"/>
                  <a:pt x="7461424" y="532253"/>
                  <a:pt x="7468625" y="533361"/>
                </a:cubicBezTo>
                <a:close/>
                <a:moveTo>
                  <a:pt x="20435216" y="532808"/>
                </a:moveTo>
                <a:cubicBezTo>
                  <a:pt x="20442414" y="533915"/>
                  <a:pt x="20447950" y="540559"/>
                  <a:pt x="20446842" y="546650"/>
                </a:cubicBezTo>
                <a:cubicBezTo>
                  <a:pt x="20445734" y="553294"/>
                  <a:pt x="20439090" y="557723"/>
                  <a:pt x="20431340" y="556616"/>
                </a:cubicBezTo>
                <a:cubicBezTo>
                  <a:pt x="20424142" y="555508"/>
                  <a:pt x="20418606" y="548864"/>
                  <a:pt x="20419712" y="542774"/>
                </a:cubicBezTo>
                <a:cubicBezTo>
                  <a:pt x="20420818" y="535576"/>
                  <a:pt x="20427462" y="531147"/>
                  <a:pt x="20435216" y="532808"/>
                </a:cubicBezTo>
                <a:close/>
                <a:moveTo>
                  <a:pt x="14598358" y="532808"/>
                </a:moveTo>
                <a:cubicBezTo>
                  <a:pt x="14606663" y="533915"/>
                  <a:pt x="14612200" y="541113"/>
                  <a:pt x="14611091" y="548310"/>
                </a:cubicBezTo>
                <a:cubicBezTo>
                  <a:pt x="14609984" y="555508"/>
                  <a:pt x="14602233" y="559938"/>
                  <a:pt x="14594481" y="558830"/>
                </a:cubicBezTo>
                <a:cubicBezTo>
                  <a:pt x="14586730" y="557723"/>
                  <a:pt x="14580639" y="550525"/>
                  <a:pt x="14581748" y="543327"/>
                </a:cubicBezTo>
                <a:cubicBezTo>
                  <a:pt x="14582855" y="536683"/>
                  <a:pt x="14590606" y="531700"/>
                  <a:pt x="14598358" y="532808"/>
                </a:cubicBezTo>
                <a:close/>
                <a:moveTo>
                  <a:pt x="7729452" y="532808"/>
                </a:moveTo>
                <a:cubicBezTo>
                  <a:pt x="7736647" y="533915"/>
                  <a:pt x="7742175" y="540005"/>
                  <a:pt x="7741074" y="546649"/>
                </a:cubicBezTo>
                <a:cubicBezTo>
                  <a:pt x="7739975" y="553294"/>
                  <a:pt x="7733320" y="557723"/>
                  <a:pt x="7725557" y="556616"/>
                </a:cubicBezTo>
                <a:cubicBezTo>
                  <a:pt x="7718359" y="555508"/>
                  <a:pt x="7712830" y="549418"/>
                  <a:pt x="7713928" y="542774"/>
                </a:cubicBezTo>
                <a:cubicBezTo>
                  <a:pt x="7715039" y="536130"/>
                  <a:pt x="7722251" y="531700"/>
                  <a:pt x="7729452" y="532808"/>
                </a:cubicBezTo>
                <a:close/>
                <a:moveTo>
                  <a:pt x="3350162" y="532808"/>
                </a:moveTo>
                <a:cubicBezTo>
                  <a:pt x="3357913" y="533915"/>
                  <a:pt x="3362896" y="540559"/>
                  <a:pt x="3361788" y="547203"/>
                </a:cubicBezTo>
                <a:cubicBezTo>
                  <a:pt x="3360681" y="553847"/>
                  <a:pt x="3353484" y="558277"/>
                  <a:pt x="3345733" y="557169"/>
                </a:cubicBezTo>
                <a:cubicBezTo>
                  <a:pt x="3337982" y="556062"/>
                  <a:pt x="3332999" y="549418"/>
                  <a:pt x="3334108" y="542774"/>
                </a:cubicBezTo>
                <a:cubicBezTo>
                  <a:pt x="3335214" y="536130"/>
                  <a:pt x="3342411" y="531700"/>
                  <a:pt x="3350162" y="532808"/>
                </a:cubicBezTo>
                <a:close/>
                <a:moveTo>
                  <a:pt x="15306509" y="532254"/>
                </a:moveTo>
                <a:cubicBezTo>
                  <a:pt x="15313707" y="533361"/>
                  <a:pt x="15318690" y="539452"/>
                  <a:pt x="15317583" y="546096"/>
                </a:cubicBezTo>
                <a:cubicBezTo>
                  <a:pt x="15316475" y="552186"/>
                  <a:pt x="15309832" y="556615"/>
                  <a:pt x="15302634" y="555508"/>
                </a:cubicBezTo>
                <a:cubicBezTo>
                  <a:pt x="15295435" y="554401"/>
                  <a:pt x="15290453" y="548310"/>
                  <a:pt x="15291560" y="541666"/>
                </a:cubicBezTo>
                <a:cubicBezTo>
                  <a:pt x="15293221" y="535022"/>
                  <a:pt x="15299865" y="531146"/>
                  <a:pt x="15306509" y="532254"/>
                </a:cubicBezTo>
                <a:close/>
                <a:moveTo>
                  <a:pt x="6206077" y="531363"/>
                </a:moveTo>
                <a:cubicBezTo>
                  <a:pt x="6213922" y="532619"/>
                  <a:pt x="6219388" y="539267"/>
                  <a:pt x="6218276" y="546212"/>
                </a:cubicBezTo>
                <a:cubicBezTo>
                  <a:pt x="6217157" y="553156"/>
                  <a:pt x="6209895" y="557767"/>
                  <a:pt x="6202048" y="556511"/>
                </a:cubicBezTo>
                <a:cubicBezTo>
                  <a:pt x="6194200" y="555255"/>
                  <a:pt x="6188740" y="548607"/>
                  <a:pt x="6189857" y="541663"/>
                </a:cubicBezTo>
                <a:cubicBezTo>
                  <a:pt x="6190963" y="534718"/>
                  <a:pt x="6198228" y="530107"/>
                  <a:pt x="6206077" y="531363"/>
                </a:cubicBezTo>
                <a:close/>
                <a:moveTo>
                  <a:pt x="5030782" y="531147"/>
                </a:moveTo>
                <a:cubicBezTo>
                  <a:pt x="5039650" y="532254"/>
                  <a:pt x="5045189" y="540005"/>
                  <a:pt x="5044069" y="547757"/>
                </a:cubicBezTo>
                <a:cubicBezTo>
                  <a:pt x="5042959" y="555508"/>
                  <a:pt x="5034664" y="560491"/>
                  <a:pt x="5026361" y="558830"/>
                </a:cubicBezTo>
                <a:cubicBezTo>
                  <a:pt x="5017503" y="557723"/>
                  <a:pt x="5011967" y="549972"/>
                  <a:pt x="5013069" y="542220"/>
                </a:cubicBezTo>
                <a:cubicBezTo>
                  <a:pt x="5014183" y="535022"/>
                  <a:pt x="5021936" y="529486"/>
                  <a:pt x="5030782" y="531147"/>
                </a:cubicBezTo>
                <a:close/>
                <a:moveTo>
                  <a:pt x="8934528" y="531146"/>
                </a:moveTo>
                <a:cubicBezTo>
                  <a:pt x="8941733" y="532254"/>
                  <a:pt x="8946716" y="538344"/>
                  <a:pt x="8945600" y="544434"/>
                </a:cubicBezTo>
                <a:cubicBezTo>
                  <a:pt x="8944494" y="550525"/>
                  <a:pt x="8937855" y="554954"/>
                  <a:pt x="8930657" y="553847"/>
                </a:cubicBezTo>
                <a:cubicBezTo>
                  <a:pt x="8923443" y="552740"/>
                  <a:pt x="8918484" y="546649"/>
                  <a:pt x="8919574" y="540559"/>
                </a:cubicBezTo>
                <a:cubicBezTo>
                  <a:pt x="8920684" y="534468"/>
                  <a:pt x="8927324" y="530039"/>
                  <a:pt x="8934528" y="531146"/>
                </a:cubicBezTo>
                <a:close/>
                <a:moveTo>
                  <a:pt x="13401308" y="530593"/>
                </a:moveTo>
                <a:cubicBezTo>
                  <a:pt x="13408506" y="531700"/>
                  <a:pt x="13413490" y="537790"/>
                  <a:pt x="13412936" y="544435"/>
                </a:cubicBezTo>
                <a:cubicBezTo>
                  <a:pt x="13411829" y="551079"/>
                  <a:pt x="13405185" y="554954"/>
                  <a:pt x="13397987" y="553847"/>
                </a:cubicBezTo>
                <a:cubicBezTo>
                  <a:pt x="13390789" y="552740"/>
                  <a:pt x="13385806" y="546649"/>
                  <a:pt x="13386359" y="540005"/>
                </a:cubicBezTo>
                <a:cubicBezTo>
                  <a:pt x="13387466" y="533361"/>
                  <a:pt x="13394111" y="529485"/>
                  <a:pt x="13401308" y="530593"/>
                </a:cubicBezTo>
                <a:close/>
                <a:moveTo>
                  <a:pt x="4242977" y="530592"/>
                </a:moveTo>
                <a:cubicBezTo>
                  <a:pt x="4251279" y="531700"/>
                  <a:pt x="4257366" y="538898"/>
                  <a:pt x="4255704" y="546649"/>
                </a:cubicBezTo>
                <a:cubicBezTo>
                  <a:pt x="4254596" y="553847"/>
                  <a:pt x="4246850" y="558830"/>
                  <a:pt x="4238543" y="557723"/>
                </a:cubicBezTo>
                <a:cubicBezTo>
                  <a:pt x="4230239" y="556615"/>
                  <a:pt x="4224140" y="549417"/>
                  <a:pt x="4225809" y="541666"/>
                </a:cubicBezTo>
                <a:cubicBezTo>
                  <a:pt x="4226915" y="533914"/>
                  <a:pt x="4234665" y="529485"/>
                  <a:pt x="4242977" y="530592"/>
                </a:cubicBezTo>
                <a:close/>
                <a:moveTo>
                  <a:pt x="3478743" y="530331"/>
                </a:moveTo>
                <a:cubicBezTo>
                  <a:pt x="3486290" y="531539"/>
                  <a:pt x="3491549" y="537903"/>
                  <a:pt x="3490486" y="544546"/>
                </a:cubicBezTo>
                <a:cubicBezTo>
                  <a:pt x="3489423" y="551189"/>
                  <a:pt x="3482442" y="555594"/>
                  <a:pt x="3474894" y="554386"/>
                </a:cubicBezTo>
                <a:cubicBezTo>
                  <a:pt x="3467347" y="553178"/>
                  <a:pt x="3462089" y="546815"/>
                  <a:pt x="3463152" y="540172"/>
                </a:cubicBezTo>
                <a:cubicBezTo>
                  <a:pt x="3464214" y="533529"/>
                  <a:pt x="3471196" y="529123"/>
                  <a:pt x="3478743" y="530331"/>
                </a:cubicBezTo>
                <a:close/>
                <a:moveTo>
                  <a:pt x="8720649" y="529486"/>
                </a:moveTo>
                <a:cubicBezTo>
                  <a:pt x="8728401" y="530593"/>
                  <a:pt x="8733386" y="537237"/>
                  <a:pt x="8732278" y="543881"/>
                </a:cubicBezTo>
                <a:cubicBezTo>
                  <a:pt x="8731175" y="550525"/>
                  <a:pt x="8723969" y="554955"/>
                  <a:pt x="8716769" y="553847"/>
                </a:cubicBezTo>
                <a:cubicBezTo>
                  <a:pt x="8709019" y="552740"/>
                  <a:pt x="8704038" y="546096"/>
                  <a:pt x="8705146" y="539452"/>
                </a:cubicBezTo>
                <a:cubicBezTo>
                  <a:pt x="8706253" y="532808"/>
                  <a:pt x="8712901" y="528378"/>
                  <a:pt x="8720649" y="529486"/>
                </a:cubicBezTo>
                <a:close/>
                <a:moveTo>
                  <a:pt x="5733599" y="529486"/>
                </a:moveTo>
                <a:cubicBezTo>
                  <a:pt x="5741352" y="530593"/>
                  <a:pt x="5747442" y="537791"/>
                  <a:pt x="5745786" y="544435"/>
                </a:cubicBezTo>
                <a:cubicBezTo>
                  <a:pt x="5744675" y="551633"/>
                  <a:pt x="5737477" y="556062"/>
                  <a:pt x="5729167" y="554955"/>
                </a:cubicBezTo>
                <a:cubicBezTo>
                  <a:pt x="5721418" y="553847"/>
                  <a:pt x="5715331" y="546650"/>
                  <a:pt x="5716982" y="540005"/>
                </a:cubicBezTo>
                <a:cubicBezTo>
                  <a:pt x="5718641" y="533361"/>
                  <a:pt x="5725298" y="527825"/>
                  <a:pt x="5733599" y="529486"/>
                </a:cubicBezTo>
                <a:close/>
                <a:moveTo>
                  <a:pt x="8406207" y="529223"/>
                </a:moveTo>
                <a:cubicBezTo>
                  <a:pt x="8414068" y="530481"/>
                  <a:pt x="8419530" y="537130"/>
                  <a:pt x="8418425" y="544074"/>
                </a:cubicBezTo>
                <a:cubicBezTo>
                  <a:pt x="8417307" y="551019"/>
                  <a:pt x="8410047" y="555629"/>
                  <a:pt x="8402184" y="554372"/>
                </a:cubicBezTo>
                <a:cubicBezTo>
                  <a:pt x="8394338" y="553115"/>
                  <a:pt x="8388872" y="546467"/>
                  <a:pt x="8389978" y="539522"/>
                </a:cubicBezTo>
                <a:cubicBezTo>
                  <a:pt x="8391087" y="532578"/>
                  <a:pt x="8398358" y="527967"/>
                  <a:pt x="8406207" y="529223"/>
                </a:cubicBezTo>
                <a:close/>
                <a:moveTo>
                  <a:pt x="19063758" y="528378"/>
                </a:moveTo>
                <a:cubicBezTo>
                  <a:pt x="19070956" y="529485"/>
                  <a:pt x="19075940" y="535575"/>
                  <a:pt x="19074834" y="542220"/>
                </a:cubicBezTo>
                <a:cubicBezTo>
                  <a:pt x="19073724" y="548864"/>
                  <a:pt x="19067082" y="552740"/>
                  <a:pt x="19059882" y="551632"/>
                </a:cubicBezTo>
                <a:cubicBezTo>
                  <a:pt x="19052686" y="550525"/>
                  <a:pt x="19047702" y="544434"/>
                  <a:pt x="19048810" y="537790"/>
                </a:cubicBezTo>
                <a:cubicBezTo>
                  <a:pt x="19049918" y="531146"/>
                  <a:pt x="19056562" y="527270"/>
                  <a:pt x="19063758" y="528378"/>
                </a:cubicBezTo>
                <a:close/>
                <a:moveTo>
                  <a:pt x="12465041" y="528378"/>
                </a:moveTo>
                <a:cubicBezTo>
                  <a:pt x="12472792" y="529485"/>
                  <a:pt x="12478329" y="536129"/>
                  <a:pt x="12477222" y="542773"/>
                </a:cubicBezTo>
                <a:cubicBezTo>
                  <a:pt x="12476115" y="549417"/>
                  <a:pt x="12468917" y="554400"/>
                  <a:pt x="12461166" y="552739"/>
                </a:cubicBezTo>
                <a:cubicBezTo>
                  <a:pt x="12453414" y="551632"/>
                  <a:pt x="12447877" y="544988"/>
                  <a:pt x="12448984" y="538344"/>
                </a:cubicBezTo>
                <a:cubicBezTo>
                  <a:pt x="12450092" y="531146"/>
                  <a:pt x="12457289" y="526717"/>
                  <a:pt x="12465041" y="528378"/>
                </a:cubicBezTo>
                <a:close/>
                <a:moveTo>
                  <a:pt x="5629458" y="528378"/>
                </a:moveTo>
                <a:cubicBezTo>
                  <a:pt x="5637772" y="529485"/>
                  <a:pt x="5643306" y="536683"/>
                  <a:pt x="5642198" y="543880"/>
                </a:cubicBezTo>
                <a:cubicBezTo>
                  <a:pt x="5641084" y="551078"/>
                  <a:pt x="5633341" y="556061"/>
                  <a:pt x="5625584" y="554400"/>
                </a:cubicBezTo>
                <a:cubicBezTo>
                  <a:pt x="5617282" y="553293"/>
                  <a:pt x="5611741" y="546095"/>
                  <a:pt x="5612856" y="538897"/>
                </a:cubicBezTo>
                <a:cubicBezTo>
                  <a:pt x="5613956" y="532253"/>
                  <a:pt x="5621153" y="527270"/>
                  <a:pt x="5629458" y="528378"/>
                </a:cubicBezTo>
                <a:close/>
                <a:moveTo>
                  <a:pt x="3938294" y="528378"/>
                </a:moveTo>
                <a:lnTo>
                  <a:pt x="3942858" y="533856"/>
                </a:lnTo>
                <a:lnTo>
                  <a:pt x="3947701" y="532807"/>
                </a:lnTo>
                <a:cubicBezTo>
                  <a:pt x="3954898" y="533915"/>
                  <a:pt x="3959881" y="540005"/>
                  <a:pt x="3958775" y="546095"/>
                </a:cubicBezTo>
                <a:cubicBezTo>
                  <a:pt x="3957666" y="552186"/>
                  <a:pt x="3951023" y="556615"/>
                  <a:pt x="3944380" y="555508"/>
                </a:cubicBezTo>
                <a:lnTo>
                  <a:pt x="3939831" y="550049"/>
                </a:lnTo>
                <a:lnTo>
                  <a:pt x="3934970" y="551078"/>
                </a:lnTo>
                <a:cubicBezTo>
                  <a:pt x="3927774" y="549971"/>
                  <a:pt x="3923343" y="543881"/>
                  <a:pt x="3923898" y="537790"/>
                </a:cubicBezTo>
                <a:cubicBezTo>
                  <a:pt x="3925005" y="531146"/>
                  <a:pt x="3931092" y="527270"/>
                  <a:pt x="3938294" y="528378"/>
                </a:cubicBezTo>
                <a:close/>
                <a:moveTo>
                  <a:pt x="10779097" y="527824"/>
                </a:moveTo>
                <a:cubicBezTo>
                  <a:pt x="10786294" y="528932"/>
                  <a:pt x="10791831" y="535022"/>
                  <a:pt x="10790724" y="541666"/>
                </a:cubicBezTo>
                <a:cubicBezTo>
                  <a:pt x="10789616" y="548310"/>
                  <a:pt x="10782972" y="552740"/>
                  <a:pt x="10775220" y="551079"/>
                </a:cubicBezTo>
                <a:cubicBezTo>
                  <a:pt x="10768023" y="549971"/>
                  <a:pt x="10762486" y="543881"/>
                  <a:pt x="10763593" y="537237"/>
                </a:cubicBezTo>
                <a:cubicBezTo>
                  <a:pt x="10764700" y="531146"/>
                  <a:pt x="10771899" y="526717"/>
                  <a:pt x="10779097" y="527824"/>
                </a:cubicBezTo>
                <a:close/>
                <a:moveTo>
                  <a:pt x="11392570" y="527271"/>
                </a:moveTo>
                <a:cubicBezTo>
                  <a:pt x="11400321" y="528378"/>
                  <a:pt x="11405303" y="535022"/>
                  <a:pt x="11404196" y="541666"/>
                </a:cubicBezTo>
                <a:cubicBezTo>
                  <a:pt x="11403089" y="548310"/>
                  <a:pt x="11395891" y="552740"/>
                  <a:pt x="11388693" y="551632"/>
                </a:cubicBezTo>
                <a:cubicBezTo>
                  <a:pt x="11380942" y="550525"/>
                  <a:pt x="11375959" y="543881"/>
                  <a:pt x="11377067" y="537237"/>
                </a:cubicBezTo>
                <a:cubicBezTo>
                  <a:pt x="11378174" y="530593"/>
                  <a:pt x="11385372" y="526163"/>
                  <a:pt x="11392570" y="527271"/>
                </a:cubicBezTo>
                <a:close/>
                <a:moveTo>
                  <a:pt x="2801919" y="527271"/>
                </a:moveTo>
                <a:cubicBezTo>
                  <a:pt x="2810224" y="528378"/>
                  <a:pt x="2815761" y="535576"/>
                  <a:pt x="2814654" y="542774"/>
                </a:cubicBezTo>
                <a:cubicBezTo>
                  <a:pt x="2813547" y="549972"/>
                  <a:pt x="2805795" y="554955"/>
                  <a:pt x="2798044" y="553294"/>
                </a:cubicBezTo>
                <a:cubicBezTo>
                  <a:pt x="2789739" y="552186"/>
                  <a:pt x="2784203" y="544989"/>
                  <a:pt x="2785311" y="537791"/>
                </a:cubicBezTo>
                <a:cubicBezTo>
                  <a:pt x="2785863" y="530593"/>
                  <a:pt x="2793615" y="526164"/>
                  <a:pt x="2801919" y="527271"/>
                </a:cubicBezTo>
                <a:close/>
                <a:moveTo>
                  <a:pt x="8884117" y="526717"/>
                </a:moveTo>
                <a:cubicBezTo>
                  <a:pt x="8891315" y="527824"/>
                  <a:pt x="8896295" y="533915"/>
                  <a:pt x="8895193" y="540559"/>
                </a:cubicBezTo>
                <a:cubicBezTo>
                  <a:pt x="8894094" y="547203"/>
                  <a:pt x="8887440" y="551078"/>
                  <a:pt x="8880243" y="549971"/>
                </a:cubicBezTo>
                <a:cubicBezTo>
                  <a:pt x="8873048" y="548864"/>
                  <a:pt x="8868067" y="542773"/>
                  <a:pt x="8869172" y="536129"/>
                </a:cubicBezTo>
                <a:cubicBezTo>
                  <a:pt x="8870271" y="529485"/>
                  <a:pt x="8876922" y="525609"/>
                  <a:pt x="8884117" y="526717"/>
                </a:cubicBezTo>
                <a:close/>
                <a:moveTo>
                  <a:pt x="3084348" y="526717"/>
                </a:moveTo>
                <a:cubicBezTo>
                  <a:pt x="3092098" y="527824"/>
                  <a:pt x="3097635" y="534468"/>
                  <a:pt x="3096526" y="541666"/>
                </a:cubicBezTo>
                <a:cubicBezTo>
                  <a:pt x="3095419" y="548864"/>
                  <a:pt x="3088222" y="553293"/>
                  <a:pt x="3080472" y="552186"/>
                </a:cubicBezTo>
                <a:cubicBezTo>
                  <a:pt x="3072721" y="551079"/>
                  <a:pt x="3067185" y="544435"/>
                  <a:pt x="3068292" y="537237"/>
                </a:cubicBezTo>
                <a:cubicBezTo>
                  <a:pt x="3068846" y="530039"/>
                  <a:pt x="3076042" y="525610"/>
                  <a:pt x="3084348" y="526717"/>
                </a:cubicBezTo>
                <a:close/>
                <a:moveTo>
                  <a:pt x="13141080" y="526163"/>
                </a:moveTo>
                <a:cubicBezTo>
                  <a:pt x="13148278" y="527271"/>
                  <a:pt x="13153262" y="533361"/>
                  <a:pt x="13152708" y="540005"/>
                </a:cubicBezTo>
                <a:cubicBezTo>
                  <a:pt x="13151601" y="546649"/>
                  <a:pt x="13144957" y="550525"/>
                  <a:pt x="13137759" y="549418"/>
                </a:cubicBezTo>
                <a:cubicBezTo>
                  <a:pt x="13130561" y="548310"/>
                  <a:pt x="13125578" y="542220"/>
                  <a:pt x="13126131" y="535576"/>
                </a:cubicBezTo>
                <a:cubicBezTo>
                  <a:pt x="13127238" y="529485"/>
                  <a:pt x="13133883" y="525056"/>
                  <a:pt x="13141080" y="526163"/>
                </a:cubicBezTo>
                <a:close/>
                <a:moveTo>
                  <a:pt x="5559602" y="525609"/>
                </a:moveTo>
                <a:cubicBezTo>
                  <a:pt x="5567910" y="526717"/>
                  <a:pt x="5574000" y="533915"/>
                  <a:pt x="5572342" y="541666"/>
                </a:cubicBezTo>
                <a:cubicBezTo>
                  <a:pt x="5571232" y="548864"/>
                  <a:pt x="5563478" y="553847"/>
                  <a:pt x="5555170" y="552740"/>
                </a:cubicBezTo>
                <a:cubicBezTo>
                  <a:pt x="5546866" y="551632"/>
                  <a:pt x="5540775" y="544434"/>
                  <a:pt x="5542439" y="536683"/>
                </a:cubicBezTo>
                <a:cubicBezTo>
                  <a:pt x="5542996" y="528931"/>
                  <a:pt x="5550744" y="524502"/>
                  <a:pt x="5559602" y="525609"/>
                </a:cubicBezTo>
                <a:close/>
                <a:moveTo>
                  <a:pt x="9565192" y="525056"/>
                </a:moveTo>
                <a:cubicBezTo>
                  <a:pt x="9568786" y="525610"/>
                  <a:pt x="9571974" y="527547"/>
                  <a:pt x="9574120" y="530108"/>
                </a:cubicBezTo>
                <a:lnTo>
                  <a:pt x="9576654" y="538352"/>
                </a:lnTo>
                <a:lnTo>
                  <a:pt x="9578032" y="540005"/>
                </a:lnTo>
                <a:cubicBezTo>
                  <a:pt x="9576927" y="546095"/>
                  <a:pt x="9570277" y="550525"/>
                  <a:pt x="9563075" y="549417"/>
                </a:cubicBezTo>
                <a:lnTo>
                  <a:pt x="9562427" y="548638"/>
                </a:lnTo>
                <a:lnTo>
                  <a:pt x="9561316" y="548864"/>
                </a:lnTo>
                <a:cubicBezTo>
                  <a:pt x="9554118" y="547756"/>
                  <a:pt x="9548578" y="541112"/>
                  <a:pt x="9549686" y="535022"/>
                </a:cubicBezTo>
                <a:cubicBezTo>
                  <a:pt x="9550792" y="528378"/>
                  <a:pt x="9557993" y="523948"/>
                  <a:pt x="9565192" y="525056"/>
                </a:cubicBezTo>
                <a:close/>
                <a:moveTo>
                  <a:pt x="8777165" y="525056"/>
                </a:moveTo>
                <a:cubicBezTo>
                  <a:pt x="8784368" y="526163"/>
                  <a:pt x="8789906" y="532807"/>
                  <a:pt x="8788805" y="538898"/>
                </a:cubicBezTo>
                <a:cubicBezTo>
                  <a:pt x="8787694" y="545542"/>
                  <a:pt x="8781047" y="549971"/>
                  <a:pt x="8773292" y="548864"/>
                </a:cubicBezTo>
                <a:cubicBezTo>
                  <a:pt x="8766087" y="547756"/>
                  <a:pt x="8760566" y="541112"/>
                  <a:pt x="8761662" y="535022"/>
                </a:cubicBezTo>
                <a:cubicBezTo>
                  <a:pt x="8762770" y="528378"/>
                  <a:pt x="8769413" y="523948"/>
                  <a:pt x="8777165" y="525056"/>
                </a:cubicBezTo>
                <a:close/>
                <a:moveTo>
                  <a:pt x="5061750" y="525056"/>
                </a:moveTo>
                <a:cubicBezTo>
                  <a:pt x="5070592" y="526717"/>
                  <a:pt x="5076689" y="533914"/>
                  <a:pt x="5075571" y="541666"/>
                </a:cubicBezTo>
                <a:cubicBezTo>
                  <a:pt x="5074479" y="549417"/>
                  <a:pt x="5066175" y="554400"/>
                  <a:pt x="5057308" y="553293"/>
                </a:cubicBezTo>
                <a:cubicBezTo>
                  <a:pt x="5048455" y="551632"/>
                  <a:pt x="5042377" y="544434"/>
                  <a:pt x="5043473" y="536683"/>
                </a:cubicBezTo>
                <a:cubicBezTo>
                  <a:pt x="5045147" y="528931"/>
                  <a:pt x="5052866" y="523948"/>
                  <a:pt x="5061750" y="525056"/>
                </a:cubicBezTo>
                <a:close/>
                <a:moveTo>
                  <a:pt x="2945348" y="523949"/>
                </a:moveTo>
                <a:cubicBezTo>
                  <a:pt x="2953099" y="525056"/>
                  <a:pt x="2958636" y="531700"/>
                  <a:pt x="2957529" y="538898"/>
                </a:cubicBezTo>
                <a:cubicBezTo>
                  <a:pt x="2956422" y="546096"/>
                  <a:pt x="2949224" y="550525"/>
                  <a:pt x="2940920" y="549418"/>
                </a:cubicBezTo>
                <a:cubicBezTo>
                  <a:pt x="2933169" y="548311"/>
                  <a:pt x="2927633" y="541667"/>
                  <a:pt x="2928740" y="534469"/>
                </a:cubicBezTo>
                <a:cubicBezTo>
                  <a:pt x="2929848" y="527271"/>
                  <a:pt x="2937598" y="522842"/>
                  <a:pt x="2945348" y="523949"/>
                </a:cubicBezTo>
                <a:close/>
                <a:moveTo>
                  <a:pt x="20072558" y="523948"/>
                </a:moveTo>
                <a:cubicBezTo>
                  <a:pt x="20079756" y="525056"/>
                  <a:pt x="20084738" y="531146"/>
                  <a:pt x="20084184" y="537790"/>
                </a:cubicBezTo>
                <a:cubicBezTo>
                  <a:pt x="20083078" y="544434"/>
                  <a:pt x="20076434" y="548864"/>
                  <a:pt x="20069234" y="547203"/>
                </a:cubicBezTo>
                <a:cubicBezTo>
                  <a:pt x="20062038" y="546095"/>
                  <a:pt x="20057054" y="540005"/>
                  <a:pt x="20057610" y="533361"/>
                </a:cubicBezTo>
                <a:cubicBezTo>
                  <a:pt x="20058716" y="527270"/>
                  <a:pt x="20065360" y="522841"/>
                  <a:pt x="20072558" y="523948"/>
                </a:cubicBezTo>
                <a:close/>
                <a:moveTo>
                  <a:pt x="8831476" y="523948"/>
                </a:moveTo>
                <a:cubicBezTo>
                  <a:pt x="8838667" y="525056"/>
                  <a:pt x="8843657" y="531146"/>
                  <a:pt x="8843101" y="537790"/>
                </a:cubicBezTo>
                <a:cubicBezTo>
                  <a:pt x="8841991" y="544434"/>
                  <a:pt x="8835351" y="548864"/>
                  <a:pt x="8828155" y="547203"/>
                </a:cubicBezTo>
                <a:cubicBezTo>
                  <a:pt x="8820947" y="545542"/>
                  <a:pt x="8815959" y="540005"/>
                  <a:pt x="8816521" y="533361"/>
                </a:cubicBezTo>
                <a:cubicBezTo>
                  <a:pt x="8817624" y="526717"/>
                  <a:pt x="8824268" y="522287"/>
                  <a:pt x="8831476" y="523948"/>
                </a:cubicBezTo>
                <a:close/>
                <a:moveTo>
                  <a:pt x="3604900" y="523395"/>
                </a:moveTo>
                <a:cubicBezTo>
                  <a:pt x="3612098" y="524502"/>
                  <a:pt x="3617634" y="531146"/>
                  <a:pt x="3616527" y="537237"/>
                </a:cubicBezTo>
                <a:cubicBezTo>
                  <a:pt x="3615419" y="543881"/>
                  <a:pt x="3608776" y="548310"/>
                  <a:pt x="3601026" y="547203"/>
                </a:cubicBezTo>
                <a:cubicBezTo>
                  <a:pt x="3593828" y="546096"/>
                  <a:pt x="3588292" y="539452"/>
                  <a:pt x="3589398" y="533361"/>
                </a:cubicBezTo>
                <a:cubicBezTo>
                  <a:pt x="3590505" y="526163"/>
                  <a:pt x="3597150" y="522288"/>
                  <a:pt x="3604900" y="523395"/>
                </a:cubicBezTo>
                <a:close/>
                <a:moveTo>
                  <a:pt x="4946873" y="522882"/>
                </a:moveTo>
                <a:cubicBezTo>
                  <a:pt x="4955028" y="524188"/>
                  <a:pt x="4960699" y="531120"/>
                  <a:pt x="4959544" y="538367"/>
                </a:cubicBezTo>
                <a:cubicBezTo>
                  <a:pt x="4958377" y="545614"/>
                  <a:pt x="4950825" y="550430"/>
                  <a:pt x="4942673" y="549124"/>
                </a:cubicBezTo>
                <a:cubicBezTo>
                  <a:pt x="4934506" y="547819"/>
                  <a:pt x="4928839" y="540887"/>
                  <a:pt x="4930000" y="533640"/>
                </a:cubicBezTo>
                <a:cubicBezTo>
                  <a:pt x="4931159" y="526393"/>
                  <a:pt x="4938715" y="521577"/>
                  <a:pt x="4946873" y="522882"/>
                </a:cubicBezTo>
                <a:close/>
                <a:moveTo>
                  <a:pt x="15539053" y="522841"/>
                </a:moveTo>
                <a:cubicBezTo>
                  <a:pt x="15546804" y="523948"/>
                  <a:pt x="15552341" y="530592"/>
                  <a:pt x="15551234" y="537790"/>
                </a:cubicBezTo>
                <a:cubicBezTo>
                  <a:pt x="15550127" y="544988"/>
                  <a:pt x="15542929" y="549417"/>
                  <a:pt x="15535178" y="548310"/>
                </a:cubicBezTo>
                <a:cubicBezTo>
                  <a:pt x="15527426" y="547203"/>
                  <a:pt x="15521889" y="540559"/>
                  <a:pt x="15522997" y="533361"/>
                </a:cubicBezTo>
                <a:cubicBezTo>
                  <a:pt x="15524104" y="526163"/>
                  <a:pt x="15530748" y="521734"/>
                  <a:pt x="15539053" y="522841"/>
                </a:cubicBezTo>
                <a:close/>
                <a:moveTo>
                  <a:pt x="5090692" y="522841"/>
                </a:moveTo>
                <a:cubicBezTo>
                  <a:pt x="5094847" y="523395"/>
                  <a:pt x="5098312" y="525472"/>
                  <a:pt x="5100594" y="528309"/>
                </a:cubicBezTo>
                <a:lnTo>
                  <a:pt x="5103097" y="537158"/>
                </a:lnTo>
                <a:lnTo>
                  <a:pt x="5108169" y="529694"/>
                </a:lnTo>
                <a:cubicBezTo>
                  <a:pt x="5111281" y="527687"/>
                  <a:pt x="5115296" y="526718"/>
                  <a:pt x="5119440" y="527271"/>
                </a:cubicBezTo>
                <a:cubicBezTo>
                  <a:pt x="5127746" y="528378"/>
                  <a:pt x="5133841" y="535576"/>
                  <a:pt x="5132179" y="543328"/>
                </a:cubicBezTo>
                <a:cubicBezTo>
                  <a:pt x="5131072" y="550525"/>
                  <a:pt x="5123316" y="555509"/>
                  <a:pt x="5115011" y="554401"/>
                </a:cubicBezTo>
                <a:cubicBezTo>
                  <a:pt x="5110875" y="553848"/>
                  <a:pt x="5107264" y="551772"/>
                  <a:pt x="5104916" y="548865"/>
                </a:cubicBezTo>
                <a:lnTo>
                  <a:pt x="5102591" y="539573"/>
                </a:lnTo>
                <a:lnTo>
                  <a:pt x="5098757" y="545217"/>
                </a:lnTo>
                <a:lnTo>
                  <a:pt x="5101173" y="546580"/>
                </a:lnTo>
                <a:cubicBezTo>
                  <a:pt x="5103660" y="549556"/>
                  <a:pt x="5104913" y="553293"/>
                  <a:pt x="5104356" y="557169"/>
                </a:cubicBezTo>
                <a:cubicBezTo>
                  <a:pt x="5103254" y="564920"/>
                  <a:pt x="5094940" y="570457"/>
                  <a:pt x="5086066" y="568796"/>
                </a:cubicBezTo>
                <a:cubicBezTo>
                  <a:pt x="5077208" y="567135"/>
                  <a:pt x="5071120" y="559937"/>
                  <a:pt x="5072220" y="552186"/>
                </a:cubicBezTo>
                <a:lnTo>
                  <a:pt x="5077336" y="544501"/>
                </a:lnTo>
                <a:lnTo>
                  <a:pt x="5076351" y="543951"/>
                </a:lnTo>
                <a:cubicBezTo>
                  <a:pt x="5074070" y="541113"/>
                  <a:pt x="5072958" y="537514"/>
                  <a:pt x="5073512" y="533915"/>
                </a:cubicBezTo>
                <a:cubicBezTo>
                  <a:pt x="5074622" y="526164"/>
                  <a:pt x="5082379" y="521180"/>
                  <a:pt x="5090692" y="522841"/>
                </a:cubicBezTo>
                <a:close/>
                <a:moveTo>
                  <a:pt x="5523654" y="522287"/>
                </a:moveTo>
                <a:cubicBezTo>
                  <a:pt x="5531971" y="523395"/>
                  <a:pt x="5537499" y="530593"/>
                  <a:pt x="5536394" y="537790"/>
                </a:cubicBezTo>
                <a:cubicBezTo>
                  <a:pt x="5535288" y="544988"/>
                  <a:pt x="5527531" y="549971"/>
                  <a:pt x="5519227" y="548864"/>
                </a:cubicBezTo>
                <a:cubicBezTo>
                  <a:pt x="5510917" y="547757"/>
                  <a:pt x="5505380" y="540559"/>
                  <a:pt x="5506487" y="533361"/>
                </a:cubicBezTo>
                <a:cubicBezTo>
                  <a:pt x="5507593" y="525609"/>
                  <a:pt x="5515349" y="521180"/>
                  <a:pt x="5523654" y="522287"/>
                </a:cubicBezTo>
                <a:close/>
                <a:moveTo>
                  <a:pt x="14101709" y="521734"/>
                </a:moveTo>
                <a:cubicBezTo>
                  <a:pt x="14109461" y="522841"/>
                  <a:pt x="14114444" y="529485"/>
                  <a:pt x="14113336" y="536129"/>
                </a:cubicBezTo>
                <a:cubicBezTo>
                  <a:pt x="14112229" y="542773"/>
                  <a:pt x="14105031" y="547203"/>
                  <a:pt x="14097833" y="546095"/>
                </a:cubicBezTo>
                <a:cubicBezTo>
                  <a:pt x="14090082" y="544988"/>
                  <a:pt x="14085098" y="538344"/>
                  <a:pt x="14086207" y="531700"/>
                </a:cubicBezTo>
                <a:cubicBezTo>
                  <a:pt x="14086760" y="525056"/>
                  <a:pt x="14093958" y="520626"/>
                  <a:pt x="14101709" y="521734"/>
                </a:cubicBezTo>
                <a:close/>
                <a:moveTo>
                  <a:pt x="9974825" y="521734"/>
                </a:moveTo>
                <a:cubicBezTo>
                  <a:pt x="9982581" y="522841"/>
                  <a:pt x="9988121" y="529485"/>
                  <a:pt x="9987012" y="536683"/>
                </a:cubicBezTo>
                <a:cubicBezTo>
                  <a:pt x="9985901" y="543327"/>
                  <a:pt x="9978703" y="548310"/>
                  <a:pt x="9970953" y="546649"/>
                </a:cubicBezTo>
                <a:cubicBezTo>
                  <a:pt x="9963198" y="545542"/>
                  <a:pt x="9957661" y="538898"/>
                  <a:pt x="9958769" y="531700"/>
                </a:cubicBezTo>
                <a:cubicBezTo>
                  <a:pt x="9959877" y="525056"/>
                  <a:pt x="9967073" y="520626"/>
                  <a:pt x="9974825" y="521734"/>
                </a:cubicBezTo>
                <a:close/>
                <a:moveTo>
                  <a:pt x="15503618" y="521181"/>
                </a:moveTo>
                <a:cubicBezTo>
                  <a:pt x="15511369" y="522288"/>
                  <a:pt x="15516906" y="528932"/>
                  <a:pt x="15515799" y="536130"/>
                </a:cubicBezTo>
                <a:cubicBezTo>
                  <a:pt x="15514692" y="542774"/>
                  <a:pt x="15507494" y="547757"/>
                  <a:pt x="15499742" y="546096"/>
                </a:cubicBezTo>
                <a:cubicBezTo>
                  <a:pt x="15491991" y="544435"/>
                  <a:pt x="15486454" y="538345"/>
                  <a:pt x="15487561" y="531147"/>
                </a:cubicBezTo>
                <a:cubicBezTo>
                  <a:pt x="15488668" y="524503"/>
                  <a:pt x="15495866" y="520073"/>
                  <a:pt x="15503618" y="521181"/>
                </a:cubicBezTo>
                <a:close/>
                <a:moveTo>
                  <a:pt x="15339176" y="521180"/>
                </a:moveTo>
                <a:cubicBezTo>
                  <a:pt x="15346374" y="522288"/>
                  <a:pt x="15351358" y="528378"/>
                  <a:pt x="15350250" y="535022"/>
                </a:cubicBezTo>
                <a:cubicBezTo>
                  <a:pt x="15349142" y="541666"/>
                  <a:pt x="15342499" y="545542"/>
                  <a:pt x="15335301" y="544435"/>
                </a:cubicBezTo>
                <a:cubicBezTo>
                  <a:pt x="15328102" y="543327"/>
                  <a:pt x="15323120" y="537237"/>
                  <a:pt x="15324227" y="530593"/>
                </a:cubicBezTo>
                <a:cubicBezTo>
                  <a:pt x="15324781" y="523949"/>
                  <a:pt x="15331979" y="519519"/>
                  <a:pt x="15339176" y="521180"/>
                </a:cubicBezTo>
                <a:close/>
                <a:moveTo>
                  <a:pt x="5835534" y="521180"/>
                </a:moveTo>
                <a:cubicBezTo>
                  <a:pt x="5843278" y="522287"/>
                  <a:pt x="5848823" y="528931"/>
                  <a:pt x="5847710" y="536129"/>
                </a:cubicBezTo>
                <a:cubicBezTo>
                  <a:pt x="5846608" y="543327"/>
                  <a:pt x="5839405" y="547756"/>
                  <a:pt x="5831107" y="546649"/>
                </a:cubicBezTo>
                <a:cubicBezTo>
                  <a:pt x="5823351" y="545541"/>
                  <a:pt x="5817811" y="538897"/>
                  <a:pt x="5818917" y="531700"/>
                </a:cubicBezTo>
                <a:cubicBezTo>
                  <a:pt x="5820583" y="524502"/>
                  <a:pt x="5827780" y="519519"/>
                  <a:pt x="5835534" y="521180"/>
                </a:cubicBezTo>
                <a:close/>
                <a:moveTo>
                  <a:pt x="3817600" y="521180"/>
                </a:moveTo>
                <a:cubicBezTo>
                  <a:pt x="3824796" y="522288"/>
                  <a:pt x="3829226" y="528378"/>
                  <a:pt x="3828674" y="534468"/>
                </a:cubicBezTo>
                <a:cubicBezTo>
                  <a:pt x="3827564" y="540559"/>
                  <a:pt x="3821477" y="544988"/>
                  <a:pt x="3814279" y="543881"/>
                </a:cubicBezTo>
                <a:cubicBezTo>
                  <a:pt x="3807082" y="542774"/>
                  <a:pt x="3802652" y="536683"/>
                  <a:pt x="3803205" y="530593"/>
                </a:cubicBezTo>
                <a:cubicBezTo>
                  <a:pt x="3804314" y="524502"/>
                  <a:pt x="3810957" y="520073"/>
                  <a:pt x="3817600" y="521180"/>
                </a:cubicBezTo>
                <a:close/>
                <a:moveTo>
                  <a:pt x="15575597" y="520627"/>
                </a:moveTo>
                <a:cubicBezTo>
                  <a:pt x="15579473" y="521181"/>
                  <a:pt x="15582794" y="523257"/>
                  <a:pt x="15585009" y="526025"/>
                </a:cubicBezTo>
                <a:lnTo>
                  <a:pt x="15585401" y="527378"/>
                </a:lnTo>
                <a:lnTo>
                  <a:pt x="15591307" y="530593"/>
                </a:lnTo>
                <a:cubicBezTo>
                  <a:pt x="15593730" y="533500"/>
                  <a:pt x="15594975" y="537237"/>
                  <a:pt x="15594421" y="541112"/>
                </a:cubicBezTo>
                <a:cubicBezTo>
                  <a:pt x="15593314" y="548864"/>
                  <a:pt x="15585562" y="553847"/>
                  <a:pt x="15576704" y="552186"/>
                </a:cubicBezTo>
                <a:cubicBezTo>
                  <a:pt x="15572551" y="551632"/>
                  <a:pt x="15568952" y="549556"/>
                  <a:pt x="15566530" y="546649"/>
                </a:cubicBezTo>
                <a:lnTo>
                  <a:pt x="15565384" y="542780"/>
                </a:lnTo>
                <a:lnTo>
                  <a:pt x="15561754" y="540698"/>
                </a:lnTo>
                <a:cubicBezTo>
                  <a:pt x="15559539" y="537930"/>
                  <a:pt x="15558432" y="534469"/>
                  <a:pt x="15558986" y="531147"/>
                </a:cubicBezTo>
                <a:cubicBezTo>
                  <a:pt x="15560646" y="523949"/>
                  <a:pt x="15567844" y="519520"/>
                  <a:pt x="15575597" y="520627"/>
                </a:cubicBezTo>
                <a:close/>
                <a:moveTo>
                  <a:pt x="9837501" y="520627"/>
                </a:moveTo>
                <a:cubicBezTo>
                  <a:pt x="9845252" y="521734"/>
                  <a:pt x="9850788" y="528378"/>
                  <a:pt x="9849682" y="535576"/>
                </a:cubicBezTo>
                <a:cubicBezTo>
                  <a:pt x="9848576" y="542220"/>
                  <a:pt x="9841371" y="547203"/>
                  <a:pt x="9833620" y="545542"/>
                </a:cubicBezTo>
                <a:cubicBezTo>
                  <a:pt x="9825873" y="544435"/>
                  <a:pt x="9820332" y="537791"/>
                  <a:pt x="9821439" y="530593"/>
                </a:cubicBezTo>
                <a:cubicBezTo>
                  <a:pt x="9822548" y="523395"/>
                  <a:pt x="9829746" y="519520"/>
                  <a:pt x="9837501" y="520627"/>
                </a:cubicBezTo>
                <a:close/>
                <a:moveTo>
                  <a:pt x="15692422" y="520626"/>
                </a:moveTo>
                <a:cubicBezTo>
                  <a:pt x="15700727" y="521733"/>
                  <a:pt x="15706264" y="528931"/>
                  <a:pt x="15705157" y="536129"/>
                </a:cubicBezTo>
                <a:cubicBezTo>
                  <a:pt x="15704050" y="543327"/>
                  <a:pt x="15696298" y="548310"/>
                  <a:pt x="15687992" y="547203"/>
                </a:cubicBezTo>
                <a:cubicBezTo>
                  <a:pt x="15679687" y="546095"/>
                  <a:pt x="15674151" y="538897"/>
                  <a:pt x="15675259" y="531700"/>
                </a:cubicBezTo>
                <a:cubicBezTo>
                  <a:pt x="15676366" y="524502"/>
                  <a:pt x="15684117" y="519519"/>
                  <a:pt x="15692422" y="520626"/>
                </a:cubicBezTo>
                <a:close/>
                <a:moveTo>
                  <a:pt x="5151526" y="519520"/>
                </a:moveTo>
                <a:cubicBezTo>
                  <a:pt x="5159823" y="520627"/>
                  <a:pt x="5165918" y="527825"/>
                  <a:pt x="5164807" y="535576"/>
                </a:cubicBezTo>
                <a:cubicBezTo>
                  <a:pt x="5163705" y="543328"/>
                  <a:pt x="5155952" y="548311"/>
                  <a:pt x="5147095" y="546650"/>
                </a:cubicBezTo>
                <a:cubicBezTo>
                  <a:pt x="5138792" y="545542"/>
                  <a:pt x="5132695" y="538345"/>
                  <a:pt x="5133805" y="530593"/>
                </a:cubicBezTo>
                <a:cubicBezTo>
                  <a:pt x="5135468" y="523395"/>
                  <a:pt x="5143221" y="517859"/>
                  <a:pt x="5151526" y="519520"/>
                </a:cubicBezTo>
                <a:close/>
                <a:moveTo>
                  <a:pt x="11281834" y="518966"/>
                </a:moveTo>
                <a:cubicBezTo>
                  <a:pt x="11289032" y="520073"/>
                  <a:pt x="11294569" y="526717"/>
                  <a:pt x="11293461" y="533361"/>
                </a:cubicBezTo>
                <a:cubicBezTo>
                  <a:pt x="11292354" y="540005"/>
                  <a:pt x="11285710" y="544435"/>
                  <a:pt x="11277959" y="543327"/>
                </a:cubicBezTo>
                <a:cubicBezTo>
                  <a:pt x="11270761" y="542220"/>
                  <a:pt x="11265224" y="535576"/>
                  <a:pt x="11266332" y="528932"/>
                </a:cubicBezTo>
                <a:cubicBezTo>
                  <a:pt x="11267439" y="522288"/>
                  <a:pt x="11274637" y="517858"/>
                  <a:pt x="11281834" y="518966"/>
                </a:cubicBezTo>
                <a:close/>
                <a:moveTo>
                  <a:pt x="7926532" y="518966"/>
                </a:moveTo>
                <a:cubicBezTo>
                  <a:pt x="7934290" y="520073"/>
                  <a:pt x="7939273" y="526717"/>
                  <a:pt x="7938171" y="533361"/>
                </a:cubicBezTo>
                <a:cubicBezTo>
                  <a:pt x="7937604" y="536683"/>
                  <a:pt x="7935673" y="539452"/>
                  <a:pt x="7932903" y="541251"/>
                </a:cubicBezTo>
                <a:lnTo>
                  <a:pt x="7926644" y="542520"/>
                </a:lnTo>
                <a:lnTo>
                  <a:pt x="7931424" y="545127"/>
                </a:lnTo>
                <a:cubicBezTo>
                  <a:pt x="7933649" y="547757"/>
                  <a:pt x="7934758" y="551079"/>
                  <a:pt x="7934201" y="554401"/>
                </a:cubicBezTo>
                <a:cubicBezTo>
                  <a:pt x="7933091" y="561045"/>
                  <a:pt x="7925885" y="566028"/>
                  <a:pt x="7918135" y="564367"/>
                </a:cubicBezTo>
                <a:cubicBezTo>
                  <a:pt x="7910400" y="563260"/>
                  <a:pt x="7904865" y="556616"/>
                  <a:pt x="7905968" y="549972"/>
                </a:cubicBezTo>
                <a:cubicBezTo>
                  <a:pt x="7906523" y="546650"/>
                  <a:pt x="7908589" y="543882"/>
                  <a:pt x="7911496" y="542082"/>
                </a:cubicBezTo>
                <a:lnTo>
                  <a:pt x="7918112" y="540778"/>
                </a:lnTo>
                <a:lnTo>
                  <a:pt x="7913518" y="538206"/>
                </a:lnTo>
                <a:cubicBezTo>
                  <a:pt x="7911439" y="535576"/>
                  <a:pt x="7910473" y="532254"/>
                  <a:pt x="7911032" y="528932"/>
                </a:cubicBezTo>
                <a:cubicBezTo>
                  <a:pt x="7912139" y="522288"/>
                  <a:pt x="7919329" y="517858"/>
                  <a:pt x="7926532" y="518966"/>
                </a:cubicBezTo>
                <a:close/>
                <a:moveTo>
                  <a:pt x="5488824" y="518965"/>
                </a:moveTo>
                <a:cubicBezTo>
                  <a:pt x="5497131" y="520072"/>
                  <a:pt x="5502660" y="527270"/>
                  <a:pt x="5501553" y="534468"/>
                </a:cubicBezTo>
                <a:cubicBezTo>
                  <a:pt x="5501003" y="538067"/>
                  <a:pt x="5498788" y="541113"/>
                  <a:pt x="5495742" y="543050"/>
                </a:cubicBezTo>
                <a:lnTo>
                  <a:pt x="5494760" y="543228"/>
                </a:lnTo>
                <a:lnTo>
                  <a:pt x="5496428" y="549418"/>
                </a:lnTo>
                <a:cubicBezTo>
                  <a:pt x="5495319" y="557169"/>
                  <a:pt x="5487009" y="562152"/>
                  <a:pt x="5478703" y="561045"/>
                </a:cubicBezTo>
                <a:cubicBezTo>
                  <a:pt x="5469844" y="559938"/>
                  <a:pt x="5464310" y="552186"/>
                  <a:pt x="5465413" y="544435"/>
                </a:cubicBezTo>
                <a:cubicBezTo>
                  <a:pt x="5465970" y="540559"/>
                  <a:pt x="5468328" y="537376"/>
                  <a:pt x="5471578" y="535299"/>
                </a:cubicBezTo>
                <a:lnTo>
                  <a:pt x="5473728" y="534835"/>
                </a:lnTo>
                <a:lnTo>
                  <a:pt x="5472216" y="529485"/>
                </a:lnTo>
                <a:cubicBezTo>
                  <a:pt x="5473323" y="522287"/>
                  <a:pt x="5480519" y="517858"/>
                  <a:pt x="5488824" y="518965"/>
                </a:cubicBezTo>
                <a:close/>
                <a:moveTo>
                  <a:pt x="19196086" y="518412"/>
                </a:moveTo>
                <a:cubicBezTo>
                  <a:pt x="19203286" y="519519"/>
                  <a:pt x="19208268" y="525610"/>
                  <a:pt x="19207162" y="532254"/>
                </a:cubicBezTo>
                <a:cubicBezTo>
                  <a:pt x="19206054" y="538898"/>
                  <a:pt x="19199410" y="542773"/>
                  <a:pt x="19192212" y="541666"/>
                </a:cubicBezTo>
                <a:cubicBezTo>
                  <a:pt x="19185014" y="540559"/>
                  <a:pt x="19180030" y="534468"/>
                  <a:pt x="19181138" y="527824"/>
                </a:cubicBezTo>
                <a:cubicBezTo>
                  <a:pt x="19182246" y="521180"/>
                  <a:pt x="19188890" y="517304"/>
                  <a:pt x="19196086" y="518412"/>
                </a:cubicBezTo>
                <a:close/>
                <a:moveTo>
                  <a:pt x="5595177" y="517305"/>
                </a:moveTo>
                <a:cubicBezTo>
                  <a:pt x="5602935" y="518412"/>
                  <a:pt x="5609029" y="525610"/>
                  <a:pt x="5607359" y="532254"/>
                </a:cubicBezTo>
                <a:cubicBezTo>
                  <a:pt x="5606810" y="535853"/>
                  <a:pt x="5604733" y="538760"/>
                  <a:pt x="5601752" y="540629"/>
                </a:cubicBezTo>
                <a:lnTo>
                  <a:pt x="5597970" y="541366"/>
                </a:lnTo>
                <a:lnTo>
                  <a:pt x="5604622" y="544989"/>
                </a:lnTo>
                <a:cubicBezTo>
                  <a:pt x="5607051" y="547896"/>
                  <a:pt x="5608306" y="551633"/>
                  <a:pt x="5607748" y="555508"/>
                </a:cubicBezTo>
                <a:cubicBezTo>
                  <a:pt x="5606632" y="563260"/>
                  <a:pt x="5598882" y="568243"/>
                  <a:pt x="5590028" y="566582"/>
                </a:cubicBezTo>
                <a:cubicBezTo>
                  <a:pt x="5581714" y="565474"/>
                  <a:pt x="5575620" y="558276"/>
                  <a:pt x="5576722" y="550525"/>
                </a:cubicBezTo>
                <a:cubicBezTo>
                  <a:pt x="5577554" y="546650"/>
                  <a:pt x="5579914" y="543466"/>
                  <a:pt x="5583094" y="541459"/>
                </a:cubicBezTo>
                <a:lnTo>
                  <a:pt x="5587133" y="540746"/>
                </a:lnTo>
                <a:lnTo>
                  <a:pt x="5581119" y="537376"/>
                </a:lnTo>
                <a:cubicBezTo>
                  <a:pt x="5578829" y="534608"/>
                  <a:pt x="5577726" y="531147"/>
                  <a:pt x="5578556" y="527825"/>
                </a:cubicBezTo>
                <a:cubicBezTo>
                  <a:pt x="5579668" y="520627"/>
                  <a:pt x="5586876" y="515644"/>
                  <a:pt x="5595177" y="517305"/>
                </a:cubicBezTo>
                <a:close/>
                <a:moveTo>
                  <a:pt x="4061750" y="517305"/>
                </a:moveTo>
                <a:cubicBezTo>
                  <a:pt x="4068949" y="518412"/>
                  <a:pt x="4073375" y="524502"/>
                  <a:pt x="4072824" y="530593"/>
                </a:cubicBezTo>
                <a:cubicBezTo>
                  <a:pt x="4071716" y="536683"/>
                  <a:pt x="4065628" y="541113"/>
                  <a:pt x="4058428" y="540005"/>
                </a:cubicBezTo>
                <a:cubicBezTo>
                  <a:pt x="4051232" y="538898"/>
                  <a:pt x="4046803" y="532808"/>
                  <a:pt x="4047357" y="526717"/>
                </a:cubicBezTo>
                <a:cubicBezTo>
                  <a:pt x="4047910" y="520073"/>
                  <a:pt x="4054553" y="516197"/>
                  <a:pt x="4061750" y="517305"/>
                </a:cubicBezTo>
                <a:close/>
                <a:moveTo>
                  <a:pt x="5379702" y="517304"/>
                </a:moveTo>
                <a:cubicBezTo>
                  <a:pt x="5388004" y="518411"/>
                  <a:pt x="5393544" y="525609"/>
                  <a:pt x="5392440" y="532807"/>
                </a:cubicBezTo>
                <a:cubicBezTo>
                  <a:pt x="5391884" y="536406"/>
                  <a:pt x="5389667" y="539452"/>
                  <a:pt x="5386552" y="541459"/>
                </a:cubicBezTo>
                <a:lnTo>
                  <a:pt x="5377833" y="543331"/>
                </a:lnTo>
                <a:lnTo>
                  <a:pt x="5380661" y="552740"/>
                </a:lnTo>
                <a:cubicBezTo>
                  <a:pt x="5379548" y="560491"/>
                  <a:pt x="5371265" y="565474"/>
                  <a:pt x="5362399" y="564367"/>
                </a:cubicBezTo>
                <a:cubicBezTo>
                  <a:pt x="5353529" y="562706"/>
                  <a:pt x="5347436" y="555508"/>
                  <a:pt x="5348545" y="547757"/>
                </a:cubicBezTo>
                <a:cubicBezTo>
                  <a:pt x="5349103" y="543881"/>
                  <a:pt x="5351459" y="540698"/>
                  <a:pt x="5354771" y="538621"/>
                </a:cubicBezTo>
                <a:lnTo>
                  <a:pt x="5364858" y="536539"/>
                </a:lnTo>
                <a:lnTo>
                  <a:pt x="5362545" y="528378"/>
                </a:lnTo>
                <a:cubicBezTo>
                  <a:pt x="5364206" y="521180"/>
                  <a:pt x="5371406" y="516197"/>
                  <a:pt x="5379702" y="517304"/>
                </a:cubicBezTo>
                <a:close/>
                <a:moveTo>
                  <a:pt x="15614354" y="516751"/>
                </a:moveTo>
                <a:cubicBezTo>
                  <a:pt x="15622659" y="517858"/>
                  <a:pt x="15628196" y="525056"/>
                  <a:pt x="15627088" y="532254"/>
                </a:cubicBezTo>
                <a:cubicBezTo>
                  <a:pt x="15625981" y="539451"/>
                  <a:pt x="15618230" y="544435"/>
                  <a:pt x="15610477" y="542773"/>
                </a:cubicBezTo>
                <a:cubicBezTo>
                  <a:pt x="15602172" y="541666"/>
                  <a:pt x="15596636" y="534468"/>
                  <a:pt x="15597744" y="527271"/>
                </a:cubicBezTo>
                <a:cubicBezTo>
                  <a:pt x="15598851" y="520073"/>
                  <a:pt x="15606049" y="515090"/>
                  <a:pt x="15614354" y="516751"/>
                </a:cubicBezTo>
                <a:close/>
                <a:moveTo>
                  <a:pt x="15279932" y="516197"/>
                </a:moveTo>
                <a:cubicBezTo>
                  <a:pt x="15288238" y="517304"/>
                  <a:pt x="15294329" y="524502"/>
                  <a:pt x="15293222" y="532254"/>
                </a:cubicBezTo>
                <a:cubicBezTo>
                  <a:pt x="15292113" y="540005"/>
                  <a:pt x="15284362" y="544435"/>
                  <a:pt x="15275503" y="543327"/>
                </a:cubicBezTo>
                <a:cubicBezTo>
                  <a:pt x="15267198" y="542220"/>
                  <a:pt x="15261108" y="535022"/>
                  <a:pt x="15262215" y="527271"/>
                </a:cubicBezTo>
                <a:cubicBezTo>
                  <a:pt x="15263322" y="520073"/>
                  <a:pt x="15271627" y="515090"/>
                  <a:pt x="15279932" y="516197"/>
                </a:cubicBezTo>
                <a:close/>
                <a:moveTo>
                  <a:pt x="14256738" y="516197"/>
                </a:moveTo>
                <a:cubicBezTo>
                  <a:pt x="14264490" y="517304"/>
                  <a:pt x="14270027" y="523948"/>
                  <a:pt x="14268920" y="530592"/>
                </a:cubicBezTo>
                <a:cubicBezTo>
                  <a:pt x="14267812" y="537236"/>
                  <a:pt x="14260615" y="542219"/>
                  <a:pt x="14252863" y="540558"/>
                </a:cubicBezTo>
                <a:cubicBezTo>
                  <a:pt x="14245112" y="539451"/>
                  <a:pt x="14239575" y="532807"/>
                  <a:pt x="14240682" y="526163"/>
                </a:cubicBezTo>
                <a:cubicBezTo>
                  <a:pt x="14241789" y="519519"/>
                  <a:pt x="14248987" y="515089"/>
                  <a:pt x="14256738" y="516197"/>
                </a:cubicBezTo>
                <a:close/>
                <a:moveTo>
                  <a:pt x="6789143" y="516197"/>
                </a:moveTo>
                <a:cubicBezTo>
                  <a:pt x="6796884" y="517304"/>
                  <a:pt x="6801853" y="523948"/>
                  <a:pt x="6800738" y="530592"/>
                </a:cubicBezTo>
                <a:cubicBezTo>
                  <a:pt x="6799639" y="537236"/>
                  <a:pt x="6792440" y="541666"/>
                  <a:pt x="6785252" y="540558"/>
                </a:cubicBezTo>
                <a:cubicBezTo>
                  <a:pt x="6777515" y="539451"/>
                  <a:pt x="6772533" y="532807"/>
                  <a:pt x="6773635" y="526163"/>
                </a:cubicBezTo>
                <a:cubicBezTo>
                  <a:pt x="6774742" y="519519"/>
                  <a:pt x="6781936" y="515089"/>
                  <a:pt x="6789143" y="516197"/>
                </a:cubicBezTo>
                <a:close/>
                <a:moveTo>
                  <a:pt x="5267800" y="516197"/>
                </a:moveTo>
                <a:cubicBezTo>
                  <a:pt x="5276105" y="517304"/>
                  <a:pt x="5282200" y="524502"/>
                  <a:pt x="5280539" y="532254"/>
                </a:cubicBezTo>
                <a:cubicBezTo>
                  <a:pt x="5279429" y="539451"/>
                  <a:pt x="5271677" y="544435"/>
                  <a:pt x="5263367" y="543327"/>
                </a:cubicBezTo>
                <a:cubicBezTo>
                  <a:pt x="5255071" y="542220"/>
                  <a:pt x="5248984" y="535022"/>
                  <a:pt x="5250644" y="527271"/>
                </a:cubicBezTo>
                <a:cubicBezTo>
                  <a:pt x="5251755" y="520073"/>
                  <a:pt x="5259495" y="515090"/>
                  <a:pt x="5267800" y="516197"/>
                </a:cubicBezTo>
                <a:close/>
                <a:moveTo>
                  <a:pt x="4803870" y="516197"/>
                </a:moveTo>
                <a:cubicBezTo>
                  <a:pt x="4812175" y="517305"/>
                  <a:pt x="4817709" y="524503"/>
                  <a:pt x="4816603" y="531700"/>
                </a:cubicBezTo>
                <a:cubicBezTo>
                  <a:pt x="4815499" y="538898"/>
                  <a:pt x="4807745" y="543881"/>
                  <a:pt x="4799435" y="542774"/>
                </a:cubicBezTo>
                <a:cubicBezTo>
                  <a:pt x="4791130" y="541667"/>
                  <a:pt x="4785588" y="534469"/>
                  <a:pt x="4786699" y="527271"/>
                </a:cubicBezTo>
                <a:cubicBezTo>
                  <a:pt x="4787800" y="519520"/>
                  <a:pt x="4795558" y="514536"/>
                  <a:pt x="4803870" y="516197"/>
                </a:cubicBezTo>
                <a:close/>
                <a:moveTo>
                  <a:pt x="15653111" y="515090"/>
                </a:moveTo>
                <a:cubicBezTo>
                  <a:pt x="15661416" y="516197"/>
                  <a:pt x="15666953" y="523395"/>
                  <a:pt x="15665845" y="530593"/>
                </a:cubicBezTo>
                <a:cubicBezTo>
                  <a:pt x="15664738" y="537790"/>
                  <a:pt x="15656987" y="542774"/>
                  <a:pt x="15648682" y="541112"/>
                </a:cubicBezTo>
                <a:cubicBezTo>
                  <a:pt x="15640376" y="540005"/>
                  <a:pt x="15634840" y="532807"/>
                  <a:pt x="15635947" y="525610"/>
                </a:cubicBezTo>
                <a:cubicBezTo>
                  <a:pt x="15637608" y="518412"/>
                  <a:pt x="15645359" y="513429"/>
                  <a:pt x="15653111" y="515090"/>
                </a:cubicBezTo>
                <a:close/>
                <a:moveTo>
                  <a:pt x="15469844" y="515090"/>
                </a:moveTo>
                <a:cubicBezTo>
                  <a:pt x="15477595" y="516197"/>
                  <a:pt x="15482579" y="522841"/>
                  <a:pt x="15481472" y="529485"/>
                </a:cubicBezTo>
                <a:cubicBezTo>
                  <a:pt x="15480363" y="536129"/>
                  <a:pt x="15473167" y="540559"/>
                  <a:pt x="15465414" y="539451"/>
                </a:cubicBezTo>
                <a:cubicBezTo>
                  <a:pt x="15457663" y="538344"/>
                  <a:pt x="15452679" y="531700"/>
                  <a:pt x="15453788" y="525056"/>
                </a:cubicBezTo>
                <a:cubicBezTo>
                  <a:pt x="15454895" y="518412"/>
                  <a:pt x="15462093" y="513982"/>
                  <a:pt x="15469844" y="515090"/>
                </a:cubicBezTo>
                <a:close/>
                <a:moveTo>
                  <a:pt x="3727286" y="515090"/>
                </a:moveTo>
                <a:cubicBezTo>
                  <a:pt x="3734483" y="516198"/>
                  <a:pt x="3739465" y="522288"/>
                  <a:pt x="3738912" y="528932"/>
                </a:cubicBezTo>
                <a:cubicBezTo>
                  <a:pt x="3738359" y="535576"/>
                  <a:pt x="3731162" y="540006"/>
                  <a:pt x="3723964" y="538345"/>
                </a:cubicBezTo>
                <a:cubicBezTo>
                  <a:pt x="3716767" y="537237"/>
                  <a:pt x="3711785" y="531147"/>
                  <a:pt x="3712337" y="524503"/>
                </a:cubicBezTo>
                <a:cubicBezTo>
                  <a:pt x="3713444" y="518412"/>
                  <a:pt x="3720088" y="513983"/>
                  <a:pt x="3727286" y="515090"/>
                </a:cubicBezTo>
                <a:close/>
                <a:moveTo>
                  <a:pt x="5414541" y="514536"/>
                </a:moveTo>
                <a:cubicBezTo>
                  <a:pt x="5422857" y="515644"/>
                  <a:pt x="5428939" y="522842"/>
                  <a:pt x="5427276" y="530593"/>
                </a:cubicBezTo>
                <a:cubicBezTo>
                  <a:pt x="5426174" y="537791"/>
                  <a:pt x="5418424" y="542774"/>
                  <a:pt x="5410101" y="541667"/>
                </a:cubicBezTo>
                <a:cubicBezTo>
                  <a:pt x="5401815" y="540559"/>
                  <a:pt x="5395715" y="533361"/>
                  <a:pt x="5397381" y="525610"/>
                </a:cubicBezTo>
                <a:cubicBezTo>
                  <a:pt x="5398491" y="517859"/>
                  <a:pt x="5406232" y="512875"/>
                  <a:pt x="5414541" y="514536"/>
                </a:cubicBezTo>
                <a:close/>
                <a:moveTo>
                  <a:pt x="14772211" y="513983"/>
                </a:moveTo>
                <a:cubicBezTo>
                  <a:pt x="14780516" y="515090"/>
                  <a:pt x="14786053" y="522288"/>
                  <a:pt x="14784946" y="529485"/>
                </a:cubicBezTo>
                <a:cubicBezTo>
                  <a:pt x="14783839" y="536683"/>
                  <a:pt x="14776087" y="541666"/>
                  <a:pt x="14767782" y="540005"/>
                </a:cubicBezTo>
                <a:cubicBezTo>
                  <a:pt x="14759476" y="538898"/>
                  <a:pt x="14753940" y="531700"/>
                  <a:pt x="14755047" y="524502"/>
                </a:cubicBezTo>
                <a:cubicBezTo>
                  <a:pt x="14756155" y="517858"/>
                  <a:pt x="14763906" y="512875"/>
                  <a:pt x="14772211" y="513983"/>
                </a:cubicBezTo>
                <a:close/>
                <a:moveTo>
                  <a:pt x="6072006" y="513983"/>
                </a:moveTo>
                <a:cubicBezTo>
                  <a:pt x="6079757" y="515090"/>
                  <a:pt x="6085289" y="521734"/>
                  <a:pt x="6084179" y="528932"/>
                </a:cubicBezTo>
                <a:cubicBezTo>
                  <a:pt x="6083075" y="535576"/>
                  <a:pt x="6075877" y="540559"/>
                  <a:pt x="6068127" y="539452"/>
                </a:cubicBezTo>
                <a:cubicBezTo>
                  <a:pt x="6060374" y="538344"/>
                  <a:pt x="6054843" y="531700"/>
                  <a:pt x="6055946" y="524503"/>
                </a:cubicBezTo>
                <a:cubicBezTo>
                  <a:pt x="6057053" y="517305"/>
                  <a:pt x="6064254" y="512322"/>
                  <a:pt x="6072006" y="513983"/>
                </a:cubicBezTo>
                <a:close/>
                <a:moveTo>
                  <a:pt x="12608998" y="513429"/>
                </a:moveTo>
                <a:cubicBezTo>
                  <a:pt x="12616749" y="514536"/>
                  <a:pt x="12621733" y="521180"/>
                  <a:pt x="12620624" y="527824"/>
                </a:cubicBezTo>
                <a:cubicBezTo>
                  <a:pt x="12619517" y="534468"/>
                  <a:pt x="12612319" y="538898"/>
                  <a:pt x="12605122" y="537790"/>
                </a:cubicBezTo>
                <a:cubicBezTo>
                  <a:pt x="12597370" y="536683"/>
                  <a:pt x="12592387" y="530039"/>
                  <a:pt x="12593495" y="523395"/>
                </a:cubicBezTo>
                <a:cubicBezTo>
                  <a:pt x="12594602" y="516751"/>
                  <a:pt x="12601800" y="512321"/>
                  <a:pt x="12608998" y="513429"/>
                </a:cubicBezTo>
                <a:close/>
                <a:moveTo>
                  <a:pt x="19327862" y="512875"/>
                </a:moveTo>
                <a:cubicBezTo>
                  <a:pt x="19335060" y="513983"/>
                  <a:pt x="19340042" y="520073"/>
                  <a:pt x="19338936" y="526717"/>
                </a:cubicBezTo>
                <a:cubicBezTo>
                  <a:pt x="19337830" y="533361"/>
                  <a:pt x="19331184" y="537237"/>
                  <a:pt x="19323986" y="536130"/>
                </a:cubicBezTo>
                <a:cubicBezTo>
                  <a:pt x="19316790" y="535022"/>
                  <a:pt x="19311806" y="528932"/>
                  <a:pt x="19312914" y="522288"/>
                </a:cubicBezTo>
                <a:cubicBezTo>
                  <a:pt x="19314020" y="516197"/>
                  <a:pt x="19320664" y="511768"/>
                  <a:pt x="19327862" y="512875"/>
                </a:cubicBezTo>
                <a:close/>
                <a:moveTo>
                  <a:pt x="14948281" y="512875"/>
                </a:moveTo>
                <a:cubicBezTo>
                  <a:pt x="14956586" y="513982"/>
                  <a:pt x="14962123" y="521180"/>
                  <a:pt x="14961016" y="528378"/>
                </a:cubicBezTo>
                <a:cubicBezTo>
                  <a:pt x="14959908" y="535575"/>
                  <a:pt x="14952157" y="540558"/>
                  <a:pt x="14943852" y="539451"/>
                </a:cubicBezTo>
                <a:cubicBezTo>
                  <a:pt x="14935546" y="538344"/>
                  <a:pt x="14930010" y="531146"/>
                  <a:pt x="14931117" y="523948"/>
                </a:cubicBezTo>
                <a:cubicBezTo>
                  <a:pt x="14932224" y="516750"/>
                  <a:pt x="14939976" y="511214"/>
                  <a:pt x="14948281" y="512875"/>
                </a:cubicBezTo>
                <a:close/>
                <a:moveTo>
                  <a:pt x="13953325" y="512875"/>
                </a:moveTo>
                <a:cubicBezTo>
                  <a:pt x="13961076" y="513982"/>
                  <a:pt x="13966058" y="520626"/>
                  <a:pt x="13964951" y="527270"/>
                </a:cubicBezTo>
                <a:cubicBezTo>
                  <a:pt x="13963844" y="533914"/>
                  <a:pt x="13957200" y="538344"/>
                  <a:pt x="13949448" y="537236"/>
                </a:cubicBezTo>
                <a:cubicBezTo>
                  <a:pt x="13941697" y="536129"/>
                  <a:pt x="13936714" y="529485"/>
                  <a:pt x="13937822" y="522841"/>
                </a:cubicBezTo>
                <a:cubicBezTo>
                  <a:pt x="13938929" y="516197"/>
                  <a:pt x="13945572" y="511767"/>
                  <a:pt x="13953325" y="512875"/>
                </a:cubicBezTo>
                <a:close/>
                <a:moveTo>
                  <a:pt x="15371844" y="511214"/>
                </a:moveTo>
                <a:cubicBezTo>
                  <a:pt x="15379042" y="512322"/>
                  <a:pt x="15384579" y="518412"/>
                  <a:pt x="15383470" y="525056"/>
                </a:cubicBezTo>
                <a:cubicBezTo>
                  <a:pt x="15382363" y="531700"/>
                  <a:pt x="15375719" y="536130"/>
                  <a:pt x="15368521" y="534469"/>
                </a:cubicBezTo>
                <a:cubicBezTo>
                  <a:pt x="15361323" y="533361"/>
                  <a:pt x="15355786" y="527271"/>
                  <a:pt x="15356895" y="520627"/>
                </a:cubicBezTo>
                <a:cubicBezTo>
                  <a:pt x="15357448" y="514536"/>
                  <a:pt x="15364646" y="510107"/>
                  <a:pt x="15371844" y="511214"/>
                </a:cubicBezTo>
                <a:close/>
                <a:moveTo>
                  <a:pt x="7863457" y="511214"/>
                </a:moveTo>
                <a:cubicBezTo>
                  <a:pt x="7870648" y="512321"/>
                  <a:pt x="7876175" y="518411"/>
                  <a:pt x="7875072" y="525056"/>
                </a:cubicBezTo>
                <a:cubicBezTo>
                  <a:pt x="7873971" y="531700"/>
                  <a:pt x="7867323" y="536129"/>
                  <a:pt x="7859576" y="535022"/>
                </a:cubicBezTo>
                <a:cubicBezTo>
                  <a:pt x="7852373" y="533914"/>
                  <a:pt x="7846828" y="527824"/>
                  <a:pt x="7847938" y="521180"/>
                </a:cubicBezTo>
                <a:cubicBezTo>
                  <a:pt x="7849051" y="514536"/>
                  <a:pt x="7856249" y="510106"/>
                  <a:pt x="7863457" y="511214"/>
                </a:cubicBezTo>
                <a:close/>
                <a:moveTo>
                  <a:pt x="6435842" y="511214"/>
                </a:moveTo>
                <a:cubicBezTo>
                  <a:pt x="6443589" y="512321"/>
                  <a:pt x="6449143" y="518965"/>
                  <a:pt x="6448024" y="525609"/>
                </a:cubicBezTo>
                <a:cubicBezTo>
                  <a:pt x="6446916" y="532253"/>
                  <a:pt x="6439735" y="536683"/>
                  <a:pt x="6431977" y="535575"/>
                </a:cubicBezTo>
                <a:cubicBezTo>
                  <a:pt x="6424204" y="534468"/>
                  <a:pt x="6418666" y="527824"/>
                  <a:pt x="6419770" y="521180"/>
                </a:cubicBezTo>
                <a:cubicBezTo>
                  <a:pt x="6420884" y="513982"/>
                  <a:pt x="6428075" y="509553"/>
                  <a:pt x="6435842" y="511214"/>
                </a:cubicBezTo>
                <a:close/>
                <a:moveTo>
                  <a:pt x="2642354" y="510107"/>
                </a:moveTo>
                <a:lnTo>
                  <a:pt x="2648010" y="513186"/>
                </a:lnTo>
                <a:lnTo>
                  <a:pt x="2649592" y="512875"/>
                </a:lnTo>
                <a:cubicBezTo>
                  <a:pt x="2657896" y="513983"/>
                  <a:pt x="2663433" y="521181"/>
                  <a:pt x="2662324" y="528378"/>
                </a:cubicBezTo>
                <a:cubicBezTo>
                  <a:pt x="2661218" y="535576"/>
                  <a:pt x="2653468" y="540559"/>
                  <a:pt x="2645162" y="539452"/>
                </a:cubicBezTo>
                <a:lnTo>
                  <a:pt x="2643924" y="538768"/>
                </a:lnTo>
                <a:lnTo>
                  <a:pt x="2645016" y="542382"/>
                </a:lnTo>
                <a:lnTo>
                  <a:pt x="2652399" y="541113"/>
                </a:lnTo>
                <a:cubicBezTo>
                  <a:pt x="2660703" y="542220"/>
                  <a:pt x="2666240" y="549418"/>
                  <a:pt x="2665133" y="556616"/>
                </a:cubicBezTo>
                <a:cubicBezTo>
                  <a:pt x="2664026" y="563813"/>
                  <a:pt x="2656274" y="568797"/>
                  <a:pt x="2647969" y="567136"/>
                </a:cubicBezTo>
                <a:cubicBezTo>
                  <a:pt x="2643817" y="566582"/>
                  <a:pt x="2640357" y="564506"/>
                  <a:pt x="2638073" y="561668"/>
                </a:cubicBezTo>
                <a:lnTo>
                  <a:pt x="2635937" y="554116"/>
                </a:lnTo>
                <a:lnTo>
                  <a:pt x="2627918" y="555508"/>
                </a:lnTo>
                <a:cubicBezTo>
                  <a:pt x="2619614" y="554400"/>
                  <a:pt x="2613524" y="546649"/>
                  <a:pt x="2614631" y="539451"/>
                </a:cubicBezTo>
                <a:cubicBezTo>
                  <a:pt x="2615185" y="535852"/>
                  <a:pt x="2617400" y="532669"/>
                  <a:pt x="2620583" y="530593"/>
                </a:cubicBezTo>
                <a:lnTo>
                  <a:pt x="2627062" y="529373"/>
                </a:lnTo>
                <a:lnTo>
                  <a:pt x="2624637" y="521181"/>
                </a:lnTo>
                <a:cubicBezTo>
                  <a:pt x="2626297" y="513983"/>
                  <a:pt x="2634050" y="509000"/>
                  <a:pt x="2642354" y="510107"/>
                </a:cubicBezTo>
                <a:close/>
                <a:moveTo>
                  <a:pt x="12747849" y="509999"/>
                </a:moveTo>
                <a:cubicBezTo>
                  <a:pt x="12755397" y="511207"/>
                  <a:pt x="12760654" y="517571"/>
                  <a:pt x="12759591" y="524214"/>
                </a:cubicBezTo>
                <a:cubicBezTo>
                  <a:pt x="12758528" y="530857"/>
                  <a:pt x="12751547" y="535262"/>
                  <a:pt x="12743999" y="534054"/>
                </a:cubicBezTo>
                <a:cubicBezTo>
                  <a:pt x="12736451" y="532846"/>
                  <a:pt x="12731193" y="526483"/>
                  <a:pt x="12732256" y="519840"/>
                </a:cubicBezTo>
                <a:cubicBezTo>
                  <a:pt x="12733319" y="513197"/>
                  <a:pt x="12740300" y="508791"/>
                  <a:pt x="12747849" y="509999"/>
                </a:cubicBezTo>
                <a:close/>
                <a:moveTo>
                  <a:pt x="19459084" y="509553"/>
                </a:moveTo>
                <a:cubicBezTo>
                  <a:pt x="19466282" y="510660"/>
                  <a:pt x="19471266" y="516751"/>
                  <a:pt x="19470158" y="523395"/>
                </a:cubicBezTo>
                <a:cubicBezTo>
                  <a:pt x="19469050" y="530039"/>
                  <a:pt x="19462406" y="533914"/>
                  <a:pt x="19455210" y="532807"/>
                </a:cubicBezTo>
                <a:cubicBezTo>
                  <a:pt x="19448010" y="531700"/>
                  <a:pt x="19443028" y="525609"/>
                  <a:pt x="19444134" y="518965"/>
                </a:cubicBezTo>
                <a:cubicBezTo>
                  <a:pt x="19445242" y="512321"/>
                  <a:pt x="19451886" y="508445"/>
                  <a:pt x="19459084" y="509553"/>
                </a:cubicBezTo>
                <a:close/>
                <a:moveTo>
                  <a:pt x="7994615" y="509553"/>
                </a:moveTo>
                <a:cubicBezTo>
                  <a:pt x="8002357" y="510660"/>
                  <a:pt x="8007349" y="517304"/>
                  <a:pt x="8006231" y="523948"/>
                </a:cubicBezTo>
                <a:cubicBezTo>
                  <a:pt x="8005678" y="527270"/>
                  <a:pt x="8003606" y="530039"/>
                  <a:pt x="8000765" y="531838"/>
                </a:cubicBezTo>
                <a:lnTo>
                  <a:pt x="7996590" y="532704"/>
                </a:lnTo>
                <a:lnTo>
                  <a:pt x="8001161" y="535230"/>
                </a:lnTo>
                <a:cubicBezTo>
                  <a:pt x="8003376" y="537929"/>
                  <a:pt x="8004480" y="541389"/>
                  <a:pt x="8003925" y="544988"/>
                </a:cubicBezTo>
                <a:cubicBezTo>
                  <a:pt x="8002815" y="552186"/>
                  <a:pt x="7995634" y="556615"/>
                  <a:pt x="7987881" y="555508"/>
                </a:cubicBezTo>
                <a:cubicBezTo>
                  <a:pt x="7980115" y="554400"/>
                  <a:pt x="7974583" y="547756"/>
                  <a:pt x="7975694" y="540559"/>
                </a:cubicBezTo>
                <a:cubicBezTo>
                  <a:pt x="7976241" y="536960"/>
                  <a:pt x="7978317" y="533915"/>
                  <a:pt x="7981228" y="531977"/>
                </a:cubicBezTo>
                <a:lnTo>
                  <a:pt x="7985784" y="531138"/>
                </a:lnTo>
                <a:lnTo>
                  <a:pt x="7981599" y="528793"/>
                </a:lnTo>
                <a:cubicBezTo>
                  <a:pt x="7979513" y="526163"/>
                  <a:pt x="7978549" y="522841"/>
                  <a:pt x="7979107" y="519519"/>
                </a:cubicBezTo>
                <a:cubicBezTo>
                  <a:pt x="7979653" y="512875"/>
                  <a:pt x="7986867" y="508445"/>
                  <a:pt x="7994615" y="509553"/>
                </a:cubicBezTo>
                <a:close/>
                <a:moveTo>
                  <a:pt x="3846902" y="509553"/>
                </a:moveTo>
                <a:cubicBezTo>
                  <a:pt x="3854100" y="510661"/>
                  <a:pt x="3859082" y="516751"/>
                  <a:pt x="3857976" y="523395"/>
                </a:cubicBezTo>
                <a:cubicBezTo>
                  <a:pt x="3856867" y="530039"/>
                  <a:pt x="3850225" y="533915"/>
                  <a:pt x="3843026" y="532808"/>
                </a:cubicBezTo>
                <a:cubicBezTo>
                  <a:pt x="3835829" y="531700"/>
                  <a:pt x="3830846" y="525610"/>
                  <a:pt x="3831954" y="518966"/>
                </a:cubicBezTo>
                <a:cubicBezTo>
                  <a:pt x="3833060" y="512875"/>
                  <a:pt x="3839705" y="508446"/>
                  <a:pt x="3846902" y="509553"/>
                </a:cubicBezTo>
                <a:close/>
                <a:moveTo>
                  <a:pt x="15437178" y="508446"/>
                </a:moveTo>
                <a:cubicBezTo>
                  <a:pt x="15444929" y="509553"/>
                  <a:pt x="15449911" y="516197"/>
                  <a:pt x="15448804" y="522841"/>
                </a:cubicBezTo>
                <a:lnTo>
                  <a:pt x="15444527" y="529014"/>
                </a:lnTo>
                <a:lnTo>
                  <a:pt x="15445198" y="531388"/>
                </a:lnTo>
                <a:cubicBezTo>
                  <a:pt x="15443989" y="538936"/>
                  <a:pt x="15436156" y="543958"/>
                  <a:pt x="15427703" y="542604"/>
                </a:cubicBezTo>
                <a:cubicBezTo>
                  <a:pt x="15419248" y="541251"/>
                  <a:pt x="15413374" y="534034"/>
                  <a:pt x="15414583" y="526486"/>
                </a:cubicBezTo>
                <a:cubicBezTo>
                  <a:pt x="15415187" y="522712"/>
                  <a:pt x="15417448" y="519570"/>
                  <a:pt x="15420614" y="517540"/>
                </a:cubicBezTo>
                <a:lnTo>
                  <a:pt x="15422507" y="517165"/>
                </a:lnTo>
                <a:lnTo>
                  <a:pt x="15426934" y="510522"/>
                </a:lnTo>
                <a:cubicBezTo>
                  <a:pt x="15429702" y="508723"/>
                  <a:pt x="15433301" y="507892"/>
                  <a:pt x="15437178" y="508446"/>
                </a:cubicBezTo>
                <a:close/>
                <a:moveTo>
                  <a:pt x="7342380" y="507892"/>
                </a:moveTo>
                <a:cubicBezTo>
                  <a:pt x="7349575" y="508999"/>
                  <a:pt x="7355101" y="515089"/>
                  <a:pt x="7353991" y="521733"/>
                </a:cubicBezTo>
                <a:cubicBezTo>
                  <a:pt x="7352890" y="528378"/>
                  <a:pt x="7346259" y="532807"/>
                  <a:pt x="7338535" y="531700"/>
                </a:cubicBezTo>
                <a:cubicBezTo>
                  <a:pt x="7331341" y="530592"/>
                  <a:pt x="7325820" y="524502"/>
                  <a:pt x="7326930" y="517858"/>
                </a:cubicBezTo>
                <a:cubicBezTo>
                  <a:pt x="7328020" y="511214"/>
                  <a:pt x="7335202" y="506784"/>
                  <a:pt x="7342380" y="507892"/>
                </a:cubicBezTo>
                <a:close/>
                <a:moveTo>
                  <a:pt x="5699333" y="507892"/>
                </a:moveTo>
                <a:cubicBezTo>
                  <a:pt x="5707074" y="508999"/>
                  <a:pt x="5712611" y="515643"/>
                  <a:pt x="5711504" y="522841"/>
                </a:cubicBezTo>
                <a:cubicBezTo>
                  <a:pt x="5710398" y="530039"/>
                  <a:pt x="5703202" y="534468"/>
                  <a:pt x="5695456" y="533361"/>
                </a:cubicBezTo>
                <a:cubicBezTo>
                  <a:pt x="5687709" y="532254"/>
                  <a:pt x="5682170" y="525610"/>
                  <a:pt x="5683278" y="518412"/>
                </a:cubicBezTo>
                <a:cubicBezTo>
                  <a:pt x="5684391" y="511214"/>
                  <a:pt x="5691585" y="506785"/>
                  <a:pt x="5699333" y="507892"/>
                </a:cubicBezTo>
                <a:close/>
                <a:moveTo>
                  <a:pt x="5206441" y="507339"/>
                </a:moveTo>
                <a:cubicBezTo>
                  <a:pt x="5210590" y="507893"/>
                  <a:pt x="5214052" y="509969"/>
                  <a:pt x="5216325" y="512807"/>
                </a:cubicBezTo>
                <a:lnTo>
                  <a:pt x="5218427" y="520215"/>
                </a:lnTo>
                <a:lnTo>
                  <a:pt x="5223184" y="522904"/>
                </a:lnTo>
                <a:lnTo>
                  <a:pt x="5224112" y="521527"/>
                </a:lnTo>
                <a:cubicBezTo>
                  <a:pt x="5227157" y="519520"/>
                  <a:pt x="5231029" y="518689"/>
                  <a:pt x="5235175" y="519519"/>
                </a:cubicBezTo>
                <a:cubicBezTo>
                  <a:pt x="5243480" y="520627"/>
                  <a:pt x="5249021" y="527825"/>
                  <a:pt x="5247914" y="535022"/>
                </a:cubicBezTo>
                <a:cubicBezTo>
                  <a:pt x="5246810" y="542220"/>
                  <a:pt x="5239062" y="547203"/>
                  <a:pt x="5230743" y="546096"/>
                </a:cubicBezTo>
                <a:lnTo>
                  <a:pt x="5225043" y="542938"/>
                </a:lnTo>
                <a:lnTo>
                  <a:pt x="5223829" y="544712"/>
                </a:lnTo>
                <a:cubicBezTo>
                  <a:pt x="5220514" y="546788"/>
                  <a:pt x="5216216" y="547757"/>
                  <a:pt x="5211791" y="547203"/>
                </a:cubicBezTo>
                <a:cubicBezTo>
                  <a:pt x="5207361" y="546373"/>
                  <a:pt x="5203631" y="544158"/>
                  <a:pt x="5201141" y="541182"/>
                </a:cubicBezTo>
                <a:lnTo>
                  <a:pt x="5198035" y="530856"/>
                </a:lnTo>
                <a:lnTo>
                  <a:pt x="5196754" y="530150"/>
                </a:lnTo>
                <a:lnTo>
                  <a:pt x="5192018" y="536986"/>
                </a:lnTo>
                <a:cubicBezTo>
                  <a:pt x="5188749" y="539000"/>
                  <a:pt x="5184541" y="539896"/>
                  <a:pt x="5180168" y="539195"/>
                </a:cubicBezTo>
                <a:cubicBezTo>
                  <a:pt x="5171405" y="537794"/>
                  <a:pt x="5165287" y="530539"/>
                  <a:pt x="5166494" y="522991"/>
                </a:cubicBezTo>
                <a:cubicBezTo>
                  <a:pt x="5167705" y="515442"/>
                  <a:pt x="5175779" y="510459"/>
                  <a:pt x="5184528" y="511860"/>
                </a:cubicBezTo>
                <a:lnTo>
                  <a:pt x="5191328" y="515589"/>
                </a:lnTo>
                <a:lnTo>
                  <a:pt x="5195235" y="509692"/>
                </a:lnTo>
                <a:cubicBezTo>
                  <a:pt x="5198279" y="507754"/>
                  <a:pt x="5202293" y="506785"/>
                  <a:pt x="5206441" y="507339"/>
                </a:cubicBezTo>
                <a:close/>
                <a:moveTo>
                  <a:pt x="11174421" y="506785"/>
                </a:moveTo>
                <a:cubicBezTo>
                  <a:pt x="11181619" y="507892"/>
                  <a:pt x="11187156" y="513982"/>
                  <a:pt x="11186049" y="520626"/>
                </a:cubicBezTo>
                <a:cubicBezTo>
                  <a:pt x="11184941" y="527271"/>
                  <a:pt x="11178297" y="531700"/>
                  <a:pt x="11170546" y="530593"/>
                </a:cubicBezTo>
                <a:cubicBezTo>
                  <a:pt x="11163348" y="529485"/>
                  <a:pt x="11157811" y="523395"/>
                  <a:pt x="11158919" y="516751"/>
                </a:cubicBezTo>
                <a:cubicBezTo>
                  <a:pt x="11160579" y="510107"/>
                  <a:pt x="11167224" y="505677"/>
                  <a:pt x="11174421" y="506785"/>
                </a:cubicBezTo>
                <a:close/>
                <a:moveTo>
                  <a:pt x="15404510" y="506231"/>
                </a:moveTo>
                <a:cubicBezTo>
                  <a:pt x="15411708" y="507338"/>
                  <a:pt x="15417244" y="513982"/>
                  <a:pt x="15416137" y="520073"/>
                </a:cubicBezTo>
                <a:cubicBezTo>
                  <a:pt x="15415030" y="526717"/>
                  <a:pt x="15408385" y="531146"/>
                  <a:pt x="15400634" y="530039"/>
                </a:cubicBezTo>
                <a:cubicBezTo>
                  <a:pt x="15393436" y="528931"/>
                  <a:pt x="15387899" y="522287"/>
                  <a:pt x="15389006" y="516197"/>
                </a:cubicBezTo>
                <a:cubicBezTo>
                  <a:pt x="15390115" y="509553"/>
                  <a:pt x="15397312" y="505123"/>
                  <a:pt x="15404510" y="506231"/>
                </a:cubicBezTo>
                <a:close/>
                <a:moveTo>
                  <a:pt x="13535851" y="506231"/>
                </a:moveTo>
                <a:cubicBezTo>
                  <a:pt x="13543049" y="507339"/>
                  <a:pt x="13548032" y="513429"/>
                  <a:pt x="13547479" y="520073"/>
                </a:cubicBezTo>
                <a:cubicBezTo>
                  <a:pt x="13546372" y="526717"/>
                  <a:pt x="13539726" y="530593"/>
                  <a:pt x="13532530" y="529486"/>
                </a:cubicBezTo>
                <a:cubicBezTo>
                  <a:pt x="13525332" y="528378"/>
                  <a:pt x="13520348" y="522288"/>
                  <a:pt x="13520902" y="515644"/>
                </a:cubicBezTo>
                <a:cubicBezTo>
                  <a:pt x="13522009" y="509553"/>
                  <a:pt x="13528653" y="505124"/>
                  <a:pt x="13535851" y="506231"/>
                </a:cubicBezTo>
                <a:close/>
                <a:moveTo>
                  <a:pt x="8471905" y="506231"/>
                </a:moveTo>
                <a:cubicBezTo>
                  <a:pt x="8479668" y="507338"/>
                  <a:pt x="8485202" y="513982"/>
                  <a:pt x="8484092" y="520626"/>
                </a:cubicBezTo>
                <a:cubicBezTo>
                  <a:pt x="8482984" y="527270"/>
                  <a:pt x="8475786" y="532253"/>
                  <a:pt x="8468034" y="530592"/>
                </a:cubicBezTo>
                <a:cubicBezTo>
                  <a:pt x="8460273" y="529485"/>
                  <a:pt x="8454751" y="522841"/>
                  <a:pt x="8455857" y="516197"/>
                </a:cubicBezTo>
                <a:cubicBezTo>
                  <a:pt x="8456960" y="509553"/>
                  <a:pt x="8464160" y="505123"/>
                  <a:pt x="8471905" y="506231"/>
                </a:cubicBezTo>
                <a:close/>
                <a:moveTo>
                  <a:pt x="5456201" y="506231"/>
                </a:moveTo>
                <a:cubicBezTo>
                  <a:pt x="5463953" y="507338"/>
                  <a:pt x="5470048" y="514536"/>
                  <a:pt x="5468390" y="521180"/>
                </a:cubicBezTo>
                <a:cubicBezTo>
                  <a:pt x="5467835" y="524779"/>
                  <a:pt x="5465760" y="527686"/>
                  <a:pt x="5462775" y="529555"/>
                </a:cubicBezTo>
                <a:lnTo>
                  <a:pt x="5462614" y="529588"/>
                </a:lnTo>
                <a:lnTo>
                  <a:pt x="5463237" y="531700"/>
                </a:lnTo>
                <a:cubicBezTo>
                  <a:pt x="5462130" y="539452"/>
                  <a:pt x="5454376" y="544435"/>
                  <a:pt x="5445529" y="542774"/>
                </a:cubicBezTo>
                <a:cubicBezTo>
                  <a:pt x="5437224" y="541666"/>
                  <a:pt x="5431126" y="534468"/>
                  <a:pt x="5432241" y="526717"/>
                </a:cubicBezTo>
                <a:cubicBezTo>
                  <a:pt x="5432789" y="522842"/>
                  <a:pt x="5435010" y="519658"/>
                  <a:pt x="5438193" y="517651"/>
                </a:cubicBezTo>
                <a:lnTo>
                  <a:pt x="5439781" y="517381"/>
                </a:lnTo>
                <a:lnTo>
                  <a:pt x="5439604" y="516751"/>
                </a:lnTo>
                <a:cubicBezTo>
                  <a:pt x="5441261" y="509553"/>
                  <a:pt x="5448457" y="505124"/>
                  <a:pt x="5456201" y="506231"/>
                </a:cubicBezTo>
                <a:close/>
                <a:moveTo>
                  <a:pt x="3962637" y="506231"/>
                </a:moveTo>
                <a:cubicBezTo>
                  <a:pt x="3969833" y="507339"/>
                  <a:pt x="3974815" y="513429"/>
                  <a:pt x="3973709" y="519519"/>
                </a:cubicBezTo>
                <a:cubicBezTo>
                  <a:pt x="3972602" y="525610"/>
                  <a:pt x="3965957" y="530039"/>
                  <a:pt x="3958762" y="528932"/>
                </a:cubicBezTo>
                <a:cubicBezTo>
                  <a:pt x="3951565" y="527825"/>
                  <a:pt x="3946581" y="521734"/>
                  <a:pt x="3947689" y="515644"/>
                </a:cubicBezTo>
                <a:cubicBezTo>
                  <a:pt x="3948795" y="509553"/>
                  <a:pt x="3955439" y="505124"/>
                  <a:pt x="3962637" y="506231"/>
                </a:cubicBezTo>
                <a:close/>
                <a:moveTo>
                  <a:pt x="9612301" y="505677"/>
                </a:moveTo>
                <a:cubicBezTo>
                  <a:pt x="9619502" y="506785"/>
                  <a:pt x="9624480" y="512875"/>
                  <a:pt x="9623928" y="519519"/>
                </a:cubicBezTo>
                <a:lnTo>
                  <a:pt x="9621422" y="523297"/>
                </a:lnTo>
                <a:lnTo>
                  <a:pt x="9622887" y="525055"/>
                </a:lnTo>
                <a:cubicBezTo>
                  <a:pt x="9622329" y="528101"/>
                  <a:pt x="9620390" y="530731"/>
                  <a:pt x="9617756" y="532461"/>
                </a:cubicBezTo>
                <a:lnTo>
                  <a:pt x="9612219" y="533659"/>
                </a:lnTo>
                <a:lnTo>
                  <a:pt x="9616875" y="536268"/>
                </a:lnTo>
                <a:cubicBezTo>
                  <a:pt x="9618955" y="538898"/>
                  <a:pt x="9619920" y="542220"/>
                  <a:pt x="9619372" y="545542"/>
                </a:cubicBezTo>
                <a:cubicBezTo>
                  <a:pt x="9618262" y="552186"/>
                  <a:pt x="9611062" y="556616"/>
                  <a:pt x="9603308" y="555508"/>
                </a:cubicBezTo>
                <a:cubicBezTo>
                  <a:pt x="9595557" y="554401"/>
                  <a:pt x="9590578" y="547757"/>
                  <a:pt x="9591680" y="541113"/>
                </a:cubicBezTo>
                <a:cubicBezTo>
                  <a:pt x="9592237" y="537791"/>
                  <a:pt x="9594311" y="535023"/>
                  <a:pt x="9597218" y="533223"/>
                </a:cubicBezTo>
                <a:lnTo>
                  <a:pt x="9605999" y="531490"/>
                </a:lnTo>
                <a:lnTo>
                  <a:pt x="9597413" y="521180"/>
                </a:lnTo>
                <a:lnTo>
                  <a:pt x="9599639" y="517819"/>
                </a:lnTo>
                <a:lnTo>
                  <a:pt x="9597349" y="515090"/>
                </a:lnTo>
                <a:cubicBezTo>
                  <a:pt x="9598454" y="508446"/>
                  <a:pt x="9605100" y="504016"/>
                  <a:pt x="9612301" y="505677"/>
                </a:cubicBezTo>
                <a:close/>
                <a:moveTo>
                  <a:pt x="12883068" y="505124"/>
                </a:moveTo>
                <a:cubicBezTo>
                  <a:pt x="12890266" y="506231"/>
                  <a:pt x="12895802" y="512321"/>
                  <a:pt x="12894694" y="518965"/>
                </a:cubicBezTo>
                <a:cubicBezTo>
                  <a:pt x="12893587" y="525610"/>
                  <a:pt x="12886943" y="530039"/>
                  <a:pt x="12879192" y="528932"/>
                </a:cubicBezTo>
                <a:cubicBezTo>
                  <a:pt x="12871994" y="527824"/>
                  <a:pt x="12866457" y="521734"/>
                  <a:pt x="12867564" y="515090"/>
                </a:cubicBezTo>
                <a:cubicBezTo>
                  <a:pt x="12868671" y="508446"/>
                  <a:pt x="12875870" y="504016"/>
                  <a:pt x="12883068" y="505124"/>
                </a:cubicBezTo>
                <a:close/>
                <a:moveTo>
                  <a:pt x="19591412" y="504016"/>
                </a:moveTo>
                <a:cubicBezTo>
                  <a:pt x="19598610" y="505124"/>
                  <a:pt x="19603594" y="511214"/>
                  <a:pt x="19602486" y="517858"/>
                </a:cubicBezTo>
                <a:cubicBezTo>
                  <a:pt x="19601378" y="524502"/>
                  <a:pt x="19594734" y="528378"/>
                  <a:pt x="19587538" y="527271"/>
                </a:cubicBezTo>
                <a:cubicBezTo>
                  <a:pt x="19580338" y="526163"/>
                  <a:pt x="19575356" y="520073"/>
                  <a:pt x="19576462" y="513429"/>
                </a:cubicBezTo>
                <a:cubicBezTo>
                  <a:pt x="19577018" y="506785"/>
                  <a:pt x="19584214" y="502355"/>
                  <a:pt x="19591412" y="504016"/>
                </a:cubicBezTo>
                <a:close/>
                <a:moveTo>
                  <a:pt x="8271944" y="504016"/>
                </a:moveTo>
                <a:cubicBezTo>
                  <a:pt x="8279704" y="505123"/>
                  <a:pt x="8285247" y="511767"/>
                  <a:pt x="8284130" y="518965"/>
                </a:cubicBezTo>
                <a:cubicBezTo>
                  <a:pt x="8283026" y="526163"/>
                  <a:pt x="8275823" y="530592"/>
                  <a:pt x="8268076" y="529485"/>
                </a:cubicBezTo>
                <a:cubicBezTo>
                  <a:pt x="8260324" y="528378"/>
                  <a:pt x="8254790" y="521734"/>
                  <a:pt x="8255891" y="514536"/>
                </a:cubicBezTo>
                <a:cubicBezTo>
                  <a:pt x="8256997" y="507338"/>
                  <a:pt x="8264203" y="502909"/>
                  <a:pt x="8271944" y="504016"/>
                </a:cubicBezTo>
                <a:close/>
                <a:moveTo>
                  <a:pt x="8133507" y="504016"/>
                </a:moveTo>
                <a:cubicBezTo>
                  <a:pt x="8141279" y="505123"/>
                  <a:pt x="8146806" y="511767"/>
                  <a:pt x="8145702" y="518965"/>
                </a:cubicBezTo>
                <a:cubicBezTo>
                  <a:pt x="8144596" y="526163"/>
                  <a:pt x="8137400" y="530592"/>
                  <a:pt x="8129639" y="529485"/>
                </a:cubicBezTo>
                <a:cubicBezTo>
                  <a:pt x="8121898" y="528378"/>
                  <a:pt x="8116350" y="521734"/>
                  <a:pt x="8117454" y="514536"/>
                </a:cubicBezTo>
                <a:cubicBezTo>
                  <a:pt x="8118570" y="507338"/>
                  <a:pt x="8125776" y="502909"/>
                  <a:pt x="8133507" y="504016"/>
                </a:cubicBezTo>
                <a:close/>
                <a:moveTo>
                  <a:pt x="4661587" y="503462"/>
                </a:moveTo>
                <a:cubicBezTo>
                  <a:pt x="4669888" y="504570"/>
                  <a:pt x="4675429" y="511768"/>
                  <a:pt x="4674319" y="518965"/>
                </a:cubicBezTo>
                <a:cubicBezTo>
                  <a:pt x="4673213" y="526163"/>
                  <a:pt x="4665466" y="531146"/>
                  <a:pt x="4657149" y="530039"/>
                </a:cubicBezTo>
                <a:cubicBezTo>
                  <a:pt x="4648835" y="528932"/>
                  <a:pt x="4643305" y="521734"/>
                  <a:pt x="4644411" y="514536"/>
                </a:cubicBezTo>
                <a:cubicBezTo>
                  <a:pt x="4646069" y="506785"/>
                  <a:pt x="4653822" y="501801"/>
                  <a:pt x="4661587" y="503462"/>
                </a:cubicBezTo>
                <a:close/>
                <a:moveTo>
                  <a:pt x="3673783" y="503462"/>
                </a:moveTo>
                <a:cubicBezTo>
                  <a:pt x="3682088" y="504569"/>
                  <a:pt x="3688179" y="511767"/>
                  <a:pt x="3687072" y="519519"/>
                </a:cubicBezTo>
                <a:cubicBezTo>
                  <a:pt x="3685964" y="527270"/>
                  <a:pt x="3678212" y="532253"/>
                  <a:pt x="3669353" y="530592"/>
                </a:cubicBezTo>
                <a:cubicBezTo>
                  <a:pt x="3661050" y="529485"/>
                  <a:pt x="3654960" y="522287"/>
                  <a:pt x="3656067" y="514536"/>
                </a:cubicBezTo>
                <a:cubicBezTo>
                  <a:pt x="3657174" y="507338"/>
                  <a:pt x="3664926" y="502355"/>
                  <a:pt x="3673783" y="503462"/>
                </a:cubicBezTo>
                <a:close/>
                <a:moveTo>
                  <a:pt x="11648368" y="501802"/>
                </a:moveTo>
                <a:cubicBezTo>
                  <a:pt x="11656119" y="502909"/>
                  <a:pt x="11661656" y="509553"/>
                  <a:pt x="11660549" y="516197"/>
                </a:cubicBezTo>
                <a:cubicBezTo>
                  <a:pt x="11659442" y="522841"/>
                  <a:pt x="11652244" y="527271"/>
                  <a:pt x="11644493" y="526163"/>
                </a:cubicBezTo>
                <a:cubicBezTo>
                  <a:pt x="11636741" y="525056"/>
                  <a:pt x="11631204" y="518412"/>
                  <a:pt x="11632311" y="511768"/>
                </a:cubicBezTo>
                <a:cubicBezTo>
                  <a:pt x="11633972" y="505124"/>
                  <a:pt x="11640616" y="500694"/>
                  <a:pt x="11648368" y="501802"/>
                </a:cubicBezTo>
                <a:close/>
                <a:moveTo>
                  <a:pt x="10492150" y="501248"/>
                </a:moveTo>
                <a:cubicBezTo>
                  <a:pt x="10499353" y="502355"/>
                  <a:pt x="10504888" y="508999"/>
                  <a:pt x="10503778" y="515643"/>
                </a:cubicBezTo>
                <a:cubicBezTo>
                  <a:pt x="10502672" y="522287"/>
                  <a:pt x="10496028" y="526717"/>
                  <a:pt x="10488278" y="525609"/>
                </a:cubicBezTo>
                <a:cubicBezTo>
                  <a:pt x="10480523" y="524502"/>
                  <a:pt x="10475540" y="517858"/>
                  <a:pt x="10476650" y="511214"/>
                </a:cubicBezTo>
                <a:cubicBezTo>
                  <a:pt x="10477753" y="504570"/>
                  <a:pt x="10484957" y="500140"/>
                  <a:pt x="10492150" y="501248"/>
                </a:cubicBezTo>
                <a:close/>
                <a:moveTo>
                  <a:pt x="3216345" y="501248"/>
                </a:moveTo>
                <a:cubicBezTo>
                  <a:pt x="3223544" y="502356"/>
                  <a:pt x="3228526" y="508446"/>
                  <a:pt x="3227419" y="514537"/>
                </a:cubicBezTo>
                <a:lnTo>
                  <a:pt x="3222760" y="521181"/>
                </a:lnTo>
                <a:lnTo>
                  <a:pt x="3230833" y="519519"/>
                </a:lnTo>
                <a:cubicBezTo>
                  <a:pt x="3239691" y="520626"/>
                  <a:pt x="3245229" y="528378"/>
                  <a:pt x="3244120" y="535576"/>
                </a:cubicBezTo>
                <a:cubicBezTo>
                  <a:pt x="3243568" y="539452"/>
                  <a:pt x="3241215" y="542635"/>
                  <a:pt x="3237962" y="544642"/>
                </a:cubicBezTo>
                <a:lnTo>
                  <a:pt x="3230438" y="545949"/>
                </a:lnTo>
                <a:lnTo>
                  <a:pt x="3225560" y="553086"/>
                </a:lnTo>
                <a:cubicBezTo>
                  <a:pt x="3222653" y="554954"/>
                  <a:pt x="3218915" y="555785"/>
                  <a:pt x="3215039" y="554954"/>
                </a:cubicBezTo>
                <a:cubicBezTo>
                  <a:pt x="3207290" y="553847"/>
                  <a:pt x="3201754" y="547203"/>
                  <a:pt x="3202861" y="540559"/>
                </a:cubicBezTo>
                <a:cubicBezTo>
                  <a:pt x="3203414" y="537237"/>
                  <a:pt x="3205490" y="534469"/>
                  <a:pt x="3208397" y="532669"/>
                </a:cubicBezTo>
                <a:lnTo>
                  <a:pt x="3213422" y="531678"/>
                </a:lnTo>
                <a:lnTo>
                  <a:pt x="3213116" y="530593"/>
                </a:lnTo>
                <a:lnTo>
                  <a:pt x="3218547" y="522699"/>
                </a:lnTo>
                <a:lnTo>
                  <a:pt x="3212472" y="523949"/>
                </a:lnTo>
                <a:cubicBezTo>
                  <a:pt x="3205273" y="522842"/>
                  <a:pt x="3200291" y="516751"/>
                  <a:pt x="3201397" y="510661"/>
                </a:cubicBezTo>
                <a:cubicBezTo>
                  <a:pt x="3202504" y="504017"/>
                  <a:pt x="3209149" y="499587"/>
                  <a:pt x="3216345" y="501248"/>
                </a:cubicBezTo>
                <a:close/>
                <a:moveTo>
                  <a:pt x="5937467" y="500694"/>
                </a:moveTo>
                <a:cubicBezTo>
                  <a:pt x="5945219" y="501801"/>
                  <a:pt x="5950750" y="508445"/>
                  <a:pt x="5949642" y="515643"/>
                </a:cubicBezTo>
                <a:cubicBezTo>
                  <a:pt x="5948541" y="522287"/>
                  <a:pt x="5941342" y="527270"/>
                  <a:pt x="5933598" y="526163"/>
                </a:cubicBezTo>
                <a:cubicBezTo>
                  <a:pt x="5925839" y="525056"/>
                  <a:pt x="5920302" y="518412"/>
                  <a:pt x="5921407" y="511214"/>
                </a:cubicBezTo>
                <a:cubicBezTo>
                  <a:pt x="5922516" y="504016"/>
                  <a:pt x="5929713" y="499587"/>
                  <a:pt x="5937467" y="500694"/>
                </a:cubicBezTo>
                <a:close/>
                <a:moveTo>
                  <a:pt x="9747840" y="500141"/>
                </a:moveTo>
                <a:cubicBezTo>
                  <a:pt x="9755595" y="501248"/>
                  <a:pt x="9760574" y="507892"/>
                  <a:pt x="9759469" y="514536"/>
                </a:cubicBezTo>
                <a:cubicBezTo>
                  <a:pt x="9758357" y="521180"/>
                  <a:pt x="9751162" y="525610"/>
                  <a:pt x="9743411" y="524502"/>
                </a:cubicBezTo>
                <a:cubicBezTo>
                  <a:pt x="9735653" y="523395"/>
                  <a:pt x="9730672" y="516751"/>
                  <a:pt x="9731784" y="510107"/>
                </a:cubicBezTo>
                <a:cubicBezTo>
                  <a:pt x="9733440" y="503463"/>
                  <a:pt x="9740088" y="499033"/>
                  <a:pt x="9747840" y="500141"/>
                </a:cubicBezTo>
                <a:close/>
                <a:moveTo>
                  <a:pt x="14417304" y="499587"/>
                </a:moveTo>
                <a:cubicBezTo>
                  <a:pt x="14425056" y="500694"/>
                  <a:pt x="14430593" y="507338"/>
                  <a:pt x="14429486" y="514536"/>
                </a:cubicBezTo>
                <a:cubicBezTo>
                  <a:pt x="14428378" y="521734"/>
                  <a:pt x="14421181" y="526163"/>
                  <a:pt x="14413429" y="525056"/>
                </a:cubicBezTo>
                <a:cubicBezTo>
                  <a:pt x="14405678" y="523949"/>
                  <a:pt x="14400141" y="517305"/>
                  <a:pt x="14401248" y="510107"/>
                </a:cubicBezTo>
                <a:cubicBezTo>
                  <a:pt x="14402355" y="502909"/>
                  <a:pt x="14409553" y="498480"/>
                  <a:pt x="14417304" y="499587"/>
                </a:cubicBezTo>
                <a:close/>
                <a:moveTo>
                  <a:pt x="10652858" y="499587"/>
                </a:moveTo>
                <a:cubicBezTo>
                  <a:pt x="10660056" y="500694"/>
                  <a:pt x="10665592" y="506785"/>
                  <a:pt x="10664485" y="513429"/>
                </a:cubicBezTo>
                <a:cubicBezTo>
                  <a:pt x="10663378" y="520073"/>
                  <a:pt x="10656733" y="524502"/>
                  <a:pt x="10649536" y="522841"/>
                </a:cubicBezTo>
                <a:cubicBezTo>
                  <a:pt x="10642338" y="521734"/>
                  <a:pt x="10636801" y="515643"/>
                  <a:pt x="10637909" y="508999"/>
                </a:cubicBezTo>
                <a:cubicBezTo>
                  <a:pt x="10639016" y="502355"/>
                  <a:pt x="10645659" y="498479"/>
                  <a:pt x="10652858" y="499587"/>
                </a:cubicBezTo>
                <a:close/>
                <a:moveTo>
                  <a:pt x="10154285" y="499587"/>
                </a:moveTo>
                <a:cubicBezTo>
                  <a:pt x="10162040" y="500694"/>
                  <a:pt x="10167024" y="507338"/>
                  <a:pt x="10165915" y="513982"/>
                </a:cubicBezTo>
                <a:cubicBezTo>
                  <a:pt x="10164810" y="520626"/>
                  <a:pt x="10157610" y="525056"/>
                  <a:pt x="10149857" y="523948"/>
                </a:cubicBezTo>
                <a:cubicBezTo>
                  <a:pt x="10142108" y="522841"/>
                  <a:pt x="10137123" y="516197"/>
                  <a:pt x="10138229" y="509553"/>
                </a:cubicBezTo>
                <a:cubicBezTo>
                  <a:pt x="10139336" y="502909"/>
                  <a:pt x="10146535" y="498479"/>
                  <a:pt x="10154285" y="499587"/>
                </a:cubicBezTo>
                <a:close/>
                <a:moveTo>
                  <a:pt x="3461061" y="499587"/>
                </a:moveTo>
                <a:cubicBezTo>
                  <a:pt x="3468257" y="500695"/>
                  <a:pt x="3473240" y="506785"/>
                  <a:pt x="3472134" y="512875"/>
                </a:cubicBezTo>
                <a:cubicBezTo>
                  <a:pt x="3471028" y="518966"/>
                  <a:pt x="3464383" y="523395"/>
                  <a:pt x="3457741" y="522288"/>
                </a:cubicBezTo>
                <a:cubicBezTo>
                  <a:pt x="3450541" y="521181"/>
                  <a:pt x="3445559" y="515090"/>
                  <a:pt x="3446668" y="509000"/>
                </a:cubicBezTo>
                <a:cubicBezTo>
                  <a:pt x="3447774" y="502909"/>
                  <a:pt x="3453864" y="498480"/>
                  <a:pt x="3461061" y="499587"/>
                </a:cubicBezTo>
                <a:close/>
                <a:moveTo>
                  <a:pt x="2966082" y="499033"/>
                </a:moveTo>
                <a:cubicBezTo>
                  <a:pt x="2973280" y="500140"/>
                  <a:pt x="2978262" y="506231"/>
                  <a:pt x="2977156" y="512875"/>
                </a:cubicBezTo>
                <a:cubicBezTo>
                  <a:pt x="2976049" y="519519"/>
                  <a:pt x="2969405" y="523394"/>
                  <a:pt x="2962208" y="522287"/>
                </a:cubicBezTo>
                <a:cubicBezTo>
                  <a:pt x="2955012" y="521180"/>
                  <a:pt x="2950027" y="515089"/>
                  <a:pt x="2951135" y="508445"/>
                </a:cubicBezTo>
                <a:cubicBezTo>
                  <a:pt x="2952241" y="501801"/>
                  <a:pt x="2958884" y="497925"/>
                  <a:pt x="2966082" y="499033"/>
                </a:cubicBezTo>
                <a:close/>
                <a:moveTo>
                  <a:pt x="15183593" y="498479"/>
                </a:moveTo>
                <a:cubicBezTo>
                  <a:pt x="15190791" y="499587"/>
                  <a:pt x="15195774" y="505677"/>
                  <a:pt x="15194667" y="512321"/>
                </a:cubicBezTo>
                <a:cubicBezTo>
                  <a:pt x="15193560" y="518412"/>
                  <a:pt x="15186915" y="522841"/>
                  <a:pt x="15179718" y="521734"/>
                </a:cubicBezTo>
                <a:cubicBezTo>
                  <a:pt x="15172520" y="520626"/>
                  <a:pt x="15167536" y="514536"/>
                  <a:pt x="15168644" y="507892"/>
                </a:cubicBezTo>
                <a:cubicBezTo>
                  <a:pt x="15169751" y="501801"/>
                  <a:pt x="15176395" y="497372"/>
                  <a:pt x="15183593" y="498479"/>
                </a:cubicBezTo>
                <a:close/>
                <a:moveTo>
                  <a:pt x="4102338" y="498479"/>
                </a:moveTo>
                <a:cubicBezTo>
                  <a:pt x="4110643" y="499587"/>
                  <a:pt x="4116733" y="506785"/>
                  <a:pt x="4115073" y="514536"/>
                </a:cubicBezTo>
                <a:cubicBezTo>
                  <a:pt x="4113964" y="521734"/>
                  <a:pt x="4106215" y="526717"/>
                  <a:pt x="4097909" y="525610"/>
                </a:cubicBezTo>
                <a:cubicBezTo>
                  <a:pt x="4093757" y="525056"/>
                  <a:pt x="4090159" y="522980"/>
                  <a:pt x="4087806" y="520073"/>
                </a:cubicBezTo>
                <a:lnTo>
                  <a:pt x="4086836" y="516194"/>
                </a:lnTo>
                <a:lnTo>
                  <a:pt x="4082095" y="523049"/>
                </a:lnTo>
                <a:cubicBezTo>
                  <a:pt x="4079466" y="524779"/>
                  <a:pt x="4076145" y="525610"/>
                  <a:pt x="4072823" y="525056"/>
                </a:cubicBezTo>
                <a:cubicBezTo>
                  <a:pt x="4065625" y="523949"/>
                  <a:pt x="4060642" y="517858"/>
                  <a:pt x="4061748" y="511768"/>
                </a:cubicBezTo>
                <a:cubicBezTo>
                  <a:pt x="4062304" y="505677"/>
                  <a:pt x="4068947" y="501248"/>
                  <a:pt x="4076143" y="502355"/>
                </a:cubicBezTo>
                <a:lnTo>
                  <a:pt x="4086476" y="514755"/>
                </a:lnTo>
                <a:lnTo>
                  <a:pt x="4085175" y="509553"/>
                </a:lnTo>
                <a:cubicBezTo>
                  <a:pt x="4086283" y="501802"/>
                  <a:pt x="4094034" y="496818"/>
                  <a:pt x="4102338" y="498479"/>
                </a:cubicBezTo>
                <a:close/>
                <a:moveTo>
                  <a:pt x="15546805" y="497372"/>
                </a:moveTo>
                <a:cubicBezTo>
                  <a:pt x="15555110" y="498480"/>
                  <a:pt x="15560647" y="505678"/>
                  <a:pt x="15559540" y="512875"/>
                </a:cubicBezTo>
                <a:cubicBezTo>
                  <a:pt x="15558433" y="520073"/>
                  <a:pt x="15550682" y="525056"/>
                  <a:pt x="15542377" y="523949"/>
                </a:cubicBezTo>
                <a:cubicBezTo>
                  <a:pt x="15534071" y="522842"/>
                  <a:pt x="15528535" y="515644"/>
                  <a:pt x="15529642" y="508446"/>
                </a:cubicBezTo>
                <a:cubicBezTo>
                  <a:pt x="15530749" y="500695"/>
                  <a:pt x="15538500" y="495711"/>
                  <a:pt x="15546805" y="497372"/>
                </a:cubicBezTo>
                <a:close/>
                <a:moveTo>
                  <a:pt x="5065805" y="497372"/>
                </a:moveTo>
                <a:cubicBezTo>
                  <a:pt x="5074104" y="498479"/>
                  <a:pt x="5079641" y="505677"/>
                  <a:pt x="5078533" y="512875"/>
                </a:cubicBezTo>
                <a:cubicBezTo>
                  <a:pt x="5077425" y="520073"/>
                  <a:pt x="5069672" y="525056"/>
                  <a:pt x="5061932" y="523395"/>
                </a:cubicBezTo>
                <a:cubicBezTo>
                  <a:pt x="5053613" y="522287"/>
                  <a:pt x="5048081" y="515090"/>
                  <a:pt x="5049193" y="507892"/>
                </a:cubicBezTo>
                <a:cubicBezTo>
                  <a:pt x="5050287" y="500694"/>
                  <a:pt x="5057481" y="496265"/>
                  <a:pt x="5065805" y="497372"/>
                </a:cubicBezTo>
                <a:close/>
                <a:moveTo>
                  <a:pt x="10325991" y="496819"/>
                </a:moveTo>
                <a:cubicBezTo>
                  <a:pt x="10333742" y="497926"/>
                  <a:pt x="10338728" y="504570"/>
                  <a:pt x="10337617" y="511214"/>
                </a:cubicBezTo>
                <a:cubicBezTo>
                  <a:pt x="10336511" y="517858"/>
                  <a:pt x="10329311" y="522288"/>
                  <a:pt x="10322111" y="521180"/>
                </a:cubicBezTo>
                <a:cubicBezTo>
                  <a:pt x="10314911" y="520073"/>
                  <a:pt x="10309377" y="513429"/>
                  <a:pt x="10310486" y="506785"/>
                </a:cubicBezTo>
                <a:cubicBezTo>
                  <a:pt x="10311593" y="500141"/>
                  <a:pt x="10318788" y="495711"/>
                  <a:pt x="10325991" y="496819"/>
                </a:cubicBezTo>
                <a:close/>
                <a:moveTo>
                  <a:pt x="4186872" y="495711"/>
                </a:moveTo>
                <a:cubicBezTo>
                  <a:pt x="4194071" y="496818"/>
                  <a:pt x="4198499" y="502909"/>
                  <a:pt x="4197942" y="508999"/>
                </a:cubicBezTo>
                <a:cubicBezTo>
                  <a:pt x="4196837" y="515089"/>
                  <a:pt x="4190749" y="519519"/>
                  <a:pt x="4183551" y="518411"/>
                </a:cubicBezTo>
                <a:cubicBezTo>
                  <a:pt x="4176354" y="517304"/>
                  <a:pt x="4171925" y="511214"/>
                  <a:pt x="4172477" y="505123"/>
                </a:cubicBezTo>
                <a:cubicBezTo>
                  <a:pt x="4173585" y="498479"/>
                  <a:pt x="4179675" y="494603"/>
                  <a:pt x="4186872" y="495711"/>
                </a:cubicBezTo>
                <a:close/>
                <a:moveTo>
                  <a:pt x="5563120" y="494604"/>
                </a:moveTo>
                <a:cubicBezTo>
                  <a:pt x="5570866" y="495711"/>
                  <a:pt x="5576399" y="502355"/>
                  <a:pt x="5575294" y="509553"/>
                </a:cubicBezTo>
                <a:cubicBezTo>
                  <a:pt x="5574185" y="516751"/>
                  <a:pt x="5566993" y="521180"/>
                  <a:pt x="5559244" y="520073"/>
                </a:cubicBezTo>
                <a:cubicBezTo>
                  <a:pt x="5551488" y="518966"/>
                  <a:pt x="5545951" y="512322"/>
                  <a:pt x="5547060" y="505124"/>
                </a:cubicBezTo>
                <a:cubicBezTo>
                  <a:pt x="5548169" y="497926"/>
                  <a:pt x="5555361" y="493497"/>
                  <a:pt x="5563120" y="494604"/>
                </a:cubicBezTo>
                <a:close/>
                <a:moveTo>
                  <a:pt x="13015950" y="494050"/>
                </a:moveTo>
                <a:cubicBezTo>
                  <a:pt x="13023148" y="495158"/>
                  <a:pt x="13028131" y="501248"/>
                  <a:pt x="13027576" y="507892"/>
                </a:cubicBezTo>
                <a:cubicBezTo>
                  <a:pt x="13026469" y="514536"/>
                  <a:pt x="13019825" y="518412"/>
                  <a:pt x="13012627" y="517305"/>
                </a:cubicBezTo>
                <a:cubicBezTo>
                  <a:pt x="13005429" y="516197"/>
                  <a:pt x="13000447" y="510107"/>
                  <a:pt x="13001001" y="503463"/>
                </a:cubicBezTo>
                <a:cubicBezTo>
                  <a:pt x="13002108" y="497372"/>
                  <a:pt x="13008752" y="492943"/>
                  <a:pt x="13015950" y="494050"/>
                </a:cubicBezTo>
                <a:close/>
                <a:moveTo>
                  <a:pt x="13810476" y="493497"/>
                </a:moveTo>
                <a:cubicBezTo>
                  <a:pt x="13817674" y="494604"/>
                  <a:pt x="13823211" y="501248"/>
                  <a:pt x="13822102" y="507338"/>
                </a:cubicBezTo>
                <a:cubicBezTo>
                  <a:pt x="13820995" y="513983"/>
                  <a:pt x="13814351" y="518412"/>
                  <a:pt x="13806600" y="517305"/>
                </a:cubicBezTo>
                <a:cubicBezTo>
                  <a:pt x="13798848" y="516197"/>
                  <a:pt x="13793865" y="509553"/>
                  <a:pt x="13794973" y="503463"/>
                </a:cubicBezTo>
                <a:cubicBezTo>
                  <a:pt x="13796080" y="496819"/>
                  <a:pt x="13803278" y="492389"/>
                  <a:pt x="13810476" y="493497"/>
                </a:cubicBezTo>
                <a:close/>
                <a:moveTo>
                  <a:pt x="5318308" y="493496"/>
                </a:moveTo>
                <a:cubicBezTo>
                  <a:pt x="5326076" y="494603"/>
                  <a:pt x="5332169" y="501801"/>
                  <a:pt x="5330508" y="508445"/>
                </a:cubicBezTo>
                <a:lnTo>
                  <a:pt x="5327135" y="513478"/>
                </a:lnTo>
                <a:lnTo>
                  <a:pt x="5335303" y="511768"/>
                </a:lnTo>
                <a:lnTo>
                  <a:pt x="5340464" y="514666"/>
                </a:lnTo>
                <a:lnTo>
                  <a:pt x="5347628" y="513429"/>
                </a:lnTo>
                <a:cubicBezTo>
                  <a:pt x="5355934" y="514536"/>
                  <a:pt x="5361472" y="521734"/>
                  <a:pt x="5360364" y="528932"/>
                </a:cubicBezTo>
                <a:cubicBezTo>
                  <a:pt x="5359257" y="536129"/>
                  <a:pt x="5351506" y="541113"/>
                  <a:pt x="5343746" y="539452"/>
                </a:cubicBezTo>
                <a:lnTo>
                  <a:pt x="5340671" y="537750"/>
                </a:lnTo>
                <a:lnTo>
                  <a:pt x="5330866" y="539452"/>
                </a:lnTo>
                <a:cubicBezTo>
                  <a:pt x="5322545" y="537791"/>
                  <a:pt x="5316453" y="530593"/>
                  <a:pt x="5317563" y="522842"/>
                </a:cubicBezTo>
                <a:lnTo>
                  <a:pt x="5321362" y="517507"/>
                </a:lnTo>
                <a:lnTo>
                  <a:pt x="5313878" y="518965"/>
                </a:lnTo>
                <a:lnTo>
                  <a:pt x="5313316" y="518651"/>
                </a:lnTo>
                <a:lnTo>
                  <a:pt x="5315374" y="525609"/>
                </a:lnTo>
                <a:cubicBezTo>
                  <a:pt x="5314271" y="533361"/>
                  <a:pt x="5306516" y="538344"/>
                  <a:pt x="5297658" y="536683"/>
                </a:cubicBezTo>
                <a:cubicBezTo>
                  <a:pt x="5289360" y="535575"/>
                  <a:pt x="5283269" y="528377"/>
                  <a:pt x="5284373" y="520626"/>
                </a:cubicBezTo>
                <a:cubicBezTo>
                  <a:pt x="5285479" y="512875"/>
                  <a:pt x="5293229" y="507891"/>
                  <a:pt x="5302086" y="509552"/>
                </a:cubicBezTo>
                <a:lnTo>
                  <a:pt x="5303362" y="510247"/>
                </a:lnTo>
                <a:lnTo>
                  <a:pt x="5301691" y="504016"/>
                </a:lnTo>
                <a:cubicBezTo>
                  <a:pt x="5302794" y="496818"/>
                  <a:pt x="5310554" y="492389"/>
                  <a:pt x="5318308" y="493496"/>
                </a:cubicBezTo>
                <a:close/>
                <a:moveTo>
                  <a:pt x="19723742" y="492943"/>
                </a:moveTo>
                <a:cubicBezTo>
                  <a:pt x="19730938" y="494050"/>
                  <a:pt x="19735922" y="500141"/>
                  <a:pt x="19734814" y="506785"/>
                </a:cubicBezTo>
                <a:cubicBezTo>
                  <a:pt x="19733708" y="513429"/>
                  <a:pt x="19727062" y="517304"/>
                  <a:pt x="19719866" y="516197"/>
                </a:cubicBezTo>
                <a:cubicBezTo>
                  <a:pt x="19712668" y="515090"/>
                  <a:pt x="19707684" y="508999"/>
                  <a:pt x="19708792" y="502355"/>
                </a:cubicBezTo>
                <a:cubicBezTo>
                  <a:pt x="19709898" y="495711"/>
                  <a:pt x="19716542" y="491835"/>
                  <a:pt x="19723742" y="492943"/>
                </a:cubicBezTo>
                <a:close/>
                <a:moveTo>
                  <a:pt x="8534530" y="492943"/>
                </a:moveTo>
                <a:cubicBezTo>
                  <a:pt x="8542274" y="494050"/>
                  <a:pt x="8547256" y="500694"/>
                  <a:pt x="8546162" y="507338"/>
                </a:cubicBezTo>
                <a:cubicBezTo>
                  <a:pt x="8545048" y="513982"/>
                  <a:pt x="8537852" y="518412"/>
                  <a:pt x="8530656" y="517304"/>
                </a:cubicBezTo>
                <a:cubicBezTo>
                  <a:pt x="8522897" y="516197"/>
                  <a:pt x="8517905" y="509553"/>
                  <a:pt x="8519033" y="502909"/>
                </a:cubicBezTo>
                <a:cubicBezTo>
                  <a:pt x="8520125" y="496265"/>
                  <a:pt x="8526780" y="491835"/>
                  <a:pt x="8534530" y="492943"/>
                </a:cubicBezTo>
                <a:close/>
                <a:moveTo>
                  <a:pt x="3700786" y="492389"/>
                </a:moveTo>
                <a:cubicBezTo>
                  <a:pt x="3707983" y="493497"/>
                  <a:pt x="3712411" y="499587"/>
                  <a:pt x="3711858" y="505677"/>
                </a:cubicBezTo>
                <a:cubicBezTo>
                  <a:pt x="3710750" y="511768"/>
                  <a:pt x="3704660" y="516197"/>
                  <a:pt x="3697463" y="515090"/>
                </a:cubicBezTo>
                <a:cubicBezTo>
                  <a:pt x="3690267" y="513983"/>
                  <a:pt x="3685837" y="507892"/>
                  <a:pt x="3686393" y="501802"/>
                </a:cubicBezTo>
                <a:cubicBezTo>
                  <a:pt x="3687498" y="495711"/>
                  <a:pt x="3694141" y="491282"/>
                  <a:pt x="3700786" y="492389"/>
                </a:cubicBezTo>
                <a:close/>
                <a:moveTo>
                  <a:pt x="8866412" y="491836"/>
                </a:moveTo>
                <a:cubicBezTo>
                  <a:pt x="8873619" y="492943"/>
                  <a:pt x="8878602" y="499033"/>
                  <a:pt x="8877494" y="505124"/>
                </a:cubicBezTo>
                <a:cubicBezTo>
                  <a:pt x="8876389" y="511214"/>
                  <a:pt x="8869741" y="515644"/>
                  <a:pt x="8863097" y="514536"/>
                </a:cubicBezTo>
                <a:cubicBezTo>
                  <a:pt x="8855895" y="513429"/>
                  <a:pt x="8850919" y="507339"/>
                  <a:pt x="8852016" y="501248"/>
                </a:cubicBezTo>
                <a:cubicBezTo>
                  <a:pt x="8853121" y="494604"/>
                  <a:pt x="8859772" y="490728"/>
                  <a:pt x="8866412" y="491836"/>
                </a:cubicBezTo>
                <a:close/>
                <a:moveTo>
                  <a:pt x="10941877" y="491282"/>
                </a:moveTo>
                <a:cubicBezTo>
                  <a:pt x="10949075" y="492389"/>
                  <a:pt x="10954058" y="498480"/>
                  <a:pt x="10952951" y="505124"/>
                </a:cubicBezTo>
                <a:cubicBezTo>
                  <a:pt x="10951843" y="511768"/>
                  <a:pt x="10945200" y="515643"/>
                  <a:pt x="10938002" y="514536"/>
                </a:cubicBezTo>
                <a:cubicBezTo>
                  <a:pt x="10930803" y="513429"/>
                  <a:pt x="10925821" y="507338"/>
                  <a:pt x="10926928" y="500694"/>
                </a:cubicBezTo>
                <a:cubicBezTo>
                  <a:pt x="10928035" y="494050"/>
                  <a:pt x="10934680" y="490174"/>
                  <a:pt x="10941877" y="491282"/>
                </a:cubicBezTo>
                <a:close/>
                <a:moveTo>
                  <a:pt x="7006754" y="491282"/>
                </a:moveTo>
                <a:cubicBezTo>
                  <a:pt x="7014508" y="492389"/>
                  <a:pt x="7019496" y="499033"/>
                  <a:pt x="7018385" y="505677"/>
                </a:cubicBezTo>
                <a:cubicBezTo>
                  <a:pt x="7017281" y="512321"/>
                  <a:pt x="7010627" y="516751"/>
                  <a:pt x="7002875" y="515643"/>
                </a:cubicBezTo>
                <a:cubicBezTo>
                  <a:pt x="6995117" y="514536"/>
                  <a:pt x="6990145" y="507892"/>
                  <a:pt x="6991242" y="501248"/>
                </a:cubicBezTo>
                <a:cubicBezTo>
                  <a:pt x="6992343" y="494604"/>
                  <a:pt x="6999550" y="490174"/>
                  <a:pt x="7006754" y="491282"/>
                </a:cubicBezTo>
                <a:close/>
                <a:moveTo>
                  <a:pt x="6304005" y="490728"/>
                </a:moveTo>
                <a:cubicBezTo>
                  <a:pt x="6311758" y="491835"/>
                  <a:pt x="6317297" y="498479"/>
                  <a:pt x="6316187" y="505123"/>
                </a:cubicBezTo>
                <a:cubicBezTo>
                  <a:pt x="6315076" y="511767"/>
                  <a:pt x="6307886" y="516197"/>
                  <a:pt x="6300132" y="515089"/>
                </a:cubicBezTo>
                <a:cubicBezTo>
                  <a:pt x="6292380" y="513982"/>
                  <a:pt x="6286843" y="507338"/>
                  <a:pt x="6287952" y="500694"/>
                </a:cubicBezTo>
                <a:cubicBezTo>
                  <a:pt x="6289060" y="494050"/>
                  <a:pt x="6296255" y="489620"/>
                  <a:pt x="6304005" y="490728"/>
                </a:cubicBezTo>
                <a:close/>
                <a:moveTo>
                  <a:pt x="20210978" y="490174"/>
                </a:moveTo>
                <a:cubicBezTo>
                  <a:pt x="20218174" y="491282"/>
                  <a:pt x="20223158" y="497372"/>
                  <a:pt x="20222602" y="504016"/>
                </a:cubicBezTo>
                <a:cubicBezTo>
                  <a:pt x="20221496" y="510660"/>
                  <a:pt x="20214852" y="515090"/>
                  <a:pt x="20207654" y="513429"/>
                </a:cubicBezTo>
                <a:cubicBezTo>
                  <a:pt x="20200456" y="512321"/>
                  <a:pt x="20195474" y="506231"/>
                  <a:pt x="20196028" y="499587"/>
                </a:cubicBezTo>
                <a:cubicBezTo>
                  <a:pt x="20197134" y="493496"/>
                  <a:pt x="20203778" y="489067"/>
                  <a:pt x="20210978" y="490174"/>
                </a:cubicBezTo>
                <a:close/>
                <a:moveTo>
                  <a:pt x="5802365" y="489067"/>
                </a:moveTo>
                <a:cubicBezTo>
                  <a:pt x="5810122" y="490174"/>
                  <a:pt x="5815651" y="496818"/>
                  <a:pt x="5814547" y="504016"/>
                </a:cubicBezTo>
                <a:cubicBezTo>
                  <a:pt x="5813431" y="510660"/>
                  <a:pt x="5806241" y="515643"/>
                  <a:pt x="5798490" y="513982"/>
                </a:cubicBezTo>
                <a:cubicBezTo>
                  <a:pt x="5790737" y="512875"/>
                  <a:pt x="5785200" y="506231"/>
                  <a:pt x="5786310" y="499033"/>
                </a:cubicBezTo>
                <a:cubicBezTo>
                  <a:pt x="5787421" y="492389"/>
                  <a:pt x="5794615" y="487959"/>
                  <a:pt x="5802365" y="489067"/>
                </a:cubicBezTo>
                <a:close/>
                <a:moveTo>
                  <a:pt x="8815468" y="488513"/>
                </a:moveTo>
                <a:cubicBezTo>
                  <a:pt x="8822670" y="489621"/>
                  <a:pt x="8827647" y="495711"/>
                  <a:pt x="8826541" y="501801"/>
                </a:cubicBezTo>
                <a:cubicBezTo>
                  <a:pt x="8825447" y="507892"/>
                  <a:pt x="8818789" y="512321"/>
                  <a:pt x="8811588" y="511214"/>
                </a:cubicBezTo>
                <a:cubicBezTo>
                  <a:pt x="8804383" y="510107"/>
                  <a:pt x="8799401" y="504016"/>
                  <a:pt x="8800512" y="497926"/>
                </a:cubicBezTo>
                <a:cubicBezTo>
                  <a:pt x="8801615" y="491835"/>
                  <a:pt x="8808258" y="487406"/>
                  <a:pt x="8815468" y="488513"/>
                </a:cubicBezTo>
                <a:close/>
                <a:moveTo>
                  <a:pt x="12334927" y="486853"/>
                </a:moveTo>
                <a:cubicBezTo>
                  <a:pt x="12342678" y="487960"/>
                  <a:pt x="12348215" y="494604"/>
                  <a:pt x="12347108" y="501248"/>
                </a:cubicBezTo>
                <a:cubicBezTo>
                  <a:pt x="12346001" y="507892"/>
                  <a:pt x="12338803" y="512322"/>
                  <a:pt x="12331052" y="511214"/>
                </a:cubicBezTo>
                <a:cubicBezTo>
                  <a:pt x="12323300" y="510107"/>
                  <a:pt x="12317763" y="503463"/>
                  <a:pt x="12318870" y="496819"/>
                </a:cubicBezTo>
                <a:cubicBezTo>
                  <a:pt x="12319978" y="490175"/>
                  <a:pt x="12327175" y="485745"/>
                  <a:pt x="12334927" y="486853"/>
                </a:cubicBezTo>
                <a:close/>
                <a:moveTo>
                  <a:pt x="8594959" y="486299"/>
                </a:moveTo>
                <a:cubicBezTo>
                  <a:pt x="8602702" y="487406"/>
                  <a:pt x="8607691" y="494050"/>
                  <a:pt x="8606586" y="500694"/>
                </a:cubicBezTo>
                <a:cubicBezTo>
                  <a:pt x="8605482" y="507338"/>
                  <a:pt x="8598270" y="511768"/>
                  <a:pt x="8591073" y="510660"/>
                </a:cubicBezTo>
                <a:cubicBezTo>
                  <a:pt x="8583323" y="509553"/>
                  <a:pt x="8578331" y="502909"/>
                  <a:pt x="8579451" y="496265"/>
                </a:cubicBezTo>
                <a:cubicBezTo>
                  <a:pt x="8579996" y="489621"/>
                  <a:pt x="8587193" y="485191"/>
                  <a:pt x="8594959" y="486299"/>
                </a:cubicBezTo>
                <a:close/>
                <a:moveTo>
                  <a:pt x="4520951" y="486298"/>
                </a:moveTo>
                <a:cubicBezTo>
                  <a:pt x="4529255" y="487405"/>
                  <a:pt x="4534789" y="494603"/>
                  <a:pt x="4533675" y="501801"/>
                </a:cubicBezTo>
                <a:cubicBezTo>
                  <a:pt x="4532574" y="508999"/>
                  <a:pt x="4524829" y="513982"/>
                  <a:pt x="4516517" y="512875"/>
                </a:cubicBezTo>
                <a:cubicBezTo>
                  <a:pt x="4508216" y="511767"/>
                  <a:pt x="4502677" y="504569"/>
                  <a:pt x="4503786" y="497372"/>
                </a:cubicBezTo>
                <a:cubicBezTo>
                  <a:pt x="4504891" y="490174"/>
                  <a:pt x="4512641" y="485191"/>
                  <a:pt x="4520951" y="486298"/>
                </a:cubicBezTo>
                <a:close/>
                <a:moveTo>
                  <a:pt x="9658295" y="485745"/>
                </a:moveTo>
                <a:cubicBezTo>
                  <a:pt x="9665497" y="486853"/>
                  <a:pt x="9670480" y="492943"/>
                  <a:pt x="9669377" y="499587"/>
                </a:cubicBezTo>
                <a:lnTo>
                  <a:pt x="9659133" y="506037"/>
                </a:lnTo>
                <a:lnTo>
                  <a:pt x="9665652" y="509691"/>
                </a:lnTo>
                <a:cubicBezTo>
                  <a:pt x="9667731" y="512321"/>
                  <a:pt x="9668700" y="515643"/>
                  <a:pt x="9668146" y="518965"/>
                </a:cubicBezTo>
                <a:cubicBezTo>
                  <a:pt x="9667037" y="525609"/>
                  <a:pt x="9659835" y="530039"/>
                  <a:pt x="9652645" y="528931"/>
                </a:cubicBezTo>
                <a:cubicBezTo>
                  <a:pt x="9644884" y="527824"/>
                  <a:pt x="9639904" y="521180"/>
                  <a:pt x="9641007" y="514536"/>
                </a:cubicBezTo>
                <a:cubicBezTo>
                  <a:pt x="9641562" y="511214"/>
                  <a:pt x="9643639" y="508446"/>
                  <a:pt x="9646474" y="506646"/>
                </a:cubicBezTo>
                <a:lnTo>
                  <a:pt x="9651677" y="505570"/>
                </a:lnTo>
                <a:lnTo>
                  <a:pt x="9643350" y="495158"/>
                </a:lnTo>
                <a:cubicBezTo>
                  <a:pt x="9644457" y="489067"/>
                  <a:pt x="9651104" y="484638"/>
                  <a:pt x="9658295" y="485745"/>
                </a:cubicBezTo>
                <a:close/>
                <a:moveTo>
                  <a:pt x="3490785" y="484638"/>
                </a:moveTo>
                <a:cubicBezTo>
                  <a:pt x="3498536" y="485745"/>
                  <a:pt x="3503518" y="492389"/>
                  <a:pt x="3502411" y="499034"/>
                </a:cubicBezTo>
                <a:cubicBezTo>
                  <a:pt x="3501304" y="505678"/>
                  <a:pt x="3494106" y="510107"/>
                  <a:pt x="3486355" y="509000"/>
                </a:cubicBezTo>
                <a:cubicBezTo>
                  <a:pt x="3478604" y="507892"/>
                  <a:pt x="3473622" y="501248"/>
                  <a:pt x="3474730" y="494604"/>
                </a:cubicBezTo>
                <a:cubicBezTo>
                  <a:pt x="3476390" y="487960"/>
                  <a:pt x="3483588" y="482977"/>
                  <a:pt x="3490785" y="484638"/>
                </a:cubicBezTo>
                <a:close/>
                <a:moveTo>
                  <a:pt x="8762841" y="484084"/>
                </a:moveTo>
                <a:cubicBezTo>
                  <a:pt x="8770036" y="485192"/>
                  <a:pt x="8775012" y="491282"/>
                  <a:pt x="8773910" y="497926"/>
                </a:cubicBezTo>
                <a:cubicBezTo>
                  <a:pt x="8772799" y="504570"/>
                  <a:pt x="8766160" y="508446"/>
                  <a:pt x="8758959" y="507339"/>
                </a:cubicBezTo>
                <a:cubicBezTo>
                  <a:pt x="8751761" y="506231"/>
                  <a:pt x="8746782" y="500141"/>
                  <a:pt x="8747895" y="493497"/>
                </a:cubicBezTo>
                <a:cubicBezTo>
                  <a:pt x="8748997" y="486853"/>
                  <a:pt x="8755640" y="482423"/>
                  <a:pt x="8762841" y="484084"/>
                </a:cubicBezTo>
                <a:close/>
                <a:moveTo>
                  <a:pt x="7998569" y="484084"/>
                </a:moveTo>
                <a:cubicBezTo>
                  <a:pt x="8005759" y="485191"/>
                  <a:pt x="8011301" y="491281"/>
                  <a:pt x="8010205" y="497926"/>
                </a:cubicBezTo>
                <a:cubicBezTo>
                  <a:pt x="8009087" y="504570"/>
                  <a:pt x="8002440" y="508999"/>
                  <a:pt x="7994692" y="507892"/>
                </a:cubicBezTo>
                <a:cubicBezTo>
                  <a:pt x="7987499" y="506784"/>
                  <a:pt x="7981955" y="500694"/>
                  <a:pt x="7983053" y="494050"/>
                </a:cubicBezTo>
                <a:cubicBezTo>
                  <a:pt x="7984157" y="487406"/>
                  <a:pt x="7990821" y="482976"/>
                  <a:pt x="7998569" y="484084"/>
                </a:cubicBezTo>
                <a:close/>
                <a:moveTo>
                  <a:pt x="3617600" y="483531"/>
                </a:moveTo>
                <a:cubicBezTo>
                  <a:pt x="3625352" y="484638"/>
                  <a:pt x="3630334" y="491282"/>
                  <a:pt x="3629228" y="497926"/>
                </a:cubicBezTo>
                <a:cubicBezTo>
                  <a:pt x="3628120" y="504570"/>
                  <a:pt x="3620924" y="509000"/>
                  <a:pt x="3613725" y="507892"/>
                </a:cubicBezTo>
                <a:cubicBezTo>
                  <a:pt x="3605974" y="506785"/>
                  <a:pt x="3600992" y="500141"/>
                  <a:pt x="3602100" y="493497"/>
                </a:cubicBezTo>
                <a:cubicBezTo>
                  <a:pt x="3603207" y="486853"/>
                  <a:pt x="3609850" y="482423"/>
                  <a:pt x="3617600" y="483531"/>
                </a:cubicBezTo>
                <a:close/>
                <a:moveTo>
                  <a:pt x="15511370" y="482977"/>
                </a:moveTo>
                <a:cubicBezTo>
                  <a:pt x="15519675" y="484084"/>
                  <a:pt x="15525212" y="491282"/>
                  <a:pt x="15524105" y="498480"/>
                </a:cubicBezTo>
                <a:cubicBezTo>
                  <a:pt x="15522998" y="505677"/>
                  <a:pt x="15515246" y="510661"/>
                  <a:pt x="15506941" y="509000"/>
                </a:cubicBezTo>
                <a:cubicBezTo>
                  <a:pt x="15498635" y="507892"/>
                  <a:pt x="15493099" y="500694"/>
                  <a:pt x="15494206" y="493497"/>
                </a:cubicBezTo>
                <a:cubicBezTo>
                  <a:pt x="15495314" y="486299"/>
                  <a:pt x="15503065" y="481316"/>
                  <a:pt x="15511370" y="482977"/>
                </a:cubicBezTo>
                <a:close/>
                <a:moveTo>
                  <a:pt x="8064974" y="482977"/>
                </a:moveTo>
                <a:cubicBezTo>
                  <a:pt x="8072734" y="484084"/>
                  <a:pt x="8077723" y="490728"/>
                  <a:pt x="8076611" y="497372"/>
                </a:cubicBezTo>
                <a:lnTo>
                  <a:pt x="8072795" y="503083"/>
                </a:lnTo>
                <a:lnTo>
                  <a:pt x="8073766" y="503601"/>
                </a:lnTo>
                <a:cubicBezTo>
                  <a:pt x="8075972" y="506231"/>
                  <a:pt x="8077085" y="509553"/>
                  <a:pt x="8076529" y="512875"/>
                </a:cubicBezTo>
                <a:cubicBezTo>
                  <a:pt x="8075418" y="519519"/>
                  <a:pt x="8068224" y="524502"/>
                  <a:pt x="8060463" y="522841"/>
                </a:cubicBezTo>
                <a:cubicBezTo>
                  <a:pt x="8052711" y="521734"/>
                  <a:pt x="8047175" y="515090"/>
                  <a:pt x="8048284" y="508446"/>
                </a:cubicBezTo>
                <a:lnTo>
                  <a:pt x="8052571" y="502556"/>
                </a:lnTo>
                <a:lnTo>
                  <a:pt x="8051959" y="502217"/>
                </a:lnTo>
                <a:cubicBezTo>
                  <a:pt x="8049887" y="499587"/>
                  <a:pt x="8048926" y="496265"/>
                  <a:pt x="8049472" y="492943"/>
                </a:cubicBezTo>
                <a:cubicBezTo>
                  <a:pt x="8050574" y="486299"/>
                  <a:pt x="8057214" y="481869"/>
                  <a:pt x="8064974" y="482977"/>
                </a:cubicBezTo>
                <a:close/>
                <a:moveTo>
                  <a:pt x="8652580" y="481870"/>
                </a:moveTo>
                <a:cubicBezTo>
                  <a:pt x="8659767" y="482977"/>
                  <a:pt x="8665310" y="489621"/>
                  <a:pt x="8664208" y="495711"/>
                </a:cubicBezTo>
                <a:cubicBezTo>
                  <a:pt x="8663103" y="502356"/>
                  <a:pt x="8656453" y="506785"/>
                  <a:pt x="8648695" y="505678"/>
                </a:cubicBezTo>
                <a:cubicBezTo>
                  <a:pt x="8641508" y="504570"/>
                  <a:pt x="8635959" y="497926"/>
                  <a:pt x="8637074" y="491836"/>
                </a:cubicBezTo>
                <a:cubicBezTo>
                  <a:pt x="8638735" y="485192"/>
                  <a:pt x="8645372" y="480762"/>
                  <a:pt x="8652580" y="481870"/>
                </a:cubicBezTo>
                <a:close/>
                <a:moveTo>
                  <a:pt x="15215153" y="481869"/>
                </a:moveTo>
                <a:cubicBezTo>
                  <a:pt x="15222351" y="482977"/>
                  <a:pt x="15227334" y="489067"/>
                  <a:pt x="15226227" y="495711"/>
                </a:cubicBezTo>
                <a:cubicBezTo>
                  <a:pt x="15225119" y="502355"/>
                  <a:pt x="15218476" y="506231"/>
                  <a:pt x="15211278" y="505124"/>
                </a:cubicBezTo>
                <a:cubicBezTo>
                  <a:pt x="15204079" y="504016"/>
                  <a:pt x="15199097" y="497926"/>
                  <a:pt x="15200204" y="491282"/>
                </a:cubicBezTo>
                <a:cubicBezTo>
                  <a:pt x="15201311" y="485191"/>
                  <a:pt x="15207955" y="480762"/>
                  <a:pt x="15215153" y="481869"/>
                </a:cubicBezTo>
                <a:close/>
                <a:moveTo>
                  <a:pt x="11072545" y="481869"/>
                </a:moveTo>
                <a:cubicBezTo>
                  <a:pt x="11079742" y="482977"/>
                  <a:pt x="11084725" y="489067"/>
                  <a:pt x="11083618" y="495711"/>
                </a:cubicBezTo>
                <a:cubicBezTo>
                  <a:pt x="11082510" y="502355"/>
                  <a:pt x="11075867" y="506231"/>
                  <a:pt x="11068669" y="505124"/>
                </a:cubicBezTo>
                <a:cubicBezTo>
                  <a:pt x="11061471" y="504016"/>
                  <a:pt x="11056488" y="497926"/>
                  <a:pt x="11057595" y="491282"/>
                </a:cubicBezTo>
                <a:cubicBezTo>
                  <a:pt x="11058149" y="485191"/>
                  <a:pt x="11065347" y="480762"/>
                  <a:pt x="11072545" y="481869"/>
                </a:cubicBezTo>
                <a:close/>
                <a:moveTo>
                  <a:pt x="9886278" y="481316"/>
                </a:moveTo>
                <a:cubicBezTo>
                  <a:pt x="9894028" y="482423"/>
                  <a:pt x="9899013" y="489067"/>
                  <a:pt x="9897905" y="495711"/>
                </a:cubicBezTo>
                <a:cubicBezTo>
                  <a:pt x="9896797" y="502355"/>
                  <a:pt x="9889601" y="506785"/>
                  <a:pt x="9881848" y="505677"/>
                </a:cubicBezTo>
                <a:cubicBezTo>
                  <a:pt x="9874092" y="504570"/>
                  <a:pt x="9869112" y="497926"/>
                  <a:pt x="9870216" y="491282"/>
                </a:cubicBezTo>
                <a:cubicBezTo>
                  <a:pt x="9871322" y="484638"/>
                  <a:pt x="9878520" y="480208"/>
                  <a:pt x="9886278" y="481316"/>
                </a:cubicBezTo>
                <a:close/>
                <a:moveTo>
                  <a:pt x="10814531" y="480762"/>
                </a:moveTo>
                <a:cubicBezTo>
                  <a:pt x="10821729" y="481869"/>
                  <a:pt x="10826712" y="487959"/>
                  <a:pt x="10825605" y="494604"/>
                </a:cubicBezTo>
                <a:cubicBezTo>
                  <a:pt x="10824497" y="501248"/>
                  <a:pt x="10817854" y="505123"/>
                  <a:pt x="10810656" y="504016"/>
                </a:cubicBezTo>
                <a:cubicBezTo>
                  <a:pt x="10803457" y="502909"/>
                  <a:pt x="10798475" y="496818"/>
                  <a:pt x="10799582" y="490174"/>
                </a:cubicBezTo>
                <a:cubicBezTo>
                  <a:pt x="10800689" y="483530"/>
                  <a:pt x="10807334" y="479654"/>
                  <a:pt x="10814531" y="480762"/>
                </a:cubicBezTo>
                <a:close/>
                <a:moveTo>
                  <a:pt x="10021942" y="480762"/>
                </a:moveTo>
                <a:cubicBezTo>
                  <a:pt x="10029697" y="481869"/>
                  <a:pt x="10034681" y="488513"/>
                  <a:pt x="10033572" y="495157"/>
                </a:cubicBezTo>
                <a:cubicBezTo>
                  <a:pt x="10032463" y="501801"/>
                  <a:pt x="10025266" y="506231"/>
                  <a:pt x="10017513" y="505123"/>
                </a:cubicBezTo>
                <a:cubicBezTo>
                  <a:pt x="10009760" y="504016"/>
                  <a:pt x="10004778" y="497372"/>
                  <a:pt x="10005885" y="490728"/>
                </a:cubicBezTo>
                <a:cubicBezTo>
                  <a:pt x="10006992" y="484084"/>
                  <a:pt x="10014189" y="479654"/>
                  <a:pt x="10021942" y="480762"/>
                </a:cubicBezTo>
                <a:close/>
                <a:moveTo>
                  <a:pt x="8709098" y="480762"/>
                </a:moveTo>
                <a:cubicBezTo>
                  <a:pt x="8716291" y="481870"/>
                  <a:pt x="8721272" y="487960"/>
                  <a:pt x="8720714" y="494604"/>
                </a:cubicBezTo>
                <a:cubicBezTo>
                  <a:pt x="8719622" y="501248"/>
                  <a:pt x="8712964" y="505678"/>
                  <a:pt x="8705769" y="504017"/>
                </a:cubicBezTo>
                <a:cubicBezTo>
                  <a:pt x="8698572" y="502909"/>
                  <a:pt x="8693593" y="496819"/>
                  <a:pt x="8694143" y="490175"/>
                </a:cubicBezTo>
                <a:cubicBezTo>
                  <a:pt x="8694685" y="484084"/>
                  <a:pt x="8701892" y="479655"/>
                  <a:pt x="8709098" y="480762"/>
                </a:cubicBezTo>
                <a:close/>
                <a:moveTo>
                  <a:pt x="6661779" y="480762"/>
                </a:moveTo>
                <a:cubicBezTo>
                  <a:pt x="6669535" y="481869"/>
                  <a:pt x="6674502" y="488513"/>
                  <a:pt x="6673413" y="495158"/>
                </a:cubicBezTo>
                <a:cubicBezTo>
                  <a:pt x="6672290" y="501802"/>
                  <a:pt x="6665108" y="506231"/>
                  <a:pt x="6657894" y="505124"/>
                </a:cubicBezTo>
                <a:cubicBezTo>
                  <a:pt x="6650687" y="504016"/>
                  <a:pt x="6645150" y="497372"/>
                  <a:pt x="6646263" y="490728"/>
                </a:cubicBezTo>
                <a:cubicBezTo>
                  <a:pt x="6647369" y="484084"/>
                  <a:pt x="6654008" y="479101"/>
                  <a:pt x="6661779" y="480762"/>
                </a:cubicBezTo>
                <a:close/>
                <a:moveTo>
                  <a:pt x="4926259" y="480762"/>
                </a:moveTo>
                <a:cubicBezTo>
                  <a:pt x="4934565" y="481869"/>
                  <a:pt x="4940109" y="489067"/>
                  <a:pt x="4939000" y="496264"/>
                </a:cubicBezTo>
                <a:cubicBezTo>
                  <a:pt x="4937899" y="503462"/>
                  <a:pt x="4930134" y="508445"/>
                  <a:pt x="4922381" y="506784"/>
                </a:cubicBezTo>
                <a:cubicBezTo>
                  <a:pt x="4914074" y="505677"/>
                  <a:pt x="4908533" y="498479"/>
                  <a:pt x="4909646" y="491281"/>
                </a:cubicBezTo>
                <a:cubicBezTo>
                  <a:pt x="4910749" y="484637"/>
                  <a:pt x="4918504" y="479654"/>
                  <a:pt x="4926259" y="480762"/>
                </a:cubicBezTo>
                <a:close/>
                <a:moveTo>
                  <a:pt x="3361754" y="480762"/>
                </a:moveTo>
                <a:cubicBezTo>
                  <a:pt x="3369504" y="481869"/>
                  <a:pt x="3375041" y="488513"/>
                  <a:pt x="3373932" y="495157"/>
                </a:cubicBezTo>
                <a:cubicBezTo>
                  <a:pt x="3372827" y="501801"/>
                  <a:pt x="3365628" y="506784"/>
                  <a:pt x="3357878" y="505123"/>
                </a:cubicBezTo>
                <a:cubicBezTo>
                  <a:pt x="3350127" y="504016"/>
                  <a:pt x="3344591" y="497372"/>
                  <a:pt x="3345698" y="490728"/>
                </a:cubicBezTo>
                <a:cubicBezTo>
                  <a:pt x="3346806" y="484084"/>
                  <a:pt x="3354002" y="479654"/>
                  <a:pt x="3361754" y="480762"/>
                </a:cubicBezTo>
                <a:close/>
                <a:moveTo>
                  <a:pt x="13274516" y="480208"/>
                </a:moveTo>
                <a:cubicBezTo>
                  <a:pt x="13281714" y="481316"/>
                  <a:pt x="13286697" y="487406"/>
                  <a:pt x="13285590" y="494050"/>
                </a:cubicBezTo>
                <a:cubicBezTo>
                  <a:pt x="13284482" y="500694"/>
                  <a:pt x="13277839" y="504570"/>
                  <a:pt x="13270641" y="503463"/>
                </a:cubicBezTo>
                <a:cubicBezTo>
                  <a:pt x="13263442" y="502355"/>
                  <a:pt x="13258460" y="496265"/>
                  <a:pt x="13259567" y="489621"/>
                </a:cubicBezTo>
                <a:cubicBezTo>
                  <a:pt x="13260674" y="483530"/>
                  <a:pt x="13267318" y="479101"/>
                  <a:pt x="13274516" y="480208"/>
                </a:cubicBezTo>
                <a:close/>
                <a:moveTo>
                  <a:pt x="7676871" y="480208"/>
                </a:moveTo>
                <a:cubicBezTo>
                  <a:pt x="7684073" y="481316"/>
                  <a:pt x="7689056" y="487406"/>
                  <a:pt x="7688508" y="494050"/>
                </a:cubicBezTo>
                <a:cubicBezTo>
                  <a:pt x="7687389" y="500694"/>
                  <a:pt x="7680750" y="504570"/>
                  <a:pt x="7673554" y="503463"/>
                </a:cubicBezTo>
                <a:cubicBezTo>
                  <a:pt x="7666362" y="502355"/>
                  <a:pt x="7661371" y="496265"/>
                  <a:pt x="7661932" y="489621"/>
                </a:cubicBezTo>
                <a:cubicBezTo>
                  <a:pt x="7663029" y="482977"/>
                  <a:pt x="7669682" y="478547"/>
                  <a:pt x="7676871" y="480208"/>
                </a:cubicBezTo>
                <a:close/>
                <a:moveTo>
                  <a:pt x="14583961" y="479655"/>
                </a:moveTo>
                <a:cubicBezTo>
                  <a:pt x="14591712" y="480762"/>
                  <a:pt x="14597249" y="487406"/>
                  <a:pt x="14596142" y="494604"/>
                </a:cubicBezTo>
                <a:cubicBezTo>
                  <a:pt x="14595035" y="501802"/>
                  <a:pt x="14587837" y="506231"/>
                  <a:pt x="14579532" y="505124"/>
                </a:cubicBezTo>
                <a:cubicBezTo>
                  <a:pt x="14571781" y="504016"/>
                  <a:pt x="14566244" y="497372"/>
                  <a:pt x="14567351" y="490175"/>
                </a:cubicBezTo>
                <a:cubicBezTo>
                  <a:pt x="14568458" y="482977"/>
                  <a:pt x="14575656" y="477994"/>
                  <a:pt x="14583961" y="479655"/>
                </a:cubicBezTo>
                <a:close/>
                <a:moveTo>
                  <a:pt x="8340109" y="479655"/>
                </a:moveTo>
                <a:cubicBezTo>
                  <a:pt x="8347865" y="480762"/>
                  <a:pt x="8353398" y="487406"/>
                  <a:pt x="8352295" y="494050"/>
                </a:cubicBezTo>
                <a:cubicBezTo>
                  <a:pt x="8351191" y="500694"/>
                  <a:pt x="8343985" y="505677"/>
                  <a:pt x="8336235" y="504016"/>
                </a:cubicBezTo>
                <a:cubicBezTo>
                  <a:pt x="8328479" y="502909"/>
                  <a:pt x="8322953" y="496265"/>
                  <a:pt x="8324057" y="489621"/>
                </a:cubicBezTo>
                <a:cubicBezTo>
                  <a:pt x="8325157" y="482977"/>
                  <a:pt x="8332363" y="478547"/>
                  <a:pt x="8340109" y="479655"/>
                </a:cubicBezTo>
                <a:close/>
                <a:moveTo>
                  <a:pt x="7805906" y="479101"/>
                </a:moveTo>
                <a:cubicBezTo>
                  <a:pt x="7813114" y="480209"/>
                  <a:pt x="7818099" y="486299"/>
                  <a:pt x="7817544" y="492943"/>
                </a:cubicBezTo>
                <a:cubicBezTo>
                  <a:pt x="7816431" y="499587"/>
                  <a:pt x="7809780" y="503463"/>
                  <a:pt x="7802586" y="502356"/>
                </a:cubicBezTo>
                <a:cubicBezTo>
                  <a:pt x="7795365" y="501248"/>
                  <a:pt x="7790388" y="495158"/>
                  <a:pt x="7790939" y="488514"/>
                </a:cubicBezTo>
                <a:cubicBezTo>
                  <a:pt x="7791500" y="482423"/>
                  <a:pt x="7798701" y="477994"/>
                  <a:pt x="7805906" y="479101"/>
                </a:cubicBezTo>
                <a:close/>
                <a:moveTo>
                  <a:pt x="15102203" y="479100"/>
                </a:moveTo>
                <a:cubicBezTo>
                  <a:pt x="15110508" y="480208"/>
                  <a:pt x="15116045" y="487406"/>
                  <a:pt x="15114937" y="494603"/>
                </a:cubicBezTo>
                <a:cubicBezTo>
                  <a:pt x="15113830" y="501801"/>
                  <a:pt x="15106079" y="506784"/>
                  <a:pt x="15097774" y="505677"/>
                </a:cubicBezTo>
                <a:cubicBezTo>
                  <a:pt x="15089468" y="504570"/>
                  <a:pt x="15083932" y="497372"/>
                  <a:pt x="15085039" y="490174"/>
                </a:cubicBezTo>
                <a:cubicBezTo>
                  <a:pt x="15086146" y="482423"/>
                  <a:pt x="15093898" y="477439"/>
                  <a:pt x="15102203" y="479100"/>
                </a:cubicBezTo>
                <a:close/>
                <a:moveTo>
                  <a:pt x="15475381" y="477994"/>
                </a:moveTo>
                <a:cubicBezTo>
                  <a:pt x="15483686" y="479101"/>
                  <a:pt x="15489223" y="486299"/>
                  <a:pt x="15488116" y="493497"/>
                </a:cubicBezTo>
                <a:cubicBezTo>
                  <a:pt x="15487009" y="500694"/>
                  <a:pt x="15479256" y="505678"/>
                  <a:pt x="15471506" y="504016"/>
                </a:cubicBezTo>
                <a:cubicBezTo>
                  <a:pt x="15463200" y="502909"/>
                  <a:pt x="15457664" y="495711"/>
                  <a:pt x="15458771" y="488514"/>
                </a:cubicBezTo>
                <a:cubicBezTo>
                  <a:pt x="15459878" y="481316"/>
                  <a:pt x="15467076" y="476333"/>
                  <a:pt x="15475381" y="477994"/>
                </a:cubicBezTo>
                <a:close/>
                <a:moveTo>
                  <a:pt x="11535418" y="477994"/>
                </a:moveTo>
                <a:cubicBezTo>
                  <a:pt x="11543170" y="479101"/>
                  <a:pt x="11548152" y="485745"/>
                  <a:pt x="11547045" y="492389"/>
                </a:cubicBezTo>
                <a:cubicBezTo>
                  <a:pt x="11545938" y="499033"/>
                  <a:pt x="11538740" y="503463"/>
                  <a:pt x="11531542" y="502355"/>
                </a:cubicBezTo>
                <a:cubicBezTo>
                  <a:pt x="11524344" y="501248"/>
                  <a:pt x="11518807" y="494604"/>
                  <a:pt x="11519916" y="487960"/>
                </a:cubicBezTo>
                <a:cubicBezTo>
                  <a:pt x="11520469" y="481316"/>
                  <a:pt x="11527667" y="476886"/>
                  <a:pt x="11535418" y="477994"/>
                </a:cubicBezTo>
                <a:close/>
                <a:moveTo>
                  <a:pt x="6171144" y="477993"/>
                </a:moveTo>
                <a:cubicBezTo>
                  <a:pt x="6178898" y="479100"/>
                  <a:pt x="6184434" y="485744"/>
                  <a:pt x="6183327" y="492389"/>
                </a:cubicBezTo>
                <a:cubicBezTo>
                  <a:pt x="6182218" y="499033"/>
                  <a:pt x="6175021" y="503462"/>
                  <a:pt x="6167268" y="502355"/>
                </a:cubicBezTo>
                <a:cubicBezTo>
                  <a:pt x="6159520" y="501247"/>
                  <a:pt x="6153981" y="494603"/>
                  <a:pt x="6155091" y="487959"/>
                </a:cubicBezTo>
                <a:cubicBezTo>
                  <a:pt x="6156199" y="481315"/>
                  <a:pt x="6163949" y="476332"/>
                  <a:pt x="6171144" y="477993"/>
                </a:cubicBezTo>
                <a:close/>
                <a:moveTo>
                  <a:pt x="3741647" y="477993"/>
                </a:moveTo>
                <a:cubicBezTo>
                  <a:pt x="3748844" y="479100"/>
                  <a:pt x="3754380" y="485744"/>
                  <a:pt x="3753272" y="491835"/>
                </a:cubicBezTo>
                <a:cubicBezTo>
                  <a:pt x="3752166" y="497925"/>
                  <a:pt x="3745523" y="502908"/>
                  <a:pt x="3737773" y="501801"/>
                </a:cubicBezTo>
                <a:cubicBezTo>
                  <a:pt x="3730574" y="500694"/>
                  <a:pt x="3725037" y="494050"/>
                  <a:pt x="3726144" y="487959"/>
                </a:cubicBezTo>
                <a:cubicBezTo>
                  <a:pt x="3727253" y="481869"/>
                  <a:pt x="3733896" y="476886"/>
                  <a:pt x="3741647" y="477993"/>
                </a:cubicBezTo>
                <a:close/>
                <a:moveTo>
                  <a:pt x="5428017" y="477440"/>
                </a:moveTo>
                <a:cubicBezTo>
                  <a:pt x="5435776" y="478547"/>
                  <a:pt x="5441312" y="485191"/>
                  <a:pt x="5440209" y="492389"/>
                </a:cubicBezTo>
                <a:cubicBezTo>
                  <a:pt x="5439097" y="499587"/>
                  <a:pt x="5431902" y="504016"/>
                  <a:pt x="5424143" y="502909"/>
                </a:cubicBezTo>
                <a:cubicBezTo>
                  <a:pt x="5416391" y="501801"/>
                  <a:pt x="5410843" y="495157"/>
                  <a:pt x="5411946" y="487960"/>
                </a:cubicBezTo>
                <a:cubicBezTo>
                  <a:pt x="5412507" y="480762"/>
                  <a:pt x="5419713" y="475779"/>
                  <a:pt x="5428017" y="477440"/>
                </a:cubicBezTo>
                <a:close/>
                <a:moveTo>
                  <a:pt x="15439946" y="476887"/>
                </a:moveTo>
                <a:cubicBezTo>
                  <a:pt x="15447697" y="477994"/>
                  <a:pt x="15453233" y="485192"/>
                  <a:pt x="15452126" y="491836"/>
                </a:cubicBezTo>
                <a:cubicBezTo>
                  <a:pt x="15451019" y="499034"/>
                  <a:pt x="15443821" y="503463"/>
                  <a:pt x="15435516" y="502356"/>
                </a:cubicBezTo>
                <a:cubicBezTo>
                  <a:pt x="15427764" y="501248"/>
                  <a:pt x="15422227" y="494050"/>
                  <a:pt x="15423335" y="487406"/>
                </a:cubicBezTo>
                <a:cubicBezTo>
                  <a:pt x="15424442" y="480762"/>
                  <a:pt x="15431640" y="475779"/>
                  <a:pt x="15439946" y="476887"/>
                </a:cubicBezTo>
                <a:close/>
                <a:moveTo>
                  <a:pt x="5181019" y="475226"/>
                </a:moveTo>
                <a:cubicBezTo>
                  <a:pt x="5188778" y="476333"/>
                  <a:pt x="5194868" y="483531"/>
                  <a:pt x="5193204" y="490175"/>
                </a:cubicBezTo>
                <a:cubicBezTo>
                  <a:pt x="5191538" y="496819"/>
                  <a:pt x="5184895" y="501802"/>
                  <a:pt x="5176583" y="500695"/>
                </a:cubicBezTo>
                <a:cubicBezTo>
                  <a:pt x="5168847" y="499587"/>
                  <a:pt x="5162748" y="492389"/>
                  <a:pt x="5164409" y="485745"/>
                </a:cubicBezTo>
                <a:cubicBezTo>
                  <a:pt x="5165516" y="479101"/>
                  <a:pt x="5173272" y="474118"/>
                  <a:pt x="5181019" y="475226"/>
                </a:cubicBezTo>
                <a:close/>
                <a:moveTo>
                  <a:pt x="5668394" y="475225"/>
                </a:moveTo>
                <a:cubicBezTo>
                  <a:pt x="5676147" y="476332"/>
                  <a:pt x="5681670" y="482976"/>
                  <a:pt x="5680573" y="490174"/>
                </a:cubicBezTo>
                <a:cubicBezTo>
                  <a:pt x="5679459" y="497372"/>
                  <a:pt x="5672268" y="501801"/>
                  <a:pt x="5664510" y="500140"/>
                </a:cubicBezTo>
                <a:cubicBezTo>
                  <a:pt x="5656760" y="499033"/>
                  <a:pt x="5651223" y="492389"/>
                  <a:pt x="5652323" y="485191"/>
                </a:cubicBezTo>
                <a:cubicBezTo>
                  <a:pt x="5653433" y="478547"/>
                  <a:pt x="5660633" y="474117"/>
                  <a:pt x="5668394" y="475225"/>
                </a:cubicBezTo>
                <a:close/>
                <a:moveTo>
                  <a:pt x="3228846" y="475225"/>
                </a:moveTo>
                <a:cubicBezTo>
                  <a:pt x="3236597" y="476332"/>
                  <a:pt x="3242133" y="482976"/>
                  <a:pt x="3241025" y="490174"/>
                </a:cubicBezTo>
                <a:cubicBezTo>
                  <a:pt x="3239919" y="497372"/>
                  <a:pt x="3232721" y="501801"/>
                  <a:pt x="3224971" y="500694"/>
                </a:cubicBezTo>
                <a:cubicBezTo>
                  <a:pt x="3217219" y="499586"/>
                  <a:pt x="3211683" y="492942"/>
                  <a:pt x="3212790" y="485745"/>
                </a:cubicBezTo>
                <a:cubicBezTo>
                  <a:pt x="3213899" y="478547"/>
                  <a:pt x="3221094" y="473564"/>
                  <a:pt x="3228846" y="475225"/>
                </a:cubicBezTo>
                <a:close/>
                <a:moveTo>
                  <a:pt x="19858362" y="475190"/>
                </a:moveTo>
                <a:cubicBezTo>
                  <a:pt x="19865610" y="476350"/>
                  <a:pt x="19870660" y="482430"/>
                  <a:pt x="19869644" y="488771"/>
                </a:cubicBezTo>
                <a:cubicBezTo>
                  <a:pt x="19868630" y="495112"/>
                  <a:pt x="19861932" y="499312"/>
                  <a:pt x="19854686" y="498152"/>
                </a:cubicBezTo>
                <a:cubicBezTo>
                  <a:pt x="19847438" y="496992"/>
                  <a:pt x="19842388" y="490911"/>
                  <a:pt x="19843404" y="484569"/>
                </a:cubicBezTo>
                <a:cubicBezTo>
                  <a:pt x="19844418" y="478228"/>
                  <a:pt x="19851116" y="474029"/>
                  <a:pt x="19858362" y="475190"/>
                </a:cubicBezTo>
                <a:close/>
                <a:moveTo>
                  <a:pt x="11789556" y="473564"/>
                </a:moveTo>
                <a:cubicBezTo>
                  <a:pt x="11797307" y="474671"/>
                  <a:pt x="11802844" y="481315"/>
                  <a:pt x="11801737" y="487960"/>
                </a:cubicBezTo>
                <a:cubicBezTo>
                  <a:pt x="11800630" y="494604"/>
                  <a:pt x="11793432" y="499033"/>
                  <a:pt x="11785681" y="497926"/>
                </a:cubicBezTo>
                <a:cubicBezTo>
                  <a:pt x="11777929" y="496818"/>
                  <a:pt x="11772392" y="490174"/>
                  <a:pt x="11773499" y="483530"/>
                </a:cubicBezTo>
                <a:cubicBezTo>
                  <a:pt x="11775160" y="476886"/>
                  <a:pt x="11781804" y="471903"/>
                  <a:pt x="11789556" y="473564"/>
                </a:cubicBezTo>
                <a:close/>
                <a:moveTo>
                  <a:pt x="2950847" y="473010"/>
                </a:moveTo>
                <a:cubicBezTo>
                  <a:pt x="2959151" y="474117"/>
                  <a:pt x="2964688" y="481315"/>
                  <a:pt x="2963581" y="488513"/>
                </a:cubicBezTo>
                <a:cubicBezTo>
                  <a:pt x="2963028" y="492112"/>
                  <a:pt x="2960814" y="495158"/>
                  <a:pt x="2957769" y="497095"/>
                </a:cubicBezTo>
                <a:lnTo>
                  <a:pt x="2948864" y="498694"/>
                </a:lnTo>
                <a:lnTo>
                  <a:pt x="2950138" y="502909"/>
                </a:lnTo>
                <a:cubicBezTo>
                  <a:pt x="2949031" y="510660"/>
                  <a:pt x="2940726" y="515643"/>
                  <a:pt x="2932422" y="513982"/>
                </a:cubicBezTo>
                <a:cubicBezTo>
                  <a:pt x="2924117" y="512875"/>
                  <a:pt x="2918026" y="505123"/>
                  <a:pt x="2919133" y="497926"/>
                </a:cubicBezTo>
                <a:cubicBezTo>
                  <a:pt x="2919964" y="494327"/>
                  <a:pt x="2922317" y="491282"/>
                  <a:pt x="2925501" y="489275"/>
                </a:cubicBezTo>
                <a:lnTo>
                  <a:pt x="2935272" y="487189"/>
                </a:lnTo>
                <a:lnTo>
                  <a:pt x="2934238" y="483530"/>
                </a:lnTo>
                <a:cubicBezTo>
                  <a:pt x="2935345" y="476332"/>
                  <a:pt x="2942543" y="471903"/>
                  <a:pt x="2950847" y="473010"/>
                </a:cubicBezTo>
                <a:close/>
                <a:moveTo>
                  <a:pt x="13404630" y="472456"/>
                </a:moveTo>
                <a:cubicBezTo>
                  <a:pt x="13411828" y="473564"/>
                  <a:pt x="13416811" y="479654"/>
                  <a:pt x="13415704" y="486298"/>
                </a:cubicBezTo>
                <a:cubicBezTo>
                  <a:pt x="13414596" y="492942"/>
                  <a:pt x="13407953" y="496818"/>
                  <a:pt x="13400755" y="495711"/>
                </a:cubicBezTo>
                <a:cubicBezTo>
                  <a:pt x="13393556" y="494603"/>
                  <a:pt x="13388574" y="488513"/>
                  <a:pt x="13389681" y="481869"/>
                </a:cubicBezTo>
                <a:cubicBezTo>
                  <a:pt x="13390788" y="475778"/>
                  <a:pt x="13397432" y="471349"/>
                  <a:pt x="13404630" y="472456"/>
                </a:cubicBezTo>
                <a:close/>
                <a:moveTo>
                  <a:pt x="13672056" y="471903"/>
                </a:moveTo>
                <a:cubicBezTo>
                  <a:pt x="13679254" y="473010"/>
                  <a:pt x="13684237" y="479101"/>
                  <a:pt x="13683682" y="485745"/>
                </a:cubicBezTo>
                <a:cubicBezTo>
                  <a:pt x="13683130" y="492389"/>
                  <a:pt x="13675931" y="496264"/>
                  <a:pt x="13668733" y="495157"/>
                </a:cubicBezTo>
                <a:cubicBezTo>
                  <a:pt x="13661535" y="494050"/>
                  <a:pt x="13656553" y="487959"/>
                  <a:pt x="13657107" y="481315"/>
                </a:cubicBezTo>
                <a:cubicBezTo>
                  <a:pt x="13657660" y="474671"/>
                  <a:pt x="13664858" y="470795"/>
                  <a:pt x="13672056" y="471903"/>
                </a:cubicBezTo>
                <a:close/>
                <a:moveTo>
                  <a:pt x="3862370" y="471903"/>
                </a:moveTo>
                <a:cubicBezTo>
                  <a:pt x="3869569" y="473011"/>
                  <a:pt x="3874552" y="479101"/>
                  <a:pt x="3873997" y="485745"/>
                </a:cubicBezTo>
                <a:cubicBezTo>
                  <a:pt x="3872891" y="492389"/>
                  <a:pt x="3866247" y="496819"/>
                  <a:pt x="3859049" y="495158"/>
                </a:cubicBezTo>
                <a:cubicBezTo>
                  <a:pt x="3851853" y="494050"/>
                  <a:pt x="3846869" y="487960"/>
                  <a:pt x="3847423" y="481316"/>
                </a:cubicBezTo>
                <a:cubicBezTo>
                  <a:pt x="3848530" y="474672"/>
                  <a:pt x="3855174" y="470242"/>
                  <a:pt x="3862370" y="471903"/>
                </a:cubicBezTo>
                <a:close/>
                <a:moveTo>
                  <a:pt x="3092614" y="470796"/>
                </a:moveTo>
                <a:cubicBezTo>
                  <a:pt x="3100365" y="471903"/>
                  <a:pt x="3105902" y="478547"/>
                  <a:pt x="3104795" y="485745"/>
                </a:cubicBezTo>
                <a:cubicBezTo>
                  <a:pt x="3104240" y="489344"/>
                  <a:pt x="3102165" y="492251"/>
                  <a:pt x="3099189" y="494120"/>
                </a:cubicBezTo>
                <a:lnTo>
                  <a:pt x="3088901" y="496126"/>
                </a:lnTo>
                <a:lnTo>
                  <a:pt x="3095399" y="499795"/>
                </a:lnTo>
                <a:cubicBezTo>
                  <a:pt x="3097821" y="502771"/>
                  <a:pt x="3099066" y="506508"/>
                  <a:pt x="3098513" y="510107"/>
                </a:cubicBezTo>
                <a:cubicBezTo>
                  <a:pt x="3097406" y="517858"/>
                  <a:pt x="3089102" y="522841"/>
                  <a:pt x="3080797" y="521180"/>
                </a:cubicBezTo>
                <a:cubicBezTo>
                  <a:pt x="3072492" y="520073"/>
                  <a:pt x="3066402" y="512321"/>
                  <a:pt x="3067508" y="505124"/>
                </a:cubicBezTo>
                <a:cubicBezTo>
                  <a:pt x="3068063" y="501525"/>
                  <a:pt x="3070277" y="498480"/>
                  <a:pt x="3073460" y="496473"/>
                </a:cubicBezTo>
                <a:lnTo>
                  <a:pt x="3084456" y="494209"/>
                </a:lnTo>
                <a:lnTo>
                  <a:pt x="3078773" y="491075"/>
                </a:lnTo>
                <a:cubicBezTo>
                  <a:pt x="3076559" y="488376"/>
                  <a:pt x="3075452" y="484915"/>
                  <a:pt x="3076005" y="481316"/>
                </a:cubicBezTo>
                <a:cubicBezTo>
                  <a:pt x="3077114" y="474118"/>
                  <a:pt x="3084310" y="469689"/>
                  <a:pt x="3092614" y="470796"/>
                </a:cubicBezTo>
                <a:close/>
                <a:moveTo>
                  <a:pt x="4204585" y="470242"/>
                </a:moveTo>
                <a:cubicBezTo>
                  <a:pt x="4211783" y="471349"/>
                  <a:pt x="4216764" y="477439"/>
                  <a:pt x="4215658" y="483530"/>
                </a:cubicBezTo>
                <a:cubicBezTo>
                  <a:pt x="4214552" y="489620"/>
                  <a:pt x="4207908" y="494050"/>
                  <a:pt x="4201263" y="492942"/>
                </a:cubicBezTo>
                <a:cubicBezTo>
                  <a:pt x="4194065" y="491835"/>
                  <a:pt x="4189084" y="485745"/>
                  <a:pt x="4190191" y="479654"/>
                </a:cubicBezTo>
                <a:cubicBezTo>
                  <a:pt x="4190745" y="473010"/>
                  <a:pt x="4197387" y="469134"/>
                  <a:pt x="4204585" y="470242"/>
                </a:cubicBezTo>
                <a:close/>
                <a:moveTo>
                  <a:pt x="13147725" y="469689"/>
                </a:moveTo>
                <a:cubicBezTo>
                  <a:pt x="13154922" y="470796"/>
                  <a:pt x="13159906" y="476886"/>
                  <a:pt x="13158799" y="483531"/>
                </a:cubicBezTo>
                <a:cubicBezTo>
                  <a:pt x="13157690" y="490175"/>
                  <a:pt x="13151047" y="494050"/>
                  <a:pt x="13143848" y="492943"/>
                </a:cubicBezTo>
                <a:cubicBezTo>
                  <a:pt x="13136652" y="491836"/>
                  <a:pt x="13131668" y="485745"/>
                  <a:pt x="13132775" y="479101"/>
                </a:cubicBezTo>
                <a:cubicBezTo>
                  <a:pt x="13133883" y="472457"/>
                  <a:pt x="13140527" y="468581"/>
                  <a:pt x="13147725" y="469689"/>
                </a:cubicBezTo>
                <a:close/>
                <a:moveTo>
                  <a:pt x="9795509" y="469689"/>
                </a:moveTo>
                <a:cubicBezTo>
                  <a:pt x="9803255" y="470796"/>
                  <a:pt x="9808237" y="477440"/>
                  <a:pt x="9807138" y="484084"/>
                </a:cubicBezTo>
                <a:cubicBezTo>
                  <a:pt x="9806025" y="490728"/>
                  <a:pt x="9798825" y="495158"/>
                  <a:pt x="9791631" y="494050"/>
                </a:cubicBezTo>
                <a:cubicBezTo>
                  <a:pt x="9783877" y="492943"/>
                  <a:pt x="9778891" y="486299"/>
                  <a:pt x="9780002" y="479655"/>
                </a:cubicBezTo>
                <a:cubicBezTo>
                  <a:pt x="9781107" y="473011"/>
                  <a:pt x="9788305" y="468581"/>
                  <a:pt x="9795509" y="469689"/>
                </a:cubicBezTo>
                <a:close/>
                <a:moveTo>
                  <a:pt x="4312634" y="469688"/>
                </a:moveTo>
                <a:cubicBezTo>
                  <a:pt x="4319843" y="470796"/>
                  <a:pt x="4324273" y="476886"/>
                  <a:pt x="4323719" y="482976"/>
                </a:cubicBezTo>
                <a:cubicBezTo>
                  <a:pt x="4322599" y="489067"/>
                  <a:pt x="4316520" y="493496"/>
                  <a:pt x="4309324" y="492389"/>
                </a:cubicBezTo>
                <a:cubicBezTo>
                  <a:pt x="4302118" y="491282"/>
                  <a:pt x="4297703" y="485191"/>
                  <a:pt x="4298249" y="479101"/>
                </a:cubicBezTo>
                <a:cubicBezTo>
                  <a:pt x="4299352" y="473010"/>
                  <a:pt x="4305995" y="468581"/>
                  <a:pt x="4312634" y="469688"/>
                </a:cubicBezTo>
                <a:close/>
                <a:moveTo>
                  <a:pt x="11422469" y="469135"/>
                </a:moveTo>
                <a:cubicBezTo>
                  <a:pt x="11429667" y="470242"/>
                  <a:pt x="11435203" y="476886"/>
                  <a:pt x="11434096" y="483530"/>
                </a:cubicBezTo>
                <a:cubicBezTo>
                  <a:pt x="11432988" y="490174"/>
                  <a:pt x="11426344" y="494604"/>
                  <a:pt x="11418593" y="493496"/>
                </a:cubicBezTo>
                <a:cubicBezTo>
                  <a:pt x="11411395" y="492389"/>
                  <a:pt x="11405858" y="485745"/>
                  <a:pt x="11406965" y="479101"/>
                </a:cubicBezTo>
                <a:cubicBezTo>
                  <a:pt x="11408072" y="471903"/>
                  <a:pt x="11415271" y="467474"/>
                  <a:pt x="11422469" y="469135"/>
                </a:cubicBezTo>
                <a:close/>
                <a:moveTo>
                  <a:pt x="6038277" y="468581"/>
                </a:moveTo>
                <a:cubicBezTo>
                  <a:pt x="6046024" y="469688"/>
                  <a:pt x="6051565" y="476332"/>
                  <a:pt x="6050456" y="482976"/>
                </a:cubicBezTo>
                <a:cubicBezTo>
                  <a:pt x="6049342" y="489620"/>
                  <a:pt x="6042148" y="494050"/>
                  <a:pt x="6034399" y="492942"/>
                </a:cubicBezTo>
                <a:cubicBezTo>
                  <a:pt x="6026647" y="491835"/>
                  <a:pt x="6021109" y="485191"/>
                  <a:pt x="6022220" y="478547"/>
                </a:cubicBezTo>
                <a:cubicBezTo>
                  <a:pt x="6023321" y="471903"/>
                  <a:pt x="6030519" y="467473"/>
                  <a:pt x="6038277" y="468581"/>
                </a:cubicBezTo>
                <a:close/>
                <a:moveTo>
                  <a:pt x="4093848" y="468581"/>
                </a:moveTo>
                <a:cubicBezTo>
                  <a:pt x="4101045" y="469689"/>
                  <a:pt x="4106027" y="475779"/>
                  <a:pt x="4104919" y="481869"/>
                </a:cubicBezTo>
                <a:cubicBezTo>
                  <a:pt x="4103812" y="487960"/>
                  <a:pt x="4097169" y="492389"/>
                  <a:pt x="4089972" y="491282"/>
                </a:cubicBezTo>
                <a:cubicBezTo>
                  <a:pt x="4082773" y="490175"/>
                  <a:pt x="4077792" y="484084"/>
                  <a:pt x="4078898" y="477994"/>
                </a:cubicBezTo>
                <a:cubicBezTo>
                  <a:pt x="4080006" y="471903"/>
                  <a:pt x="4086650" y="467474"/>
                  <a:pt x="4093848" y="468581"/>
                </a:cubicBezTo>
                <a:close/>
                <a:moveTo>
                  <a:pt x="15340284" y="468028"/>
                </a:moveTo>
                <a:cubicBezTo>
                  <a:pt x="15348035" y="469135"/>
                  <a:pt x="15353017" y="475779"/>
                  <a:pt x="15351910" y="482423"/>
                </a:cubicBezTo>
                <a:cubicBezTo>
                  <a:pt x="15350803" y="489067"/>
                  <a:pt x="15343605" y="493497"/>
                  <a:pt x="15335854" y="492389"/>
                </a:cubicBezTo>
                <a:cubicBezTo>
                  <a:pt x="15328102" y="491282"/>
                  <a:pt x="15323119" y="484638"/>
                  <a:pt x="15324227" y="477994"/>
                </a:cubicBezTo>
                <a:cubicBezTo>
                  <a:pt x="15325334" y="471350"/>
                  <a:pt x="15332532" y="466920"/>
                  <a:pt x="15340284" y="468028"/>
                </a:cubicBezTo>
                <a:close/>
                <a:moveTo>
                  <a:pt x="15246712" y="468027"/>
                </a:moveTo>
                <a:lnTo>
                  <a:pt x="15248313" y="469933"/>
                </a:lnTo>
                <a:lnTo>
                  <a:pt x="15252803" y="469134"/>
                </a:lnTo>
                <a:cubicBezTo>
                  <a:pt x="15261108" y="470242"/>
                  <a:pt x="15266645" y="477440"/>
                  <a:pt x="15265538" y="484637"/>
                </a:cubicBezTo>
                <a:cubicBezTo>
                  <a:pt x="15264430" y="491835"/>
                  <a:pt x="15256679" y="496818"/>
                  <a:pt x="15248374" y="495711"/>
                </a:cubicBezTo>
                <a:cubicBezTo>
                  <a:pt x="15244221" y="495158"/>
                  <a:pt x="15240761" y="493082"/>
                  <a:pt x="15238477" y="490244"/>
                </a:cubicBezTo>
                <a:lnTo>
                  <a:pt x="15236425" y="482989"/>
                </a:lnTo>
                <a:lnTo>
                  <a:pt x="15231763" y="477439"/>
                </a:lnTo>
                <a:lnTo>
                  <a:pt x="15241354" y="471401"/>
                </a:lnTo>
                <a:lnTo>
                  <a:pt x="15241522" y="471142"/>
                </a:lnTo>
                <a:lnTo>
                  <a:pt x="15241861" y="471081"/>
                </a:lnTo>
                <a:close/>
                <a:moveTo>
                  <a:pt x="7218891" y="467474"/>
                </a:moveTo>
                <a:cubicBezTo>
                  <a:pt x="7226092" y="468581"/>
                  <a:pt x="7231634" y="474671"/>
                  <a:pt x="7230519" y="481316"/>
                </a:cubicBezTo>
                <a:cubicBezTo>
                  <a:pt x="7229421" y="487960"/>
                  <a:pt x="7222779" y="492389"/>
                  <a:pt x="7215016" y="491282"/>
                </a:cubicBezTo>
                <a:cubicBezTo>
                  <a:pt x="7207817" y="490174"/>
                  <a:pt x="7202281" y="484084"/>
                  <a:pt x="7203385" y="477440"/>
                </a:cubicBezTo>
                <a:cubicBezTo>
                  <a:pt x="7204504" y="470796"/>
                  <a:pt x="7211135" y="466366"/>
                  <a:pt x="7218891" y="467474"/>
                </a:cubicBezTo>
                <a:close/>
                <a:moveTo>
                  <a:pt x="7936586" y="467473"/>
                </a:moveTo>
                <a:cubicBezTo>
                  <a:pt x="7943785" y="468581"/>
                  <a:pt x="7948758" y="474671"/>
                  <a:pt x="7948199" y="481315"/>
                </a:cubicBezTo>
                <a:cubicBezTo>
                  <a:pt x="7947094" y="487959"/>
                  <a:pt x="7940477" y="491835"/>
                  <a:pt x="7933264" y="490728"/>
                </a:cubicBezTo>
                <a:cubicBezTo>
                  <a:pt x="7926069" y="489620"/>
                  <a:pt x="7921084" y="483530"/>
                  <a:pt x="7921631" y="476886"/>
                </a:cubicBezTo>
                <a:cubicBezTo>
                  <a:pt x="7922190" y="470795"/>
                  <a:pt x="7929387" y="466366"/>
                  <a:pt x="7936586" y="467473"/>
                </a:cubicBezTo>
                <a:close/>
                <a:moveTo>
                  <a:pt x="2801288" y="467473"/>
                </a:moveTo>
                <a:cubicBezTo>
                  <a:pt x="2809593" y="468580"/>
                  <a:pt x="2815129" y="475778"/>
                  <a:pt x="2814021" y="482976"/>
                </a:cubicBezTo>
                <a:lnTo>
                  <a:pt x="2809610" y="489464"/>
                </a:lnTo>
                <a:lnTo>
                  <a:pt x="2813298" y="491535"/>
                </a:lnTo>
                <a:cubicBezTo>
                  <a:pt x="2815589" y="494337"/>
                  <a:pt x="2816717" y="497882"/>
                  <a:pt x="2816136" y="501505"/>
                </a:cubicBezTo>
                <a:cubicBezTo>
                  <a:pt x="2814976" y="508752"/>
                  <a:pt x="2807427" y="513568"/>
                  <a:pt x="2799276" y="512262"/>
                </a:cubicBezTo>
                <a:lnTo>
                  <a:pt x="2797908" y="511494"/>
                </a:lnTo>
                <a:lnTo>
                  <a:pt x="2798993" y="515089"/>
                </a:lnTo>
                <a:cubicBezTo>
                  <a:pt x="2797886" y="522841"/>
                  <a:pt x="2789582" y="527824"/>
                  <a:pt x="2781276" y="526163"/>
                </a:cubicBezTo>
                <a:cubicBezTo>
                  <a:pt x="2772972" y="525055"/>
                  <a:pt x="2766882" y="517304"/>
                  <a:pt x="2767989" y="510106"/>
                </a:cubicBezTo>
                <a:cubicBezTo>
                  <a:pt x="2769096" y="502908"/>
                  <a:pt x="2777401" y="497372"/>
                  <a:pt x="2785707" y="499033"/>
                </a:cubicBezTo>
                <a:lnTo>
                  <a:pt x="2787555" y="500077"/>
                </a:lnTo>
                <a:lnTo>
                  <a:pt x="2786615" y="496778"/>
                </a:lnTo>
                <a:lnTo>
                  <a:pt x="2788822" y="493517"/>
                </a:lnTo>
                <a:lnTo>
                  <a:pt x="2781663" y="489621"/>
                </a:lnTo>
                <a:cubicBezTo>
                  <a:pt x="2779241" y="486714"/>
                  <a:pt x="2777996" y="482977"/>
                  <a:pt x="2778549" y="479101"/>
                </a:cubicBezTo>
                <a:cubicBezTo>
                  <a:pt x="2779655" y="471903"/>
                  <a:pt x="2787961" y="466920"/>
                  <a:pt x="2796265" y="468027"/>
                </a:cubicBezTo>
                <a:lnTo>
                  <a:pt x="2796957" y="468403"/>
                </a:lnTo>
                <a:close/>
                <a:moveTo>
                  <a:pt x="7550602" y="466920"/>
                </a:moveTo>
                <a:cubicBezTo>
                  <a:pt x="7557807" y="468027"/>
                  <a:pt x="7562794" y="474117"/>
                  <a:pt x="7562235" y="480762"/>
                </a:cubicBezTo>
                <a:cubicBezTo>
                  <a:pt x="7561134" y="487406"/>
                  <a:pt x="7554487" y="491281"/>
                  <a:pt x="7547279" y="490174"/>
                </a:cubicBezTo>
                <a:cubicBezTo>
                  <a:pt x="7540093" y="489067"/>
                  <a:pt x="7535113" y="482976"/>
                  <a:pt x="7535663" y="476332"/>
                </a:cubicBezTo>
                <a:cubicBezTo>
                  <a:pt x="7536224" y="469688"/>
                  <a:pt x="7542846" y="465812"/>
                  <a:pt x="7550602" y="466920"/>
                </a:cubicBezTo>
                <a:close/>
                <a:moveTo>
                  <a:pt x="12200938" y="465813"/>
                </a:moveTo>
                <a:cubicBezTo>
                  <a:pt x="12208689" y="466920"/>
                  <a:pt x="12214226" y="473564"/>
                  <a:pt x="12213119" y="480208"/>
                </a:cubicBezTo>
                <a:cubicBezTo>
                  <a:pt x="12212012" y="486852"/>
                  <a:pt x="12204814" y="491282"/>
                  <a:pt x="12197062" y="490174"/>
                </a:cubicBezTo>
                <a:cubicBezTo>
                  <a:pt x="12189311" y="489067"/>
                  <a:pt x="12183774" y="482423"/>
                  <a:pt x="12184881" y="475779"/>
                </a:cubicBezTo>
                <a:cubicBezTo>
                  <a:pt x="12186542" y="469135"/>
                  <a:pt x="12193186" y="464705"/>
                  <a:pt x="12200938" y="465813"/>
                </a:cubicBezTo>
                <a:close/>
                <a:moveTo>
                  <a:pt x="9703729" y="465813"/>
                </a:moveTo>
                <a:cubicBezTo>
                  <a:pt x="9710927" y="466920"/>
                  <a:pt x="9715912" y="473011"/>
                  <a:pt x="9714808" y="479101"/>
                </a:cubicBezTo>
                <a:lnTo>
                  <a:pt x="9711094" y="484388"/>
                </a:lnTo>
                <a:lnTo>
                  <a:pt x="9713110" y="485510"/>
                </a:lnTo>
                <a:cubicBezTo>
                  <a:pt x="9715234" y="488082"/>
                  <a:pt x="9716283" y="491333"/>
                  <a:pt x="9715754" y="494654"/>
                </a:cubicBezTo>
                <a:cubicBezTo>
                  <a:pt x="9714689" y="501297"/>
                  <a:pt x="9707707" y="505703"/>
                  <a:pt x="9700160" y="504495"/>
                </a:cubicBezTo>
                <a:cubicBezTo>
                  <a:pt x="9692608" y="503287"/>
                  <a:pt x="9687350" y="496923"/>
                  <a:pt x="9688415" y="490280"/>
                </a:cubicBezTo>
                <a:cubicBezTo>
                  <a:pt x="9688945" y="486959"/>
                  <a:pt x="9690957" y="484197"/>
                  <a:pt x="9693781" y="482417"/>
                </a:cubicBezTo>
                <a:lnTo>
                  <a:pt x="9694638" y="482251"/>
                </a:lnTo>
                <a:lnTo>
                  <a:pt x="9688781" y="475225"/>
                </a:lnTo>
                <a:cubicBezTo>
                  <a:pt x="9689882" y="468581"/>
                  <a:pt x="9696531" y="464705"/>
                  <a:pt x="9703729" y="465813"/>
                </a:cubicBezTo>
                <a:close/>
                <a:moveTo>
                  <a:pt x="8404942" y="464706"/>
                </a:moveTo>
                <a:cubicBezTo>
                  <a:pt x="8412703" y="465813"/>
                  <a:pt x="8417694" y="472457"/>
                  <a:pt x="8416587" y="479101"/>
                </a:cubicBezTo>
                <a:cubicBezTo>
                  <a:pt x="8415479" y="485745"/>
                  <a:pt x="8408279" y="490175"/>
                  <a:pt x="8401080" y="489067"/>
                </a:cubicBezTo>
                <a:cubicBezTo>
                  <a:pt x="8393326" y="487960"/>
                  <a:pt x="8388344" y="481316"/>
                  <a:pt x="8389440" y="474672"/>
                </a:cubicBezTo>
                <a:cubicBezTo>
                  <a:pt x="8390000" y="468028"/>
                  <a:pt x="8397202" y="463598"/>
                  <a:pt x="8404942" y="464706"/>
                </a:cubicBezTo>
                <a:close/>
                <a:moveTo>
                  <a:pt x="14754330" y="464332"/>
                </a:moveTo>
                <a:cubicBezTo>
                  <a:pt x="14762482" y="465638"/>
                  <a:pt x="14768150" y="472570"/>
                  <a:pt x="14766990" y="479817"/>
                </a:cubicBezTo>
                <a:cubicBezTo>
                  <a:pt x="14765830" y="487063"/>
                  <a:pt x="14758281" y="491879"/>
                  <a:pt x="14750128" y="490573"/>
                </a:cubicBezTo>
                <a:cubicBezTo>
                  <a:pt x="14741976" y="489268"/>
                  <a:pt x="14736308" y="482336"/>
                  <a:pt x="14737468" y="475090"/>
                </a:cubicBezTo>
                <a:cubicBezTo>
                  <a:pt x="14738628" y="467843"/>
                  <a:pt x="14746178" y="463027"/>
                  <a:pt x="14754330" y="464332"/>
                </a:cubicBezTo>
                <a:close/>
                <a:moveTo>
                  <a:pt x="11312286" y="464152"/>
                </a:moveTo>
                <a:cubicBezTo>
                  <a:pt x="11319484" y="465259"/>
                  <a:pt x="11325021" y="471350"/>
                  <a:pt x="11323913" y="477994"/>
                </a:cubicBezTo>
                <a:cubicBezTo>
                  <a:pt x="11322806" y="484638"/>
                  <a:pt x="11316162" y="489067"/>
                  <a:pt x="11308411" y="487960"/>
                </a:cubicBezTo>
                <a:cubicBezTo>
                  <a:pt x="11301213" y="486853"/>
                  <a:pt x="11295676" y="480762"/>
                  <a:pt x="11296784" y="474118"/>
                </a:cubicBezTo>
                <a:cubicBezTo>
                  <a:pt x="11298444" y="466920"/>
                  <a:pt x="11305089" y="463045"/>
                  <a:pt x="11312286" y="464152"/>
                </a:cubicBezTo>
                <a:close/>
                <a:moveTo>
                  <a:pt x="15309278" y="461937"/>
                </a:moveTo>
                <a:cubicBezTo>
                  <a:pt x="15317029" y="463044"/>
                  <a:pt x="15322013" y="469688"/>
                  <a:pt x="15320906" y="476332"/>
                </a:cubicBezTo>
                <a:cubicBezTo>
                  <a:pt x="15319797" y="482976"/>
                  <a:pt x="15312600" y="487406"/>
                  <a:pt x="15305402" y="486298"/>
                </a:cubicBezTo>
                <a:cubicBezTo>
                  <a:pt x="15297650" y="485191"/>
                  <a:pt x="15292667" y="478547"/>
                  <a:pt x="15293775" y="471903"/>
                </a:cubicBezTo>
                <a:cubicBezTo>
                  <a:pt x="15294882" y="464705"/>
                  <a:pt x="15301527" y="460276"/>
                  <a:pt x="15309278" y="461937"/>
                </a:cubicBezTo>
                <a:close/>
                <a:moveTo>
                  <a:pt x="14927241" y="461937"/>
                </a:moveTo>
                <a:cubicBezTo>
                  <a:pt x="14935546" y="463044"/>
                  <a:pt x="14941083" y="470242"/>
                  <a:pt x="14939976" y="477440"/>
                </a:cubicBezTo>
                <a:cubicBezTo>
                  <a:pt x="14938869" y="484637"/>
                  <a:pt x="14931117" y="489621"/>
                  <a:pt x="14922812" y="487959"/>
                </a:cubicBezTo>
                <a:cubicBezTo>
                  <a:pt x="14914506" y="486852"/>
                  <a:pt x="14908970" y="479654"/>
                  <a:pt x="14910077" y="472457"/>
                </a:cubicBezTo>
                <a:cubicBezTo>
                  <a:pt x="14911185" y="465259"/>
                  <a:pt x="14918936" y="460276"/>
                  <a:pt x="14927241" y="461937"/>
                </a:cubicBezTo>
                <a:close/>
                <a:moveTo>
                  <a:pt x="10198076" y="461937"/>
                </a:moveTo>
                <a:cubicBezTo>
                  <a:pt x="10205829" y="463044"/>
                  <a:pt x="10210811" y="469688"/>
                  <a:pt x="10209701" y="476332"/>
                </a:cubicBezTo>
                <a:cubicBezTo>
                  <a:pt x="10208597" y="482976"/>
                  <a:pt x="10201401" y="487406"/>
                  <a:pt x="10194203" y="486298"/>
                </a:cubicBezTo>
                <a:cubicBezTo>
                  <a:pt x="10186447" y="485191"/>
                  <a:pt x="10181464" y="478547"/>
                  <a:pt x="10182573" y="471903"/>
                </a:cubicBezTo>
                <a:cubicBezTo>
                  <a:pt x="10183127" y="464705"/>
                  <a:pt x="10190320" y="460276"/>
                  <a:pt x="10198076" y="461937"/>
                </a:cubicBezTo>
                <a:close/>
                <a:moveTo>
                  <a:pt x="3532606" y="461936"/>
                </a:moveTo>
                <a:cubicBezTo>
                  <a:pt x="3540911" y="463044"/>
                  <a:pt x="3547001" y="470242"/>
                  <a:pt x="3545894" y="477993"/>
                </a:cubicBezTo>
                <a:cubicBezTo>
                  <a:pt x="3544787" y="485745"/>
                  <a:pt x="3537035" y="490728"/>
                  <a:pt x="3528177" y="489067"/>
                </a:cubicBezTo>
                <a:cubicBezTo>
                  <a:pt x="3519873" y="487959"/>
                  <a:pt x="3513782" y="480761"/>
                  <a:pt x="3514889" y="473010"/>
                </a:cubicBezTo>
                <a:cubicBezTo>
                  <a:pt x="3516550" y="465259"/>
                  <a:pt x="3524302" y="460275"/>
                  <a:pt x="3532606" y="461936"/>
                </a:cubicBezTo>
                <a:close/>
                <a:moveTo>
                  <a:pt x="15278272" y="460830"/>
                </a:moveTo>
                <a:cubicBezTo>
                  <a:pt x="15285470" y="461937"/>
                  <a:pt x="15291006" y="468581"/>
                  <a:pt x="15289899" y="474671"/>
                </a:cubicBezTo>
                <a:cubicBezTo>
                  <a:pt x="15288792" y="481316"/>
                  <a:pt x="15282148" y="485745"/>
                  <a:pt x="15274396" y="484638"/>
                </a:cubicBezTo>
                <a:cubicBezTo>
                  <a:pt x="15267198" y="483530"/>
                  <a:pt x="15261661" y="476886"/>
                  <a:pt x="15262770" y="470796"/>
                </a:cubicBezTo>
                <a:cubicBezTo>
                  <a:pt x="15263877" y="464152"/>
                  <a:pt x="15271075" y="459722"/>
                  <a:pt x="15278272" y="460830"/>
                </a:cubicBezTo>
                <a:close/>
                <a:moveTo>
                  <a:pt x="11928137" y="460677"/>
                </a:moveTo>
                <a:cubicBezTo>
                  <a:pt x="11935686" y="461885"/>
                  <a:pt x="11940904" y="468494"/>
                  <a:pt x="11939793" y="475438"/>
                </a:cubicBezTo>
                <a:cubicBezTo>
                  <a:pt x="11938682" y="482383"/>
                  <a:pt x="11931662" y="487033"/>
                  <a:pt x="11924113" y="485825"/>
                </a:cubicBezTo>
                <a:cubicBezTo>
                  <a:pt x="11916565" y="484617"/>
                  <a:pt x="11911347" y="478009"/>
                  <a:pt x="11912458" y="471064"/>
                </a:cubicBezTo>
                <a:cubicBezTo>
                  <a:pt x="11913569" y="464120"/>
                  <a:pt x="11920589" y="459469"/>
                  <a:pt x="11928137" y="460677"/>
                </a:cubicBezTo>
                <a:close/>
                <a:moveTo>
                  <a:pt x="12065287" y="460276"/>
                </a:moveTo>
                <a:cubicBezTo>
                  <a:pt x="12073038" y="461383"/>
                  <a:pt x="12078575" y="468027"/>
                  <a:pt x="12077468" y="474671"/>
                </a:cubicBezTo>
                <a:cubicBezTo>
                  <a:pt x="12076361" y="481315"/>
                  <a:pt x="12069163" y="485745"/>
                  <a:pt x="12061411" y="484637"/>
                </a:cubicBezTo>
                <a:cubicBezTo>
                  <a:pt x="12053660" y="483530"/>
                  <a:pt x="12048123" y="476886"/>
                  <a:pt x="12049230" y="470242"/>
                </a:cubicBezTo>
                <a:cubicBezTo>
                  <a:pt x="12050337" y="463598"/>
                  <a:pt x="12057535" y="459168"/>
                  <a:pt x="12065287" y="460276"/>
                </a:cubicBezTo>
                <a:close/>
                <a:moveTo>
                  <a:pt x="10528835" y="460276"/>
                </a:moveTo>
                <a:cubicBezTo>
                  <a:pt x="10536033" y="461384"/>
                  <a:pt x="10541569" y="467474"/>
                  <a:pt x="10540462" y="474118"/>
                </a:cubicBezTo>
                <a:cubicBezTo>
                  <a:pt x="10539355" y="480762"/>
                  <a:pt x="10532711" y="485192"/>
                  <a:pt x="10525513" y="483531"/>
                </a:cubicBezTo>
                <a:cubicBezTo>
                  <a:pt x="10518315" y="482423"/>
                  <a:pt x="10514894" y="476333"/>
                  <a:pt x="10515910" y="469689"/>
                </a:cubicBezTo>
                <a:cubicBezTo>
                  <a:pt x="10515910" y="463598"/>
                  <a:pt x="10521637" y="459169"/>
                  <a:pt x="10528835" y="460276"/>
                </a:cubicBezTo>
                <a:close/>
                <a:moveTo>
                  <a:pt x="5904844" y="459722"/>
                </a:moveTo>
                <a:cubicBezTo>
                  <a:pt x="5912594" y="460829"/>
                  <a:pt x="5918135" y="467473"/>
                  <a:pt x="5917021" y="474117"/>
                </a:cubicBezTo>
                <a:cubicBezTo>
                  <a:pt x="5915920" y="480761"/>
                  <a:pt x="5908715" y="485191"/>
                  <a:pt x="5900973" y="484083"/>
                </a:cubicBezTo>
                <a:cubicBezTo>
                  <a:pt x="5893219" y="482976"/>
                  <a:pt x="5887677" y="476332"/>
                  <a:pt x="5888790" y="469688"/>
                </a:cubicBezTo>
                <a:cubicBezTo>
                  <a:pt x="5889896" y="463044"/>
                  <a:pt x="5897090" y="458614"/>
                  <a:pt x="5904844" y="459722"/>
                </a:cubicBezTo>
                <a:close/>
                <a:moveTo>
                  <a:pt x="4381425" y="459722"/>
                </a:moveTo>
                <a:cubicBezTo>
                  <a:pt x="4389733" y="460829"/>
                  <a:pt x="4395268" y="468027"/>
                  <a:pt x="4394156" y="475225"/>
                </a:cubicBezTo>
                <a:cubicBezTo>
                  <a:pt x="4393052" y="482422"/>
                  <a:pt x="4385299" y="487405"/>
                  <a:pt x="4376996" y="486298"/>
                </a:cubicBezTo>
                <a:cubicBezTo>
                  <a:pt x="4368688" y="485191"/>
                  <a:pt x="4363153" y="477993"/>
                  <a:pt x="4364263" y="470795"/>
                </a:cubicBezTo>
                <a:cubicBezTo>
                  <a:pt x="4365367" y="463597"/>
                  <a:pt x="4373120" y="458061"/>
                  <a:pt x="4381425" y="459722"/>
                </a:cubicBezTo>
                <a:close/>
                <a:moveTo>
                  <a:pt x="10367009" y="459168"/>
                </a:moveTo>
                <a:cubicBezTo>
                  <a:pt x="10374208" y="460275"/>
                  <a:pt x="10379747" y="466919"/>
                  <a:pt x="10378635" y="473563"/>
                </a:cubicBezTo>
                <a:cubicBezTo>
                  <a:pt x="10377528" y="480208"/>
                  <a:pt x="10370880" y="484637"/>
                  <a:pt x="10363136" y="483530"/>
                </a:cubicBezTo>
                <a:cubicBezTo>
                  <a:pt x="10355379" y="482422"/>
                  <a:pt x="10350396" y="475778"/>
                  <a:pt x="10351504" y="469134"/>
                </a:cubicBezTo>
                <a:cubicBezTo>
                  <a:pt x="10352611" y="461936"/>
                  <a:pt x="10359255" y="458061"/>
                  <a:pt x="10367009" y="459168"/>
                </a:cubicBezTo>
                <a:close/>
                <a:moveTo>
                  <a:pt x="4788391" y="458615"/>
                </a:moveTo>
                <a:cubicBezTo>
                  <a:pt x="4796700" y="459722"/>
                  <a:pt x="4802244" y="466920"/>
                  <a:pt x="4801134" y="474118"/>
                </a:cubicBezTo>
                <a:cubicBezTo>
                  <a:pt x="4800027" y="481316"/>
                  <a:pt x="4792273" y="486299"/>
                  <a:pt x="4784524" y="484638"/>
                </a:cubicBezTo>
                <a:cubicBezTo>
                  <a:pt x="4776219" y="483530"/>
                  <a:pt x="4770686" y="476333"/>
                  <a:pt x="4771788" y="469135"/>
                </a:cubicBezTo>
                <a:cubicBezTo>
                  <a:pt x="4772895" y="461937"/>
                  <a:pt x="4780089" y="457508"/>
                  <a:pt x="4788391" y="458615"/>
                </a:cubicBezTo>
                <a:close/>
                <a:moveTo>
                  <a:pt x="8133141" y="457508"/>
                </a:moveTo>
                <a:cubicBezTo>
                  <a:pt x="8140335" y="458615"/>
                  <a:pt x="8145887" y="465259"/>
                  <a:pt x="8144778" y="471349"/>
                </a:cubicBezTo>
                <a:lnTo>
                  <a:pt x="8140019" y="478498"/>
                </a:lnTo>
                <a:lnTo>
                  <a:pt x="8143306" y="480346"/>
                </a:lnTo>
                <a:cubicBezTo>
                  <a:pt x="8145370" y="482976"/>
                  <a:pt x="8146355" y="486298"/>
                  <a:pt x="8145793" y="489620"/>
                </a:cubicBezTo>
                <a:cubicBezTo>
                  <a:pt x="8144684" y="496264"/>
                  <a:pt x="8137485" y="500694"/>
                  <a:pt x="8130287" y="499586"/>
                </a:cubicBezTo>
                <a:cubicBezTo>
                  <a:pt x="8123106" y="498479"/>
                  <a:pt x="8117553" y="491835"/>
                  <a:pt x="8118662" y="485191"/>
                </a:cubicBezTo>
                <a:lnTo>
                  <a:pt x="8123406" y="477996"/>
                </a:lnTo>
                <a:lnTo>
                  <a:pt x="8120338" y="476264"/>
                </a:lnTo>
                <a:cubicBezTo>
                  <a:pt x="8118198" y="473703"/>
                  <a:pt x="8117085" y="470519"/>
                  <a:pt x="8117634" y="467474"/>
                </a:cubicBezTo>
                <a:cubicBezTo>
                  <a:pt x="8118753" y="460830"/>
                  <a:pt x="8125946" y="456400"/>
                  <a:pt x="8133141" y="457508"/>
                </a:cubicBezTo>
                <a:close/>
                <a:moveTo>
                  <a:pt x="12482759" y="456954"/>
                </a:moveTo>
                <a:cubicBezTo>
                  <a:pt x="12490510" y="458061"/>
                  <a:pt x="12495494" y="464705"/>
                  <a:pt x="12494387" y="471349"/>
                </a:cubicBezTo>
                <a:cubicBezTo>
                  <a:pt x="12493278" y="477993"/>
                  <a:pt x="12486081" y="482423"/>
                  <a:pt x="12478883" y="481315"/>
                </a:cubicBezTo>
                <a:cubicBezTo>
                  <a:pt x="12471131" y="480208"/>
                  <a:pt x="12466148" y="473564"/>
                  <a:pt x="12467256" y="466920"/>
                </a:cubicBezTo>
                <a:cubicBezTo>
                  <a:pt x="12468363" y="460276"/>
                  <a:pt x="12475561" y="455846"/>
                  <a:pt x="12482759" y="456954"/>
                </a:cubicBezTo>
                <a:close/>
                <a:moveTo>
                  <a:pt x="8467018" y="456954"/>
                </a:moveTo>
                <a:cubicBezTo>
                  <a:pt x="8474779" y="458061"/>
                  <a:pt x="8479758" y="464705"/>
                  <a:pt x="8478649" y="471349"/>
                </a:cubicBezTo>
                <a:cubicBezTo>
                  <a:pt x="8477547" y="477993"/>
                  <a:pt x="8470338" y="482423"/>
                  <a:pt x="8463142" y="481315"/>
                </a:cubicBezTo>
                <a:cubicBezTo>
                  <a:pt x="8455394" y="480208"/>
                  <a:pt x="8450412" y="473564"/>
                  <a:pt x="8451516" y="466920"/>
                </a:cubicBezTo>
                <a:cubicBezTo>
                  <a:pt x="8452072" y="459722"/>
                  <a:pt x="8459266" y="455293"/>
                  <a:pt x="8467018" y="456954"/>
                </a:cubicBezTo>
                <a:close/>
                <a:moveTo>
                  <a:pt x="3963928" y="456953"/>
                </a:moveTo>
                <a:cubicBezTo>
                  <a:pt x="3968080" y="457507"/>
                  <a:pt x="3971679" y="459584"/>
                  <a:pt x="3974032" y="462491"/>
                </a:cubicBezTo>
                <a:lnTo>
                  <a:pt x="3975629" y="468880"/>
                </a:lnTo>
                <a:lnTo>
                  <a:pt x="3979773" y="468027"/>
                </a:lnTo>
                <a:cubicBezTo>
                  <a:pt x="3986969" y="469135"/>
                  <a:pt x="3991953" y="475225"/>
                  <a:pt x="3990845" y="481869"/>
                </a:cubicBezTo>
                <a:cubicBezTo>
                  <a:pt x="3989738" y="488513"/>
                  <a:pt x="3983093" y="492389"/>
                  <a:pt x="3975897" y="491282"/>
                </a:cubicBezTo>
                <a:lnTo>
                  <a:pt x="3968671" y="482250"/>
                </a:lnTo>
                <a:lnTo>
                  <a:pt x="3959499" y="484084"/>
                </a:lnTo>
                <a:cubicBezTo>
                  <a:pt x="3951195" y="482976"/>
                  <a:pt x="3945104" y="475778"/>
                  <a:pt x="3946765" y="468027"/>
                </a:cubicBezTo>
                <a:cubicBezTo>
                  <a:pt x="3947873" y="460276"/>
                  <a:pt x="3955623" y="455292"/>
                  <a:pt x="3963928" y="456953"/>
                </a:cubicBezTo>
                <a:close/>
                <a:moveTo>
                  <a:pt x="5534939" y="456400"/>
                </a:moveTo>
                <a:cubicBezTo>
                  <a:pt x="5542693" y="457507"/>
                  <a:pt x="5548230" y="464151"/>
                  <a:pt x="5547122" y="471349"/>
                </a:cubicBezTo>
                <a:cubicBezTo>
                  <a:pt x="5546009" y="477993"/>
                  <a:pt x="5538808" y="482976"/>
                  <a:pt x="5531068" y="481315"/>
                </a:cubicBezTo>
                <a:cubicBezTo>
                  <a:pt x="5523305" y="480208"/>
                  <a:pt x="5517772" y="473564"/>
                  <a:pt x="5518874" y="466366"/>
                </a:cubicBezTo>
                <a:cubicBezTo>
                  <a:pt x="5519988" y="459722"/>
                  <a:pt x="5527192" y="454739"/>
                  <a:pt x="5534939" y="456400"/>
                </a:cubicBezTo>
                <a:close/>
                <a:moveTo>
                  <a:pt x="14097056" y="455389"/>
                </a:moveTo>
                <a:cubicBezTo>
                  <a:pt x="14104604" y="456597"/>
                  <a:pt x="14109861" y="462961"/>
                  <a:pt x="14108797" y="469605"/>
                </a:cubicBezTo>
                <a:cubicBezTo>
                  <a:pt x="14107733" y="476247"/>
                  <a:pt x="14100752" y="480652"/>
                  <a:pt x="14093204" y="479443"/>
                </a:cubicBezTo>
                <a:cubicBezTo>
                  <a:pt x="14085655" y="478234"/>
                  <a:pt x="14080398" y="471870"/>
                  <a:pt x="14081462" y="465228"/>
                </a:cubicBezTo>
                <a:cubicBezTo>
                  <a:pt x="14082526" y="458584"/>
                  <a:pt x="14089507" y="454180"/>
                  <a:pt x="14097056" y="455389"/>
                </a:cubicBezTo>
                <a:close/>
                <a:moveTo>
                  <a:pt x="6532711" y="454739"/>
                </a:moveTo>
                <a:cubicBezTo>
                  <a:pt x="6540466" y="455846"/>
                  <a:pt x="6545458" y="462490"/>
                  <a:pt x="6544348" y="469134"/>
                </a:cubicBezTo>
                <a:cubicBezTo>
                  <a:pt x="6543253" y="475778"/>
                  <a:pt x="6536054" y="480208"/>
                  <a:pt x="6528881" y="479100"/>
                </a:cubicBezTo>
                <a:cubicBezTo>
                  <a:pt x="6521122" y="477993"/>
                  <a:pt x="6516149" y="471349"/>
                  <a:pt x="6517241" y="464705"/>
                </a:cubicBezTo>
                <a:cubicBezTo>
                  <a:pt x="6517792" y="458061"/>
                  <a:pt x="6524999" y="453631"/>
                  <a:pt x="6532711" y="454739"/>
                </a:cubicBezTo>
                <a:close/>
                <a:moveTo>
                  <a:pt x="15369075" y="454186"/>
                </a:moveTo>
                <a:cubicBezTo>
                  <a:pt x="15377380" y="455293"/>
                  <a:pt x="15382917" y="462491"/>
                  <a:pt x="15381810" y="469689"/>
                </a:cubicBezTo>
                <a:lnTo>
                  <a:pt x="15376872" y="476892"/>
                </a:lnTo>
                <a:lnTo>
                  <a:pt x="15381255" y="479309"/>
                </a:lnTo>
                <a:lnTo>
                  <a:pt x="15383748" y="488095"/>
                </a:lnTo>
                <a:lnTo>
                  <a:pt x="15389353" y="479654"/>
                </a:lnTo>
                <a:cubicBezTo>
                  <a:pt x="15392467" y="477716"/>
                  <a:pt x="15396481" y="476886"/>
                  <a:pt x="15400634" y="477439"/>
                </a:cubicBezTo>
                <a:lnTo>
                  <a:pt x="15401097" y="477695"/>
                </a:lnTo>
                <a:lnTo>
                  <a:pt x="15405064" y="476886"/>
                </a:lnTo>
                <a:cubicBezTo>
                  <a:pt x="15412815" y="477993"/>
                  <a:pt x="15418352" y="484637"/>
                  <a:pt x="15417245" y="491835"/>
                </a:cubicBezTo>
                <a:cubicBezTo>
                  <a:pt x="15416692" y="495434"/>
                  <a:pt x="15414615" y="498341"/>
                  <a:pt x="15411708" y="500210"/>
                </a:cubicBezTo>
                <a:lnTo>
                  <a:pt x="15407899" y="500987"/>
                </a:lnTo>
                <a:lnTo>
                  <a:pt x="15407486" y="501594"/>
                </a:lnTo>
                <a:cubicBezTo>
                  <a:pt x="15404372" y="503601"/>
                  <a:pt x="15400358" y="504570"/>
                  <a:pt x="15396205" y="504016"/>
                </a:cubicBezTo>
                <a:cubicBezTo>
                  <a:pt x="15392052" y="503463"/>
                  <a:pt x="15388592" y="501387"/>
                  <a:pt x="15386308" y="498549"/>
                </a:cubicBezTo>
                <a:lnTo>
                  <a:pt x="15383743" y="489478"/>
                </a:lnTo>
                <a:lnTo>
                  <a:pt x="15378487" y="497165"/>
                </a:lnTo>
                <a:cubicBezTo>
                  <a:pt x="15375581" y="499033"/>
                  <a:pt x="15371843" y="499864"/>
                  <a:pt x="15367968" y="499033"/>
                </a:cubicBezTo>
                <a:cubicBezTo>
                  <a:pt x="15360216" y="497926"/>
                  <a:pt x="15354679" y="491282"/>
                  <a:pt x="15355786" y="484084"/>
                </a:cubicBezTo>
                <a:lnTo>
                  <a:pt x="15360221" y="477764"/>
                </a:lnTo>
                <a:lnTo>
                  <a:pt x="15354749" y="474741"/>
                </a:lnTo>
                <a:cubicBezTo>
                  <a:pt x="15352465" y="471904"/>
                  <a:pt x="15351357" y="468305"/>
                  <a:pt x="15351911" y="464706"/>
                </a:cubicBezTo>
                <a:cubicBezTo>
                  <a:pt x="15353018" y="457508"/>
                  <a:pt x="15360770" y="452525"/>
                  <a:pt x="15369075" y="454186"/>
                </a:cubicBezTo>
                <a:close/>
                <a:moveTo>
                  <a:pt x="5293448" y="453632"/>
                </a:moveTo>
                <a:cubicBezTo>
                  <a:pt x="5301190" y="454739"/>
                  <a:pt x="5306726" y="461383"/>
                  <a:pt x="5305614" y="468581"/>
                </a:cubicBezTo>
                <a:cubicBezTo>
                  <a:pt x="5304517" y="475779"/>
                  <a:pt x="5297314" y="480208"/>
                  <a:pt x="5289569" y="479101"/>
                </a:cubicBezTo>
                <a:cubicBezTo>
                  <a:pt x="5281817" y="477994"/>
                  <a:pt x="5276289" y="471350"/>
                  <a:pt x="5277390" y="464152"/>
                </a:cubicBezTo>
                <a:cubicBezTo>
                  <a:pt x="5278494" y="456954"/>
                  <a:pt x="5285690" y="452525"/>
                  <a:pt x="5293448" y="453632"/>
                </a:cubicBezTo>
                <a:close/>
                <a:moveTo>
                  <a:pt x="8747908" y="453631"/>
                </a:moveTo>
                <a:cubicBezTo>
                  <a:pt x="8755111" y="454739"/>
                  <a:pt x="8760090" y="460829"/>
                  <a:pt x="8758974" y="466919"/>
                </a:cubicBezTo>
                <a:cubicBezTo>
                  <a:pt x="8757876" y="473010"/>
                  <a:pt x="8751237" y="477439"/>
                  <a:pt x="8744583" y="476332"/>
                </a:cubicBezTo>
                <a:cubicBezTo>
                  <a:pt x="8737380" y="475225"/>
                  <a:pt x="8732403" y="469134"/>
                  <a:pt x="8733505" y="463044"/>
                </a:cubicBezTo>
                <a:cubicBezTo>
                  <a:pt x="8734618" y="456953"/>
                  <a:pt x="8741254" y="452524"/>
                  <a:pt x="8747908" y="453631"/>
                </a:cubicBezTo>
                <a:close/>
                <a:moveTo>
                  <a:pt x="20350502" y="453078"/>
                </a:moveTo>
                <a:cubicBezTo>
                  <a:pt x="20357702" y="454186"/>
                  <a:pt x="20362684" y="460276"/>
                  <a:pt x="20362130" y="466920"/>
                </a:cubicBezTo>
                <a:cubicBezTo>
                  <a:pt x="20361022" y="473564"/>
                  <a:pt x="20354378" y="477994"/>
                  <a:pt x="20347180" y="476333"/>
                </a:cubicBezTo>
                <a:cubicBezTo>
                  <a:pt x="20339984" y="475225"/>
                  <a:pt x="20335000" y="469135"/>
                  <a:pt x="20335554" y="462491"/>
                </a:cubicBezTo>
                <a:cubicBezTo>
                  <a:pt x="20336106" y="456400"/>
                  <a:pt x="20342752" y="451971"/>
                  <a:pt x="20350502" y="453078"/>
                </a:cubicBezTo>
                <a:close/>
                <a:moveTo>
                  <a:pt x="14248987" y="453078"/>
                </a:moveTo>
                <a:cubicBezTo>
                  <a:pt x="14256738" y="454185"/>
                  <a:pt x="14261722" y="460829"/>
                  <a:pt x="14260615" y="467473"/>
                </a:cubicBezTo>
                <a:cubicBezTo>
                  <a:pt x="14259506" y="474117"/>
                  <a:pt x="14252309" y="478547"/>
                  <a:pt x="14245111" y="477439"/>
                </a:cubicBezTo>
                <a:cubicBezTo>
                  <a:pt x="14237359" y="476332"/>
                  <a:pt x="14232376" y="469688"/>
                  <a:pt x="14233484" y="463044"/>
                </a:cubicBezTo>
                <a:cubicBezTo>
                  <a:pt x="14234038" y="456400"/>
                  <a:pt x="14241236" y="451970"/>
                  <a:pt x="14248987" y="453078"/>
                </a:cubicBezTo>
                <a:close/>
                <a:moveTo>
                  <a:pt x="11205981" y="453078"/>
                </a:moveTo>
                <a:cubicBezTo>
                  <a:pt x="11213178" y="454186"/>
                  <a:pt x="11218161" y="460276"/>
                  <a:pt x="11217054" y="466920"/>
                </a:cubicBezTo>
                <a:cubicBezTo>
                  <a:pt x="11215946" y="473564"/>
                  <a:pt x="11209303" y="477440"/>
                  <a:pt x="11202105" y="476333"/>
                </a:cubicBezTo>
                <a:cubicBezTo>
                  <a:pt x="11194907" y="475225"/>
                  <a:pt x="11189924" y="469135"/>
                  <a:pt x="11191031" y="462491"/>
                </a:cubicBezTo>
                <a:cubicBezTo>
                  <a:pt x="11192139" y="456400"/>
                  <a:pt x="11198783" y="451971"/>
                  <a:pt x="11205981" y="453078"/>
                </a:cubicBezTo>
                <a:close/>
                <a:moveTo>
                  <a:pt x="10689954" y="453078"/>
                </a:moveTo>
                <a:cubicBezTo>
                  <a:pt x="10697152" y="454186"/>
                  <a:pt x="10702135" y="460276"/>
                  <a:pt x="10701028" y="466920"/>
                </a:cubicBezTo>
                <a:cubicBezTo>
                  <a:pt x="10699920" y="473564"/>
                  <a:pt x="10693277" y="477440"/>
                  <a:pt x="10686079" y="476333"/>
                </a:cubicBezTo>
                <a:cubicBezTo>
                  <a:pt x="10678880" y="475225"/>
                  <a:pt x="10673898" y="469135"/>
                  <a:pt x="10675005" y="462491"/>
                </a:cubicBezTo>
                <a:cubicBezTo>
                  <a:pt x="10676112" y="456400"/>
                  <a:pt x="10682757" y="451971"/>
                  <a:pt x="10689954" y="453078"/>
                </a:cubicBezTo>
                <a:close/>
                <a:moveTo>
                  <a:pt x="8695296" y="452525"/>
                </a:moveTo>
                <a:cubicBezTo>
                  <a:pt x="8702495" y="453632"/>
                  <a:pt x="8707492" y="459723"/>
                  <a:pt x="8706373" y="465813"/>
                </a:cubicBezTo>
                <a:cubicBezTo>
                  <a:pt x="8705272" y="471903"/>
                  <a:pt x="8698616" y="476333"/>
                  <a:pt x="8691419" y="475225"/>
                </a:cubicBezTo>
                <a:cubicBezTo>
                  <a:pt x="8684229" y="474118"/>
                  <a:pt x="8679228" y="468028"/>
                  <a:pt x="8680347" y="461937"/>
                </a:cubicBezTo>
                <a:cubicBezTo>
                  <a:pt x="8681445" y="455293"/>
                  <a:pt x="8688109" y="451417"/>
                  <a:pt x="8695296" y="452525"/>
                </a:cubicBezTo>
                <a:close/>
                <a:moveTo>
                  <a:pt x="8526859" y="450864"/>
                </a:moveTo>
                <a:cubicBezTo>
                  <a:pt x="8534059" y="451971"/>
                  <a:pt x="8539597" y="458615"/>
                  <a:pt x="8538489" y="464706"/>
                </a:cubicBezTo>
                <a:cubicBezTo>
                  <a:pt x="8537388" y="471350"/>
                  <a:pt x="8530738" y="475779"/>
                  <a:pt x="8522988" y="474672"/>
                </a:cubicBezTo>
                <a:cubicBezTo>
                  <a:pt x="8515785" y="473564"/>
                  <a:pt x="8510261" y="466920"/>
                  <a:pt x="8511358" y="460830"/>
                </a:cubicBezTo>
                <a:cubicBezTo>
                  <a:pt x="8512464" y="454186"/>
                  <a:pt x="8519658" y="449756"/>
                  <a:pt x="8526859" y="450864"/>
                </a:cubicBezTo>
                <a:close/>
                <a:moveTo>
                  <a:pt x="5045358" y="450864"/>
                </a:moveTo>
                <a:cubicBezTo>
                  <a:pt x="5053097" y="451971"/>
                  <a:pt x="5058636" y="459169"/>
                  <a:pt x="5057529" y="465813"/>
                </a:cubicBezTo>
                <a:cubicBezTo>
                  <a:pt x="5056418" y="473011"/>
                  <a:pt x="5049225" y="477440"/>
                  <a:pt x="5040943" y="476333"/>
                </a:cubicBezTo>
                <a:cubicBezTo>
                  <a:pt x="5033192" y="475225"/>
                  <a:pt x="5027656" y="468028"/>
                  <a:pt x="5028757" y="461384"/>
                </a:cubicBezTo>
                <a:cubicBezTo>
                  <a:pt x="5029870" y="454186"/>
                  <a:pt x="5037063" y="449203"/>
                  <a:pt x="5045358" y="450864"/>
                </a:cubicBezTo>
                <a:close/>
                <a:moveTo>
                  <a:pt x="8067842" y="450863"/>
                </a:moveTo>
                <a:cubicBezTo>
                  <a:pt x="8075029" y="451971"/>
                  <a:pt x="8080017" y="458061"/>
                  <a:pt x="8079475" y="464705"/>
                </a:cubicBezTo>
                <a:cubicBezTo>
                  <a:pt x="8078353" y="471349"/>
                  <a:pt x="8071720" y="475225"/>
                  <a:pt x="8064509" y="474118"/>
                </a:cubicBezTo>
                <a:cubicBezTo>
                  <a:pt x="8057305" y="473010"/>
                  <a:pt x="8052323" y="466920"/>
                  <a:pt x="8052871" y="460276"/>
                </a:cubicBezTo>
                <a:cubicBezTo>
                  <a:pt x="8053988" y="453632"/>
                  <a:pt x="8060629" y="449202"/>
                  <a:pt x="8067842" y="450863"/>
                </a:cubicBezTo>
                <a:close/>
                <a:moveTo>
                  <a:pt x="13537513" y="449756"/>
                </a:moveTo>
                <a:cubicBezTo>
                  <a:pt x="13544711" y="450864"/>
                  <a:pt x="13549694" y="456954"/>
                  <a:pt x="13548587" y="463598"/>
                </a:cubicBezTo>
                <a:cubicBezTo>
                  <a:pt x="13547479" y="470242"/>
                  <a:pt x="13540836" y="474118"/>
                  <a:pt x="13533638" y="473011"/>
                </a:cubicBezTo>
                <a:cubicBezTo>
                  <a:pt x="13526439" y="471903"/>
                  <a:pt x="13521457" y="465813"/>
                  <a:pt x="13522564" y="459169"/>
                </a:cubicBezTo>
                <a:cubicBezTo>
                  <a:pt x="13523671" y="453078"/>
                  <a:pt x="13530315" y="448649"/>
                  <a:pt x="13537513" y="449756"/>
                </a:cubicBezTo>
                <a:close/>
                <a:moveTo>
                  <a:pt x="8641016" y="449202"/>
                </a:moveTo>
                <a:cubicBezTo>
                  <a:pt x="8648210" y="450310"/>
                  <a:pt x="8653197" y="456400"/>
                  <a:pt x="8652087" y="463044"/>
                </a:cubicBezTo>
                <a:cubicBezTo>
                  <a:pt x="8650980" y="469688"/>
                  <a:pt x="8644343" y="473564"/>
                  <a:pt x="8637141" y="472457"/>
                </a:cubicBezTo>
                <a:cubicBezTo>
                  <a:pt x="8629940" y="471349"/>
                  <a:pt x="8624957" y="465259"/>
                  <a:pt x="8626062" y="458615"/>
                </a:cubicBezTo>
                <a:cubicBezTo>
                  <a:pt x="8627171" y="452524"/>
                  <a:pt x="8633820" y="448095"/>
                  <a:pt x="8641016" y="449202"/>
                </a:cubicBezTo>
                <a:close/>
                <a:moveTo>
                  <a:pt x="13949657" y="448162"/>
                </a:moveTo>
                <a:cubicBezTo>
                  <a:pt x="13957205" y="449370"/>
                  <a:pt x="13962462" y="455734"/>
                  <a:pt x="13961398" y="462378"/>
                </a:cubicBezTo>
                <a:cubicBezTo>
                  <a:pt x="13960334" y="469020"/>
                  <a:pt x="13953353" y="473425"/>
                  <a:pt x="13945805" y="472216"/>
                </a:cubicBezTo>
                <a:cubicBezTo>
                  <a:pt x="13938256" y="471007"/>
                  <a:pt x="13932999" y="464643"/>
                  <a:pt x="13934063" y="458001"/>
                </a:cubicBezTo>
                <a:cubicBezTo>
                  <a:pt x="13935127" y="451357"/>
                  <a:pt x="13942108" y="446953"/>
                  <a:pt x="13949657" y="448162"/>
                </a:cubicBezTo>
                <a:close/>
                <a:moveTo>
                  <a:pt x="8585049" y="448095"/>
                </a:moveTo>
                <a:cubicBezTo>
                  <a:pt x="8592265" y="449202"/>
                  <a:pt x="8597248" y="455292"/>
                  <a:pt x="8596691" y="461937"/>
                </a:cubicBezTo>
                <a:cubicBezTo>
                  <a:pt x="8596141" y="468581"/>
                  <a:pt x="8588933" y="473010"/>
                  <a:pt x="8581736" y="471349"/>
                </a:cubicBezTo>
                <a:cubicBezTo>
                  <a:pt x="8574547" y="469688"/>
                  <a:pt x="8569547" y="464151"/>
                  <a:pt x="8570097" y="457507"/>
                </a:cubicBezTo>
                <a:cubicBezTo>
                  <a:pt x="8570649" y="450863"/>
                  <a:pt x="8577863" y="446987"/>
                  <a:pt x="8585049" y="448095"/>
                </a:cubicBezTo>
                <a:close/>
                <a:moveTo>
                  <a:pt x="6882163" y="448095"/>
                </a:moveTo>
                <a:cubicBezTo>
                  <a:pt x="6889928" y="449202"/>
                  <a:pt x="6894907" y="455846"/>
                  <a:pt x="6893813" y="462490"/>
                </a:cubicBezTo>
                <a:cubicBezTo>
                  <a:pt x="6892686" y="469134"/>
                  <a:pt x="6886038" y="473564"/>
                  <a:pt x="6878273" y="472456"/>
                </a:cubicBezTo>
                <a:cubicBezTo>
                  <a:pt x="6870516" y="471349"/>
                  <a:pt x="6865532" y="464705"/>
                  <a:pt x="6866638" y="458061"/>
                </a:cubicBezTo>
                <a:cubicBezTo>
                  <a:pt x="6867752" y="451417"/>
                  <a:pt x="6874405" y="446987"/>
                  <a:pt x="6882163" y="448095"/>
                </a:cubicBezTo>
                <a:close/>
                <a:moveTo>
                  <a:pt x="9932837" y="447542"/>
                </a:moveTo>
                <a:cubicBezTo>
                  <a:pt x="9940588" y="448649"/>
                  <a:pt x="9945576" y="455293"/>
                  <a:pt x="9944463" y="461937"/>
                </a:cubicBezTo>
                <a:cubicBezTo>
                  <a:pt x="9943357" y="468581"/>
                  <a:pt x="9936160" y="473011"/>
                  <a:pt x="9928960" y="471903"/>
                </a:cubicBezTo>
                <a:cubicBezTo>
                  <a:pt x="9921204" y="470796"/>
                  <a:pt x="9916221" y="464152"/>
                  <a:pt x="9917332" y="457508"/>
                </a:cubicBezTo>
                <a:cubicBezTo>
                  <a:pt x="9918439" y="450864"/>
                  <a:pt x="9925085" y="446434"/>
                  <a:pt x="9932837" y="447542"/>
                </a:cubicBezTo>
                <a:close/>
                <a:moveTo>
                  <a:pt x="5771963" y="447542"/>
                </a:moveTo>
                <a:cubicBezTo>
                  <a:pt x="5779712" y="448649"/>
                  <a:pt x="5785253" y="455293"/>
                  <a:pt x="5784138" y="461937"/>
                </a:cubicBezTo>
                <a:cubicBezTo>
                  <a:pt x="5783029" y="468581"/>
                  <a:pt x="5775833" y="473011"/>
                  <a:pt x="5768091" y="471903"/>
                </a:cubicBezTo>
                <a:cubicBezTo>
                  <a:pt x="5760334" y="470796"/>
                  <a:pt x="5754804" y="464152"/>
                  <a:pt x="5755915" y="457508"/>
                </a:cubicBezTo>
                <a:cubicBezTo>
                  <a:pt x="5757564" y="450864"/>
                  <a:pt x="5764213" y="446434"/>
                  <a:pt x="5771963" y="447542"/>
                </a:cubicBezTo>
                <a:close/>
                <a:moveTo>
                  <a:pt x="19993382" y="447541"/>
                </a:moveTo>
                <a:cubicBezTo>
                  <a:pt x="20000580" y="448649"/>
                  <a:pt x="20005562" y="454739"/>
                  <a:pt x="20004456" y="461383"/>
                </a:cubicBezTo>
                <a:cubicBezTo>
                  <a:pt x="20003348" y="468027"/>
                  <a:pt x="19996706" y="471903"/>
                  <a:pt x="19989506" y="470796"/>
                </a:cubicBezTo>
                <a:cubicBezTo>
                  <a:pt x="19982308" y="469688"/>
                  <a:pt x="19977326" y="463598"/>
                  <a:pt x="19978434" y="456954"/>
                </a:cubicBezTo>
                <a:cubicBezTo>
                  <a:pt x="19979540" y="450863"/>
                  <a:pt x="19986184" y="446434"/>
                  <a:pt x="19993382" y="447541"/>
                </a:cubicBezTo>
                <a:close/>
                <a:moveTo>
                  <a:pt x="12624501" y="445327"/>
                </a:moveTo>
                <a:cubicBezTo>
                  <a:pt x="12632252" y="446434"/>
                  <a:pt x="12637234" y="453078"/>
                  <a:pt x="12636127" y="459722"/>
                </a:cubicBezTo>
                <a:cubicBezTo>
                  <a:pt x="12635020" y="466366"/>
                  <a:pt x="12628376" y="470796"/>
                  <a:pt x="12620624" y="469688"/>
                </a:cubicBezTo>
                <a:cubicBezTo>
                  <a:pt x="12612873" y="468581"/>
                  <a:pt x="12607890" y="461937"/>
                  <a:pt x="12608998" y="455293"/>
                </a:cubicBezTo>
                <a:cubicBezTo>
                  <a:pt x="12610105" y="448649"/>
                  <a:pt x="12617303" y="444219"/>
                  <a:pt x="12624501" y="445327"/>
                </a:cubicBezTo>
                <a:close/>
                <a:moveTo>
                  <a:pt x="12893587" y="445326"/>
                </a:moveTo>
                <a:cubicBezTo>
                  <a:pt x="12900785" y="446434"/>
                  <a:pt x="12905768" y="452524"/>
                  <a:pt x="12905215" y="459168"/>
                </a:cubicBezTo>
                <a:cubicBezTo>
                  <a:pt x="12904108" y="465812"/>
                  <a:pt x="12897462" y="469688"/>
                  <a:pt x="12890266" y="468581"/>
                </a:cubicBezTo>
                <a:cubicBezTo>
                  <a:pt x="12883068" y="467473"/>
                  <a:pt x="12878084" y="461383"/>
                  <a:pt x="12878638" y="454739"/>
                </a:cubicBezTo>
                <a:cubicBezTo>
                  <a:pt x="12879192" y="448648"/>
                  <a:pt x="12886389" y="444219"/>
                  <a:pt x="12893587" y="445326"/>
                </a:cubicBezTo>
                <a:close/>
                <a:moveTo>
                  <a:pt x="12760705" y="444220"/>
                </a:moveTo>
                <a:cubicBezTo>
                  <a:pt x="12767903" y="445327"/>
                  <a:pt x="12773439" y="451417"/>
                  <a:pt x="12772332" y="458061"/>
                </a:cubicBezTo>
                <a:cubicBezTo>
                  <a:pt x="12771225" y="464706"/>
                  <a:pt x="12764580" y="469135"/>
                  <a:pt x="12756829" y="468028"/>
                </a:cubicBezTo>
                <a:cubicBezTo>
                  <a:pt x="12749631" y="466920"/>
                  <a:pt x="12744094" y="460830"/>
                  <a:pt x="12745201" y="454186"/>
                </a:cubicBezTo>
                <a:cubicBezTo>
                  <a:pt x="12746863" y="447542"/>
                  <a:pt x="12753507" y="443112"/>
                  <a:pt x="12760705" y="444220"/>
                </a:cubicBezTo>
                <a:close/>
                <a:moveTo>
                  <a:pt x="10066844" y="444220"/>
                </a:moveTo>
                <a:cubicBezTo>
                  <a:pt x="10074591" y="445327"/>
                  <a:pt x="10079579" y="451971"/>
                  <a:pt x="10078470" y="458615"/>
                </a:cubicBezTo>
                <a:cubicBezTo>
                  <a:pt x="10077366" y="465259"/>
                  <a:pt x="10070167" y="469689"/>
                  <a:pt x="10062965" y="468581"/>
                </a:cubicBezTo>
                <a:cubicBezTo>
                  <a:pt x="10055208" y="467474"/>
                  <a:pt x="10050230" y="460830"/>
                  <a:pt x="10051339" y="454186"/>
                </a:cubicBezTo>
                <a:cubicBezTo>
                  <a:pt x="10052444" y="447542"/>
                  <a:pt x="10059641" y="443112"/>
                  <a:pt x="10066844" y="444220"/>
                </a:cubicBezTo>
                <a:close/>
                <a:moveTo>
                  <a:pt x="4438880" y="443666"/>
                </a:moveTo>
                <a:cubicBezTo>
                  <a:pt x="4446084" y="444773"/>
                  <a:pt x="4450515" y="450864"/>
                  <a:pt x="4449955" y="456954"/>
                </a:cubicBezTo>
                <a:cubicBezTo>
                  <a:pt x="4449400" y="463044"/>
                  <a:pt x="4442755" y="467474"/>
                  <a:pt x="4435550" y="466366"/>
                </a:cubicBezTo>
                <a:cubicBezTo>
                  <a:pt x="4428358" y="465259"/>
                  <a:pt x="4423931" y="459169"/>
                  <a:pt x="4424484" y="453078"/>
                </a:cubicBezTo>
                <a:cubicBezTo>
                  <a:pt x="4425591" y="446434"/>
                  <a:pt x="4431672" y="442558"/>
                  <a:pt x="4438880" y="443666"/>
                </a:cubicBezTo>
                <a:close/>
                <a:moveTo>
                  <a:pt x="14406231" y="443112"/>
                </a:moveTo>
                <a:cubicBezTo>
                  <a:pt x="14413983" y="444219"/>
                  <a:pt x="14419520" y="450863"/>
                  <a:pt x="14418413" y="457508"/>
                </a:cubicBezTo>
                <a:cubicBezTo>
                  <a:pt x="14417305" y="464152"/>
                  <a:pt x="14410108" y="469135"/>
                  <a:pt x="14402356" y="467474"/>
                </a:cubicBezTo>
                <a:cubicBezTo>
                  <a:pt x="14394605" y="466366"/>
                  <a:pt x="14389068" y="459722"/>
                  <a:pt x="14390175" y="453078"/>
                </a:cubicBezTo>
                <a:cubicBezTo>
                  <a:pt x="14391836" y="446434"/>
                  <a:pt x="14399034" y="441451"/>
                  <a:pt x="14406231" y="443112"/>
                </a:cubicBezTo>
                <a:close/>
                <a:moveTo>
                  <a:pt x="9748029" y="443112"/>
                </a:moveTo>
                <a:cubicBezTo>
                  <a:pt x="9755226" y="444220"/>
                  <a:pt x="9760208" y="450310"/>
                  <a:pt x="9759104" y="456400"/>
                </a:cubicBezTo>
                <a:lnTo>
                  <a:pt x="9755702" y="461314"/>
                </a:lnTo>
                <a:lnTo>
                  <a:pt x="9761809" y="468581"/>
                </a:lnTo>
                <a:cubicBezTo>
                  <a:pt x="9760697" y="475225"/>
                  <a:pt x="9754061" y="479655"/>
                  <a:pt x="9746860" y="477994"/>
                </a:cubicBezTo>
                <a:cubicBezTo>
                  <a:pt x="9739661" y="476886"/>
                  <a:pt x="9734118" y="470796"/>
                  <a:pt x="9735234" y="464152"/>
                </a:cubicBezTo>
                <a:lnTo>
                  <a:pt x="9738928" y="458879"/>
                </a:lnTo>
                <a:lnTo>
                  <a:pt x="9733634" y="452525"/>
                </a:lnTo>
                <a:cubicBezTo>
                  <a:pt x="9734183" y="446434"/>
                  <a:pt x="9740834" y="442005"/>
                  <a:pt x="9748029" y="443112"/>
                </a:cubicBezTo>
                <a:close/>
                <a:moveTo>
                  <a:pt x="3755453" y="442558"/>
                </a:moveTo>
                <a:cubicBezTo>
                  <a:pt x="3763204" y="443665"/>
                  <a:pt x="3768188" y="450309"/>
                  <a:pt x="3767080" y="456953"/>
                </a:cubicBezTo>
                <a:cubicBezTo>
                  <a:pt x="3765974" y="463597"/>
                  <a:pt x="3758775" y="468027"/>
                  <a:pt x="3751579" y="466919"/>
                </a:cubicBezTo>
                <a:cubicBezTo>
                  <a:pt x="3744382" y="465812"/>
                  <a:pt x="3738844" y="459168"/>
                  <a:pt x="3739952" y="452524"/>
                </a:cubicBezTo>
                <a:cubicBezTo>
                  <a:pt x="3741060" y="445326"/>
                  <a:pt x="3748257" y="440897"/>
                  <a:pt x="3755453" y="442558"/>
                </a:cubicBezTo>
                <a:close/>
                <a:moveTo>
                  <a:pt x="3630854" y="442558"/>
                </a:moveTo>
                <a:cubicBezTo>
                  <a:pt x="3638604" y="443665"/>
                  <a:pt x="3643587" y="450309"/>
                  <a:pt x="3642479" y="456953"/>
                </a:cubicBezTo>
                <a:cubicBezTo>
                  <a:pt x="3641372" y="463597"/>
                  <a:pt x="3634175" y="468027"/>
                  <a:pt x="3626424" y="466919"/>
                </a:cubicBezTo>
                <a:cubicBezTo>
                  <a:pt x="3618674" y="465812"/>
                  <a:pt x="3613690" y="459168"/>
                  <a:pt x="3614798" y="452524"/>
                </a:cubicBezTo>
                <a:cubicBezTo>
                  <a:pt x="3615906" y="445880"/>
                  <a:pt x="3623103" y="441450"/>
                  <a:pt x="3630854" y="442558"/>
                </a:cubicBezTo>
                <a:close/>
                <a:moveTo>
                  <a:pt x="15336407" y="440898"/>
                </a:moveTo>
                <a:cubicBezTo>
                  <a:pt x="15344712" y="442005"/>
                  <a:pt x="15350249" y="449203"/>
                  <a:pt x="15349142" y="456400"/>
                </a:cubicBezTo>
                <a:cubicBezTo>
                  <a:pt x="15348035" y="463598"/>
                  <a:pt x="15340284" y="468581"/>
                  <a:pt x="15332532" y="466920"/>
                </a:cubicBezTo>
                <a:cubicBezTo>
                  <a:pt x="15324226" y="465813"/>
                  <a:pt x="15318690" y="458615"/>
                  <a:pt x="15319797" y="451417"/>
                </a:cubicBezTo>
                <a:cubicBezTo>
                  <a:pt x="15320905" y="444773"/>
                  <a:pt x="15328102" y="439790"/>
                  <a:pt x="15336407" y="440898"/>
                </a:cubicBezTo>
                <a:close/>
                <a:moveTo>
                  <a:pt x="9842064" y="440897"/>
                </a:moveTo>
                <a:cubicBezTo>
                  <a:pt x="9849265" y="442004"/>
                  <a:pt x="9854799" y="448648"/>
                  <a:pt x="9853692" y="454739"/>
                </a:cubicBezTo>
                <a:cubicBezTo>
                  <a:pt x="9852585" y="461383"/>
                  <a:pt x="9845941" y="465812"/>
                  <a:pt x="9838191" y="464705"/>
                </a:cubicBezTo>
                <a:cubicBezTo>
                  <a:pt x="9830985" y="463597"/>
                  <a:pt x="9825451" y="456953"/>
                  <a:pt x="9826560" y="450863"/>
                </a:cubicBezTo>
                <a:cubicBezTo>
                  <a:pt x="9827667" y="443665"/>
                  <a:pt x="9834864" y="439236"/>
                  <a:pt x="9842064" y="440897"/>
                </a:cubicBezTo>
                <a:close/>
                <a:moveTo>
                  <a:pt x="3587844" y="440897"/>
                </a:moveTo>
                <a:cubicBezTo>
                  <a:pt x="3595042" y="442005"/>
                  <a:pt x="3599469" y="448095"/>
                  <a:pt x="3598917" y="454185"/>
                </a:cubicBezTo>
                <a:cubicBezTo>
                  <a:pt x="3597808" y="460276"/>
                  <a:pt x="3591718" y="464705"/>
                  <a:pt x="3584521" y="463598"/>
                </a:cubicBezTo>
                <a:cubicBezTo>
                  <a:pt x="3577324" y="462491"/>
                  <a:pt x="3572897" y="456400"/>
                  <a:pt x="3573449" y="450310"/>
                </a:cubicBezTo>
                <a:cubicBezTo>
                  <a:pt x="3574002" y="444219"/>
                  <a:pt x="3580648" y="439790"/>
                  <a:pt x="3587844" y="440897"/>
                </a:cubicBezTo>
                <a:close/>
                <a:moveTo>
                  <a:pt x="8266590" y="439790"/>
                </a:moveTo>
                <a:cubicBezTo>
                  <a:pt x="8273793" y="440897"/>
                  <a:pt x="8279330" y="447541"/>
                  <a:pt x="8278212" y="453632"/>
                </a:cubicBezTo>
                <a:lnTo>
                  <a:pt x="8273664" y="460461"/>
                </a:lnTo>
                <a:lnTo>
                  <a:pt x="8280152" y="464076"/>
                </a:lnTo>
                <a:cubicBezTo>
                  <a:pt x="8282278" y="466648"/>
                  <a:pt x="8283322" y="469900"/>
                  <a:pt x="8282798" y="473221"/>
                </a:cubicBezTo>
                <a:cubicBezTo>
                  <a:pt x="8281725" y="479863"/>
                  <a:pt x="8274748" y="484268"/>
                  <a:pt x="8267205" y="483059"/>
                </a:cubicBezTo>
                <a:cubicBezTo>
                  <a:pt x="8259654" y="481850"/>
                  <a:pt x="8254392" y="475486"/>
                  <a:pt x="8255456" y="468844"/>
                </a:cubicBezTo>
                <a:lnTo>
                  <a:pt x="8260062" y="462097"/>
                </a:lnTo>
                <a:lnTo>
                  <a:pt x="8253782" y="458546"/>
                </a:lnTo>
                <a:cubicBezTo>
                  <a:pt x="8251644" y="455985"/>
                  <a:pt x="8250538" y="452801"/>
                  <a:pt x="8251089" y="449756"/>
                </a:cubicBezTo>
                <a:cubicBezTo>
                  <a:pt x="8252754" y="443112"/>
                  <a:pt x="8259399" y="438682"/>
                  <a:pt x="8266590" y="439790"/>
                </a:cubicBezTo>
                <a:close/>
                <a:moveTo>
                  <a:pt x="13023701" y="439789"/>
                </a:moveTo>
                <a:cubicBezTo>
                  <a:pt x="13030899" y="440897"/>
                  <a:pt x="13035882" y="446987"/>
                  <a:pt x="13034775" y="453631"/>
                </a:cubicBezTo>
                <a:cubicBezTo>
                  <a:pt x="13033667" y="460275"/>
                  <a:pt x="13027024" y="464151"/>
                  <a:pt x="13019826" y="463044"/>
                </a:cubicBezTo>
                <a:cubicBezTo>
                  <a:pt x="13012627" y="461936"/>
                  <a:pt x="13007645" y="455846"/>
                  <a:pt x="13008752" y="449202"/>
                </a:cubicBezTo>
                <a:cubicBezTo>
                  <a:pt x="13009859" y="442558"/>
                  <a:pt x="13016503" y="438128"/>
                  <a:pt x="13023701" y="439789"/>
                </a:cubicBezTo>
                <a:close/>
                <a:moveTo>
                  <a:pt x="6402094" y="438683"/>
                </a:moveTo>
                <a:cubicBezTo>
                  <a:pt x="6409857" y="439790"/>
                  <a:pt x="6414842" y="446434"/>
                  <a:pt x="6413728" y="453078"/>
                </a:cubicBezTo>
                <a:cubicBezTo>
                  <a:pt x="6412619" y="459722"/>
                  <a:pt x="6405425" y="464152"/>
                  <a:pt x="6398236" y="463044"/>
                </a:cubicBezTo>
                <a:cubicBezTo>
                  <a:pt x="6390473" y="461937"/>
                  <a:pt x="6385485" y="455293"/>
                  <a:pt x="6386603" y="448649"/>
                </a:cubicBezTo>
                <a:cubicBezTo>
                  <a:pt x="6387703" y="442005"/>
                  <a:pt x="6394345" y="437575"/>
                  <a:pt x="6402094" y="438683"/>
                </a:cubicBezTo>
                <a:close/>
                <a:moveTo>
                  <a:pt x="10975652" y="438682"/>
                </a:moveTo>
                <a:cubicBezTo>
                  <a:pt x="10982849" y="439790"/>
                  <a:pt x="10987832" y="445880"/>
                  <a:pt x="10986725" y="452524"/>
                </a:cubicBezTo>
                <a:cubicBezTo>
                  <a:pt x="10985617" y="458615"/>
                  <a:pt x="10978974" y="463044"/>
                  <a:pt x="10971776" y="461937"/>
                </a:cubicBezTo>
                <a:cubicBezTo>
                  <a:pt x="10964578" y="460829"/>
                  <a:pt x="10959595" y="454739"/>
                  <a:pt x="10960702" y="448095"/>
                </a:cubicBezTo>
                <a:cubicBezTo>
                  <a:pt x="10961810" y="442004"/>
                  <a:pt x="10968454" y="437575"/>
                  <a:pt x="10975652" y="438682"/>
                </a:cubicBezTo>
                <a:close/>
                <a:moveTo>
                  <a:pt x="4333121" y="438682"/>
                </a:moveTo>
                <a:cubicBezTo>
                  <a:pt x="4340325" y="439790"/>
                  <a:pt x="4345315" y="445880"/>
                  <a:pt x="4344201" y="451971"/>
                </a:cubicBezTo>
                <a:cubicBezTo>
                  <a:pt x="4343102" y="458061"/>
                  <a:pt x="4336455" y="462490"/>
                  <a:pt x="4329802" y="461383"/>
                </a:cubicBezTo>
                <a:cubicBezTo>
                  <a:pt x="4322599" y="460276"/>
                  <a:pt x="4317627" y="454185"/>
                  <a:pt x="4318728" y="448095"/>
                </a:cubicBezTo>
                <a:cubicBezTo>
                  <a:pt x="4319283" y="441451"/>
                  <a:pt x="4325927" y="437021"/>
                  <a:pt x="4333121" y="438682"/>
                </a:cubicBezTo>
                <a:close/>
                <a:moveTo>
                  <a:pt x="3503483" y="438682"/>
                </a:moveTo>
                <a:cubicBezTo>
                  <a:pt x="3511234" y="439789"/>
                  <a:pt x="3516770" y="446433"/>
                  <a:pt x="3515663" y="453631"/>
                </a:cubicBezTo>
                <a:cubicBezTo>
                  <a:pt x="3514556" y="460275"/>
                  <a:pt x="3507359" y="465258"/>
                  <a:pt x="3499607" y="463597"/>
                </a:cubicBezTo>
                <a:cubicBezTo>
                  <a:pt x="3491859" y="462490"/>
                  <a:pt x="3486321" y="455846"/>
                  <a:pt x="3487428" y="448648"/>
                </a:cubicBezTo>
                <a:cubicBezTo>
                  <a:pt x="3488534" y="442004"/>
                  <a:pt x="3495732" y="437021"/>
                  <a:pt x="3503483" y="438682"/>
                </a:cubicBezTo>
                <a:close/>
                <a:moveTo>
                  <a:pt x="7426013" y="438128"/>
                </a:moveTo>
                <a:cubicBezTo>
                  <a:pt x="7433219" y="439236"/>
                  <a:pt x="7438194" y="445326"/>
                  <a:pt x="7437652" y="451970"/>
                </a:cubicBezTo>
                <a:cubicBezTo>
                  <a:pt x="7436536" y="458614"/>
                  <a:pt x="7429892" y="462490"/>
                  <a:pt x="7422691" y="461383"/>
                </a:cubicBezTo>
                <a:cubicBezTo>
                  <a:pt x="7415485" y="460275"/>
                  <a:pt x="7410508" y="454185"/>
                  <a:pt x="7411057" y="447541"/>
                </a:cubicBezTo>
                <a:cubicBezTo>
                  <a:pt x="7412167" y="441450"/>
                  <a:pt x="7418814" y="437021"/>
                  <a:pt x="7426013" y="438128"/>
                </a:cubicBezTo>
                <a:close/>
                <a:moveTo>
                  <a:pt x="3877841" y="437575"/>
                </a:moveTo>
                <a:cubicBezTo>
                  <a:pt x="3885037" y="438682"/>
                  <a:pt x="3890574" y="445326"/>
                  <a:pt x="3889467" y="451416"/>
                </a:cubicBezTo>
                <a:cubicBezTo>
                  <a:pt x="3888359" y="458061"/>
                  <a:pt x="3881716" y="462490"/>
                  <a:pt x="3873964" y="461383"/>
                </a:cubicBezTo>
                <a:cubicBezTo>
                  <a:pt x="3866768" y="460275"/>
                  <a:pt x="3861231" y="453631"/>
                  <a:pt x="3862338" y="447541"/>
                </a:cubicBezTo>
                <a:cubicBezTo>
                  <a:pt x="3863446" y="440897"/>
                  <a:pt x="3870090" y="436467"/>
                  <a:pt x="3877841" y="437575"/>
                </a:cubicBezTo>
                <a:close/>
                <a:moveTo>
                  <a:pt x="8398388" y="436468"/>
                </a:moveTo>
                <a:cubicBezTo>
                  <a:pt x="8405604" y="437575"/>
                  <a:pt x="8411135" y="444219"/>
                  <a:pt x="8410030" y="450310"/>
                </a:cubicBezTo>
                <a:cubicBezTo>
                  <a:pt x="8408917" y="456954"/>
                  <a:pt x="8402273" y="461383"/>
                  <a:pt x="8394525" y="460276"/>
                </a:cubicBezTo>
                <a:cubicBezTo>
                  <a:pt x="8387317" y="459168"/>
                  <a:pt x="8381779" y="452524"/>
                  <a:pt x="8382894" y="446434"/>
                </a:cubicBezTo>
                <a:cubicBezTo>
                  <a:pt x="8383994" y="439790"/>
                  <a:pt x="8390653" y="435360"/>
                  <a:pt x="8398388" y="436468"/>
                </a:cubicBezTo>
                <a:close/>
                <a:moveTo>
                  <a:pt x="11676606" y="434807"/>
                </a:moveTo>
                <a:cubicBezTo>
                  <a:pt x="11684358" y="435914"/>
                  <a:pt x="11689341" y="442558"/>
                  <a:pt x="11688233" y="449203"/>
                </a:cubicBezTo>
                <a:cubicBezTo>
                  <a:pt x="11687126" y="455847"/>
                  <a:pt x="11679928" y="460276"/>
                  <a:pt x="11672730" y="459169"/>
                </a:cubicBezTo>
                <a:cubicBezTo>
                  <a:pt x="11664979" y="458061"/>
                  <a:pt x="11659995" y="451417"/>
                  <a:pt x="11661104" y="444773"/>
                </a:cubicBezTo>
                <a:cubicBezTo>
                  <a:pt x="11662211" y="438129"/>
                  <a:pt x="11669409" y="433146"/>
                  <a:pt x="11676606" y="434807"/>
                </a:cubicBezTo>
                <a:close/>
                <a:moveTo>
                  <a:pt x="8199620" y="434806"/>
                </a:moveTo>
                <a:cubicBezTo>
                  <a:pt x="8206824" y="435914"/>
                  <a:pt x="8211809" y="442004"/>
                  <a:pt x="8211262" y="448648"/>
                </a:cubicBezTo>
                <a:cubicBezTo>
                  <a:pt x="8210704" y="451970"/>
                  <a:pt x="8208766" y="454739"/>
                  <a:pt x="8206069" y="456469"/>
                </a:cubicBezTo>
                <a:lnTo>
                  <a:pt x="8202826" y="456998"/>
                </a:lnTo>
                <a:lnTo>
                  <a:pt x="8210903" y="461521"/>
                </a:lnTo>
                <a:cubicBezTo>
                  <a:pt x="8212969" y="464151"/>
                  <a:pt x="8213948" y="467473"/>
                  <a:pt x="8213390" y="470795"/>
                </a:cubicBezTo>
                <a:cubicBezTo>
                  <a:pt x="8212842" y="474117"/>
                  <a:pt x="8210903" y="476886"/>
                  <a:pt x="8208126" y="478685"/>
                </a:cubicBezTo>
                <a:lnTo>
                  <a:pt x="8207847" y="478741"/>
                </a:lnTo>
                <a:lnTo>
                  <a:pt x="8213854" y="482007"/>
                </a:lnTo>
                <a:cubicBezTo>
                  <a:pt x="8216070" y="484638"/>
                  <a:pt x="8217173" y="487960"/>
                  <a:pt x="8216629" y="491282"/>
                </a:cubicBezTo>
                <a:cubicBezTo>
                  <a:pt x="8215518" y="497926"/>
                  <a:pt x="8208310" y="502909"/>
                  <a:pt x="8200572" y="501248"/>
                </a:cubicBezTo>
                <a:cubicBezTo>
                  <a:pt x="8192809" y="500140"/>
                  <a:pt x="8187277" y="493496"/>
                  <a:pt x="8188395" y="486852"/>
                </a:cubicBezTo>
                <a:cubicBezTo>
                  <a:pt x="8188931" y="483530"/>
                  <a:pt x="8191007" y="480623"/>
                  <a:pt x="8193916" y="478755"/>
                </a:cubicBezTo>
                <a:lnTo>
                  <a:pt x="8194212" y="478703"/>
                </a:lnTo>
                <a:lnTo>
                  <a:pt x="8188738" y="475640"/>
                </a:lnTo>
                <a:cubicBezTo>
                  <a:pt x="8186676" y="473010"/>
                  <a:pt x="8185706" y="469688"/>
                  <a:pt x="8186258" y="466366"/>
                </a:cubicBezTo>
                <a:cubicBezTo>
                  <a:pt x="8186807" y="463044"/>
                  <a:pt x="8188738" y="460276"/>
                  <a:pt x="8191507" y="458476"/>
                </a:cubicBezTo>
                <a:lnTo>
                  <a:pt x="8195916" y="457586"/>
                </a:lnTo>
                <a:lnTo>
                  <a:pt x="8184682" y="444219"/>
                </a:lnTo>
                <a:cubicBezTo>
                  <a:pt x="8185228" y="438128"/>
                  <a:pt x="8192433" y="433699"/>
                  <a:pt x="8199620" y="434806"/>
                </a:cubicBezTo>
                <a:close/>
                <a:moveTo>
                  <a:pt x="15303741" y="434253"/>
                </a:moveTo>
                <a:cubicBezTo>
                  <a:pt x="15311492" y="435360"/>
                  <a:pt x="15317029" y="442558"/>
                  <a:pt x="15315922" y="449202"/>
                </a:cubicBezTo>
                <a:cubicBezTo>
                  <a:pt x="15314815" y="455846"/>
                  <a:pt x="15307617" y="460829"/>
                  <a:pt x="15299312" y="459722"/>
                </a:cubicBezTo>
                <a:cubicBezTo>
                  <a:pt x="15291561" y="458615"/>
                  <a:pt x="15286024" y="451417"/>
                  <a:pt x="15287131" y="444773"/>
                </a:cubicBezTo>
                <a:cubicBezTo>
                  <a:pt x="15288238" y="437575"/>
                  <a:pt x="15295990" y="433146"/>
                  <a:pt x="15303741" y="434253"/>
                </a:cubicBezTo>
                <a:close/>
                <a:moveTo>
                  <a:pt x="15092790" y="433699"/>
                </a:moveTo>
                <a:cubicBezTo>
                  <a:pt x="15099988" y="434807"/>
                  <a:pt x="15104972" y="440897"/>
                  <a:pt x="15103864" y="447541"/>
                </a:cubicBezTo>
                <a:cubicBezTo>
                  <a:pt x="15102756" y="454185"/>
                  <a:pt x="15096113" y="458061"/>
                  <a:pt x="15088915" y="456954"/>
                </a:cubicBezTo>
                <a:lnTo>
                  <a:pt x="15087970" y="455773"/>
                </a:lnTo>
                <a:lnTo>
                  <a:pt x="15084693" y="460553"/>
                </a:lnTo>
                <a:cubicBezTo>
                  <a:pt x="15081579" y="462491"/>
                  <a:pt x="15077564" y="463321"/>
                  <a:pt x="15073411" y="462490"/>
                </a:cubicBezTo>
                <a:lnTo>
                  <a:pt x="15064007" y="457295"/>
                </a:lnTo>
                <a:lnTo>
                  <a:pt x="15073412" y="468580"/>
                </a:lnTo>
                <a:cubicBezTo>
                  <a:pt x="15072304" y="474671"/>
                  <a:pt x="15065661" y="479100"/>
                  <a:pt x="15058463" y="477993"/>
                </a:cubicBezTo>
                <a:cubicBezTo>
                  <a:pt x="15051264" y="476886"/>
                  <a:pt x="15046282" y="470795"/>
                  <a:pt x="15047389" y="464705"/>
                </a:cubicBezTo>
                <a:cubicBezTo>
                  <a:pt x="15048496" y="458614"/>
                  <a:pt x="15055141" y="454185"/>
                  <a:pt x="15062338" y="455292"/>
                </a:cubicBezTo>
                <a:lnTo>
                  <a:pt x="15063378" y="456541"/>
                </a:lnTo>
                <a:lnTo>
                  <a:pt x="15060678" y="446988"/>
                </a:lnTo>
                <a:cubicBezTo>
                  <a:pt x="15061785" y="439790"/>
                  <a:pt x="15069536" y="434807"/>
                  <a:pt x="15077841" y="436468"/>
                </a:cubicBezTo>
                <a:lnTo>
                  <a:pt x="15081198" y="438323"/>
                </a:lnTo>
                <a:lnTo>
                  <a:pt x="15083032" y="435707"/>
                </a:lnTo>
                <a:cubicBezTo>
                  <a:pt x="15085731" y="433976"/>
                  <a:pt x="15089192" y="433146"/>
                  <a:pt x="15092790" y="433699"/>
                </a:cubicBezTo>
                <a:close/>
                <a:moveTo>
                  <a:pt x="4650531" y="433146"/>
                </a:moveTo>
                <a:cubicBezTo>
                  <a:pt x="4658852" y="434253"/>
                  <a:pt x="4664390" y="441451"/>
                  <a:pt x="4663278" y="448649"/>
                </a:cubicBezTo>
                <a:cubicBezTo>
                  <a:pt x="4662174" y="455847"/>
                  <a:pt x="4654419" y="460830"/>
                  <a:pt x="4646656" y="459169"/>
                </a:cubicBezTo>
                <a:cubicBezTo>
                  <a:pt x="4638367" y="458061"/>
                  <a:pt x="4632830" y="450864"/>
                  <a:pt x="4633935" y="443666"/>
                </a:cubicBezTo>
                <a:cubicBezTo>
                  <a:pt x="4635043" y="436468"/>
                  <a:pt x="4642229" y="432039"/>
                  <a:pt x="4650531" y="433146"/>
                </a:cubicBezTo>
                <a:close/>
                <a:moveTo>
                  <a:pt x="13808814" y="433145"/>
                </a:moveTo>
                <a:cubicBezTo>
                  <a:pt x="13816012" y="434253"/>
                  <a:pt x="13820995" y="440343"/>
                  <a:pt x="13820442" y="446987"/>
                </a:cubicBezTo>
                <a:cubicBezTo>
                  <a:pt x="13819333" y="453631"/>
                  <a:pt x="13812689" y="458061"/>
                  <a:pt x="13805491" y="456400"/>
                </a:cubicBezTo>
                <a:cubicBezTo>
                  <a:pt x="13798295" y="455292"/>
                  <a:pt x="13793311" y="449202"/>
                  <a:pt x="13793865" y="442558"/>
                </a:cubicBezTo>
                <a:cubicBezTo>
                  <a:pt x="13794972" y="436467"/>
                  <a:pt x="13801616" y="432038"/>
                  <a:pt x="13808814" y="433145"/>
                </a:cubicBezTo>
                <a:close/>
                <a:moveTo>
                  <a:pt x="3996902" y="432038"/>
                </a:moveTo>
                <a:cubicBezTo>
                  <a:pt x="4004101" y="433146"/>
                  <a:pt x="4009083" y="439236"/>
                  <a:pt x="4008528" y="445880"/>
                </a:cubicBezTo>
                <a:cubicBezTo>
                  <a:pt x="4007421" y="452524"/>
                  <a:pt x="4000777" y="456954"/>
                  <a:pt x="3993581" y="455293"/>
                </a:cubicBezTo>
                <a:cubicBezTo>
                  <a:pt x="3986384" y="454185"/>
                  <a:pt x="3981400" y="448095"/>
                  <a:pt x="3981955" y="441451"/>
                </a:cubicBezTo>
                <a:cubicBezTo>
                  <a:pt x="3982509" y="434807"/>
                  <a:pt x="3989706" y="430377"/>
                  <a:pt x="3996902" y="432038"/>
                </a:cubicBezTo>
                <a:close/>
                <a:moveTo>
                  <a:pt x="6270269" y="430378"/>
                </a:moveTo>
                <a:cubicBezTo>
                  <a:pt x="6278028" y="431485"/>
                  <a:pt x="6283012" y="438129"/>
                  <a:pt x="6281897" y="444773"/>
                </a:cubicBezTo>
                <a:cubicBezTo>
                  <a:pt x="6280793" y="451417"/>
                  <a:pt x="6273598" y="455847"/>
                  <a:pt x="6266402" y="454739"/>
                </a:cubicBezTo>
                <a:cubicBezTo>
                  <a:pt x="6258651" y="453632"/>
                  <a:pt x="6253668" y="446988"/>
                  <a:pt x="6254778" y="440344"/>
                </a:cubicBezTo>
                <a:cubicBezTo>
                  <a:pt x="6255332" y="433700"/>
                  <a:pt x="6262527" y="429270"/>
                  <a:pt x="6270269" y="430378"/>
                </a:cubicBezTo>
                <a:close/>
                <a:moveTo>
                  <a:pt x="15271627" y="429824"/>
                </a:moveTo>
                <a:cubicBezTo>
                  <a:pt x="15279379" y="430931"/>
                  <a:pt x="15284916" y="437575"/>
                  <a:pt x="15283808" y="444773"/>
                </a:cubicBezTo>
                <a:cubicBezTo>
                  <a:pt x="15282701" y="451971"/>
                  <a:pt x="15275503" y="456400"/>
                  <a:pt x="15267752" y="455293"/>
                </a:cubicBezTo>
                <a:cubicBezTo>
                  <a:pt x="15260001" y="454186"/>
                  <a:pt x="15254464" y="447542"/>
                  <a:pt x="15255571" y="440344"/>
                </a:cubicBezTo>
                <a:cubicBezTo>
                  <a:pt x="15256678" y="433146"/>
                  <a:pt x="15263876" y="428717"/>
                  <a:pt x="15271627" y="429824"/>
                </a:cubicBezTo>
                <a:close/>
                <a:moveTo>
                  <a:pt x="10849966" y="429824"/>
                </a:moveTo>
                <a:cubicBezTo>
                  <a:pt x="10857164" y="430931"/>
                  <a:pt x="10862147" y="437022"/>
                  <a:pt x="10861040" y="443666"/>
                </a:cubicBezTo>
                <a:cubicBezTo>
                  <a:pt x="10859933" y="449756"/>
                  <a:pt x="10853288" y="454185"/>
                  <a:pt x="10846091" y="453078"/>
                </a:cubicBezTo>
                <a:cubicBezTo>
                  <a:pt x="10838893" y="451971"/>
                  <a:pt x="10833909" y="445880"/>
                  <a:pt x="10835017" y="439236"/>
                </a:cubicBezTo>
                <a:cubicBezTo>
                  <a:pt x="10836124" y="432592"/>
                  <a:pt x="10842769" y="428716"/>
                  <a:pt x="10849966" y="429824"/>
                </a:cubicBezTo>
                <a:close/>
                <a:moveTo>
                  <a:pt x="8458798" y="429824"/>
                </a:moveTo>
                <a:cubicBezTo>
                  <a:pt x="8465996" y="430931"/>
                  <a:pt x="8470977" y="437022"/>
                  <a:pt x="8470421" y="443666"/>
                </a:cubicBezTo>
                <a:cubicBezTo>
                  <a:pt x="8469321" y="450310"/>
                  <a:pt x="8462666" y="454739"/>
                  <a:pt x="8455470" y="453078"/>
                </a:cubicBezTo>
                <a:cubicBezTo>
                  <a:pt x="8448285" y="451971"/>
                  <a:pt x="8443291" y="445880"/>
                  <a:pt x="8443855" y="439236"/>
                </a:cubicBezTo>
                <a:cubicBezTo>
                  <a:pt x="8444394" y="432592"/>
                  <a:pt x="8451053" y="428716"/>
                  <a:pt x="8458798" y="429824"/>
                </a:cubicBezTo>
                <a:close/>
                <a:moveTo>
                  <a:pt x="4112642" y="429824"/>
                </a:moveTo>
                <a:cubicBezTo>
                  <a:pt x="4119840" y="430931"/>
                  <a:pt x="4124823" y="437022"/>
                  <a:pt x="4123716" y="443666"/>
                </a:cubicBezTo>
                <a:cubicBezTo>
                  <a:pt x="4122609" y="450310"/>
                  <a:pt x="4115965" y="454185"/>
                  <a:pt x="4108768" y="453078"/>
                </a:cubicBezTo>
                <a:cubicBezTo>
                  <a:pt x="4101570" y="451971"/>
                  <a:pt x="4096588" y="445880"/>
                  <a:pt x="4097696" y="439236"/>
                </a:cubicBezTo>
                <a:cubicBezTo>
                  <a:pt x="4098248" y="432592"/>
                  <a:pt x="4105446" y="428716"/>
                  <a:pt x="4112642" y="429824"/>
                </a:cubicBezTo>
                <a:close/>
                <a:moveTo>
                  <a:pt x="3390875" y="429823"/>
                </a:moveTo>
                <a:cubicBezTo>
                  <a:pt x="3399179" y="430930"/>
                  <a:pt x="3405269" y="438128"/>
                  <a:pt x="3404163" y="445880"/>
                </a:cubicBezTo>
                <a:cubicBezTo>
                  <a:pt x="3403055" y="453631"/>
                  <a:pt x="3395303" y="458614"/>
                  <a:pt x="3386446" y="456953"/>
                </a:cubicBezTo>
                <a:lnTo>
                  <a:pt x="3380514" y="453725"/>
                </a:lnTo>
                <a:lnTo>
                  <a:pt x="3379433" y="455362"/>
                </a:lnTo>
                <a:cubicBezTo>
                  <a:pt x="3376526" y="457230"/>
                  <a:pt x="3372790" y="458061"/>
                  <a:pt x="3368915" y="457507"/>
                </a:cubicBezTo>
                <a:cubicBezTo>
                  <a:pt x="3365039" y="456954"/>
                  <a:pt x="3361717" y="455016"/>
                  <a:pt x="3359502" y="452317"/>
                </a:cubicBezTo>
                <a:lnTo>
                  <a:pt x="3359120" y="450969"/>
                </a:lnTo>
                <a:lnTo>
                  <a:pt x="3354073" y="458269"/>
                </a:lnTo>
                <a:cubicBezTo>
                  <a:pt x="3351443" y="459999"/>
                  <a:pt x="3348121" y="460830"/>
                  <a:pt x="3344799" y="460276"/>
                </a:cubicBezTo>
                <a:cubicBezTo>
                  <a:pt x="3337601" y="459169"/>
                  <a:pt x="3332620" y="453078"/>
                  <a:pt x="3333726" y="446988"/>
                </a:cubicBezTo>
                <a:cubicBezTo>
                  <a:pt x="3334833" y="440897"/>
                  <a:pt x="3340923" y="436468"/>
                  <a:pt x="3348120" y="437575"/>
                </a:cubicBezTo>
                <a:lnTo>
                  <a:pt x="3359037" y="450676"/>
                </a:lnTo>
                <a:lnTo>
                  <a:pt x="3356735" y="442558"/>
                </a:lnTo>
                <a:cubicBezTo>
                  <a:pt x="3357288" y="435360"/>
                  <a:pt x="3365039" y="430931"/>
                  <a:pt x="3372790" y="432038"/>
                </a:cubicBezTo>
                <a:lnTo>
                  <a:pt x="3377476" y="434622"/>
                </a:lnTo>
                <a:lnTo>
                  <a:pt x="3379111" y="432246"/>
                </a:lnTo>
                <a:cubicBezTo>
                  <a:pt x="3382294" y="430239"/>
                  <a:pt x="3386445" y="429270"/>
                  <a:pt x="3390875" y="429823"/>
                </a:cubicBezTo>
                <a:close/>
                <a:moveTo>
                  <a:pt x="14569012" y="429270"/>
                </a:moveTo>
                <a:cubicBezTo>
                  <a:pt x="14576763" y="430377"/>
                  <a:pt x="14582300" y="437021"/>
                  <a:pt x="14581193" y="444219"/>
                </a:cubicBezTo>
                <a:cubicBezTo>
                  <a:pt x="14580086" y="451417"/>
                  <a:pt x="14572888" y="455846"/>
                  <a:pt x="14565137" y="454739"/>
                </a:cubicBezTo>
                <a:cubicBezTo>
                  <a:pt x="14557385" y="453632"/>
                  <a:pt x="14551848" y="446988"/>
                  <a:pt x="14552955" y="439790"/>
                </a:cubicBezTo>
                <a:cubicBezTo>
                  <a:pt x="14554063" y="432592"/>
                  <a:pt x="14561260" y="428163"/>
                  <a:pt x="14569012" y="429270"/>
                </a:cubicBezTo>
                <a:close/>
                <a:moveTo>
                  <a:pt x="13278946" y="429270"/>
                </a:moveTo>
                <a:cubicBezTo>
                  <a:pt x="13286144" y="430377"/>
                  <a:pt x="13291127" y="436468"/>
                  <a:pt x="13290020" y="442558"/>
                </a:cubicBezTo>
                <a:cubicBezTo>
                  <a:pt x="13288913" y="448648"/>
                  <a:pt x="13282268" y="453078"/>
                  <a:pt x="13275071" y="451970"/>
                </a:cubicBezTo>
                <a:cubicBezTo>
                  <a:pt x="13267873" y="450863"/>
                  <a:pt x="13262889" y="444773"/>
                  <a:pt x="13263997" y="438682"/>
                </a:cubicBezTo>
                <a:cubicBezTo>
                  <a:pt x="13265104" y="432038"/>
                  <a:pt x="13271748" y="428162"/>
                  <a:pt x="13278946" y="429270"/>
                </a:cubicBezTo>
                <a:close/>
                <a:moveTo>
                  <a:pt x="5403156" y="429270"/>
                </a:moveTo>
                <a:cubicBezTo>
                  <a:pt x="5410902" y="430377"/>
                  <a:pt x="5416451" y="437021"/>
                  <a:pt x="5415333" y="444219"/>
                </a:cubicBezTo>
                <a:cubicBezTo>
                  <a:pt x="5414219" y="450863"/>
                  <a:pt x="5407028" y="455846"/>
                  <a:pt x="5399277" y="454185"/>
                </a:cubicBezTo>
                <a:cubicBezTo>
                  <a:pt x="5391529" y="453078"/>
                  <a:pt x="5385993" y="446434"/>
                  <a:pt x="5387103" y="439236"/>
                </a:cubicBezTo>
                <a:cubicBezTo>
                  <a:pt x="5388204" y="432592"/>
                  <a:pt x="5395408" y="428162"/>
                  <a:pt x="5403156" y="429270"/>
                </a:cubicBezTo>
                <a:close/>
                <a:moveTo>
                  <a:pt x="5640748" y="428717"/>
                </a:moveTo>
                <a:cubicBezTo>
                  <a:pt x="5648495" y="429824"/>
                  <a:pt x="5654048" y="436468"/>
                  <a:pt x="5652934" y="443112"/>
                </a:cubicBezTo>
                <a:cubicBezTo>
                  <a:pt x="5651821" y="449756"/>
                  <a:pt x="5644629" y="454186"/>
                  <a:pt x="5636878" y="453078"/>
                </a:cubicBezTo>
                <a:cubicBezTo>
                  <a:pt x="5629125" y="451971"/>
                  <a:pt x="5623591" y="445327"/>
                  <a:pt x="5624701" y="438683"/>
                </a:cubicBezTo>
                <a:cubicBezTo>
                  <a:pt x="5625803" y="432039"/>
                  <a:pt x="5633005" y="427609"/>
                  <a:pt x="5640748" y="428717"/>
                </a:cubicBezTo>
                <a:close/>
                <a:moveTo>
                  <a:pt x="9796177" y="428716"/>
                </a:moveTo>
                <a:cubicBezTo>
                  <a:pt x="9803375" y="429824"/>
                  <a:pt x="9808364" y="435914"/>
                  <a:pt x="9807250" y="442558"/>
                </a:cubicBezTo>
                <a:cubicBezTo>
                  <a:pt x="9806145" y="449202"/>
                  <a:pt x="9799500" y="453078"/>
                  <a:pt x="9792307" y="451971"/>
                </a:cubicBezTo>
                <a:cubicBezTo>
                  <a:pt x="9785103" y="450863"/>
                  <a:pt x="9780126" y="444773"/>
                  <a:pt x="9781226" y="438129"/>
                </a:cubicBezTo>
                <a:cubicBezTo>
                  <a:pt x="9781787" y="432038"/>
                  <a:pt x="9788428" y="427609"/>
                  <a:pt x="9796177" y="428716"/>
                </a:cubicBezTo>
                <a:close/>
                <a:moveTo>
                  <a:pt x="11104658" y="428162"/>
                </a:moveTo>
                <a:cubicBezTo>
                  <a:pt x="11111856" y="429270"/>
                  <a:pt x="11116839" y="435360"/>
                  <a:pt x="11115732" y="442004"/>
                </a:cubicBezTo>
                <a:cubicBezTo>
                  <a:pt x="11114625" y="448095"/>
                  <a:pt x="11107980" y="452524"/>
                  <a:pt x="11100783" y="451417"/>
                </a:cubicBezTo>
                <a:cubicBezTo>
                  <a:pt x="11093585" y="450309"/>
                  <a:pt x="11088601" y="444219"/>
                  <a:pt x="11089709" y="437575"/>
                </a:cubicBezTo>
                <a:cubicBezTo>
                  <a:pt x="11090816" y="431484"/>
                  <a:pt x="11097461" y="427055"/>
                  <a:pt x="11104658" y="428162"/>
                </a:cubicBezTo>
                <a:close/>
                <a:moveTo>
                  <a:pt x="8516968" y="426502"/>
                </a:moveTo>
                <a:cubicBezTo>
                  <a:pt x="8524165" y="427609"/>
                  <a:pt x="8529146" y="433700"/>
                  <a:pt x="8528043" y="440344"/>
                </a:cubicBezTo>
                <a:cubicBezTo>
                  <a:pt x="8526933" y="446988"/>
                  <a:pt x="8520288" y="450863"/>
                  <a:pt x="8513086" y="449756"/>
                </a:cubicBezTo>
                <a:cubicBezTo>
                  <a:pt x="8505890" y="448649"/>
                  <a:pt x="8500900" y="442558"/>
                  <a:pt x="8502009" y="435914"/>
                </a:cubicBezTo>
                <a:cubicBezTo>
                  <a:pt x="8503123" y="429270"/>
                  <a:pt x="8509756" y="425394"/>
                  <a:pt x="8516968" y="426502"/>
                </a:cubicBezTo>
                <a:close/>
                <a:moveTo>
                  <a:pt x="8329753" y="426501"/>
                </a:moveTo>
                <a:cubicBezTo>
                  <a:pt x="8336971" y="427609"/>
                  <a:pt x="8341938" y="433699"/>
                  <a:pt x="8341391" y="440343"/>
                </a:cubicBezTo>
                <a:lnTo>
                  <a:pt x="8336915" y="447079"/>
                </a:lnTo>
                <a:lnTo>
                  <a:pt x="8344911" y="451555"/>
                </a:lnTo>
                <a:cubicBezTo>
                  <a:pt x="8346987" y="454185"/>
                  <a:pt x="8347956" y="457507"/>
                  <a:pt x="8347393" y="460829"/>
                </a:cubicBezTo>
                <a:cubicBezTo>
                  <a:pt x="8346291" y="467473"/>
                  <a:pt x="8339640" y="471903"/>
                  <a:pt x="8331902" y="470795"/>
                </a:cubicBezTo>
                <a:cubicBezTo>
                  <a:pt x="8324145" y="469688"/>
                  <a:pt x="8319159" y="463044"/>
                  <a:pt x="8320270" y="456400"/>
                </a:cubicBezTo>
                <a:lnTo>
                  <a:pt x="8325468" y="448601"/>
                </a:lnTo>
                <a:lnTo>
                  <a:pt x="8314809" y="435914"/>
                </a:lnTo>
                <a:cubicBezTo>
                  <a:pt x="8315928" y="429270"/>
                  <a:pt x="8322557" y="424840"/>
                  <a:pt x="8329753" y="426501"/>
                </a:cubicBezTo>
                <a:close/>
                <a:moveTo>
                  <a:pt x="7880139" y="425948"/>
                </a:moveTo>
                <a:cubicBezTo>
                  <a:pt x="7887339" y="427055"/>
                  <a:pt x="7892340" y="433145"/>
                  <a:pt x="7891235" y="439790"/>
                </a:cubicBezTo>
                <a:cubicBezTo>
                  <a:pt x="7890113" y="446434"/>
                  <a:pt x="7883454" y="450310"/>
                  <a:pt x="7876257" y="449202"/>
                </a:cubicBezTo>
                <a:cubicBezTo>
                  <a:pt x="7869070" y="448095"/>
                  <a:pt x="7864088" y="442004"/>
                  <a:pt x="7865193" y="435360"/>
                </a:cubicBezTo>
                <a:cubicBezTo>
                  <a:pt x="7866301" y="428716"/>
                  <a:pt x="7872942" y="424840"/>
                  <a:pt x="7880139" y="425948"/>
                </a:cubicBezTo>
                <a:close/>
                <a:moveTo>
                  <a:pt x="6137972" y="425395"/>
                </a:moveTo>
                <a:cubicBezTo>
                  <a:pt x="6145719" y="426502"/>
                  <a:pt x="6150702" y="433146"/>
                  <a:pt x="6149592" y="439790"/>
                </a:cubicBezTo>
                <a:cubicBezTo>
                  <a:pt x="6148487" y="446434"/>
                  <a:pt x="6141291" y="450864"/>
                  <a:pt x="6134092" y="449756"/>
                </a:cubicBezTo>
                <a:cubicBezTo>
                  <a:pt x="6126335" y="448649"/>
                  <a:pt x="6121359" y="442005"/>
                  <a:pt x="6122458" y="435361"/>
                </a:cubicBezTo>
                <a:cubicBezTo>
                  <a:pt x="6123566" y="428717"/>
                  <a:pt x="6130216" y="424287"/>
                  <a:pt x="6137972" y="425395"/>
                </a:cubicBezTo>
                <a:close/>
                <a:moveTo>
                  <a:pt x="10240202" y="424841"/>
                </a:moveTo>
                <a:cubicBezTo>
                  <a:pt x="10247399" y="425948"/>
                  <a:pt x="10252942" y="432592"/>
                  <a:pt x="10251828" y="439236"/>
                </a:cubicBezTo>
                <a:cubicBezTo>
                  <a:pt x="10250724" y="445880"/>
                  <a:pt x="10244077" y="450310"/>
                  <a:pt x="10236327" y="449202"/>
                </a:cubicBezTo>
                <a:cubicBezTo>
                  <a:pt x="10229130" y="448095"/>
                  <a:pt x="10223592" y="441451"/>
                  <a:pt x="10224699" y="434807"/>
                </a:cubicBezTo>
                <a:cubicBezTo>
                  <a:pt x="10225806" y="428163"/>
                  <a:pt x="10233007" y="423733"/>
                  <a:pt x="10240202" y="424841"/>
                </a:cubicBezTo>
                <a:close/>
                <a:moveTo>
                  <a:pt x="8573472" y="424840"/>
                </a:moveTo>
                <a:cubicBezTo>
                  <a:pt x="8580667" y="425948"/>
                  <a:pt x="8585657" y="432038"/>
                  <a:pt x="8584555" y="438128"/>
                </a:cubicBezTo>
                <a:cubicBezTo>
                  <a:pt x="8583446" y="444219"/>
                  <a:pt x="8576784" y="448648"/>
                  <a:pt x="8569591" y="447541"/>
                </a:cubicBezTo>
                <a:cubicBezTo>
                  <a:pt x="8562394" y="446434"/>
                  <a:pt x="8557403" y="440343"/>
                  <a:pt x="8558508" y="434253"/>
                </a:cubicBezTo>
                <a:cubicBezTo>
                  <a:pt x="8559625" y="428162"/>
                  <a:pt x="8566268" y="423733"/>
                  <a:pt x="8573472" y="424840"/>
                </a:cubicBezTo>
                <a:close/>
                <a:moveTo>
                  <a:pt x="8007507" y="424840"/>
                </a:moveTo>
                <a:cubicBezTo>
                  <a:pt x="8014701" y="425948"/>
                  <a:pt x="8019693" y="432038"/>
                  <a:pt x="8018578" y="438682"/>
                </a:cubicBezTo>
                <a:cubicBezTo>
                  <a:pt x="8017475" y="445326"/>
                  <a:pt x="8010828" y="449202"/>
                  <a:pt x="8003620" y="448095"/>
                </a:cubicBezTo>
                <a:cubicBezTo>
                  <a:pt x="7996432" y="446987"/>
                  <a:pt x="7991457" y="440897"/>
                  <a:pt x="7992558" y="434253"/>
                </a:cubicBezTo>
                <a:cubicBezTo>
                  <a:pt x="7993668" y="428162"/>
                  <a:pt x="8000293" y="423733"/>
                  <a:pt x="8007507" y="424840"/>
                </a:cubicBezTo>
                <a:close/>
                <a:moveTo>
                  <a:pt x="2952986" y="424287"/>
                </a:moveTo>
                <a:cubicBezTo>
                  <a:pt x="2961290" y="425394"/>
                  <a:pt x="2966825" y="432592"/>
                  <a:pt x="2965719" y="439790"/>
                </a:cubicBezTo>
                <a:lnTo>
                  <a:pt x="2961431" y="446096"/>
                </a:lnTo>
                <a:lnTo>
                  <a:pt x="2962920" y="446919"/>
                </a:lnTo>
                <a:cubicBezTo>
                  <a:pt x="2965204" y="449756"/>
                  <a:pt x="2966311" y="453355"/>
                  <a:pt x="2965758" y="456954"/>
                </a:cubicBezTo>
                <a:cubicBezTo>
                  <a:pt x="2964649" y="464151"/>
                  <a:pt x="2956898" y="469135"/>
                  <a:pt x="2948594" y="467474"/>
                </a:cubicBezTo>
                <a:cubicBezTo>
                  <a:pt x="2944442" y="466920"/>
                  <a:pt x="2940982" y="464844"/>
                  <a:pt x="2938698" y="462006"/>
                </a:cubicBezTo>
                <a:lnTo>
                  <a:pt x="2937695" y="458458"/>
                </a:lnTo>
                <a:lnTo>
                  <a:pt x="2933914" y="456400"/>
                </a:lnTo>
                <a:cubicBezTo>
                  <a:pt x="2931491" y="453493"/>
                  <a:pt x="2930246" y="449756"/>
                  <a:pt x="2930799" y="445880"/>
                </a:cubicBezTo>
                <a:lnTo>
                  <a:pt x="2936446" y="437568"/>
                </a:lnTo>
                <a:lnTo>
                  <a:pt x="2935822" y="435361"/>
                </a:lnTo>
                <a:cubicBezTo>
                  <a:pt x="2936930" y="428163"/>
                  <a:pt x="2944680" y="423180"/>
                  <a:pt x="2952986" y="424287"/>
                </a:cubicBezTo>
                <a:close/>
                <a:moveTo>
                  <a:pt x="5160584" y="423180"/>
                </a:moveTo>
                <a:cubicBezTo>
                  <a:pt x="5168334" y="424287"/>
                  <a:pt x="5173871" y="430931"/>
                  <a:pt x="5172763" y="438129"/>
                </a:cubicBezTo>
                <a:cubicBezTo>
                  <a:pt x="5171655" y="445327"/>
                  <a:pt x="5164459" y="449756"/>
                  <a:pt x="5156706" y="448649"/>
                </a:cubicBezTo>
                <a:cubicBezTo>
                  <a:pt x="5148956" y="447541"/>
                  <a:pt x="5143423" y="440897"/>
                  <a:pt x="5144525" y="433700"/>
                </a:cubicBezTo>
                <a:cubicBezTo>
                  <a:pt x="5145083" y="426502"/>
                  <a:pt x="5152277" y="421519"/>
                  <a:pt x="5160584" y="423180"/>
                </a:cubicBezTo>
                <a:close/>
                <a:moveTo>
                  <a:pt x="8628855" y="422072"/>
                </a:moveTo>
                <a:cubicBezTo>
                  <a:pt x="8636048" y="423179"/>
                  <a:pt x="8641029" y="429270"/>
                  <a:pt x="8639926" y="435360"/>
                </a:cubicBezTo>
                <a:cubicBezTo>
                  <a:pt x="8638815" y="441450"/>
                  <a:pt x="8632174" y="445880"/>
                  <a:pt x="8625529" y="444772"/>
                </a:cubicBezTo>
                <a:cubicBezTo>
                  <a:pt x="8618339" y="443665"/>
                  <a:pt x="8613356" y="437575"/>
                  <a:pt x="8614456" y="431484"/>
                </a:cubicBezTo>
                <a:cubicBezTo>
                  <a:pt x="8615008" y="424840"/>
                  <a:pt x="8621659" y="420964"/>
                  <a:pt x="8628855" y="422072"/>
                </a:cubicBezTo>
                <a:close/>
                <a:moveTo>
                  <a:pt x="7095969" y="421519"/>
                </a:moveTo>
                <a:cubicBezTo>
                  <a:pt x="7103164" y="422626"/>
                  <a:pt x="7108700" y="428716"/>
                  <a:pt x="7107585" y="435360"/>
                </a:cubicBezTo>
                <a:cubicBezTo>
                  <a:pt x="7106475" y="442005"/>
                  <a:pt x="7099831" y="446434"/>
                  <a:pt x="7092071" y="445327"/>
                </a:cubicBezTo>
                <a:cubicBezTo>
                  <a:pt x="7084885" y="444219"/>
                  <a:pt x="7079341" y="438129"/>
                  <a:pt x="7080453" y="431485"/>
                </a:cubicBezTo>
                <a:cubicBezTo>
                  <a:pt x="7081557" y="424841"/>
                  <a:pt x="7088749" y="420411"/>
                  <a:pt x="7095969" y="421519"/>
                </a:cubicBezTo>
                <a:close/>
                <a:moveTo>
                  <a:pt x="4244119" y="421518"/>
                </a:moveTo>
                <a:cubicBezTo>
                  <a:pt x="4252417" y="422626"/>
                  <a:pt x="4257956" y="429824"/>
                  <a:pt x="4256850" y="437021"/>
                </a:cubicBezTo>
                <a:cubicBezTo>
                  <a:pt x="4255741" y="444219"/>
                  <a:pt x="4247993" y="449202"/>
                  <a:pt x="4239688" y="448095"/>
                </a:cubicBezTo>
                <a:lnTo>
                  <a:pt x="4235652" y="445867"/>
                </a:lnTo>
                <a:lnTo>
                  <a:pt x="4235662" y="445880"/>
                </a:lnTo>
                <a:cubicBezTo>
                  <a:pt x="4234556" y="451971"/>
                  <a:pt x="4227913" y="456400"/>
                  <a:pt x="4220628" y="455293"/>
                </a:cubicBezTo>
                <a:cubicBezTo>
                  <a:pt x="4213431" y="454186"/>
                  <a:pt x="4208448" y="448095"/>
                  <a:pt x="4209554" y="442005"/>
                </a:cubicBezTo>
                <a:cubicBezTo>
                  <a:pt x="4210661" y="435914"/>
                  <a:pt x="4217306" y="431485"/>
                  <a:pt x="4224502" y="432592"/>
                </a:cubicBezTo>
                <a:lnTo>
                  <a:pt x="4228190" y="436977"/>
                </a:lnTo>
                <a:lnTo>
                  <a:pt x="4226952" y="432592"/>
                </a:lnTo>
                <a:cubicBezTo>
                  <a:pt x="4228060" y="424841"/>
                  <a:pt x="4235810" y="419857"/>
                  <a:pt x="4244119" y="421518"/>
                </a:cubicBezTo>
                <a:close/>
                <a:moveTo>
                  <a:pt x="13407399" y="420965"/>
                </a:moveTo>
                <a:cubicBezTo>
                  <a:pt x="13414597" y="422073"/>
                  <a:pt x="13419580" y="428163"/>
                  <a:pt x="13418473" y="434253"/>
                </a:cubicBezTo>
                <a:cubicBezTo>
                  <a:pt x="13417365" y="440344"/>
                  <a:pt x="13410722" y="444773"/>
                  <a:pt x="13403524" y="443666"/>
                </a:cubicBezTo>
                <a:cubicBezTo>
                  <a:pt x="13396325" y="442559"/>
                  <a:pt x="13391343" y="436468"/>
                  <a:pt x="13392450" y="430378"/>
                </a:cubicBezTo>
                <a:cubicBezTo>
                  <a:pt x="13393557" y="424287"/>
                  <a:pt x="13400201" y="419858"/>
                  <a:pt x="13407399" y="420965"/>
                </a:cubicBezTo>
                <a:close/>
                <a:moveTo>
                  <a:pt x="6005648" y="420965"/>
                </a:moveTo>
                <a:cubicBezTo>
                  <a:pt x="6013401" y="422072"/>
                  <a:pt x="6018377" y="428716"/>
                  <a:pt x="6017280" y="435360"/>
                </a:cubicBezTo>
                <a:cubicBezTo>
                  <a:pt x="6016173" y="442004"/>
                  <a:pt x="6008969" y="446434"/>
                  <a:pt x="6001774" y="445326"/>
                </a:cubicBezTo>
                <a:cubicBezTo>
                  <a:pt x="5994025" y="444219"/>
                  <a:pt x="5989043" y="437575"/>
                  <a:pt x="5990146" y="430931"/>
                </a:cubicBezTo>
                <a:cubicBezTo>
                  <a:pt x="5991256" y="423733"/>
                  <a:pt x="5998445" y="419304"/>
                  <a:pt x="6005648" y="420965"/>
                </a:cubicBezTo>
                <a:close/>
                <a:moveTo>
                  <a:pt x="4910234" y="420965"/>
                </a:moveTo>
                <a:cubicBezTo>
                  <a:pt x="4917989" y="422072"/>
                  <a:pt x="4923528" y="429270"/>
                  <a:pt x="4922422" y="435914"/>
                </a:cubicBezTo>
                <a:cubicBezTo>
                  <a:pt x="4921308" y="443112"/>
                  <a:pt x="4914117" y="447541"/>
                  <a:pt x="4905807" y="446434"/>
                </a:cubicBezTo>
                <a:cubicBezTo>
                  <a:pt x="4898053" y="445326"/>
                  <a:pt x="4892519" y="438129"/>
                  <a:pt x="4893625" y="431485"/>
                </a:cubicBezTo>
                <a:cubicBezTo>
                  <a:pt x="4894733" y="424287"/>
                  <a:pt x="4901928" y="419304"/>
                  <a:pt x="4910234" y="420965"/>
                </a:cubicBezTo>
                <a:close/>
                <a:moveTo>
                  <a:pt x="14905648" y="420411"/>
                </a:moveTo>
                <a:cubicBezTo>
                  <a:pt x="14913953" y="421518"/>
                  <a:pt x="14919490" y="428716"/>
                  <a:pt x="14918382" y="435914"/>
                </a:cubicBezTo>
                <a:cubicBezTo>
                  <a:pt x="14917275" y="443111"/>
                  <a:pt x="14909524" y="448095"/>
                  <a:pt x="14901771" y="446433"/>
                </a:cubicBezTo>
                <a:cubicBezTo>
                  <a:pt x="14893466" y="445326"/>
                  <a:pt x="14887930" y="438128"/>
                  <a:pt x="14889038" y="430931"/>
                </a:cubicBezTo>
                <a:cubicBezTo>
                  <a:pt x="14890145" y="423733"/>
                  <a:pt x="14897343" y="418750"/>
                  <a:pt x="14905648" y="420411"/>
                </a:cubicBezTo>
                <a:close/>
                <a:moveTo>
                  <a:pt x="13153623" y="420031"/>
                </a:moveTo>
                <a:cubicBezTo>
                  <a:pt x="13160870" y="421191"/>
                  <a:pt x="13165921" y="427271"/>
                  <a:pt x="13164906" y="433612"/>
                </a:cubicBezTo>
                <a:cubicBezTo>
                  <a:pt x="13163890" y="439953"/>
                  <a:pt x="13157193" y="444153"/>
                  <a:pt x="13149946" y="442993"/>
                </a:cubicBezTo>
                <a:cubicBezTo>
                  <a:pt x="13142700" y="441833"/>
                  <a:pt x="13137649" y="435752"/>
                  <a:pt x="13138664" y="429410"/>
                </a:cubicBezTo>
                <a:cubicBezTo>
                  <a:pt x="13139679" y="423069"/>
                  <a:pt x="13146376" y="418870"/>
                  <a:pt x="13153623" y="420031"/>
                </a:cubicBezTo>
                <a:close/>
                <a:moveTo>
                  <a:pt x="7754321" y="419306"/>
                </a:moveTo>
                <a:cubicBezTo>
                  <a:pt x="7761576" y="420466"/>
                  <a:pt x="7766627" y="426547"/>
                  <a:pt x="7765618" y="432887"/>
                </a:cubicBezTo>
                <a:cubicBezTo>
                  <a:pt x="7764603" y="439227"/>
                  <a:pt x="7757894" y="443428"/>
                  <a:pt x="7750641" y="442268"/>
                </a:cubicBezTo>
                <a:cubicBezTo>
                  <a:pt x="7743410" y="441109"/>
                  <a:pt x="7738362" y="435028"/>
                  <a:pt x="7739378" y="428688"/>
                </a:cubicBezTo>
                <a:cubicBezTo>
                  <a:pt x="7740396" y="422347"/>
                  <a:pt x="7747082" y="418147"/>
                  <a:pt x="7754321" y="419306"/>
                </a:cubicBezTo>
                <a:close/>
                <a:moveTo>
                  <a:pt x="14735668" y="419304"/>
                </a:moveTo>
                <a:cubicBezTo>
                  <a:pt x="14743421" y="420411"/>
                  <a:pt x="14748957" y="427055"/>
                  <a:pt x="14747850" y="434253"/>
                </a:cubicBezTo>
                <a:cubicBezTo>
                  <a:pt x="14746742" y="441451"/>
                  <a:pt x="14739545" y="445880"/>
                  <a:pt x="14731240" y="444773"/>
                </a:cubicBezTo>
                <a:cubicBezTo>
                  <a:pt x="14723488" y="443666"/>
                  <a:pt x="14717951" y="437022"/>
                  <a:pt x="14719058" y="429824"/>
                </a:cubicBezTo>
                <a:cubicBezTo>
                  <a:pt x="14720166" y="422626"/>
                  <a:pt x="14727917" y="418197"/>
                  <a:pt x="14735668" y="419304"/>
                </a:cubicBezTo>
                <a:close/>
                <a:moveTo>
                  <a:pt x="8135989" y="419303"/>
                </a:moveTo>
                <a:cubicBezTo>
                  <a:pt x="8143186" y="420411"/>
                  <a:pt x="8148178" y="426501"/>
                  <a:pt x="8147066" y="433145"/>
                </a:cubicBezTo>
                <a:cubicBezTo>
                  <a:pt x="8145946" y="439789"/>
                  <a:pt x="8139296" y="443665"/>
                  <a:pt x="8132109" y="442558"/>
                </a:cubicBezTo>
                <a:cubicBezTo>
                  <a:pt x="8124917" y="441450"/>
                  <a:pt x="8119944" y="435360"/>
                  <a:pt x="8121042" y="428716"/>
                </a:cubicBezTo>
                <a:cubicBezTo>
                  <a:pt x="8121607" y="422625"/>
                  <a:pt x="8128793" y="418196"/>
                  <a:pt x="8135989" y="419303"/>
                </a:cubicBezTo>
                <a:close/>
                <a:moveTo>
                  <a:pt x="10407474" y="418750"/>
                </a:moveTo>
                <a:cubicBezTo>
                  <a:pt x="10414672" y="419857"/>
                  <a:pt x="10420207" y="425948"/>
                  <a:pt x="10419099" y="432592"/>
                </a:cubicBezTo>
                <a:cubicBezTo>
                  <a:pt x="10417995" y="439236"/>
                  <a:pt x="10411346" y="443665"/>
                  <a:pt x="10404148" y="442004"/>
                </a:cubicBezTo>
                <a:cubicBezTo>
                  <a:pt x="10396950" y="440897"/>
                  <a:pt x="10391414" y="434806"/>
                  <a:pt x="10392522" y="428162"/>
                </a:cubicBezTo>
                <a:cubicBezTo>
                  <a:pt x="10393075" y="421518"/>
                  <a:pt x="10399717" y="417642"/>
                  <a:pt x="10407474" y="418750"/>
                </a:cubicBezTo>
                <a:close/>
                <a:moveTo>
                  <a:pt x="15123242" y="417089"/>
                </a:moveTo>
                <a:cubicBezTo>
                  <a:pt x="15130440" y="418197"/>
                  <a:pt x="15135424" y="424287"/>
                  <a:pt x="15134870" y="430931"/>
                </a:cubicBezTo>
                <a:cubicBezTo>
                  <a:pt x="15133763" y="437575"/>
                  <a:pt x="15127119" y="442005"/>
                  <a:pt x="15119921" y="440344"/>
                </a:cubicBezTo>
                <a:cubicBezTo>
                  <a:pt x="15112723" y="439236"/>
                  <a:pt x="15107740" y="433146"/>
                  <a:pt x="15108293" y="426502"/>
                </a:cubicBezTo>
                <a:cubicBezTo>
                  <a:pt x="15109400" y="420411"/>
                  <a:pt x="15116045" y="415982"/>
                  <a:pt x="15123242" y="417089"/>
                </a:cubicBezTo>
                <a:close/>
                <a:moveTo>
                  <a:pt x="13671502" y="417089"/>
                </a:moveTo>
                <a:cubicBezTo>
                  <a:pt x="13678700" y="418196"/>
                  <a:pt x="13683683" y="424286"/>
                  <a:pt x="13682576" y="430931"/>
                </a:cubicBezTo>
                <a:cubicBezTo>
                  <a:pt x="13681468" y="437575"/>
                  <a:pt x="13674825" y="441450"/>
                  <a:pt x="13667627" y="440343"/>
                </a:cubicBezTo>
                <a:cubicBezTo>
                  <a:pt x="13660428" y="439236"/>
                  <a:pt x="13655446" y="433145"/>
                  <a:pt x="13656553" y="426501"/>
                </a:cubicBezTo>
                <a:cubicBezTo>
                  <a:pt x="13657660" y="419857"/>
                  <a:pt x="13664304" y="415981"/>
                  <a:pt x="13671502" y="417089"/>
                </a:cubicBezTo>
                <a:close/>
                <a:moveTo>
                  <a:pt x="11563656" y="416536"/>
                </a:moveTo>
                <a:cubicBezTo>
                  <a:pt x="11571407" y="417643"/>
                  <a:pt x="11576391" y="424287"/>
                  <a:pt x="11575284" y="430931"/>
                </a:cubicBezTo>
                <a:cubicBezTo>
                  <a:pt x="11574175" y="437575"/>
                  <a:pt x="11567531" y="442005"/>
                  <a:pt x="11559780" y="440897"/>
                </a:cubicBezTo>
                <a:cubicBezTo>
                  <a:pt x="11552028" y="439790"/>
                  <a:pt x="11547045" y="433146"/>
                  <a:pt x="11548153" y="426502"/>
                </a:cubicBezTo>
                <a:cubicBezTo>
                  <a:pt x="11549260" y="419858"/>
                  <a:pt x="11556458" y="415428"/>
                  <a:pt x="11563656" y="416536"/>
                </a:cubicBezTo>
                <a:close/>
                <a:moveTo>
                  <a:pt x="12354306" y="416535"/>
                </a:moveTo>
                <a:cubicBezTo>
                  <a:pt x="12362057" y="417642"/>
                  <a:pt x="12367041" y="424286"/>
                  <a:pt x="12365932" y="430931"/>
                </a:cubicBezTo>
                <a:cubicBezTo>
                  <a:pt x="12364825" y="437575"/>
                  <a:pt x="12357627" y="442004"/>
                  <a:pt x="12350430" y="440897"/>
                </a:cubicBezTo>
                <a:cubicBezTo>
                  <a:pt x="12342678" y="439789"/>
                  <a:pt x="12337695" y="433145"/>
                  <a:pt x="12338803" y="426501"/>
                </a:cubicBezTo>
                <a:cubicBezTo>
                  <a:pt x="12339910" y="419857"/>
                  <a:pt x="12346553" y="414874"/>
                  <a:pt x="12354306" y="416535"/>
                </a:cubicBezTo>
                <a:close/>
                <a:moveTo>
                  <a:pt x="10567591" y="415428"/>
                </a:moveTo>
                <a:cubicBezTo>
                  <a:pt x="10574789" y="416535"/>
                  <a:pt x="10579772" y="422626"/>
                  <a:pt x="10578665" y="429270"/>
                </a:cubicBezTo>
                <a:cubicBezTo>
                  <a:pt x="10577558" y="435914"/>
                  <a:pt x="10570913" y="439789"/>
                  <a:pt x="10563716" y="438682"/>
                </a:cubicBezTo>
                <a:cubicBezTo>
                  <a:pt x="10556518" y="437575"/>
                  <a:pt x="10551534" y="431484"/>
                  <a:pt x="10552642" y="424840"/>
                </a:cubicBezTo>
                <a:cubicBezTo>
                  <a:pt x="10553749" y="418196"/>
                  <a:pt x="10559840" y="414320"/>
                  <a:pt x="10567591" y="415428"/>
                </a:cubicBezTo>
                <a:close/>
                <a:moveTo>
                  <a:pt x="8391277" y="415428"/>
                </a:moveTo>
                <a:cubicBezTo>
                  <a:pt x="8398471" y="416536"/>
                  <a:pt x="8403458" y="422626"/>
                  <a:pt x="8402338" y="429270"/>
                </a:cubicBezTo>
                <a:cubicBezTo>
                  <a:pt x="8401235" y="435914"/>
                  <a:pt x="8394597" y="439790"/>
                  <a:pt x="8387395" y="438683"/>
                </a:cubicBezTo>
                <a:cubicBezTo>
                  <a:pt x="8380197" y="437575"/>
                  <a:pt x="8375210" y="431485"/>
                  <a:pt x="8376313" y="424841"/>
                </a:cubicBezTo>
                <a:cubicBezTo>
                  <a:pt x="8377422" y="418750"/>
                  <a:pt x="8384067" y="414321"/>
                  <a:pt x="8391277" y="415428"/>
                </a:cubicBezTo>
                <a:close/>
                <a:moveTo>
                  <a:pt x="9978282" y="414875"/>
                </a:moveTo>
                <a:cubicBezTo>
                  <a:pt x="9985479" y="415982"/>
                  <a:pt x="9991022" y="422626"/>
                  <a:pt x="9989914" y="428717"/>
                </a:cubicBezTo>
                <a:cubicBezTo>
                  <a:pt x="9988807" y="435361"/>
                  <a:pt x="9982162" y="439790"/>
                  <a:pt x="9974408" y="438683"/>
                </a:cubicBezTo>
                <a:cubicBezTo>
                  <a:pt x="9967212" y="437575"/>
                  <a:pt x="9961672" y="430931"/>
                  <a:pt x="9962778" y="424841"/>
                </a:cubicBezTo>
                <a:cubicBezTo>
                  <a:pt x="9963884" y="418197"/>
                  <a:pt x="9970532" y="413767"/>
                  <a:pt x="9978282" y="414875"/>
                </a:cubicBezTo>
                <a:close/>
                <a:moveTo>
                  <a:pt x="6755961" y="414875"/>
                </a:moveTo>
                <a:cubicBezTo>
                  <a:pt x="6763705" y="415982"/>
                  <a:pt x="6768682" y="422626"/>
                  <a:pt x="6767581" y="429270"/>
                </a:cubicBezTo>
                <a:cubicBezTo>
                  <a:pt x="6766474" y="435914"/>
                  <a:pt x="6759840" y="440344"/>
                  <a:pt x="6752052" y="439236"/>
                </a:cubicBezTo>
                <a:cubicBezTo>
                  <a:pt x="6744295" y="438129"/>
                  <a:pt x="6739343" y="431485"/>
                  <a:pt x="6740441" y="424841"/>
                </a:cubicBezTo>
                <a:cubicBezTo>
                  <a:pt x="6741535" y="417643"/>
                  <a:pt x="6748187" y="413214"/>
                  <a:pt x="6755961" y="414875"/>
                </a:cubicBezTo>
                <a:close/>
                <a:moveTo>
                  <a:pt x="8263891" y="414321"/>
                </a:moveTo>
                <a:cubicBezTo>
                  <a:pt x="8271096" y="415428"/>
                  <a:pt x="8276076" y="421518"/>
                  <a:pt x="8274978" y="428163"/>
                </a:cubicBezTo>
                <a:cubicBezTo>
                  <a:pt x="8273865" y="434807"/>
                  <a:pt x="8267206" y="438682"/>
                  <a:pt x="8260018" y="437575"/>
                </a:cubicBezTo>
                <a:cubicBezTo>
                  <a:pt x="8252825" y="436468"/>
                  <a:pt x="8247844" y="430377"/>
                  <a:pt x="8248948" y="423733"/>
                </a:cubicBezTo>
                <a:cubicBezTo>
                  <a:pt x="8250046" y="417089"/>
                  <a:pt x="8256699" y="413213"/>
                  <a:pt x="8263891" y="414321"/>
                </a:cubicBezTo>
                <a:close/>
                <a:moveTo>
                  <a:pt x="20130138" y="413767"/>
                </a:moveTo>
                <a:cubicBezTo>
                  <a:pt x="20137338" y="414874"/>
                  <a:pt x="20142320" y="420965"/>
                  <a:pt x="20141214" y="427609"/>
                </a:cubicBezTo>
                <a:cubicBezTo>
                  <a:pt x="20140106" y="434253"/>
                  <a:pt x="20133462" y="438128"/>
                  <a:pt x="20126264" y="437021"/>
                </a:cubicBezTo>
                <a:cubicBezTo>
                  <a:pt x="20119066" y="435914"/>
                  <a:pt x="20114082" y="429823"/>
                  <a:pt x="20115190" y="423179"/>
                </a:cubicBezTo>
                <a:cubicBezTo>
                  <a:pt x="20116298" y="416535"/>
                  <a:pt x="20122942" y="412659"/>
                  <a:pt x="20130138" y="413767"/>
                </a:cubicBezTo>
                <a:close/>
                <a:moveTo>
                  <a:pt x="3824966" y="413767"/>
                </a:moveTo>
                <a:cubicBezTo>
                  <a:pt x="3833270" y="414875"/>
                  <a:pt x="3839360" y="422073"/>
                  <a:pt x="3837700" y="429824"/>
                </a:cubicBezTo>
                <a:cubicBezTo>
                  <a:pt x="3836591" y="437022"/>
                  <a:pt x="3828841" y="442005"/>
                  <a:pt x="3820536" y="440898"/>
                </a:cubicBezTo>
                <a:cubicBezTo>
                  <a:pt x="3812232" y="439790"/>
                  <a:pt x="3806142" y="432592"/>
                  <a:pt x="3807802" y="424841"/>
                </a:cubicBezTo>
                <a:cubicBezTo>
                  <a:pt x="3808910" y="417089"/>
                  <a:pt x="3816661" y="412660"/>
                  <a:pt x="3824966" y="413767"/>
                </a:cubicBezTo>
                <a:close/>
                <a:moveTo>
                  <a:pt x="3245821" y="413766"/>
                </a:moveTo>
                <a:cubicBezTo>
                  <a:pt x="3254124" y="414874"/>
                  <a:pt x="3260215" y="422072"/>
                  <a:pt x="3259107" y="429823"/>
                </a:cubicBezTo>
                <a:cubicBezTo>
                  <a:pt x="3258554" y="433699"/>
                  <a:pt x="3256339" y="436883"/>
                  <a:pt x="3253156" y="438890"/>
                </a:cubicBezTo>
                <a:lnTo>
                  <a:pt x="3249518" y="439511"/>
                </a:lnTo>
                <a:lnTo>
                  <a:pt x="3250399" y="442558"/>
                </a:lnTo>
                <a:cubicBezTo>
                  <a:pt x="3249293" y="449756"/>
                  <a:pt x="3242096" y="454185"/>
                  <a:pt x="3233792" y="453078"/>
                </a:cubicBezTo>
                <a:cubicBezTo>
                  <a:pt x="3226041" y="451970"/>
                  <a:pt x="3220504" y="444773"/>
                  <a:pt x="3221612" y="438129"/>
                </a:cubicBezTo>
                <a:cubicBezTo>
                  <a:pt x="3222165" y="434530"/>
                  <a:pt x="3224241" y="431485"/>
                  <a:pt x="3227217" y="429547"/>
                </a:cubicBezTo>
                <a:lnTo>
                  <a:pt x="3229384" y="429165"/>
                </a:lnTo>
                <a:lnTo>
                  <a:pt x="3228103" y="424840"/>
                </a:lnTo>
                <a:cubicBezTo>
                  <a:pt x="3229764" y="417089"/>
                  <a:pt x="3237516" y="412105"/>
                  <a:pt x="3245821" y="413766"/>
                </a:cubicBezTo>
                <a:close/>
                <a:moveTo>
                  <a:pt x="5874423" y="411553"/>
                </a:moveTo>
                <a:cubicBezTo>
                  <a:pt x="5882183" y="412660"/>
                  <a:pt x="5887166" y="419304"/>
                  <a:pt x="5886058" y="425948"/>
                </a:cubicBezTo>
                <a:cubicBezTo>
                  <a:pt x="5884950" y="432592"/>
                  <a:pt x="5877754" y="437022"/>
                  <a:pt x="5870565" y="435914"/>
                </a:cubicBezTo>
                <a:cubicBezTo>
                  <a:pt x="5862808" y="434807"/>
                  <a:pt x="5857824" y="428163"/>
                  <a:pt x="5858933" y="421519"/>
                </a:cubicBezTo>
                <a:cubicBezTo>
                  <a:pt x="5860043" y="414875"/>
                  <a:pt x="5866686" y="410445"/>
                  <a:pt x="5874423" y="411553"/>
                </a:cubicBezTo>
                <a:close/>
                <a:moveTo>
                  <a:pt x="11451814" y="410999"/>
                </a:moveTo>
                <a:cubicBezTo>
                  <a:pt x="11459012" y="412106"/>
                  <a:pt x="11464548" y="418196"/>
                  <a:pt x="11463440" y="424840"/>
                </a:cubicBezTo>
                <a:cubicBezTo>
                  <a:pt x="11462333" y="431485"/>
                  <a:pt x="11455689" y="435914"/>
                  <a:pt x="11447938" y="434807"/>
                </a:cubicBezTo>
                <a:cubicBezTo>
                  <a:pt x="11440740" y="433699"/>
                  <a:pt x="11435203" y="427609"/>
                  <a:pt x="11436310" y="420965"/>
                </a:cubicBezTo>
                <a:cubicBezTo>
                  <a:pt x="11437972" y="414321"/>
                  <a:pt x="11444616" y="409891"/>
                  <a:pt x="11451814" y="410999"/>
                </a:cubicBezTo>
                <a:close/>
                <a:moveTo>
                  <a:pt x="9887511" y="410445"/>
                </a:moveTo>
                <a:cubicBezTo>
                  <a:pt x="9894709" y="411553"/>
                  <a:pt x="9900247" y="417643"/>
                  <a:pt x="9899141" y="424287"/>
                </a:cubicBezTo>
                <a:cubicBezTo>
                  <a:pt x="9898034" y="430931"/>
                  <a:pt x="9891387" y="435361"/>
                  <a:pt x="9884189" y="433700"/>
                </a:cubicBezTo>
                <a:cubicBezTo>
                  <a:pt x="9876989" y="432592"/>
                  <a:pt x="9871452" y="426502"/>
                  <a:pt x="9872558" y="419858"/>
                </a:cubicBezTo>
                <a:cubicBezTo>
                  <a:pt x="9873664" y="413767"/>
                  <a:pt x="9880310" y="409338"/>
                  <a:pt x="9887511" y="410445"/>
                </a:cubicBezTo>
                <a:close/>
                <a:moveTo>
                  <a:pt x="10110627" y="409338"/>
                </a:moveTo>
                <a:cubicBezTo>
                  <a:pt x="10117830" y="410445"/>
                  <a:pt x="10123365" y="417089"/>
                  <a:pt x="10122258" y="423180"/>
                </a:cubicBezTo>
                <a:cubicBezTo>
                  <a:pt x="10121146" y="429824"/>
                  <a:pt x="10114502" y="434253"/>
                  <a:pt x="10106752" y="433146"/>
                </a:cubicBezTo>
                <a:cubicBezTo>
                  <a:pt x="10099556" y="432038"/>
                  <a:pt x="10094015" y="425394"/>
                  <a:pt x="10095123" y="419304"/>
                </a:cubicBezTo>
                <a:cubicBezTo>
                  <a:pt x="10096783" y="412106"/>
                  <a:pt x="10103431" y="407677"/>
                  <a:pt x="10110627" y="409338"/>
                </a:cubicBezTo>
                <a:close/>
                <a:moveTo>
                  <a:pt x="4566229" y="409338"/>
                </a:moveTo>
                <a:cubicBezTo>
                  <a:pt x="4573428" y="410445"/>
                  <a:pt x="4577857" y="416535"/>
                  <a:pt x="4577305" y="422626"/>
                </a:cubicBezTo>
                <a:cubicBezTo>
                  <a:pt x="4576195" y="428716"/>
                  <a:pt x="4570108" y="433146"/>
                  <a:pt x="4562914" y="432038"/>
                </a:cubicBezTo>
                <a:cubicBezTo>
                  <a:pt x="4555700" y="430931"/>
                  <a:pt x="4551282" y="424841"/>
                  <a:pt x="4551829" y="418750"/>
                </a:cubicBezTo>
                <a:cubicBezTo>
                  <a:pt x="4552939" y="412106"/>
                  <a:pt x="4559034" y="408230"/>
                  <a:pt x="4566229" y="409338"/>
                </a:cubicBezTo>
                <a:close/>
                <a:moveTo>
                  <a:pt x="11342740" y="408230"/>
                </a:moveTo>
                <a:cubicBezTo>
                  <a:pt x="11349937" y="409337"/>
                  <a:pt x="11354920" y="415428"/>
                  <a:pt x="11353813" y="422072"/>
                </a:cubicBezTo>
                <a:cubicBezTo>
                  <a:pt x="11352705" y="428716"/>
                  <a:pt x="11346061" y="432591"/>
                  <a:pt x="11338864" y="431484"/>
                </a:cubicBezTo>
                <a:cubicBezTo>
                  <a:pt x="11331666" y="430377"/>
                  <a:pt x="11326682" y="424286"/>
                  <a:pt x="11327790" y="417642"/>
                </a:cubicBezTo>
                <a:cubicBezTo>
                  <a:pt x="11328344" y="410998"/>
                  <a:pt x="11335542" y="407122"/>
                  <a:pt x="11342740" y="408230"/>
                </a:cubicBezTo>
                <a:close/>
                <a:moveTo>
                  <a:pt x="8450537" y="406569"/>
                </a:moveTo>
                <a:cubicBezTo>
                  <a:pt x="8457743" y="407677"/>
                  <a:pt x="8462730" y="413767"/>
                  <a:pt x="8461613" y="419857"/>
                </a:cubicBezTo>
                <a:cubicBezTo>
                  <a:pt x="8460501" y="425948"/>
                  <a:pt x="8453856" y="430377"/>
                  <a:pt x="8446666" y="429270"/>
                </a:cubicBezTo>
                <a:cubicBezTo>
                  <a:pt x="8439469" y="428163"/>
                  <a:pt x="8434485" y="422072"/>
                  <a:pt x="8435589" y="415982"/>
                </a:cubicBezTo>
                <a:cubicBezTo>
                  <a:pt x="8436694" y="409891"/>
                  <a:pt x="8443348" y="405462"/>
                  <a:pt x="8450537" y="406569"/>
                </a:cubicBezTo>
                <a:close/>
                <a:moveTo>
                  <a:pt x="15052926" y="404355"/>
                </a:moveTo>
                <a:cubicBezTo>
                  <a:pt x="15061231" y="405462"/>
                  <a:pt x="15066768" y="412660"/>
                  <a:pt x="15065660" y="419857"/>
                </a:cubicBezTo>
                <a:cubicBezTo>
                  <a:pt x="15064553" y="427055"/>
                  <a:pt x="15056801" y="432038"/>
                  <a:pt x="15049050" y="430377"/>
                </a:cubicBezTo>
                <a:cubicBezTo>
                  <a:pt x="15041299" y="428716"/>
                  <a:pt x="15035208" y="422072"/>
                  <a:pt x="15036315" y="414874"/>
                </a:cubicBezTo>
                <a:cubicBezTo>
                  <a:pt x="15036870" y="408230"/>
                  <a:pt x="15044620" y="403247"/>
                  <a:pt x="15052926" y="404355"/>
                </a:cubicBezTo>
                <a:close/>
                <a:moveTo>
                  <a:pt x="11816686" y="403801"/>
                </a:moveTo>
                <a:cubicBezTo>
                  <a:pt x="11824438" y="404908"/>
                  <a:pt x="11829421" y="411552"/>
                  <a:pt x="11828313" y="418196"/>
                </a:cubicBezTo>
                <a:cubicBezTo>
                  <a:pt x="11827206" y="424840"/>
                  <a:pt x="11820008" y="429270"/>
                  <a:pt x="11812810" y="428162"/>
                </a:cubicBezTo>
                <a:cubicBezTo>
                  <a:pt x="11805059" y="427055"/>
                  <a:pt x="11800075" y="420411"/>
                  <a:pt x="11801183" y="413767"/>
                </a:cubicBezTo>
                <a:cubicBezTo>
                  <a:pt x="11802291" y="407123"/>
                  <a:pt x="11808935" y="402693"/>
                  <a:pt x="11816686" y="403801"/>
                </a:cubicBezTo>
                <a:close/>
                <a:moveTo>
                  <a:pt x="10727051" y="403247"/>
                </a:moveTo>
                <a:cubicBezTo>
                  <a:pt x="10734248" y="404355"/>
                  <a:pt x="10739231" y="410445"/>
                  <a:pt x="10738124" y="417089"/>
                </a:cubicBezTo>
                <a:cubicBezTo>
                  <a:pt x="10737016" y="423180"/>
                  <a:pt x="10730373" y="427609"/>
                  <a:pt x="10723175" y="426502"/>
                </a:cubicBezTo>
                <a:cubicBezTo>
                  <a:pt x="10715977" y="425394"/>
                  <a:pt x="10710994" y="419304"/>
                  <a:pt x="10712101" y="412660"/>
                </a:cubicBezTo>
                <a:cubicBezTo>
                  <a:pt x="10713209" y="406569"/>
                  <a:pt x="10719853" y="402140"/>
                  <a:pt x="10727051" y="403247"/>
                </a:cubicBezTo>
                <a:close/>
                <a:moveTo>
                  <a:pt x="9840506" y="401033"/>
                </a:moveTo>
                <a:cubicBezTo>
                  <a:pt x="9847703" y="402140"/>
                  <a:pt x="9852689" y="408230"/>
                  <a:pt x="9851583" y="414875"/>
                </a:cubicBezTo>
                <a:cubicBezTo>
                  <a:pt x="9850473" y="420965"/>
                  <a:pt x="9843826" y="425395"/>
                  <a:pt x="9836627" y="424287"/>
                </a:cubicBezTo>
                <a:cubicBezTo>
                  <a:pt x="9829431" y="423180"/>
                  <a:pt x="9824444" y="417089"/>
                  <a:pt x="9825554" y="410445"/>
                </a:cubicBezTo>
                <a:cubicBezTo>
                  <a:pt x="9826668" y="403801"/>
                  <a:pt x="9833307" y="399925"/>
                  <a:pt x="9840506" y="401033"/>
                </a:cubicBezTo>
                <a:close/>
                <a:moveTo>
                  <a:pt x="5510625" y="401033"/>
                </a:moveTo>
                <a:cubicBezTo>
                  <a:pt x="5518384" y="402140"/>
                  <a:pt x="5523920" y="408784"/>
                  <a:pt x="5522809" y="415428"/>
                </a:cubicBezTo>
                <a:cubicBezTo>
                  <a:pt x="5521703" y="422072"/>
                  <a:pt x="5514512" y="426502"/>
                  <a:pt x="5506750" y="425394"/>
                </a:cubicBezTo>
                <a:cubicBezTo>
                  <a:pt x="5499005" y="424287"/>
                  <a:pt x="5493467" y="417643"/>
                  <a:pt x="5494571" y="410999"/>
                </a:cubicBezTo>
                <a:cubicBezTo>
                  <a:pt x="5495687" y="404355"/>
                  <a:pt x="5502884" y="399925"/>
                  <a:pt x="5510625" y="401033"/>
                </a:cubicBezTo>
                <a:close/>
                <a:moveTo>
                  <a:pt x="14942701" y="400848"/>
                </a:moveTo>
                <a:cubicBezTo>
                  <a:pt x="14949948" y="402007"/>
                  <a:pt x="14955000" y="408087"/>
                  <a:pt x="14953986" y="414428"/>
                </a:cubicBezTo>
                <a:cubicBezTo>
                  <a:pt x="14952972" y="420771"/>
                  <a:pt x="14946276" y="424972"/>
                  <a:pt x="14939029" y="423813"/>
                </a:cubicBezTo>
                <a:cubicBezTo>
                  <a:pt x="14931781" y="422655"/>
                  <a:pt x="14926729" y="416575"/>
                  <a:pt x="14927743" y="410232"/>
                </a:cubicBezTo>
                <a:cubicBezTo>
                  <a:pt x="14928757" y="403891"/>
                  <a:pt x="14935453" y="399689"/>
                  <a:pt x="14942701" y="400848"/>
                </a:cubicBezTo>
                <a:close/>
                <a:moveTo>
                  <a:pt x="7630389" y="399925"/>
                </a:moveTo>
                <a:cubicBezTo>
                  <a:pt x="7637588" y="401032"/>
                  <a:pt x="7642562" y="407123"/>
                  <a:pt x="7641455" y="413767"/>
                </a:cubicBezTo>
                <a:cubicBezTo>
                  <a:pt x="7640357" y="420411"/>
                  <a:pt x="7633711" y="424286"/>
                  <a:pt x="7626521" y="423179"/>
                </a:cubicBezTo>
                <a:cubicBezTo>
                  <a:pt x="7619320" y="422072"/>
                  <a:pt x="7614336" y="415981"/>
                  <a:pt x="7615447" y="409337"/>
                </a:cubicBezTo>
                <a:cubicBezTo>
                  <a:pt x="7616552" y="402693"/>
                  <a:pt x="7623195" y="398817"/>
                  <a:pt x="7630389" y="399925"/>
                </a:cubicBezTo>
                <a:close/>
                <a:moveTo>
                  <a:pt x="15166983" y="399372"/>
                </a:moveTo>
                <a:cubicBezTo>
                  <a:pt x="15170859" y="399926"/>
                  <a:pt x="15174181" y="402002"/>
                  <a:pt x="15176395" y="404770"/>
                </a:cubicBezTo>
                <a:lnTo>
                  <a:pt x="15178136" y="410774"/>
                </a:lnTo>
                <a:lnTo>
                  <a:pt x="15182487" y="409892"/>
                </a:lnTo>
                <a:lnTo>
                  <a:pt x="15191067" y="414703"/>
                </a:lnTo>
                <a:lnTo>
                  <a:pt x="15195774" y="413767"/>
                </a:lnTo>
                <a:lnTo>
                  <a:pt x="15204285" y="418469"/>
                </a:lnTo>
                <a:lnTo>
                  <a:pt x="15211277" y="417089"/>
                </a:lnTo>
                <a:cubicBezTo>
                  <a:pt x="15219028" y="418196"/>
                  <a:pt x="15224012" y="424840"/>
                  <a:pt x="15222903" y="431484"/>
                </a:cubicBezTo>
                <a:lnTo>
                  <a:pt x="15219064" y="436954"/>
                </a:lnTo>
                <a:lnTo>
                  <a:pt x="15225119" y="435914"/>
                </a:lnTo>
                <a:lnTo>
                  <a:pt x="15225492" y="436120"/>
                </a:lnTo>
                <a:lnTo>
                  <a:pt x="15225119" y="434806"/>
                </a:lnTo>
                <a:cubicBezTo>
                  <a:pt x="15226226" y="428162"/>
                  <a:pt x="15233424" y="423179"/>
                  <a:pt x="15241175" y="424840"/>
                </a:cubicBezTo>
                <a:cubicBezTo>
                  <a:pt x="15248927" y="425947"/>
                  <a:pt x="15254464" y="432591"/>
                  <a:pt x="15253356" y="439789"/>
                </a:cubicBezTo>
                <a:cubicBezTo>
                  <a:pt x="15252802" y="443111"/>
                  <a:pt x="15250726" y="446018"/>
                  <a:pt x="15247819" y="447887"/>
                </a:cubicBezTo>
                <a:lnTo>
                  <a:pt x="15237380" y="449741"/>
                </a:lnTo>
                <a:lnTo>
                  <a:pt x="15237854" y="451417"/>
                </a:lnTo>
                <a:cubicBezTo>
                  <a:pt x="15236746" y="458614"/>
                  <a:pt x="15228995" y="463598"/>
                  <a:pt x="15220690" y="461937"/>
                </a:cubicBezTo>
                <a:cubicBezTo>
                  <a:pt x="15212384" y="460829"/>
                  <a:pt x="15206848" y="453631"/>
                  <a:pt x="15207955" y="446434"/>
                </a:cubicBezTo>
                <a:lnTo>
                  <a:pt x="15212079" y="440418"/>
                </a:lnTo>
                <a:lnTo>
                  <a:pt x="15206847" y="441450"/>
                </a:lnTo>
                <a:lnTo>
                  <a:pt x="15200979" y="438161"/>
                </a:lnTo>
                <a:lnTo>
                  <a:pt x="15191899" y="439790"/>
                </a:lnTo>
                <a:cubicBezTo>
                  <a:pt x="15187746" y="439236"/>
                  <a:pt x="15184285" y="437160"/>
                  <a:pt x="15182002" y="434323"/>
                </a:cubicBezTo>
                <a:lnTo>
                  <a:pt x="15181796" y="433594"/>
                </a:lnTo>
                <a:lnTo>
                  <a:pt x="15178610" y="434253"/>
                </a:lnTo>
                <a:cubicBezTo>
                  <a:pt x="15174735" y="433700"/>
                  <a:pt x="15171551" y="431762"/>
                  <a:pt x="15169475" y="429132"/>
                </a:cubicBezTo>
                <a:lnTo>
                  <a:pt x="15168035" y="423772"/>
                </a:lnTo>
                <a:lnTo>
                  <a:pt x="15163401" y="424676"/>
                </a:lnTo>
                <a:lnTo>
                  <a:pt x="15159508" y="430516"/>
                </a:lnTo>
                <a:cubicBezTo>
                  <a:pt x="15156740" y="432315"/>
                  <a:pt x="15153142" y="433146"/>
                  <a:pt x="15149266" y="432592"/>
                </a:cubicBezTo>
                <a:cubicBezTo>
                  <a:pt x="15142068" y="431485"/>
                  <a:pt x="15136531" y="424840"/>
                  <a:pt x="15137638" y="418750"/>
                </a:cubicBezTo>
                <a:lnTo>
                  <a:pt x="15150537" y="410459"/>
                </a:lnTo>
                <a:lnTo>
                  <a:pt x="15150373" y="409892"/>
                </a:lnTo>
                <a:cubicBezTo>
                  <a:pt x="15151480" y="402694"/>
                  <a:pt x="15158678" y="397711"/>
                  <a:pt x="15166983" y="399372"/>
                </a:cubicBezTo>
                <a:close/>
                <a:moveTo>
                  <a:pt x="13538067" y="399371"/>
                </a:moveTo>
                <a:cubicBezTo>
                  <a:pt x="13545264" y="400479"/>
                  <a:pt x="13550248" y="406569"/>
                  <a:pt x="13549141" y="412659"/>
                </a:cubicBezTo>
                <a:cubicBezTo>
                  <a:pt x="13548032" y="418750"/>
                  <a:pt x="13541389" y="423179"/>
                  <a:pt x="13534190" y="422072"/>
                </a:cubicBezTo>
                <a:cubicBezTo>
                  <a:pt x="13526994" y="420965"/>
                  <a:pt x="13522010" y="414874"/>
                  <a:pt x="13523117" y="408784"/>
                </a:cubicBezTo>
                <a:cubicBezTo>
                  <a:pt x="13524225" y="402693"/>
                  <a:pt x="13530869" y="398264"/>
                  <a:pt x="13538067" y="399371"/>
                </a:cubicBezTo>
                <a:close/>
                <a:moveTo>
                  <a:pt x="4514336" y="398818"/>
                </a:moveTo>
                <a:cubicBezTo>
                  <a:pt x="4522648" y="399925"/>
                  <a:pt x="4528183" y="407123"/>
                  <a:pt x="4527079" y="414321"/>
                </a:cubicBezTo>
                <a:cubicBezTo>
                  <a:pt x="4525968" y="421518"/>
                  <a:pt x="4518217" y="426502"/>
                  <a:pt x="4510463" y="424840"/>
                </a:cubicBezTo>
                <a:cubicBezTo>
                  <a:pt x="4502158" y="423733"/>
                  <a:pt x="4496626" y="416535"/>
                  <a:pt x="4497729" y="409338"/>
                </a:cubicBezTo>
                <a:cubicBezTo>
                  <a:pt x="4498836" y="402140"/>
                  <a:pt x="4506036" y="397157"/>
                  <a:pt x="4514336" y="398818"/>
                </a:cubicBezTo>
                <a:close/>
                <a:moveTo>
                  <a:pt x="4463057" y="398338"/>
                </a:moveTo>
                <a:cubicBezTo>
                  <a:pt x="4470000" y="399449"/>
                  <a:pt x="4474811" y="405490"/>
                  <a:pt x="4473797" y="411831"/>
                </a:cubicBezTo>
                <a:cubicBezTo>
                  <a:pt x="4472783" y="418171"/>
                  <a:pt x="4466327" y="422411"/>
                  <a:pt x="4459383" y="421300"/>
                </a:cubicBezTo>
                <a:cubicBezTo>
                  <a:pt x="4452438" y="420188"/>
                  <a:pt x="4447634" y="414147"/>
                  <a:pt x="4448650" y="407807"/>
                </a:cubicBezTo>
                <a:cubicBezTo>
                  <a:pt x="4449661" y="401466"/>
                  <a:pt x="4456114" y="397227"/>
                  <a:pt x="4463057" y="398338"/>
                </a:cubicBezTo>
                <a:close/>
                <a:moveTo>
                  <a:pt x="11236986" y="398264"/>
                </a:moveTo>
                <a:cubicBezTo>
                  <a:pt x="11244184" y="399371"/>
                  <a:pt x="11249167" y="405461"/>
                  <a:pt x="11248060" y="412106"/>
                </a:cubicBezTo>
                <a:cubicBezTo>
                  <a:pt x="11246953" y="418750"/>
                  <a:pt x="11240308" y="422626"/>
                  <a:pt x="11233111" y="421518"/>
                </a:cubicBezTo>
                <a:cubicBezTo>
                  <a:pt x="11225913" y="420411"/>
                  <a:pt x="11220929" y="414320"/>
                  <a:pt x="11222037" y="407676"/>
                </a:cubicBezTo>
                <a:cubicBezTo>
                  <a:pt x="11223144" y="401032"/>
                  <a:pt x="11229788" y="397156"/>
                  <a:pt x="11236986" y="398264"/>
                </a:cubicBezTo>
                <a:close/>
                <a:moveTo>
                  <a:pt x="7304241" y="397710"/>
                </a:moveTo>
                <a:cubicBezTo>
                  <a:pt x="7311426" y="398818"/>
                  <a:pt x="7316438" y="404908"/>
                  <a:pt x="7315333" y="411552"/>
                </a:cubicBezTo>
                <a:cubicBezTo>
                  <a:pt x="7314211" y="418196"/>
                  <a:pt x="7307547" y="422072"/>
                  <a:pt x="7300345" y="420965"/>
                </a:cubicBezTo>
                <a:cubicBezTo>
                  <a:pt x="7293151" y="419857"/>
                  <a:pt x="7288174" y="413767"/>
                  <a:pt x="7289285" y="407123"/>
                </a:cubicBezTo>
                <a:cubicBezTo>
                  <a:pt x="7290382" y="401032"/>
                  <a:pt x="7297043" y="396603"/>
                  <a:pt x="7304241" y="397710"/>
                </a:cubicBezTo>
                <a:close/>
                <a:moveTo>
                  <a:pt x="8508676" y="396603"/>
                </a:moveTo>
                <a:cubicBezTo>
                  <a:pt x="8515876" y="397710"/>
                  <a:pt x="8520846" y="403801"/>
                  <a:pt x="8519753" y="409891"/>
                </a:cubicBezTo>
                <a:cubicBezTo>
                  <a:pt x="8518631" y="415981"/>
                  <a:pt x="8511992" y="420411"/>
                  <a:pt x="8505345" y="419303"/>
                </a:cubicBezTo>
                <a:cubicBezTo>
                  <a:pt x="8498153" y="418196"/>
                  <a:pt x="8493164" y="412106"/>
                  <a:pt x="8494280" y="406015"/>
                </a:cubicBezTo>
                <a:cubicBezTo>
                  <a:pt x="8494825" y="399371"/>
                  <a:pt x="8501475" y="395495"/>
                  <a:pt x="8508676" y="396603"/>
                </a:cubicBezTo>
                <a:close/>
                <a:moveTo>
                  <a:pt x="8326026" y="396263"/>
                </a:moveTo>
                <a:cubicBezTo>
                  <a:pt x="8333271" y="397423"/>
                  <a:pt x="8338319" y="403503"/>
                  <a:pt x="8337296" y="409843"/>
                </a:cubicBezTo>
                <a:cubicBezTo>
                  <a:pt x="8336291" y="416184"/>
                  <a:pt x="8329587" y="420384"/>
                  <a:pt x="8322349" y="419224"/>
                </a:cubicBezTo>
                <a:cubicBezTo>
                  <a:pt x="8315110" y="418065"/>
                  <a:pt x="8310046" y="411985"/>
                  <a:pt x="8311060" y="405644"/>
                </a:cubicBezTo>
                <a:cubicBezTo>
                  <a:pt x="8312071" y="399303"/>
                  <a:pt x="8318778" y="395104"/>
                  <a:pt x="8326026" y="396263"/>
                </a:cubicBezTo>
                <a:close/>
                <a:moveTo>
                  <a:pt x="12222531" y="395496"/>
                </a:moveTo>
                <a:cubicBezTo>
                  <a:pt x="12230282" y="396603"/>
                  <a:pt x="12235266" y="403247"/>
                  <a:pt x="12234159" y="409891"/>
                </a:cubicBezTo>
                <a:cubicBezTo>
                  <a:pt x="12233050" y="416535"/>
                  <a:pt x="12225853" y="420965"/>
                  <a:pt x="12218655" y="419857"/>
                </a:cubicBezTo>
                <a:cubicBezTo>
                  <a:pt x="12210903" y="418750"/>
                  <a:pt x="12205920" y="412106"/>
                  <a:pt x="12207028" y="405462"/>
                </a:cubicBezTo>
                <a:cubicBezTo>
                  <a:pt x="12208135" y="398818"/>
                  <a:pt x="12214780" y="394388"/>
                  <a:pt x="12222531" y="395496"/>
                </a:cubicBezTo>
                <a:close/>
                <a:moveTo>
                  <a:pt x="5272455" y="394942"/>
                </a:moveTo>
                <a:cubicBezTo>
                  <a:pt x="5280210" y="396049"/>
                  <a:pt x="5285749" y="402693"/>
                  <a:pt x="5284643" y="409891"/>
                </a:cubicBezTo>
                <a:cubicBezTo>
                  <a:pt x="5283540" y="416535"/>
                  <a:pt x="5276338" y="421518"/>
                  <a:pt x="5268583" y="419857"/>
                </a:cubicBezTo>
                <a:cubicBezTo>
                  <a:pt x="5260828" y="418750"/>
                  <a:pt x="5255297" y="412106"/>
                  <a:pt x="5256404" y="404908"/>
                </a:cubicBezTo>
                <a:cubicBezTo>
                  <a:pt x="5257520" y="397710"/>
                  <a:pt x="5264705" y="393281"/>
                  <a:pt x="5272455" y="394942"/>
                </a:cubicBezTo>
                <a:close/>
                <a:moveTo>
                  <a:pt x="3771477" y="394942"/>
                </a:moveTo>
                <a:cubicBezTo>
                  <a:pt x="3779227" y="396049"/>
                  <a:pt x="3784210" y="402693"/>
                  <a:pt x="3783102" y="409338"/>
                </a:cubicBezTo>
                <a:cubicBezTo>
                  <a:pt x="3781995" y="415982"/>
                  <a:pt x="3774798" y="420411"/>
                  <a:pt x="3767048" y="419304"/>
                </a:cubicBezTo>
                <a:cubicBezTo>
                  <a:pt x="3759295" y="418196"/>
                  <a:pt x="3754314" y="411552"/>
                  <a:pt x="3755420" y="404908"/>
                </a:cubicBezTo>
                <a:cubicBezTo>
                  <a:pt x="3757082" y="398264"/>
                  <a:pt x="3764279" y="393281"/>
                  <a:pt x="3771477" y="394942"/>
                </a:cubicBezTo>
                <a:close/>
                <a:moveTo>
                  <a:pt x="14091744" y="394389"/>
                </a:moveTo>
                <a:cubicBezTo>
                  <a:pt x="14098940" y="395496"/>
                  <a:pt x="14104477" y="402140"/>
                  <a:pt x="14103370" y="408230"/>
                </a:cubicBezTo>
                <a:cubicBezTo>
                  <a:pt x="14102263" y="414321"/>
                  <a:pt x="14095619" y="419304"/>
                  <a:pt x="14087867" y="418197"/>
                </a:cubicBezTo>
                <a:cubicBezTo>
                  <a:pt x="14080670" y="417089"/>
                  <a:pt x="14075133" y="410445"/>
                  <a:pt x="14076240" y="404355"/>
                </a:cubicBezTo>
                <a:cubicBezTo>
                  <a:pt x="14077347" y="397711"/>
                  <a:pt x="14083991" y="393281"/>
                  <a:pt x="14091744" y="394389"/>
                </a:cubicBezTo>
                <a:close/>
                <a:moveTo>
                  <a:pt x="5744325" y="394389"/>
                </a:moveTo>
                <a:cubicBezTo>
                  <a:pt x="5752076" y="395496"/>
                  <a:pt x="5757059" y="402140"/>
                  <a:pt x="5755948" y="408784"/>
                </a:cubicBezTo>
                <a:cubicBezTo>
                  <a:pt x="5754853" y="415428"/>
                  <a:pt x="5747654" y="419858"/>
                  <a:pt x="5740448" y="418750"/>
                </a:cubicBezTo>
                <a:cubicBezTo>
                  <a:pt x="5732699" y="417643"/>
                  <a:pt x="5727712" y="410999"/>
                  <a:pt x="5728821" y="404355"/>
                </a:cubicBezTo>
                <a:cubicBezTo>
                  <a:pt x="5729932" y="397711"/>
                  <a:pt x="5736566" y="393281"/>
                  <a:pt x="5744325" y="394389"/>
                </a:cubicBezTo>
                <a:close/>
                <a:moveTo>
                  <a:pt x="3894968" y="394389"/>
                </a:moveTo>
                <a:cubicBezTo>
                  <a:pt x="3902721" y="395496"/>
                  <a:pt x="3907703" y="402140"/>
                  <a:pt x="3906595" y="408784"/>
                </a:cubicBezTo>
                <a:cubicBezTo>
                  <a:pt x="3905489" y="415428"/>
                  <a:pt x="3898291" y="419858"/>
                  <a:pt x="3891095" y="418750"/>
                </a:cubicBezTo>
                <a:cubicBezTo>
                  <a:pt x="3883343" y="417643"/>
                  <a:pt x="3878361" y="410999"/>
                  <a:pt x="3879469" y="404355"/>
                </a:cubicBezTo>
                <a:cubicBezTo>
                  <a:pt x="3880021" y="397711"/>
                  <a:pt x="3887218" y="393281"/>
                  <a:pt x="3894968" y="394389"/>
                </a:cubicBezTo>
                <a:close/>
                <a:moveTo>
                  <a:pt x="12902446" y="393281"/>
                </a:moveTo>
                <a:cubicBezTo>
                  <a:pt x="12909644" y="394388"/>
                  <a:pt x="12914627" y="400479"/>
                  <a:pt x="12913520" y="407123"/>
                </a:cubicBezTo>
                <a:cubicBezTo>
                  <a:pt x="12912413" y="413767"/>
                  <a:pt x="12905768" y="417642"/>
                  <a:pt x="12898571" y="416535"/>
                </a:cubicBezTo>
                <a:cubicBezTo>
                  <a:pt x="12891373" y="415428"/>
                  <a:pt x="12886389" y="409337"/>
                  <a:pt x="12887497" y="402693"/>
                </a:cubicBezTo>
                <a:cubicBezTo>
                  <a:pt x="12888604" y="396049"/>
                  <a:pt x="12895248" y="392173"/>
                  <a:pt x="12902446" y="393281"/>
                </a:cubicBezTo>
                <a:close/>
                <a:moveTo>
                  <a:pt x="14241237" y="392728"/>
                </a:moveTo>
                <a:cubicBezTo>
                  <a:pt x="14248988" y="393835"/>
                  <a:pt x="14253970" y="400479"/>
                  <a:pt x="14252863" y="407123"/>
                </a:cubicBezTo>
                <a:cubicBezTo>
                  <a:pt x="14251756" y="413767"/>
                  <a:pt x="14244558" y="418197"/>
                  <a:pt x="14237360" y="417089"/>
                </a:cubicBezTo>
                <a:cubicBezTo>
                  <a:pt x="14230163" y="415982"/>
                  <a:pt x="14224626" y="409338"/>
                  <a:pt x="14225733" y="402694"/>
                </a:cubicBezTo>
                <a:cubicBezTo>
                  <a:pt x="14226840" y="396050"/>
                  <a:pt x="14233484" y="391620"/>
                  <a:pt x="14241237" y="392728"/>
                </a:cubicBezTo>
                <a:close/>
                <a:moveTo>
                  <a:pt x="13030344" y="392727"/>
                </a:moveTo>
                <a:cubicBezTo>
                  <a:pt x="13037542" y="393835"/>
                  <a:pt x="13042526" y="399925"/>
                  <a:pt x="13041418" y="406015"/>
                </a:cubicBezTo>
                <a:cubicBezTo>
                  <a:pt x="13040310" y="412106"/>
                  <a:pt x="13033667" y="416535"/>
                  <a:pt x="13026469" y="415428"/>
                </a:cubicBezTo>
                <a:cubicBezTo>
                  <a:pt x="13019270" y="414321"/>
                  <a:pt x="13014288" y="408230"/>
                  <a:pt x="13015395" y="402140"/>
                </a:cubicBezTo>
                <a:cubicBezTo>
                  <a:pt x="13016502" y="396049"/>
                  <a:pt x="13023147" y="391620"/>
                  <a:pt x="13030344" y="392727"/>
                </a:cubicBezTo>
                <a:close/>
                <a:moveTo>
                  <a:pt x="6628027" y="391620"/>
                </a:moveTo>
                <a:cubicBezTo>
                  <a:pt x="6635774" y="392727"/>
                  <a:pt x="6640764" y="399371"/>
                  <a:pt x="6639653" y="406015"/>
                </a:cubicBezTo>
                <a:cubicBezTo>
                  <a:pt x="6638542" y="412659"/>
                  <a:pt x="6631907" y="417089"/>
                  <a:pt x="6624144" y="415981"/>
                </a:cubicBezTo>
                <a:cubicBezTo>
                  <a:pt x="6616377" y="414874"/>
                  <a:pt x="6611384" y="408230"/>
                  <a:pt x="6612495" y="401586"/>
                </a:cubicBezTo>
                <a:cubicBezTo>
                  <a:pt x="6613607" y="394942"/>
                  <a:pt x="6620257" y="390512"/>
                  <a:pt x="6628027" y="391620"/>
                </a:cubicBezTo>
                <a:close/>
                <a:moveTo>
                  <a:pt x="13946679" y="391066"/>
                </a:moveTo>
                <a:cubicBezTo>
                  <a:pt x="13953877" y="392173"/>
                  <a:pt x="13958861" y="398264"/>
                  <a:pt x="13958307" y="404908"/>
                </a:cubicBezTo>
                <a:cubicBezTo>
                  <a:pt x="13957200" y="411552"/>
                  <a:pt x="13950556" y="415981"/>
                  <a:pt x="13943358" y="414320"/>
                </a:cubicBezTo>
                <a:cubicBezTo>
                  <a:pt x="13936160" y="413213"/>
                  <a:pt x="13931177" y="407122"/>
                  <a:pt x="13931730" y="400478"/>
                </a:cubicBezTo>
                <a:cubicBezTo>
                  <a:pt x="13932284" y="393834"/>
                  <a:pt x="13939482" y="389958"/>
                  <a:pt x="13946679" y="391066"/>
                </a:cubicBezTo>
                <a:close/>
                <a:moveTo>
                  <a:pt x="11953444" y="390513"/>
                </a:moveTo>
                <a:cubicBezTo>
                  <a:pt x="11961196" y="391620"/>
                  <a:pt x="11966179" y="398264"/>
                  <a:pt x="11965071" y="404908"/>
                </a:cubicBezTo>
                <a:cubicBezTo>
                  <a:pt x="11963964" y="411552"/>
                  <a:pt x="11956766" y="415982"/>
                  <a:pt x="11949568" y="414874"/>
                </a:cubicBezTo>
                <a:cubicBezTo>
                  <a:pt x="11941817" y="413767"/>
                  <a:pt x="11936833" y="407123"/>
                  <a:pt x="11937942" y="400479"/>
                </a:cubicBezTo>
                <a:cubicBezTo>
                  <a:pt x="11939049" y="393281"/>
                  <a:pt x="11945693" y="388852"/>
                  <a:pt x="11953444" y="390513"/>
                </a:cubicBezTo>
                <a:close/>
                <a:moveTo>
                  <a:pt x="3645767" y="390513"/>
                </a:moveTo>
                <a:cubicBezTo>
                  <a:pt x="3653517" y="391620"/>
                  <a:pt x="3659054" y="398264"/>
                  <a:pt x="3657948" y="405462"/>
                </a:cubicBezTo>
                <a:cubicBezTo>
                  <a:pt x="3656839" y="412660"/>
                  <a:pt x="3649643" y="417089"/>
                  <a:pt x="3641892" y="415428"/>
                </a:cubicBezTo>
                <a:cubicBezTo>
                  <a:pt x="3634141" y="414321"/>
                  <a:pt x="3628605" y="407677"/>
                  <a:pt x="3629712" y="400479"/>
                </a:cubicBezTo>
                <a:cubicBezTo>
                  <a:pt x="3630819" y="393835"/>
                  <a:pt x="3638015" y="389405"/>
                  <a:pt x="3645767" y="390513"/>
                </a:cubicBezTo>
                <a:close/>
                <a:moveTo>
                  <a:pt x="12088542" y="389959"/>
                </a:moveTo>
                <a:cubicBezTo>
                  <a:pt x="12096293" y="391066"/>
                  <a:pt x="12101277" y="397710"/>
                  <a:pt x="12100168" y="404354"/>
                </a:cubicBezTo>
                <a:cubicBezTo>
                  <a:pt x="12099061" y="410998"/>
                  <a:pt x="12091863" y="415428"/>
                  <a:pt x="12084666" y="414320"/>
                </a:cubicBezTo>
                <a:cubicBezTo>
                  <a:pt x="12076914" y="413213"/>
                  <a:pt x="12071931" y="406569"/>
                  <a:pt x="12073039" y="399925"/>
                </a:cubicBezTo>
                <a:cubicBezTo>
                  <a:pt x="12073593" y="393281"/>
                  <a:pt x="12080789" y="388851"/>
                  <a:pt x="12088542" y="389959"/>
                </a:cubicBezTo>
                <a:close/>
                <a:moveTo>
                  <a:pt x="4015141" y="389959"/>
                </a:moveTo>
                <a:cubicBezTo>
                  <a:pt x="4022337" y="391066"/>
                  <a:pt x="4027874" y="397710"/>
                  <a:pt x="4026766" y="403801"/>
                </a:cubicBezTo>
                <a:cubicBezTo>
                  <a:pt x="4025660" y="410445"/>
                  <a:pt x="4019016" y="414874"/>
                  <a:pt x="4011265" y="413767"/>
                </a:cubicBezTo>
                <a:cubicBezTo>
                  <a:pt x="4004068" y="412659"/>
                  <a:pt x="3998532" y="406015"/>
                  <a:pt x="3999639" y="399925"/>
                </a:cubicBezTo>
                <a:cubicBezTo>
                  <a:pt x="4000745" y="392727"/>
                  <a:pt x="4007944" y="388298"/>
                  <a:pt x="4015141" y="389959"/>
                </a:cubicBezTo>
                <a:close/>
                <a:moveTo>
                  <a:pt x="12499924" y="389406"/>
                </a:moveTo>
                <a:cubicBezTo>
                  <a:pt x="12507675" y="390513"/>
                  <a:pt x="12512657" y="397157"/>
                  <a:pt x="12511550" y="403801"/>
                </a:cubicBezTo>
                <a:cubicBezTo>
                  <a:pt x="12510443" y="410445"/>
                  <a:pt x="12503799" y="414875"/>
                  <a:pt x="12496047" y="413767"/>
                </a:cubicBezTo>
                <a:cubicBezTo>
                  <a:pt x="12488296" y="412660"/>
                  <a:pt x="12483313" y="406016"/>
                  <a:pt x="12484421" y="399372"/>
                </a:cubicBezTo>
                <a:cubicBezTo>
                  <a:pt x="12485528" y="392728"/>
                  <a:pt x="12492726" y="388298"/>
                  <a:pt x="12499924" y="389406"/>
                </a:cubicBezTo>
                <a:close/>
                <a:moveTo>
                  <a:pt x="8201896" y="389405"/>
                </a:moveTo>
                <a:cubicBezTo>
                  <a:pt x="8209112" y="390512"/>
                  <a:pt x="8214080" y="396602"/>
                  <a:pt x="8212969" y="402693"/>
                </a:cubicBezTo>
                <a:cubicBezTo>
                  <a:pt x="8211859" y="408783"/>
                  <a:pt x="8205209" y="413213"/>
                  <a:pt x="8198023" y="412105"/>
                </a:cubicBezTo>
                <a:cubicBezTo>
                  <a:pt x="8190819" y="410998"/>
                  <a:pt x="8185835" y="404908"/>
                  <a:pt x="8186940" y="398817"/>
                </a:cubicBezTo>
                <a:cubicBezTo>
                  <a:pt x="8188047" y="392173"/>
                  <a:pt x="8194706" y="388297"/>
                  <a:pt x="8201896" y="389405"/>
                </a:cubicBezTo>
                <a:close/>
                <a:moveTo>
                  <a:pt x="4356366" y="388852"/>
                </a:moveTo>
                <a:cubicBezTo>
                  <a:pt x="4363561" y="389959"/>
                  <a:pt x="4368545" y="396050"/>
                  <a:pt x="4367433" y="402140"/>
                </a:cubicBezTo>
                <a:cubicBezTo>
                  <a:pt x="4366328" y="408230"/>
                  <a:pt x="4359699" y="412660"/>
                  <a:pt x="4352492" y="411552"/>
                </a:cubicBezTo>
                <a:cubicBezTo>
                  <a:pt x="4345285" y="410445"/>
                  <a:pt x="4340313" y="404355"/>
                  <a:pt x="4341425" y="398264"/>
                </a:cubicBezTo>
                <a:cubicBezTo>
                  <a:pt x="4342537" y="391620"/>
                  <a:pt x="4349172" y="387744"/>
                  <a:pt x="4356366" y="388852"/>
                </a:cubicBezTo>
                <a:close/>
                <a:moveTo>
                  <a:pt x="15137638" y="388298"/>
                </a:moveTo>
                <a:cubicBezTo>
                  <a:pt x="15145389" y="389405"/>
                  <a:pt x="15150926" y="396049"/>
                  <a:pt x="15149819" y="403247"/>
                </a:cubicBezTo>
                <a:cubicBezTo>
                  <a:pt x="15148712" y="410445"/>
                  <a:pt x="15141514" y="414874"/>
                  <a:pt x="15133763" y="413767"/>
                </a:cubicBezTo>
                <a:cubicBezTo>
                  <a:pt x="15126011" y="412660"/>
                  <a:pt x="15120474" y="406016"/>
                  <a:pt x="15121582" y="398818"/>
                </a:cubicBezTo>
                <a:cubicBezTo>
                  <a:pt x="15122689" y="391620"/>
                  <a:pt x="15129887" y="387191"/>
                  <a:pt x="15137638" y="388298"/>
                </a:cubicBezTo>
                <a:close/>
                <a:moveTo>
                  <a:pt x="4775687" y="388156"/>
                </a:moveTo>
                <a:cubicBezTo>
                  <a:pt x="4783537" y="389412"/>
                  <a:pt x="4789001" y="396060"/>
                  <a:pt x="4787886" y="403005"/>
                </a:cubicBezTo>
                <a:cubicBezTo>
                  <a:pt x="4786770" y="409949"/>
                  <a:pt x="4779511" y="414560"/>
                  <a:pt x="4771667" y="413304"/>
                </a:cubicBezTo>
                <a:cubicBezTo>
                  <a:pt x="4763818" y="412048"/>
                  <a:pt x="4758352" y="405400"/>
                  <a:pt x="4759464" y="398456"/>
                </a:cubicBezTo>
                <a:cubicBezTo>
                  <a:pt x="4760576" y="391511"/>
                  <a:pt x="4767843" y="386900"/>
                  <a:pt x="4775687" y="388156"/>
                </a:cubicBezTo>
                <a:close/>
                <a:moveTo>
                  <a:pt x="14395712" y="387745"/>
                </a:moveTo>
                <a:cubicBezTo>
                  <a:pt x="14403463" y="388852"/>
                  <a:pt x="14408447" y="395496"/>
                  <a:pt x="14407340" y="402140"/>
                </a:cubicBezTo>
                <a:cubicBezTo>
                  <a:pt x="14406231" y="408784"/>
                  <a:pt x="14399034" y="413214"/>
                  <a:pt x="14391836" y="412106"/>
                </a:cubicBezTo>
                <a:cubicBezTo>
                  <a:pt x="14384084" y="410999"/>
                  <a:pt x="14379101" y="404355"/>
                  <a:pt x="14380209" y="397711"/>
                </a:cubicBezTo>
                <a:cubicBezTo>
                  <a:pt x="14380763" y="391067"/>
                  <a:pt x="14387961" y="386637"/>
                  <a:pt x="14395712" y="387745"/>
                </a:cubicBezTo>
                <a:close/>
                <a:moveTo>
                  <a:pt x="5028260" y="386637"/>
                </a:moveTo>
                <a:cubicBezTo>
                  <a:pt x="5036005" y="387744"/>
                  <a:pt x="5041542" y="394388"/>
                  <a:pt x="5040439" y="401586"/>
                </a:cubicBezTo>
                <a:cubicBezTo>
                  <a:pt x="5039324" y="408784"/>
                  <a:pt x="5032128" y="413213"/>
                  <a:pt x="5024383" y="412106"/>
                </a:cubicBezTo>
                <a:cubicBezTo>
                  <a:pt x="5016633" y="410999"/>
                  <a:pt x="5011091" y="404355"/>
                  <a:pt x="5012201" y="397157"/>
                </a:cubicBezTo>
                <a:cubicBezTo>
                  <a:pt x="5012751" y="389959"/>
                  <a:pt x="5020510" y="385530"/>
                  <a:pt x="5028260" y="386637"/>
                </a:cubicBezTo>
                <a:close/>
                <a:moveTo>
                  <a:pt x="3104129" y="386636"/>
                </a:moveTo>
                <a:cubicBezTo>
                  <a:pt x="3112432" y="387744"/>
                  <a:pt x="3117969" y="394942"/>
                  <a:pt x="3116861" y="402139"/>
                </a:cubicBezTo>
                <a:lnTo>
                  <a:pt x="3114006" y="406339"/>
                </a:lnTo>
                <a:lnTo>
                  <a:pt x="3115793" y="412660"/>
                </a:lnTo>
                <a:cubicBezTo>
                  <a:pt x="3115239" y="416259"/>
                  <a:pt x="3113025" y="419304"/>
                  <a:pt x="3109910" y="421242"/>
                </a:cubicBezTo>
                <a:lnTo>
                  <a:pt x="3108862" y="421422"/>
                </a:lnTo>
                <a:lnTo>
                  <a:pt x="3111841" y="431484"/>
                </a:lnTo>
                <a:lnTo>
                  <a:pt x="3109017" y="435785"/>
                </a:lnTo>
                <a:lnTo>
                  <a:pt x="3111054" y="442986"/>
                </a:lnTo>
                <a:lnTo>
                  <a:pt x="3113925" y="446434"/>
                </a:lnTo>
                <a:cubicBezTo>
                  <a:pt x="3112820" y="452524"/>
                  <a:pt x="3106175" y="456953"/>
                  <a:pt x="3098979" y="455846"/>
                </a:cubicBezTo>
                <a:lnTo>
                  <a:pt x="3097631" y="454230"/>
                </a:lnTo>
                <a:lnTo>
                  <a:pt x="3094792" y="454739"/>
                </a:lnTo>
                <a:cubicBezTo>
                  <a:pt x="3087042" y="453078"/>
                  <a:pt x="3080952" y="446434"/>
                  <a:pt x="3082058" y="439236"/>
                </a:cubicBezTo>
                <a:lnTo>
                  <a:pt x="3083818" y="436574"/>
                </a:lnTo>
                <a:lnTo>
                  <a:pt x="3080836" y="426501"/>
                </a:lnTo>
                <a:cubicBezTo>
                  <a:pt x="3081667" y="422626"/>
                  <a:pt x="3084020" y="419442"/>
                  <a:pt x="3087203" y="417435"/>
                </a:cubicBezTo>
                <a:lnTo>
                  <a:pt x="3088587" y="417190"/>
                </a:lnTo>
                <a:lnTo>
                  <a:pt x="3085897" y="407677"/>
                </a:lnTo>
                <a:lnTo>
                  <a:pt x="3088648" y="403663"/>
                </a:lnTo>
                <a:lnTo>
                  <a:pt x="3086965" y="397710"/>
                </a:lnTo>
                <a:cubicBezTo>
                  <a:pt x="3088073" y="389959"/>
                  <a:pt x="3095824" y="384975"/>
                  <a:pt x="3104129" y="386636"/>
                </a:cubicBezTo>
                <a:close/>
                <a:moveTo>
                  <a:pt x="14883501" y="386083"/>
                </a:moveTo>
                <a:cubicBezTo>
                  <a:pt x="14891252" y="387190"/>
                  <a:pt x="14896788" y="393834"/>
                  <a:pt x="14895681" y="401032"/>
                </a:cubicBezTo>
                <a:cubicBezTo>
                  <a:pt x="14894574" y="408230"/>
                  <a:pt x="14887376" y="412659"/>
                  <a:pt x="14879071" y="411552"/>
                </a:cubicBezTo>
                <a:cubicBezTo>
                  <a:pt x="14871319" y="410445"/>
                  <a:pt x="14865782" y="403801"/>
                  <a:pt x="14866890" y="396603"/>
                </a:cubicBezTo>
                <a:cubicBezTo>
                  <a:pt x="14867997" y="389405"/>
                  <a:pt x="14875748" y="384976"/>
                  <a:pt x="14883501" y="386083"/>
                </a:cubicBezTo>
                <a:close/>
                <a:moveTo>
                  <a:pt x="12772885" y="386083"/>
                </a:moveTo>
                <a:cubicBezTo>
                  <a:pt x="12780083" y="387191"/>
                  <a:pt x="12785067" y="393281"/>
                  <a:pt x="12783959" y="399925"/>
                </a:cubicBezTo>
                <a:cubicBezTo>
                  <a:pt x="12782851" y="406569"/>
                  <a:pt x="12776208" y="410445"/>
                  <a:pt x="12769010" y="409338"/>
                </a:cubicBezTo>
                <a:cubicBezTo>
                  <a:pt x="12761811" y="408230"/>
                  <a:pt x="12756829" y="402140"/>
                  <a:pt x="12757936" y="395496"/>
                </a:cubicBezTo>
                <a:cubicBezTo>
                  <a:pt x="12758490" y="389405"/>
                  <a:pt x="12765688" y="384976"/>
                  <a:pt x="12772885" y="386083"/>
                </a:cubicBezTo>
                <a:close/>
                <a:moveTo>
                  <a:pt x="10282328" y="385529"/>
                </a:moveTo>
                <a:cubicBezTo>
                  <a:pt x="10289527" y="386637"/>
                  <a:pt x="10295062" y="392727"/>
                  <a:pt x="10293955" y="399371"/>
                </a:cubicBezTo>
                <a:cubicBezTo>
                  <a:pt x="10292850" y="406015"/>
                  <a:pt x="10286204" y="410445"/>
                  <a:pt x="10279006" y="408784"/>
                </a:cubicBezTo>
                <a:cubicBezTo>
                  <a:pt x="10271807" y="407676"/>
                  <a:pt x="10266269" y="401586"/>
                  <a:pt x="10267377" y="394942"/>
                </a:cubicBezTo>
                <a:cubicBezTo>
                  <a:pt x="10267930" y="388851"/>
                  <a:pt x="10274575" y="384422"/>
                  <a:pt x="10282328" y="385529"/>
                </a:cubicBezTo>
                <a:close/>
                <a:moveTo>
                  <a:pt x="11009426" y="384976"/>
                </a:moveTo>
                <a:cubicBezTo>
                  <a:pt x="11016623" y="386084"/>
                  <a:pt x="11021606" y="392174"/>
                  <a:pt x="11020499" y="398264"/>
                </a:cubicBezTo>
                <a:cubicBezTo>
                  <a:pt x="11019391" y="404355"/>
                  <a:pt x="11012748" y="408784"/>
                  <a:pt x="11006104" y="407677"/>
                </a:cubicBezTo>
                <a:cubicBezTo>
                  <a:pt x="10998906" y="406570"/>
                  <a:pt x="10993922" y="400479"/>
                  <a:pt x="10995030" y="394389"/>
                </a:cubicBezTo>
                <a:cubicBezTo>
                  <a:pt x="10995584" y="388298"/>
                  <a:pt x="11002228" y="383869"/>
                  <a:pt x="11009426" y="384976"/>
                </a:cubicBezTo>
                <a:close/>
                <a:moveTo>
                  <a:pt x="3517290" y="384976"/>
                </a:moveTo>
                <a:cubicBezTo>
                  <a:pt x="3525040" y="386083"/>
                  <a:pt x="3530576" y="392727"/>
                  <a:pt x="3529470" y="399925"/>
                </a:cubicBezTo>
                <a:cubicBezTo>
                  <a:pt x="3528361" y="407123"/>
                  <a:pt x="3521165" y="411552"/>
                  <a:pt x="3513413" y="410445"/>
                </a:cubicBezTo>
                <a:cubicBezTo>
                  <a:pt x="3505662" y="409338"/>
                  <a:pt x="3500127" y="402694"/>
                  <a:pt x="3501233" y="395496"/>
                </a:cubicBezTo>
                <a:cubicBezTo>
                  <a:pt x="3501786" y="388298"/>
                  <a:pt x="3508984" y="383869"/>
                  <a:pt x="3517290" y="384976"/>
                </a:cubicBezTo>
                <a:close/>
                <a:moveTo>
                  <a:pt x="8076741" y="383314"/>
                </a:moveTo>
                <a:cubicBezTo>
                  <a:pt x="8083940" y="384422"/>
                  <a:pt x="8088920" y="390512"/>
                  <a:pt x="8087814" y="396602"/>
                </a:cubicBezTo>
                <a:cubicBezTo>
                  <a:pt x="8086710" y="402693"/>
                  <a:pt x="8080060" y="407122"/>
                  <a:pt x="8072862" y="406015"/>
                </a:cubicBezTo>
                <a:cubicBezTo>
                  <a:pt x="8065669" y="404908"/>
                  <a:pt x="8060678" y="398817"/>
                  <a:pt x="8061782" y="392727"/>
                </a:cubicBezTo>
                <a:cubicBezTo>
                  <a:pt x="8062892" y="386636"/>
                  <a:pt x="8069547" y="382207"/>
                  <a:pt x="8076741" y="383314"/>
                </a:cubicBezTo>
                <a:close/>
                <a:moveTo>
                  <a:pt x="4246704" y="383314"/>
                </a:moveTo>
                <a:cubicBezTo>
                  <a:pt x="4253902" y="384422"/>
                  <a:pt x="4258877" y="390512"/>
                  <a:pt x="4257774" y="397156"/>
                </a:cubicBezTo>
                <a:cubicBezTo>
                  <a:pt x="4256668" y="403800"/>
                  <a:pt x="4250029" y="407676"/>
                  <a:pt x="4242830" y="406569"/>
                </a:cubicBezTo>
                <a:cubicBezTo>
                  <a:pt x="4235631" y="405461"/>
                  <a:pt x="4230651" y="399371"/>
                  <a:pt x="4231754" y="392727"/>
                </a:cubicBezTo>
                <a:cubicBezTo>
                  <a:pt x="4232307" y="386636"/>
                  <a:pt x="4238960" y="382207"/>
                  <a:pt x="4246704" y="383314"/>
                </a:cubicBezTo>
                <a:close/>
                <a:moveTo>
                  <a:pt x="14554616" y="382207"/>
                </a:moveTo>
                <a:cubicBezTo>
                  <a:pt x="14562368" y="383314"/>
                  <a:pt x="14567905" y="389958"/>
                  <a:pt x="14566797" y="396603"/>
                </a:cubicBezTo>
                <a:cubicBezTo>
                  <a:pt x="14565690" y="403247"/>
                  <a:pt x="14558492" y="408230"/>
                  <a:pt x="14550741" y="406569"/>
                </a:cubicBezTo>
                <a:cubicBezTo>
                  <a:pt x="14542990" y="405461"/>
                  <a:pt x="14537453" y="398817"/>
                  <a:pt x="14538560" y="392173"/>
                </a:cubicBezTo>
                <a:cubicBezTo>
                  <a:pt x="14539667" y="385529"/>
                  <a:pt x="14546865" y="380546"/>
                  <a:pt x="14554616" y="382207"/>
                </a:cubicBezTo>
                <a:close/>
                <a:moveTo>
                  <a:pt x="12638896" y="381654"/>
                </a:moveTo>
                <a:cubicBezTo>
                  <a:pt x="12646094" y="382761"/>
                  <a:pt x="12651631" y="388851"/>
                  <a:pt x="12650523" y="395496"/>
                </a:cubicBezTo>
                <a:cubicBezTo>
                  <a:pt x="12649416" y="402140"/>
                  <a:pt x="12642771" y="406569"/>
                  <a:pt x="12635020" y="405462"/>
                </a:cubicBezTo>
                <a:cubicBezTo>
                  <a:pt x="12627269" y="404354"/>
                  <a:pt x="12622285" y="398264"/>
                  <a:pt x="12623393" y="391620"/>
                </a:cubicBezTo>
                <a:cubicBezTo>
                  <a:pt x="12624501" y="384976"/>
                  <a:pt x="12631698" y="380546"/>
                  <a:pt x="12638896" y="381654"/>
                </a:cubicBezTo>
                <a:close/>
                <a:moveTo>
                  <a:pt x="13806600" y="381100"/>
                </a:moveTo>
                <a:cubicBezTo>
                  <a:pt x="13813797" y="382208"/>
                  <a:pt x="13818781" y="388298"/>
                  <a:pt x="13817674" y="394942"/>
                </a:cubicBezTo>
                <a:cubicBezTo>
                  <a:pt x="13816565" y="401586"/>
                  <a:pt x="13809922" y="405462"/>
                  <a:pt x="13802723" y="404355"/>
                </a:cubicBezTo>
                <a:cubicBezTo>
                  <a:pt x="13795527" y="403247"/>
                  <a:pt x="13790543" y="397157"/>
                  <a:pt x="13791650" y="390513"/>
                </a:cubicBezTo>
                <a:cubicBezTo>
                  <a:pt x="13792204" y="384422"/>
                  <a:pt x="13799402" y="379993"/>
                  <a:pt x="13806600" y="381100"/>
                </a:cubicBezTo>
                <a:close/>
                <a:moveTo>
                  <a:pt x="3384379" y="381100"/>
                </a:moveTo>
                <a:cubicBezTo>
                  <a:pt x="3392131" y="382207"/>
                  <a:pt x="3397668" y="389405"/>
                  <a:pt x="3396561" y="396049"/>
                </a:cubicBezTo>
                <a:cubicBezTo>
                  <a:pt x="3395453" y="402693"/>
                  <a:pt x="3388256" y="407676"/>
                  <a:pt x="3379951" y="406569"/>
                </a:cubicBezTo>
                <a:cubicBezTo>
                  <a:pt x="3372200" y="405461"/>
                  <a:pt x="3366665" y="398264"/>
                  <a:pt x="3367772" y="391620"/>
                </a:cubicBezTo>
                <a:cubicBezTo>
                  <a:pt x="3368879" y="384422"/>
                  <a:pt x="3376076" y="379439"/>
                  <a:pt x="3384379" y="381100"/>
                </a:cubicBezTo>
                <a:close/>
                <a:moveTo>
                  <a:pt x="15026902" y="380546"/>
                </a:moveTo>
                <a:cubicBezTo>
                  <a:pt x="15034653" y="381653"/>
                  <a:pt x="15040190" y="388851"/>
                  <a:pt x="15039083" y="395495"/>
                </a:cubicBezTo>
                <a:cubicBezTo>
                  <a:pt x="15037976" y="402693"/>
                  <a:pt x="15030778" y="407122"/>
                  <a:pt x="15022473" y="406015"/>
                </a:cubicBezTo>
                <a:cubicBezTo>
                  <a:pt x="15014722" y="404908"/>
                  <a:pt x="15009185" y="398264"/>
                  <a:pt x="15010292" y="391066"/>
                </a:cubicBezTo>
                <a:cubicBezTo>
                  <a:pt x="15011953" y="383868"/>
                  <a:pt x="15019151" y="379439"/>
                  <a:pt x="15026902" y="380546"/>
                </a:cubicBezTo>
                <a:close/>
                <a:moveTo>
                  <a:pt x="10022623" y="380546"/>
                </a:moveTo>
                <a:cubicBezTo>
                  <a:pt x="10029819" y="381654"/>
                  <a:pt x="10035363" y="387744"/>
                  <a:pt x="10034252" y="394388"/>
                </a:cubicBezTo>
                <a:cubicBezTo>
                  <a:pt x="10033144" y="401032"/>
                  <a:pt x="10026503" y="405462"/>
                  <a:pt x="10019303" y="403801"/>
                </a:cubicBezTo>
                <a:cubicBezTo>
                  <a:pt x="10012099" y="402693"/>
                  <a:pt x="10006565" y="396603"/>
                  <a:pt x="10007667" y="389959"/>
                </a:cubicBezTo>
                <a:cubicBezTo>
                  <a:pt x="10008226" y="383868"/>
                  <a:pt x="10014875" y="379439"/>
                  <a:pt x="10022623" y="380546"/>
                </a:cubicBezTo>
                <a:close/>
                <a:moveTo>
                  <a:pt x="14717142" y="380265"/>
                </a:moveTo>
                <a:cubicBezTo>
                  <a:pt x="14724993" y="381523"/>
                  <a:pt x="14730456" y="388172"/>
                  <a:pt x="14729344" y="395116"/>
                </a:cubicBezTo>
                <a:cubicBezTo>
                  <a:pt x="14728232" y="402061"/>
                  <a:pt x="14720967" y="406672"/>
                  <a:pt x="14713116" y="405415"/>
                </a:cubicBezTo>
                <a:cubicBezTo>
                  <a:pt x="14705266" y="404158"/>
                  <a:pt x="14699803" y="397509"/>
                  <a:pt x="14700915" y="390564"/>
                </a:cubicBezTo>
                <a:cubicBezTo>
                  <a:pt x="14702027" y="383620"/>
                  <a:pt x="14709292" y="379009"/>
                  <a:pt x="14717142" y="380265"/>
                </a:cubicBezTo>
                <a:close/>
                <a:moveTo>
                  <a:pt x="6973012" y="379993"/>
                </a:moveTo>
                <a:cubicBezTo>
                  <a:pt x="6980207" y="381100"/>
                  <a:pt x="6985739" y="387191"/>
                  <a:pt x="6984626" y="393835"/>
                </a:cubicBezTo>
                <a:cubicBezTo>
                  <a:pt x="6983524" y="400479"/>
                  <a:pt x="6976874" y="404908"/>
                  <a:pt x="6969126" y="403801"/>
                </a:cubicBezTo>
                <a:cubicBezTo>
                  <a:pt x="6961922" y="402694"/>
                  <a:pt x="6956385" y="396603"/>
                  <a:pt x="6957505" y="389959"/>
                </a:cubicBezTo>
                <a:cubicBezTo>
                  <a:pt x="6958607" y="382761"/>
                  <a:pt x="6965247" y="378886"/>
                  <a:pt x="6973012" y="379993"/>
                </a:cubicBezTo>
                <a:close/>
                <a:moveTo>
                  <a:pt x="6498512" y="379439"/>
                </a:moveTo>
                <a:cubicBezTo>
                  <a:pt x="6506267" y="380546"/>
                  <a:pt x="6511238" y="387190"/>
                  <a:pt x="6510129" y="393834"/>
                </a:cubicBezTo>
                <a:cubicBezTo>
                  <a:pt x="6509027" y="400478"/>
                  <a:pt x="6502391" y="404908"/>
                  <a:pt x="6494634" y="403800"/>
                </a:cubicBezTo>
                <a:cubicBezTo>
                  <a:pt x="6486891" y="402693"/>
                  <a:pt x="6481924" y="396049"/>
                  <a:pt x="6483018" y="389405"/>
                </a:cubicBezTo>
                <a:cubicBezTo>
                  <a:pt x="6484130" y="382761"/>
                  <a:pt x="6491314" y="378331"/>
                  <a:pt x="6498512" y="379439"/>
                </a:cubicBezTo>
                <a:close/>
                <a:moveTo>
                  <a:pt x="9932398" y="378331"/>
                </a:moveTo>
                <a:cubicBezTo>
                  <a:pt x="9939604" y="379439"/>
                  <a:pt x="9944586" y="385529"/>
                  <a:pt x="9943480" y="392173"/>
                </a:cubicBezTo>
                <a:cubicBezTo>
                  <a:pt x="9942372" y="398817"/>
                  <a:pt x="9935727" y="402693"/>
                  <a:pt x="9928524" y="401586"/>
                </a:cubicBezTo>
                <a:cubicBezTo>
                  <a:pt x="9921329" y="400478"/>
                  <a:pt x="9916349" y="394388"/>
                  <a:pt x="9917451" y="387744"/>
                </a:cubicBezTo>
                <a:cubicBezTo>
                  <a:pt x="9918559" y="381653"/>
                  <a:pt x="9925205" y="377224"/>
                  <a:pt x="9932398" y="378331"/>
                </a:cubicBezTo>
                <a:close/>
                <a:moveTo>
                  <a:pt x="15109400" y="377778"/>
                </a:moveTo>
                <a:cubicBezTo>
                  <a:pt x="15117152" y="378885"/>
                  <a:pt x="15122689" y="385529"/>
                  <a:pt x="15121582" y="392727"/>
                </a:cubicBezTo>
                <a:cubicBezTo>
                  <a:pt x="15120474" y="399371"/>
                  <a:pt x="15113277" y="404354"/>
                  <a:pt x="15105525" y="402693"/>
                </a:cubicBezTo>
                <a:cubicBezTo>
                  <a:pt x="15097774" y="401586"/>
                  <a:pt x="15092237" y="394942"/>
                  <a:pt x="15093344" y="387744"/>
                </a:cubicBezTo>
                <a:cubicBezTo>
                  <a:pt x="15094451" y="381100"/>
                  <a:pt x="15101649" y="376670"/>
                  <a:pt x="15109400" y="377778"/>
                </a:cubicBezTo>
                <a:close/>
                <a:moveTo>
                  <a:pt x="4107357" y="377777"/>
                </a:moveTo>
                <a:cubicBezTo>
                  <a:pt x="4111508" y="378331"/>
                  <a:pt x="4114970" y="380408"/>
                  <a:pt x="4117253" y="383245"/>
                </a:cubicBezTo>
                <a:lnTo>
                  <a:pt x="4119484" y="391137"/>
                </a:lnTo>
                <a:lnTo>
                  <a:pt x="4122784" y="386430"/>
                </a:lnTo>
                <a:cubicBezTo>
                  <a:pt x="4125483" y="384699"/>
                  <a:pt x="4128943" y="383869"/>
                  <a:pt x="4132542" y="384422"/>
                </a:cubicBezTo>
                <a:cubicBezTo>
                  <a:pt x="4139740" y="385530"/>
                  <a:pt x="4144721" y="391620"/>
                  <a:pt x="4144167" y="398264"/>
                </a:cubicBezTo>
                <a:cubicBezTo>
                  <a:pt x="4143060" y="404908"/>
                  <a:pt x="4136416" y="409338"/>
                  <a:pt x="4129220" y="407677"/>
                </a:cubicBezTo>
                <a:lnTo>
                  <a:pt x="4118766" y="395230"/>
                </a:lnTo>
                <a:lnTo>
                  <a:pt x="4114208" y="401932"/>
                </a:lnTo>
                <a:cubicBezTo>
                  <a:pt x="4111094" y="403939"/>
                  <a:pt x="4107079" y="404908"/>
                  <a:pt x="4102927" y="404354"/>
                </a:cubicBezTo>
                <a:cubicBezTo>
                  <a:pt x="4094623" y="403247"/>
                  <a:pt x="4089086" y="396049"/>
                  <a:pt x="4090194" y="388851"/>
                </a:cubicBezTo>
                <a:cubicBezTo>
                  <a:pt x="4091855" y="381100"/>
                  <a:pt x="4099052" y="376116"/>
                  <a:pt x="4107357" y="377777"/>
                </a:cubicBezTo>
                <a:close/>
                <a:moveTo>
                  <a:pt x="14972089" y="377224"/>
                </a:moveTo>
                <a:cubicBezTo>
                  <a:pt x="14979286" y="378332"/>
                  <a:pt x="14984270" y="384422"/>
                  <a:pt x="14983163" y="391066"/>
                </a:cubicBezTo>
                <a:cubicBezTo>
                  <a:pt x="14982054" y="397710"/>
                  <a:pt x="14975411" y="401586"/>
                  <a:pt x="14968212" y="400479"/>
                </a:cubicBezTo>
                <a:cubicBezTo>
                  <a:pt x="14961016" y="399371"/>
                  <a:pt x="14956032" y="393281"/>
                  <a:pt x="14957139" y="386637"/>
                </a:cubicBezTo>
                <a:cubicBezTo>
                  <a:pt x="14958247" y="380546"/>
                  <a:pt x="14964891" y="376117"/>
                  <a:pt x="14972089" y="377224"/>
                </a:cubicBezTo>
                <a:close/>
                <a:moveTo>
                  <a:pt x="3685448" y="377224"/>
                </a:moveTo>
                <a:cubicBezTo>
                  <a:pt x="3693753" y="378332"/>
                  <a:pt x="3699843" y="385530"/>
                  <a:pt x="3698183" y="393281"/>
                </a:cubicBezTo>
                <a:cubicBezTo>
                  <a:pt x="3697074" y="400479"/>
                  <a:pt x="3689325" y="405462"/>
                  <a:pt x="3681019" y="404355"/>
                </a:cubicBezTo>
                <a:cubicBezTo>
                  <a:pt x="3672715" y="403247"/>
                  <a:pt x="3666624" y="396049"/>
                  <a:pt x="3668285" y="388298"/>
                </a:cubicBezTo>
                <a:cubicBezTo>
                  <a:pt x="3669946" y="380547"/>
                  <a:pt x="3677143" y="375563"/>
                  <a:pt x="3685448" y="377224"/>
                </a:cubicBezTo>
                <a:close/>
                <a:moveTo>
                  <a:pt x="20267452" y="376671"/>
                </a:moveTo>
                <a:cubicBezTo>
                  <a:pt x="20274650" y="377778"/>
                  <a:pt x="20279634" y="383869"/>
                  <a:pt x="20278526" y="390513"/>
                </a:cubicBezTo>
                <a:cubicBezTo>
                  <a:pt x="20277418" y="397157"/>
                  <a:pt x="20270774" y="401032"/>
                  <a:pt x="20263578" y="399925"/>
                </a:cubicBezTo>
                <a:cubicBezTo>
                  <a:pt x="20256378" y="398818"/>
                  <a:pt x="20251396" y="392727"/>
                  <a:pt x="20252502" y="386083"/>
                </a:cubicBezTo>
                <a:cubicBezTo>
                  <a:pt x="20253610" y="379439"/>
                  <a:pt x="20260254" y="375563"/>
                  <a:pt x="20267452" y="376671"/>
                </a:cubicBezTo>
                <a:close/>
                <a:moveTo>
                  <a:pt x="8387395" y="376671"/>
                </a:moveTo>
                <a:cubicBezTo>
                  <a:pt x="8394610" y="377778"/>
                  <a:pt x="8399593" y="383869"/>
                  <a:pt x="8398471" y="389959"/>
                </a:cubicBezTo>
                <a:cubicBezTo>
                  <a:pt x="8397363" y="396049"/>
                  <a:pt x="8390732" y="400479"/>
                  <a:pt x="8384097" y="399371"/>
                </a:cubicBezTo>
                <a:cubicBezTo>
                  <a:pt x="8376889" y="398264"/>
                  <a:pt x="8371905" y="392174"/>
                  <a:pt x="8373007" y="386083"/>
                </a:cubicBezTo>
                <a:cubicBezTo>
                  <a:pt x="8374103" y="379439"/>
                  <a:pt x="8380208" y="375563"/>
                  <a:pt x="8387395" y="376671"/>
                </a:cubicBezTo>
                <a:close/>
                <a:moveTo>
                  <a:pt x="10884849" y="376670"/>
                </a:moveTo>
                <a:cubicBezTo>
                  <a:pt x="10892046" y="377778"/>
                  <a:pt x="10897029" y="383868"/>
                  <a:pt x="10895922" y="389958"/>
                </a:cubicBezTo>
                <a:cubicBezTo>
                  <a:pt x="10894814" y="396049"/>
                  <a:pt x="10888171" y="400478"/>
                  <a:pt x="10881527" y="399371"/>
                </a:cubicBezTo>
                <a:cubicBezTo>
                  <a:pt x="10874329" y="398264"/>
                  <a:pt x="10869345" y="392173"/>
                  <a:pt x="10870453" y="386083"/>
                </a:cubicBezTo>
                <a:cubicBezTo>
                  <a:pt x="10871007" y="379992"/>
                  <a:pt x="10877651" y="375563"/>
                  <a:pt x="10884849" y="376670"/>
                </a:cubicBezTo>
                <a:close/>
                <a:moveTo>
                  <a:pt x="6367818" y="375564"/>
                </a:moveTo>
                <a:cubicBezTo>
                  <a:pt x="6375568" y="376671"/>
                  <a:pt x="6380548" y="383315"/>
                  <a:pt x="6379445" y="389959"/>
                </a:cubicBezTo>
                <a:cubicBezTo>
                  <a:pt x="6378343" y="396603"/>
                  <a:pt x="6371689" y="401033"/>
                  <a:pt x="6363935" y="399925"/>
                </a:cubicBezTo>
                <a:cubicBezTo>
                  <a:pt x="6356173" y="398818"/>
                  <a:pt x="6351198" y="392174"/>
                  <a:pt x="6352298" y="385530"/>
                </a:cubicBezTo>
                <a:cubicBezTo>
                  <a:pt x="6353410" y="378886"/>
                  <a:pt x="6360065" y="374456"/>
                  <a:pt x="6367818" y="375564"/>
                </a:cubicBezTo>
                <a:close/>
                <a:moveTo>
                  <a:pt x="6236546" y="375564"/>
                </a:moveTo>
                <a:cubicBezTo>
                  <a:pt x="6244297" y="376671"/>
                  <a:pt x="6249279" y="383315"/>
                  <a:pt x="6248170" y="389959"/>
                </a:cubicBezTo>
                <a:cubicBezTo>
                  <a:pt x="6247060" y="396603"/>
                  <a:pt x="6240418" y="401033"/>
                  <a:pt x="6232668" y="399925"/>
                </a:cubicBezTo>
                <a:cubicBezTo>
                  <a:pt x="6224919" y="398818"/>
                  <a:pt x="6219937" y="392174"/>
                  <a:pt x="6221037" y="385530"/>
                </a:cubicBezTo>
                <a:cubicBezTo>
                  <a:pt x="6222153" y="378886"/>
                  <a:pt x="6228792" y="374456"/>
                  <a:pt x="6236546" y="375564"/>
                </a:cubicBezTo>
                <a:close/>
                <a:moveTo>
                  <a:pt x="6105342" y="375010"/>
                </a:moveTo>
                <a:cubicBezTo>
                  <a:pt x="6113085" y="376117"/>
                  <a:pt x="6118076" y="382761"/>
                  <a:pt x="6116963" y="389405"/>
                </a:cubicBezTo>
                <a:cubicBezTo>
                  <a:pt x="6115858" y="396049"/>
                  <a:pt x="6109214" y="400479"/>
                  <a:pt x="6101468" y="399371"/>
                </a:cubicBezTo>
                <a:cubicBezTo>
                  <a:pt x="6093712" y="398264"/>
                  <a:pt x="6088728" y="391620"/>
                  <a:pt x="6089843" y="384976"/>
                </a:cubicBezTo>
                <a:cubicBezTo>
                  <a:pt x="6090950" y="378332"/>
                  <a:pt x="6098143" y="373902"/>
                  <a:pt x="6105342" y="375010"/>
                </a:cubicBezTo>
                <a:close/>
                <a:moveTo>
                  <a:pt x="7952685" y="374456"/>
                </a:moveTo>
                <a:cubicBezTo>
                  <a:pt x="7959901" y="375563"/>
                  <a:pt x="7964881" y="381654"/>
                  <a:pt x="7963765" y="387744"/>
                </a:cubicBezTo>
                <a:cubicBezTo>
                  <a:pt x="7962673" y="393834"/>
                  <a:pt x="7956013" y="398264"/>
                  <a:pt x="7948809" y="397156"/>
                </a:cubicBezTo>
                <a:cubicBezTo>
                  <a:pt x="7941624" y="396049"/>
                  <a:pt x="7936639" y="389959"/>
                  <a:pt x="7937745" y="383868"/>
                </a:cubicBezTo>
                <a:cubicBezTo>
                  <a:pt x="7938858" y="377224"/>
                  <a:pt x="7945496" y="373348"/>
                  <a:pt x="7952685" y="374456"/>
                </a:cubicBezTo>
                <a:close/>
                <a:moveTo>
                  <a:pt x="11136772" y="373902"/>
                </a:moveTo>
                <a:cubicBezTo>
                  <a:pt x="11143969" y="375009"/>
                  <a:pt x="11148952" y="381100"/>
                  <a:pt x="11147845" y="387190"/>
                </a:cubicBezTo>
                <a:cubicBezTo>
                  <a:pt x="11146737" y="393280"/>
                  <a:pt x="11140094" y="397710"/>
                  <a:pt x="11133450" y="396602"/>
                </a:cubicBezTo>
                <a:cubicBezTo>
                  <a:pt x="11126252" y="395495"/>
                  <a:pt x="11121268" y="389405"/>
                  <a:pt x="11122376" y="383314"/>
                </a:cubicBezTo>
                <a:cubicBezTo>
                  <a:pt x="11123483" y="376670"/>
                  <a:pt x="11130127" y="372794"/>
                  <a:pt x="11136772" y="373902"/>
                </a:cubicBezTo>
                <a:close/>
                <a:moveTo>
                  <a:pt x="10447377" y="373902"/>
                </a:moveTo>
                <a:cubicBezTo>
                  <a:pt x="10454576" y="375009"/>
                  <a:pt x="10459562" y="381100"/>
                  <a:pt x="10458451" y="387744"/>
                </a:cubicBezTo>
                <a:cubicBezTo>
                  <a:pt x="10457348" y="394388"/>
                  <a:pt x="10450704" y="398263"/>
                  <a:pt x="10443502" y="397156"/>
                </a:cubicBezTo>
                <a:cubicBezTo>
                  <a:pt x="10436304" y="396049"/>
                  <a:pt x="10431321" y="389958"/>
                  <a:pt x="10432429" y="383314"/>
                </a:cubicBezTo>
                <a:cubicBezTo>
                  <a:pt x="10433536" y="376670"/>
                  <a:pt x="10440179" y="372794"/>
                  <a:pt x="10447377" y="373902"/>
                </a:cubicBezTo>
                <a:close/>
                <a:moveTo>
                  <a:pt x="10153859" y="371687"/>
                </a:moveTo>
                <a:cubicBezTo>
                  <a:pt x="10161063" y="372795"/>
                  <a:pt x="10166599" y="378885"/>
                  <a:pt x="10165491" y="385529"/>
                </a:cubicBezTo>
                <a:cubicBezTo>
                  <a:pt x="10164384" y="392173"/>
                  <a:pt x="10157738" y="396603"/>
                  <a:pt x="10150537" y="394942"/>
                </a:cubicBezTo>
                <a:cubicBezTo>
                  <a:pt x="10143341" y="393834"/>
                  <a:pt x="10137801" y="387744"/>
                  <a:pt x="10138908" y="381100"/>
                </a:cubicBezTo>
                <a:cubicBezTo>
                  <a:pt x="10140015" y="375009"/>
                  <a:pt x="10146658" y="370580"/>
                  <a:pt x="10153859" y="371687"/>
                </a:cubicBezTo>
                <a:close/>
                <a:moveTo>
                  <a:pt x="3477669" y="371134"/>
                </a:moveTo>
                <a:cubicBezTo>
                  <a:pt x="3484868" y="372241"/>
                  <a:pt x="3489297" y="378332"/>
                  <a:pt x="3488742" y="384422"/>
                </a:cubicBezTo>
                <a:cubicBezTo>
                  <a:pt x="3487637" y="390512"/>
                  <a:pt x="3481547" y="394942"/>
                  <a:pt x="3474350" y="393834"/>
                </a:cubicBezTo>
                <a:cubicBezTo>
                  <a:pt x="3467152" y="392727"/>
                  <a:pt x="3462724" y="386637"/>
                  <a:pt x="3463277" y="380546"/>
                </a:cubicBezTo>
                <a:cubicBezTo>
                  <a:pt x="3464386" y="373902"/>
                  <a:pt x="3470475" y="370026"/>
                  <a:pt x="3477669" y="371134"/>
                </a:cubicBezTo>
                <a:close/>
                <a:moveTo>
                  <a:pt x="11704289" y="370581"/>
                </a:moveTo>
                <a:cubicBezTo>
                  <a:pt x="11712041" y="371688"/>
                  <a:pt x="11717024" y="378332"/>
                  <a:pt x="11715916" y="384976"/>
                </a:cubicBezTo>
                <a:cubicBezTo>
                  <a:pt x="11714809" y="391620"/>
                  <a:pt x="11708166" y="396050"/>
                  <a:pt x="11700413" y="394942"/>
                </a:cubicBezTo>
                <a:cubicBezTo>
                  <a:pt x="11692662" y="393835"/>
                  <a:pt x="11687678" y="387191"/>
                  <a:pt x="11688787" y="380547"/>
                </a:cubicBezTo>
                <a:cubicBezTo>
                  <a:pt x="11689894" y="373903"/>
                  <a:pt x="11696538" y="369473"/>
                  <a:pt x="11704289" y="370581"/>
                </a:cubicBezTo>
                <a:close/>
                <a:moveTo>
                  <a:pt x="9884809" y="370580"/>
                </a:moveTo>
                <a:cubicBezTo>
                  <a:pt x="9892007" y="371688"/>
                  <a:pt x="9896987" y="377778"/>
                  <a:pt x="9895885" y="383868"/>
                </a:cubicBezTo>
                <a:cubicBezTo>
                  <a:pt x="9894771" y="389959"/>
                  <a:pt x="9888128" y="394388"/>
                  <a:pt x="9881477" y="393281"/>
                </a:cubicBezTo>
                <a:cubicBezTo>
                  <a:pt x="9874838" y="392174"/>
                  <a:pt x="9869301" y="386083"/>
                  <a:pt x="9870412" y="379993"/>
                </a:cubicBezTo>
                <a:cubicBezTo>
                  <a:pt x="9870955" y="373902"/>
                  <a:pt x="9877607" y="369473"/>
                  <a:pt x="9884809" y="370580"/>
                </a:cubicBezTo>
                <a:close/>
                <a:moveTo>
                  <a:pt x="13670395" y="369473"/>
                </a:moveTo>
                <a:cubicBezTo>
                  <a:pt x="13677593" y="370581"/>
                  <a:pt x="13682576" y="376671"/>
                  <a:pt x="13681469" y="382761"/>
                </a:cubicBezTo>
                <a:cubicBezTo>
                  <a:pt x="13680361" y="388852"/>
                  <a:pt x="13673718" y="393281"/>
                  <a:pt x="13666520" y="392174"/>
                </a:cubicBezTo>
                <a:cubicBezTo>
                  <a:pt x="13659321" y="391067"/>
                  <a:pt x="13654339" y="384976"/>
                  <a:pt x="13655446" y="378886"/>
                </a:cubicBezTo>
                <a:cubicBezTo>
                  <a:pt x="13656553" y="372795"/>
                  <a:pt x="13663197" y="368366"/>
                  <a:pt x="13670395" y="369473"/>
                </a:cubicBezTo>
                <a:close/>
                <a:moveTo>
                  <a:pt x="5975238" y="369473"/>
                </a:moveTo>
                <a:cubicBezTo>
                  <a:pt x="5982988" y="370580"/>
                  <a:pt x="5987968" y="377224"/>
                  <a:pt x="5986861" y="383868"/>
                </a:cubicBezTo>
                <a:cubicBezTo>
                  <a:pt x="5985759" y="390512"/>
                  <a:pt x="5979112" y="394942"/>
                  <a:pt x="5971364" y="393834"/>
                </a:cubicBezTo>
                <a:cubicBezTo>
                  <a:pt x="5963614" y="392727"/>
                  <a:pt x="5958622" y="386083"/>
                  <a:pt x="5959734" y="379439"/>
                </a:cubicBezTo>
                <a:cubicBezTo>
                  <a:pt x="5960839" y="372795"/>
                  <a:pt x="5967484" y="368365"/>
                  <a:pt x="5975238" y="369473"/>
                </a:cubicBezTo>
                <a:close/>
                <a:moveTo>
                  <a:pt x="7508010" y="368919"/>
                </a:moveTo>
                <a:cubicBezTo>
                  <a:pt x="7515198" y="370026"/>
                  <a:pt x="7520177" y="376117"/>
                  <a:pt x="7519066" y="382761"/>
                </a:cubicBezTo>
                <a:cubicBezTo>
                  <a:pt x="7517963" y="389405"/>
                  <a:pt x="7511335" y="393280"/>
                  <a:pt x="7504144" y="392173"/>
                </a:cubicBezTo>
                <a:cubicBezTo>
                  <a:pt x="7496935" y="391066"/>
                  <a:pt x="7491954" y="384975"/>
                  <a:pt x="7493068" y="378331"/>
                </a:cubicBezTo>
                <a:cubicBezTo>
                  <a:pt x="7494165" y="371687"/>
                  <a:pt x="7500822" y="367811"/>
                  <a:pt x="7508010" y="368919"/>
                </a:cubicBezTo>
                <a:close/>
                <a:moveTo>
                  <a:pt x="5615870" y="367812"/>
                </a:moveTo>
                <a:cubicBezTo>
                  <a:pt x="5623629" y="368919"/>
                  <a:pt x="5628619" y="375563"/>
                  <a:pt x="5627502" y="382207"/>
                </a:cubicBezTo>
                <a:cubicBezTo>
                  <a:pt x="5626398" y="388851"/>
                  <a:pt x="5619196" y="393281"/>
                  <a:pt x="5612006" y="392173"/>
                </a:cubicBezTo>
                <a:cubicBezTo>
                  <a:pt x="5604253" y="391066"/>
                  <a:pt x="5599264" y="384422"/>
                  <a:pt x="5600374" y="377778"/>
                </a:cubicBezTo>
                <a:cubicBezTo>
                  <a:pt x="5601492" y="371134"/>
                  <a:pt x="5608679" y="366704"/>
                  <a:pt x="5615870" y="367812"/>
                </a:cubicBezTo>
                <a:close/>
                <a:moveTo>
                  <a:pt x="15083007" y="367316"/>
                </a:moveTo>
                <a:cubicBezTo>
                  <a:pt x="15090555" y="368524"/>
                  <a:pt x="15095812" y="374888"/>
                  <a:pt x="15094748" y="381532"/>
                </a:cubicBezTo>
                <a:cubicBezTo>
                  <a:pt x="15093684" y="388174"/>
                  <a:pt x="15086703" y="392579"/>
                  <a:pt x="15079155" y="391370"/>
                </a:cubicBezTo>
                <a:cubicBezTo>
                  <a:pt x="15071606" y="390161"/>
                  <a:pt x="15066349" y="383797"/>
                  <a:pt x="15067413" y="377155"/>
                </a:cubicBezTo>
                <a:cubicBezTo>
                  <a:pt x="15068477" y="370511"/>
                  <a:pt x="15075458" y="366107"/>
                  <a:pt x="15083007" y="367316"/>
                </a:cubicBezTo>
                <a:close/>
                <a:moveTo>
                  <a:pt x="10605795" y="366150"/>
                </a:moveTo>
                <a:cubicBezTo>
                  <a:pt x="10612993" y="367258"/>
                  <a:pt x="10617976" y="373348"/>
                  <a:pt x="10616869" y="379992"/>
                </a:cubicBezTo>
                <a:cubicBezTo>
                  <a:pt x="10615762" y="386083"/>
                  <a:pt x="10609117" y="390512"/>
                  <a:pt x="10601920" y="389405"/>
                </a:cubicBezTo>
                <a:cubicBezTo>
                  <a:pt x="10594722" y="388297"/>
                  <a:pt x="10589738" y="382207"/>
                  <a:pt x="10590846" y="375563"/>
                </a:cubicBezTo>
                <a:cubicBezTo>
                  <a:pt x="10591953" y="368919"/>
                  <a:pt x="10598597" y="364489"/>
                  <a:pt x="10605795" y="366150"/>
                </a:cubicBezTo>
                <a:close/>
                <a:moveTo>
                  <a:pt x="5382166" y="364490"/>
                </a:moveTo>
                <a:cubicBezTo>
                  <a:pt x="5389923" y="365597"/>
                  <a:pt x="5394907" y="372241"/>
                  <a:pt x="5394351" y="378885"/>
                </a:cubicBezTo>
                <a:cubicBezTo>
                  <a:pt x="5393253" y="385529"/>
                  <a:pt x="5386045" y="389959"/>
                  <a:pt x="5378291" y="388851"/>
                </a:cubicBezTo>
                <a:cubicBezTo>
                  <a:pt x="5370552" y="387744"/>
                  <a:pt x="5365572" y="381100"/>
                  <a:pt x="5366122" y="374456"/>
                </a:cubicBezTo>
                <a:cubicBezTo>
                  <a:pt x="5367235" y="367812"/>
                  <a:pt x="5374420" y="363382"/>
                  <a:pt x="5382166" y="364490"/>
                </a:cubicBezTo>
                <a:close/>
                <a:moveTo>
                  <a:pt x="15000880" y="360061"/>
                </a:moveTo>
                <a:lnTo>
                  <a:pt x="15002135" y="361555"/>
                </a:lnTo>
                <a:lnTo>
                  <a:pt x="15010846" y="366359"/>
                </a:lnTo>
                <a:cubicBezTo>
                  <a:pt x="15013061" y="369058"/>
                  <a:pt x="15014168" y="372518"/>
                  <a:pt x="15013615" y="376117"/>
                </a:cubicBezTo>
                <a:cubicBezTo>
                  <a:pt x="15012507" y="383315"/>
                  <a:pt x="15005310" y="387744"/>
                  <a:pt x="14997558" y="386637"/>
                </a:cubicBezTo>
                <a:cubicBezTo>
                  <a:pt x="14989807" y="385530"/>
                  <a:pt x="14984270" y="378886"/>
                  <a:pt x="14985377" y="371688"/>
                </a:cubicBezTo>
                <a:lnTo>
                  <a:pt x="14986440" y="370080"/>
                </a:lnTo>
                <a:lnTo>
                  <a:pt x="14985931" y="369473"/>
                </a:lnTo>
                <a:lnTo>
                  <a:pt x="14987491" y="368491"/>
                </a:lnTo>
                <a:lnTo>
                  <a:pt x="14990913" y="363314"/>
                </a:lnTo>
                <a:lnTo>
                  <a:pt x="14998014" y="361866"/>
                </a:lnTo>
                <a:close/>
                <a:moveTo>
                  <a:pt x="8266122" y="359506"/>
                </a:moveTo>
                <a:cubicBezTo>
                  <a:pt x="8273329" y="360614"/>
                  <a:pt x="8278302" y="366704"/>
                  <a:pt x="8277198" y="372794"/>
                </a:cubicBezTo>
                <a:cubicBezTo>
                  <a:pt x="8276096" y="378885"/>
                  <a:pt x="8269449" y="383314"/>
                  <a:pt x="8262813" y="382207"/>
                </a:cubicBezTo>
                <a:cubicBezTo>
                  <a:pt x="8255608" y="381100"/>
                  <a:pt x="8250617" y="375009"/>
                  <a:pt x="8251729" y="368919"/>
                </a:cubicBezTo>
                <a:cubicBezTo>
                  <a:pt x="8252290" y="362828"/>
                  <a:pt x="8258924" y="358399"/>
                  <a:pt x="8266122" y="359506"/>
                </a:cubicBezTo>
                <a:close/>
                <a:moveTo>
                  <a:pt x="7829775" y="358399"/>
                </a:moveTo>
                <a:cubicBezTo>
                  <a:pt x="7836960" y="359507"/>
                  <a:pt x="7841940" y="365597"/>
                  <a:pt x="7840845" y="371687"/>
                </a:cubicBezTo>
                <a:cubicBezTo>
                  <a:pt x="7839735" y="377778"/>
                  <a:pt x="7833088" y="382207"/>
                  <a:pt x="7825892" y="381100"/>
                </a:cubicBezTo>
                <a:cubicBezTo>
                  <a:pt x="7818698" y="379993"/>
                  <a:pt x="7813707" y="373902"/>
                  <a:pt x="7814817" y="367812"/>
                </a:cubicBezTo>
                <a:cubicBezTo>
                  <a:pt x="7815917" y="361721"/>
                  <a:pt x="7822581" y="357292"/>
                  <a:pt x="7829775" y="358399"/>
                </a:cubicBezTo>
                <a:close/>
                <a:moveTo>
                  <a:pt x="4696342" y="358399"/>
                </a:moveTo>
                <a:cubicBezTo>
                  <a:pt x="4703540" y="359507"/>
                  <a:pt x="4707963" y="365597"/>
                  <a:pt x="4707416" y="371688"/>
                </a:cubicBezTo>
                <a:cubicBezTo>
                  <a:pt x="4706310" y="377778"/>
                  <a:pt x="4700224" y="382207"/>
                  <a:pt x="4693020" y="381100"/>
                </a:cubicBezTo>
                <a:cubicBezTo>
                  <a:pt x="4685831" y="379993"/>
                  <a:pt x="4681402" y="373902"/>
                  <a:pt x="4681956" y="367812"/>
                </a:cubicBezTo>
                <a:cubicBezTo>
                  <a:pt x="4683063" y="361168"/>
                  <a:pt x="4689143" y="356738"/>
                  <a:pt x="4696342" y="358399"/>
                </a:cubicBezTo>
                <a:close/>
                <a:moveTo>
                  <a:pt x="14861354" y="356738"/>
                </a:moveTo>
                <a:cubicBezTo>
                  <a:pt x="14869105" y="357845"/>
                  <a:pt x="14874642" y="364489"/>
                  <a:pt x="14873535" y="371687"/>
                </a:cubicBezTo>
                <a:cubicBezTo>
                  <a:pt x="14872428" y="378885"/>
                  <a:pt x="14865230" y="383314"/>
                  <a:pt x="14857478" y="382207"/>
                </a:cubicBezTo>
                <a:cubicBezTo>
                  <a:pt x="14849727" y="381100"/>
                  <a:pt x="14844190" y="374456"/>
                  <a:pt x="14845297" y="367258"/>
                </a:cubicBezTo>
                <a:cubicBezTo>
                  <a:pt x="14846404" y="360060"/>
                  <a:pt x="14853602" y="355631"/>
                  <a:pt x="14861354" y="356738"/>
                </a:cubicBezTo>
                <a:close/>
                <a:moveTo>
                  <a:pt x="11591894" y="356185"/>
                </a:moveTo>
                <a:cubicBezTo>
                  <a:pt x="11599090" y="357292"/>
                  <a:pt x="11604627" y="363382"/>
                  <a:pt x="11603520" y="370027"/>
                </a:cubicBezTo>
                <a:cubicBezTo>
                  <a:pt x="11602413" y="376671"/>
                  <a:pt x="11595769" y="381100"/>
                  <a:pt x="11588017" y="379993"/>
                </a:cubicBezTo>
                <a:cubicBezTo>
                  <a:pt x="11580820" y="378885"/>
                  <a:pt x="11575283" y="372795"/>
                  <a:pt x="11576390" y="366151"/>
                </a:cubicBezTo>
                <a:cubicBezTo>
                  <a:pt x="11577497" y="359507"/>
                  <a:pt x="11584141" y="355077"/>
                  <a:pt x="11591894" y="356185"/>
                </a:cubicBezTo>
                <a:close/>
                <a:moveTo>
                  <a:pt x="5846228" y="355631"/>
                </a:moveTo>
                <a:cubicBezTo>
                  <a:pt x="5853435" y="356738"/>
                  <a:pt x="5858973" y="363382"/>
                  <a:pt x="5857864" y="370026"/>
                </a:cubicBezTo>
                <a:cubicBezTo>
                  <a:pt x="5856759" y="376670"/>
                  <a:pt x="5850107" y="381100"/>
                  <a:pt x="5842349" y="379992"/>
                </a:cubicBezTo>
                <a:cubicBezTo>
                  <a:pt x="5835161" y="378885"/>
                  <a:pt x="5829625" y="372241"/>
                  <a:pt x="5830735" y="365597"/>
                </a:cubicBezTo>
                <a:cubicBezTo>
                  <a:pt x="5831842" y="358953"/>
                  <a:pt x="5839032" y="354523"/>
                  <a:pt x="5846228" y="355631"/>
                </a:cubicBezTo>
                <a:close/>
                <a:moveTo>
                  <a:pt x="4379804" y="355631"/>
                </a:moveTo>
                <a:cubicBezTo>
                  <a:pt x="4388101" y="356738"/>
                  <a:pt x="4393639" y="363936"/>
                  <a:pt x="4392533" y="371134"/>
                </a:cubicBezTo>
                <a:cubicBezTo>
                  <a:pt x="4391425" y="378332"/>
                  <a:pt x="4383674" y="383315"/>
                  <a:pt x="4375931" y="381654"/>
                </a:cubicBezTo>
                <a:cubicBezTo>
                  <a:pt x="4367620" y="380546"/>
                  <a:pt x="4362086" y="373349"/>
                  <a:pt x="4363192" y="366151"/>
                </a:cubicBezTo>
                <a:cubicBezTo>
                  <a:pt x="4364297" y="358953"/>
                  <a:pt x="4371494" y="354524"/>
                  <a:pt x="4379804" y="355631"/>
                </a:cubicBezTo>
                <a:close/>
                <a:moveTo>
                  <a:pt x="5142931" y="354524"/>
                </a:moveTo>
                <a:cubicBezTo>
                  <a:pt x="5150675" y="355631"/>
                  <a:pt x="5156206" y="362275"/>
                  <a:pt x="5155098" y="369473"/>
                </a:cubicBezTo>
                <a:cubicBezTo>
                  <a:pt x="5153996" y="376117"/>
                  <a:pt x="5146801" y="381100"/>
                  <a:pt x="5139046" y="379439"/>
                </a:cubicBezTo>
                <a:cubicBezTo>
                  <a:pt x="5131286" y="378332"/>
                  <a:pt x="5125749" y="371688"/>
                  <a:pt x="5126862" y="364490"/>
                </a:cubicBezTo>
                <a:cubicBezTo>
                  <a:pt x="5127962" y="357846"/>
                  <a:pt x="5135175" y="353416"/>
                  <a:pt x="5142931" y="354524"/>
                </a:cubicBezTo>
                <a:close/>
                <a:moveTo>
                  <a:pt x="3252542" y="353970"/>
                </a:moveTo>
                <a:cubicBezTo>
                  <a:pt x="3260846" y="355077"/>
                  <a:pt x="3266383" y="362275"/>
                  <a:pt x="3265275" y="369472"/>
                </a:cubicBezTo>
                <a:lnTo>
                  <a:pt x="3264642" y="370395"/>
                </a:lnTo>
                <a:lnTo>
                  <a:pt x="3265790" y="374456"/>
                </a:lnTo>
                <a:cubicBezTo>
                  <a:pt x="3265237" y="378055"/>
                  <a:pt x="3263022" y="381101"/>
                  <a:pt x="3259908" y="383108"/>
                </a:cubicBezTo>
                <a:lnTo>
                  <a:pt x="3249974" y="385241"/>
                </a:lnTo>
                <a:lnTo>
                  <a:pt x="3256384" y="388783"/>
                </a:lnTo>
                <a:cubicBezTo>
                  <a:pt x="3258668" y="391620"/>
                  <a:pt x="3259776" y="395219"/>
                  <a:pt x="3259223" y="398817"/>
                </a:cubicBezTo>
                <a:cubicBezTo>
                  <a:pt x="3258114" y="406015"/>
                  <a:pt x="3250365" y="410998"/>
                  <a:pt x="3242613" y="409337"/>
                </a:cubicBezTo>
                <a:cubicBezTo>
                  <a:pt x="3234309" y="408230"/>
                  <a:pt x="3228773" y="401032"/>
                  <a:pt x="3229879" y="393834"/>
                </a:cubicBezTo>
                <a:cubicBezTo>
                  <a:pt x="3230434" y="390512"/>
                  <a:pt x="3232509" y="387606"/>
                  <a:pt x="3235485" y="385668"/>
                </a:cubicBezTo>
                <a:lnTo>
                  <a:pt x="3245140" y="383604"/>
                </a:lnTo>
                <a:lnTo>
                  <a:pt x="3243803" y="382865"/>
                </a:lnTo>
                <a:lnTo>
                  <a:pt x="3243347" y="383523"/>
                </a:lnTo>
                <a:cubicBezTo>
                  <a:pt x="3240717" y="385253"/>
                  <a:pt x="3237396" y="386083"/>
                  <a:pt x="3234074" y="385529"/>
                </a:cubicBezTo>
                <a:cubicBezTo>
                  <a:pt x="3226876" y="384422"/>
                  <a:pt x="3221894" y="378332"/>
                  <a:pt x="3223001" y="372241"/>
                </a:cubicBezTo>
                <a:lnTo>
                  <a:pt x="3235844" y="363843"/>
                </a:lnTo>
                <a:lnTo>
                  <a:pt x="3241261" y="356323"/>
                </a:lnTo>
                <a:cubicBezTo>
                  <a:pt x="3244376" y="354385"/>
                  <a:pt x="3248389" y="353416"/>
                  <a:pt x="3252542" y="353970"/>
                </a:cubicBezTo>
                <a:close/>
                <a:moveTo>
                  <a:pt x="3544270" y="353969"/>
                </a:moveTo>
                <a:cubicBezTo>
                  <a:pt x="3552575" y="355077"/>
                  <a:pt x="3558665" y="362275"/>
                  <a:pt x="3557005" y="370026"/>
                </a:cubicBezTo>
                <a:cubicBezTo>
                  <a:pt x="3555897" y="377224"/>
                  <a:pt x="3548146" y="382207"/>
                  <a:pt x="3539842" y="381100"/>
                </a:cubicBezTo>
                <a:cubicBezTo>
                  <a:pt x="3531537" y="379992"/>
                  <a:pt x="3525447" y="372794"/>
                  <a:pt x="3527107" y="365043"/>
                </a:cubicBezTo>
                <a:cubicBezTo>
                  <a:pt x="3528215" y="357292"/>
                  <a:pt x="3535966" y="352308"/>
                  <a:pt x="3544270" y="353969"/>
                </a:cubicBezTo>
                <a:close/>
                <a:moveTo>
                  <a:pt x="11480604" y="353416"/>
                </a:moveTo>
                <a:cubicBezTo>
                  <a:pt x="11487802" y="354524"/>
                  <a:pt x="11492785" y="360614"/>
                  <a:pt x="11491678" y="367258"/>
                </a:cubicBezTo>
                <a:cubicBezTo>
                  <a:pt x="11490570" y="373902"/>
                  <a:pt x="11483927" y="377778"/>
                  <a:pt x="11476729" y="376671"/>
                </a:cubicBezTo>
                <a:cubicBezTo>
                  <a:pt x="11469530" y="375563"/>
                  <a:pt x="11464548" y="369473"/>
                  <a:pt x="11465655" y="362829"/>
                </a:cubicBezTo>
                <a:cubicBezTo>
                  <a:pt x="11466762" y="356738"/>
                  <a:pt x="11473406" y="352309"/>
                  <a:pt x="11480604" y="353416"/>
                </a:cubicBezTo>
                <a:close/>
                <a:moveTo>
                  <a:pt x="15029117" y="352863"/>
                </a:moveTo>
                <a:cubicBezTo>
                  <a:pt x="15032716" y="353417"/>
                  <a:pt x="15035899" y="355355"/>
                  <a:pt x="15038045" y="357915"/>
                </a:cubicBezTo>
                <a:lnTo>
                  <a:pt x="15040456" y="365768"/>
                </a:lnTo>
                <a:lnTo>
                  <a:pt x="15045659" y="358261"/>
                </a:lnTo>
                <a:cubicBezTo>
                  <a:pt x="15048496" y="356462"/>
                  <a:pt x="15052095" y="355631"/>
                  <a:pt x="15055694" y="356185"/>
                </a:cubicBezTo>
                <a:cubicBezTo>
                  <a:pt x="15063446" y="357292"/>
                  <a:pt x="15068429" y="363936"/>
                  <a:pt x="15067321" y="370580"/>
                </a:cubicBezTo>
                <a:cubicBezTo>
                  <a:pt x="15066214" y="377224"/>
                  <a:pt x="15059016" y="381654"/>
                  <a:pt x="15051818" y="380546"/>
                </a:cubicBezTo>
                <a:cubicBezTo>
                  <a:pt x="15047943" y="379993"/>
                  <a:pt x="15044759" y="378055"/>
                  <a:pt x="15042682" y="375425"/>
                </a:cubicBezTo>
                <a:lnTo>
                  <a:pt x="15040456" y="367138"/>
                </a:lnTo>
                <a:lnTo>
                  <a:pt x="15035484" y="374595"/>
                </a:lnTo>
                <a:cubicBezTo>
                  <a:pt x="15032716" y="376394"/>
                  <a:pt x="15029117" y="377225"/>
                  <a:pt x="15025241" y="376671"/>
                </a:cubicBezTo>
                <a:cubicBezTo>
                  <a:pt x="15018043" y="375563"/>
                  <a:pt x="15012506" y="368919"/>
                  <a:pt x="15013615" y="362829"/>
                </a:cubicBezTo>
                <a:cubicBezTo>
                  <a:pt x="15014722" y="355631"/>
                  <a:pt x="15021366" y="351202"/>
                  <a:pt x="15029117" y="352863"/>
                </a:cubicBezTo>
                <a:close/>
                <a:moveTo>
                  <a:pt x="11372083" y="352309"/>
                </a:moveTo>
                <a:cubicBezTo>
                  <a:pt x="11379281" y="353417"/>
                  <a:pt x="11384265" y="359507"/>
                  <a:pt x="11383157" y="366151"/>
                </a:cubicBezTo>
                <a:cubicBezTo>
                  <a:pt x="11382049" y="372795"/>
                  <a:pt x="11375406" y="376671"/>
                  <a:pt x="11368208" y="375564"/>
                </a:cubicBezTo>
                <a:cubicBezTo>
                  <a:pt x="11361009" y="374456"/>
                  <a:pt x="11356027" y="368366"/>
                  <a:pt x="11357134" y="361722"/>
                </a:cubicBezTo>
                <a:cubicBezTo>
                  <a:pt x="11358241" y="355631"/>
                  <a:pt x="11364886" y="351202"/>
                  <a:pt x="11372083" y="352309"/>
                </a:cubicBezTo>
                <a:close/>
                <a:moveTo>
                  <a:pt x="7182937" y="352309"/>
                </a:moveTo>
                <a:cubicBezTo>
                  <a:pt x="7190129" y="353417"/>
                  <a:pt x="7195117" y="359507"/>
                  <a:pt x="7194009" y="366151"/>
                </a:cubicBezTo>
                <a:cubicBezTo>
                  <a:pt x="7192905" y="372795"/>
                  <a:pt x="7186263" y="376671"/>
                  <a:pt x="7179063" y="375564"/>
                </a:cubicBezTo>
                <a:cubicBezTo>
                  <a:pt x="7171850" y="374456"/>
                  <a:pt x="7166875" y="368366"/>
                  <a:pt x="7167978" y="361722"/>
                </a:cubicBezTo>
                <a:cubicBezTo>
                  <a:pt x="7169088" y="355631"/>
                  <a:pt x="7175745" y="351202"/>
                  <a:pt x="7182937" y="352309"/>
                </a:cubicBezTo>
                <a:close/>
                <a:moveTo>
                  <a:pt x="10763040" y="351201"/>
                </a:moveTo>
                <a:cubicBezTo>
                  <a:pt x="10770237" y="352309"/>
                  <a:pt x="10775220" y="358399"/>
                  <a:pt x="10774113" y="364489"/>
                </a:cubicBezTo>
                <a:cubicBezTo>
                  <a:pt x="10773005" y="370580"/>
                  <a:pt x="10766362" y="375009"/>
                  <a:pt x="10759718" y="373902"/>
                </a:cubicBezTo>
                <a:cubicBezTo>
                  <a:pt x="10752520" y="372795"/>
                  <a:pt x="10747536" y="366704"/>
                  <a:pt x="10748644" y="360614"/>
                </a:cubicBezTo>
                <a:cubicBezTo>
                  <a:pt x="10749751" y="354523"/>
                  <a:pt x="10756395" y="350094"/>
                  <a:pt x="10763040" y="351201"/>
                </a:cubicBezTo>
                <a:close/>
                <a:moveTo>
                  <a:pt x="12910197" y="350094"/>
                </a:moveTo>
                <a:cubicBezTo>
                  <a:pt x="12917395" y="351201"/>
                  <a:pt x="12922378" y="357292"/>
                  <a:pt x="12921271" y="363382"/>
                </a:cubicBezTo>
                <a:cubicBezTo>
                  <a:pt x="12920163" y="369472"/>
                  <a:pt x="12913520" y="373902"/>
                  <a:pt x="12906322" y="372794"/>
                </a:cubicBezTo>
                <a:cubicBezTo>
                  <a:pt x="12899123" y="371687"/>
                  <a:pt x="12894141" y="365597"/>
                  <a:pt x="12895248" y="359506"/>
                </a:cubicBezTo>
                <a:cubicBezTo>
                  <a:pt x="12896909" y="352862"/>
                  <a:pt x="12902999" y="348986"/>
                  <a:pt x="12910197" y="350094"/>
                </a:cubicBezTo>
                <a:close/>
                <a:moveTo>
                  <a:pt x="12373131" y="349541"/>
                </a:moveTo>
                <a:cubicBezTo>
                  <a:pt x="12380883" y="350648"/>
                  <a:pt x="12385866" y="357292"/>
                  <a:pt x="12384758" y="363936"/>
                </a:cubicBezTo>
                <a:cubicBezTo>
                  <a:pt x="12383651" y="370580"/>
                  <a:pt x="12377006" y="375010"/>
                  <a:pt x="12369255" y="373902"/>
                </a:cubicBezTo>
                <a:cubicBezTo>
                  <a:pt x="12361504" y="372795"/>
                  <a:pt x="12356520" y="366151"/>
                  <a:pt x="12357628" y="359507"/>
                </a:cubicBezTo>
                <a:cubicBezTo>
                  <a:pt x="12358736" y="352863"/>
                  <a:pt x="12365380" y="348433"/>
                  <a:pt x="12373131" y="349541"/>
                </a:cubicBezTo>
                <a:close/>
                <a:moveTo>
                  <a:pt x="6847877" y="347880"/>
                </a:moveTo>
                <a:cubicBezTo>
                  <a:pt x="6855061" y="348987"/>
                  <a:pt x="6860593" y="355077"/>
                  <a:pt x="6859493" y="361722"/>
                </a:cubicBezTo>
                <a:cubicBezTo>
                  <a:pt x="6858381" y="368366"/>
                  <a:pt x="6851740" y="372795"/>
                  <a:pt x="6843998" y="371688"/>
                </a:cubicBezTo>
                <a:cubicBezTo>
                  <a:pt x="6836788" y="370580"/>
                  <a:pt x="6831256" y="364490"/>
                  <a:pt x="6832361" y="357846"/>
                </a:cubicBezTo>
                <a:cubicBezTo>
                  <a:pt x="6833472" y="351202"/>
                  <a:pt x="6840667" y="346772"/>
                  <a:pt x="6847877" y="347880"/>
                </a:cubicBezTo>
                <a:close/>
                <a:moveTo>
                  <a:pt x="4896438" y="347879"/>
                </a:moveTo>
                <a:cubicBezTo>
                  <a:pt x="4904192" y="348986"/>
                  <a:pt x="4909727" y="355630"/>
                  <a:pt x="4908622" y="362828"/>
                </a:cubicBezTo>
                <a:cubicBezTo>
                  <a:pt x="4907509" y="370026"/>
                  <a:pt x="4900316" y="374455"/>
                  <a:pt x="4892559" y="373348"/>
                </a:cubicBezTo>
                <a:cubicBezTo>
                  <a:pt x="4884809" y="372241"/>
                  <a:pt x="4879280" y="365597"/>
                  <a:pt x="4880388" y="358399"/>
                </a:cubicBezTo>
                <a:cubicBezTo>
                  <a:pt x="4881489" y="351201"/>
                  <a:pt x="4888685" y="346772"/>
                  <a:pt x="4896438" y="347879"/>
                </a:cubicBezTo>
                <a:close/>
                <a:moveTo>
                  <a:pt x="4642260" y="346772"/>
                </a:moveTo>
                <a:cubicBezTo>
                  <a:pt x="4650023" y="347879"/>
                  <a:pt x="4655562" y="355077"/>
                  <a:pt x="4654453" y="361721"/>
                </a:cubicBezTo>
                <a:cubicBezTo>
                  <a:pt x="4653342" y="368919"/>
                  <a:pt x="4646139" y="373348"/>
                  <a:pt x="4637846" y="372241"/>
                </a:cubicBezTo>
                <a:cubicBezTo>
                  <a:pt x="4630104" y="371134"/>
                  <a:pt x="4624563" y="363936"/>
                  <a:pt x="4625668" y="357292"/>
                </a:cubicBezTo>
                <a:cubicBezTo>
                  <a:pt x="4627333" y="350094"/>
                  <a:pt x="4634526" y="345665"/>
                  <a:pt x="4642260" y="346772"/>
                </a:cubicBezTo>
                <a:close/>
                <a:moveTo>
                  <a:pt x="11267439" y="344004"/>
                </a:moveTo>
                <a:cubicBezTo>
                  <a:pt x="11274637" y="345111"/>
                  <a:pt x="11279619" y="351202"/>
                  <a:pt x="11278512" y="357292"/>
                </a:cubicBezTo>
                <a:cubicBezTo>
                  <a:pt x="11277405" y="363382"/>
                  <a:pt x="11270761" y="367812"/>
                  <a:pt x="11264117" y="366704"/>
                </a:cubicBezTo>
                <a:cubicBezTo>
                  <a:pt x="11256919" y="365597"/>
                  <a:pt x="11251935" y="359507"/>
                  <a:pt x="11253043" y="353416"/>
                </a:cubicBezTo>
                <a:cubicBezTo>
                  <a:pt x="11254150" y="346772"/>
                  <a:pt x="11260795" y="342896"/>
                  <a:pt x="11267439" y="344004"/>
                </a:cubicBezTo>
                <a:close/>
                <a:moveTo>
                  <a:pt x="14976518" y="343450"/>
                </a:moveTo>
                <a:cubicBezTo>
                  <a:pt x="14984270" y="344557"/>
                  <a:pt x="14989807" y="351201"/>
                  <a:pt x="14988700" y="357845"/>
                </a:cubicBezTo>
                <a:cubicBezTo>
                  <a:pt x="14987592" y="364489"/>
                  <a:pt x="14980395" y="369472"/>
                  <a:pt x="14972643" y="367811"/>
                </a:cubicBezTo>
                <a:cubicBezTo>
                  <a:pt x="14964892" y="366704"/>
                  <a:pt x="14959355" y="360060"/>
                  <a:pt x="14960462" y="353416"/>
                </a:cubicBezTo>
                <a:cubicBezTo>
                  <a:pt x="14961569" y="346772"/>
                  <a:pt x="14968767" y="342342"/>
                  <a:pt x="14976518" y="343450"/>
                </a:cubicBezTo>
                <a:close/>
                <a:moveTo>
                  <a:pt x="10066409" y="343450"/>
                </a:moveTo>
                <a:cubicBezTo>
                  <a:pt x="10073612" y="344558"/>
                  <a:pt x="10078593" y="350648"/>
                  <a:pt x="10077482" y="357292"/>
                </a:cubicBezTo>
                <a:cubicBezTo>
                  <a:pt x="10076375" y="363936"/>
                  <a:pt x="10069733" y="367812"/>
                  <a:pt x="10062531" y="366705"/>
                </a:cubicBezTo>
                <a:cubicBezTo>
                  <a:pt x="10055332" y="365597"/>
                  <a:pt x="10050352" y="359507"/>
                  <a:pt x="10051459" y="352863"/>
                </a:cubicBezTo>
                <a:cubicBezTo>
                  <a:pt x="10052567" y="346219"/>
                  <a:pt x="10059209" y="341789"/>
                  <a:pt x="10066409" y="343450"/>
                </a:cubicBezTo>
                <a:close/>
                <a:moveTo>
                  <a:pt x="9976725" y="343450"/>
                </a:moveTo>
                <a:cubicBezTo>
                  <a:pt x="9983924" y="344557"/>
                  <a:pt x="9988910" y="350648"/>
                  <a:pt x="9987801" y="357292"/>
                </a:cubicBezTo>
                <a:cubicBezTo>
                  <a:pt x="9986691" y="363382"/>
                  <a:pt x="9980048" y="367811"/>
                  <a:pt x="9972847" y="366704"/>
                </a:cubicBezTo>
                <a:cubicBezTo>
                  <a:pt x="9965649" y="365597"/>
                  <a:pt x="9960670" y="359506"/>
                  <a:pt x="9961782" y="352862"/>
                </a:cubicBezTo>
                <a:cubicBezTo>
                  <a:pt x="9962882" y="346218"/>
                  <a:pt x="9969530" y="342342"/>
                  <a:pt x="9976725" y="343450"/>
                </a:cubicBezTo>
                <a:close/>
                <a:moveTo>
                  <a:pt x="14699126" y="342897"/>
                </a:moveTo>
                <a:cubicBezTo>
                  <a:pt x="14706877" y="344004"/>
                  <a:pt x="14712414" y="350648"/>
                  <a:pt x="14711307" y="357292"/>
                </a:cubicBezTo>
                <a:cubicBezTo>
                  <a:pt x="14710200" y="363936"/>
                  <a:pt x="14703002" y="368919"/>
                  <a:pt x="14695251" y="367258"/>
                </a:cubicBezTo>
                <a:cubicBezTo>
                  <a:pt x="14687499" y="366151"/>
                  <a:pt x="14681962" y="359507"/>
                  <a:pt x="14683069" y="352863"/>
                </a:cubicBezTo>
                <a:cubicBezTo>
                  <a:pt x="14684177" y="346219"/>
                  <a:pt x="14691374" y="341789"/>
                  <a:pt x="14699126" y="342897"/>
                </a:cubicBezTo>
                <a:close/>
                <a:moveTo>
                  <a:pt x="8144308" y="342897"/>
                </a:moveTo>
                <a:cubicBezTo>
                  <a:pt x="8151510" y="344004"/>
                  <a:pt x="8156481" y="350095"/>
                  <a:pt x="8155371" y="356185"/>
                </a:cubicBezTo>
                <a:cubicBezTo>
                  <a:pt x="8154267" y="362275"/>
                  <a:pt x="8147627" y="366705"/>
                  <a:pt x="8140980" y="365597"/>
                </a:cubicBezTo>
                <a:cubicBezTo>
                  <a:pt x="8134336" y="364490"/>
                  <a:pt x="8128810" y="358400"/>
                  <a:pt x="8129904" y="352309"/>
                </a:cubicBezTo>
                <a:cubicBezTo>
                  <a:pt x="8131015" y="345665"/>
                  <a:pt x="8137663" y="341789"/>
                  <a:pt x="8144308" y="342897"/>
                </a:cubicBezTo>
                <a:close/>
                <a:moveTo>
                  <a:pt x="14085099" y="342896"/>
                </a:moveTo>
                <a:cubicBezTo>
                  <a:pt x="14092297" y="344004"/>
                  <a:pt x="14097281" y="350094"/>
                  <a:pt x="14096727" y="356738"/>
                </a:cubicBezTo>
                <a:cubicBezTo>
                  <a:pt x="14096172" y="363382"/>
                  <a:pt x="14088976" y="367812"/>
                  <a:pt x="14081778" y="366151"/>
                </a:cubicBezTo>
                <a:cubicBezTo>
                  <a:pt x="14074580" y="365043"/>
                  <a:pt x="14069597" y="358953"/>
                  <a:pt x="14070150" y="352309"/>
                </a:cubicBezTo>
                <a:cubicBezTo>
                  <a:pt x="14071257" y="346218"/>
                  <a:pt x="14077902" y="341789"/>
                  <a:pt x="14085099" y="342896"/>
                </a:cubicBezTo>
                <a:close/>
                <a:moveTo>
                  <a:pt x="13941697" y="342342"/>
                </a:moveTo>
                <a:cubicBezTo>
                  <a:pt x="13948895" y="343450"/>
                  <a:pt x="13953878" y="349540"/>
                  <a:pt x="13952771" y="356184"/>
                </a:cubicBezTo>
                <a:cubicBezTo>
                  <a:pt x="13951663" y="362828"/>
                  <a:pt x="13945020" y="366704"/>
                  <a:pt x="13937822" y="365597"/>
                </a:cubicBezTo>
                <a:cubicBezTo>
                  <a:pt x="13930623" y="364489"/>
                  <a:pt x="13925641" y="358399"/>
                  <a:pt x="13926748" y="351755"/>
                </a:cubicBezTo>
                <a:cubicBezTo>
                  <a:pt x="13927855" y="345664"/>
                  <a:pt x="13934499" y="341235"/>
                  <a:pt x="13941697" y="342342"/>
                </a:cubicBezTo>
                <a:close/>
                <a:moveTo>
                  <a:pt x="10323898" y="341789"/>
                </a:moveTo>
                <a:cubicBezTo>
                  <a:pt x="10331097" y="342897"/>
                  <a:pt x="10336081" y="348987"/>
                  <a:pt x="10334968" y="355631"/>
                </a:cubicBezTo>
                <a:cubicBezTo>
                  <a:pt x="10333863" y="362275"/>
                  <a:pt x="10327220" y="366151"/>
                  <a:pt x="10320020" y="365044"/>
                </a:cubicBezTo>
                <a:cubicBezTo>
                  <a:pt x="10312819" y="363936"/>
                  <a:pt x="10307840" y="357846"/>
                  <a:pt x="10308946" y="351202"/>
                </a:cubicBezTo>
                <a:cubicBezTo>
                  <a:pt x="10310054" y="345111"/>
                  <a:pt x="10316699" y="340682"/>
                  <a:pt x="10323898" y="341789"/>
                </a:cubicBezTo>
                <a:close/>
                <a:moveTo>
                  <a:pt x="4595017" y="341789"/>
                </a:moveTo>
                <a:cubicBezTo>
                  <a:pt x="4602220" y="342896"/>
                  <a:pt x="4607200" y="348987"/>
                  <a:pt x="4606092" y="355077"/>
                </a:cubicBezTo>
                <a:cubicBezTo>
                  <a:pt x="4604986" y="361167"/>
                  <a:pt x="4598345" y="365597"/>
                  <a:pt x="4591697" y="364489"/>
                </a:cubicBezTo>
                <a:cubicBezTo>
                  <a:pt x="4584510" y="363382"/>
                  <a:pt x="4579523" y="357292"/>
                  <a:pt x="4580626" y="351201"/>
                </a:cubicBezTo>
                <a:cubicBezTo>
                  <a:pt x="4581739" y="344557"/>
                  <a:pt x="4588371" y="340681"/>
                  <a:pt x="4595017" y="341789"/>
                </a:cubicBezTo>
                <a:close/>
                <a:moveTo>
                  <a:pt x="14232931" y="339021"/>
                </a:moveTo>
                <a:cubicBezTo>
                  <a:pt x="14240127" y="340128"/>
                  <a:pt x="14245664" y="346772"/>
                  <a:pt x="14244557" y="352863"/>
                </a:cubicBezTo>
                <a:cubicBezTo>
                  <a:pt x="14243450" y="359507"/>
                  <a:pt x="14236806" y="363936"/>
                  <a:pt x="14229054" y="362829"/>
                </a:cubicBezTo>
                <a:cubicBezTo>
                  <a:pt x="14221857" y="361721"/>
                  <a:pt x="14216320" y="355077"/>
                  <a:pt x="14217427" y="348987"/>
                </a:cubicBezTo>
                <a:cubicBezTo>
                  <a:pt x="14218534" y="342343"/>
                  <a:pt x="14225733" y="337913"/>
                  <a:pt x="14232931" y="339021"/>
                </a:cubicBezTo>
                <a:close/>
                <a:moveTo>
                  <a:pt x="11842156" y="338467"/>
                </a:moveTo>
                <a:cubicBezTo>
                  <a:pt x="11849907" y="339574"/>
                  <a:pt x="11854891" y="346218"/>
                  <a:pt x="11853782" y="352862"/>
                </a:cubicBezTo>
                <a:cubicBezTo>
                  <a:pt x="11852675" y="359506"/>
                  <a:pt x="11846031" y="363936"/>
                  <a:pt x="11838280" y="362828"/>
                </a:cubicBezTo>
                <a:cubicBezTo>
                  <a:pt x="11830528" y="361721"/>
                  <a:pt x="11825545" y="355077"/>
                  <a:pt x="11826653" y="348433"/>
                </a:cubicBezTo>
                <a:cubicBezTo>
                  <a:pt x="11827760" y="341789"/>
                  <a:pt x="11834403" y="337359"/>
                  <a:pt x="11842156" y="338467"/>
                </a:cubicBezTo>
                <a:close/>
                <a:moveTo>
                  <a:pt x="14540222" y="336806"/>
                </a:moveTo>
                <a:cubicBezTo>
                  <a:pt x="14547973" y="337913"/>
                  <a:pt x="14552955" y="344557"/>
                  <a:pt x="14551848" y="351201"/>
                </a:cubicBezTo>
                <a:cubicBezTo>
                  <a:pt x="14550741" y="357845"/>
                  <a:pt x="14543543" y="362275"/>
                  <a:pt x="14536345" y="361167"/>
                </a:cubicBezTo>
                <a:cubicBezTo>
                  <a:pt x="14528594" y="360060"/>
                  <a:pt x="14523611" y="353416"/>
                  <a:pt x="14524719" y="346772"/>
                </a:cubicBezTo>
                <a:cubicBezTo>
                  <a:pt x="14525826" y="340128"/>
                  <a:pt x="14533024" y="335698"/>
                  <a:pt x="14540222" y="336806"/>
                </a:cubicBezTo>
                <a:close/>
                <a:moveTo>
                  <a:pt x="13802723" y="336806"/>
                </a:moveTo>
                <a:cubicBezTo>
                  <a:pt x="13809921" y="337914"/>
                  <a:pt x="13814905" y="344004"/>
                  <a:pt x="13813797" y="350094"/>
                </a:cubicBezTo>
                <a:cubicBezTo>
                  <a:pt x="13812689" y="356185"/>
                  <a:pt x="13806046" y="360614"/>
                  <a:pt x="13798848" y="359507"/>
                </a:cubicBezTo>
                <a:cubicBezTo>
                  <a:pt x="13791649" y="358400"/>
                  <a:pt x="13786667" y="352309"/>
                  <a:pt x="13787774" y="346219"/>
                </a:cubicBezTo>
                <a:cubicBezTo>
                  <a:pt x="13788881" y="340128"/>
                  <a:pt x="13795526" y="335699"/>
                  <a:pt x="13802723" y="336806"/>
                </a:cubicBezTo>
                <a:close/>
                <a:moveTo>
                  <a:pt x="3970608" y="336806"/>
                </a:moveTo>
                <a:cubicBezTo>
                  <a:pt x="3978913" y="337913"/>
                  <a:pt x="3984450" y="345111"/>
                  <a:pt x="3983342" y="352309"/>
                </a:cubicBezTo>
                <a:cubicBezTo>
                  <a:pt x="3982235" y="359506"/>
                  <a:pt x="3974483" y="364489"/>
                  <a:pt x="3966179" y="363382"/>
                </a:cubicBezTo>
                <a:cubicBezTo>
                  <a:pt x="3957874" y="362275"/>
                  <a:pt x="3952337" y="355077"/>
                  <a:pt x="3953446" y="347879"/>
                </a:cubicBezTo>
                <a:cubicBezTo>
                  <a:pt x="3954554" y="340681"/>
                  <a:pt x="3962305" y="335145"/>
                  <a:pt x="3970608" y="336806"/>
                </a:cubicBezTo>
                <a:close/>
                <a:moveTo>
                  <a:pt x="12783405" y="336252"/>
                </a:moveTo>
                <a:cubicBezTo>
                  <a:pt x="12790603" y="337359"/>
                  <a:pt x="12795586" y="343450"/>
                  <a:pt x="12794479" y="350094"/>
                </a:cubicBezTo>
                <a:cubicBezTo>
                  <a:pt x="12793372" y="356738"/>
                  <a:pt x="12786727" y="360613"/>
                  <a:pt x="12779530" y="359506"/>
                </a:cubicBezTo>
                <a:cubicBezTo>
                  <a:pt x="12772332" y="358399"/>
                  <a:pt x="12767348" y="352308"/>
                  <a:pt x="12768456" y="345664"/>
                </a:cubicBezTo>
                <a:cubicBezTo>
                  <a:pt x="12769563" y="339020"/>
                  <a:pt x="12776207" y="335144"/>
                  <a:pt x="12783405" y="336252"/>
                </a:cubicBezTo>
                <a:close/>
                <a:moveTo>
                  <a:pt x="14385192" y="335699"/>
                </a:moveTo>
                <a:cubicBezTo>
                  <a:pt x="14392943" y="336806"/>
                  <a:pt x="14397925" y="343450"/>
                  <a:pt x="14396818" y="350094"/>
                </a:cubicBezTo>
                <a:cubicBezTo>
                  <a:pt x="14395711" y="356738"/>
                  <a:pt x="14388513" y="361168"/>
                  <a:pt x="14381315" y="360060"/>
                </a:cubicBezTo>
                <a:cubicBezTo>
                  <a:pt x="14373564" y="358953"/>
                  <a:pt x="14368581" y="352309"/>
                  <a:pt x="14369689" y="345665"/>
                </a:cubicBezTo>
                <a:cubicBezTo>
                  <a:pt x="14370241" y="339021"/>
                  <a:pt x="14377439" y="334591"/>
                  <a:pt x="14385192" y="335699"/>
                </a:cubicBezTo>
                <a:close/>
                <a:moveTo>
                  <a:pt x="3914313" y="335145"/>
                </a:moveTo>
                <a:cubicBezTo>
                  <a:pt x="3922063" y="336252"/>
                  <a:pt x="3927048" y="342896"/>
                  <a:pt x="3925939" y="349540"/>
                </a:cubicBezTo>
                <a:cubicBezTo>
                  <a:pt x="3924832" y="356184"/>
                  <a:pt x="3917635" y="360614"/>
                  <a:pt x="3909884" y="359506"/>
                </a:cubicBezTo>
                <a:cubicBezTo>
                  <a:pt x="3902133" y="358399"/>
                  <a:pt x="3897150" y="351755"/>
                  <a:pt x="3898258" y="345111"/>
                </a:cubicBezTo>
                <a:cubicBezTo>
                  <a:pt x="3899919" y="337913"/>
                  <a:pt x="3907117" y="333484"/>
                  <a:pt x="3914313" y="335145"/>
                </a:cubicBezTo>
                <a:close/>
                <a:moveTo>
                  <a:pt x="7708494" y="334038"/>
                </a:moveTo>
                <a:cubicBezTo>
                  <a:pt x="7715674" y="335145"/>
                  <a:pt x="7720671" y="341236"/>
                  <a:pt x="7719578" y="347326"/>
                </a:cubicBezTo>
                <a:cubicBezTo>
                  <a:pt x="7718453" y="353416"/>
                  <a:pt x="7711822" y="357846"/>
                  <a:pt x="7704623" y="356738"/>
                </a:cubicBezTo>
                <a:cubicBezTo>
                  <a:pt x="7697422" y="355631"/>
                  <a:pt x="7692422" y="349541"/>
                  <a:pt x="7693540" y="343450"/>
                </a:cubicBezTo>
                <a:cubicBezTo>
                  <a:pt x="7694637" y="336806"/>
                  <a:pt x="7701296" y="332930"/>
                  <a:pt x="7708494" y="334038"/>
                </a:cubicBezTo>
                <a:close/>
                <a:moveTo>
                  <a:pt x="4036145" y="333484"/>
                </a:moveTo>
                <a:cubicBezTo>
                  <a:pt x="4043895" y="334591"/>
                  <a:pt x="4048879" y="341235"/>
                  <a:pt x="4047771" y="347879"/>
                </a:cubicBezTo>
                <a:cubicBezTo>
                  <a:pt x="4046663" y="354523"/>
                  <a:pt x="4039465" y="358953"/>
                  <a:pt x="4032270" y="357845"/>
                </a:cubicBezTo>
                <a:cubicBezTo>
                  <a:pt x="4024518" y="356738"/>
                  <a:pt x="4019536" y="350094"/>
                  <a:pt x="4020644" y="343450"/>
                </a:cubicBezTo>
                <a:cubicBezTo>
                  <a:pt x="4021751" y="336806"/>
                  <a:pt x="4028394" y="332376"/>
                  <a:pt x="4036145" y="333484"/>
                </a:cubicBezTo>
                <a:close/>
                <a:moveTo>
                  <a:pt x="3790266" y="332931"/>
                </a:moveTo>
                <a:cubicBezTo>
                  <a:pt x="3798016" y="334038"/>
                  <a:pt x="3803553" y="340682"/>
                  <a:pt x="3802445" y="347880"/>
                </a:cubicBezTo>
                <a:cubicBezTo>
                  <a:pt x="3801338" y="354524"/>
                  <a:pt x="3794141" y="359507"/>
                  <a:pt x="3786390" y="357846"/>
                </a:cubicBezTo>
                <a:cubicBezTo>
                  <a:pt x="3778639" y="356739"/>
                  <a:pt x="3773103" y="350095"/>
                  <a:pt x="3774211" y="342897"/>
                </a:cubicBezTo>
                <a:cubicBezTo>
                  <a:pt x="3775317" y="336253"/>
                  <a:pt x="3782515" y="331823"/>
                  <a:pt x="3790266" y="332931"/>
                </a:cubicBezTo>
                <a:close/>
                <a:moveTo>
                  <a:pt x="5489082" y="331270"/>
                </a:moveTo>
                <a:cubicBezTo>
                  <a:pt x="5496835" y="332377"/>
                  <a:pt x="5501818" y="339021"/>
                  <a:pt x="5500711" y="345665"/>
                </a:cubicBezTo>
                <a:cubicBezTo>
                  <a:pt x="5499602" y="352309"/>
                  <a:pt x="5492401" y="356739"/>
                  <a:pt x="5485215" y="355631"/>
                </a:cubicBezTo>
                <a:cubicBezTo>
                  <a:pt x="5477453" y="354524"/>
                  <a:pt x="5472482" y="347880"/>
                  <a:pt x="5473590" y="341236"/>
                </a:cubicBezTo>
                <a:cubicBezTo>
                  <a:pt x="5474693" y="334592"/>
                  <a:pt x="5481890" y="330162"/>
                  <a:pt x="5489082" y="331270"/>
                </a:cubicBezTo>
                <a:close/>
                <a:moveTo>
                  <a:pt x="5719445" y="330716"/>
                </a:moveTo>
                <a:cubicBezTo>
                  <a:pt x="5726646" y="331823"/>
                  <a:pt x="5732184" y="338467"/>
                  <a:pt x="5731074" y="345111"/>
                </a:cubicBezTo>
                <a:cubicBezTo>
                  <a:pt x="5729967" y="351755"/>
                  <a:pt x="5723321" y="356185"/>
                  <a:pt x="5715565" y="355077"/>
                </a:cubicBezTo>
                <a:cubicBezTo>
                  <a:pt x="5708375" y="353970"/>
                  <a:pt x="5702843" y="347326"/>
                  <a:pt x="5703943" y="340682"/>
                </a:cubicBezTo>
                <a:cubicBezTo>
                  <a:pt x="5705043" y="334038"/>
                  <a:pt x="5711692" y="329608"/>
                  <a:pt x="5719445" y="330716"/>
                </a:cubicBezTo>
                <a:close/>
                <a:moveTo>
                  <a:pt x="10197097" y="330162"/>
                </a:moveTo>
                <a:cubicBezTo>
                  <a:pt x="10204292" y="331270"/>
                  <a:pt x="10209276" y="337360"/>
                  <a:pt x="10208167" y="344004"/>
                </a:cubicBezTo>
                <a:cubicBezTo>
                  <a:pt x="10207058" y="350648"/>
                  <a:pt x="10200415" y="354524"/>
                  <a:pt x="10193216" y="353417"/>
                </a:cubicBezTo>
                <a:cubicBezTo>
                  <a:pt x="10186016" y="352309"/>
                  <a:pt x="10181031" y="346219"/>
                  <a:pt x="10182141" y="339575"/>
                </a:cubicBezTo>
                <a:cubicBezTo>
                  <a:pt x="10183251" y="333484"/>
                  <a:pt x="10189889" y="329055"/>
                  <a:pt x="10197097" y="330162"/>
                </a:cubicBezTo>
                <a:close/>
                <a:moveTo>
                  <a:pt x="3662895" y="329608"/>
                </a:moveTo>
                <a:cubicBezTo>
                  <a:pt x="3670645" y="330715"/>
                  <a:pt x="3676182" y="337359"/>
                  <a:pt x="3675073" y="344557"/>
                </a:cubicBezTo>
                <a:cubicBezTo>
                  <a:pt x="3673968" y="351755"/>
                  <a:pt x="3666770" y="356184"/>
                  <a:pt x="3659019" y="355077"/>
                </a:cubicBezTo>
                <a:cubicBezTo>
                  <a:pt x="3651267" y="353970"/>
                  <a:pt x="3645731" y="347326"/>
                  <a:pt x="3646839" y="340128"/>
                </a:cubicBezTo>
                <a:cubicBezTo>
                  <a:pt x="3647946" y="332930"/>
                  <a:pt x="3655143" y="328501"/>
                  <a:pt x="3662895" y="329608"/>
                </a:cubicBezTo>
                <a:close/>
                <a:moveTo>
                  <a:pt x="12243037" y="329595"/>
                </a:moveTo>
                <a:cubicBezTo>
                  <a:pt x="12250586" y="330803"/>
                  <a:pt x="12255843" y="337166"/>
                  <a:pt x="12254780" y="343809"/>
                </a:cubicBezTo>
                <a:cubicBezTo>
                  <a:pt x="12253717" y="350452"/>
                  <a:pt x="12246737" y="354857"/>
                  <a:pt x="12239188" y="353649"/>
                </a:cubicBezTo>
                <a:cubicBezTo>
                  <a:pt x="12231640" y="352441"/>
                  <a:pt x="12226382" y="346078"/>
                  <a:pt x="12227445" y="339435"/>
                </a:cubicBezTo>
                <a:cubicBezTo>
                  <a:pt x="12228508" y="332792"/>
                  <a:pt x="12235489" y="328387"/>
                  <a:pt x="12243037" y="329595"/>
                </a:cubicBezTo>
                <a:close/>
                <a:moveTo>
                  <a:pt x="3531438" y="329531"/>
                </a:moveTo>
                <a:cubicBezTo>
                  <a:pt x="3539289" y="330787"/>
                  <a:pt x="3544752" y="337435"/>
                  <a:pt x="3543640" y="344380"/>
                </a:cubicBezTo>
                <a:cubicBezTo>
                  <a:pt x="3542530" y="351324"/>
                  <a:pt x="3535265" y="355935"/>
                  <a:pt x="3527415" y="354679"/>
                </a:cubicBezTo>
                <a:cubicBezTo>
                  <a:pt x="3519567" y="353423"/>
                  <a:pt x="3514103" y="346775"/>
                  <a:pt x="3515214" y="339831"/>
                </a:cubicBezTo>
                <a:cubicBezTo>
                  <a:pt x="3516326" y="332886"/>
                  <a:pt x="3523589" y="328275"/>
                  <a:pt x="3531438" y="329531"/>
                </a:cubicBezTo>
                <a:close/>
                <a:moveTo>
                  <a:pt x="4490916" y="328501"/>
                </a:moveTo>
                <a:cubicBezTo>
                  <a:pt x="4498110" y="329608"/>
                  <a:pt x="4503100" y="335699"/>
                  <a:pt x="4501993" y="341789"/>
                </a:cubicBezTo>
                <a:cubicBezTo>
                  <a:pt x="4500875" y="347879"/>
                  <a:pt x="4494237" y="352309"/>
                  <a:pt x="4487045" y="351201"/>
                </a:cubicBezTo>
                <a:cubicBezTo>
                  <a:pt x="4479843" y="350094"/>
                  <a:pt x="4474851" y="344004"/>
                  <a:pt x="4475957" y="337913"/>
                </a:cubicBezTo>
                <a:cubicBezTo>
                  <a:pt x="4477069" y="331269"/>
                  <a:pt x="4483717" y="327393"/>
                  <a:pt x="4490916" y="328501"/>
                </a:cubicBezTo>
                <a:close/>
                <a:moveTo>
                  <a:pt x="7387842" y="327947"/>
                </a:moveTo>
                <a:cubicBezTo>
                  <a:pt x="7395032" y="329055"/>
                  <a:pt x="7400010" y="335145"/>
                  <a:pt x="7398914" y="341789"/>
                </a:cubicBezTo>
                <a:cubicBezTo>
                  <a:pt x="7397804" y="348433"/>
                  <a:pt x="7391152" y="352309"/>
                  <a:pt x="7383953" y="351202"/>
                </a:cubicBezTo>
                <a:cubicBezTo>
                  <a:pt x="7376760" y="350094"/>
                  <a:pt x="7371766" y="344004"/>
                  <a:pt x="7372877" y="337360"/>
                </a:cubicBezTo>
                <a:cubicBezTo>
                  <a:pt x="7373987" y="331269"/>
                  <a:pt x="7380643" y="326840"/>
                  <a:pt x="7387842" y="327947"/>
                </a:cubicBezTo>
                <a:close/>
                <a:moveTo>
                  <a:pt x="6721130" y="327947"/>
                </a:moveTo>
                <a:cubicBezTo>
                  <a:pt x="6728303" y="329054"/>
                  <a:pt x="6733844" y="335144"/>
                  <a:pt x="6732734" y="341789"/>
                </a:cubicBezTo>
                <a:cubicBezTo>
                  <a:pt x="6731630" y="348433"/>
                  <a:pt x="6724997" y="352862"/>
                  <a:pt x="6717229" y="351755"/>
                </a:cubicBezTo>
                <a:cubicBezTo>
                  <a:pt x="6710065" y="350647"/>
                  <a:pt x="6704521" y="344557"/>
                  <a:pt x="6705625" y="337913"/>
                </a:cubicBezTo>
                <a:cubicBezTo>
                  <a:pt x="6707285" y="331269"/>
                  <a:pt x="6713926" y="326839"/>
                  <a:pt x="6721130" y="327947"/>
                </a:cubicBezTo>
                <a:close/>
                <a:moveTo>
                  <a:pt x="6202818" y="327947"/>
                </a:moveTo>
                <a:cubicBezTo>
                  <a:pt x="6210006" y="329054"/>
                  <a:pt x="6215539" y="335144"/>
                  <a:pt x="6214438" y="341789"/>
                </a:cubicBezTo>
                <a:cubicBezTo>
                  <a:pt x="6213330" y="348433"/>
                  <a:pt x="6206685" y="352862"/>
                  <a:pt x="6198936" y="351755"/>
                </a:cubicBezTo>
                <a:cubicBezTo>
                  <a:pt x="6191737" y="350647"/>
                  <a:pt x="6186204" y="344557"/>
                  <a:pt x="6187311" y="337913"/>
                </a:cubicBezTo>
                <a:cubicBezTo>
                  <a:pt x="6188427" y="331269"/>
                  <a:pt x="6195615" y="326839"/>
                  <a:pt x="6202818" y="327947"/>
                </a:cubicBezTo>
                <a:close/>
                <a:moveTo>
                  <a:pt x="4154654" y="327947"/>
                </a:moveTo>
                <a:cubicBezTo>
                  <a:pt x="4161852" y="329054"/>
                  <a:pt x="4167388" y="335698"/>
                  <a:pt x="4166281" y="341789"/>
                </a:cubicBezTo>
                <a:cubicBezTo>
                  <a:pt x="4165173" y="348433"/>
                  <a:pt x="4158531" y="352862"/>
                  <a:pt x="4150780" y="351755"/>
                </a:cubicBezTo>
                <a:cubicBezTo>
                  <a:pt x="4143582" y="350647"/>
                  <a:pt x="4138045" y="344003"/>
                  <a:pt x="4139152" y="337913"/>
                </a:cubicBezTo>
                <a:cubicBezTo>
                  <a:pt x="4140814" y="331269"/>
                  <a:pt x="4147458" y="326839"/>
                  <a:pt x="4154654" y="327947"/>
                </a:cubicBezTo>
                <a:close/>
                <a:moveTo>
                  <a:pt x="12515980" y="326840"/>
                </a:moveTo>
                <a:cubicBezTo>
                  <a:pt x="12523178" y="327947"/>
                  <a:pt x="12528714" y="334037"/>
                  <a:pt x="12527607" y="340682"/>
                </a:cubicBezTo>
                <a:cubicBezTo>
                  <a:pt x="12526499" y="347326"/>
                  <a:pt x="12519855" y="351755"/>
                  <a:pt x="12512104" y="350648"/>
                </a:cubicBezTo>
                <a:cubicBezTo>
                  <a:pt x="12504906" y="349540"/>
                  <a:pt x="12499369" y="343450"/>
                  <a:pt x="12500476" y="336806"/>
                </a:cubicBezTo>
                <a:cubicBezTo>
                  <a:pt x="12502138" y="330162"/>
                  <a:pt x="12508782" y="325732"/>
                  <a:pt x="12515980" y="326840"/>
                </a:cubicBezTo>
                <a:close/>
                <a:moveTo>
                  <a:pt x="6073820" y="326840"/>
                </a:moveTo>
                <a:cubicBezTo>
                  <a:pt x="6081016" y="327947"/>
                  <a:pt x="6086550" y="334037"/>
                  <a:pt x="6085446" y="340682"/>
                </a:cubicBezTo>
                <a:cubicBezTo>
                  <a:pt x="6084336" y="347326"/>
                  <a:pt x="6077693" y="351755"/>
                  <a:pt x="6069941" y="350648"/>
                </a:cubicBezTo>
                <a:cubicBezTo>
                  <a:pt x="6062748" y="349540"/>
                  <a:pt x="6057214" y="343450"/>
                  <a:pt x="6058316" y="336806"/>
                </a:cubicBezTo>
                <a:cubicBezTo>
                  <a:pt x="6059428" y="329608"/>
                  <a:pt x="6066070" y="325179"/>
                  <a:pt x="6073820" y="326840"/>
                </a:cubicBezTo>
                <a:close/>
                <a:moveTo>
                  <a:pt x="14952156" y="326286"/>
                </a:moveTo>
                <a:cubicBezTo>
                  <a:pt x="14959907" y="327393"/>
                  <a:pt x="14964891" y="334037"/>
                  <a:pt x="14963784" y="340681"/>
                </a:cubicBezTo>
                <a:cubicBezTo>
                  <a:pt x="14962675" y="347325"/>
                  <a:pt x="14955479" y="351755"/>
                  <a:pt x="14947726" y="350647"/>
                </a:cubicBezTo>
                <a:cubicBezTo>
                  <a:pt x="14939975" y="349540"/>
                  <a:pt x="14934991" y="342896"/>
                  <a:pt x="14936100" y="336252"/>
                </a:cubicBezTo>
                <a:cubicBezTo>
                  <a:pt x="14937207" y="329608"/>
                  <a:pt x="14944405" y="325178"/>
                  <a:pt x="14952156" y="326286"/>
                </a:cubicBezTo>
                <a:close/>
                <a:moveTo>
                  <a:pt x="12652184" y="325179"/>
                </a:moveTo>
                <a:cubicBezTo>
                  <a:pt x="12659381" y="326286"/>
                  <a:pt x="12664365" y="332377"/>
                  <a:pt x="12663258" y="339021"/>
                </a:cubicBezTo>
                <a:cubicBezTo>
                  <a:pt x="12662149" y="345665"/>
                  <a:pt x="12655506" y="349540"/>
                  <a:pt x="12648307" y="348433"/>
                </a:cubicBezTo>
                <a:cubicBezTo>
                  <a:pt x="12641111" y="347326"/>
                  <a:pt x="12636127" y="341235"/>
                  <a:pt x="12637234" y="334591"/>
                </a:cubicBezTo>
                <a:cubicBezTo>
                  <a:pt x="12638342" y="327947"/>
                  <a:pt x="12644986" y="324071"/>
                  <a:pt x="12652184" y="325179"/>
                </a:cubicBezTo>
                <a:close/>
                <a:moveTo>
                  <a:pt x="10487271" y="325178"/>
                </a:moveTo>
                <a:cubicBezTo>
                  <a:pt x="10494469" y="326286"/>
                  <a:pt x="10499452" y="332376"/>
                  <a:pt x="10498343" y="339020"/>
                </a:cubicBezTo>
                <a:cubicBezTo>
                  <a:pt x="10497235" y="345111"/>
                  <a:pt x="10490590" y="349540"/>
                  <a:pt x="10483390" y="348433"/>
                </a:cubicBezTo>
                <a:cubicBezTo>
                  <a:pt x="10476196" y="347325"/>
                  <a:pt x="10471213" y="341235"/>
                  <a:pt x="10472321" y="334591"/>
                </a:cubicBezTo>
                <a:cubicBezTo>
                  <a:pt x="10473426" y="327947"/>
                  <a:pt x="10480075" y="323517"/>
                  <a:pt x="10487271" y="325178"/>
                </a:cubicBezTo>
                <a:close/>
                <a:moveTo>
                  <a:pt x="11977252" y="324072"/>
                </a:moveTo>
                <a:cubicBezTo>
                  <a:pt x="11985004" y="325179"/>
                  <a:pt x="11989987" y="331823"/>
                  <a:pt x="11988879" y="338467"/>
                </a:cubicBezTo>
                <a:cubicBezTo>
                  <a:pt x="11987772" y="345111"/>
                  <a:pt x="11981127" y="349541"/>
                  <a:pt x="11973376" y="348433"/>
                </a:cubicBezTo>
                <a:cubicBezTo>
                  <a:pt x="11965625" y="347326"/>
                  <a:pt x="11960641" y="340682"/>
                  <a:pt x="11961749" y="334038"/>
                </a:cubicBezTo>
                <a:cubicBezTo>
                  <a:pt x="11962857" y="327394"/>
                  <a:pt x="11970054" y="322964"/>
                  <a:pt x="11977252" y="324072"/>
                </a:cubicBezTo>
                <a:close/>
                <a:moveTo>
                  <a:pt x="6332964" y="324072"/>
                </a:moveTo>
                <a:cubicBezTo>
                  <a:pt x="6340175" y="325179"/>
                  <a:pt x="6345721" y="331269"/>
                  <a:pt x="6344599" y="337914"/>
                </a:cubicBezTo>
                <a:cubicBezTo>
                  <a:pt x="6343493" y="344558"/>
                  <a:pt x="6336846" y="348987"/>
                  <a:pt x="6329096" y="347880"/>
                </a:cubicBezTo>
                <a:cubicBezTo>
                  <a:pt x="6321848" y="346772"/>
                  <a:pt x="6316305" y="340682"/>
                  <a:pt x="6317407" y="334038"/>
                </a:cubicBezTo>
                <a:cubicBezTo>
                  <a:pt x="6318519" y="327394"/>
                  <a:pt x="6325764" y="322964"/>
                  <a:pt x="6332964" y="324072"/>
                </a:cubicBezTo>
                <a:close/>
                <a:moveTo>
                  <a:pt x="8023592" y="324071"/>
                </a:moveTo>
                <a:cubicBezTo>
                  <a:pt x="8030780" y="325179"/>
                  <a:pt x="8035751" y="331269"/>
                  <a:pt x="8034649" y="337359"/>
                </a:cubicBezTo>
                <a:cubicBezTo>
                  <a:pt x="8033545" y="343450"/>
                  <a:pt x="8026911" y="347879"/>
                  <a:pt x="8020263" y="346772"/>
                </a:cubicBezTo>
                <a:cubicBezTo>
                  <a:pt x="8013055" y="345665"/>
                  <a:pt x="8008080" y="339574"/>
                  <a:pt x="8009179" y="333484"/>
                </a:cubicBezTo>
                <a:cubicBezTo>
                  <a:pt x="8010293" y="327393"/>
                  <a:pt x="8016373" y="322964"/>
                  <a:pt x="8023592" y="324071"/>
                </a:cubicBezTo>
                <a:close/>
                <a:moveTo>
                  <a:pt x="12110689" y="323518"/>
                </a:moveTo>
                <a:cubicBezTo>
                  <a:pt x="12118440" y="324625"/>
                  <a:pt x="12123424" y="331269"/>
                  <a:pt x="12122315" y="337913"/>
                </a:cubicBezTo>
                <a:cubicBezTo>
                  <a:pt x="12121208" y="344557"/>
                  <a:pt x="12114564" y="348987"/>
                  <a:pt x="12106813" y="347879"/>
                </a:cubicBezTo>
                <a:cubicBezTo>
                  <a:pt x="12099061" y="346772"/>
                  <a:pt x="12094078" y="340128"/>
                  <a:pt x="12095186" y="333484"/>
                </a:cubicBezTo>
                <a:cubicBezTo>
                  <a:pt x="12096293" y="326840"/>
                  <a:pt x="12102936" y="322410"/>
                  <a:pt x="12110689" y="323518"/>
                </a:cubicBezTo>
                <a:close/>
                <a:moveTo>
                  <a:pt x="5254256" y="322411"/>
                </a:moveTo>
                <a:cubicBezTo>
                  <a:pt x="5261997" y="323518"/>
                  <a:pt x="5266982" y="330162"/>
                  <a:pt x="5266425" y="336806"/>
                </a:cubicBezTo>
                <a:cubicBezTo>
                  <a:pt x="5265314" y="343450"/>
                  <a:pt x="5258122" y="347880"/>
                  <a:pt x="5250373" y="346772"/>
                </a:cubicBezTo>
                <a:cubicBezTo>
                  <a:pt x="5242632" y="345665"/>
                  <a:pt x="5237641" y="339021"/>
                  <a:pt x="5238192" y="332377"/>
                </a:cubicBezTo>
                <a:cubicBezTo>
                  <a:pt x="5239856" y="325733"/>
                  <a:pt x="5247052" y="321303"/>
                  <a:pt x="5254256" y="322411"/>
                </a:cubicBezTo>
                <a:close/>
                <a:moveTo>
                  <a:pt x="4271027" y="322410"/>
                </a:moveTo>
                <a:cubicBezTo>
                  <a:pt x="4278223" y="323518"/>
                  <a:pt x="4283765" y="329608"/>
                  <a:pt x="4282654" y="336252"/>
                </a:cubicBezTo>
                <a:cubicBezTo>
                  <a:pt x="4281548" y="342896"/>
                  <a:pt x="4274904" y="347326"/>
                  <a:pt x="4267701" y="345665"/>
                </a:cubicBezTo>
                <a:cubicBezTo>
                  <a:pt x="4260509" y="344557"/>
                  <a:pt x="4255524" y="338467"/>
                  <a:pt x="4256080" y="331823"/>
                </a:cubicBezTo>
                <a:cubicBezTo>
                  <a:pt x="4256634" y="325179"/>
                  <a:pt x="4263278" y="320749"/>
                  <a:pt x="4271027" y="322410"/>
                </a:cubicBezTo>
                <a:close/>
                <a:moveTo>
                  <a:pt x="4382903" y="321303"/>
                </a:moveTo>
                <a:cubicBezTo>
                  <a:pt x="4390106" y="322410"/>
                  <a:pt x="4395089" y="328501"/>
                  <a:pt x="4393983" y="335145"/>
                </a:cubicBezTo>
                <a:cubicBezTo>
                  <a:pt x="4392876" y="341789"/>
                  <a:pt x="4386233" y="345664"/>
                  <a:pt x="4379039" y="344557"/>
                </a:cubicBezTo>
                <a:cubicBezTo>
                  <a:pt x="4371831" y="343450"/>
                  <a:pt x="4366852" y="337359"/>
                  <a:pt x="4367962" y="330715"/>
                </a:cubicBezTo>
                <a:cubicBezTo>
                  <a:pt x="4369066" y="324071"/>
                  <a:pt x="4375720" y="320195"/>
                  <a:pt x="4382903" y="321303"/>
                </a:cubicBezTo>
                <a:close/>
                <a:moveTo>
                  <a:pt x="14851387" y="320196"/>
                </a:moveTo>
                <a:cubicBezTo>
                  <a:pt x="14858585" y="321303"/>
                  <a:pt x="14863568" y="327394"/>
                  <a:pt x="14862461" y="334038"/>
                </a:cubicBezTo>
                <a:lnTo>
                  <a:pt x="14850962" y="341278"/>
                </a:lnTo>
                <a:lnTo>
                  <a:pt x="14851941" y="344557"/>
                </a:lnTo>
                <a:cubicBezTo>
                  <a:pt x="14850834" y="351201"/>
                  <a:pt x="14843636" y="356184"/>
                  <a:pt x="14835885" y="354523"/>
                </a:cubicBezTo>
                <a:lnTo>
                  <a:pt x="14829637" y="351124"/>
                </a:lnTo>
                <a:lnTo>
                  <a:pt x="14834777" y="357291"/>
                </a:lnTo>
                <a:cubicBezTo>
                  <a:pt x="14833670" y="363382"/>
                  <a:pt x="14827025" y="367811"/>
                  <a:pt x="14819828" y="366704"/>
                </a:cubicBezTo>
                <a:cubicBezTo>
                  <a:pt x="14812630" y="365597"/>
                  <a:pt x="14807646" y="359506"/>
                  <a:pt x="14808754" y="353416"/>
                </a:cubicBezTo>
                <a:cubicBezTo>
                  <a:pt x="14810414" y="347325"/>
                  <a:pt x="14816505" y="342896"/>
                  <a:pt x="14823703" y="344003"/>
                </a:cubicBezTo>
                <a:lnTo>
                  <a:pt x="14825507" y="346168"/>
                </a:lnTo>
                <a:lnTo>
                  <a:pt x="14823704" y="340128"/>
                </a:lnTo>
                <a:cubicBezTo>
                  <a:pt x="14824258" y="336806"/>
                  <a:pt x="14826334" y="334038"/>
                  <a:pt x="14829241" y="332238"/>
                </a:cubicBezTo>
                <a:lnTo>
                  <a:pt x="14837274" y="330653"/>
                </a:lnTo>
                <a:lnTo>
                  <a:pt x="14836438" y="329608"/>
                </a:lnTo>
                <a:cubicBezTo>
                  <a:pt x="14837545" y="322964"/>
                  <a:pt x="14844189" y="319088"/>
                  <a:pt x="14851387" y="320196"/>
                </a:cubicBezTo>
                <a:close/>
                <a:moveTo>
                  <a:pt x="6463117" y="319642"/>
                </a:moveTo>
                <a:cubicBezTo>
                  <a:pt x="6470327" y="320749"/>
                  <a:pt x="6475883" y="326839"/>
                  <a:pt x="6474770" y="333484"/>
                </a:cubicBezTo>
                <a:cubicBezTo>
                  <a:pt x="6473661" y="340128"/>
                  <a:pt x="6467016" y="344557"/>
                  <a:pt x="6459248" y="343450"/>
                </a:cubicBezTo>
                <a:cubicBezTo>
                  <a:pt x="6452046" y="342342"/>
                  <a:pt x="6446511" y="336252"/>
                  <a:pt x="6447602" y="329608"/>
                </a:cubicBezTo>
                <a:cubicBezTo>
                  <a:pt x="6448711" y="322964"/>
                  <a:pt x="6455923" y="318534"/>
                  <a:pt x="6463117" y="319642"/>
                </a:cubicBezTo>
                <a:close/>
                <a:moveTo>
                  <a:pt x="6593150" y="319089"/>
                </a:moveTo>
                <a:cubicBezTo>
                  <a:pt x="6600347" y="320196"/>
                  <a:pt x="6605887" y="326286"/>
                  <a:pt x="6604791" y="332930"/>
                </a:cubicBezTo>
                <a:cubicBezTo>
                  <a:pt x="6603681" y="339575"/>
                  <a:pt x="6597030" y="344004"/>
                  <a:pt x="6589288" y="342897"/>
                </a:cubicBezTo>
                <a:cubicBezTo>
                  <a:pt x="6582060" y="341789"/>
                  <a:pt x="6576541" y="335699"/>
                  <a:pt x="6577651" y="329055"/>
                </a:cubicBezTo>
                <a:cubicBezTo>
                  <a:pt x="6578762" y="322411"/>
                  <a:pt x="6585393" y="317981"/>
                  <a:pt x="6593150" y="319089"/>
                </a:cubicBezTo>
                <a:close/>
                <a:moveTo>
                  <a:pt x="3400916" y="318535"/>
                </a:moveTo>
                <a:cubicBezTo>
                  <a:pt x="3409220" y="319642"/>
                  <a:pt x="3414757" y="326840"/>
                  <a:pt x="3413651" y="334037"/>
                </a:cubicBezTo>
                <a:cubicBezTo>
                  <a:pt x="3413096" y="337636"/>
                  <a:pt x="3410881" y="340682"/>
                  <a:pt x="3407767" y="342619"/>
                </a:cubicBezTo>
                <a:lnTo>
                  <a:pt x="3405141" y="343070"/>
                </a:lnTo>
                <a:lnTo>
                  <a:pt x="3407433" y="351172"/>
                </a:lnTo>
                <a:lnTo>
                  <a:pt x="3410429" y="352794"/>
                </a:lnTo>
                <a:cubicBezTo>
                  <a:pt x="3412782" y="355631"/>
                  <a:pt x="3413890" y="359230"/>
                  <a:pt x="3413059" y="362829"/>
                </a:cubicBezTo>
                <a:cubicBezTo>
                  <a:pt x="3411951" y="370027"/>
                  <a:pt x="3404200" y="375010"/>
                  <a:pt x="3395896" y="373903"/>
                </a:cubicBezTo>
                <a:cubicBezTo>
                  <a:pt x="3387592" y="372795"/>
                  <a:pt x="3381501" y="365597"/>
                  <a:pt x="3383161" y="358400"/>
                </a:cubicBezTo>
                <a:lnTo>
                  <a:pt x="3383384" y="358074"/>
                </a:lnTo>
                <a:lnTo>
                  <a:pt x="3381092" y="356807"/>
                </a:lnTo>
                <a:cubicBezTo>
                  <a:pt x="3378808" y="353970"/>
                  <a:pt x="3377700" y="350371"/>
                  <a:pt x="3378254" y="346772"/>
                </a:cubicBezTo>
                <a:cubicBezTo>
                  <a:pt x="3378808" y="343173"/>
                  <a:pt x="3380884" y="340128"/>
                  <a:pt x="3383860" y="338190"/>
                </a:cubicBezTo>
                <a:lnTo>
                  <a:pt x="3386219" y="337775"/>
                </a:lnTo>
                <a:lnTo>
                  <a:pt x="3383754" y="329054"/>
                </a:lnTo>
                <a:cubicBezTo>
                  <a:pt x="3385414" y="322410"/>
                  <a:pt x="3392611" y="317427"/>
                  <a:pt x="3400916" y="318535"/>
                </a:cubicBezTo>
                <a:close/>
                <a:moveTo>
                  <a:pt x="5945932" y="315767"/>
                </a:moveTo>
                <a:cubicBezTo>
                  <a:pt x="5953120" y="316874"/>
                  <a:pt x="5958661" y="322964"/>
                  <a:pt x="5957554" y="329609"/>
                </a:cubicBezTo>
                <a:cubicBezTo>
                  <a:pt x="5956446" y="336253"/>
                  <a:pt x="5949803" y="340682"/>
                  <a:pt x="5942047" y="339575"/>
                </a:cubicBezTo>
                <a:cubicBezTo>
                  <a:pt x="5934855" y="338467"/>
                  <a:pt x="5929323" y="332377"/>
                  <a:pt x="5930431" y="325733"/>
                </a:cubicBezTo>
                <a:cubicBezTo>
                  <a:pt x="5931537" y="319089"/>
                  <a:pt x="5938729" y="314659"/>
                  <a:pt x="5945932" y="315767"/>
                </a:cubicBezTo>
                <a:close/>
                <a:moveTo>
                  <a:pt x="10643445" y="314105"/>
                </a:moveTo>
                <a:cubicBezTo>
                  <a:pt x="10650642" y="315213"/>
                  <a:pt x="10655626" y="321303"/>
                  <a:pt x="10654519" y="327393"/>
                </a:cubicBezTo>
                <a:cubicBezTo>
                  <a:pt x="10653411" y="333484"/>
                  <a:pt x="10646767" y="337913"/>
                  <a:pt x="10640123" y="336806"/>
                </a:cubicBezTo>
                <a:cubicBezTo>
                  <a:pt x="10632925" y="335699"/>
                  <a:pt x="10627942" y="329608"/>
                  <a:pt x="10629049" y="323518"/>
                </a:cubicBezTo>
                <a:cubicBezTo>
                  <a:pt x="10630157" y="317427"/>
                  <a:pt x="10636801" y="312998"/>
                  <a:pt x="10643445" y="314105"/>
                </a:cubicBezTo>
                <a:close/>
                <a:moveTo>
                  <a:pt x="5013918" y="311891"/>
                </a:moveTo>
                <a:cubicBezTo>
                  <a:pt x="5021672" y="312998"/>
                  <a:pt x="5027207" y="319642"/>
                  <a:pt x="5026093" y="326840"/>
                </a:cubicBezTo>
                <a:cubicBezTo>
                  <a:pt x="5024986" y="333484"/>
                  <a:pt x="5017789" y="338467"/>
                  <a:pt x="5010040" y="336806"/>
                </a:cubicBezTo>
                <a:cubicBezTo>
                  <a:pt x="5002285" y="335699"/>
                  <a:pt x="4996747" y="329055"/>
                  <a:pt x="4997851" y="321857"/>
                </a:cubicBezTo>
                <a:cubicBezTo>
                  <a:pt x="4998967" y="314659"/>
                  <a:pt x="5005603" y="310784"/>
                  <a:pt x="5013918" y="311891"/>
                </a:cubicBezTo>
                <a:close/>
                <a:moveTo>
                  <a:pt x="7061125" y="311337"/>
                </a:moveTo>
                <a:cubicBezTo>
                  <a:pt x="7068319" y="312445"/>
                  <a:pt x="7073300" y="318535"/>
                  <a:pt x="7072198" y="325179"/>
                </a:cubicBezTo>
                <a:cubicBezTo>
                  <a:pt x="7071096" y="331823"/>
                  <a:pt x="7064437" y="335699"/>
                  <a:pt x="7057232" y="334592"/>
                </a:cubicBezTo>
                <a:cubicBezTo>
                  <a:pt x="7050041" y="333484"/>
                  <a:pt x="7045045" y="327394"/>
                  <a:pt x="7046162" y="320750"/>
                </a:cubicBezTo>
                <a:cubicBezTo>
                  <a:pt x="7047262" y="314659"/>
                  <a:pt x="7053907" y="310230"/>
                  <a:pt x="7061125" y="311337"/>
                </a:cubicBezTo>
                <a:close/>
                <a:moveTo>
                  <a:pt x="4245261" y="310783"/>
                </a:moveTo>
                <a:cubicBezTo>
                  <a:pt x="4253567" y="311890"/>
                  <a:pt x="4259099" y="319088"/>
                  <a:pt x="4257996" y="326286"/>
                </a:cubicBezTo>
                <a:cubicBezTo>
                  <a:pt x="4256886" y="333484"/>
                  <a:pt x="4249135" y="338467"/>
                  <a:pt x="4241388" y="336806"/>
                </a:cubicBezTo>
                <a:cubicBezTo>
                  <a:pt x="4233081" y="335698"/>
                  <a:pt x="4227543" y="328501"/>
                  <a:pt x="4228650" y="321303"/>
                </a:cubicBezTo>
                <a:cubicBezTo>
                  <a:pt x="4229757" y="314105"/>
                  <a:pt x="4237507" y="309676"/>
                  <a:pt x="4245261" y="310783"/>
                </a:cubicBezTo>
                <a:close/>
                <a:moveTo>
                  <a:pt x="14928348" y="310230"/>
                </a:moveTo>
                <a:cubicBezTo>
                  <a:pt x="14936100" y="311337"/>
                  <a:pt x="14941083" y="317981"/>
                  <a:pt x="14939975" y="324625"/>
                </a:cubicBezTo>
                <a:cubicBezTo>
                  <a:pt x="14938868" y="331269"/>
                  <a:pt x="14931670" y="335699"/>
                  <a:pt x="14924472" y="334591"/>
                </a:cubicBezTo>
                <a:cubicBezTo>
                  <a:pt x="14916721" y="333484"/>
                  <a:pt x="14911737" y="326840"/>
                  <a:pt x="14912845" y="320196"/>
                </a:cubicBezTo>
                <a:cubicBezTo>
                  <a:pt x="14913953" y="313552"/>
                  <a:pt x="14920597" y="309122"/>
                  <a:pt x="14928348" y="310230"/>
                </a:cubicBezTo>
                <a:close/>
                <a:moveTo>
                  <a:pt x="11730313" y="308569"/>
                </a:moveTo>
                <a:cubicBezTo>
                  <a:pt x="11737509" y="309676"/>
                  <a:pt x="11743046" y="315766"/>
                  <a:pt x="11741939" y="322411"/>
                </a:cubicBezTo>
                <a:cubicBezTo>
                  <a:pt x="11740832" y="329055"/>
                  <a:pt x="11734188" y="333484"/>
                  <a:pt x="11726436" y="332377"/>
                </a:cubicBezTo>
                <a:cubicBezTo>
                  <a:pt x="11719239" y="331269"/>
                  <a:pt x="11713702" y="325179"/>
                  <a:pt x="11714809" y="318535"/>
                </a:cubicBezTo>
                <a:cubicBezTo>
                  <a:pt x="11716471" y="311891"/>
                  <a:pt x="11723115" y="307461"/>
                  <a:pt x="11730313" y="308569"/>
                </a:cubicBezTo>
                <a:close/>
                <a:moveTo>
                  <a:pt x="14681409" y="307461"/>
                </a:moveTo>
                <a:cubicBezTo>
                  <a:pt x="14689160" y="308568"/>
                  <a:pt x="14694142" y="315212"/>
                  <a:pt x="14693035" y="321856"/>
                </a:cubicBezTo>
                <a:cubicBezTo>
                  <a:pt x="14691928" y="328500"/>
                  <a:pt x="14684730" y="332930"/>
                  <a:pt x="14676979" y="331822"/>
                </a:cubicBezTo>
                <a:cubicBezTo>
                  <a:pt x="14669227" y="330715"/>
                  <a:pt x="14664244" y="324071"/>
                  <a:pt x="14665352" y="317427"/>
                </a:cubicBezTo>
                <a:cubicBezTo>
                  <a:pt x="14667013" y="310783"/>
                  <a:pt x="14674211" y="306353"/>
                  <a:pt x="14681409" y="307461"/>
                </a:cubicBezTo>
                <a:close/>
                <a:moveTo>
                  <a:pt x="3832200" y="306353"/>
                </a:moveTo>
                <a:cubicBezTo>
                  <a:pt x="3840504" y="307461"/>
                  <a:pt x="3846041" y="314659"/>
                  <a:pt x="3844933" y="321856"/>
                </a:cubicBezTo>
                <a:cubicBezTo>
                  <a:pt x="3843826" y="329054"/>
                  <a:pt x="3836074" y="334037"/>
                  <a:pt x="3827770" y="332930"/>
                </a:cubicBezTo>
                <a:cubicBezTo>
                  <a:pt x="3819466" y="331823"/>
                  <a:pt x="3813929" y="324625"/>
                  <a:pt x="3815036" y="317427"/>
                </a:cubicBezTo>
                <a:cubicBezTo>
                  <a:pt x="3816698" y="309676"/>
                  <a:pt x="3823895" y="304692"/>
                  <a:pt x="3832200" y="306353"/>
                </a:cubicBezTo>
                <a:close/>
                <a:moveTo>
                  <a:pt x="10019916" y="305800"/>
                </a:moveTo>
                <a:cubicBezTo>
                  <a:pt x="10027114" y="306908"/>
                  <a:pt x="10032104" y="312998"/>
                  <a:pt x="10030988" y="319088"/>
                </a:cubicBezTo>
                <a:cubicBezTo>
                  <a:pt x="10029888" y="325179"/>
                  <a:pt x="10023245" y="329608"/>
                  <a:pt x="10016596" y="328501"/>
                </a:cubicBezTo>
                <a:cubicBezTo>
                  <a:pt x="10009392" y="327394"/>
                  <a:pt x="10004415" y="321303"/>
                  <a:pt x="10005520" y="315213"/>
                </a:cubicBezTo>
                <a:cubicBezTo>
                  <a:pt x="10006633" y="309122"/>
                  <a:pt x="10013275" y="304693"/>
                  <a:pt x="10019916" y="305800"/>
                </a:cubicBezTo>
                <a:close/>
                <a:moveTo>
                  <a:pt x="14818720" y="304693"/>
                </a:moveTo>
                <a:cubicBezTo>
                  <a:pt x="14826472" y="305800"/>
                  <a:pt x="14831454" y="312444"/>
                  <a:pt x="14830347" y="319088"/>
                </a:cubicBezTo>
                <a:cubicBezTo>
                  <a:pt x="14829240" y="325732"/>
                  <a:pt x="14822042" y="330162"/>
                  <a:pt x="14814291" y="329054"/>
                </a:cubicBezTo>
                <a:cubicBezTo>
                  <a:pt x="14806539" y="327947"/>
                  <a:pt x="14801556" y="321303"/>
                  <a:pt x="14802664" y="314659"/>
                </a:cubicBezTo>
                <a:cubicBezTo>
                  <a:pt x="14804325" y="308015"/>
                  <a:pt x="14810969" y="303585"/>
                  <a:pt x="14818720" y="304693"/>
                </a:cubicBezTo>
                <a:close/>
                <a:moveTo>
                  <a:pt x="14878517" y="304692"/>
                </a:moveTo>
                <a:cubicBezTo>
                  <a:pt x="14885715" y="305800"/>
                  <a:pt x="14890698" y="311890"/>
                  <a:pt x="14890145" y="318534"/>
                </a:cubicBezTo>
                <a:cubicBezTo>
                  <a:pt x="14889038" y="325178"/>
                  <a:pt x="14882392" y="329608"/>
                  <a:pt x="14875196" y="327947"/>
                </a:cubicBezTo>
                <a:cubicBezTo>
                  <a:pt x="14867998" y="326839"/>
                  <a:pt x="14863014" y="320749"/>
                  <a:pt x="14863568" y="314105"/>
                </a:cubicBezTo>
                <a:cubicBezTo>
                  <a:pt x="14864122" y="308014"/>
                  <a:pt x="14870766" y="303585"/>
                  <a:pt x="14878517" y="304692"/>
                </a:cubicBezTo>
                <a:close/>
                <a:moveTo>
                  <a:pt x="4765781" y="303032"/>
                </a:moveTo>
                <a:cubicBezTo>
                  <a:pt x="4773535" y="304139"/>
                  <a:pt x="4779063" y="310783"/>
                  <a:pt x="4777962" y="317981"/>
                </a:cubicBezTo>
                <a:cubicBezTo>
                  <a:pt x="4776853" y="325179"/>
                  <a:pt x="4769657" y="329608"/>
                  <a:pt x="4761909" y="328501"/>
                </a:cubicBezTo>
                <a:cubicBezTo>
                  <a:pt x="4754158" y="327393"/>
                  <a:pt x="4748617" y="320749"/>
                  <a:pt x="4749729" y="313552"/>
                </a:cubicBezTo>
                <a:cubicBezTo>
                  <a:pt x="4750836" y="306354"/>
                  <a:pt x="4758029" y="301371"/>
                  <a:pt x="4765781" y="303032"/>
                </a:cubicBezTo>
                <a:close/>
                <a:moveTo>
                  <a:pt x="13935606" y="303031"/>
                </a:moveTo>
                <a:cubicBezTo>
                  <a:pt x="13942804" y="304139"/>
                  <a:pt x="13947788" y="310229"/>
                  <a:pt x="13946680" y="316319"/>
                </a:cubicBezTo>
                <a:cubicBezTo>
                  <a:pt x="13945572" y="322410"/>
                  <a:pt x="13938929" y="326839"/>
                  <a:pt x="13931731" y="325732"/>
                </a:cubicBezTo>
                <a:cubicBezTo>
                  <a:pt x="13924532" y="324625"/>
                  <a:pt x="13919550" y="318534"/>
                  <a:pt x="13920657" y="312444"/>
                </a:cubicBezTo>
                <a:cubicBezTo>
                  <a:pt x="13921764" y="306353"/>
                  <a:pt x="13928409" y="301924"/>
                  <a:pt x="13935606" y="303031"/>
                </a:cubicBezTo>
                <a:close/>
                <a:moveTo>
                  <a:pt x="10110176" y="302478"/>
                </a:moveTo>
                <a:cubicBezTo>
                  <a:pt x="10117372" y="303585"/>
                  <a:pt x="10122363" y="309676"/>
                  <a:pt x="10121253" y="316320"/>
                </a:cubicBezTo>
                <a:cubicBezTo>
                  <a:pt x="10120141" y="322410"/>
                  <a:pt x="10113499" y="326839"/>
                  <a:pt x="10106299" y="325732"/>
                </a:cubicBezTo>
                <a:cubicBezTo>
                  <a:pt x="10099091" y="324625"/>
                  <a:pt x="10094118" y="318534"/>
                  <a:pt x="10095224" y="311890"/>
                </a:cubicBezTo>
                <a:cubicBezTo>
                  <a:pt x="10096328" y="305246"/>
                  <a:pt x="10102974" y="301370"/>
                  <a:pt x="10110176" y="302478"/>
                </a:cubicBezTo>
                <a:close/>
                <a:moveTo>
                  <a:pt x="14903987" y="301371"/>
                </a:moveTo>
                <a:cubicBezTo>
                  <a:pt x="14911185" y="302478"/>
                  <a:pt x="14916721" y="309122"/>
                  <a:pt x="14915613" y="315213"/>
                </a:cubicBezTo>
                <a:cubicBezTo>
                  <a:pt x="14914506" y="321857"/>
                  <a:pt x="14907862" y="326286"/>
                  <a:pt x="14900111" y="325179"/>
                </a:cubicBezTo>
                <a:cubicBezTo>
                  <a:pt x="14892913" y="324071"/>
                  <a:pt x="14887376" y="317427"/>
                  <a:pt x="14888483" y="311337"/>
                </a:cubicBezTo>
                <a:cubicBezTo>
                  <a:pt x="14889590" y="304693"/>
                  <a:pt x="14896234" y="300263"/>
                  <a:pt x="14903987" y="301371"/>
                </a:cubicBezTo>
                <a:close/>
                <a:moveTo>
                  <a:pt x="14077347" y="300817"/>
                </a:moveTo>
                <a:cubicBezTo>
                  <a:pt x="14084545" y="301925"/>
                  <a:pt x="14089528" y="308015"/>
                  <a:pt x="14088421" y="314659"/>
                </a:cubicBezTo>
                <a:cubicBezTo>
                  <a:pt x="14087313" y="321303"/>
                  <a:pt x="14080670" y="325179"/>
                  <a:pt x="14073472" y="324072"/>
                </a:cubicBezTo>
                <a:cubicBezTo>
                  <a:pt x="14066273" y="322964"/>
                  <a:pt x="14061291" y="316874"/>
                  <a:pt x="14062398" y="310230"/>
                </a:cubicBezTo>
                <a:cubicBezTo>
                  <a:pt x="14063505" y="304139"/>
                  <a:pt x="14070149" y="299710"/>
                  <a:pt x="14077347" y="300817"/>
                </a:cubicBezTo>
                <a:close/>
                <a:moveTo>
                  <a:pt x="4510497" y="300264"/>
                </a:moveTo>
                <a:cubicBezTo>
                  <a:pt x="4518250" y="301371"/>
                  <a:pt x="4523789" y="308569"/>
                  <a:pt x="4522680" y="315213"/>
                </a:cubicBezTo>
                <a:cubicBezTo>
                  <a:pt x="4521573" y="322411"/>
                  <a:pt x="4514373" y="326840"/>
                  <a:pt x="4506066" y="325733"/>
                </a:cubicBezTo>
                <a:cubicBezTo>
                  <a:pt x="4497764" y="324625"/>
                  <a:pt x="4492785" y="317427"/>
                  <a:pt x="4493887" y="310783"/>
                </a:cubicBezTo>
                <a:cubicBezTo>
                  <a:pt x="4494997" y="304139"/>
                  <a:pt x="4502193" y="299156"/>
                  <a:pt x="4510497" y="300264"/>
                </a:cubicBezTo>
                <a:close/>
                <a:moveTo>
                  <a:pt x="7903427" y="300263"/>
                </a:moveTo>
                <a:cubicBezTo>
                  <a:pt x="7910615" y="301371"/>
                  <a:pt x="7915592" y="307461"/>
                  <a:pt x="7914488" y="313551"/>
                </a:cubicBezTo>
                <a:cubicBezTo>
                  <a:pt x="7913384" y="319642"/>
                  <a:pt x="7906735" y="324071"/>
                  <a:pt x="7900104" y="322964"/>
                </a:cubicBezTo>
                <a:cubicBezTo>
                  <a:pt x="7892893" y="321857"/>
                  <a:pt x="7887908" y="315766"/>
                  <a:pt x="7889017" y="309676"/>
                </a:cubicBezTo>
                <a:cubicBezTo>
                  <a:pt x="7889569" y="303585"/>
                  <a:pt x="7896229" y="299156"/>
                  <a:pt x="7903427" y="300263"/>
                </a:cubicBezTo>
                <a:close/>
                <a:moveTo>
                  <a:pt x="7588321" y="300263"/>
                </a:moveTo>
                <a:cubicBezTo>
                  <a:pt x="7595507" y="301370"/>
                  <a:pt x="7600505" y="307461"/>
                  <a:pt x="7599395" y="313551"/>
                </a:cubicBezTo>
                <a:cubicBezTo>
                  <a:pt x="7598282" y="319641"/>
                  <a:pt x="7591642" y="324071"/>
                  <a:pt x="7584448" y="322963"/>
                </a:cubicBezTo>
                <a:cubicBezTo>
                  <a:pt x="7577244" y="321856"/>
                  <a:pt x="7572259" y="315766"/>
                  <a:pt x="7573370" y="309675"/>
                </a:cubicBezTo>
                <a:cubicBezTo>
                  <a:pt x="7574474" y="303031"/>
                  <a:pt x="7581105" y="299155"/>
                  <a:pt x="7588321" y="300263"/>
                </a:cubicBezTo>
                <a:close/>
                <a:moveTo>
                  <a:pt x="11401222" y="298885"/>
                </a:moveTo>
                <a:cubicBezTo>
                  <a:pt x="11408469" y="300045"/>
                  <a:pt x="11413520" y="306125"/>
                  <a:pt x="11412505" y="312466"/>
                </a:cubicBezTo>
                <a:cubicBezTo>
                  <a:pt x="11411489" y="318807"/>
                  <a:pt x="11404792" y="323007"/>
                  <a:pt x="11397545" y="321847"/>
                </a:cubicBezTo>
                <a:cubicBezTo>
                  <a:pt x="11390299" y="320687"/>
                  <a:pt x="11385248" y="314606"/>
                  <a:pt x="11386263" y="308264"/>
                </a:cubicBezTo>
                <a:cubicBezTo>
                  <a:pt x="11387278" y="301923"/>
                  <a:pt x="11393975" y="297724"/>
                  <a:pt x="11401222" y="298885"/>
                </a:cubicBezTo>
                <a:close/>
                <a:moveTo>
                  <a:pt x="11619023" y="298049"/>
                </a:moveTo>
                <a:cubicBezTo>
                  <a:pt x="11626221" y="299156"/>
                  <a:pt x="11631204" y="305247"/>
                  <a:pt x="11630097" y="311891"/>
                </a:cubicBezTo>
                <a:cubicBezTo>
                  <a:pt x="11628989" y="318535"/>
                  <a:pt x="11622346" y="322410"/>
                  <a:pt x="11615148" y="321303"/>
                </a:cubicBezTo>
                <a:cubicBezTo>
                  <a:pt x="11607949" y="320196"/>
                  <a:pt x="11602967" y="314105"/>
                  <a:pt x="11604074" y="307461"/>
                </a:cubicBezTo>
                <a:cubicBezTo>
                  <a:pt x="11604627" y="300817"/>
                  <a:pt x="11611825" y="296941"/>
                  <a:pt x="11619023" y="298049"/>
                </a:cubicBezTo>
                <a:close/>
                <a:moveTo>
                  <a:pt x="11508288" y="298049"/>
                </a:moveTo>
                <a:cubicBezTo>
                  <a:pt x="11515486" y="299156"/>
                  <a:pt x="11520469" y="305247"/>
                  <a:pt x="11519362" y="311891"/>
                </a:cubicBezTo>
                <a:cubicBezTo>
                  <a:pt x="11518254" y="318535"/>
                  <a:pt x="11511611" y="322410"/>
                  <a:pt x="11504413" y="321303"/>
                </a:cubicBezTo>
                <a:cubicBezTo>
                  <a:pt x="11497214" y="320196"/>
                  <a:pt x="11492232" y="314105"/>
                  <a:pt x="11493339" y="307461"/>
                </a:cubicBezTo>
                <a:cubicBezTo>
                  <a:pt x="11494446" y="300817"/>
                  <a:pt x="11501090" y="296941"/>
                  <a:pt x="11508288" y="298049"/>
                </a:cubicBezTo>
                <a:close/>
                <a:moveTo>
                  <a:pt x="12791710" y="296941"/>
                </a:moveTo>
                <a:cubicBezTo>
                  <a:pt x="12798908" y="298048"/>
                  <a:pt x="12803891" y="304139"/>
                  <a:pt x="12802784" y="310229"/>
                </a:cubicBezTo>
                <a:cubicBezTo>
                  <a:pt x="12801677" y="316319"/>
                  <a:pt x="12795032" y="320749"/>
                  <a:pt x="12787835" y="319641"/>
                </a:cubicBezTo>
                <a:cubicBezTo>
                  <a:pt x="12780637" y="318534"/>
                  <a:pt x="12775653" y="312444"/>
                  <a:pt x="12776761" y="306353"/>
                </a:cubicBezTo>
                <a:cubicBezTo>
                  <a:pt x="12778421" y="299709"/>
                  <a:pt x="12785066" y="295833"/>
                  <a:pt x="12791710" y="296941"/>
                </a:cubicBezTo>
                <a:close/>
                <a:moveTo>
                  <a:pt x="5594323" y="295281"/>
                </a:moveTo>
                <a:cubicBezTo>
                  <a:pt x="5601518" y="296388"/>
                  <a:pt x="5607069" y="303032"/>
                  <a:pt x="5605955" y="309676"/>
                </a:cubicBezTo>
                <a:cubicBezTo>
                  <a:pt x="5604838" y="316320"/>
                  <a:pt x="5598202" y="320750"/>
                  <a:pt x="5590442" y="319642"/>
                </a:cubicBezTo>
                <a:cubicBezTo>
                  <a:pt x="5582685" y="318535"/>
                  <a:pt x="5577694" y="311891"/>
                  <a:pt x="5578804" y="305247"/>
                </a:cubicBezTo>
                <a:cubicBezTo>
                  <a:pt x="5579917" y="298603"/>
                  <a:pt x="5586569" y="294173"/>
                  <a:pt x="5594323" y="295281"/>
                </a:cubicBezTo>
                <a:close/>
                <a:moveTo>
                  <a:pt x="14223518" y="295280"/>
                </a:moveTo>
                <a:cubicBezTo>
                  <a:pt x="14230716" y="296387"/>
                  <a:pt x="14235700" y="302478"/>
                  <a:pt x="14235146" y="309122"/>
                </a:cubicBezTo>
                <a:cubicBezTo>
                  <a:pt x="14234039" y="315766"/>
                  <a:pt x="14227395" y="320195"/>
                  <a:pt x="14220197" y="318534"/>
                </a:cubicBezTo>
                <a:cubicBezTo>
                  <a:pt x="14212999" y="317427"/>
                  <a:pt x="14208016" y="311336"/>
                  <a:pt x="14208569" y="304692"/>
                </a:cubicBezTo>
                <a:cubicBezTo>
                  <a:pt x="14209676" y="298048"/>
                  <a:pt x="14216321" y="294172"/>
                  <a:pt x="14223518" y="295280"/>
                </a:cubicBezTo>
                <a:close/>
                <a:moveTo>
                  <a:pt x="10365447" y="294173"/>
                </a:moveTo>
                <a:cubicBezTo>
                  <a:pt x="10372650" y="295280"/>
                  <a:pt x="10377630" y="301371"/>
                  <a:pt x="10376523" y="308015"/>
                </a:cubicBezTo>
                <a:cubicBezTo>
                  <a:pt x="10375417" y="314105"/>
                  <a:pt x="10368771" y="318534"/>
                  <a:pt x="10361577" y="317427"/>
                </a:cubicBezTo>
                <a:cubicBezTo>
                  <a:pt x="10354375" y="316320"/>
                  <a:pt x="10349394" y="310229"/>
                  <a:pt x="10350501" y="303585"/>
                </a:cubicBezTo>
                <a:cubicBezTo>
                  <a:pt x="10351605" y="296941"/>
                  <a:pt x="10358248" y="293065"/>
                  <a:pt x="10365447" y="294173"/>
                </a:cubicBezTo>
                <a:close/>
                <a:moveTo>
                  <a:pt x="14526380" y="293619"/>
                </a:moveTo>
                <a:cubicBezTo>
                  <a:pt x="14534131" y="294726"/>
                  <a:pt x="14539113" y="301370"/>
                  <a:pt x="14538006" y="308014"/>
                </a:cubicBezTo>
                <a:cubicBezTo>
                  <a:pt x="14536899" y="314658"/>
                  <a:pt x="14529701" y="319088"/>
                  <a:pt x="14522503" y="317980"/>
                </a:cubicBezTo>
                <a:cubicBezTo>
                  <a:pt x="14514752" y="316873"/>
                  <a:pt x="14509769" y="310229"/>
                  <a:pt x="14510877" y="303585"/>
                </a:cubicBezTo>
                <a:cubicBezTo>
                  <a:pt x="14511984" y="296941"/>
                  <a:pt x="14518627" y="292511"/>
                  <a:pt x="14526380" y="293619"/>
                </a:cubicBezTo>
                <a:close/>
                <a:moveTo>
                  <a:pt x="5820242" y="293066"/>
                </a:moveTo>
                <a:cubicBezTo>
                  <a:pt x="5827445" y="294173"/>
                  <a:pt x="5832980" y="300263"/>
                  <a:pt x="5831875" y="306908"/>
                </a:cubicBezTo>
                <a:cubicBezTo>
                  <a:pt x="5830766" y="313552"/>
                  <a:pt x="5824117" y="317981"/>
                  <a:pt x="5816364" y="316874"/>
                </a:cubicBezTo>
                <a:cubicBezTo>
                  <a:pt x="5809168" y="315766"/>
                  <a:pt x="5803633" y="309676"/>
                  <a:pt x="5804743" y="303032"/>
                </a:cubicBezTo>
                <a:cubicBezTo>
                  <a:pt x="5806401" y="296388"/>
                  <a:pt x="5813046" y="291958"/>
                  <a:pt x="5820242" y="293066"/>
                </a:cubicBezTo>
                <a:close/>
                <a:moveTo>
                  <a:pt x="3542684" y="292512"/>
                </a:moveTo>
                <a:cubicBezTo>
                  <a:pt x="3546836" y="293066"/>
                  <a:pt x="3550296" y="295142"/>
                  <a:pt x="3552580" y="297980"/>
                </a:cubicBezTo>
                <a:lnTo>
                  <a:pt x="3552964" y="299335"/>
                </a:lnTo>
                <a:lnTo>
                  <a:pt x="3557526" y="301856"/>
                </a:lnTo>
                <a:cubicBezTo>
                  <a:pt x="3559810" y="304693"/>
                  <a:pt x="3560916" y="308292"/>
                  <a:pt x="3560363" y="311890"/>
                </a:cubicBezTo>
                <a:cubicBezTo>
                  <a:pt x="3559256" y="319088"/>
                  <a:pt x="3551505" y="324071"/>
                  <a:pt x="3543201" y="322410"/>
                </a:cubicBezTo>
                <a:cubicBezTo>
                  <a:pt x="3539048" y="321857"/>
                  <a:pt x="3535588" y="319781"/>
                  <a:pt x="3533304" y="316943"/>
                </a:cubicBezTo>
                <a:lnTo>
                  <a:pt x="3532818" y="315224"/>
                </a:lnTo>
                <a:lnTo>
                  <a:pt x="3528914" y="313067"/>
                </a:lnTo>
                <a:cubicBezTo>
                  <a:pt x="3526628" y="310229"/>
                  <a:pt x="3525522" y="306630"/>
                  <a:pt x="3526076" y="303031"/>
                </a:cubicBezTo>
                <a:cubicBezTo>
                  <a:pt x="3527182" y="296387"/>
                  <a:pt x="3534380" y="291404"/>
                  <a:pt x="3542684" y="292512"/>
                </a:cubicBezTo>
                <a:close/>
                <a:moveTo>
                  <a:pt x="14704109" y="291405"/>
                </a:moveTo>
                <a:cubicBezTo>
                  <a:pt x="14711307" y="292512"/>
                  <a:pt x="14716290" y="298603"/>
                  <a:pt x="14715183" y="304693"/>
                </a:cubicBezTo>
                <a:cubicBezTo>
                  <a:pt x="14714075" y="310783"/>
                  <a:pt x="14707432" y="315213"/>
                  <a:pt x="14700234" y="314105"/>
                </a:cubicBezTo>
                <a:cubicBezTo>
                  <a:pt x="14693035" y="312998"/>
                  <a:pt x="14688053" y="306908"/>
                  <a:pt x="14689160" y="300817"/>
                </a:cubicBezTo>
                <a:cubicBezTo>
                  <a:pt x="14690821" y="294173"/>
                  <a:pt x="14696911" y="290297"/>
                  <a:pt x="14704109" y="291405"/>
                </a:cubicBezTo>
                <a:close/>
                <a:moveTo>
                  <a:pt x="4829221" y="291405"/>
                </a:moveTo>
                <a:cubicBezTo>
                  <a:pt x="4836423" y="292512"/>
                  <a:pt x="4840854" y="298603"/>
                  <a:pt x="4840301" y="304693"/>
                </a:cubicBezTo>
                <a:cubicBezTo>
                  <a:pt x="4839184" y="310783"/>
                  <a:pt x="4833099" y="315213"/>
                  <a:pt x="4825897" y="314105"/>
                </a:cubicBezTo>
                <a:cubicBezTo>
                  <a:pt x="4818705" y="312998"/>
                  <a:pt x="4814283" y="306908"/>
                  <a:pt x="4814832" y="300817"/>
                </a:cubicBezTo>
                <a:cubicBezTo>
                  <a:pt x="4815937" y="294173"/>
                  <a:pt x="4822026" y="290297"/>
                  <a:pt x="4829221" y="291405"/>
                </a:cubicBezTo>
                <a:close/>
                <a:moveTo>
                  <a:pt x="14373565" y="290297"/>
                </a:moveTo>
                <a:cubicBezTo>
                  <a:pt x="14380763" y="291404"/>
                  <a:pt x="14386299" y="298048"/>
                  <a:pt x="14385192" y="304139"/>
                </a:cubicBezTo>
                <a:cubicBezTo>
                  <a:pt x="14384084" y="310783"/>
                  <a:pt x="14377440" y="315212"/>
                  <a:pt x="14369689" y="314105"/>
                </a:cubicBezTo>
                <a:cubicBezTo>
                  <a:pt x="14362491" y="312997"/>
                  <a:pt x="14356954" y="306353"/>
                  <a:pt x="14358061" y="300263"/>
                </a:cubicBezTo>
                <a:cubicBezTo>
                  <a:pt x="14359168" y="293619"/>
                  <a:pt x="14366367" y="289189"/>
                  <a:pt x="14373565" y="290297"/>
                </a:cubicBezTo>
                <a:close/>
                <a:moveTo>
                  <a:pt x="3369161" y="290297"/>
                </a:moveTo>
                <a:cubicBezTo>
                  <a:pt x="3376358" y="291404"/>
                  <a:pt x="3380787" y="297495"/>
                  <a:pt x="3380234" y="303585"/>
                </a:cubicBezTo>
                <a:cubicBezTo>
                  <a:pt x="3379123" y="309675"/>
                  <a:pt x="3373036" y="314105"/>
                  <a:pt x="3365839" y="312997"/>
                </a:cubicBezTo>
                <a:cubicBezTo>
                  <a:pt x="3358641" y="311890"/>
                  <a:pt x="3354211" y="305800"/>
                  <a:pt x="3354766" y="299709"/>
                </a:cubicBezTo>
                <a:cubicBezTo>
                  <a:pt x="3355873" y="293065"/>
                  <a:pt x="3362516" y="289189"/>
                  <a:pt x="3369161" y="290297"/>
                </a:cubicBezTo>
                <a:close/>
                <a:moveTo>
                  <a:pt x="5363392" y="288083"/>
                </a:moveTo>
                <a:cubicBezTo>
                  <a:pt x="5371148" y="289190"/>
                  <a:pt x="5376112" y="295834"/>
                  <a:pt x="5375017" y="302478"/>
                </a:cubicBezTo>
                <a:cubicBezTo>
                  <a:pt x="5373913" y="309122"/>
                  <a:pt x="5366714" y="313552"/>
                  <a:pt x="5359522" y="312444"/>
                </a:cubicBezTo>
                <a:cubicBezTo>
                  <a:pt x="5351756" y="311337"/>
                  <a:pt x="5346776" y="304693"/>
                  <a:pt x="5347872" y="298049"/>
                </a:cubicBezTo>
                <a:cubicBezTo>
                  <a:pt x="5348992" y="291405"/>
                  <a:pt x="5356186" y="286975"/>
                  <a:pt x="5363392" y="288083"/>
                </a:cubicBezTo>
                <a:close/>
                <a:moveTo>
                  <a:pt x="12390848" y="287529"/>
                </a:moveTo>
                <a:cubicBezTo>
                  <a:pt x="12398046" y="288636"/>
                  <a:pt x="12403582" y="294726"/>
                  <a:pt x="12402475" y="301371"/>
                </a:cubicBezTo>
                <a:cubicBezTo>
                  <a:pt x="12401368" y="308015"/>
                  <a:pt x="12394724" y="312444"/>
                  <a:pt x="12386972" y="311337"/>
                </a:cubicBezTo>
                <a:cubicBezTo>
                  <a:pt x="12379774" y="310229"/>
                  <a:pt x="12374237" y="304139"/>
                  <a:pt x="12375346" y="297495"/>
                </a:cubicBezTo>
                <a:cubicBezTo>
                  <a:pt x="12376453" y="290851"/>
                  <a:pt x="12383651" y="286421"/>
                  <a:pt x="12390848" y="287529"/>
                </a:cubicBezTo>
                <a:close/>
                <a:moveTo>
                  <a:pt x="10239750" y="285314"/>
                </a:moveTo>
                <a:cubicBezTo>
                  <a:pt x="10246946" y="286421"/>
                  <a:pt x="10251935" y="292512"/>
                  <a:pt x="10250824" y="299156"/>
                </a:cubicBezTo>
                <a:cubicBezTo>
                  <a:pt x="10249719" y="305246"/>
                  <a:pt x="10243069" y="309675"/>
                  <a:pt x="10235874" y="308568"/>
                </a:cubicBezTo>
                <a:cubicBezTo>
                  <a:pt x="10228680" y="307461"/>
                  <a:pt x="10223689" y="301370"/>
                  <a:pt x="10224800" y="294726"/>
                </a:cubicBezTo>
                <a:cubicBezTo>
                  <a:pt x="10225911" y="288082"/>
                  <a:pt x="10232552" y="284206"/>
                  <a:pt x="10239750" y="285314"/>
                </a:cubicBezTo>
                <a:close/>
                <a:moveTo>
                  <a:pt x="7268269" y="283099"/>
                </a:moveTo>
                <a:cubicBezTo>
                  <a:pt x="7275475" y="284207"/>
                  <a:pt x="7280448" y="290297"/>
                  <a:pt x="7279340" y="296941"/>
                </a:cubicBezTo>
                <a:cubicBezTo>
                  <a:pt x="7278228" y="303585"/>
                  <a:pt x="7271596" y="307461"/>
                  <a:pt x="7264394" y="306354"/>
                </a:cubicBezTo>
                <a:cubicBezTo>
                  <a:pt x="7257186" y="305246"/>
                  <a:pt x="7252186" y="299156"/>
                  <a:pt x="7253301" y="292512"/>
                </a:cubicBezTo>
                <a:cubicBezTo>
                  <a:pt x="7254416" y="286421"/>
                  <a:pt x="7261061" y="281992"/>
                  <a:pt x="7268269" y="283099"/>
                </a:cubicBezTo>
                <a:close/>
                <a:moveTo>
                  <a:pt x="14798234" y="280885"/>
                </a:moveTo>
                <a:cubicBezTo>
                  <a:pt x="14805986" y="281992"/>
                  <a:pt x="14810969" y="288636"/>
                  <a:pt x="14809861" y="295280"/>
                </a:cubicBezTo>
                <a:cubicBezTo>
                  <a:pt x="14808754" y="301924"/>
                  <a:pt x="14801556" y="306354"/>
                  <a:pt x="14794358" y="305246"/>
                </a:cubicBezTo>
                <a:cubicBezTo>
                  <a:pt x="14786607" y="304139"/>
                  <a:pt x="14781623" y="297495"/>
                  <a:pt x="14782731" y="290851"/>
                </a:cubicBezTo>
                <a:cubicBezTo>
                  <a:pt x="14783285" y="283653"/>
                  <a:pt x="14790483" y="279224"/>
                  <a:pt x="14798234" y="280885"/>
                </a:cubicBezTo>
                <a:close/>
                <a:moveTo>
                  <a:pt x="6938201" y="280884"/>
                </a:moveTo>
                <a:cubicBezTo>
                  <a:pt x="6945388" y="281992"/>
                  <a:pt x="6950344" y="288082"/>
                  <a:pt x="6949250" y="294726"/>
                </a:cubicBezTo>
                <a:cubicBezTo>
                  <a:pt x="6948133" y="301370"/>
                  <a:pt x="6941515" y="305246"/>
                  <a:pt x="6934322" y="304139"/>
                </a:cubicBezTo>
                <a:cubicBezTo>
                  <a:pt x="6927127" y="303031"/>
                  <a:pt x="6922152" y="296941"/>
                  <a:pt x="6923262" y="290297"/>
                </a:cubicBezTo>
                <a:cubicBezTo>
                  <a:pt x="6923804" y="284206"/>
                  <a:pt x="6930462" y="279777"/>
                  <a:pt x="6938201" y="280884"/>
                </a:cubicBezTo>
                <a:close/>
                <a:moveTo>
                  <a:pt x="6170183" y="280331"/>
                </a:moveTo>
                <a:cubicBezTo>
                  <a:pt x="6177384" y="281439"/>
                  <a:pt x="6182368" y="287529"/>
                  <a:pt x="6181253" y="294173"/>
                </a:cubicBezTo>
                <a:cubicBezTo>
                  <a:pt x="6180157" y="300817"/>
                  <a:pt x="6173504" y="304693"/>
                  <a:pt x="6166311" y="303586"/>
                </a:cubicBezTo>
                <a:cubicBezTo>
                  <a:pt x="6159116" y="302478"/>
                  <a:pt x="6154133" y="296388"/>
                  <a:pt x="6155240" y="289744"/>
                </a:cubicBezTo>
                <a:cubicBezTo>
                  <a:pt x="6156346" y="283653"/>
                  <a:pt x="6162998" y="279224"/>
                  <a:pt x="6170183" y="280331"/>
                </a:cubicBezTo>
                <a:close/>
                <a:moveTo>
                  <a:pt x="5127476" y="277563"/>
                </a:moveTo>
                <a:cubicBezTo>
                  <a:pt x="5135239" y="278670"/>
                  <a:pt x="5140218" y="285314"/>
                  <a:pt x="5139668" y="291958"/>
                </a:cubicBezTo>
                <a:cubicBezTo>
                  <a:pt x="5138557" y="298602"/>
                  <a:pt x="5131355" y="303032"/>
                  <a:pt x="5123602" y="301924"/>
                </a:cubicBezTo>
                <a:cubicBezTo>
                  <a:pt x="5115850" y="300817"/>
                  <a:pt x="5110875" y="294173"/>
                  <a:pt x="5111423" y="287529"/>
                </a:cubicBezTo>
                <a:cubicBezTo>
                  <a:pt x="5112527" y="280885"/>
                  <a:pt x="5119721" y="276455"/>
                  <a:pt x="5127476" y="277563"/>
                </a:cubicBezTo>
                <a:close/>
                <a:moveTo>
                  <a:pt x="12664365" y="277562"/>
                </a:moveTo>
                <a:cubicBezTo>
                  <a:pt x="12671563" y="278670"/>
                  <a:pt x="12676546" y="284760"/>
                  <a:pt x="12675439" y="291404"/>
                </a:cubicBezTo>
                <a:cubicBezTo>
                  <a:pt x="12674332" y="298048"/>
                  <a:pt x="12667687" y="301924"/>
                  <a:pt x="12660490" y="300817"/>
                </a:cubicBezTo>
                <a:cubicBezTo>
                  <a:pt x="12653292" y="299709"/>
                  <a:pt x="12648308" y="293619"/>
                  <a:pt x="12649416" y="286975"/>
                </a:cubicBezTo>
                <a:cubicBezTo>
                  <a:pt x="12650523" y="280884"/>
                  <a:pt x="12657167" y="276455"/>
                  <a:pt x="12664365" y="277562"/>
                </a:cubicBezTo>
                <a:close/>
                <a:moveTo>
                  <a:pt x="6298065" y="277562"/>
                </a:moveTo>
                <a:cubicBezTo>
                  <a:pt x="6305266" y="278670"/>
                  <a:pt x="6310253" y="284760"/>
                  <a:pt x="6309142" y="291404"/>
                </a:cubicBezTo>
                <a:cubicBezTo>
                  <a:pt x="6308036" y="298048"/>
                  <a:pt x="6301389" y="301924"/>
                  <a:pt x="6294195" y="300817"/>
                </a:cubicBezTo>
                <a:cubicBezTo>
                  <a:pt x="6286991" y="299709"/>
                  <a:pt x="6282015" y="293619"/>
                  <a:pt x="6283119" y="286975"/>
                </a:cubicBezTo>
                <a:cubicBezTo>
                  <a:pt x="6284230" y="280884"/>
                  <a:pt x="6290874" y="276455"/>
                  <a:pt x="6298065" y="277562"/>
                </a:cubicBezTo>
                <a:close/>
                <a:moveTo>
                  <a:pt x="11867071" y="275902"/>
                </a:moveTo>
                <a:cubicBezTo>
                  <a:pt x="11874269" y="277009"/>
                  <a:pt x="11879805" y="283099"/>
                  <a:pt x="11878697" y="289743"/>
                </a:cubicBezTo>
                <a:cubicBezTo>
                  <a:pt x="11877590" y="296388"/>
                  <a:pt x="11870946" y="300817"/>
                  <a:pt x="11863195" y="299710"/>
                </a:cubicBezTo>
                <a:cubicBezTo>
                  <a:pt x="11855997" y="298602"/>
                  <a:pt x="11850460" y="292512"/>
                  <a:pt x="11851567" y="285868"/>
                </a:cubicBezTo>
                <a:cubicBezTo>
                  <a:pt x="11852674" y="279224"/>
                  <a:pt x="11859318" y="274794"/>
                  <a:pt x="11867071" y="275902"/>
                </a:cubicBezTo>
                <a:close/>
                <a:moveTo>
                  <a:pt x="14664245" y="274241"/>
                </a:moveTo>
                <a:cubicBezTo>
                  <a:pt x="14671996" y="275348"/>
                  <a:pt x="14676980" y="281992"/>
                  <a:pt x="14675873" y="288636"/>
                </a:cubicBezTo>
                <a:cubicBezTo>
                  <a:pt x="14674764" y="295280"/>
                  <a:pt x="14667567" y="299710"/>
                  <a:pt x="14660369" y="298602"/>
                </a:cubicBezTo>
                <a:cubicBezTo>
                  <a:pt x="14652617" y="297495"/>
                  <a:pt x="14647634" y="290851"/>
                  <a:pt x="14648742" y="284207"/>
                </a:cubicBezTo>
                <a:cubicBezTo>
                  <a:pt x="14649849" y="277563"/>
                  <a:pt x="14656494" y="273133"/>
                  <a:pt x="14664245" y="274241"/>
                </a:cubicBezTo>
                <a:close/>
                <a:moveTo>
                  <a:pt x="10524405" y="273687"/>
                </a:moveTo>
                <a:cubicBezTo>
                  <a:pt x="10531602" y="274795"/>
                  <a:pt x="10536586" y="280885"/>
                  <a:pt x="10535479" y="286975"/>
                </a:cubicBezTo>
                <a:cubicBezTo>
                  <a:pt x="10534371" y="293066"/>
                  <a:pt x="10527727" y="297495"/>
                  <a:pt x="10521083" y="296388"/>
                </a:cubicBezTo>
                <a:cubicBezTo>
                  <a:pt x="10515910" y="295281"/>
                  <a:pt x="10511080" y="289190"/>
                  <a:pt x="10512186" y="283100"/>
                </a:cubicBezTo>
                <a:cubicBezTo>
                  <a:pt x="10513293" y="277009"/>
                  <a:pt x="10517761" y="272580"/>
                  <a:pt x="10524405" y="273687"/>
                </a:cubicBezTo>
                <a:close/>
                <a:moveTo>
                  <a:pt x="6043959" y="273133"/>
                </a:moveTo>
                <a:cubicBezTo>
                  <a:pt x="6051156" y="274241"/>
                  <a:pt x="6056142" y="280331"/>
                  <a:pt x="6055039" y="286975"/>
                </a:cubicBezTo>
                <a:cubicBezTo>
                  <a:pt x="6053929" y="293619"/>
                  <a:pt x="6047281" y="297495"/>
                  <a:pt x="6040085" y="296388"/>
                </a:cubicBezTo>
                <a:cubicBezTo>
                  <a:pt x="6032891" y="295280"/>
                  <a:pt x="6027903" y="289190"/>
                  <a:pt x="6029012" y="282546"/>
                </a:cubicBezTo>
                <a:cubicBezTo>
                  <a:pt x="6029569" y="275902"/>
                  <a:pt x="6036209" y="271472"/>
                  <a:pt x="6043959" y="273133"/>
                </a:cubicBezTo>
                <a:close/>
                <a:moveTo>
                  <a:pt x="4110161" y="273133"/>
                </a:moveTo>
                <a:cubicBezTo>
                  <a:pt x="4118466" y="274240"/>
                  <a:pt x="4124001" y="281438"/>
                  <a:pt x="4122895" y="288636"/>
                </a:cubicBezTo>
                <a:cubicBezTo>
                  <a:pt x="4121787" y="295833"/>
                  <a:pt x="4114036" y="300817"/>
                  <a:pt x="4106287" y="299155"/>
                </a:cubicBezTo>
                <a:cubicBezTo>
                  <a:pt x="4097980" y="298048"/>
                  <a:pt x="4092444" y="290850"/>
                  <a:pt x="4093552" y="283653"/>
                </a:cubicBezTo>
                <a:cubicBezTo>
                  <a:pt x="4094659" y="276455"/>
                  <a:pt x="4101856" y="271472"/>
                  <a:pt x="4110161" y="273133"/>
                </a:cubicBezTo>
                <a:close/>
                <a:moveTo>
                  <a:pt x="3809055" y="272026"/>
                </a:moveTo>
                <a:cubicBezTo>
                  <a:pt x="3816805" y="273133"/>
                  <a:pt x="3822342" y="279777"/>
                  <a:pt x="3821234" y="286975"/>
                </a:cubicBezTo>
                <a:cubicBezTo>
                  <a:pt x="3820126" y="294173"/>
                  <a:pt x="3812931" y="298602"/>
                  <a:pt x="3805180" y="297495"/>
                </a:cubicBezTo>
                <a:cubicBezTo>
                  <a:pt x="3797427" y="296387"/>
                  <a:pt x="3791891" y="289743"/>
                  <a:pt x="3792999" y="282545"/>
                </a:cubicBezTo>
                <a:cubicBezTo>
                  <a:pt x="3794107" y="275901"/>
                  <a:pt x="3801303" y="270918"/>
                  <a:pt x="3809055" y="272026"/>
                </a:cubicBezTo>
                <a:close/>
                <a:moveTo>
                  <a:pt x="14729578" y="270918"/>
                </a:moveTo>
                <a:cubicBezTo>
                  <a:pt x="14736776" y="272026"/>
                  <a:pt x="14741759" y="278116"/>
                  <a:pt x="14740652" y="284760"/>
                </a:cubicBezTo>
                <a:cubicBezTo>
                  <a:pt x="14739545" y="291404"/>
                  <a:pt x="14732900" y="295280"/>
                  <a:pt x="14725703" y="294173"/>
                </a:cubicBezTo>
                <a:cubicBezTo>
                  <a:pt x="14718505" y="293065"/>
                  <a:pt x="14713521" y="286975"/>
                  <a:pt x="14714629" y="280331"/>
                </a:cubicBezTo>
                <a:cubicBezTo>
                  <a:pt x="14715736" y="274240"/>
                  <a:pt x="14722380" y="269811"/>
                  <a:pt x="14729578" y="270918"/>
                </a:cubicBezTo>
                <a:close/>
                <a:moveTo>
                  <a:pt x="12530928" y="270918"/>
                </a:moveTo>
                <a:cubicBezTo>
                  <a:pt x="12538126" y="272026"/>
                  <a:pt x="12543109" y="278116"/>
                  <a:pt x="12542002" y="284760"/>
                </a:cubicBezTo>
                <a:cubicBezTo>
                  <a:pt x="12540894" y="291404"/>
                  <a:pt x="12534251" y="295280"/>
                  <a:pt x="12527053" y="294173"/>
                </a:cubicBezTo>
                <a:cubicBezTo>
                  <a:pt x="12519854" y="293065"/>
                  <a:pt x="12514872" y="286975"/>
                  <a:pt x="12515979" y="280331"/>
                </a:cubicBezTo>
                <a:cubicBezTo>
                  <a:pt x="12517086" y="274240"/>
                  <a:pt x="12523730" y="269811"/>
                  <a:pt x="12530928" y="270918"/>
                </a:cubicBezTo>
                <a:close/>
                <a:moveTo>
                  <a:pt x="4730114" y="270364"/>
                </a:moveTo>
                <a:cubicBezTo>
                  <a:pt x="4737314" y="271472"/>
                  <a:pt x="4742296" y="277562"/>
                  <a:pt x="4741188" y="283652"/>
                </a:cubicBezTo>
                <a:cubicBezTo>
                  <a:pt x="4740085" y="289743"/>
                  <a:pt x="4733435" y="294172"/>
                  <a:pt x="4726799" y="293065"/>
                </a:cubicBezTo>
                <a:cubicBezTo>
                  <a:pt x="4719600" y="291958"/>
                  <a:pt x="4714614" y="285867"/>
                  <a:pt x="4715728" y="279777"/>
                </a:cubicBezTo>
                <a:cubicBezTo>
                  <a:pt x="4716829" y="273686"/>
                  <a:pt x="4722923" y="269257"/>
                  <a:pt x="4730114" y="270364"/>
                </a:cubicBezTo>
                <a:close/>
                <a:moveTo>
                  <a:pt x="7784388" y="270188"/>
                </a:moveTo>
                <a:cubicBezTo>
                  <a:pt x="7791327" y="271299"/>
                  <a:pt x="7796135" y="277340"/>
                  <a:pt x="7795123" y="283681"/>
                </a:cubicBezTo>
                <a:cubicBezTo>
                  <a:pt x="7794099" y="290022"/>
                  <a:pt x="7787649" y="294262"/>
                  <a:pt x="7780712" y="293152"/>
                </a:cubicBezTo>
                <a:cubicBezTo>
                  <a:pt x="7773769" y="292041"/>
                  <a:pt x="7768965" y="286001"/>
                  <a:pt x="7769986" y="279659"/>
                </a:cubicBezTo>
                <a:cubicBezTo>
                  <a:pt x="7770989" y="273318"/>
                  <a:pt x="7777440" y="269078"/>
                  <a:pt x="7784388" y="270188"/>
                </a:cubicBezTo>
                <a:close/>
                <a:moveTo>
                  <a:pt x="6427717" y="269811"/>
                </a:moveTo>
                <a:cubicBezTo>
                  <a:pt x="6434911" y="270918"/>
                  <a:pt x="6439901" y="277009"/>
                  <a:pt x="6438804" y="283653"/>
                </a:cubicBezTo>
                <a:cubicBezTo>
                  <a:pt x="6437706" y="290297"/>
                  <a:pt x="6431053" y="294172"/>
                  <a:pt x="6423837" y="293065"/>
                </a:cubicBezTo>
                <a:cubicBezTo>
                  <a:pt x="6416633" y="291958"/>
                  <a:pt x="6411643" y="285867"/>
                  <a:pt x="6412752" y="279223"/>
                </a:cubicBezTo>
                <a:cubicBezTo>
                  <a:pt x="6413314" y="272579"/>
                  <a:pt x="6420518" y="268703"/>
                  <a:pt x="6427717" y="269811"/>
                </a:cubicBezTo>
                <a:close/>
                <a:moveTo>
                  <a:pt x="3935317" y="269811"/>
                </a:moveTo>
                <a:cubicBezTo>
                  <a:pt x="3943068" y="270918"/>
                  <a:pt x="3948604" y="277562"/>
                  <a:pt x="3947497" y="284760"/>
                </a:cubicBezTo>
                <a:cubicBezTo>
                  <a:pt x="3946390" y="291404"/>
                  <a:pt x="3939193" y="296387"/>
                  <a:pt x="3931443" y="294726"/>
                </a:cubicBezTo>
                <a:cubicBezTo>
                  <a:pt x="3923691" y="293619"/>
                  <a:pt x="3918154" y="286975"/>
                  <a:pt x="3919261" y="279777"/>
                </a:cubicBezTo>
                <a:cubicBezTo>
                  <a:pt x="3920368" y="273133"/>
                  <a:pt x="3927565" y="268703"/>
                  <a:pt x="3935317" y="269811"/>
                </a:cubicBezTo>
                <a:close/>
                <a:moveTo>
                  <a:pt x="14069042" y="269258"/>
                </a:moveTo>
                <a:cubicBezTo>
                  <a:pt x="14076240" y="270365"/>
                  <a:pt x="14081223" y="276456"/>
                  <a:pt x="14080116" y="282546"/>
                </a:cubicBezTo>
                <a:cubicBezTo>
                  <a:pt x="14079008" y="288636"/>
                  <a:pt x="14072365" y="293066"/>
                  <a:pt x="14065167" y="291958"/>
                </a:cubicBezTo>
                <a:cubicBezTo>
                  <a:pt x="14057968" y="290851"/>
                  <a:pt x="14052986" y="284761"/>
                  <a:pt x="14054093" y="278670"/>
                </a:cubicBezTo>
                <a:cubicBezTo>
                  <a:pt x="14055200" y="272026"/>
                  <a:pt x="14061844" y="268150"/>
                  <a:pt x="14069042" y="269258"/>
                </a:cubicBezTo>
                <a:close/>
                <a:moveTo>
                  <a:pt x="4058811" y="268150"/>
                </a:moveTo>
                <a:cubicBezTo>
                  <a:pt x="4066562" y="269257"/>
                  <a:pt x="4071545" y="275901"/>
                  <a:pt x="4070437" y="282545"/>
                </a:cubicBezTo>
                <a:cubicBezTo>
                  <a:pt x="4069329" y="289189"/>
                  <a:pt x="4062131" y="293619"/>
                  <a:pt x="4054383" y="292511"/>
                </a:cubicBezTo>
                <a:cubicBezTo>
                  <a:pt x="4046630" y="291404"/>
                  <a:pt x="4041648" y="284760"/>
                  <a:pt x="4042756" y="278116"/>
                </a:cubicBezTo>
                <a:cubicBezTo>
                  <a:pt x="4043863" y="271472"/>
                  <a:pt x="4051060" y="267042"/>
                  <a:pt x="4058811" y="268150"/>
                </a:cubicBezTo>
                <a:close/>
                <a:moveTo>
                  <a:pt x="12262396" y="267043"/>
                </a:moveTo>
                <a:cubicBezTo>
                  <a:pt x="12269594" y="268150"/>
                  <a:pt x="12275130" y="274240"/>
                  <a:pt x="12274023" y="280885"/>
                </a:cubicBezTo>
                <a:cubicBezTo>
                  <a:pt x="12272916" y="287529"/>
                  <a:pt x="12266271" y="291958"/>
                  <a:pt x="12258520" y="290851"/>
                </a:cubicBezTo>
                <a:cubicBezTo>
                  <a:pt x="12251322" y="289743"/>
                  <a:pt x="12245785" y="283653"/>
                  <a:pt x="12246892" y="277009"/>
                </a:cubicBezTo>
                <a:cubicBezTo>
                  <a:pt x="12248554" y="270365"/>
                  <a:pt x="12255198" y="265935"/>
                  <a:pt x="12262396" y="267043"/>
                </a:cubicBezTo>
                <a:close/>
                <a:moveTo>
                  <a:pt x="4885416" y="264275"/>
                </a:moveTo>
                <a:cubicBezTo>
                  <a:pt x="4893164" y="265382"/>
                  <a:pt x="4898706" y="272026"/>
                  <a:pt x="4897595" y="279224"/>
                </a:cubicBezTo>
                <a:cubicBezTo>
                  <a:pt x="4896493" y="285868"/>
                  <a:pt x="4889289" y="290851"/>
                  <a:pt x="4881541" y="289190"/>
                </a:cubicBezTo>
                <a:cubicBezTo>
                  <a:pt x="4873791" y="288083"/>
                  <a:pt x="4868259" y="281439"/>
                  <a:pt x="4869364" y="274241"/>
                </a:cubicBezTo>
                <a:cubicBezTo>
                  <a:pt x="4870479" y="267597"/>
                  <a:pt x="4877665" y="263167"/>
                  <a:pt x="4885416" y="264275"/>
                </a:cubicBezTo>
                <a:close/>
                <a:moveTo>
                  <a:pt x="4178981" y="263721"/>
                </a:moveTo>
                <a:cubicBezTo>
                  <a:pt x="4186733" y="264828"/>
                  <a:pt x="4191715" y="271472"/>
                  <a:pt x="4190608" y="278116"/>
                </a:cubicBezTo>
                <a:cubicBezTo>
                  <a:pt x="4189501" y="284760"/>
                  <a:pt x="4182304" y="289190"/>
                  <a:pt x="4175108" y="288082"/>
                </a:cubicBezTo>
                <a:cubicBezTo>
                  <a:pt x="4167357" y="286975"/>
                  <a:pt x="4162373" y="280331"/>
                  <a:pt x="4163481" y="273687"/>
                </a:cubicBezTo>
                <a:cubicBezTo>
                  <a:pt x="4164034" y="267043"/>
                  <a:pt x="4171231" y="262613"/>
                  <a:pt x="4178981" y="263721"/>
                </a:cubicBezTo>
                <a:close/>
                <a:moveTo>
                  <a:pt x="6812474" y="263167"/>
                </a:moveTo>
                <a:cubicBezTo>
                  <a:pt x="6819668" y="264275"/>
                  <a:pt x="6824658" y="270365"/>
                  <a:pt x="6823543" y="277009"/>
                </a:cubicBezTo>
                <a:cubicBezTo>
                  <a:pt x="6822437" y="283653"/>
                  <a:pt x="6815806" y="287529"/>
                  <a:pt x="6808592" y="286422"/>
                </a:cubicBezTo>
                <a:cubicBezTo>
                  <a:pt x="6801414" y="285314"/>
                  <a:pt x="6796453" y="279224"/>
                  <a:pt x="6797546" y="272580"/>
                </a:cubicBezTo>
                <a:cubicBezTo>
                  <a:pt x="6798666" y="266489"/>
                  <a:pt x="6805297" y="262060"/>
                  <a:pt x="6812474" y="263167"/>
                </a:cubicBezTo>
                <a:close/>
                <a:moveTo>
                  <a:pt x="14212998" y="262613"/>
                </a:moveTo>
                <a:cubicBezTo>
                  <a:pt x="14220196" y="263721"/>
                  <a:pt x="14225179" y="269811"/>
                  <a:pt x="14224072" y="276455"/>
                </a:cubicBezTo>
                <a:cubicBezTo>
                  <a:pt x="14222964" y="283099"/>
                  <a:pt x="14216321" y="286975"/>
                  <a:pt x="14209123" y="285868"/>
                </a:cubicBezTo>
                <a:cubicBezTo>
                  <a:pt x="14201924" y="284760"/>
                  <a:pt x="14196942" y="278670"/>
                  <a:pt x="14198049" y="272026"/>
                </a:cubicBezTo>
                <a:cubicBezTo>
                  <a:pt x="14199156" y="265935"/>
                  <a:pt x="14205800" y="261506"/>
                  <a:pt x="14212998" y="262613"/>
                </a:cubicBezTo>
                <a:close/>
                <a:moveTo>
                  <a:pt x="14753940" y="261506"/>
                </a:moveTo>
                <a:lnTo>
                  <a:pt x="14762930" y="272208"/>
                </a:lnTo>
                <a:lnTo>
                  <a:pt x="14766606" y="266904"/>
                </a:lnTo>
                <a:cubicBezTo>
                  <a:pt x="14769444" y="265104"/>
                  <a:pt x="14773043" y="264274"/>
                  <a:pt x="14776642" y="264828"/>
                </a:cubicBezTo>
                <a:cubicBezTo>
                  <a:pt x="14783840" y="265935"/>
                  <a:pt x="14789376" y="272579"/>
                  <a:pt x="14788268" y="278669"/>
                </a:cubicBezTo>
                <a:cubicBezTo>
                  <a:pt x="14787161" y="284760"/>
                  <a:pt x="14780517" y="289743"/>
                  <a:pt x="14772766" y="288636"/>
                </a:cubicBezTo>
                <a:cubicBezTo>
                  <a:pt x="14769167" y="288082"/>
                  <a:pt x="14765983" y="286144"/>
                  <a:pt x="14763838" y="283583"/>
                </a:cubicBezTo>
                <a:lnTo>
                  <a:pt x="14762656" y="279735"/>
                </a:lnTo>
                <a:lnTo>
                  <a:pt x="14760377" y="283169"/>
                </a:lnTo>
                <a:cubicBezTo>
                  <a:pt x="14757678" y="284899"/>
                  <a:pt x="14754217" y="285591"/>
                  <a:pt x="14750619" y="284761"/>
                </a:cubicBezTo>
                <a:cubicBezTo>
                  <a:pt x="14743421" y="283653"/>
                  <a:pt x="14738437" y="277563"/>
                  <a:pt x="14738991" y="270919"/>
                </a:cubicBezTo>
                <a:cubicBezTo>
                  <a:pt x="14739545" y="264828"/>
                  <a:pt x="14746742" y="260399"/>
                  <a:pt x="14753940" y="261506"/>
                </a:cubicBezTo>
                <a:close/>
                <a:moveTo>
                  <a:pt x="12000506" y="261506"/>
                </a:moveTo>
                <a:cubicBezTo>
                  <a:pt x="12007704" y="262613"/>
                  <a:pt x="12013240" y="268703"/>
                  <a:pt x="12012133" y="275348"/>
                </a:cubicBezTo>
                <a:cubicBezTo>
                  <a:pt x="12011026" y="281992"/>
                  <a:pt x="12004382" y="286421"/>
                  <a:pt x="11996630" y="285314"/>
                </a:cubicBezTo>
                <a:cubicBezTo>
                  <a:pt x="11989432" y="284206"/>
                  <a:pt x="11983895" y="278116"/>
                  <a:pt x="11985004" y="271472"/>
                </a:cubicBezTo>
                <a:cubicBezTo>
                  <a:pt x="11986111" y="264828"/>
                  <a:pt x="11993309" y="260398"/>
                  <a:pt x="12000506" y="261506"/>
                </a:cubicBezTo>
                <a:close/>
                <a:moveTo>
                  <a:pt x="12132282" y="260953"/>
                </a:moveTo>
                <a:cubicBezTo>
                  <a:pt x="12139480" y="262060"/>
                  <a:pt x="12145016" y="268150"/>
                  <a:pt x="12143909" y="274794"/>
                </a:cubicBezTo>
                <a:cubicBezTo>
                  <a:pt x="12142802" y="281439"/>
                  <a:pt x="12136157" y="285868"/>
                  <a:pt x="12128406" y="284761"/>
                </a:cubicBezTo>
                <a:cubicBezTo>
                  <a:pt x="12121208" y="283653"/>
                  <a:pt x="12115671" y="277563"/>
                  <a:pt x="12116778" y="270919"/>
                </a:cubicBezTo>
                <a:cubicBezTo>
                  <a:pt x="12117887" y="264275"/>
                  <a:pt x="12124531" y="259845"/>
                  <a:pt x="12132282" y="260953"/>
                </a:cubicBezTo>
                <a:close/>
                <a:moveTo>
                  <a:pt x="6556649" y="260952"/>
                </a:moveTo>
                <a:cubicBezTo>
                  <a:pt x="6563860" y="262060"/>
                  <a:pt x="6568816" y="268150"/>
                  <a:pt x="6567722" y="274794"/>
                </a:cubicBezTo>
                <a:cubicBezTo>
                  <a:pt x="6566611" y="281438"/>
                  <a:pt x="6559981" y="285314"/>
                  <a:pt x="6552786" y="284207"/>
                </a:cubicBezTo>
                <a:cubicBezTo>
                  <a:pt x="6545574" y="283099"/>
                  <a:pt x="6540616" y="277009"/>
                  <a:pt x="6541725" y="270365"/>
                </a:cubicBezTo>
                <a:cubicBezTo>
                  <a:pt x="6542823" y="264274"/>
                  <a:pt x="6549455" y="259845"/>
                  <a:pt x="6556649" y="260952"/>
                </a:cubicBezTo>
                <a:close/>
                <a:moveTo>
                  <a:pt x="3688844" y="260399"/>
                </a:moveTo>
                <a:cubicBezTo>
                  <a:pt x="3697148" y="261506"/>
                  <a:pt x="3702684" y="268704"/>
                  <a:pt x="3701577" y="275902"/>
                </a:cubicBezTo>
                <a:cubicBezTo>
                  <a:pt x="3701023" y="279500"/>
                  <a:pt x="3698808" y="282546"/>
                  <a:pt x="3695764" y="284483"/>
                </a:cubicBezTo>
                <a:lnTo>
                  <a:pt x="3688282" y="285826"/>
                </a:lnTo>
                <a:lnTo>
                  <a:pt x="3690146" y="292258"/>
                </a:lnTo>
                <a:lnTo>
                  <a:pt x="3691575" y="291959"/>
                </a:lnTo>
                <a:cubicBezTo>
                  <a:pt x="3699880" y="293066"/>
                  <a:pt x="3705417" y="300264"/>
                  <a:pt x="3704308" y="307461"/>
                </a:cubicBezTo>
                <a:cubicBezTo>
                  <a:pt x="3703201" y="314659"/>
                  <a:pt x="3695450" y="319642"/>
                  <a:pt x="3687145" y="317981"/>
                </a:cubicBezTo>
                <a:cubicBezTo>
                  <a:pt x="3682993" y="317428"/>
                  <a:pt x="3679534" y="315352"/>
                  <a:pt x="3677250" y="312514"/>
                </a:cubicBezTo>
                <a:lnTo>
                  <a:pt x="3674833" y="303964"/>
                </a:lnTo>
                <a:lnTo>
                  <a:pt x="3673931" y="304139"/>
                </a:lnTo>
                <a:cubicBezTo>
                  <a:pt x="3666180" y="303031"/>
                  <a:pt x="3660645" y="295834"/>
                  <a:pt x="3661751" y="289190"/>
                </a:cubicBezTo>
                <a:cubicBezTo>
                  <a:pt x="3662305" y="285591"/>
                  <a:pt x="3664381" y="282546"/>
                  <a:pt x="3667356" y="280608"/>
                </a:cubicBezTo>
                <a:lnTo>
                  <a:pt x="3674613" y="279330"/>
                </a:lnTo>
                <a:lnTo>
                  <a:pt x="3672235" y="270919"/>
                </a:lnTo>
                <a:cubicBezTo>
                  <a:pt x="3673340" y="263721"/>
                  <a:pt x="3680539" y="258738"/>
                  <a:pt x="3688844" y="260399"/>
                </a:cubicBezTo>
                <a:close/>
                <a:moveTo>
                  <a:pt x="5696789" y="259292"/>
                </a:moveTo>
                <a:cubicBezTo>
                  <a:pt x="5703982" y="260399"/>
                  <a:pt x="5709511" y="266489"/>
                  <a:pt x="5708405" y="273133"/>
                </a:cubicBezTo>
                <a:cubicBezTo>
                  <a:pt x="5707300" y="279778"/>
                  <a:pt x="5700667" y="284207"/>
                  <a:pt x="5692919" y="283100"/>
                </a:cubicBezTo>
                <a:cubicBezTo>
                  <a:pt x="5685171" y="281992"/>
                  <a:pt x="5680184" y="275902"/>
                  <a:pt x="5681284" y="269258"/>
                </a:cubicBezTo>
                <a:cubicBezTo>
                  <a:pt x="5682398" y="262614"/>
                  <a:pt x="5689038" y="258184"/>
                  <a:pt x="5696789" y="259292"/>
                </a:cubicBezTo>
                <a:close/>
                <a:moveTo>
                  <a:pt x="14511430" y="258737"/>
                </a:moveTo>
                <a:cubicBezTo>
                  <a:pt x="14518628" y="259844"/>
                  <a:pt x="14524164" y="266488"/>
                  <a:pt x="14523057" y="272579"/>
                </a:cubicBezTo>
                <a:cubicBezTo>
                  <a:pt x="14521950" y="279223"/>
                  <a:pt x="14515306" y="283652"/>
                  <a:pt x="14507554" y="282545"/>
                </a:cubicBezTo>
                <a:cubicBezTo>
                  <a:pt x="14500356" y="281438"/>
                  <a:pt x="14494819" y="274794"/>
                  <a:pt x="14495928" y="268703"/>
                </a:cubicBezTo>
                <a:cubicBezTo>
                  <a:pt x="14497035" y="262613"/>
                  <a:pt x="14504233" y="257630"/>
                  <a:pt x="14511430" y="258737"/>
                </a:cubicBezTo>
                <a:close/>
                <a:moveTo>
                  <a:pt x="10152814" y="258737"/>
                </a:moveTo>
                <a:cubicBezTo>
                  <a:pt x="10160017" y="259845"/>
                  <a:pt x="10164994" y="265935"/>
                  <a:pt x="10163885" y="272025"/>
                </a:cubicBezTo>
                <a:cubicBezTo>
                  <a:pt x="10162786" y="278116"/>
                  <a:pt x="10156138" y="282545"/>
                  <a:pt x="10149487" y="281438"/>
                </a:cubicBezTo>
                <a:cubicBezTo>
                  <a:pt x="10142299" y="280331"/>
                  <a:pt x="10137311" y="274240"/>
                  <a:pt x="10138422" y="268150"/>
                </a:cubicBezTo>
                <a:cubicBezTo>
                  <a:pt x="10139525" y="262059"/>
                  <a:pt x="10145615" y="257630"/>
                  <a:pt x="10152814" y="258737"/>
                </a:cubicBezTo>
                <a:close/>
                <a:moveTo>
                  <a:pt x="7469265" y="258737"/>
                </a:moveTo>
                <a:cubicBezTo>
                  <a:pt x="7476459" y="259845"/>
                  <a:pt x="7481440" y="265935"/>
                  <a:pt x="7480338" y="272025"/>
                </a:cubicBezTo>
                <a:cubicBezTo>
                  <a:pt x="7479236" y="278116"/>
                  <a:pt x="7472589" y="282545"/>
                  <a:pt x="7465392" y="281438"/>
                </a:cubicBezTo>
                <a:cubicBezTo>
                  <a:pt x="7458182" y="280331"/>
                  <a:pt x="7453198" y="274240"/>
                  <a:pt x="7454313" y="268150"/>
                </a:cubicBezTo>
                <a:cubicBezTo>
                  <a:pt x="7455973" y="262059"/>
                  <a:pt x="7462631" y="257630"/>
                  <a:pt x="7469265" y="258737"/>
                </a:cubicBezTo>
                <a:close/>
                <a:moveTo>
                  <a:pt x="6685716" y="257630"/>
                </a:moveTo>
                <a:cubicBezTo>
                  <a:pt x="6692923" y="258737"/>
                  <a:pt x="6697929" y="264828"/>
                  <a:pt x="6696813" y="271472"/>
                </a:cubicBezTo>
                <a:cubicBezTo>
                  <a:pt x="6695709" y="278116"/>
                  <a:pt x="6689031" y="281991"/>
                  <a:pt x="6681853" y="280884"/>
                </a:cubicBezTo>
                <a:cubicBezTo>
                  <a:pt x="6674639" y="279777"/>
                  <a:pt x="6669655" y="273686"/>
                  <a:pt x="6670766" y="267042"/>
                </a:cubicBezTo>
                <a:cubicBezTo>
                  <a:pt x="6671325" y="260398"/>
                  <a:pt x="6677958" y="256522"/>
                  <a:pt x="6685716" y="257630"/>
                </a:cubicBezTo>
                <a:close/>
                <a:moveTo>
                  <a:pt x="14360830" y="256523"/>
                </a:moveTo>
                <a:cubicBezTo>
                  <a:pt x="14368028" y="257630"/>
                  <a:pt x="14373011" y="263721"/>
                  <a:pt x="14372458" y="270365"/>
                </a:cubicBezTo>
                <a:cubicBezTo>
                  <a:pt x="14371351" y="277009"/>
                  <a:pt x="14364705" y="281438"/>
                  <a:pt x="14357509" y="279777"/>
                </a:cubicBezTo>
                <a:cubicBezTo>
                  <a:pt x="14350311" y="278670"/>
                  <a:pt x="14345327" y="272579"/>
                  <a:pt x="14345881" y="265935"/>
                </a:cubicBezTo>
                <a:cubicBezTo>
                  <a:pt x="14346435" y="259291"/>
                  <a:pt x="14353632" y="255415"/>
                  <a:pt x="14360830" y="256523"/>
                </a:cubicBezTo>
                <a:close/>
                <a:moveTo>
                  <a:pt x="4296461" y="256523"/>
                </a:moveTo>
                <a:cubicBezTo>
                  <a:pt x="4303660" y="257630"/>
                  <a:pt x="4309204" y="264274"/>
                  <a:pt x="4308091" y="270364"/>
                </a:cubicBezTo>
                <a:cubicBezTo>
                  <a:pt x="4306976" y="277009"/>
                  <a:pt x="4300332" y="281438"/>
                  <a:pt x="4292587" y="280331"/>
                </a:cubicBezTo>
                <a:cubicBezTo>
                  <a:pt x="4285388" y="279223"/>
                  <a:pt x="4279848" y="272579"/>
                  <a:pt x="4280960" y="266489"/>
                </a:cubicBezTo>
                <a:cubicBezTo>
                  <a:pt x="4282065" y="259845"/>
                  <a:pt x="4288707" y="255415"/>
                  <a:pt x="4296461" y="256523"/>
                </a:cubicBezTo>
                <a:close/>
                <a:moveTo>
                  <a:pt x="4378172" y="255969"/>
                </a:moveTo>
                <a:cubicBezTo>
                  <a:pt x="4385922" y="257076"/>
                  <a:pt x="4391463" y="264274"/>
                  <a:pt x="4390357" y="270918"/>
                </a:cubicBezTo>
                <a:cubicBezTo>
                  <a:pt x="4389246" y="278116"/>
                  <a:pt x="4382047" y="282545"/>
                  <a:pt x="4373747" y="281438"/>
                </a:cubicBezTo>
                <a:cubicBezTo>
                  <a:pt x="4365993" y="280330"/>
                  <a:pt x="4360462" y="273133"/>
                  <a:pt x="4361564" y="266489"/>
                </a:cubicBezTo>
                <a:cubicBezTo>
                  <a:pt x="4362670" y="259291"/>
                  <a:pt x="4369871" y="254308"/>
                  <a:pt x="4378172" y="255969"/>
                </a:cubicBezTo>
                <a:close/>
                <a:moveTo>
                  <a:pt x="4636231" y="254308"/>
                </a:moveTo>
                <a:cubicBezTo>
                  <a:pt x="4643963" y="255415"/>
                  <a:pt x="4649508" y="262059"/>
                  <a:pt x="4648396" y="269257"/>
                </a:cubicBezTo>
                <a:cubicBezTo>
                  <a:pt x="4647289" y="276455"/>
                  <a:pt x="4640086" y="280884"/>
                  <a:pt x="4632362" y="279777"/>
                </a:cubicBezTo>
                <a:lnTo>
                  <a:pt x="4627843" y="277287"/>
                </a:lnTo>
                <a:lnTo>
                  <a:pt x="4623802" y="278117"/>
                </a:lnTo>
                <a:cubicBezTo>
                  <a:pt x="4616600" y="277009"/>
                  <a:pt x="4611607" y="270919"/>
                  <a:pt x="4612721" y="264275"/>
                </a:cubicBezTo>
                <a:cubicBezTo>
                  <a:pt x="4613830" y="258184"/>
                  <a:pt x="4620469" y="253755"/>
                  <a:pt x="4627696" y="254862"/>
                </a:cubicBezTo>
                <a:lnTo>
                  <a:pt x="4628460" y="255832"/>
                </a:lnTo>
                <a:close/>
                <a:moveTo>
                  <a:pt x="5919393" y="253201"/>
                </a:moveTo>
                <a:cubicBezTo>
                  <a:pt x="5926591" y="254308"/>
                  <a:pt x="5931571" y="260399"/>
                  <a:pt x="5930464" y="267043"/>
                </a:cubicBezTo>
                <a:cubicBezTo>
                  <a:pt x="5929356" y="273687"/>
                  <a:pt x="5922715" y="277562"/>
                  <a:pt x="5915511" y="276455"/>
                </a:cubicBezTo>
                <a:cubicBezTo>
                  <a:pt x="5908317" y="275348"/>
                  <a:pt x="5903327" y="269257"/>
                  <a:pt x="5904438" y="262613"/>
                </a:cubicBezTo>
                <a:cubicBezTo>
                  <a:pt x="5904995" y="255969"/>
                  <a:pt x="5912189" y="252093"/>
                  <a:pt x="5919393" y="253201"/>
                </a:cubicBezTo>
                <a:close/>
                <a:moveTo>
                  <a:pt x="5470301" y="253201"/>
                </a:moveTo>
                <a:cubicBezTo>
                  <a:pt x="5477488" y="254308"/>
                  <a:pt x="5483037" y="260952"/>
                  <a:pt x="5481929" y="267596"/>
                </a:cubicBezTo>
                <a:cubicBezTo>
                  <a:pt x="5480821" y="274241"/>
                  <a:pt x="5474175" y="278670"/>
                  <a:pt x="5466423" y="277563"/>
                </a:cubicBezTo>
                <a:cubicBezTo>
                  <a:pt x="5459230" y="276455"/>
                  <a:pt x="5453686" y="269811"/>
                  <a:pt x="5454783" y="263167"/>
                </a:cubicBezTo>
                <a:cubicBezTo>
                  <a:pt x="5455896" y="255969"/>
                  <a:pt x="5462544" y="252094"/>
                  <a:pt x="5470301" y="253201"/>
                </a:cubicBezTo>
                <a:close/>
                <a:moveTo>
                  <a:pt x="14582854" y="250986"/>
                </a:moveTo>
                <a:cubicBezTo>
                  <a:pt x="14590052" y="252093"/>
                  <a:pt x="14595035" y="258184"/>
                  <a:pt x="14593928" y="264274"/>
                </a:cubicBezTo>
                <a:cubicBezTo>
                  <a:pt x="14592821" y="270364"/>
                  <a:pt x="14586176" y="274794"/>
                  <a:pt x="14578979" y="273686"/>
                </a:cubicBezTo>
                <a:cubicBezTo>
                  <a:pt x="14571781" y="272579"/>
                  <a:pt x="14566797" y="266489"/>
                  <a:pt x="14567905" y="260398"/>
                </a:cubicBezTo>
                <a:cubicBezTo>
                  <a:pt x="14569012" y="253754"/>
                  <a:pt x="14575656" y="249878"/>
                  <a:pt x="14582854" y="250986"/>
                </a:cubicBezTo>
                <a:close/>
                <a:moveTo>
                  <a:pt x="11755781" y="249878"/>
                </a:moveTo>
                <a:cubicBezTo>
                  <a:pt x="11762979" y="250986"/>
                  <a:pt x="11767962" y="257076"/>
                  <a:pt x="11766855" y="263720"/>
                </a:cubicBezTo>
                <a:cubicBezTo>
                  <a:pt x="11765747" y="270364"/>
                  <a:pt x="11759104" y="274240"/>
                  <a:pt x="11751906" y="273133"/>
                </a:cubicBezTo>
                <a:cubicBezTo>
                  <a:pt x="11744707" y="272025"/>
                  <a:pt x="11739725" y="265935"/>
                  <a:pt x="11740832" y="259291"/>
                </a:cubicBezTo>
                <a:cubicBezTo>
                  <a:pt x="11741939" y="253200"/>
                  <a:pt x="11748583" y="248771"/>
                  <a:pt x="11755781" y="249878"/>
                </a:cubicBezTo>
                <a:close/>
                <a:moveTo>
                  <a:pt x="4410567" y="249325"/>
                </a:moveTo>
                <a:cubicBezTo>
                  <a:pt x="4417758" y="250433"/>
                  <a:pt x="4423292" y="256523"/>
                  <a:pt x="4422182" y="263167"/>
                </a:cubicBezTo>
                <a:cubicBezTo>
                  <a:pt x="4421076" y="269811"/>
                  <a:pt x="4414440" y="274241"/>
                  <a:pt x="4407244" y="272580"/>
                </a:cubicBezTo>
                <a:cubicBezTo>
                  <a:pt x="4400035" y="271472"/>
                  <a:pt x="4394499" y="265382"/>
                  <a:pt x="4395603" y="258738"/>
                </a:cubicBezTo>
                <a:cubicBezTo>
                  <a:pt x="4396714" y="252647"/>
                  <a:pt x="4403363" y="248218"/>
                  <a:pt x="4410567" y="249325"/>
                </a:cubicBezTo>
                <a:close/>
                <a:moveTo>
                  <a:pt x="3972858" y="249325"/>
                </a:moveTo>
                <a:cubicBezTo>
                  <a:pt x="3981164" y="250432"/>
                  <a:pt x="3986700" y="257630"/>
                  <a:pt x="3985593" y="264828"/>
                </a:cubicBezTo>
                <a:cubicBezTo>
                  <a:pt x="3984485" y="272026"/>
                  <a:pt x="3976733" y="277009"/>
                  <a:pt x="3968983" y="275348"/>
                </a:cubicBezTo>
                <a:cubicBezTo>
                  <a:pt x="3960679" y="274240"/>
                  <a:pt x="3955142" y="267043"/>
                  <a:pt x="3956249" y="259845"/>
                </a:cubicBezTo>
                <a:cubicBezTo>
                  <a:pt x="3957357" y="252647"/>
                  <a:pt x="3964554" y="248218"/>
                  <a:pt x="3972858" y="249325"/>
                </a:cubicBezTo>
                <a:close/>
                <a:moveTo>
                  <a:pt x="4521337" y="247664"/>
                </a:moveTo>
                <a:cubicBezTo>
                  <a:pt x="4528531" y="248772"/>
                  <a:pt x="4533506" y="254862"/>
                  <a:pt x="4532407" y="261506"/>
                </a:cubicBezTo>
                <a:cubicBezTo>
                  <a:pt x="4531305" y="268150"/>
                  <a:pt x="4524663" y="272026"/>
                  <a:pt x="4517451" y="270919"/>
                </a:cubicBezTo>
                <a:cubicBezTo>
                  <a:pt x="4510257" y="269811"/>
                  <a:pt x="4505275" y="263721"/>
                  <a:pt x="4506388" y="257077"/>
                </a:cubicBezTo>
                <a:cubicBezTo>
                  <a:pt x="4507493" y="250986"/>
                  <a:pt x="4514134" y="246557"/>
                  <a:pt x="4521337" y="247664"/>
                </a:cubicBezTo>
                <a:close/>
                <a:moveTo>
                  <a:pt x="11535418" y="246003"/>
                </a:moveTo>
                <a:cubicBezTo>
                  <a:pt x="11542616" y="247110"/>
                  <a:pt x="11547600" y="253201"/>
                  <a:pt x="11546492" y="259291"/>
                </a:cubicBezTo>
                <a:cubicBezTo>
                  <a:pt x="11545384" y="265381"/>
                  <a:pt x="11538741" y="269811"/>
                  <a:pt x="11531543" y="268703"/>
                </a:cubicBezTo>
                <a:cubicBezTo>
                  <a:pt x="11524344" y="267596"/>
                  <a:pt x="11519362" y="261506"/>
                  <a:pt x="11520469" y="255415"/>
                </a:cubicBezTo>
                <a:cubicBezTo>
                  <a:pt x="11521576" y="248771"/>
                  <a:pt x="11528221" y="244895"/>
                  <a:pt x="11535418" y="246003"/>
                </a:cubicBezTo>
                <a:close/>
                <a:moveTo>
                  <a:pt x="10405871" y="243788"/>
                </a:moveTo>
                <a:cubicBezTo>
                  <a:pt x="10413073" y="244896"/>
                  <a:pt x="10418053" y="250986"/>
                  <a:pt x="10416947" y="257076"/>
                </a:cubicBezTo>
                <a:cubicBezTo>
                  <a:pt x="10415842" y="263167"/>
                  <a:pt x="10409192" y="267596"/>
                  <a:pt x="10402545" y="266489"/>
                </a:cubicBezTo>
                <a:cubicBezTo>
                  <a:pt x="10395350" y="265382"/>
                  <a:pt x="10390369" y="259291"/>
                  <a:pt x="10391473" y="253201"/>
                </a:cubicBezTo>
                <a:cubicBezTo>
                  <a:pt x="10392577" y="247110"/>
                  <a:pt x="10399225" y="242681"/>
                  <a:pt x="10405871" y="243788"/>
                </a:cubicBezTo>
                <a:close/>
                <a:moveTo>
                  <a:pt x="5238241" y="243235"/>
                </a:moveTo>
                <a:cubicBezTo>
                  <a:pt x="5245999" y="244342"/>
                  <a:pt x="5250977" y="250986"/>
                  <a:pt x="5249866" y="257631"/>
                </a:cubicBezTo>
                <a:cubicBezTo>
                  <a:pt x="5248769" y="264275"/>
                  <a:pt x="5241562" y="268704"/>
                  <a:pt x="5234363" y="267597"/>
                </a:cubicBezTo>
                <a:cubicBezTo>
                  <a:pt x="5226623" y="266489"/>
                  <a:pt x="5221634" y="259845"/>
                  <a:pt x="5222746" y="253201"/>
                </a:cubicBezTo>
                <a:cubicBezTo>
                  <a:pt x="5223849" y="246557"/>
                  <a:pt x="5231045" y="241574"/>
                  <a:pt x="5238241" y="243235"/>
                </a:cubicBezTo>
                <a:close/>
                <a:moveTo>
                  <a:pt x="11645046" y="243234"/>
                </a:moveTo>
                <a:cubicBezTo>
                  <a:pt x="11652244" y="244342"/>
                  <a:pt x="11657227" y="250432"/>
                  <a:pt x="11656120" y="257076"/>
                </a:cubicBezTo>
                <a:cubicBezTo>
                  <a:pt x="11655012" y="263720"/>
                  <a:pt x="11648369" y="267596"/>
                  <a:pt x="11641171" y="266489"/>
                </a:cubicBezTo>
                <a:cubicBezTo>
                  <a:pt x="11633972" y="265381"/>
                  <a:pt x="11628990" y="259291"/>
                  <a:pt x="11630097" y="252647"/>
                </a:cubicBezTo>
                <a:cubicBezTo>
                  <a:pt x="11631204" y="246003"/>
                  <a:pt x="11637848" y="241573"/>
                  <a:pt x="11645046" y="243234"/>
                </a:cubicBezTo>
                <a:close/>
                <a:moveTo>
                  <a:pt x="7148090" y="242681"/>
                </a:moveTo>
                <a:cubicBezTo>
                  <a:pt x="7155292" y="243789"/>
                  <a:pt x="7160273" y="249879"/>
                  <a:pt x="7159163" y="256523"/>
                </a:cubicBezTo>
                <a:cubicBezTo>
                  <a:pt x="7158061" y="263167"/>
                  <a:pt x="7151420" y="267043"/>
                  <a:pt x="7144216" y="265936"/>
                </a:cubicBezTo>
                <a:cubicBezTo>
                  <a:pt x="7137004" y="264828"/>
                  <a:pt x="7132040" y="258738"/>
                  <a:pt x="7133140" y="252094"/>
                </a:cubicBezTo>
                <a:cubicBezTo>
                  <a:pt x="7134243" y="246003"/>
                  <a:pt x="7140895" y="241574"/>
                  <a:pt x="7148090" y="242681"/>
                </a:cubicBezTo>
                <a:close/>
                <a:moveTo>
                  <a:pt x="14200817" y="241020"/>
                </a:moveTo>
                <a:cubicBezTo>
                  <a:pt x="14208015" y="242128"/>
                  <a:pt x="14212998" y="248218"/>
                  <a:pt x="14211891" y="254308"/>
                </a:cubicBezTo>
                <a:cubicBezTo>
                  <a:pt x="14210784" y="260399"/>
                  <a:pt x="14204139" y="264828"/>
                  <a:pt x="14196942" y="263721"/>
                </a:cubicBezTo>
                <a:cubicBezTo>
                  <a:pt x="14189744" y="262614"/>
                  <a:pt x="14184760" y="256523"/>
                  <a:pt x="14185868" y="250433"/>
                </a:cubicBezTo>
                <a:cubicBezTo>
                  <a:pt x="14186975" y="244342"/>
                  <a:pt x="14193619" y="239913"/>
                  <a:pt x="14200817" y="241020"/>
                </a:cubicBezTo>
                <a:close/>
                <a:moveTo>
                  <a:pt x="12674331" y="241020"/>
                </a:moveTo>
                <a:cubicBezTo>
                  <a:pt x="12681528" y="242128"/>
                  <a:pt x="12686512" y="248218"/>
                  <a:pt x="12685405" y="254308"/>
                </a:cubicBezTo>
                <a:cubicBezTo>
                  <a:pt x="12684296" y="260399"/>
                  <a:pt x="12677653" y="264828"/>
                  <a:pt x="12670454" y="263721"/>
                </a:cubicBezTo>
                <a:cubicBezTo>
                  <a:pt x="12663258" y="262614"/>
                  <a:pt x="12658274" y="256523"/>
                  <a:pt x="12659381" y="250433"/>
                </a:cubicBezTo>
                <a:cubicBezTo>
                  <a:pt x="12660489" y="244342"/>
                  <a:pt x="12667133" y="239913"/>
                  <a:pt x="12674331" y="241020"/>
                </a:cubicBezTo>
                <a:close/>
                <a:moveTo>
                  <a:pt x="10281831" y="237698"/>
                </a:moveTo>
                <a:cubicBezTo>
                  <a:pt x="10289034" y="238805"/>
                  <a:pt x="10294014" y="244896"/>
                  <a:pt x="10292906" y="250986"/>
                </a:cubicBezTo>
                <a:cubicBezTo>
                  <a:pt x="10291802" y="257076"/>
                  <a:pt x="10285160" y="261506"/>
                  <a:pt x="10278511" y="260398"/>
                </a:cubicBezTo>
                <a:cubicBezTo>
                  <a:pt x="10271314" y="259291"/>
                  <a:pt x="10266331" y="253201"/>
                  <a:pt x="10267440" y="247110"/>
                </a:cubicBezTo>
                <a:cubicBezTo>
                  <a:pt x="10267993" y="240466"/>
                  <a:pt x="10274632" y="236590"/>
                  <a:pt x="10281831" y="237698"/>
                </a:cubicBezTo>
                <a:close/>
                <a:moveTo>
                  <a:pt x="14626594" y="237144"/>
                </a:moveTo>
                <a:lnTo>
                  <a:pt x="14638181" y="250937"/>
                </a:lnTo>
                <a:lnTo>
                  <a:pt x="14645973" y="249325"/>
                </a:lnTo>
                <a:cubicBezTo>
                  <a:pt x="14653171" y="250432"/>
                  <a:pt x="14658707" y="257076"/>
                  <a:pt x="14657600" y="263167"/>
                </a:cubicBezTo>
                <a:cubicBezTo>
                  <a:pt x="14656493" y="269811"/>
                  <a:pt x="14649848" y="274240"/>
                  <a:pt x="14642097" y="273133"/>
                </a:cubicBezTo>
                <a:cubicBezTo>
                  <a:pt x="14634899" y="272025"/>
                  <a:pt x="14629362" y="265381"/>
                  <a:pt x="14630469" y="259291"/>
                </a:cubicBezTo>
                <a:lnTo>
                  <a:pt x="14630521" y="259216"/>
                </a:lnTo>
                <a:lnTo>
                  <a:pt x="14623273" y="260398"/>
                </a:lnTo>
                <a:lnTo>
                  <a:pt x="14616412" y="252230"/>
                </a:lnTo>
                <a:lnTo>
                  <a:pt x="14601679" y="261506"/>
                </a:lnTo>
                <a:cubicBezTo>
                  <a:pt x="14594480" y="260399"/>
                  <a:pt x="14589498" y="254308"/>
                  <a:pt x="14590605" y="247664"/>
                </a:cubicBezTo>
                <a:cubicBezTo>
                  <a:pt x="14591159" y="241020"/>
                  <a:pt x="14598357" y="237144"/>
                  <a:pt x="14605554" y="238252"/>
                </a:cubicBezTo>
                <a:lnTo>
                  <a:pt x="14612012" y="246324"/>
                </a:lnTo>
                <a:close/>
                <a:moveTo>
                  <a:pt x="3823967" y="236037"/>
                </a:moveTo>
                <a:cubicBezTo>
                  <a:pt x="3827842" y="236590"/>
                  <a:pt x="3831164" y="238667"/>
                  <a:pt x="3833378" y="241435"/>
                </a:cubicBezTo>
                <a:lnTo>
                  <a:pt x="3834790" y="246307"/>
                </a:lnTo>
                <a:lnTo>
                  <a:pt x="3842133" y="250363"/>
                </a:lnTo>
                <a:cubicBezTo>
                  <a:pt x="3844416" y="253201"/>
                  <a:pt x="3845525" y="256800"/>
                  <a:pt x="3844970" y="260399"/>
                </a:cubicBezTo>
                <a:cubicBezTo>
                  <a:pt x="3843861" y="267597"/>
                  <a:pt x="3836112" y="272580"/>
                  <a:pt x="3828361" y="270919"/>
                </a:cubicBezTo>
                <a:cubicBezTo>
                  <a:pt x="3824208" y="270365"/>
                  <a:pt x="3820747" y="268289"/>
                  <a:pt x="3818464" y="265451"/>
                </a:cubicBezTo>
                <a:lnTo>
                  <a:pt x="3816926" y="260007"/>
                </a:lnTo>
                <a:lnTo>
                  <a:pt x="3810126" y="256108"/>
                </a:lnTo>
                <a:cubicBezTo>
                  <a:pt x="3807911" y="253339"/>
                  <a:pt x="3806804" y="249879"/>
                  <a:pt x="3807358" y="246557"/>
                </a:cubicBezTo>
                <a:cubicBezTo>
                  <a:pt x="3808465" y="239359"/>
                  <a:pt x="3816216" y="234930"/>
                  <a:pt x="3823967" y="236037"/>
                </a:cubicBezTo>
                <a:close/>
                <a:moveTo>
                  <a:pt x="7665856" y="234376"/>
                </a:moveTo>
                <a:cubicBezTo>
                  <a:pt x="7673050" y="235483"/>
                  <a:pt x="7678028" y="241574"/>
                  <a:pt x="7676920" y="247664"/>
                </a:cubicBezTo>
                <a:cubicBezTo>
                  <a:pt x="7675817" y="253754"/>
                  <a:pt x="7669187" y="258184"/>
                  <a:pt x="7662521" y="257076"/>
                </a:cubicBezTo>
                <a:cubicBezTo>
                  <a:pt x="7655884" y="255969"/>
                  <a:pt x="7650340" y="249879"/>
                  <a:pt x="7651447" y="243788"/>
                </a:cubicBezTo>
                <a:cubicBezTo>
                  <a:pt x="7652552" y="237144"/>
                  <a:pt x="7659213" y="233268"/>
                  <a:pt x="7665856" y="234376"/>
                </a:cubicBezTo>
                <a:close/>
                <a:moveTo>
                  <a:pt x="12407458" y="232161"/>
                </a:moveTo>
                <a:cubicBezTo>
                  <a:pt x="12414656" y="233269"/>
                  <a:pt x="12419640" y="239359"/>
                  <a:pt x="12418532" y="246003"/>
                </a:cubicBezTo>
                <a:cubicBezTo>
                  <a:pt x="12417424" y="252647"/>
                  <a:pt x="12410781" y="256523"/>
                  <a:pt x="12403583" y="255416"/>
                </a:cubicBezTo>
                <a:cubicBezTo>
                  <a:pt x="12396384" y="254308"/>
                  <a:pt x="12391402" y="248218"/>
                  <a:pt x="12392509" y="241574"/>
                </a:cubicBezTo>
                <a:cubicBezTo>
                  <a:pt x="12393063" y="235483"/>
                  <a:pt x="12400261" y="231054"/>
                  <a:pt x="12407458" y="232161"/>
                </a:cubicBezTo>
                <a:close/>
                <a:moveTo>
                  <a:pt x="5000836" y="229034"/>
                </a:moveTo>
                <a:cubicBezTo>
                  <a:pt x="5008383" y="230241"/>
                  <a:pt x="5013598" y="236849"/>
                  <a:pt x="5012485" y="243794"/>
                </a:cubicBezTo>
                <a:cubicBezTo>
                  <a:pt x="5011381" y="250739"/>
                  <a:pt x="5004359" y="255390"/>
                  <a:pt x="4996808" y="254182"/>
                </a:cubicBezTo>
                <a:cubicBezTo>
                  <a:pt x="4989255" y="252975"/>
                  <a:pt x="4984040" y="246367"/>
                  <a:pt x="4985157" y="239423"/>
                </a:cubicBezTo>
                <a:cubicBezTo>
                  <a:pt x="4986259" y="232478"/>
                  <a:pt x="4993279" y="227827"/>
                  <a:pt x="5000836" y="229034"/>
                </a:cubicBezTo>
                <a:close/>
                <a:moveTo>
                  <a:pt x="6265441" y="228286"/>
                </a:moveTo>
                <a:cubicBezTo>
                  <a:pt x="6272631" y="229393"/>
                  <a:pt x="6277616" y="235484"/>
                  <a:pt x="6276506" y="242128"/>
                </a:cubicBezTo>
                <a:cubicBezTo>
                  <a:pt x="6275403" y="248772"/>
                  <a:pt x="6268758" y="252647"/>
                  <a:pt x="6261562" y="251540"/>
                </a:cubicBezTo>
                <a:cubicBezTo>
                  <a:pt x="6254366" y="250433"/>
                  <a:pt x="6249388" y="244342"/>
                  <a:pt x="6250490" y="237698"/>
                </a:cubicBezTo>
                <a:cubicBezTo>
                  <a:pt x="6251601" y="231054"/>
                  <a:pt x="6258237" y="227178"/>
                  <a:pt x="6265441" y="228286"/>
                </a:cubicBezTo>
                <a:close/>
                <a:moveTo>
                  <a:pt x="14330931" y="226071"/>
                </a:moveTo>
                <a:lnTo>
                  <a:pt x="14339935" y="236874"/>
                </a:lnTo>
                <a:lnTo>
                  <a:pt x="14346988" y="235483"/>
                </a:lnTo>
                <a:cubicBezTo>
                  <a:pt x="14354186" y="236591"/>
                  <a:pt x="14359169" y="242681"/>
                  <a:pt x="14358062" y="249325"/>
                </a:cubicBezTo>
                <a:cubicBezTo>
                  <a:pt x="14356954" y="255969"/>
                  <a:pt x="14350311" y="259845"/>
                  <a:pt x="14343113" y="258738"/>
                </a:cubicBezTo>
                <a:lnTo>
                  <a:pt x="14333997" y="247343"/>
                </a:lnTo>
                <a:lnTo>
                  <a:pt x="14327056" y="248771"/>
                </a:lnTo>
                <a:cubicBezTo>
                  <a:pt x="14319858" y="247664"/>
                  <a:pt x="14314874" y="241574"/>
                  <a:pt x="14315982" y="235483"/>
                </a:cubicBezTo>
                <a:cubicBezTo>
                  <a:pt x="14317089" y="228839"/>
                  <a:pt x="14323733" y="224963"/>
                  <a:pt x="14330931" y="226071"/>
                </a:cubicBezTo>
                <a:close/>
                <a:moveTo>
                  <a:pt x="14477656" y="226070"/>
                </a:moveTo>
                <a:lnTo>
                  <a:pt x="14486626" y="237282"/>
                </a:lnTo>
                <a:lnTo>
                  <a:pt x="14495373" y="235483"/>
                </a:lnTo>
                <a:cubicBezTo>
                  <a:pt x="14502571" y="236591"/>
                  <a:pt x="14507554" y="242681"/>
                  <a:pt x="14507001" y="249325"/>
                </a:cubicBezTo>
                <a:cubicBezTo>
                  <a:pt x="14505892" y="255969"/>
                  <a:pt x="14499248" y="260399"/>
                  <a:pt x="14492050" y="258738"/>
                </a:cubicBezTo>
                <a:lnTo>
                  <a:pt x="14480559" y="245057"/>
                </a:lnTo>
                <a:lnTo>
                  <a:pt x="14473781" y="249325"/>
                </a:lnTo>
                <a:lnTo>
                  <a:pt x="14468524" y="242753"/>
                </a:lnTo>
                <a:lnTo>
                  <a:pt x="14464160" y="248979"/>
                </a:lnTo>
                <a:cubicBezTo>
                  <a:pt x="14461461" y="250709"/>
                  <a:pt x="14458000" y="251539"/>
                  <a:pt x="14454402" y="250986"/>
                </a:cubicBezTo>
                <a:cubicBezTo>
                  <a:pt x="14447204" y="249879"/>
                  <a:pt x="14442220" y="243788"/>
                  <a:pt x="14443328" y="237698"/>
                </a:cubicBezTo>
                <a:cubicBezTo>
                  <a:pt x="14444988" y="231607"/>
                  <a:pt x="14451633" y="227178"/>
                  <a:pt x="14458277" y="228285"/>
                </a:cubicBezTo>
                <a:lnTo>
                  <a:pt x="14463424" y="234460"/>
                </a:lnTo>
                <a:lnTo>
                  <a:pt x="14467897" y="228077"/>
                </a:lnTo>
                <a:cubicBezTo>
                  <a:pt x="14470596" y="226347"/>
                  <a:pt x="14474057" y="225516"/>
                  <a:pt x="14477656" y="226070"/>
                </a:cubicBezTo>
                <a:close/>
                <a:moveTo>
                  <a:pt x="12544217" y="224963"/>
                </a:moveTo>
                <a:cubicBezTo>
                  <a:pt x="12551414" y="226071"/>
                  <a:pt x="12556398" y="232161"/>
                  <a:pt x="12555291" y="238805"/>
                </a:cubicBezTo>
                <a:cubicBezTo>
                  <a:pt x="12554182" y="245449"/>
                  <a:pt x="12547539" y="249325"/>
                  <a:pt x="12540340" y="248218"/>
                </a:cubicBezTo>
                <a:cubicBezTo>
                  <a:pt x="12533144" y="247110"/>
                  <a:pt x="12528160" y="241020"/>
                  <a:pt x="12529267" y="234376"/>
                </a:cubicBezTo>
                <a:cubicBezTo>
                  <a:pt x="12530375" y="228285"/>
                  <a:pt x="12537019" y="223856"/>
                  <a:pt x="12544217" y="224963"/>
                </a:cubicBezTo>
                <a:close/>
                <a:moveTo>
                  <a:pt x="6139779" y="224963"/>
                </a:moveTo>
                <a:cubicBezTo>
                  <a:pt x="6146971" y="226070"/>
                  <a:pt x="6151955" y="232161"/>
                  <a:pt x="6150846" y="238805"/>
                </a:cubicBezTo>
                <a:cubicBezTo>
                  <a:pt x="6149742" y="245449"/>
                  <a:pt x="6143096" y="249324"/>
                  <a:pt x="6135903" y="248217"/>
                </a:cubicBezTo>
                <a:cubicBezTo>
                  <a:pt x="6128705" y="247110"/>
                  <a:pt x="6123715" y="241019"/>
                  <a:pt x="6124822" y="234375"/>
                </a:cubicBezTo>
                <a:cubicBezTo>
                  <a:pt x="6125931" y="227731"/>
                  <a:pt x="6132576" y="223855"/>
                  <a:pt x="6139779" y="224963"/>
                </a:cubicBezTo>
                <a:close/>
                <a:moveTo>
                  <a:pt x="6392865" y="221641"/>
                </a:moveTo>
                <a:cubicBezTo>
                  <a:pt x="6400051" y="222749"/>
                  <a:pt x="6405049" y="228839"/>
                  <a:pt x="6403938" y="235483"/>
                </a:cubicBezTo>
                <a:cubicBezTo>
                  <a:pt x="6402829" y="242127"/>
                  <a:pt x="6396180" y="246003"/>
                  <a:pt x="6388987" y="244896"/>
                </a:cubicBezTo>
                <a:cubicBezTo>
                  <a:pt x="6381783" y="243788"/>
                  <a:pt x="6376796" y="237698"/>
                  <a:pt x="6377913" y="231054"/>
                </a:cubicBezTo>
                <a:cubicBezTo>
                  <a:pt x="6379019" y="224963"/>
                  <a:pt x="6385662" y="220534"/>
                  <a:pt x="6392865" y="221641"/>
                </a:cubicBezTo>
                <a:close/>
                <a:moveTo>
                  <a:pt x="4244189" y="221641"/>
                </a:moveTo>
                <a:cubicBezTo>
                  <a:pt x="4251939" y="222748"/>
                  <a:pt x="4257481" y="229946"/>
                  <a:pt x="4256370" y="236590"/>
                </a:cubicBezTo>
                <a:cubicBezTo>
                  <a:pt x="4255260" y="243788"/>
                  <a:pt x="4248066" y="248217"/>
                  <a:pt x="4239764" y="247110"/>
                </a:cubicBezTo>
                <a:cubicBezTo>
                  <a:pt x="4232008" y="246003"/>
                  <a:pt x="4226475" y="238805"/>
                  <a:pt x="4227575" y="232161"/>
                </a:cubicBezTo>
                <a:cubicBezTo>
                  <a:pt x="4228689" y="224963"/>
                  <a:pt x="4235885" y="220534"/>
                  <a:pt x="4244189" y="221641"/>
                </a:cubicBezTo>
                <a:close/>
                <a:moveTo>
                  <a:pt x="5797035" y="221087"/>
                </a:moveTo>
                <a:cubicBezTo>
                  <a:pt x="5804226" y="222195"/>
                  <a:pt x="5809211" y="228285"/>
                  <a:pt x="5808099" y="234929"/>
                </a:cubicBezTo>
                <a:cubicBezTo>
                  <a:pt x="5806998" y="241573"/>
                  <a:pt x="5800355" y="245449"/>
                  <a:pt x="5793149" y="244342"/>
                </a:cubicBezTo>
                <a:cubicBezTo>
                  <a:pt x="5785950" y="243234"/>
                  <a:pt x="5780970" y="237144"/>
                  <a:pt x="5782083" y="230500"/>
                </a:cubicBezTo>
                <a:cubicBezTo>
                  <a:pt x="5782637" y="224409"/>
                  <a:pt x="5789282" y="219980"/>
                  <a:pt x="5797035" y="221087"/>
                </a:cubicBezTo>
                <a:close/>
                <a:moveTo>
                  <a:pt x="11890879" y="217766"/>
                </a:moveTo>
                <a:cubicBezTo>
                  <a:pt x="11898076" y="218873"/>
                  <a:pt x="11903060" y="224964"/>
                  <a:pt x="11901953" y="231608"/>
                </a:cubicBezTo>
                <a:cubicBezTo>
                  <a:pt x="11900844" y="238252"/>
                  <a:pt x="11894201" y="242127"/>
                  <a:pt x="11887002" y="241020"/>
                </a:cubicBezTo>
                <a:cubicBezTo>
                  <a:pt x="11879806" y="239913"/>
                  <a:pt x="11874822" y="233822"/>
                  <a:pt x="11875929" y="227178"/>
                </a:cubicBezTo>
                <a:cubicBezTo>
                  <a:pt x="11876483" y="220534"/>
                  <a:pt x="11883681" y="216658"/>
                  <a:pt x="11890879" y="217766"/>
                </a:cubicBezTo>
                <a:close/>
                <a:moveTo>
                  <a:pt x="5574418" y="217766"/>
                </a:moveTo>
                <a:cubicBezTo>
                  <a:pt x="5581624" y="218873"/>
                  <a:pt x="5587159" y="224963"/>
                  <a:pt x="5586049" y="231608"/>
                </a:cubicBezTo>
                <a:cubicBezTo>
                  <a:pt x="5584943" y="238252"/>
                  <a:pt x="5578280" y="242681"/>
                  <a:pt x="5570545" y="241574"/>
                </a:cubicBezTo>
                <a:cubicBezTo>
                  <a:pt x="5563351" y="240466"/>
                  <a:pt x="5557807" y="234376"/>
                  <a:pt x="5558920" y="227732"/>
                </a:cubicBezTo>
                <a:cubicBezTo>
                  <a:pt x="5560035" y="220534"/>
                  <a:pt x="5566662" y="216105"/>
                  <a:pt x="5574418" y="217766"/>
                </a:cubicBezTo>
                <a:close/>
                <a:moveTo>
                  <a:pt x="4757524" y="215551"/>
                </a:moveTo>
                <a:cubicBezTo>
                  <a:pt x="4765272" y="216658"/>
                  <a:pt x="4770817" y="223302"/>
                  <a:pt x="4769705" y="230500"/>
                </a:cubicBezTo>
                <a:cubicBezTo>
                  <a:pt x="4768597" y="237144"/>
                  <a:pt x="4761401" y="242127"/>
                  <a:pt x="4753651" y="240466"/>
                </a:cubicBezTo>
                <a:cubicBezTo>
                  <a:pt x="4745902" y="239359"/>
                  <a:pt x="4740363" y="232715"/>
                  <a:pt x="4741469" y="225517"/>
                </a:cubicBezTo>
                <a:cubicBezTo>
                  <a:pt x="4742577" y="218873"/>
                  <a:pt x="4749778" y="213890"/>
                  <a:pt x="4757524" y="215551"/>
                </a:cubicBezTo>
                <a:close/>
                <a:moveTo>
                  <a:pt x="4963241" y="215550"/>
                </a:moveTo>
                <a:cubicBezTo>
                  <a:pt x="4970443" y="216658"/>
                  <a:pt x="4974879" y="222748"/>
                  <a:pt x="4974317" y="228838"/>
                </a:cubicBezTo>
                <a:cubicBezTo>
                  <a:pt x="4973214" y="234929"/>
                  <a:pt x="4967114" y="239358"/>
                  <a:pt x="4959908" y="238251"/>
                </a:cubicBezTo>
                <a:cubicBezTo>
                  <a:pt x="4952707" y="237144"/>
                  <a:pt x="4948283" y="231053"/>
                  <a:pt x="4948834" y="224963"/>
                </a:cubicBezTo>
                <a:cubicBezTo>
                  <a:pt x="4949929" y="218872"/>
                  <a:pt x="4956588" y="214443"/>
                  <a:pt x="4963241" y="215550"/>
                </a:cubicBezTo>
                <a:close/>
                <a:moveTo>
                  <a:pt x="7351315" y="214443"/>
                </a:moveTo>
                <a:cubicBezTo>
                  <a:pt x="7358495" y="215551"/>
                  <a:pt x="7363488" y="221641"/>
                  <a:pt x="7362361" y="227731"/>
                </a:cubicBezTo>
                <a:cubicBezTo>
                  <a:pt x="7361270" y="233822"/>
                  <a:pt x="7354637" y="238251"/>
                  <a:pt x="7347453" y="237144"/>
                </a:cubicBezTo>
                <a:cubicBezTo>
                  <a:pt x="7340292" y="236037"/>
                  <a:pt x="7335302" y="229946"/>
                  <a:pt x="7336396" y="223856"/>
                </a:cubicBezTo>
                <a:cubicBezTo>
                  <a:pt x="7337507" y="217765"/>
                  <a:pt x="7344138" y="213336"/>
                  <a:pt x="7351315" y="214443"/>
                </a:cubicBezTo>
                <a:close/>
                <a:moveTo>
                  <a:pt x="7026247" y="212782"/>
                </a:moveTo>
                <a:cubicBezTo>
                  <a:pt x="7033442" y="213890"/>
                  <a:pt x="7038440" y="219980"/>
                  <a:pt x="7037332" y="226624"/>
                </a:cubicBezTo>
                <a:cubicBezTo>
                  <a:pt x="7036221" y="233268"/>
                  <a:pt x="7029570" y="237144"/>
                  <a:pt x="7022381" y="236037"/>
                </a:cubicBezTo>
                <a:cubicBezTo>
                  <a:pt x="7015176" y="234929"/>
                  <a:pt x="7010187" y="228839"/>
                  <a:pt x="7011299" y="222195"/>
                </a:cubicBezTo>
                <a:cubicBezTo>
                  <a:pt x="7012402" y="216104"/>
                  <a:pt x="7019055" y="211675"/>
                  <a:pt x="7026247" y="212782"/>
                </a:cubicBezTo>
                <a:close/>
                <a:moveTo>
                  <a:pt x="12280667" y="211675"/>
                </a:moveTo>
                <a:cubicBezTo>
                  <a:pt x="12287865" y="212782"/>
                  <a:pt x="12292848" y="218873"/>
                  <a:pt x="12291741" y="225517"/>
                </a:cubicBezTo>
                <a:cubicBezTo>
                  <a:pt x="12290633" y="232161"/>
                  <a:pt x="12283990" y="236036"/>
                  <a:pt x="12276792" y="234929"/>
                </a:cubicBezTo>
                <a:cubicBezTo>
                  <a:pt x="12269593" y="233822"/>
                  <a:pt x="12264611" y="227731"/>
                  <a:pt x="12265718" y="221087"/>
                </a:cubicBezTo>
                <a:cubicBezTo>
                  <a:pt x="12266825" y="214443"/>
                  <a:pt x="12273469" y="210567"/>
                  <a:pt x="12280667" y="211675"/>
                </a:cubicBezTo>
                <a:close/>
                <a:moveTo>
                  <a:pt x="4080370" y="211675"/>
                </a:moveTo>
                <a:cubicBezTo>
                  <a:pt x="4088120" y="212782"/>
                  <a:pt x="4093656" y="219426"/>
                  <a:pt x="4092549" y="226624"/>
                </a:cubicBezTo>
                <a:cubicBezTo>
                  <a:pt x="4091441" y="233268"/>
                  <a:pt x="4084245" y="238251"/>
                  <a:pt x="4076493" y="236590"/>
                </a:cubicBezTo>
                <a:cubicBezTo>
                  <a:pt x="4068742" y="235483"/>
                  <a:pt x="4063207" y="228839"/>
                  <a:pt x="4064313" y="221641"/>
                </a:cubicBezTo>
                <a:cubicBezTo>
                  <a:pt x="4065421" y="214997"/>
                  <a:pt x="4072618" y="210567"/>
                  <a:pt x="4080370" y="211675"/>
                </a:cubicBezTo>
                <a:close/>
                <a:moveTo>
                  <a:pt x="4505556" y="211122"/>
                </a:moveTo>
                <a:cubicBezTo>
                  <a:pt x="4513307" y="212229"/>
                  <a:pt x="4518845" y="218873"/>
                  <a:pt x="4517739" y="226071"/>
                </a:cubicBezTo>
                <a:cubicBezTo>
                  <a:pt x="4516624" y="233269"/>
                  <a:pt x="4509431" y="237698"/>
                  <a:pt x="4501680" y="236591"/>
                </a:cubicBezTo>
                <a:cubicBezTo>
                  <a:pt x="4493933" y="235483"/>
                  <a:pt x="4488392" y="228839"/>
                  <a:pt x="4489505" y="221642"/>
                </a:cubicBezTo>
                <a:cubicBezTo>
                  <a:pt x="4490057" y="214444"/>
                  <a:pt x="4497254" y="209461"/>
                  <a:pt x="4505556" y="211122"/>
                </a:cubicBezTo>
                <a:close/>
                <a:moveTo>
                  <a:pt x="6520745" y="210014"/>
                </a:moveTo>
                <a:cubicBezTo>
                  <a:pt x="6527901" y="211121"/>
                  <a:pt x="6532893" y="217212"/>
                  <a:pt x="6531781" y="223856"/>
                </a:cubicBezTo>
                <a:cubicBezTo>
                  <a:pt x="6530672" y="230500"/>
                  <a:pt x="6524042" y="234375"/>
                  <a:pt x="6516890" y="233268"/>
                </a:cubicBezTo>
                <a:cubicBezTo>
                  <a:pt x="6509690" y="232161"/>
                  <a:pt x="6504721" y="226070"/>
                  <a:pt x="6505811" y="219426"/>
                </a:cubicBezTo>
                <a:cubicBezTo>
                  <a:pt x="6506922" y="212782"/>
                  <a:pt x="6513566" y="208906"/>
                  <a:pt x="6520745" y="210014"/>
                </a:cubicBezTo>
                <a:close/>
                <a:moveTo>
                  <a:pt x="3967357" y="210014"/>
                </a:moveTo>
                <a:cubicBezTo>
                  <a:pt x="3975110" y="211121"/>
                  <a:pt x="3980645" y="218319"/>
                  <a:pt x="3979538" y="224963"/>
                </a:cubicBezTo>
                <a:cubicBezTo>
                  <a:pt x="3978985" y="228562"/>
                  <a:pt x="3976907" y="231469"/>
                  <a:pt x="3973932" y="233337"/>
                </a:cubicBezTo>
                <a:lnTo>
                  <a:pt x="3965961" y="234892"/>
                </a:lnTo>
                <a:lnTo>
                  <a:pt x="3966286" y="236037"/>
                </a:lnTo>
                <a:cubicBezTo>
                  <a:pt x="3965179" y="243235"/>
                  <a:pt x="3957981" y="247664"/>
                  <a:pt x="3950231" y="246557"/>
                </a:cubicBezTo>
                <a:cubicBezTo>
                  <a:pt x="3942479" y="245449"/>
                  <a:pt x="3936943" y="238805"/>
                  <a:pt x="3938050" y="231607"/>
                </a:cubicBezTo>
                <a:cubicBezTo>
                  <a:pt x="3938604" y="228285"/>
                  <a:pt x="3940681" y="225378"/>
                  <a:pt x="3943588" y="223440"/>
                </a:cubicBezTo>
                <a:lnTo>
                  <a:pt x="3951105" y="221759"/>
                </a:lnTo>
                <a:lnTo>
                  <a:pt x="3950749" y="220533"/>
                </a:lnTo>
                <a:cubicBezTo>
                  <a:pt x="3951856" y="213889"/>
                  <a:pt x="3959608" y="208906"/>
                  <a:pt x="3967357" y="210014"/>
                </a:cubicBezTo>
                <a:close/>
                <a:moveTo>
                  <a:pt x="6016314" y="208353"/>
                </a:moveTo>
                <a:cubicBezTo>
                  <a:pt x="6023517" y="209461"/>
                  <a:pt x="6028493" y="215551"/>
                  <a:pt x="6027382" y="222195"/>
                </a:cubicBezTo>
                <a:cubicBezTo>
                  <a:pt x="6026283" y="228839"/>
                  <a:pt x="6019635" y="232715"/>
                  <a:pt x="6012431" y="231608"/>
                </a:cubicBezTo>
                <a:cubicBezTo>
                  <a:pt x="6005238" y="230500"/>
                  <a:pt x="6000253" y="224410"/>
                  <a:pt x="6001359" y="217766"/>
                </a:cubicBezTo>
                <a:cubicBezTo>
                  <a:pt x="6002470" y="211675"/>
                  <a:pt x="6009113" y="207246"/>
                  <a:pt x="6016314" y="208353"/>
                </a:cubicBezTo>
                <a:close/>
                <a:moveTo>
                  <a:pt x="5346808" y="208353"/>
                </a:moveTo>
                <a:cubicBezTo>
                  <a:pt x="5354006" y="209460"/>
                  <a:pt x="5359542" y="216104"/>
                  <a:pt x="5358448" y="222748"/>
                </a:cubicBezTo>
                <a:cubicBezTo>
                  <a:pt x="5357324" y="229392"/>
                  <a:pt x="5350688" y="233822"/>
                  <a:pt x="5342924" y="232714"/>
                </a:cubicBezTo>
                <a:cubicBezTo>
                  <a:pt x="5335751" y="231607"/>
                  <a:pt x="5330200" y="224963"/>
                  <a:pt x="5331308" y="218319"/>
                </a:cubicBezTo>
                <a:cubicBezTo>
                  <a:pt x="5332415" y="211675"/>
                  <a:pt x="5339057" y="207245"/>
                  <a:pt x="5346808" y="208353"/>
                </a:cubicBezTo>
                <a:close/>
                <a:moveTo>
                  <a:pt x="4202202" y="204478"/>
                </a:moveTo>
                <a:cubicBezTo>
                  <a:pt x="4209952" y="205585"/>
                  <a:pt x="4214935" y="212229"/>
                  <a:pt x="4213827" y="218873"/>
                </a:cubicBezTo>
                <a:cubicBezTo>
                  <a:pt x="4212720" y="225517"/>
                  <a:pt x="4205522" y="229947"/>
                  <a:pt x="4197772" y="228839"/>
                </a:cubicBezTo>
                <a:cubicBezTo>
                  <a:pt x="4190020" y="227732"/>
                  <a:pt x="4185037" y="221088"/>
                  <a:pt x="4186147" y="214444"/>
                </a:cubicBezTo>
                <a:cubicBezTo>
                  <a:pt x="4187808" y="207800"/>
                  <a:pt x="4194450" y="203370"/>
                  <a:pt x="4202202" y="204478"/>
                </a:cubicBezTo>
                <a:close/>
                <a:moveTo>
                  <a:pt x="12152214" y="204477"/>
                </a:moveTo>
                <a:cubicBezTo>
                  <a:pt x="12159412" y="205585"/>
                  <a:pt x="12164395" y="211675"/>
                  <a:pt x="12163288" y="218319"/>
                </a:cubicBezTo>
                <a:cubicBezTo>
                  <a:pt x="12162181" y="224963"/>
                  <a:pt x="12155536" y="228839"/>
                  <a:pt x="12148339" y="227732"/>
                </a:cubicBezTo>
                <a:cubicBezTo>
                  <a:pt x="12141141" y="226624"/>
                  <a:pt x="12136157" y="220534"/>
                  <a:pt x="12137265" y="213890"/>
                </a:cubicBezTo>
                <a:cubicBezTo>
                  <a:pt x="12137818" y="207799"/>
                  <a:pt x="12145016" y="203370"/>
                  <a:pt x="12152214" y="204477"/>
                </a:cubicBezTo>
                <a:close/>
                <a:moveTo>
                  <a:pt x="12022653" y="203923"/>
                </a:moveTo>
                <a:cubicBezTo>
                  <a:pt x="12029851" y="205031"/>
                  <a:pt x="12034835" y="211121"/>
                  <a:pt x="12033727" y="217765"/>
                </a:cubicBezTo>
                <a:cubicBezTo>
                  <a:pt x="12032619" y="224409"/>
                  <a:pt x="12025976" y="228285"/>
                  <a:pt x="12018778" y="227178"/>
                </a:cubicBezTo>
                <a:cubicBezTo>
                  <a:pt x="12011579" y="226070"/>
                  <a:pt x="12006597" y="219980"/>
                  <a:pt x="12007704" y="213336"/>
                </a:cubicBezTo>
                <a:cubicBezTo>
                  <a:pt x="12008258" y="207245"/>
                  <a:pt x="12015456" y="202816"/>
                  <a:pt x="12022653" y="203923"/>
                </a:cubicBezTo>
                <a:close/>
                <a:moveTo>
                  <a:pt x="6649179" y="198387"/>
                </a:moveTo>
                <a:cubicBezTo>
                  <a:pt x="6656393" y="199495"/>
                  <a:pt x="6661394" y="205585"/>
                  <a:pt x="6660273" y="212229"/>
                </a:cubicBezTo>
                <a:cubicBezTo>
                  <a:pt x="6659170" y="218873"/>
                  <a:pt x="6652511" y="222749"/>
                  <a:pt x="6645322" y="221642"/>
                </a:cubicBezTo>
                <a:cubicBezTo>
                  <a:pt x="6638112" y="220534"/>
                  <a:pt x="6633120" y="214444"/>
                  <a:pt x="6634228" y="207800"/>
                </a:cubicBezTo>
                <a:cubicBezTo>
                  <a:pt x="6635331" y="201709"/>
                  <a:pt x="6641992" y="197280"/>
                  <a:pt x="6649179" y="198387"/>
                </a:cubicBezTo>
                <a:close/>
                <a:moveTo>
                  <a:pt x="11780144" y="196172"/>
                </a:moveTo>
                <a:cubicBezTo>
                  <a:pt x="11787341" y="197280"/>
                  <a:pt x="11792325" y="203370"/>
                  <a:pt x="11791218" y="210014"/>
                </a:cubicBezTo>
                <a:cubicBezTo>
                  <a:pt x="11790109" y="216658"/>
                  <a:pt x="11783466" y="220534"/>
                  <a:pt x="11776267" y="219427"/>
                </a:cubicBezTo>
                <a:cubicBezTo>
                  <a:pt x="11769071" y="218319"/>
                  <a:pt x="11764087" y="212229"/>
                  <a:pt x="11765194" y="205585"/>
                </a:cubicBezTo>
                <a:cubicBezTo>
                  <a:pt x="11766302" y="199494"/>
                  <a:pt x="11772946" y="195065"/>
                  <a:pt x="11780144" y="196172"/>
                </a:cubicBezTo>
                <a:close/>
                <a:moveTo>
                  <a:pt x="6902224" y="196172"/>
                </a:moveTo>
                <a:cubicBezTo>
                  <a:pt x="6909442" y="197280"/>
                  <a:pt x="6914418" y="203370"/>
                  <a:pt x="6913295" y="210014"/>
                </a:cubicBezTo>
                <a:cubicBezTo>
                  <a:pt x="6912193" y="216658"/>
                  <a:pt x="6905540" y="220534"/>
                  <a:pt x="6898349" y="219427"/>
                </a:cubicBezTo>
                <a:cubicBezTo>
                  <a:pt x="6891147" y="218319"/>
                  <a:pt x="6886161" y="212229"/>
                  <a:pt x="6887268" y="205585"/>
                </a:cubicBezTo>
                <a:cubicBezTo>
                  <a:pt x="6888385" y="199494"/>
                  <a:pt x="6895010" y="195065"/>
                  <a:pt x="6902224" y="196172"/>
                </a:cubicBezTo>
                <a:close/>
                <a:moveTo>
                  <a:pt x="4321334" y="196172"/>
                </a:moveTo>
                <a:cubicBezTo>
                  <a:pt x="4329079" y="197279"/>
                  <a:pt x="4334061" y="203923"/>
                  <a:pt x="4332957" y="210567"/>
                </a:cubicBezTo>
                <a:cubicBezTo>
                  <a:pt x="4331848" y="217211"/>
                  <a:pt x="4324653" y="221641"/>
                  <a:pt x="4317458" y="220533"/>
                </a:cubicBezTo>
                <a:cubicBezTo>
                  <a:pt x="4310251" y="219426"/>
                  <a:pt x="4304712" y="212782"/>
                  <a:pt x="4305830" y="206138"/>
                </a:cubicBezTo>
                <a:cubicBezTo>
                  <a:pt x="4306929" y="199494"/>
                  <a:pt x="4313572" y="195064"/>
                  <a:pt x="4321334" y="196172"/>
                </a:cubicBezTo>
                <a:close/>
                <a:moveTo>
                  <a:pt x="5113687" y="195065"/>
                </a:moveTo>
                <a:cubicBezTo>
                  <a:pt x="5121430" y="196172"/>
                  <a:pt x="5126418" y="202816"/>
                  <a:pt x="5125309" y="209460"/>
                </a:cubicBezTo>
                <a:cubicBezTo>
                  <a:pt x="5124199" y="216104"/>
                  <a:pt x="5117009" y="220534"/>
                  <a:pt x="5109822" y="219426"/>
                </a:cubicBezTo>
                <a:cubicBezTo>
                  <a:pt x="5102072" y="218319"/>
                  <a:pt x="5097079" y="211675"/>
                  <a:pt x="5098190" y="205031"/>
                </a:cubicBezTo>
                <a:cubicBezTo>
                  <a:pt x="5099297" y="198387"/>
                  <a:pt x="5106491" y="193957"/>
                  <a:pt x="5113687" y="195065"/>
                </a:cubicBezTo>
                <a:close/>
                <a:moveTo>
                  <a:pt x="11669281" y="193145"/>
                </a:moveTo>
                <a:cubicBezTo>
                  <a:pt x="11676528" y="194305"/>
                  <a:pt x="11681579" y="200386"/>
                  <a:pt x="11680564" y="206728"/>
                </a:cubicBezTo>
                <a:cubicBezTo>
                  <a:pt x="11679548" y="213069"/>
                  <a:pt x="11672851" y="217268"/>
                  <a:pt x="11665605" y="216108"/>
                </a:cubicBezTo>
                <a:cubicBezTo>
                  <a:pt x="11658358" y="214947"/>
                  <a:pt x="11653307" y="208867"/>
                  <a:pt x="11654322" y="202526"/>
                </a:cubicBezTo>
                <a:cubicBezTo>
                  <a:pt x="11655337" y="196185"/>
                  <a:pt x="11662035" y="191985"/>
                  <a:pt x="11669281" y="193145"/>
                </a:cubicBezTo>
                <a:close/>
                <a:moveTo>
                  <a:pt x="6776118" y="192867"/>
                </a:moveTo>
                <a:cubicBezTo>
                  <a:pt x="6783324" y="194026"/>
                  <a:pt x="6788381" y="200107"/>
                  <a:pt x="6787374" y="206447"/>
                </a:cubicBezTo>
                <a:cubicBezTo>
                  <a:pt x="6786349" y="212788"/>
                  <a:pt x="6779661" y="216987"/>
                  <a:pt x="6772438" y="215828"/>
                </a:cubicBezTo>
                <a:cubicBezTo>
                  <a:pt x="6765148" y="214668"/>
                  <a:pt x="6760117" y="208589"/>
                  <a:pt x="6761133" y="202248"/>
                </a:cubicBezTo>
                <a:cubicBezTo>
                  <a:pt x="6762147" y="195908"/>
                  <a:pt x="6768848" y="191707"/>
                  <a:pt x="6776118" y="192867"/>
                </a:cubicBezTo>
                <a:close/>
                <a:moveTo>
                  <a:pt x="7548991" y="192850"/>
                </a:moveTo>
                <a:cubicBezTo>
                  <a:pt x="7556198" y="193957"/>
                  <a:pt x="7561189" y="200048"/>
                  <a:pt x="7560077" y="206138"/>
                </a:cubicBezTo>
                <a:cubicBezTo>
                  <a:pt x="7558971" y="212228"/>
                  <a:pt x="7552322" y="216658"/>
                  <a:pt x="7545663" y="215550"/>
                </a:cubicBezTo>
                <a:cubicBezTo>
                  <a:pt x="7538472" y="214443"/>
                  <a:pt x="7533496" y="208353"/>
                  <a:pt x="7534602" y="202262"/>
                </a:cubicBezTo>
                <a:cubicBezTo>
                  <a:pt x="7535174" y="195618"/>
                  <a:pt x="7541802" y="191742"/>
                  <a:pt x="7548991" y="192850"/>
                </a:cubicBezTo>
                <a:close/>
                <a:moveTo>
                  <a:pt x="12555291" y="190081"/>
                </a:moveTo>
                <a:cubicBezTo>
                  <a:pt x="12562488" y="191189"/>
                  <a:pt x="12567472" y="197279"/>
                  <a:pt x="12566365" y="203369"/>
                </a:cubicBezTo>
                <a:cubicBezTo>
                  <a:pt x="12565256" y="209460"/>
                  <a:pt x="12558613" y="213889"/>
                  <a:pt x="12551414" y="212782"/>
                </a:cubicBezTo>
                <a:cubicBezTo>
                  <a:pt x="12544218" y="211675"/>
                  <a:pt x="12539234" y="205584"/>
                  <a:pt x="12540341" y="199494"/>
                </a:cubicBezTo>
                <a:cubicBezTo>
                  <a:pt x="12541449" y="193403"/>
                  <a:pt x="12548093" y="188974"/>
                  <a:pt x="12555291" y="190081"/>
                </a:cubicBezTo>
                <a:close/>
                <a:moveTo>
                  <a:pt x="12422408" y="186206"/>
                </a:moveTo>
                <a:cubicBezTo>
                  <a:pt x="12429605" y="187314"/>
                  <a:pt x="12434589" y="193404"/>
                  <a:pt x="12433482" y="200048"/>
                </a:cubicBezTo>
                <a:cubicBezTo>
                  <a:pt x="12432373" y="206692"/>
                  <a:pt x="12425730" y="210568"/>
                  <a:pt x="12418531" y="209461"/>
                </a:cubicBezTo>
                <a:cubicBezTo>
                  <a:pt x="12411335" y="208353"/>
                  <a:pt x="12406351" y="202263"/>
                  <a:pt x="12407458" y="195619"/>
                </a:cubicBezTo>
                <a:cubicBezTo>
                  <a:pt x="12408566" y="189528"/>
                  <a:pt x="12415210" y="185099"/>
                  <a:pt x="12422408" y="186206"/>
                </a:cubicBezTo>
                <a:close/>
                <a:moveTo>
                  <a:pt x="4437649" y="186206"/>
                </a:moveTo>
                <a:cubicBezTo>
                  <a:pt x="4444853" y="187313"/>
                  <a:pt x="4450382" y="193957"/>
                  <a:pt x="4449284" y="200048"/>
                </a:cubicBezTo>
                <a:cubicBezTo>
                  <a:pt x="4448173" y="206692"/>
                  <a:pt x="4441525" y="211121"/>
                  <a:pt x="4433769" y="210014"/>
                </a:cubicBezTo>
                <a:cubicBezTo>
                  <a:pt x="4426574" y="208906"/>
                  <a:pt x="4421039" y="202262"/>
                  <a:pt x="4422150" y="196172"/>
                </a:cubicBezTo>
                <a:cubicBezTo>
                  <a:pt x="4423249" y="188974"/>
                  <a:pt x="4430453" y="184545"/>
                  <a:pt x="4437649" y="186206"/>
                </a:cubicBezTo>
                <a:close/>
                <a:moveTo>
                  <a:pt x="4096944" y="185653"/>
                </a:moveTo>
                <a:cubicBezTo>
                  <a:pt x="4104695" y="186760"/>
                  <a:pt x="4110231" y="193404"/>
                  <a:pt x="4109123" y="200602"/>
                </a:cubicBezTo>
                <a:lnTo>
                  <a:pt x="4105993" y="205338"/>
                </a:lnTo>
                <a:lnTo>
                  <a:pt x="4107428" y="205031"/>
                </a:lnTo>
                <a:cubicBezTo>
                  <a:pt x="4115180" y="206138"/>
                  <a:pt x="4120716" y="213336"/>
                  <a:pt x="4119608" y="219980"/>
                </a:cubicBezTo>
                <a:cubicBezTo>
                  <a:pt x="4118502" y="227178"/>
                  <a:pt x="4111304" y="231607"/>
                  <a:pt x="4102999" y="230500"/>
                </a:cubicBezTo>
                <a:cubicBezTo>
                  <a:pt x="4095250" y="229392"/>
                  <a:pt x="4089713" y="222194"/>
                  <a:pt x="4090819" y="215550"/>
                </a:cubicBezTo>
                <a:lnTo>
                  <a:pt x="4093987" y="210934"/>
                </a:lnTo>
                <a:lnTo>
                  <a:pt x="4093067" y="211122"/>
                </a:lnTo>
                <a:cubicBezTo>
                  <a:pt x="4085316" y="210014"/>
                  <a:pt x="4079781" y="203370"/>
                  <a:pt x="4080888" y="196172"/>
                </a:cubicBezTo>
                <a:cubicBezTo>
                  <a:pt x="4081995" y="189528"/>
                  <a:pt x="4089192" y="184545"/>
                  <a:pt x="4096944" y="185653"/>
                </a:cubicBezTo>
                <a:close/>
                <a:moveTo>
                  <a:pt x="4372675" y="181223"/>
                </a:moveTo>
                <a:cubicBezTo>
                  <a:pt x="4380425" y="182330"/>
                  <a:pt x="4385962" y="188974"/>
                  <a:pt x="4384854" y="196172"/>
                </a:cubicBezTo>
                <a:cubicBezTo>
                  <a:pt x="4383743" y="203370"/>
                  <a:pt x="4376553" y="207799"/>
                  <a:pt x="4368796" y="206692"/>
                </a:cubicBezTo>
                <a:cubicBezTo>
                  <a:pt x="4361050" y="205585"/>
                  <a:pt x="4355515" y="198941"/>
                  <a:pt x="4356618" y="191743"/>
                </a:cubicBezTo>
                <a:cubicBezTo>
                  <a:pt x="4357732" y="184545"/>
                  <a:pt x="4364923" y="180116"/>
                  <a:pt x="4372675" y="181223"/>
                </a:cubicBezTo>
                <a:close/>
                <a:moveTo>
                  <a:pt x="5675804" y="180669"/>
                </a:moveTo>
                <a:cubicBezTo>
                  <a:pt x="5682990" y="181777"/>
                  <a:pt x="5687970" y="187867"/>
                  <a:pt x="5686867" y="194511"/>
                </a:cubicBezTo>
                <a:cubicBezTo>
                  <a:pt x="5685758" y="201155"/>
                  <a:pt x="5679117" y="205031"/>
                  <a:pt x="5671928" y="203924"/>
                </a:cubicBezTo>
                <a:cubicBezTo>
                  <a:pt x="5664721" y="202816"/>
                  <a:pt x="5659732" y="196726"/>
                  <a:pt x="5660841" y="190082"/>
                </a:cubicBezTo>
                <a:cubicBezTo>
                  <a:pt x="5661956" y="183991"/>
                  <a:pt x="5668608" y="179562"/>
                  <a:pt x="5675804" y="180669"/>
                </a:cubicBezTo>
                <a:close/>
                <a:moveTo>
                  <a:pt x="4874958" y="180669"/>
                </a:moveTo>
                <a:cubicBezTo>
                  <a:pt x="4882708" y="181776"/>
                  <a:pt x="4887690" y="188420"/>
                  <a:pt x="4887138" y="195064"/>
                </a:cubicBezTo>
                <a:cubicBezTo>
                  <a:pt x="4886584" y="198386"/>
                  <a:pt x="4884502" y="201154"/>
                  <a:pt x="4881601" y="202954"/>
                </a:cubicBezTo>
                <a:lnTo>
                  <a:pt x="4875706" y="204118"/>
                </a:lnTo>
                <a:lnTo>
                  <a:pt x="4877393" y="206138"/>
                </a:lnTo>
                <a:cubicBezTo>
                  <a:pt x="4876281" y="212229"/>
                  <a:pt x="4869637" y="216658"/>
                  <a:pt x="4862992" y="215551"/>
                </a:cubicBezTo>
                <a:cubicBezTo>
                  <a:pt x="4855791" y="214444"/>
                  <a:pt x="4850815" y="208353"/>
                  <a:pt x="4851923" y="202263"/>
                </a:cubicBezTo>
                <a:cubicBezTo>
                  <a:pt x="4852477" y="199217"/>
                  <a:pt x="4854277" y="196587"/>
                  <a:pt x="4856836" y="194857"/>
                </a:cubicBezTo>
                <a:lnTo>
                  <a:pt x="4860040" y="194178"/>
                </a:lnTo>
                <a:lnTo>
                  <a:pt x="4858904" y="190635"/>
                </a:lnTo>
                <a:cubicBezTo>
                  <a:pt x="4860008" y="183991"/>
                  <a:pt x="4867208" y="179561"/>
                  <a:pt x="4874958" y="180669"/>
                </a:cubicBezTo>
                <a:close/>
                <a:moveTo>
                  <a:pt x="5894813" y="179867"/>
                </a:moveTo>
                <a:cubicBezTo>
                  <a:pt x="5902065" y="181026"/>
                  <a:pt x="5907123" y="187106"/>
                  <a:pt x="5906103" y="193446"/>
                </a:cubicBezTo>
                <a:cubicBezTo>
                  <a:pt x="5905086" y="199788"/>
                  <a:pt x="5898389" y="203987"/>
                  <a:pt x="5891142" y="202828"/>
                </a:cubicBezTo>
                <a:cubicBezTo>
                  <a:pt x="5883893" y="201668"/>
                  <a:pt x="5878844" y="195589"/>
                  <a:pt x="5879851" y="189247"/>
                </a:cubicBezTo>
                <a:cubicBezTo>
                  <a:pt x="5880867" y="182907"/>
                  <a:pt x="5887575" y="178707"/>
                  <a:pt x="5894813" y="179867"/>
                </a:cubicBezTo>
                <a:close/>
                <a:moveTo>
                  <a:pt x="4765529" y="177900"/>
                </a:moveTo>
                <a:cubicBezTo>
                  <a:pt x="4772736" y="179008"/>
                  <a:pt x="4777717" y="185098"/>
                  <a:pt x="4776612" y="191742"/>
                </a:cubicBezTo>
                <a:cubicBezTo>
                  <a:pt x="4775508" y="197833"/>
                  <a:pt x="4768856" y="202262"/>
                  <a:pt x="4761660" y="201155"/>
                </a:cubicBezTo>
                <a:cubicBezTo>
                  <a:pt x="4754449" y="200047"/>
                  <a:pt x="4749479" y="193957"/>
                  <a:pt x="4750589" y="187313"/>
                </a:cubicBezTo>
                <a:cubicBezTo>
                  <a:pt x="4751687" y="181222"/>
                  <a:pt x="4758334" y="176793"/>
                  <a:pt x="4765529" y="177900"/>
                </a:cubicBezTo>
                <a:close/>
                <a:moveTo>
                  <a:pt x="4550641" y="176240"/>
                </a:moveTo>
                <a:cubicBezTo>
                  <a:pt x="4557844" y="177347"/>
                  <a:pt x="4563379" y="183438"/>
                  <a:pt x="4562277" y="190082"/>
                </a:cubicBezTo>
                <a:cubicBezTo>
                  <a:pt x="4561164" y="196726"/>
                  <a:pt x="4554519" y="201155"/>
                  <a:pt x="4547323" y="199494"/>
                </a:cubicBezTo>
                <a:cubicBezTo>
                  <a:pt x="4540129" y="198387"/>
                  <a:pt x="4534577" y="192296"/>
                  <a:pt x="4535699" y="185652"/>
                </a:cubicBezTo>
                <a:cubicBezTo>
                  <a:pt x="4536797" y="179008"/>
                  <a:pt x="4543452" y="175132"/>
                  <a:pt x="4550641" y="176240"/>
                </a:cubicBezTo>
                <a:close/>
                <a:moveTo>
                  <a:pt x="7232822" y="174578"/>
                </a:moveTo>
                <a:cubicBezTo>
                  <a:pt x="7240028" y="175686"/>
                  <a:pt x="7245003" y="181776"/>
                  <a:pt x="7243902" y="187866"/>
                </a:cubicBezTo>
                <a:cubicBezTo>
                  <a:pt x="7242799" y="193957"/>
                  <a:pt x="7236145" y="198386"/>
                  <a:pt x="7228946" y="197279"/>
                </a:cubicBezTo>
                <a:cubicBezTo>
                  <a:pt x="7221748" y="196172"/>
                  <a:pt x="7216772" y="190081"/>
                  <a:pt x="7217877" y="183991"/>
                </a:cubicBezTo>
                <a:cubicBezTo>
                  <a:pt x="7218975" y="177900"/>
                  <a:pt x="7225627" y="173471"/>
                  <a:pt x="7232822" y="174578"/>
                </a:cubicBezTo>
                <a:close/>
                <a:moveTo>
                  <a:pt x="4628268" y="173908"/>
                </a:moveTo>
                <a:cubicBezTo>
                  <a:pt x="4636112" y="175165"/>
                  <a:pt x="4641563" y="181813"/>
                  <a:pt x="4640465" y="188758"/>
                </a:cubicBezTo>
                <a:cubicBezTo>
                  <a:pt x="4639351" y="195702"/>
                  <a:pt x="4632090" y="200313"/>
                  <a:pt x="4624241" y="199056"/>
                </a:cubicBezTo>
                <a:cubicBezTo>
                  <a:pt x="4616383" y="197799"/>
                  <a:pt x="4610914" y="191150"/>
                  <a:pt x="4612028" y="184206"/>
                </a:cubicBezTo>
                <a:cubicBezTo>
                  <a:pt x="4613142" y="177261"/>
                  <a:pt x="4620411" y="172651"/>
                  <a:pt x="4628268" y="173908"/>
                </a:cubicBezTo>
                <a:close/>
                <a:moveTo>
                  <a:pt x="5452063" y="173471"/>
                </a:moveTo>
                <a:cubicBezTo>
                  <a:pt x="5459264" y="174579"/>
                  <a:pt x="5464806" y="180669"/>
                  <a:pt x="5463692" y="187313"/>
                </a:cubicBezTo>
                <a:cubicBezTo>
                  <a:pt x="5462584" y="193957"/>
                  <a:pt x="5455937" y="198387"/>
                  <a:pt x="5448192" y="196726"/>
                </a:cubicBezTo>
                <a:cubicBezTo>
                  <a:pt x="5440998" y="195618"/>
                  <a:pt x="5435463" y="189528"/>
                  <a:pt x="5436568" y="182884"/>
                </a:cubicBezTo>
                <a:cubicBezTo>
                  <a:pt x="5438235" y="176793"/>
                  <a:pt x="5444869" y="172364"/>
                  <a:pt x="5452063" y="173471"/>
                </a:cubicBezTo>
                <a:close/>
                <a:moveTo>
                  <a:pt x="4660315" y="172364"/>
                </a:moveTo>
                <a:cubicBezTo>
                  <a:pt x="4667508" y="173471"/>
                  <a:pt x="4672492" y="179562"/>
                  <a:pt x="4671390" y="186206"/>
                </a:cubicBezTo>
                <a:cubicBezTo>
                  <a:pt x="4670282" y="192850"/>
                  <a:pt x="4663641" y="196725"/>
                  <a:pt x="4656443" y="195618"/>
                </a:cubicBezTo>
                <a:cubicBezTo>
                  <a:pt x="4649237" y="194511"/>
                  <a:pt x="4644244" y="188420"/>
                  <a:pt x="4645358" y="181776"/>
                </a:cubicBezTo>
                <a:cubicBezTo>
                  <a:pt x="4646464" y="175132"/>
                  <a:pt x="4653118" y="171256"/>
                  <a:pt x="4660315" y="172364"/>
                </a:cubicBezTo>
                <a:close/>
                <a:moveTo>
                  <a:pt x="6234455" y="171810"/>
                </a:moveTo>
                <a:cubicBezTo>
                  <a:pt x="6241652" y="172918"/>
                  <a:pt x="6246637" y="179008"/>
                  <a:pt x="6245531" y="185098"/>
                </a:cubicBezTo>
                <a:cubicBezTo>
                  <a:pt x="6244419" y="191189"/>
                  <a:pt x="6237779" y="195618"/>
                  <a:pt x="6230579" y="194511"/>
                </a:cubicBezTo>
                <a:cubicBezTo>
                  <a:pt x="6223385" y="193404"/>
                  <a:pt x="6218401" y="187313"/>
                  <a:pt x="6219507" y="181223"/>
                </a:cubicBezTo>
                <a:cubicBezTo>
                  <a:pt x="6220615" y="175132"/>
                  <a:pt x="6227813" y="170703"/>
                  <a:pt x="6234455" y="171810"/>
                </a:cubicBezTo>
                <a:close/>
                <a:moveTo>
                  <a:pt x="6359638" y="170703"/>
                </a:moveTo>
                <a:cubicBezTo>
                  <a:pt x="6366841" y="171811"/>
                  <a:pt x="6371824" y="177901"/>
                  <a:pt x="6370708" y="183991"/>
                </a:cubicBezTo>
                <a:cubicBezTo>
                  <a:pt x="6369608" y="190082"/>
                  <a:pt x="6362975" y="194511"/>
                  <a:pt x="6355766" y="193404"/>
                </a:cubicBezTo>
                <a:cubicBezTo>
                  <a:pt x="6348569" y="192297"/>
                  <a:pt x="6343578" y="186206"/>
                  <a:pt x="6344686" y="180116"/>
                </a:cubicBezTo>
                <a:cubicBezTo>
                  <a:pt x="6345784" y="174025"/>
                  <a:pt x="6352443" y="169596"/>
                  <a:pt x="6359638" y="170703"/>
                </a:cubicBezTo>
                <a:close/>
                <a:moveTo>
                  <a:pt x="4222653" y="168488"/>
                </a:moveTo>
                <a:lnTo>
                  <a:pt x="4230879" y="173016"/>
                </a:lnTo>
                <a:lnTo>
                  <a:pt x="4237026" y="171810"/>
                </a:lnTo>
                <a:cubicBezTo>
                  <a:pt x="4244781" y="172917"/>
                  <a:pt x="4250318" y="179561"/>
                  <a:pt x="4249207" y="186759"/>
                </a:cubicBezTo>
                <a:cubicBezTo>
                  <a:pt x="4248099" y="193957"/>
                  <a:pt x="4240902" y="198386"/>
                  <a:pt x="4233151" y="197279"/>
                </a:cubicBezTo>
                <a:lnTo>
                  <a:pt x="4224324" y="192418"/>
                </a:lnTo>
                <a:lnTo>
                  <a:pt x="4218777" y="193403"/>
                </a:lnTo>
                <a:cubicBezTo>
                  <a:pt x="4211026" y="192296"/>
                  <a:pt x="4205491" y="185652"/>
                  <a:pt x="4206597" y="178454"/>
                </a:cubicBezTo>
                <a:cubicBezTo>
                  <a:pt x="4207706" y="171810"/>
                  <a:pt x="4214901" y="166827"/>
                  <a:pt x="4222653" y="168488"/>
                </a:cubicBezTo>
                <a:close/>
                <a:moveTo>
                  <a:pt x="11913026" y="165720"/>
                </a:moveTo>
                <a:cubicBezTo>
                  <a:pt x="11920223" y="166827"/>
                  <a:pt x="11925207" y="172918"/>
                  <a:pt x="11924100" y="179562"/>
                </a:cubicBezTo>
                <a:cubicBezTo>
                  <a:pt x="11922991" y="186206"/>
                  <a:pt x="11916348" y="190081"/>
                  <a:pt x="11909149" y="188974"/>
                </a:cubicBezTo>
                <a:cubicBezTo>
                  <a:pt x="11901953" y="187867"/>
                  <a:pt x="11896969" y="181776"/>
                  <a:pt x="11898076" y="175132"/>
                </a:cubicBezTo>
                <a:cubicBezTo>
                  <a:pt x="11899184" y="168488"/>
                  <a:pt x="11905828" y="164612"/>
                  <a:pt x="11913026" y="165720"/>
                </a:cubicBezTo>
                <a:close/>
                <a:moveTo>
                  <a:pt x="12297277" y="164613"/>
                </a:moveTo>
                <a:cubicBezTo>
                  <a:pt x="12304475" y="165720"/>
                  <a:pt x="12309458" y="171811"/>
                  <a:pt x="12308351" y="178455"/>
                </a:cubicBezTo>
                <a:cubicBezTo>
                  <a:pt x="12307243" y="185099"/>
                  <a:pt x="12300600" y="188974"/>
                  <a:pt x="12293402" y="187867"/>
                </a:cubicBezTo>
                <a:cubicBezTo>
                  <a:pt x="12286203" y="186760"/>
                  <a:pt x="12281221" y="180669"/>
                  <a:pt x="12282328" y="174025"/>
                </a:cubicBezTo>
                <a:cubicBezTo>
                  <a:pt x="12283435" y="167381"/>
                  <a:pt x="12290079" y="163505"/>
                  <a:pt x="12297277" y="164613"/>
                </a:cubicBezTo>
                <a:close/>
                <a:moveTo>
                  <a:pt x="5223337" y="161291"/>
                </a:moveTo>
                <a:cubicBezTo>
                  <a:pt x="5230530" y="162398"/>
                  <a:pt x="5236063" y="169042"/>
                  <a:pt x="5234953" y="175686"/>
                </a:cubicBezTo>
                <a:cubicBezTo>
                  <a:pt x="5233854" y="182330"/>
                  <a:pt x="5227212" y="186760"/>
                  <a:pt x="5219465" y="185652"/>
                </a:cubicBezTo>
                <a:cubicBezTo>
                  <a:pt x="5212266" y="184545"/>
                  <a:pt x="5206731" y="177901"/>
                  <a:pt x="5207846" y="171257"/>
                </a:cubicBezTo>
                <a:cubicBezTo>
                  <a:pt x="5208948" y="164613"/>
                  <a:pt x="5216137" y="160183"/>
                  <a:pt x="5223337" y="161291"/>
                </a:cubicBezTo>
                <a:close/>
                <a:moveTo>
                  <a:pt x="6485917" y="160183"/>
                </a:moveTo>
                <a:cubicBezTo>
                  <a:pt x="6493120" y="161290"/>
                  <a:pt x="6498101" y="167381"/>
                  <a:pt x="6496976" y="173471"/>
                </a:cubicBezTo>
                <a:cubicBezTo>
                  <a:pt x="6495893" y="179561"/>
                  <a:pt x="6489239" y="183991"/>
                  <a:pt x="6482039" y="182883"/>
                </a:cubicBezTo>
                <a:cubicBezTo>
                  <a:pt x="6474853" y="181776"/>
                  <a:pt x="6469853" y="175686"/>
                  <a:pt x="6470970" y="169595"/>
                </a:cubicBezTo>
                <a:cubicBezTo>
                  <a:pt x="6472067" y="162951"/>
                  <a:pt x="6478723" y="159075"/>
                  <a:pt x="6485917" y="160183"/>
                </a:cubicBezTo>
                <a:close/>
                <a:moveTo>
                  <a:pt x="6112109" y="160183"/>
                </a:moveTo>
                <a:cubicBezTo>
                  <a:pt x="6119309" y="161291"/>
                  <a:pt x="6124287" y="167381"/>
                  <a:pt x="6123178" y="173471"/>
                </a:cubicBezTo>
                <a:cubicBezTo>
                  <a:pt x="6122074" y="179562"/>
                  <a:pt x="6115436" y="183991"/>
                  <a:pt x="6108790" y="182884"/>
                </a:cubicBezTo>
                <a:cubicBezTo>
                  <a:pt x="6101594" y="181777"/>
                  <a:pt x="6096607" y="175686"/>
                  <a:pt x="6097718" y="169596"/>
                </a:cubicBezTo>
                <a:cubicBezTo>
                  <a:pt x="6098274" y="163505"/>
                  <a:pt x="6104914" y="159076"/>
                  <a:pt x="6112109" y="160183"/>
                </a:cubicBezTo>
                <a:close/>
                <a:moveTo>
                  <a:pt x="12170486" y="156308"/>
                </a:moveTo>
                <a:cubicBezTo>
                  <a:pt x="12177683" y="157415"/>
                  <a:pt x="12182667" y="163506"/>
                  <a:pt x="12181560" y="170150"/>
                </a:cubicBezTo>
                <a:cubicBezTo>
                  <a:pt x="12180451" y="176794"/>
                  <a:pt x="12173808" y="180669"/>
                  <a:pt x="12166609" y="179562"/>
                </a:cubicBezTo>
                <a:cubicBezTo>
                  <a:pt x="12159413" y="178455"/>
                  <a:pt x="12154429" y="172364"/>
                  <a:pt x="12155536" y="165720"/>
                </a:cubicBezTo>
                <a:cubicBezTo>
                  <a:pt x="12156644" y="159076"/>
                  <a:pt x="12163288" y="155200"/>
                  <a:pt x="12170486" y="156308"/>
                </a:cubicBezTo>
                <a:close/>
                <a:moveTo>
                  <a:pt x="12043140" y="153539"/>
                </a:moveTo>
                <a:cubicBezTo>
                  <a:pt x="12050337" y="154647"/>
                  <a:pt x="12055321" y="160737"/>
                  <a:pt x="12054214" y="167381"/>
                </a:cubicBezTo>
                <a:cubicBezTo>
                  <a:pt x="12053105" y="174025"/>
                  <a:pt x="12046462" y="177901"/>
                  <a:pt x="12039263" y="176794"/>
                </a:cubicBezTo>
                <a:cubicBezTo>
                  <a:pt x="12032067" y="175686"/>
                  <a:pt x="12027083" y="169596"/>
                  <a:pt x="12028190" y="162952"/>
                </a:cubicBezTo>
                <a:cubicBezTo>
                  <a:pt x="12029298" y="156861"/>
                  <a:pt x="12035942" y="152432"/>
                  <a:pt x="12043140" y="153539"/>
                </a:cubicBezTo>
                <a:close/>
                <a:moveTo>
                  <a:pt x="12435142" y="151878"/>
                </a:moveTo>
                <a:cubicBezTo>
                  <a:pt x="12442340" y="152985"/>
                  <a:pt x="12447324" y="159076"/>
                  <a:pt x="12446216" y="165166"/>
                </a:cubicBezTo>
                <a:cubicBezTo>
                  <a:pt x="12445108" y="171256"/>
                  <a:pt x="12438465" y="175686"/>
                  <a:pt x="12431267" y="174578"/>
                </a:cubicBezTo>
                <a:cubicBezTo>
                  <a:pt x="12424068" y="173471"/>
                  <a:pt x="12419086" y="167381"/>
                  <a:pt x="12420193" y="161290"/>
                </a:cubicBezTo>
                <a:cubicBezTo>
                  <a:pt x="12421300" y="154646"/>
                  <a:pt x="12427945" y="150770"/>
                  <a:pt x="12435142" y="151878"/>
                </a:cubicBezTo>
                <a:close/>
                <a:moveTo>
                  <a:pt x="11803398" y="149663"/>
                </a:moveTo>
                <a:cubicBezTo>
                  <a:pt x="11810596" y="150770"/>
                  <a:pt x="11815579" y="156861"/>
                  <a:pt x="11814472" y="162951"/>
                </a:cubicBezTo>
                <a:cubicBezTo>
                  <a:pt x="11813365" y="169041"/>
                  <a:pt x="11806720" y="173471"/>
                  <a:pt x="11799523" y="172363"/>
                </a:cubicBezTo>
                <a:cubicBezTo>
                  <a:pt x="11792325" y="171256"/>
                  <a:pt x="11787341" y="165166"/>
                  <a:pt x="11788449" y="159075"/>
                </a:cubicBezTo>
                <a:cubicBezTo>
                  <a:pt x="11789556" y="152431"/>
                  <a:pt x="11796200" y="148555"/>
                  <a:pt x="11803398" y="149663"/>
                </a:cubicBezTo>
                <a:close/>
                <a:moveTo>
                  <a:pt x="7432164" y="149110"/>
                </a:moveTo>
                <a:cubicBezTo>
                  <a:pt x="7439360" y="150217"/>
                  <a:pt x="7444344" y="156308"/>
                  <a:pt x="7443238" y="162398"/>
                </a:cubicBezTo>
                <a:cubicBezTo>
                  <a:pt x="7442127" y="168488"/>
                  <a:pt x="7435490" y="172918"/>
                  <a:pt x="7428832" y="171810"/>
                </a:cubicBezTo>
                <a:cubicBezTo>
                  <a:pt x="7421626" y="170703"/>
                  <a:pt x="7416646" y="164613"/>
                  <a:pt x="7417756" y="158522"/>
                </a:cubicBezTo>
                <a:cubicBezTo>
                  <a:pt x="7418863" y="151878"/>
                  <a:pt x="7424948" y="148002"/>
                  <a:pt x="7432164" y="149110"/>
                </a:cubicBezTo>
                <a:close/>
                <a:moveTo>
                  <a:pt x="4989108" y="149110"/>
                </a:moveTo>
                <a:cubicBezTo>
                  <a:pt x="4996858" y="150217"/>
                  <a:pt x="5001852" y="156861"/>
                  <a:pt x="5000735" y="163506"/>
                </a:cubicBezTo>
                <a:cubicBezTo>
                  <a:pt x="4999631" y="170150"/>
                  <a:pt x="4992422" y="174579"/>
                  <a:pt x="4985232" y="173472"/>
                </a:cubicBezTo>
                <a:cubicBezTo>
                  <a:pt x="4977486" y="172364"/>
                  <a:pt x="4972498" y="165720"/>
                  <a:pt x="4973604" y="159076"/>
                </a:cubicBezTo>
                <a:cubicBezTo>
                  <a:pt x="4974712" y="152432"/>
                  <a:pt x="4981364" y="147449"/>
                  <a:pt x="4989108" y="149110"/>
                </a:cubicBezTo>
                <a:close/>
                <a:moveTo>
                  <a:pt x="4496738" y="149110"/>
                </a:moveTo>
                <a:cubicBezTo>
                  <a:pt x="4504495" y="150217"/>
                  <a:pt x="4510028" y="156861"/>
                  <a:pt x="4508918" y="164059"/>
                </a:cubicBezTo>
                <a:cubicBezTo>
                  <a:pt x="4507816" y="170703"/>
                  <a:pt x="4500614" y="175686"/>
                  <a:pt x="4492870" y="174025"/>
                </a:cubicBezTo>
                <a:cubicBezTo>
                  <a:pt x="4485115" y="172918"/>
                  <a:pt x="4479574" y="166274"/>
                  <a:pt x="4480684" y="159076"/>
                </a:cubicBezTo>
                <a:cubicBezTo>
                  <a:pt x="4481790" y="152432"/>
                  <a:pt x="4488989" y="147449"/>
                  <a:pt x="4496738" y="149110"/>
                </a:cubicBezTo>
                <a:close/>
                <a:moveTo>
                  <a:pt x="4361644" y="146342"/>
                </a:moveTo>
                <a:cubicBezTo>
                  <a:pt x="4369389" y="147449"/>
                  <a:pt x="4374930" y="154093"/>
                  <a:pt x="4373823" y="161291"/>
                </a:cubicBezTo>
                <a:cubicBezTo>
                  <a:pt x="4372716" y="168489"/>
                  <a:pt x="4365519" y="172918"/>
                  <a:pt x="4357770" y="171257"/>
                </a:cubicBezTo>
                <a:lnTo>
                  <a:pt x="4354805" y="169623"/>
                </a:lnTo>
                <a:lnTo>
                  <a:pt x="4350058" y="176378"/>
                </a:lnTo>
                <a:cubicBezTo>
                  <a:pt x="4347158" y="178177"/>
                  <a:pt x="4343429" y="179008"/>
                  <a:pt x="4339553" y="178454"/>
                </a:cubicBezTo>
                <a:cubicBezTo>
                  <a:pt x="4331792" y="177347"/>
                  <a:pt x="4326814" y="170703"/>
                  <a:pt x="4327917" y="164059"/>
                </a:cubicBezTo>
                <a:cubicBezTo>
                  <a:pt x="4329025" y="157415"/>
                  <a:pt x="4336226" y="152985"/>
                  <a:pt x="4343980" y="154093"/>
                </a:cubicBezTo>
                <a:lnTo>
                  <a:pt x="4346249" y="155367"/>
                </a:lnTo>
                <a:lnTo>
                  <a:pt x="4351122" y="148418"/>
                </a:lnTo>
                <a:cubicBezTo>
                  <a:pt x="4354032" y="146618"/>
                  <a:pt x="4357770" y="145788"/>
                  <a:pt x="4361644" y="146342"/>
                </a:cubicBezTo>
                <a:close/>
                <a:moveTo>
                  <a:pt x="7112094" y="145234"/>
                </a:moveTo>
                <a:cubicBezTo>
                  <a:pt x="7119302" y="146341"/>
                  <a:pt x="7124288" y="152432"/>
                  <a:pt x="7123178" y="158522"/>
                </a:cubicBezTo>
                <a:cubicBezTo>
                  <a:pt x="7122064" y="164612"/>
                  <a:pt x="7115414" y="169042"/>
                  <a:pt x="7108229" y="167934"/>
                </a:cubicBezTo>
                <a:cubicBezTo>
                  <a:pt x="7101020" y="166827"/>
                  <a:pt x="7096047" y="160737"/>
                  <a:pt x="7097158" y="154646"/>
                </a:cubicBezTo>
                <a:cubicBezTo>
                  <a:pt x="7098816" y="148002"/>
                  <a:pt x="7105458" y="144126"/>
                  <a:pt x="7112094" y="145234"/>
                </a:cubicBezTo>
                <a:close/>
                <a:moveTo>
                  <a:pt x="6612628" y="145234"/>
                </a:moveTo>
                <a:cubicBezTo>
                  <a:pt x="6619838" y="146342"/>
                  <a:pt x="6624834" y="152432"/>
                  <a:pt x="6623707" y="158522"/>
                </a:cubicBezTo>
                <a:cubicBezTo>
                  <a:pt x="6622606" y="164613"/>
                  <a:pt x="6615948" y="169042"/>
                  <a:pt x="6608751" y="167935"/>
                </a:cubicBezTo>
                <a:cubicBezTo>
                  <a:pt x="6601541" y="166828"/>
                  <a:pt x="6596565" y="160737"/>
                  <a:pt x="6597676" y="154647"/>
                </a:cubicBezTo>
                <a:cubicBezTo>
                  <a:pt x="6598788" y="148556"/>
                  <a:pt x="6605423" y="144127"/>
                  <a:pt x="6612628" y="145234"/>
                </a:cubicBezTo>
                <a:close/>
                <a:moveTo>
                  <a:pt x="5775477" y="142466"/>
                </a:moveTo>
                <a:cubicBezTo>
                  <a:pt x="5782672" y="143573"/>
                  <a:pt x="5787646" y="149664"/>
                  <a:pt x="5786542" y="156308"/>
                </a:cubicBezTo>
                <a:cubicBezTo>
                  <a:pt x="5785432" y="162398"/>
                  <a:pt x="5778784" y="166827"/>
                  <a:pt x="5771598" y="165720"/>
                </a:cubicBezTo>
                <a:cubicBezTo>
                  <a:pt x="5764395" y="164613"/>
                  <a:pt x="5759414" y="158522"/>
                  <a:pt x="5760524" y="151878"/>
                </a:cubicBezTo>
                <a:cubicBezTo>
                  <a:pt x="5761627" y="145234"/>
                  <a:pt x="5768280" y="141358"/>
                  <a:pt x="5775477" y="142466"/>
                </a:cubicBezTo>
                <a:close/>
                <a:moveTo>
                  <a:pt x="4747062" y="142466"/>
                </a:moveTo>
                <a:cubicBezTo>
                  <a:pt x="4754809" y="143573"/>
                  <a:pt x="4759795" y="150217"/>
                  <a:pt x="4758687" y="156861"/>
                </a:cubicBezTo>
                <a:cubicBezTo>
                  <a:pt x="4757580" y="163505"/>
                  <a:pt x="4750387" y="167935"/>
                  <a:pt x="4742627" y="166827"/>
                </a:cubicBezTo>
                <a:cubicBezTo>
                  <a:pt x="4734881" y="165720"/>
                  <a:pt x="4729892" y="159076"/>
                  <a:pt x="4731006" y="152432"/>
                </a:cubicBezTo>
                <a:cubicBezTo>
                  <a:pt x="4732114" y="145788"/>
                  <a:pt x="4739308" y="141358"/>
                  <a:pt x="4747062" y="142466"/>
                </a:cubicBezTo>
                <a:close/>
                <a:moveTo>
                  <a:pt x="4461967" y="140805"/>
                </a:moveTo>
                <a:cubicBezTo>
                  <a:pt x="4469711" y="141912"/>
                  <a:pt x="4474700" y="148556"/>
                  <a:pt x="4473594" y="155200"/>
                </a:cubicBezTo>
                <a:cubicBezTo>
                  <a:pt x="4472479" y="161844"/>
                  <a:pt x="4465285" y="166274"/>
                  <a:pt x="4458088" y="165166"/>
                </a:cubicBezTo>
                <a:cubicBezTo>
                  <a:pt x="4450333" y="164059"/>
                  <a:pt x="4445359" y="157415"/>
                  <a:pt x="4446462" y="150771"/>
                </a:cubicBezTo>
                <a:cubicBezTo>
                  <a:pt x="4447564" y="144127"/>
                  <a:pt x="4454759" y="139697"/>
                  <a:pt x="4461967" y="140805"/>
                </a:cubicBezTo>
                <a:close/>
                <a:moveTo>
                  <a:pt x="5555075" y="138589"/>
                </a:moveTo>
                <a:cubicBezTo>
                  <a:pt x="5562280" y="139697"/>
                  <a:pt x="5567259" y="145787"/>
                  <a:pt x="5566146" y="152431"/>
                </a:cubicBezTo>
                <a:cubicBezTo>
                  <a:pt x="5565046" y="159075"/>
                  <a:pt x="5558404" y="162951"/>
                  <a:pt x="5551199" y="161844"/>
                </a:cubicBezTo>
                <a:cubicBezTo>
                  <a:pt x="5544008" y="160736"/>
                  <a:pt x="5539024" y="154646"/>
                  <a:pt x="5540124" y="148002"/>
                </a:cubicBezTo>
                <a:cubicBezTo>
                  <a:pt x="5541236" y="141911"/>
                  <a:pt x="5547879" y="137482"/>
                  <a:pt x="5555075" y="138589"/>
                </a:cubicBezTo>
                <a:close/>
                <a:moveTo>
                  <a:pt x="5991420" y="135821"/>
                </a:moveTo>
                <a:cubicBezTo>
                  <a:pt x="5998611" y="136929"/>
                  <a:pt x="6003601" y="143019"/>
                  <a:pt x="6002490" y="149109"/>
                </a:cubicBezTo>
                <a:cubicBezTo>
                  <a:pt x="6001380" y="155200"/>
                  <a:pt x="5994736" y="159629"/>
                  <a:pt x="5988101" y="158522"/>
                </a:cubicBezTo>
                <a:cubicBezTo>
                  <a:pt x="5980898" y="157415"/>
                  <a:pt x="5975920" y="151324"/>
                  <a:pt x="5977024" y="145234"/>
                </a:cubicBezTo>
                <a:cubicBezTo>
                  <a:pt x="5978130" y="139143"/>
                  <a:pt x="5984223" y="134714"/>
                  <a:pt x="5991420" y="135821"/>
                </a:cubicBezTo>
                <a:close/>
                <a:moveTo>
                  <a:pt x="6739509" y="131901"/>
                </a:moveTo>
                <a:cubicBezTo>
                  <a:pt x="6746757" y="133060"/>
                  <a:pt x="6751807" y="139140"/>
                  <a:pt x="6750793" y="145480"/>
                </a:cubicBezTo>
                <a:cubicBezTo>
                  <a:pt x="6749778" y="151822"/>
                  <a:pt x="6743048" y="156021"/>
                  <a:pt x="6735829" y="154862"/>
                </a:cubicBezTo>
                <a:cubicBezTo>
                  <a:pt x="6728583" y="153702"/>
                  <a:pt x="6723538" y="147623"/>
                  <a:pt x="6724551" y="141281"/>
                </a:cubicBezTo>
                <a:cubicBezTo>
                  <a:pt x="6725563" y="134941"/>
                  <a:pt x="6732253" y="130741"/>
                  <a:pt x="6739509" y="131901"/>
                </a:cubicBezTo>
                <a:close/>
                <a:moveTo>
                  <a:pt x="5330233" y="128624"/>
                </a:moveTo>
                <a:cubicBezTo>
                  <a:pt x="5337435" y="129731"/>
                  <a:pt x="5342964" y="135822"/>
                  <a:pt x="5341860" y="142466"/>
                </a:cubicBezTo>
                <a:cubicBezTo>
                  <a:pt x="5340755" y="149110"/>
                  <a:pt x="5334125" y="153539"/>
                  <a:pt x="5326362" y="151878"/>
                </a:cubicBezTo>
                <a:cubicBezTo>
                  <a:pt x="5319149" y="150771"/>
                  <a:pt x="5313611" y="144680"/>
                  <a:pt x="5314721" y="138036"/>
                </a:cubicBezTo>
                <a:cubicBezTo>
                  <a:pt x="5316380" y="131392"/>
                  <a:pt x="5323028" y="127516"/>
                  <a:pt x="5330233" y="128624"/>
                </a:cubicBezTo>
                <a:close/>
                <a:moveTo>
                  <a:pt x="12312226" y="128623"/>
                </a:moveTo>
                <a:cubicBezTo>
                  <a:pt x="12319424" y="129731"/>
                  <a:pt x="12324407" y="135821"/>
                  <a:pt x="12323300" y="141911"/>
                </a:cubicBezTo>
                <a:cubicBezTo>
                  <a:pt x="12322192" y="148002"/>
                  <a:pt x="12315549" y="152431"/>
                  <a:pt x="12308351" y="151324"/>
                </a:cubicBezTo>
                <a:cubicBezTo>
                  <a:pt x="12301152" y="150217"/>
                  <a:pt x="12296170" y="144126"/>
                  <a:pt x="12297277" y="138036"/>
                </a:cubicBezTo>
                <a:cubicBezTo>
                  <a:pt x="12298384" y="131945"/>
                  <a:pt x="12305028" y="127516"/>
                  <a:pt x="12312226" y="128623"/>
                </a:cubicBezTo>
                <a:close/>
                <a:moveTo>
                  <a:pt x="6989700" y="128070"/>
                </a:moveTo>
                <a:cubicBezTo>
                  <a:pt x="6996908" y="129178"/>
                  <a:pt x="7001883" y="135268"/>
                  <a:pt x="7000777" y="141358"/>
                </a:cubicBezTo>
                <a:cubicBezTo>
                  <a:pt x="6999670" y="147449"/>
                  <a:pt x="6993021" y="151878"/>
                  <a:pt x="6985821" y="150771"/>
                </a:cubicBezTo>
                <a:cubicBezTo>
                  <a:pt x="6978623" y="149664"/>
                  <a:pt x="6973642" y="143573"/>
                  <a:pt x="6974745" y="137483"/>
                </a:cubicBezTo>
                <a:cubicBezTo>
                  <a:pt x="6976410" y="131392"/>
                  <a:pt x="6983042" y="126963"/>
                  <a:pt x="6989700" y="128070"/>
                </a:cubicBezTo>
                <a:close/>
                <a:moveTo>
                  <a:pt x="4577183" y="126963"/>
                </a:moveTo>
                <a:cubicBezTo>
                  <a:pt x="4584381" y="128070"/>
                  <a:pt x="4589917" y="134714"/>
                  <a:pt x="4588816" y="140804"/>
                </a:cubicBezTo>
                <a:cubicBezTo>
                  <a:pt x="4587704" y="147449"/>
                  <a:pt x="4581057" y="151878"/>
                  <a:pt x="4573305" y="150771"/>
                </a:cubicBezTo>
                <a:cubicBezTo>
                  <a:pt x="4566112" y="149663"/>
                  <a:pt x="4560573" y="143019"/>
                  <a:pt x="4561683" y="136929"/>
                </a:cubicBezTo>
                <a:cubicBezTo>
                  <a:pt x="4562788" y="130285"/>
                  <a:pt x="4569987" y="125855"/>
                  <a:pt x="4577183" y="126963"/>
                </a:cubicBezTo>
                <a:close/>
                <a:moveTo>
                  <a:pt x="4482395" y="125302"/>
                </a:moveTo>
                <a:cubicBezTo>
                  <a:pt x="4490152" y="126409"/>
                  <a:pt x="4495127" y="133053"/>
                  <a:pt x="4494021" y="139697"/>
                </a:cubicBezTo>
                <a:cubicBezTo>
                  <a:pt x="4492916" y="146341"/>
                  <a:pt x="4485718" y="150771"/>
                  <a:pt x="4477967" y="149663"/>
                </a:cubicBezTo>
                <a:cubicBezTo>
                  <a:pt x="4470213" y="148556"/>
                  <a:pt x="4465226" y="141912"/>
                  <a:pt x="4466336" y="135268"/>
                </a:cubicBezTo>
                <a:cubicBezTo>
                  <a:pt x="4467443" y="128624"/>
                  <a:pt x="4474641" y="124194"/>
                  <a:pt x="4482395" y="125302"/>
                </a:cubicBezTo>
                <a:close/>
                <a:moveTo>
                  <a:pt x="6865665" y="124748"/>
                </a:moveTo>
                <a:cubicBezTo>
                  <a:pt x="6872867" y="125855"/>
                  <a:pt x="6877851" y="131946"/>
                  <a:pt x="6876735" y="138036"/>
                </a:cubicBezTo>
                <a:cubicBezTo>
                  <a:pt x="6875644" y="144126"/>
                  <a:pt x="6868980" y="148556"/>
                  <a:pt x="6861794" y="147448"/>
                </a:cubicBezTo>
                <a:cubicBezTo>
                  <a:pt x="6854586" y="146341"/>
                  <a:pt x="6849612" y="140251"/>
                  <a:pt x="6850717" y="134160"/>
                </a:cubicBezTo>
                <a:cubicBezTo>
                  <a:pt x="6851827" y="127516"/>
                  <a:pt x="6858470" y="123640"/>
                  <a:pt x="6865665" y="124748"/>
                </a:cubicBezTo>
                <a:close/>
                <a:moveTo>
                  <a:pt x="11934065" y="121980"/>
                </a:moveTo>
                <a:cubicBezTo>
                  <a:pt x="11941263" y="123087"/>
                  <a:pt x="11946247" y="129178"/>
                  <a:pt x="11945139" y="135268"/>
                </a:cubicBezTo>
                <a:cubicBezTo>
                  <a:pt x="11944031" y="141358"/>
                  <a:pt x="11937388" y="145788"/>
                  <a:pt x="11930190" y="144680"/>
                </a:cubicBezTo>
                <a:cubicBezTo>
                  <a:pt x="11922991" y="143573"/>
                  <a:pt x="11918009" y="137483"/>
                  <a:pt x="11919116" y="131392"/>
                </a:cubicBezTo>
                <a:cubicBezTo>
                  <a:pt x="11920223" y="124748"/>
                  <a:pt x="11926868" y="120872"/>
                  <a:pt x="11934065" y="121980"/>
                </a:cubicBezTo>
                <a:close/>
                <a:moveTo>
                  <a:pt x="5001453" y="120318"/>
                </a:moveTo>
                <a:cubicBezTo>
                  <a:pt x="5008658" y="121426"/>
                  <a:pt x="5013633" y="127516"/>
                  <a:pt x="5012524" y="133606"/>
                </a:cubicBezTo>
                <a:cubicBezTo>
                  <a:pt x="5011424" y="139697"/>
                  <a:pt x="5004768" y="144126"/>
                  <a:pt x="4998124" y="143019"/>
                </a:cubicBezTo>
                <a:cubicBezTo>
                  <a:pt x="4990931" y="141912"/>
                  <a:pt x="4985946" y="135821"/>
                  <a:pt x="4987052" y="129731"/>
                </a:cubicBezTo>
                <a:cubicBezTo>
                  <a:pt x="4988159" y="123640"/>
                  <a:pt x="4994807" y="119211"/>
                  <a:pt x="5001453" y="120318"/>
                </a:cubicBezTo>
                <a:close/>
                <a:moveTo>
                  <a:pt x="12187096" y="117550"/>
                </a:moveTo>
                <a:cubicBezTo>
                  <a:pt x="12194293" y="118658"/>
                  <a:pt x="12199277" y="124748"/>
                  <a:pt x="12198170" y="130838"/>
                </a:cubicBezTo>
                <a:cubicBezTo>
                  <a:pt x="12197061" y="136929"/>
                  <a:pt x="12190418" y="141358"/>
                  <a:pt x="12183219" y="140251"/>
                </a:cubicBezTo>
                <a:cubicBezTo>
                  <a:pt x="12176023" y="139144"/>
                  <a:pt x="12171039" y="133053"/>
                  <a:pt x="12172146" y="126963"/>
                </a:cubicBezTo>
                <a:cubicBezTo>
                  <a:pt x="12173807" y="120872"/>
                  <a:pt x="12179898" y="116443"/>
                  <a:pt x="12187096" y="117550"/>
                </a:cubicBezTo>
                <a:close/>
                <a:moveTo>
                  <a:pt x="5099886" y="117550"/>
                </a:moveTo>
                <a:cubicBezTo>
                  <a:pt x="5107086" y="118657"/>
                  <a:pt x="5112618" y="125301"/>
                  <a:pt x="5111505" y="131945"/>
                </a:cubicBezTo>
                <a:cubicBezTo>
                  <a:pt x="5110961" y="135267"/>
                  <a:pt x="5109017" y="138035"/>
                  <a:pt x="5106259" y="139835"/>
                </a:cubicBezTo>
                <a:lnTo>
                  <a:pt x="5097462" y="141617"/>
                </a:lnTo>
                <a:lnTo>
                  <a:pt x="5108309" y="154646"/>
                </a:lnTo>
                <a:cubicBezTo>
                  <a:pt x="5107205" y="160737"/>
                  <a:pt x="5101117" y="165166"/>
                  <a:pt x="5093911" y="164059"/>
                </a:cubicBezTo>
                <a:cubicBezTo>
                  <a:pt x="5086715" y="162952"/>
                  <a:pt x="5082297" y="156861"/>
                  <a:pt x="5082838" y="150771"/>
                </a:cubicBezTo>
                <a:cubicBezTo>
                  <a:pt x="5083396" y="147725"/>
                  <a:pt x="5085329" y="145095"/>
                  <a:pt x="5087953" y="143365"/>
                </a:cubicBezTo>
                <a:lnTo>
                  <a:pt x="5095654" y="141703"/>
                </a:lnTo>
                <a:lnTo>
                  <a:pt x="5087069" y="136790"/>
                </a:lnTo>
                <a:cubicBezTo>
                  <a:pt x="5084931" y="134160"/>
                  <a:pt x="5083823" y="130838"/>
                  <a:pt x="5084373" y="127516"/>
                </a:cubicBezTo>
                <a:cubicBezTo>
                  <a:pt x="5085484" y="120872"/>
                  <a:pt x="5092692" y="116442"/>
                  <a:pt x="5099886" y="117550"/>
                </a:cubicBezTo>
                <a:close/>
                <a:moveTo>
                  <a:pt x="6327512" y="115889"/>
                </a:moveTo>
                <a:cubicBezTo>
                  <a:pt x="6334710" y="116996"/>
                  <a:pt x="6339142" y="123087"/>
                  <a:pt x="6338598" y="129177"/>
                </a:cubicBezTo>
                <a:cubicBezTo>
                  <a:pt x="6337486" y="135267"/>
                  <a:pt x="6330836" y="139697"/>
                  <a:pt x="6324198" y="138589"/>
                </a:cubicBezTo>
                <a:cubicBezTo>
                  <a:pt x="6316950" y="137482"/>
                  <a:pt x="6312521" y="131392"/>
                  <a:pt x="6313079" y="125301"/>
                </a:cubicBezTo>
                <a:cubicBezTo>
                  <a:pt x="6314178" y="118657"/>
                  <a:pt x="6320827" y="114781"/>
                  <a:pt x="6327512" y="115889"/>
                </a:cubicBezTo>
                <a:close/>
                <a:moveTo>
                  <a:pt x="4862280" y="113675"/>
                </a:moveTo>
                <a:cubicBezTo>
                  <a:pt x="4870027" y="114782"/>
                  <a:pt x="4875008" y="121426"/>
                  <a:pt x="4873907" y="128070"/>
                </a:cubicBezTo>
                <a:cubicBezTo>
                  <a:pt x="4872800" y="134714"/>
                  <a:pt x="4865601" y="139144"/>
                  <a:pt x="4858394" y="138036"/>
                </a:cubicBezTo>
                <a:cubicBezTo>
                  <a:pt x="4850659" y="136929"/>
                  <a:pt x="4845667" y="130285"/>
                  <a:pt x="4846776" y="123641"/>
                </a:cubicBezTo>
                <a:cubicBezTo>
                  <a:pt x="4847885" y="116997"/>
                  <a:pt x="4855081" y="112567"/>
                  <a:pt x="4862280" y="113675"/>
                </a:cubicBezTo>
                <a:close/>
                <a:moveTo>
                  <a:pt x="4689620" y="113674"/>
                </a:moveTo>
                <a:cubicBezTo>
                  <a:pt x="4696816" y="114782"/>
                  <a:pt x="4702348" y="120872"/>
                  <a:pt x="4701244" y="127516"/>
                </a:cubicBezTo>
                <a:cubicBezTo>
                  <a:pt x="4700134" y="134160"/>
                  <a:pt x="4693494" y="138590"/>
                  <a:pt x="4686298" y="136929"/>
                </a:cubicBezTo>
                <a:cubicBezTo>
                  <a:pt x="4679099" y="135821"/>
                  <a:pt x="4673566" y="129731"/>
                  <a:pt x="4674677" y="123087"/>
                </a:cubicBezTo>
                <a:cubicBezTo>
                  <a:pt x="4675228" y="116443"/>
                  <a:pt x="4681875" y="112013"/>
                  <a:pt x="4689620" y="113674"/>
                </a:cubicBezTo>
                <a:close/>
                <a:moveTo>
                  <a:pt x="12061965" y="112567"/>
                </a:moveTo>
                <a:cubicBezTo>
                  <a:pt x="12069163" y="113675"/>
                  <a:pt x="12074146" y="119765"/>
                  <a:pt x="12073039" y="125855"/>
                </a:cubicBezTo>
                <a:cubicBezTo>
                  <a:pt x="12071931" y="131946"/>
                  <a:pt x="12065288" y="136375"/>
                  <a:pt x="12058090" y="135268"/>
                </a:cubicBezTo>
                <a:cubicBezTo>
                  <a:pt x="12050891" y="134161"/>
                  <a:pt x="12045909" y="128070"/>
                  <a:pt x="12047016" y="121980"/>
                </a:cubicBezTo>
                <a:cubicBezTo>
                  <a:pt x="12048123" y="115889"/>
                  <a:pt x="12054767" y="111460"/>
                  <a:pt x="12061965" y="112567"/>
                </a:cubicBezTo>
                <a:close/>
                <a:moveTo>
                  <a:pt x="6205668" y="110352"/>
                </a:moveTo>
                <a:cubicBezTo>
                  <a:pt x="6212866" y="111459"/>
                  <a:pt x="6217299" y="117550"/>
                  <a:pt x="6216745" y="123640"/>
                </a:cubicBezTo>
                <a:cubicBezTo>
                  <a:pt x="6215635" y="129730"/>
                  <a:pt x="6208986" y="134160"/>
                  <a:pt x="6202351" y="133052"/>
                </a:cubicBezTo>
                <a:cubicBezTo>
                  <a:pt x="6195154" y="131945"/>
                  <a:pt x="6190727" y="125855"/>
                  <a:pt x="6191281" y="119764"/>
                </a:cubicBezTo>
                <a:cubicBezTo>
                  <a:pt x="6192391" y="113120"/>
                  <a:pt x="6198482" y="109244"/>
                  <a:pt x="6205668" y="110352"/>
                </a:cubicBezTo>
                <a:close/>
                <a:moveTo>
                  <a:pt x="7314824" y="109245"/>
                </a:moveTo>
                <a:cubicBezTo>
                  <a:pt x="7322025" y="110352"/>
                  <a:pt x="7327014" y="116443"/>
                  <a:pt x="7325915" y="122533"/>
                </a:cubicBezTo>
                <a:cubicBezTo>
                  <a:pt x="7324804" y="128623"/>
                  <a:pt x="7318129" y="133053"/>
                  <a:pt x="7311498" y="131945"/>
                </a:cubicBezTo>
                <a:cubicBezTo>
                  <a:pt x="7304307" y="130838"/>
                  <a:pt x="7299300" y="124748"/>
                  <a:pt x="7300413" y="118657"/>
                </a:cubicBezTo>
                <a:cubicBezTo>
                  <a:pt x="7301512" y="112013"/>
                  <a:pt x="7308160" y="108137"/>
                  <a:pt x="7314824" y="109245"/>
                </a:cubicBezTo>
                <a:close/>
                <a:moveTo>
                  <a:pt x="6451582" y="109245"/>
                </a:moveTo>
                <a:cubicBezTo>
                  <a:pt x="6458782" y="110353"/>
                  <a:pt x="6463210" y="116443"/>
                  <a:pt x="6462663" y="122533"/>
                </a:cubicBezTo>
                <a:cubicBezTo>
                  <a:pt x="6461550" y="128624"/>
                  <a:pt x="6454891" y="133053"/>
                  <a:pt x="6448253" y="131946"/>
                </a:cubicBezTo>
                <a:cubicBezTo>
                  <a:pt x="6441056" y="130839"/>
                  <a:pt x="6436621" y="124748"/>
                  <a:pt x="6437195" y="118658"/>
                </a:cubicBezTo>
                <a:cubicBezTo>
                  <a:pt x="6437725" y="112567"/>
                  <a:pt x="6444933" y="108138"/>
                  <a:pt x="6451582" y="109245"/>
                </a:cubicBezTo>
                <a:close/>
                <a:moveTo>
                  <a:pt x="4901736" y="108138"/>
                </a:moveTo>
                <a:cubicBezTo>
                  <a:pt x="4908923" y="109245"/>
                  <a:pt x="4913910" y="115336"/>
                  <a:pt x="4912811" y="121980"/>
                </a:cubicBezTo>
                <a:cubicBezTo>
                  <a:pt x="4911707" y="128070"/>
                  <a:pt x="4905058" y="132499"/>
                  <a:pt x="4897850" y="131392"/>
                </a:cubicBezTo>
                <a:cubicBezTo>
                  <a:pt x="4890654" y="130285"/>
                  <a:pt x="4885678" y="124194"/>
                  <a:pt x="4886780" y="117550"/>
                </a:cubicBezTo>
                <a:cubicBezTo>
                  <a:pt x="4887893" y="110906"/>
                  <a:pt x="4894534" y="107030"/>
                  <a:pt x="4901736" y="108138"/>
                </a:cubicBezTo>
                <a:close/>
                <a:moveTo>
                  <a:pt x="4599283" y="106477"/>
                </a:moveTo>
                <a:cubicBezTo>
                  <a:pt x="4607031" y="107584"/>
                  <a:pt x="4612018" y="114228"/>
                  <a:pt x="4610906" y="120872"/>
                </a:cubicBezTo>
                <a:lnTo>
                  <a:pt x="4609123" y="123441"/>
                </a:lnTo>
                <a:lnTo>
                  <a:pt x="4616383" y="121980"/>
                </a:lnTo>
                <a:cubicBezTo>
                  <a:pt x="4624143" y="123087"/>
                  <a:pt x="4629130" y="129731"/>
                  <a:pt x="4628024" y="136375"/>
                </a:cubicBezTo>
                <a:cubicBezTo>
                  <a:pt x="4626916" y="143019"/>
                  <a:pt x="4619709" y="147449"/>
                  <a:pt x="4611951" y="146341"/>
                </a:cubicBezTo>
                <a:cubicBezTo>
                  <a:pt x="4604200" y="145234"/>
                  <a:pt x="4599222" y="138590"/>
                  <a:pt x="4600327" y="131946"/>
                </a:cubicBezTo>
                <a:lnTo>
                  <a:pt x="4602148" y="129442"/>
                </a:lnTo>
                <a:lnTo>
                  <a:pt x="4595408" y="130838"/>
                </a:lnTo>
                <a:cubicBezTo>
                  <a:pt x="4587660" y="129731"/>
                  <a:pt x="4582671" y="123087"/>
                  <a:pt x="4583774" y="116443"/>
                </a:cubicBezTo>
                <a:cubicBezTo>
                  <a:pt x="4584895" y="109799"/>
                  <a:pt x="4592083" y="105369"/>
                  <a:pt x="4599283" y="106477"/>
                </a:cubicBezTo>
                <a:close/>
                <a:moveTo>
                  <a:pt x="4797614" y="105923"/>
                </a:moveTo>
                <a:cubicBezTo>
                  <a:pt x="4804819" y="107031"/>
                  <a:pt x="4809796" y="113121"/>
                  <a:pt x="4808700" y="119765"/>
                </a:cubicBezTo>
                <a:cubicBezTo>
                  <a:pt x="4807585" y="126409"/>
                  <a:pt x="4800938" y="130285"/>
                  <a:pt x="4793742" y="129178"/>
                </a:cubicBezTo>
                <a:cubicBezTo>
                  <a:pt x="4786534" y="128070"/>
                  <a:pt x="4781558" y="121980"/>
                  <a:pt x="4782666" y="115336"/>
                </a:cubicBezTo>
                <a:cubicBezTo>
                  <a:pt x="4783772" y="109245"/>
                  <a:pt x="4790417" y="104816"/>
                  <a:pt x="4797614" y="105923"/>
                </a:cubicBezTo>
                <a:close/>
                <a:moveTo>
                  <a:pt x="5872378" y="103155"/>
                </a:moveTo>
                <a:cubicBezTo>
                  <a:pt x="5879582" y="104262"/>
                  <a:pt x="5884559" y="110353"/>
                  <a:pt x="5883458" y="116443"/>
                </a:cubicBezTo>
                <a:cubicBezTo>
                  <a:pt x="5882346" y="122533"/>
                  <a:pt x="5875708" y="126963"/>
                  <a:pt x="5869067" y="125855"/>
                </a:cubicBezTo>
                <a:cubicBezTo>
                  <a:pt x="5862415" y="124748"/>
                  <a:pt x="5856884" y="118658"/>
                  <a:pt x="5857986" y="112567"/>
                </a:cubicBezTo>
                <a:cubicBezTo>
                  <a:pt x="5859097" y="105923"/>
                  <a:pt x="5865197" y="102047"/>
                  <a:pt x="5872378" y="103155"/>
                </a:cubicBezTo>
                <a:close/>
                <a:moveTo>
                  <a:pt x="5655893" y="103155"/>
                </a:moveTo>
                <a:cubicBezTo>
                  <a:pt x="5663099" y="104262"/>
                  <a:pt x="5668082" y="110353"/>
                  <a:pt x="5666969" y="116997"/>
                </a:cubicBezTo>
                <a:cubicBezTo>
                  <a:pt x="5665866" y="123087"/>
                  <a:pt x="5659208" y="127516"/>
                  <a:pt x="5652014" y="126409"/>
                </a:cubicBezTo>
                <a:cubicBezTo>
                  <a:pt x="5644819" y="125302"/>
                  <a:pt x="5639832" y="119211"/>
                  <a:pt x="5640947" y="112567"/>
                </a:cubicBezTo>
                <a:cubicBezTo>
                  <a:pt x="5642046" y="105923"/>
                  <a:pt x="5648694" y="102047"/>
                  <a:pt x="5655893" y="103155"/>
                </a:cubicBezTo>
                <a:close/>
                <a:moveTo>
                  <a:pt x="5434943" y="95956"/>
                </a:moveTo>
                <a:cubicBezTo>
                  <a:pt x="5442139" y="97064"/>
                  <a:pt x="5447121" y="103154"/>
                  <a:pt x="5446012" y="109798"/>
                </a:cubicBezTo>
                <a:cubicBezTo>
                  <a:pt x="5444901" y="116442"/>
                  <a:pt x="5438279" y="120318"/>
                  <a:pt x="5431064" y="119211"/>
                </a:cubicBezTo>
                <a:cubicBezTo>
                  <a:pt x="5423858" y="118103"/>
                  <a:pt x="5418880" y="112013"/>
                  <a:pt x="5419980" y="105369"/>
                </a:cubicBezTo>
                <a:cubicBezTo>
                  <a:pt x="5420542" y="99278"/>
                  <a:pt x="5427184" y="94849"/>
                  <a:pt x="5434943" y="95956"/>
                </a:cubicBezTo>
                <a:close/>
                <a:moveTo>
                  <a:pt x="6577171" y="94849"/>
                </a:moveTo>
                <a:cubicBezTo>
                  <a:pt x="6584365" y="95957"/>
                  <a:pt x="6588807" y="102047"/>
                  <a:pt x="6588244" y="108137"/>
                </a:cubicBezTo>
                <a:cubicBezTo>
                  <a:pt x="6587696" y="114228"/>
                  <a:pt x="6580502" y="118657"/>
                  <a:pt x="6573872" y="117550"/>
                </a:cubicBezTo>
                <a:cubicBezTo>
                  <a:pt x="6566644" y="116443"/>
                  <a:pt x="6562219" y="110352"/>
                  <a:pt x="6562783" y="104262"/>
                </a:cubicBezTo>
                <a:cubicBezTo>
                  <a:pt x="6563893" y="98171"/>
                  <a:pt x="6569993" y="93742"/>
                  <a:pt x="6577171" y="94849"/>
                </a:cubicBezTo>
                <a:close/>
                <a:moveTo>
                  <a:pt x="6085541" y="92081"/>
                </a:moveTo>
                <a:cubicBezTo>
                  <a:pt x="6092733" y="93188"/>
                  <a:pt x="6097171" y="99279"/>
                  <a:pt x="6096607" y="105369"/>
                </a:cubicBezTo>
                <a:cubicBezTo>
                  <a:pt x="6095505" y="111459"/>
                  <a:pt x="6088864" y="115889"/>
                  <a:pt x="6082220" y="114781"/>
                </a:cubicBezTo>
                <a:cubicBezTo>
                  <a:pt x="6075019" y="113674"/>
                  <a:pt x="6070596" y="107584"/>
                  <a:pt x="6071146" y="101493"/>
                </a:cubicBezTo>
                <a:cubicBezTo>
                  <a:pt x="6072252" y="94849"/>
                  <a:pt x="6078895" y="90973"/>
                  <a:pt x="6085541" y="92081"/>
                </a:cubicBezTo>
                <a:close/>
                <a:moveTo>
                  <a:pt x="4713936" y="88205"/>
                </a:moveTo>
                <a:cubicBezTo>
                  <a:pt x="4717538" y="88758"/>
                  <a:pt x="4720724" y="90696"/>
                  <a:pt x="4722866" y="93326"/>
                </a:cubicBezTo>
                <a:lnTo>
                  <a:pt x="4724608" y="99297"/>
                </a:lnTo>
                <a:lnTo>
                  <a:pt x="4732724" y="97618"/>
                </a:lnTo>
                <a:cubicBezTo>
                  <a:pt x="4740467" y="98725"/>
                  <a:pt x="4745455" y="105369"/>
                  <a:pt x="4744342" y="112013"/>
                </a:cubicBezTo>
                <a:cubicBezTo>
                  <a:pt x="4743238" y="118657"/>
                  <a:pt x="4736041" y="123087"/>
                  <a:pt x="4728846" y="121979"/>
                </a:cubicBezTo>
                <a:cubicBezTo>
                  <a:pt x="4724974" y="121425"/>
                  <a:pt x="4721789" y="119488"/>
                  <a:pt x="4719706" y="116858"/>
                </a:cubicBezTo>
                <a:lnTo>
                  <a:pt x="4718118" y="110933"/>
                </a:lnTo>
                <a:lnTo>
                  <a:pt x="4710065" y="112566"/>
                </a:lnTo>
                <a:cubicBezTo>
                  <a:pt x="4702871" y="111459"/>
                  <a:pt x="4697327" y="104815"/>
                  <a:pt x="4698439" y="98171"/>
                </a:cubicBezTo>
                <a:cubicBezTo>
                  <a:pt x="4699550" y="91527"/>
                  <a:pt x="4706191" y="87097"/>
                  <a:pt x="4713936" y="88205"/>
                </a:cubicBezTo>
                <a:close/>
                <a:moveTo>
                  <a:pt x="5208435" y="87652"/>
                </a:moveTo>
                <a:cubicBezTo>
                  <a:pt x="5215629" y="88759"/>
                  <a:pt x="5221159" y="94850"/>
                  <a:pt x="5220040" y="101494"/>
                </a:cubicBezTo>
                <a:cubicBezTo>
                  <a:pt x="5218948" y="108138"/>
                  <a:pt x="5212301" y="112567"/>
                  <a:pt x="5205111" y="110906"/>
                </a:cubicBezTo>
                <a:cubicBezTo>
                  <a:pt x="5197908" y="109799"/>
                  <a:pt x="5192385" y="103708"/>
                  <a:pt x="5193473" y="97064"/>
                </a:cubicBezTo>
                <a:cubicBezTo>
                  <a:pt x="5194035" y="90420"/>
                  <a:pt x="5200689" y="86544"/>
                  <a:pt x="5208435" y="87652"/>
                </a:cubicBezTo>
                <a:close/>
                <a:moveTo>
                  <a:pt x="4974751" y="85991"/>
                </a:moveTo>
                <a:cubicBezTo>
                  <a:pt x="4981946" y="87098"/>
                  <a:pt x="4987490" y="93742"/>
                  <a:pt x="4986378" y="100386"/>
                </a:cubicBezTo>
                <a:cubicBezTo>
                  <a:pt x="4985279" y="107030"/>
                  <a:pt x="4978628" y="111460"/>
                  <a:pt x="4970871" y="110352"/>
                </a:cubicBezTo>
                <a:cubicBezTo>
                  <a:pt x="4963671" y="109245"/>
                  <a:pt x="4958125" y="102601"/>
                  <a:pt x="4959230" y="95957"/>
                </a:cubicBezTo>
                <a:cubicBezTo>
                  <a:pt x="4960345" y="89313"/>
                  <a:pt x="4966995" y="84883"/>
                  <a:pt x="4974751" y="85991"/>
                </a:cubicBezTo>
                <a:close/>
                <a:moveTo>
                  <a:pt x="7196267" y="78792"/>
                </a:moveTo>
                <a:cubicBezTo>
                  <a:pt x="7203475" y="79900"/>
                  <a:pt x="7208463" y="85990"/>
                  <a:pt x="7207340" y="92080"/>
                </a:cubicBezTo>
                <a:cubicBezTo>
                  <a:pt x="7206236" y="98171"/>
                  <a:pt x="7199599" y="102600"/>
                  <a:pt x="7192938" y="101493"/>
                </a:cubicBezTo>
                <a:cubicBezTo>
                  <a:pt x="7185747" y="100386"/>
                  <a:pt x="7180775" y="94295"/>
                  <a:pt x="7181877" y="88205"/>
                </a:cubicBezTo>
                <a:cubicBezTo>
                  <a:pt x="7182982" y="82114"/>
                  <a:pt x="7189068" y="77685"/>
                  <a:pt x="7196267" y="78792"/>
                </a:cubicBezTo>
                <a:close/>
                <a:moveTo>
                  <a:pt x="6702946" y="77686"/>
                </a:moveTo>
                <a:cubicBezTo>
                  <a:pt x="6710144" y="78793"/>
                  <a:pt x="6714556" y="84884"/>
                  <a:pt x="6714013" y="90974"/>
                </a:cubicBezTo>
                <a:cubicBezTo>
                  <a:pt x="6712901" y="97064"/>
                  <a:pt x="6706265" y="101494"/>
                  <a:pt x="6699610" y="100386"/>
                </a:cubicBezTo>
                <a:cubicBezTo>
                  <a:pt x="6692425" y="99279"/>
                  <a:pt x="6687970" y="93189"/>
                  <a:pt x="6688521" y="87098"/>
                </a:cubicBezTo>
                <a:cubicBezTo>
                  <a:pt x="6689629" y="80454"/>
                  <a:pt x="6696306" y="76578"/>
                  <a:pt x="6702946" y="77686"/>
                </a:cubicBezTo>
                <a:close/>
                <a:moveTo>
                  <a:pt x="5230099" y="77131"/>
                </a:moveTo>
                <a:cubicBezTo>
                  <a:pt x="5237290" y="78239"/>
                  <a:pt x="5241728" y="84329"/>
                  <a:pt x="5241169" y="90419"/>
                </a:cubicBezTo>
                <a:cubicBezTo>
                  <a:pt x="5240070" y="96510"/>
                  <a:pt x="5233975" y="100939"/>
                  <a:pt x="5226785" y="99832"/>
                </a:cubicBezTo>
                <a:cubicBezTo>
                  <a:pt x="5219585" y="98725"/>
                  <a:pt x="5215153" y="92634"/>
                  <a:pt x="5215714" y="86544"/>
                </a:cubicBezTo>
                <a:cubicBezTo>
                  <a:pt x="5216821" y="80453"/>
                  <a:pt x="5222904" y="76024"/>
                  <a:pt x="5230099" y="77131"/>
                </a:cubicBezTo>
                <a:close/>
                <a:moveTo>
                  <a:pt x="4824706" y="70487"/>
                </a:moveTo>
                <a:lnTo>
                  <a:pt x="4833224" y="80628"/>
                </a:lnTo>
                <a:lnTo>
                  <a:pt x="4836025" y="76440"/>
                </a:lnTo>
                <a:cubicBezTo>
                  <a:pt x="4838788" y="74640"/>
                  <a:pt x="4842389" y="73810"/>
                  <a:pt x="4846267" y="74364"/>
                </a:cubicBezTo>
                <a:cubicBezTo>
                  <a:pt x="4853460" y="75471"/>
                  <a:pt x="4858998" y="82115"/>
                  <a:pt x="4857890" y="88759"/>
                </a:cubicBezTo>
                <a:cubicBezTo>
                  <a:pt x="4856779" y="95403"/>
                  <a:pt x="4850141" y="99833"/>
                  <a:pt x="4842389" y="98725"/>
                </a:cubicBezTo>
                <a:cubicBezTo>
                  <a:pt x="4838788" y="98171"/>
                  <a:pt x="4835612" y="96234"/>
                  <a:pt x="4833464" y="93604"/>
                </a:cubicBezTo>
                <a:lnTo>
                  <a:pt x="4832462" y="90169"/>
                </a:lnTo>
                <a:lnTo>
                  <a:pt x="4831151" y="92150"/>
                </a:lnTo>
                <a:cubicBezTo>
                  <a:pt x="4828449" y="93880"/>
                  <a:pt x="4824987" y="94572"/>
                  <a:pt x="4821381" y="93742"/>
                </a:cubicBezTo>
                <a:cubicBezTo>
                  <a:pt x="4814193" y="92634"/>
                  <a:pt x="4808653" y="86544"/>
                  <a:pt x="4809765" y="79900"/>
                </a:cubicBezTo>
                <a:cubicBezTo>
                  <a:pt x="4810868" y="73809"/>
                  <a:pt x="4817511" y="69380"/>
                  <a:pt x="4824706" y="70487"/>
                </a:cubicBezTo>
                <a:close/>
                <a:moveTo>
                  <a:pt x="5753899" y="68273"/>
                </a:moveTo>
                <a:cubicBezTo>
                  <a:pt x="5761096" y="69381"/>
                  <a:pt x="5766070" y="75471"/>
                  <a:pt x="5764967" y="81561"/>
                </a:cubicBezTo>
                <a:cubicBezTo>
                  <a:pt x="5763864" y="87652"/>
                  <a:pt x="5757225" y="92081"/>
                  <a:pt x="5750584" y="90974"/>
                </a:cubicBezTo>
                <a:cubicBezTo>
                  <a:pt x="5743375" y="89867"/>
                  <a:pt x="5738399" y="83776"/>
                  <a:pt x="5739501" y="77686"/>
                </a:cubicBezTo>
                <a:cubicBezTo>
                  <a:pt x="5740065" y="71595"/>
                  <a:pt x="5746701" y="67166"/>
                  <a:pt x="5753899" y="68273"/>
                </a:cubicBezTo>
                <a:close/>
                <a:moveTo>
                  <a:pt x="5967058" y="64950"/>
                </a:moveTo>
                <a:cubicBezTo>
                  <a:pt x="5974260" y="66058"/>
                  <a:pt x="5978689" y="72148"/>
                  <a:pt x="5978137" y="78238"/>
                </a:cubicBezTo>
                <a:cubicBezTo>
                  <a:pt x="5977025" y="84329"/>
                  <a:pt x="5970386" y="88758"/>
                  <a:pt x="5963738" y="87651"/>
                </a:cubicBezTo>
                <a:cubicBezTo>
                  <a:pt x="5956538" y="86544"/>
                  <a:pt x="5952106" y="80453"/>
                  <a:pt x="5952666" y="74363"/>
                </a:cubicBezTo>
                <a:cubicBezTo>
                  <a:pt x="5953221" y="68272"/>
                  <a:pt x="5960418" y="63843"/>
                  <a:pt x="5967058" y="64950"/>
                </a:cubicBezTo>
                <a:close/>
                <a:moveTo>
                  <a:pt x="5536287" y="64950"/>
                </a:moveTo>
                <a:cubicBezTo>
                  <a:pt x="5543480" y="66058"/>
                  <a:pt x="5548463" y="72148"/>
                  <a:pt x="5547357" y="78792"/>
                </a:cubicBezTo>
                <a:cubicBezTo>
                  <a:pt x="5546257" y="84883"/>
                  <a:pt x="5539606" y="89312"/>
                  <a:pt x="5532419" y="88205"/>
                </a:cubicBezTo>
                <a:cubicBezTo>
                  <a:pt x="5525220" y="87097"/>
                  <a:pt x="5520230" y="81007"/>
                  <a:pt x="5521336" y="74363"/>
                </a:cubicBezTo>
                <a:cubicBezTo>
                  <a:pt x="5522448" y="68272"/>
                  <a:pt x="5529090" y="63843"/>
                  <a:pt x="5536287" y="64950"/>
                </a:cubicBezTo>
                <a:close/>
                <a:moveTo>
                  <a:pt x="6828582" y="62736"/>
                </a:moveTo>
                <a:cubicBezTo>
                  <a:pt x="6835765" y="63844"/>
                  <a:pt x="6840191" y="69934"/>
                  <a:pt x="6839639" y="76024"/>
                </a:cubicBezTo>
                <a:cubicBezTo>
                  <a:pt x="6838545" y="82115"/>
                  <a:pt x="6831886" y="86544"/>
                  <a:pt x="6825250" y="85437"/>
                </a:cubicBezTo>
                <a:cubicBezTo>
                  <a:pt x="6818044" y="84330"/>
                  <a:pt x="6813630" y="78239"/>
                  <a:pt x="6814182" y="72149"/>
                </a:cubicBezTo>
                <a:cubicBezTo>
                  <a:pt x="6815288" y="66058"/>
                  <a:pt x="6821923" y="61629"/>
                  <a:pt x="6828582" y="62736"/>
                </a:cubicBezTo>
                <a:close/>
                <a:moveTo>
                  <a:pt x="7075561" y="61075"/>
                </a:moveTo>
                <a:cubicBezTo>
                  <a:pt x="7082761" y="62182"/>
                  <a:pt x="7087719" y="68273"/>
                  <a:pt x="7086619" y="74363"/>
                </a:cubicBezTo>
                <a:cubicBezTo>
                  <a:pt x="7085520" y="80453"/>
                  <a:pt x="7078877" y="84883"/>
                  <a:pt x="7072238" y="83775"/>
                </a:cubicBezTo>
                <a:cubicBezTo>
                  <a:pt x="7065036" y="82668"/>
                  <a:pt x="7060056" y="76578"/>
                  <a:pt x="7061155" y="70487"/>
                </a:cubicBezTo>
                <a:cubicBezTo>
                  <a:pt x="7062261" y="63843"/>
                  <a:pt x="7068907" y="59967"/>
                  <a:pt x="7075561" y="61075"/>
                </a:cubicBezTo>
                <a:close/>
                <a:moveTo>
                  <a:pt x="5134882" y="61075"/>
                </a:moveTo>
                <a:cubicBezTo>
                  <a:pt x="5142083" y="62183"/>
                  <a:pt x="5147072" y="68273"/>
                  <a:pt x="5145959" y="74363"/>
                </a:cubicBezTo>
                <a:cubicBezTo>
                  <a:pt x="5144851" y="80454"/>
                  <a:pt x="5138207" y="84883"/>
                  <a:pt x="5131559" y="83776"/>
                </a:cubicBezTo>
                <a:cubicBezTo>
                  <a:pt x="5124365" y="82669"/>
                  <a:pt x="5119382" y="76578"/>
                  <a:pt x="5120484" y="70488"/>
                </a:cubicBezTo>
                <a:cubicBezTo>
                  <a:pt x="5121595" y="64397"/>
                  <a:pt x="5127693" y="59968"/>
                  <a:pt x="5134882" y="61075"/>
                </a:cubicBezTo>
                <a:close/>
                <a:moveTo>
                  <a:pt x="5083856" y="59414"/>
                </a:moveTo>
                <a:cubicBezTo>
                  <a:pt x="5091065" y="60522"/>
                  <a:pt x="5096598" y="66612"/>
                  <a:pt x="5095498" y="73256"/>
                </a:cubicBezTo>
                <a:cubicBezTo>
                  <a:pt x="5094391" y="79900"/>
                  <a:pt x="5087730" y="84330"/>
                  <a:pt x="5080534" y="82669"/>
                </a:cubicBezTo>
                <a:cubicBezTo>
                  <a:pt x="5073334" y="81561"/>
                  <a:pt x="5067799" y="75471"/>
                  <a:pt x="5068893" y="68827"/>
                </a:cubicBezTo>
                <a:cubicBezTo>
                  <a:pt x="5069449" y="62736"/>
                  <a:pt x="5076651" y="58307"/>
                  <a:pt x="5083856" y="59414"/>
                </a:cubicBezTo>
                <a:close/>
                <a:moveTo>
                  <a:pt x="5313651" y="58861"/>
                </a:moveTo>
                <a:cubicBezTo>
                  <a:pt x="5320851" y="59968"/>
                  <a:pt x="5325837" y="66059"/>
                  <a:pt x="5324732" y="72703"/>
                </a:cubicBezTo>
                <a:cubicBezTo>
                  <a:pt x="5323621" y="79347"/>
                  <a:pt x="5316970" y="83222"/>
                  <a:pt x="5309759" y="82115"/>
                </a:cubicBezTo>
                <a:cubicBezTo>
                  <a:pt x="5302566" y="81008"/>
                  <a:pt x="5297589" y="74917"/>
                  <a:pt x="5298693" y="68273"/>
                </a:cubicBezTo>
                <a:cubicBezTo>
                  <a:pt x="5299796" y="61629"/>
                  <a:pt x="5305891" y="57753"/>
                  <a:pt x="5313651" y="58861"/>
                </a:cubicBezTo>
                <a:close/>
                <a:moveTo>
                  <a:pt x="4932159" y="58306"/>
                </a:moveTo>
                <a:cubicBezTo>
                  <a:pt x="4939367" y="59414"/>
                  <a:pt x="4944357" y="65504"/>
                  <a:pt x="4943238" y="72148"/>
                </a:cubicBezTo>
                <a:cubicBezTo>
                  <a:pt x="4942139" y="78792"/>
                  <a:pt x="4935480" y="82668"/>
                  <a:pt x="4928281" y="81561"/>
                </a:cubicBezTo>
                <a:cubicBezTo>
                  <a:pt x="4921078" y="80453"/>
                  <a:pt x="4916097" y="74363"/>
                  <a:pt x="4917201" y="67719"/>
                </a:cubicBezTo>
                <a:cubicBezTo>
                  <a:pt x="4918312" y="61075"/>
                  <a:pt x="4924963" y="56645"/>
                  <a:pt x="4932159" y="58306"/>
                </a:cubicBezTo>
                <a:close/>
                <a:moveTo>
                  <a:pt x="6953162" y="56092"/>
                </a:moveTo>
                <a:cubicBezTo>
                  <a:pt x="6960356" y="57200"/>
                  <a:pt x="6964783" y="63290"/>
                  <a:pt x="6964227" y="69380"/>
                </a:cubicBezTo>
                <a:cubicBezTo>
                  <a:pt x="6963672" y="75471"/>
                  <a:pt x="6956477" y="79900"/>
                  <a:pt x="6949846" y="78793"/>
                </a:cubicBezTo>
                <a:cubicBezTo>
                  <a:pt x="6942669" y="77686"/>
                  <a:pt x="6938230" y="71595"/>
                  <a:pt x="6938791" y="65505"/>
                </a:cubicBezTo>
                <a:cubicBezTo>
                  <a:pt x="6939349" y="59414"/>
                  <a:pt x="6945965" y="54985"/>
                  <a:pt x="6953162" y="56092"/>
                </a:cubicBezTo>
                <a:close/>
                <a:moveTo>
                  <a:pt x="5035761" y="54431"/>
                </a:moveTo>
                <a:cubicBezTo>
                  <a:pt x="5042959" y="55539"/>
                  <a:pt x="5047932" y="61629"/>
                  <a:pt x="5046834" y="68273"/>
                </a:cubicBezTo>
                <a:cubicBezTo>
                  <a:pt x="5045733" y="74364"/>
                  <a:pt x="5039092" y="78793"/>
                  <a:pt x="5031891" y="77686"/>
                </a:cubicBezTo>
                <a:cubicBezTo>
                  <a:pt x="5024692" y="76578"/>
                  <a:pt x="5019716" y="70488"/>
                  <a:pt x="5020817" y="63844"/>
                </a:cubicBezTo>
                <a:cubicBezTo>
                  <a:pt x="5021936" y="57753"/>
                  <a:pt x="5028566" y="53324"/>
                  <a:pt x="5035761" y="54431"/>
                </a:cubicBezTo>
                <a:close/>
                <a:moveTo>
                  <a:pt x="4956505" y="52216"/>
                </a:moveTo>
                <a:cubicBezTo>
                  <a:pt x="4963708" y="53324"/>
                  <a:pt x="4969248" y="59414"/>
                  <a:pt x="4968143" y="66058"/>
                </a:cubicBezTo>
                <a:cubicBezTo>
                  <a:pt x="4967033" y="72702"/>
                  <a:pt x="4960379" y="77132"/>
                  <a:pt x="4953174" y="75471"/>
                </a:cubicBezTo>
                <a:cubicBezTo>
                  <a:pt x="4945977" y="74363"/>
                  <a:pt x="4940441" y="68273"/>
                  <a:pt x="4941543" y="61629"/>
                </a:cubicBezTo>
                <a:cubicBezTo>
                  <a:pt x="4942100" y="55538"/>
                  <a:pt x="4948741" y="51109"/>
                  <a:pt x="4956505" y="52216"/>
                </a:cubicBezTo>
                <a:close/>
                <a:moveTo>
                  <a:pt x="5634872" y="36713"/>
                </a:moveTo>
                <a:cubicBezTo>
                  <a:pt x="5642074" y="37820"/>
                  <a:pt x="5647043" y="43911"/>
                  <a:pt x="5645937" y="50001"/>
                </a:cubicBezTo>
                <a:cubicBezTo>
                  <a:pt x="5644840" y="56091"/>
                  <a:pt x="5638196" y="60521"/>
                  <a:pt x="5631540" y="59413"/>
                </a:cubicBezTo>
                <a:cubicBezTo>
                  <a:pt x="5624350" y="58306"/>
                  <a:pt x="5619361" y="52216"/>
                  <a:pt x="5620481" y="46125"/>
                </a:cubicBezTo>
                <a:cubicBezTo>
                  <a:pt x="5621022" y="39481"/>
                  <a:pt x="5627675" y="35605"/>
                  <a:pt x="5634872" y="36713"/>
                </a:cubicBezTo>
                <a:close/>
                <a:moveTo>
                  <a:pt x="5849130" y="36159"/>
                </a:moveTo>
                <a:cubicBezTo>
                  <a:pt x="5856329" y="37267"/>
                  <a:pt x="5860759" y="43357"/>
                  <a:pt x="5860204" y="49447"/>
                </a:cubicBezTo>
                <a:cubicBezTo>
                  <a:pt x="5859097" y="55538"/>
                  <a:pt x="5853004" y="59967"/>
                  <a:pt x="5845804" y="58860"/>
                </a:cubicBezTo>
                <a:cubicBezTo>
                  <a:pt x="5838609" y="57753"/>
                  <a:pt x="5834174" y="51662"/>
                  <a:pt x="5834730" y="45572"/>
                </a:cubicBezTo>
                <a:cubicBezTo>
                  <a:pt x="5835840" y="39481"/>
                  <a:pt x="5841926" y="35052"/>
                  <a:pt x="5849130" y="36159"/>
                </a:cubicBezTo>
                <a:close/>
                <a:moveTo>
                  <a:pt x="5189641" y="36159"/>
                </a:moveTo>
                <a:cubicBezTo>
                  <a:pt x="5196841" y="37267"/>
                  <a:pt x="5201832" y="43357"/>
                  <a:pt x="5200726" y="50001"/>
                </a:cubicBezTo>
                <a:cubicBezTo>
                  <a:pt x="5199616" y="56645"/>
                  <a:pt x="5192971" y="60521"/>
                  <a:pt x="5185780" y="59414"/>
                </a:cubicBezTo>
                <a:cubicBezTo>
                  <a:pt x="5178570" y="58306"/>
                  <a:pt x="5173585" y="52216"/>
                  <a:pt x="5174700" y="45572"/>
                </a:cubicBezTo>
                <a:cubicBezTo>
                  <a:pt x="5175811" y="39481"/>
                  <a:pt x="5182449" y="35052"/>
                  <a:pt x="5189641" y="36159"/>
                </a:cubicBezTo>
                <a:close/>
                <a:moveTo>
                  <a:pt x="5062850" y="34498"/>
                </a:moveTo>
                <a:cubicBezTo>
                  <a:pt x="5070035" y="35606"/>
                  <a:pt x="5075030" y="41696"/>
                  <a:pt x="5073915" y="48340"/>
                </a:cubicBezTo>
                <a:cubicBezTo>
                  <a:pt x="5072817" y="54984"/>
                  <a:pt x="5066168" y="58860"/>
                  <a:pt x="5058967" y="57753"/>
                </a:cubicBezTo>
                <a:cubicBezTo>
                  <a:pt x="5051771" y="56645"/>
                  <a:pt x="5046796" y="50555"/>
                  <a:pt x="5047907" y="43911"/>
                </a:cubicBezTo>
                <a:cubicBezTo>
                  <a:pt x="5049010" y="37820"/>
                  <a:pt x="5055643" y="33391"/>
                  <a:pt x="5062850" y="34498"/>
                </a:cubicBezTo>
                <a:close/>
                <a:moveTo>
                  <a:pt x="5415587" y="33945"/>
                </a:moveTo>
                <a:cubicBezTo>
                  <a:pt x="5422787" y="35053"/>
                  <a:pt x="5427767" y="41143"/>
                  <a:pt x="5426673" y="47787"/>
                </a:cubicBezTo>
                <a:cubicBezTo>
                  <a:pt x="5425555" y="53878"/>
                  <a:pt x="5418905" y="58307"/>
                  <a:pt x="5411700" y="57200"/>
                </a:cubicBezTo>
                <a:cubicBezTo>
                  <a:pt x="5404513" y="56092"/>
                  <a:pt x="5399526" y="50002"/>
                  <a:pt x="5400630" y="43358"/>
                </a:cubicBezTo>
                <a:cubicBezTo>
                  <a:pt x="5401739" y="37267"/>
                  <a:pt x="5408381" y="32838"/>
                  <a:pt x="5415587" y="33945"/>
                </a:cubicBezTo>
                <a:close/>
                <a:moveTo>
                  <a:pt x="5359718" y="30585"/>
                </a:moveTo>
                <a:cubicBezTo>
                  <a:pt x="5366684" y="31697"/>
                  <a:pt x="5371489" y="37739"/>
                  <a:pt x="5370465" y="44080"/>
                </a:cubicBezTo>
                <a:cubicBezTo>
                  <a:pt x="5369448" y="50420"/>
                  <a:pt x="5363000" y="54659"/>
                  <a:pt x="5356031" y="53547"/>
                </a:cubicBezTo>
                <a:cubicBezTo>
                  <a:pt x="5349103" y="52435"/>
                  <a:pt x="5344282" y="46393"/>
                  <a:pt x="5345304" y="40053"/>
                </a:cubicBezTo>
                <a:cubicBezTo>
                  <a:pt x="5346322" y="33713"/>
                  <a:pt x="5352778" y="29474"/>
                  <a:pt x="5359718" y="30585"/>
                </a:cubicBezTo>
                <a:close/>
                <a:moveTo>
                  <a:pt x="5165877" y="23978"/>
                </a:moveTo>
                <a:cubicBezTo>
                  <a:pt x="5173064" y="25086"/>
                  <a:pt x="5178052" y="31176"/>
                  <a:pt x="5176951" y="37820"/>
                </a:cubicBezTo>
                <a:cubicBezTo>
                  <a:pt x="5175834" y="43911"/>
                  <a:pt x="5169189" y="48340"/>
                  <a:pt x="5162000" y="47233"/>
                </a:cubicBezTo>
                <a:cubicBezTo>
                  <a:pt x="5154794" y="46125"/>
                  <a:pt x="5149824" y="40035"/>
                  <a:pt x="5150926" y="33391"/>
                </a:cubicBezTo>
                <a:cubicBezTo>
                  <a:pt x="5152029" y="27300"/>
                  <a:pt x="5158665" y="22871"/>
                  <a:pt x="5165877" y="23978"/>
                </a:cubicBezTo>
                <a:close/>
                <a:moveTo>
                  <a:pt x="5264977" y="22872"/>
                </a:moveTo>
                <a:cubicBezTo>
                  <a:pt x="5272172" y="23979"/>
                  <a:pt x="5277158" y="30070"/>
                  <a:pt x="5276046" y="36160"/>
                </a:cubicBezTo>
                <a:cubicBezTo>
                  <a:pt x="5274940" y="42250"/>
                  <a:pt x="5268296" y="46680"/>
                  <a:pt x="5261659" y="45572"/>
                </a:cubicBezTo>
                <a:cubicBezTo>
                  <a:pt x="5254459" y="44465"/>
                  <a:pt x="5249475" y="38375"/>
                  <a:pt x="5250590" y="32284"/>
                </a:cubicBezTo>
                <a:cubicBezTo>
                  <a:pt x="5251135" y="25640"/>
                  <a:pt x="5257785" y="21764"/>
                  <a:pt x="5264977" y="22872"/>
                </a:cubicBezTo>
                <a:close/>
                <a:moveTo>
                  <a:pt x="5292644" y="18442"/>
                </a:moveTo>
                <a:cubicBezTo>
                  <a:pt x="5299833" y="19549"/>
                  <a:pt x="5304821" y="25640"/>
                  <a:pt x="5303699" y="32284"/>
                </a:cubicBezTo>
                <a:cubicBezTo>
                  <a:pt x="5302601" y="38374"/>
                  <a:pt x="5295960" y="42803"/>
                  <a:pt x="5288768" y="41696"/>
                </a:cubicBezTo>
                <a:cubicBezTo>
                  <a:pt x="5281570" y="40589"/>
                  <a:pt x="5276591" y="34498"/>
                  <a:pt x="5277700" y="27854"/>
                </a:cubicBezTo>
                <a:cubicBezTo>
                  <a:pt x="5278806" y="21210"/>
                  <a:pt x="5285446" y="17334"/>
                  <a:pt x="5292644" y="18442"/>
                </a:cubicBezTo>
                <a:close/>
                <a:moveTo>
                  <a:pt x="5514149" y="14012"/>
                </a:moveTo>
                <a:cubicBezTo>
                  <a:pt x="5521356" y="15120"/>
                  <a:pt x="5526334" y="21210"/>
                  <a:pt x="5525234" y="27300"/>
                </a:cubicBezTo>
                <a:cubicBezTo>
                  <a:pt x="5524124" y="33391"/>
                  <a:pt x="5517476" y="37820"/>
                  <a:pt x="5510837" y="36713"/>
                </a:cubicBezTo>
                <a:cubicBezTo>
                  <a:pt x="5503641" y="35606"/>
                  <a:pt x="5498654" y="29515"/>
                  <a:pt x="5499767" y="23425"/>
                </a:cubicBezTo>
                <a:cubicBezTo>
                  <a:pt x="5500873" y="17334"/>
                  <a:pt x="5506955" y="12905"/>
                  <a:pt x="5514149" y="14012"/>
                </a:cubicBezTo>
                <a:close/>
                <a:moveTo>
                  <a:pt x="5730097" y="12905"/>
                </a:moveTo>
                <a:cubicBezTo>
                  <a:pt x="5737291" y="14012"/>
                  <a:pt x="5741715" y="20103"/>
                  <a:pt x="5741168" y="26193"/>
                </a:cubicBezTo>
                <a:cubicBezTo>
                  <a:pt x="5740614" y="32283"/>
                  <a:pt x="5733970" y="36713"/>
                  <a:pt x="5726777" y="35605"/>
                </a:cubicBezTo>
                <a:cubicBezTo>
                  <a:pt x="5719570" y="34498"/>
                  <a:pt x="5715132" y="28408"/>
                  <a:pt x="5715694" y="22317"/>
                </a:cubicBezTo>
                <a:cubicBezTo>
                  <a:pt x="5716807" y="15673"/>
                  <a:pt x="5723452" y="11797"/>
                  <a:pt x="5730097" y="12905"/>
                </a:cubicBezTo>
                <a:close/>
                <a:moveTo>
                  <a:pt x="5391237" y="7922"/>
                </a:moveTo>
                <a:cubicBezTo>
                  <a:pt x="5398443" y="9029"/>
                  <a:pt x="5403414" y="15120"/>
                  <a:pt x="5402311" y="21210"/>
                </a:cubicBezTo>
                <a:cubicBezTo>
                  <a:pt x="5401198" y="27300"/>
                  <a:pt x="5394558" y="31730"/>
                  <a:pt x="5387918" y="30622"/>
                </a:cubicBezTo>
                <a:cubicBezTo>
                  <a:pt x="5380696" y="29515"/>
                  <a:pt x="5375726" y="23425"/>
                  <a:pt x="5376843" y="17334"/>
                </a:cubicBezTo>
                <a:cubicBezTo>
                  <a:pt x="5377383" y="10690"/>
                  <a:pt x="5384039" y="6814"/>
                  <a:pt x="5391237" y="7922"/>
                </a:cubicBezTo>
                <a:close/>
                <a:moveTo>
                  <a:pt x="5486489" y="5153"/>
                </a:moveTo>
                <a:cubicBezTo>
                  <a:pt x="5493674" y="6261"/>
                  <a:pt x="5498110" y="12351"/>
                  <a:pt x="5497554" y="18441"/>
                </a:cubicBezTo>
                <a:cubicBezTo>
                  <a:pt x="5496451" y="24532"/>
                  <a:pt x="5490349" y="28961"/>
                  <a:pt x="5483159" y="27854"/>
                </a:cubicBezTo>
                <a:cubicBezTo>
                  <a:pt x="5475963" y="26747"/>
                  <a:pt x="5471535" y="20656"/>
                  <a:pt x="5472088" y="14566"/>
                </a:cubicBezTo>
                <a:cubicBezTo>
                  <a:pt x="5472651" y="8475"/>
                  <a:pt x="5479286" y="4046"/>
                  <a:pt x="5486489" y="5153"/>
                </a:cubicBezTo>
                <a:close/>
                <a:moveTo>
                  <a:pt x="5609959" y="170"/>
                </a:moveTo>
                <a:cubicBezTo>
                  <a:pt x="5617150" y="1278"/>
                  <a:pt x="5621577" y="7368"/>
                  <a:pt x="5621022" y="13458"/>
                </a:cubicBezTo>
                <a:cubicBezTo>
                  <a:pt x="5619919" y="19549"/>
                  <a:pt x="5613820" y="23978"/>
                  <a:pt x="5606628" y="22871"/>
                </a:cubicBezTo>
                <a:cubicBezTo>
                  <a:pt x="5599430" y="21764"/>
                  <a:pt x="5594994" y="15673"/>
                  <a:pt x="5595550" y="9583"/>
                </a:cubicBezTo>
                <a:cubicBezTo>
                  <a:pt x="5596112" y="3492"/>
                  <a:pt x="5602761" y="-937"/>
                  <a:pt x="5609959" y="170"/>
                </a:cubicBezTo>
                <a:close/>
              </a:path>
            </a:pathLst>
          </a:custGeom>
          <a:solidFill>
            <a:srgbClr val="337CC0"/>
          </a:solidFill>
          <a:ln w="553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 Md BT" panose="020B06020202040203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18D52346-C2D9-401A-AE7A-FD9668CE55F0}"/>
              </a:ext>
            </a:extLst>
          </p:cNvPr>
          <p:cNvSpPr/>
          <p:nvPr/>
        </p:nvSpPr>
        <p:spPr>
          <a:xfrm>
            <a:off x="-2385015" y="3028797"/>
            <a:ext cx="16344900" cy="877122"/>
          </a:xfrm>
          <a:custGeom>
            <a:avLst/>
            <a:gdLst>
              <a:gd name="connsiteX0" fmla="*/ 0 w 16344900"/>
              <a:gd name="connsiteY0" fmla="*/ 800253 h 877122"/>
              <a:gd name="connsiteX1" fmla="*/ 3162300 w 16344900"/>
              <a:gd name="connsiteY1" fmla="*/ 190653 h 877122"/>
              <a:gd name="connsiteX2" fmla="*/ 6781800 w 16344900"/>
              <a:gd name="connsiteY2" fmla="*/ 800253 h 877122"/>
              <a:gd name="connsiteX3" fmla="*/ 9925050 w 16344900"/>
              <a:gd name="connsiteY3" fmla="*/ 153 h 877122"/>
              <a:gd name="connsiteX4" fmla="*/ 13639800 w 16344900"/>
              <a:gd name="connsiteY4" fmla="*/ 876453 h 877122"/>
              <a:gd name="connsiteX5" fmla="*/ 16344900 w 16344900"/>
              <a:gd name="connsiteY5" fmla="*/ 114453 h 87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44900" h="877122">
                <a:moveTo>
                  <a:pt x="0" y="800253"/>
                </a:moveTo>
                <a:cubicBezTo>
                  <a:pt x="1016000" y="495453"/>
                  <a:pt x="2032000" y="190653"/>
                  <a:pt x="3162300" y="190653"/>
                </a:cubicBezTo>
                <a:cubicBezTo>
                  <a:pt x="4292600" y="190653"/>
                  <a:pt x="5654675" y="832003"/>
                  <a:pt x="6781800" y="800253"/>
                </a:cubicBezTo>
                <a:cubicBezTo>
                  <a:pt x="7908925" y="768503"/>
                  <a:pt x="8782050" y="-12547"/>
                  <a:pt x="9925050" y="153"/>
                </a:cubicBezTo>
                <a:cubicBezTo>
                  <a:pt x="11068050" y="12853"/>
                  <a:pt x="12569825" y="857403"/>
                  <a:pt x="13639800" y="876453"/>
                </a:cubicBezTo>
                <a:cubicBezTo>
                  <a:pt x="14709775" y="895503"/>
                  <a:pt x="15527337" y="504978"/>
                  <a:pt x="16344900" y="114453"/>
                </a:cubicBezTo>
              </a:path>
            </a:pathLst>
          </a:custGeom>
          <a:noFill/>
          <a:ln>
            <a:solidFill>
              <a:srgbClr val="45A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9EE12C1-DE70-4121-B50D-7E4FA635A864}"/>
              </a:ext>
            </a:extLst>
          </p:cNvPr>
          <p:cNvSpPr/>
          <p:nvPr/>
        </p:nvSpPr>
        <p:spPr>
          <a:xfrm>
            <a:off x="13959885" y="-1388685"/>
            <a:ext cx="457200" cy="457200"/>
          </a:xfrm>
          <a:prstGeom prst="rect">
            <a:avLst/>
          </a:prstGeom>
          <a:solidFill>
            <a:srgbClr val="45AA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74CBEB8-1709-4FEE-8FFA-AADC9E757ACD}"/>
              </a:ext>
            </a:extLst>
          </p:cNvPr>
          <p:cNvSpPr/>
          <p:nvPr/>
        </p:nvSpPr>
        <p:spPr>
          <a:xfrm>
            <a:off x="13982147" y="-822024"/>
            <a:ext cx="457200" cy="457200"/>
          </a:xfrm>
          <a:prstGeom prst="rect">
            <a:avLst/>
          </a:prstGeom>
          <a:solidFill>
            <a:srgbClr val="2AC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66753D-DC26-4162-99CF-1C7DF89D511C}"/>
              </a:ext>
            </a:extLst>
          </p:cNvPr>
          <p:cNvSpPr/>
          <p:nvPr/>
        </p:nvSpPr>
        <p:spPr>
          <a:xfrm>
            <a:off x="14004409" y="-255363"/>
            <a:ext cx="457200" cy="457200"/>
          </a:xfrm>
          <a:prstGeom prst="rect">
            <a:avLst/>
          </a:prstGeom>
          <a:solidFill>
            <a:srgbClr val="01CD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7D8C5F3-C04D-4F92-BB47-D9B488929C7E}"/>
              </a:ext>
            </a:extLst>
          </p:cNvPr>
          <p:cNvSpPr/>
          <p:nvPr/>
        </p:nvSpPr>
        <p:spPr>
          <a:xfrm>
            <a:off x="14026671" y="311298"/>
            <a:ext cx="457200" cy="457200"/>
          </a:xfrm>
          <a:prstGeom prst="rect">
            <a:avLst/>
          </a:prstGeom>
          <a:solidFill>
            <a:srgbClr val="69AF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AED792F-2A0F-4267-A7D5-D1F3CC4E0CEB}"/>
              </a:ext>
            </a:extLst>
          </p:cNvPr>
          <p:cNvSpPr/>
          <p:nvPr/>
        </p:nvSpPr>
        <p:spPr>
          <a:xfrm>
            <a:off x="13982147" y="968161"/>
            <a:ext cx="457200" cy="457200"/>
          </a:xfrm>
          <a:prstGeom prst="rect">
            <a:avLst/>
          </a:prstGeom>
          <a:solidFill>
            <a:srgbClr val="FEB1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A6FD04B-1D60-4281-9915-BC2A692B994E}"/>
              </a:ext>
            </a:extLst>
          </p:cNvPr>
          <p:cNvSpPr/>
          <p:nvPr/>
        </p:nvSpPr>
        <p:spPr>
          <a:xfrm>
            <a:off x="-4017872" y="3156897"/>
            <a:ext cx="16344900" cy="877122"/>
          </a:xfrm>
          <a:custGeom>
            <a:avLst/>
            <a:gdLst>
              <a:gd name="connsiteX0" fmla="*/ 0 w 16344900"/>
              <a:gd name="connsiteY0" fmla="*/ 800253 h 877122"/>
              <a:gd name="connsiteX1" fmla="*/ 3162300 w 16344900"/>
              <a:gd name="connsiteY1" fmla="*/ 190653 h 877122"/>
              <a:gd name="connsiteX2" fmla="*/ 6781800 w 16344900"/>
              <a:gd name="connsiteY2" fmla="*/ 800253 h 877122"/>
              <a:gd name="connsiteX3" fmla="*/ 9925050 w 16344900"/>
              <a:gd name="connsiteY3" fmla="*/ 153 h 877122"/>
              <a:gd name="connsiteX4" fmla="*/ 13639800 w 16344900"/>
              <a:gd name="connsiteY4" fmla="*/ 876453 h 877122"/>
              <a:gd name="connsiteX5" fmla="*/ 16344900 w 16344900"/>
              <a:gd name="connsiteY5" fmla="*/ 114453 h 87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44900" h="877122">
                <a:moveTo>
                  <a:pt x="0" y="800253"/>
                </a:moveTo>
                <a:cubicBezTo>
                  <a:pt x="1016000" y="495453"/>
                  <a:pt x="2032000" y="190653"/>
                  <a:pt x="3162300" y="190653"/>
                </a:cubicBezTo>
                <a:cubicBezTo>
                  <a:pt x="4292600" y="190653"/>
                  <a:pt x="5654675" y="832003"/>
                  <a:pt x="6781800" y="800253"/>
                </a:cubicBezTo>
                <a:cubicBezTo>
                  <a:pt x="7908925" y="768503"/>
                  <a:pt x="8782050" y="-12547"/>
                  <a:pt x="9925050" y="153"/>
                </a:cubicBezTo>
                <a:cubicBezTo>
                  <a:pt x="11068050" y="12853"/>
                  <a:pt x="12569825" y="857403"/>
                  <a:pt x="13639800" y="876453"/>
                </a:cubicBezTo>
                <a:cubicBezTo>
                  <a:pt x="14709775" y="895503"/>
                  <a:pt x="15527337" y="504978"/>
                  <a:pt x="16344900" y="114453"/>
                </a:cubicBezTo>
              </a:path>
            </a:pathLst>
          </a:custGeom>
          <a:noFill/>
          <a:ln>
            <a:solidFill>
              <a:srgbClr val="2AC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1BF62EB-7C65-4154-AD59-E8710D8B1F8F}"/>
              </a:ext>
            </a:extLst>
          </p:cNvPr>
          <p:cNvSpPr/>
          <p:nvPr/>
        </p:nvSpPr>
        <p:spPr>
          <a:xfrm flipV="1">
            <a:off x="-2794136" y="3152727"/>
            <a:ext cx="16344900" cy="877122"/>
          </a:xfrm>
          <a:custGeom>
            <a:avLst/>
            <a:gdLst>
              <a:gd name="connsiteX0" fmla="*/ 0 w 16344900"/>
              <a:gd name="connsiteY0" fmla="*/ 800253 h 877122"/>
              <a:gd name="connsiteX1" fmla="*/ 3162300 w 16344900"/>
              <a:gd name="connsiteY1" fmla="*/ 190653 h 877122"/>
              <a:gd name="connsiteX2" fmla="*/ 6781800 w 16344900"/>
              <a:gd name="connsiteY2" fmla="*/ 800253 h 877122"/>
              <a:gd name="connsiteX3" fmla="*/ 9925050 w 16344900"/>
              <a:gd name="connsiteY3" fmla="*/ 153 h 877122"/>
              <a:gd name="connsiteX4" fmla="*/ 13639800 w 16344900"/>
              <a:gd name="connsiteY4" fmla="*/ 876453 h 877122"/>
              <a:gd name="connsiteX5" fmla="*/ 16344900 w 16344900"/>
              <a:gd name="connsiteY5" fmla="*/ 114453 h 87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44900" h="877122">
                <a:moveTo>
                  <a:pt x="0" y="800253"/>
                </a:moveTo>
                <a:cubicBezTo>
                  <a:pt x="1016000" y="495453"/>
                  <a:pt x="2032000" y="190653"/>
                  <a:pt x="3162300" y="190653"/>
                </a:cubicBezTo>
                <a:cubicBezTo>
                  <a:pt x="4292600" y="190653"/>
                  <a:pt x="5654675" y="832003"/>
                  <a:pt x="6781800" y="800253"/>
                </a:cubicBezTo>
                <a:cubicBezTo>
                  <a:pt x="7908925" y="768503"/>
                  <a:pt x="8782050" y="-12547"/>
                  <a:pt x="9925050" y="153"/>
                </a:cubicBezTo>
                <a:cubicBezTo>
                  <a:pt x="11068050" y="12853"/>
                  <a:pt x="12569825" y="857403"/>
                  <a:pt x="13639800" y="876453"/>
                </a:cubicBezTo>
                <a:cubicBezTo>
                  <a:pt x="14709775" y="895503"/>
                  <a:pt x="15527337" y="504978"/>
                  <a:pt x="16344900" y="114453"/>
                </a:cubicBezTo>
              </a:path>
            </a:pathLst>
          </a:custGeom>
          <a:noFill/>
          <a:ln>
            <a:solidFill>
              <a:srgbClr val="69A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A0B4135-5A5D-4BCD-AB7D-A7AB95688657}"/>
              </a:ext>
            </a:extLst>
          </p:cNvPr>
          <p:cNvGrpSpPr/>
          <p:nvPr/>
        </p:nvGrpSpPr>
        <p:grpSpPr>
          <a:xfrm>
            <a:off x="1447181" y="3171984"/>
            <a:ext cx="264820" cy="264818"/>
            <a:chOff x="1835694" y="5307003"/>
            <a:chExt cx="264820" cy="264818"/>
          </a:xfrm>
          <a:solidFill>
            <a:srgbClr val="45AAFF"/>
          </a:solid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4F57EA27-D016-422F-B1C3-48513333325F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Oval 12_10">
              <a:extLst>
                <a:ext uri="{FF2B5EF4-FFF2-40B4-BE49-F238E27FC236}">
                  <a16:creationId xmlns:a16="http://schemas.microsoft.com/office/drawing/2014/main" xmlns="" id="{730C8314-6226-44A8-8169-05125692FEFD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rgbClr val="45AA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D486C85-B89D-4989-9B0B-767787495595}"/>
              </a:ext>
            </a:extLst>
          </p:cNvPr>
          <p:cNvGrpSpPr/>
          <p:nvPr/>
        </p:nvGrpSpPr>
        <p:grpSpPr>
          <a:xfrm>
            <a:off x="3611576" y="3637179"/>
            <a:ext cx="264820" cy="264818"/>
            <a:chOff x="1835694" y="5307003"/>
            <a:chExt cx="264820" cy="264818"/>
          </a:xfrm>
          <a:solidFill>
            <a:srgbClr val="2AC8D8"/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DE3C56-B523-48F5-A4D1-D6AE743C9CBA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Oval 12_10">
              <a:extLst>
                <a:ext uri="{FF2B5EF4-FFF2-40B4-BE49-F238E27FC236}">
                  <a16:creationId xmlns:a16="http://schemas.microsoft.com/office/drawing/2014/main" xmlns="" id="{29714E6A-F1AB-46EF-B15D-7AE2AFAA7AA6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rgbClr val="2AC8D8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3B70754-1129-462E-9AFC-92CE7D647298}"/>
              </a:ext>
            </a:extLst>
          </p:cNvPr>
          <p:cNvGrpSpPr/>
          <p:nvPr/>
        </p:nvGrpSpPr>
        <p:grpSpPr>
          <a:xfrm>
            <a:off x="8214626" y="3010664"/>
            <a:ext cx="264820" cy="264818"/>
            <a:chOff x="1835694" y="5307003"/>
            <a:chExt cx="264820" cy="264818"/>
          </a:xfrm>
          <a:solidFill>
            <a:srgbClr val="69AF6C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01A73C9A-4713-4D31-B0B1-09A15F38599C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Oval 12_10">
              <a:extLst>
                <a:ext uri="{FF2B5EF4-FFF2-40B4-BE49-F238E27FC236}">
                  <a16:creationId xmlns:a16="http://schemas.microsoft.com/office/drawing/2014/main" xmlns="" id="{8C523CE2-E66C-4381-8888-276E1A4F2C5D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rgbClr val="69AF6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54AA76B-15AD-43B9-986D-C74B0A70E637}"/>
              </a:ext>
            </a:extLst>
          </p:cNvPr>
          <p:cNvGrpSpPr/>
          <p:nvPr/>
        </p:nvGrpSpPr>
        <p:grpSpPr>
          <a:xfrm>
            <a:off x="10347341" y="3636994"/>
            <a:ext cx="264820" cy="264818"/>
            <a:chOff x="1835694" y="5307003"/>
            <a:chExt cx="264820" cy="264818"/>
          </a:xfrm>
          <a:solidFill>
            <a:srgbClr val="FEB14D"/>
          </a:soli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344C40B-49F2-4768-B030-553459FE556E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Oval 12_10">
              <a:extLst>
                <a:ext uri="{FF2B5EF4-FFF2-40B4-BE49-F238E27FC236}">
                  <a16:creationId xmlns:a16="http://schemas.microsoft.com/office/drawing/2014/main" xmlns="" id="{9F8B4CB1-0FC1-44DB-8E74-5B1BC077EB00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rgbClr val="FEB14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0C2A1F8-FFB4-4264-8D02-4D3E45369452}"/>
              </a:ext>
            </a:extLst>
          </p:cNvPr>
          <p:cNvCxnSpPr>
            <a:cxnSpLocks/>
          </p:cNvCxnSpPr>
          <p:nvPr/>
        </p:nvCxnSpPr>
        <p:spPr>
          <a:xfrm>
            <a:off x="1579591" y="3302863"/>
            <a:ext cx="0" cy="1087856"/>
          </a:xfrm>
          <a:prstGeom prst="line">
            <a:avLst/>
          </a:prstGeom>
          <a:ln>
            <a:solidFill>
              <a:srgbClr val="45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7176CA29-FD1E-4F0C-9015-14707F4F3607}"/>
              </a:ext>
            </a:extLst>
          </p:cNvPr>
          <p:cNvCxnSpPr>
            <a:cxnSpLocks/>
          </p:cNvCxnSpPr>
          <p:nvPr/>
        </p:nvCxnSpPr>
        <p:spPr>
          <a:xfrm>
            <a:off x="3743986" y="2712893"/>
            <a:ext cx="0" cy="1087856"/>
          </a:xfrm>
          <a:prstGeom prst="line">
            <a:avLst/>
          </a:prstGeom>
          <a:ln>
            <a:solidFill>
              <a:srgbClr val="01CD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640E0A0-198B-454D-BFE5-20DC27FE72E3}"/>
              </a:ext>
            </a:extLst>
          </p:cNvPr>
          <p:cNvCxnSpPr>
            <a:cxnSpLocks/>
          </p:cNvCxnSpPr>
          <p:nvPr/>
        </p:nvCxnSpPr>
        <p:spPr>
          <a:xfrm>
            <a:off x="8343861" y="2690736"/>
            <a:ext cx="0" cy="441283"/>
          </a:xfrm>
          <a:prstGeom prst="line">
            <a:avLst/>
          </a:prstGeom>
          <a:ln>
            <a:solidFill>
              <a:srgbClr val="69A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A10ABE2-0015-496D-9D46-1B11DB53BC2B}"/>
              </a:ext>
            </a:extLst>
          </p:cNvPr>
          <p:cNvCxnSpPr>
            <a:cxnSpLocks/>
            <a:endCxn id="51" idx="0"/>
          </p:cNvCxnSpPr>
          <p:nvPr/>
        </p:nvCxnSpPr>
        <p:spPr>
          <a:xfrm>
            <a:off x="10482926" y="3782558"/>
            <a:ext cx="7998" cy="560269"/>
          </a:xfrm>
          <a:prstGeom prst="line">
            <a:avLst/>
          </a:prstGeom>
          <a:ln>
            <a:solidFill>
              <a:srgbClr val="FEB1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6A9AE4A-53BD-4C44-BA47-A6B7EF09EAC4}"/>
              </a:ext>
            </a:extLst>
          </p:cNvPr>
          <p:cNvGrpSpPr/>
          <p:nvPr/>
        </p:nvGrpSpPr>
        <p:grpSpPr>
          <a:xfrm>
            <a:off x="6029670" y="3220160"/>
            <a:ext cx="264820" cy="264818"/>
            <a:chOff x="1835694" y="5307003"/>
            <a:chExt cx="264820" cy="264818"/>
          </a:xfrm>
          <a:solidFill>
            <a:srgbClr val="45AAFF"/>
          </a:solidFill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3A60F8A-7BB2-4C2B-8DB8-7724DC39D2FE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Oval 12_10">
              <a:extLst>
                <a:ext uri="{FF2B5EF4-FFF2-40B4-BE49-F238E27FC236}">
                  <a16:creationId xmlns:a16="http://schemas.microsoft.com/office/drawing/2014/main" xmlns="" id="{27D71DB4-DF1E-4E95-A46A-3F2908C2A10C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rgbClr val="45AA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8310C5E7-3796-4824-9405-A361D92E3BD3}"/>
              </a:ext>
            </a:extLst>
          </p:cNvPr>
          <p:cNvCxnSpPr>
            <a:cxnSpLocks/>
            <a:endCxn id="48" idx="0"/>
          </p:cNvCxnSpPr>
          <p:nvPr/>
        </p:nvCxnSpPr>
        <p:spPr>
          <a:xfrm>
            <a:off x="6162080" y="3365328"/>
            <a:ext cx="1" cy="977499"/>
          </a:xfrm>
          <a:prstGeom prst="line">
            <a:avLst/>
          </a:prstGeom>
          <a:ln>
            <a:solidFill>
              <a:srgbClr val="45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460AD2A-C153-424A-A5D0-7681A6FECB27}"/>
              </a:ext>
            </a:extLst>
          </p:cNvPr>
          <p:cNvGrpSpPr/>
          <p:nvPr/>
        </p:nvGrpSpPr>
        <p:grpSpPr>
          <a:xfrm>
            <a:off x="405221" y="4342827"/>
            <a:ext cx="2348740" cy="519055"/>
            <a:chOff x="7583019" y="2489760"/>
            <a:chExt cx="1711327" cy="5190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8BB7DC4-B626-45A7-B907-3B0EAE244A47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C2DE482-9052-4FE7-B8E6-3BEBC4D243C7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80209BE-335B-4EE5-BBEE-2A62026E2261}"/>
              </a:ext>
            </a:extLst>
          </p:cNvPr>
          <p:cNvGrpSpPr/>
          <p:nvPr/>
        </p:nvGrpSpPr>
        <p:grpSpPr>
          <a:xfrm>
            <a:off x="4987710" y="4342827"/>
            <a:ext cx="2348740" cy="519055"/>
            <a:chOff x="7583019" y="2489760"/>
            <a:chExt cx="1711327" cy="5190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52AE833-53B1-4298-A794-8770293A65EA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AAFF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043762B-BFD2-415B-85DA-05AD053AD872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0C5FEBE-B9DB-4453-9535-46C34D3C8BC3}"/>
              </a:ext>
            </a:extLst>
          </p:cNvPr>
          <p:cNvGrpSpPr/>
          <p:nvPr/>
        </p:nvGrpSpPr>
        <p:grpSpPr>
          <a:xfrm>
            <a:off x="9316553" y="4342827"/>
            <a:ext cx="2348740" cy="519055"/>
            <a:chOff x="7583019" y="2489760"/>
            <a:chExt cx="1711327" cy="5190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3EA86BC-2773-4439-9D77-3185DFF381F9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EB14D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EB14D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EB14D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EB14D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EBDA31DE-0E42-4DE3-AA1B-47D7854638B3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4B710A1-E1EF-4E66-9A74-42DCCCE8A0D4}"/>
              </a:ext>
            </a:extLst>
          </p:cNvPr>
          <p:cNvGrpSpPr/>
          <p:nvPr/>
        </p:nvGrpSpPr>
        <p:grpSpPr>
          <a:xfrm>
            <a:off x="7183526" y="2192402"/>
            <a:ext cx="2348740" cy="469258"/>
            <a:chOff x="7583019" y="2777983"/>
            <a:chExt cx="1711327" cy="46925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688EB456-3D1C-4715-B1BC-1D2EB41F0479}"/>
                </a:ext>
              </a:extLst>
            </p:cNvPr>
            <p:cNvSpPr txBox="1"/>
            <p:nvPr/>
          </p:nvSpPr>
          <p:spPr>
            <a:xfrm>
              <a:off x="7670997" y="2939464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69AF6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2018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69AF6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69AF6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69AF6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64A4A43-A7E6-4AE9-8391-C2DD9EC03F2F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E3CCB2E0-C618-4F2D-9474-EC835463011A}"/>
              </a:ext>
            </a:extLst>
          </p:cNvPr>
          <p:cNvGrpSpPr/>
          <p:nvPr/>
        </p:nvGrpSpPr>
        <p:grpSpPr>
          <a:xfrm>
            <a:off x="2638970" y="2192402"/>
            <a:ext cx="2348740" cy="469258"/>
            <a:chOff x="7583019" y="2777983"/>
            <a:chExt cx="1711327" cy="46925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8996A399-A0D9-4909-ABFC-4CECFBF85EA2}"/>
                </a:ext>
              </a:extLst>
            </p:cNvPr>
            <p:cNvSpPr txBox="1"/>
            <p:nvPr/>
          </p:nvSpPr>
          <p:spPr>
            <a:xfrm>
              <a:off x="7670997" y="2939464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C8D8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2016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C8D8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C8D8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C8D8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E32641B3-18AA-4B68-BA53-2B6CBEC8A300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63007CB-1C6D-4243-B252-BB1EF35A7EB7}"/>
              </a:ext>
            </a:extLst>
          </p:cNvPr>
          <p:cNvSpPr txBox="1"/>
          <p:nvPr/>
        </p:nvSpPr>
        <p:spPr>
          <a:xfrm>
            <a:off x="680826" y="628808"/>
            <a:ext cx="2107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45AAFF"/>
                    </a:gs>
                    <a:gs pos="84000">
                      <a:srgbClr val="01CD98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发展历程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3B8D037B-891D-434D-93D6-DD263671C32C}"/>
              </a:ext>
            </a:extLst>
          </p:cNvPr>
          <p:cNvSpPr txBox="1"/>
          <p:nvPr/>
        </p:nvSpPr>
        <p:spPr>
          <a:xfrm>
            <a:off x="686406" y="1056029"/>
            <a:ext cx="365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DEELOPMENT HISTORY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405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3">
            <a:extLst>
              <a:ext uri="{FF2B5EF4-FFF2-40B4-BE49-F238E27FC236}">
                <a16:creationId xmlns:a16="http://schemas.microsoft.com/office/drawing/2014/main" xmlns="" id="{8AFB8DD0-DF52-47E1-9B30-78C1C22990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6DEE706-317D-4829-83A6-6A864BD8F362}"/>
              </a:ext>
            </a:extLst>
          </p:cNvPr>
          <p:cNvGrpSpPr/>
          <p:nvPr/>
        </p:nvGrpSpPr>
        <p:grpSpPr>
          <a:xfrm>
            <a:off x="148130" y="5282491"/>
            <a:ext cx="2348740" cy="519055"/>
            <a:chOff x="7583019" y="2489760"/>
            <a:chExt cx="1711327" cy="5190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55AA466-B54B-47F9-9F71-35A630A6E2B4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A76BA4A-CCD4-4DCE-B9AC-0ECC2BB9E57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C7AA770-1CBC-43E0-A4AF-820478AA30D9}"/>
              </a:ext>
            </a:extLst>
          </p:cNvPr>
          <p:cNvGrpSpPr/>
          <p:nvPr/>
        </p:nvGrpSpPr>
        <p:grpSpPr>
          <a:xfrm>
            <a:off x="1738145" y="3692206"/>
            <a:ext cx="2348740" cy="519055"/>
            <a:chOff x="7583019" y="2489760"/>
            <a:chExt cx="1711327" cy="5190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A15B6D1-97A8-4517-8444-D6184712431B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8456547-7515-4004-A575-6C691484E3D5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A2554F7-38F8-407E-AFD9-C7C40F3CE874}"/>
              </a:ext>
            </a:extLst>
          </p:cNvPr>
          <p:cNvGrpSpPr/>
          <p:nvPr/>
        </p:nvGrpSpPr>
        <p:grpSpPr>
          <a:xfrm>
            <a:off x="6021978" y="5022963"/>
            <a:ext cx="2348740" cy="519055"/>
            <a:chOff x="7583019" y="2489760"/>
            <a:chExt cx="1711327" cy="5190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AA35C79-7C94-48B1-A036-108F6FDA21FB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2018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864D73D6-F387-48EC-AB7A-7FA53EFAD18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E22DF7E-73E8-496E-BE51-264FE29180BF}"/>
              </a:ext>
            </a:extLst>
          </p:cNvPr>
          <p:cNvGrpSpPr/>
          <p:nvPr/>
        </p:nvGrpSpPr>
        <p:grpSpPr>
          <a:xfrm>
            <a:off x="3366260" y="2124781"/>
            <a:ext cx="2348740" cy="519055"/>
            <a:chOff x="7583019" y="2489760"/>
            <a:chExt cx="1711327" cy="5190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C81437EB-AE07-42A8-95E8-FFFF830F0F2C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1CC4E3A-E200-4EE8-AE8B-98E43710E257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70C6312-61D6-469C-A13C-21C64AA6739A}"/>
              </a:ext>
            </a:extLst>
          </p:cNvPr>
          <p:cNvGrpSpPr/>
          <p:nvPr/>
        </p:nvGrpSpPr>
        <p:grpSpPr>
          <a:xfrm>
            <a:off x="7650093" y="3455538"/>
            <a:ext cx="2348740" cy="519055"/>
            <a:chOff x="7583019" y="2489760"/>
            <a:chExt cx="1711327" cy="5190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6E1A652-2DA8-4172-8C78-446E7ABAE469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A0CA54F-5FC0-4627-A524-C7AC48DFA24A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F2B70DD-D6B7-4947-8510-1B165A4D0C69}"/>
              </a:ext>
            </a:extLst>
          </p:cNvPr>
          <p:cNvGrpSpPr/>
          <p:nvPr/>
        </p:nvGrpSpPr>
        <p:grpSpPr>
          <a:xfrm>
            <a:off x="9265691" y="1888113"/>
            <a:ext cx="2348740" cy="519055"/>
            <a:chOff x="7583019" y="2489760"/>
            <a:chExt cx="1711327" cy="5190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0ED9D17-BEE7-4471-A339-18999A52A418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FC51E09-CF89-455B-A7ED-B1438DD18372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F6EADF4-817F-47EA-9A93-15CCFEC99391}"/>
              </a:ext>
            </a:extLst>
          </p:cNvPr>
          <p:cNvGrpSpPr/>
          <p:nvPr/>
        </p:nvGrpSpPr>
        <p:grpSpPr>
          <a:xfrm>
            <a:off x="1931195" y="5412027"/>
            <a:ext cx="1102518" cy="73818"/>
            <a:chOff x="2274095" y="4720829"/>
            <a:chExt cx="1102518" cy="7381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70748D4-06DD-43D3-85B0-72C092F8F938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154333D2-AC28-45DD-9764-40851ED9BF57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Oval 12_10">
            <a:extLst>
              <a:ext uri="{FF2B5EF4-FFF2-40B4-BE49-F238E27FC236}">
                <a16:creationId xmlns:a16="http://schemas.microsoft.com/office/drawing/2014/main" xmlns="" id="{49EB4DEC-0234-4771-BA66-81959890A1CA}"/>
              </a:ext>
            </a:extLst>
          </p:cNvPr>
          <p:cNvSpPr/>
          <p:nvPr/>
        </p:nvSpPr>
        <p:spPr>
          <a:xfrm>
            <a:off x="1835694" y="5316527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5AC430DF-698F-42DE-9FC4-07A2353275BE}"/>
              </a:ext>
            </a:extLst>
          </p:cNvPr>
          <p:cNvGrpSpPr/>
          <p:nvPr/>
        </p:nvGrpSpPr>
        <p:grpSpPr>
          <a:xfrm>
            <a:off x="3534383" y="3834660"/>
            <a:ext cx="1102518" cy="73818"/>
            <a:chOff x="2274095" y="4720829"/>
            <a:chExt cx="1102518" cy="7381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915810F8-DA8B-4E41-A9E5-0AA6E0FDF394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F203FAA-F821-4A5B-BA1F-2CED79A4781E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5" name="Oval 12_12">
            <a:extLst>
              <a:ext uri="{FF2B5EF4-FFF2-40B4-BE49-F238E27FC236}">
                <a16:creationId xmlns:a16="http://schemas.microsoft.com/office/drawing/2014/main" xmlns="" id="{6E35D000-C736-41D8-8806-5839E4BA5E84}"/>
              </a:ext>
            </a:extLst>
          </p:cNvPr>
          <p:cNvSpPr/>
          <p:nvPr/>
        </p:nvSpPr>
        <p:spPr>
          <a:xfrm>
            <a:off x="3438882" y="3739160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576C864-DD33-401B-BF3D-D6E5FFCF5331}"/>
              </a:ext>
            </a:extLst>
          </p:cNvPr>
          <p:cNvGrpSpPr/>
          <p:nvPr/>
        </p:nvGrpSpPr>
        <p:grpSpPr>
          <a:xfrm>
            <a:off x="5137571" y="2257293"/>
            <a:ext cx="1102518" cy="73818"/>
            <a:chOff x="2274095" y="4720829"/>
            <a:chExt cx="1102518" cy="7381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61A9D126-1BF0-46DD-B353-33B9E4569AC7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9C23DAD2-63C7-4919-983B-2CAB12782A98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2" name="Oval 12">
            <a:extLst>
              <a:ext uri="{FF2B5EF4-FFF2-40B4-BE49-F238E27FC236}">
                <a16:creationId xmlns:a16="http://schemas.microsoft.com/office/drawing/2014/main" xmlns="" id="{936EA591-010B-4583-AFA4-CDBD1186C3B7}"/>
              </a:ext>
            </a:extLst>
          </p:cNvPr>
          <p:cNvSpPr/>
          <p:nvPr/>
        </p:nvSpPr>
        <p:spPr>
          <a:xfrm>
            <a:off x="5042070" y="2161793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CE8BA3E-A054-45FC-BC5B-59EEE8B16483}"/>
              </a:ext>
            </a:extLst>
          </p:cNvPr>
          <p:cNvGrpSpPr/>
          <p:nvPr/>
        </p:nvGrpSpPr>
        <p:grpSpPr>
          <a:xfrm flipH="1">
            <a:off x="5472822" y="5134529"/>
            <a:ext cx="1102518" cy="73818"/>
            <a:chOff x="2274095" y="4720829"/>
            <a:chExt cx="1102518" cy="73818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FEB40F23-6448-4017-9415-02DFAF157E0B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28D44F94-BBBC-4D70-AA18-E450507D57C9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9" name="Oval 12_16">
            <a:extLst>
              <a:ext uri="{FF2B5EF4-FFF2-40B4-BE49-F238E27FC236}">
                <a16:creationId xmlns:a16="http://schemas.microsoft.com/office/drawing/2014/main" xmlns="" id="{0D31ECEA-315F-4176-9747-09067BB94DB2}"/>
              </a:ext>
            </a:extLst>
          </p:cNvPr>
          <p:cNvSpPr/>
          <p:nvPr/>
        </p:nvSpPr>
        <p:spPr>
          <a:xfrm flipH="1">
            <a:off x="6406021" y="5039029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C34F32FD-954D-4A95-8088-F8FF3D22EB15}"/>
              </a:ext>
            </a:extLst>
          </p:cNvPr>
          <p:cNvGrpSpPr/>
          <p:nvPr/>
        </p:nvGrpSpPr>
        <p:grpSpPr>
          <a:xfrm flipH="1">
            <a:off x="7076010" y="3557162"/>
            <a:ext cx="1102518" cy="73818"/>
            <a:chOff x="2274095" y="4720829"/>
            <a:chExt cx="1102518" cy="73818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64BD068F-5AA1-4EB5-A67C-8656014D551E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62DE4125-E598-49C0-9D36-D71D5BDC9BEC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6" name="Oval 12_18">
            <a:extLst>
              <a:ext uri="{FF2B5EF4-FFF2-40B4-BE49-F238E27FC236}">
                <a16:creationId xmlns:a16="http://schemas.microsoft.com/office/drawing/2014/main" xmlns="" id="{2649B8C8-A811-4698-A24F-54DA9BF37636}"/>
              </a:ext>
            </a:extLst>
          </p:cNvPr>
          <p:cNvSpPr/>
          <p:nvPr/>
        </p:nvSpPr>
        <p:spPr>
          <a:xfrm flipH="1">
            <a:off x="8009209" y="3461662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74C2ADA1-20FF-493A-9486-ECA40BA4197F}"/>
              </a:ext>
            </a:extLst>
          </p:cNvPr>
          <p:cNvGrpSpPr/>
          <p:nvPr/>
        </p:nvGrpSpPr>
        <p:grpSpPr>
          <a:xfrm flipH="1">
            <a:off x="8679198" y="1979795"/>
            <a:ext cx="1102518" cy="73818"/>
            <a:chOff x="2274095" y="4720829"/>
            <a:chExt cx="1102518" cy="73818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E9A79059-F645-4432-8D11-48919DCB80BA}"/>
                </a:ext>
              </a:extLst>
            </p:cNvPr>
            <p:cNvCxnSpPr>
              <a:cxnSpLocks/>
            </p:cNvCxnSpPr>
            <p:nvPr/>
          </p:nvCxnSpPr>
          <p:spPr>
            <a:xfrm>
              <a:off x="2347913" y="4757738"/>
              <a:ext cx="1028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D748FAD0-DFF3-428B-BCC3-407857EFF3FF}"/>
                </a:ext>
              </a:extLst>
            </p:cNvPr>
            <p:cNvSpPr/>
            <p:nvPr/>
          </p:nvSpPr>
          <p:spPr>
            <a:xfrm>
              <a:off x="2274095" y="4720829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3" name="Oval 12_20">
            <a:extLst>
              <a:ext uri="{FF2B5EF4-FFF2-40B4-BE49-F238E27FC236}">
                <a16:creationId xmlns:a16="http://schemas.microsoft.com/office/drawing/2014/main" xmlns="" id="{5B9EBC43-C4BB-4221-9F6E-8D96E7336FF8}"/>
              </a:ext>
            </a:extLst>
          </p:cNvPr>
          <p:cNvSpPr/>
          <p:nvPr/>
        </p:nvSpPr>
        <p:spPr>
          <a:xfrm flipH="1">
            <a:off x="9612397" y="1884295"/>
            <a:ext cx="264820" cy="264818"/>
          </a:xfrm>
          <a:prstGeom prst="ellipse">
            <a:avLst/>
          </a:prstGeom>
          <a:solidFill>
            <a:srgbClr val="FF2C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95424989-3A73-4D68-A867-DE8BC79CD6AE}"/>
              </a:ext>
            </a:extLst>
          </p:cNvPr>
          <p:cNvGrpSpPr/>
          <p:nvPr/>
        </p:nvGrpSpPr>
        <p:grpSpPr>
          <a:xfrm>
            <a:off x="10440061" y="4871281"/>
            <a:ext cx="1051538" cy="1394906"/>
            <a:chOff x="9191800" y="4982313"/>
            <a:chExt cx="1051538" cy="1394906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63C6CB14-2672-4DD4-9609-0595F3F0C88E}"/>
                </a:ext>
              </a:extLst>
            </p:cNvPr>
            <p:cNvSpPr txBox="1"/>
            <p:nvPr/>
          </p:nvSpPr>
          <p:spPr>
            <a:xfrm>
              <a:off x="9191800" y="4982313"/>
              <a:ext cx="6880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历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24209FF9-8CC1-4294-B19E-6CAF7AB6DB92}"/>
                </a:ext>
              </a:extLst>
            </p:cNvPr>
            <p:cNvSpPr txBox="1"/>
            <p:nvPr/>
          </p:nvSpPr>
          <p:spPr>
            <a:xfrm>
              <a:off x="9555329" y="5436379"/>
              <a:ext cx="6880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程</a:t>
              </a:r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01DBF166-AA8C-4F6F-8BD3-9AC6E6FC2B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9053" y="4982313"/>
              <a:ext cx="266931" cy="465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F9917CBF-2E65-4DAA-94A0-737425FEAD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40099" y="5911311"/>
              <a:ext cx="266931" cy="465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00E4FC05-E1AC-4125-B487-6CC41E27EE65}"/>
              </a:ext>
            </a:extLst>
          </p:cNvPr>
          <p:cNvSpPr txBox="1"/>
          <p:nvPr/>
        </p:nvSpPr>
        <p:spPr>
          <a:xfrm>
            <a:off x="979210" y="782717"/>
            <a:ext cx="2107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发展历程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C00906E7-8D1D-4086-AB05-AB73B3C4B9CD}"/>
              </a:ext>
            </a:extLst>
          </p:cNvPr>
          <p:cNvSpPr txBox="1"/>
          <p:nvPr/>
        </p:nvSpPr>
        <p:spPr>
          <a:xfrm>
            <a:off x="984790" y="1209938"/>
            <a:ext cx="365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DEELOPMENT HISTORY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9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02F13E2D-3B2E-432B-A717-07512D769B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0" y="-1689"/>
            <a:ext cx="12192000" cy="6858001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85D73F07-83E1-47A2-BA33-E4228F311174}"/>
              </a:ext>
            </a:extLst>
          </p:cNvPr>
          <p:cNvSpPr/>
          <p:nvPr/>
        </p:nvSpPr>
        <p:spPr>
          <a:xfrm>
            <a:off x="0" y="-1688"/>
            <a:ext cx="12192001" cy="6859690"/>
          </a:xfrm>
          <a:prstGeom prst="rect">
            <a:avLst/>
          </a:prstGeom>
          <a:solidFill>
            <a:schemeClr val="tx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F591CC4-9EC7-458B-95C6-602BBC0C98D6}"/>
              </a:ext>
            </a:extLst>
          </p:cNvPr>
          <p:cNvGrpSpPr/>
          <p:nvPr/>
        </p:nvGrpSpPr>
        <p:grpSpPr>
          <a:xfrm>
            <a:off x="173530" y="5456118"/>
            <a:ext cx="2348740" cy="519055"/>
            <a:chOff x="7583019" y="2489760"/>
            <a:chExt cx="1711327" cy="5190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4E38F24-3DE0-4EB1-BB0E-9C94BDFD1833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7625DE5-BF26-4C1F-A514-7A9FD8458706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F6D86ED-0471-4272-A1DB-F466DC8C5C79}"/>
              </a:ext>
            </a:extLst>
          </p:cNvPr>
          <p:cNvGrpSpPr/>
          <p:nvPr/>
        </p:nvGrpSpPr>
        <p:grpSpPr>
          <a:xfrm>
            <a:off x="2930261" y="5456118"/>
            <a:ext cx="2348740" cy="519055"/>
            <a:chOff x="7583019" y="2489760"/>
            <a:chExt cx="1711327" cy="5190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BA750C6-5D4E-4B97-BCA8-6980DAD861F7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7A27AD7-7FF1-4D0E-AD8E-6DA4154BA793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D697A9A-ADBF-4FED-A569-B082F7542612}"/>
              </a:ext>
            </a:extLst>
          </p:cNvPr>
          <p:cNvGrpSpPr/>
          <p:nvPr/>
        </p:nvGrpSpPr>
        <p:grpSpPr>
          <a:xfrm>
            <a:off x="1634635" y="2170718"/>
            <a:ext cx="2348740" cy="519055"/>
            <a:chOff x="7583019" y="2489760"/>
            <a:chExt cx="1711327" cy="5190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3E05F24-FC56-4C2F-9714-A260454C39FE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2018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52A3128-759E-4578-9F8B-3829B2B6B19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62EBB0-B174-4DD9-962C-19F175D0B997}"/>
              </a:ext>
            </a:extLst>
          </p:cNvPr>
          <p:cNvGrpSpPr/>
          <p:nvPr/>
        </p:nvGrpSpPr>
        <p:grpSpPr>
          <a:xfrm>
            <a:off x="6697713" y="2127452"/>
            <a:ext cx="2348740" cy="519055"/>
            <a:chOff x="7583019" y="2489760"/>
            <a:chExt cx="1711327" cy="5190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25F6449-7CD0-4A59-97FE-9E6512943B09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F8E6C3CD-82E5-4EB2-946A-AE5EA5E3AE6A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E409C37-0A9E-48C3-AB1D-B52EB9674594}"/>
              </a:ext>
            </a:extLst>
          </p:cNvPr>
          <p:cNvGrpSpPr/>
          <p:nvPr/>
        </p:nvGrpSpPr>
        <p:grpSpPr>
          <a:xfrm>
            <a:off x="9342468" y="2170718"/>
            <a:ext cx="2348740" cy="519055"/>
            <a:chOff x="7583019" y="2489760"/>
            <a:chExt cx="1711327" cy="5190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7C60713-43AE-428E-9891-5B6D7D1B98AD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E70761C1-D707-4A4C-AE4E-F77A1A0AB1E6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A82F328-661F-40FE-934E-B1C854061020}"/>
              </a:ext>
            </a:extLst>
          </p:cNvPr>
          <p:cNvGrpSpPr/>
          <p:nvPr/>
        </p:nvGrpSpPr>
        <p:grpSpPr>
          <a:xfrm>
            <a:off x="8059768" y="5456118"/>
            <a:ext cx="2348740" cy="519055"/>
            <a:chOff x="7583019" y="2489760"/>
            <a:chExt cx="1711327" cy="5190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4C406CFA-007D-4659-8B01-285435ED96B2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7FE5B67-FCF2-48C6-9508-1F13C5ED013A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DCA11CF-0E4E-4349-9FD3-E327EC6F4457}"/>
              </a:ext>
            </a:extLst>
          </p:cNvPr>
          <p:cNvGrpSpPr/>
          <p:nvPr/>
        </p:nvGrpSpPr>
        <p:grpSpPr>
          <a:xfrm>
            <a:off x="1215490" y="4292332"/>
            <a:ext cx="264820" cy="1199547"/>
            <a:chOff x="1835694" y="4372274"/>
            <a:chExt cx="264820" cy="119954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AE8BE053-BCCF-490A-AAB0-162B0E87FF8C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E257165A-DED5-4C0A-B692-E6A3167CC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9082494A-D1A8-4D40-8FD3-75D309BFBBB0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0" name="Oval 12_10">
              <a:extLst>
                <a:ext uri="{FF2B5EF4-FFF2-40B4-BE49-F238E27FC236}">
                  <a16:creationId xmlns:a16="http://schemas.microsoft.com/office/drawing/2014/main" xmlns="" id="{0FFF8DA3-A3DE-4EEB-9BDF-F349644FD83C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146800F9-65DD-48E1-A016-89ABF76E3D74}"/>
              </a:ext>
            </a:extLst>
          </p:cNvPr>
          <p:cNvGrpSpPr/>
          <p:nvPr/>
        </p:nvGrpSpPr>
        <p:grpSpPr>
          <a:xfrm>
            <a:off x="3972221" y="4256571"/>
            <a:ext cx="264820" cy="1199547"/>
            <a:chOff x="1835694" y="4372274"/>
            <a:chExt cx="264820" cy="1199547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C5BF72CF-306D-495E-B919-02456C52257B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F0D3C587-0E22-4EDC-87FE-86E5872C10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9953166C-0D9F-4CCA-95BA-C48134BF0B5D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3" name="Oval 12_10">
              <a:extLst>
                <a:ext uri="{FF2B5EF4-FFF2-40B4-BE49-F238E27FC236}">
                  <a16:creationId xmlns:a16="http://schemas.microsoft.com/office/drawing/2014/main" xmlns="" id="{ECCBB744-B2FC-431D-B0D2-DC6CA64DBE13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B5AC7E9-A3A8-4DB2-87F1-AD798687073E}"/>
              </a:ext>
            </a:extLst>
          </p:cNvPr>
          <p:cNvGrpSpPr/>
          <p:nvPr/>
        </p:nvGrpSpPr>
        <p:grpSpPr>
          <a:xfrm>
            <a:off x="9101728" y="4220810"/>
            <a:ext cx="264820" cy="1199547"/>
            <a:chOff x="1835694" y="4372274"/>
            <a:chExt cx="264820" cy="1199547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417B1747-85FE-457E-A119-C98A60938006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515B158B-D201-4720-AD1B-96F4925E81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18CD4D31-71E1-4DE9-A7F8-2DDE5FCF0C3F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8" name="Oval 12_10">
              <a:extLst>
                <a:ext uri="{FF2B5EF4-FFF2-40B4-BE49-F238E27FC236}">
                  <a16:creationId xmlns:a16="http://schemas.microsoft.com/office/drawing/2014/main" xmlns="" id="{CC07E85C-5F0E-4451-969A-215EB47A3C18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B81F9C92-5B07-4F0F-A712-9D7FD93E6EB4}"/>
              </a:ext>
            </a:extLst>
          </p:cNvPr>
          <p:cNvGrpSpPr/>
          <p:nvPr/>
        </p:nvGrpSpPr>
        <p:grpSpPr>
          <a:xfrm flipV="1">
            <a:off x="2612490" y="2768800"/>
            <a:ext cx="264820" cy="1199547"/>
            <a:chOff x="1835694" y="4372274"/>
            <a:chExt cx="264820" cy="1199547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01E300A5-F3D0-487C-8099-7577552511A9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C9B18CC4-193B-4939-B38D-CAB16E61C4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0C5C6BFB-37F2-4F08-8403-9FD2C98BBE0A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3" name="Oval 12_10">
              <a:extLst>
                <a:ext uri="{FF2B5EF4-FFF2-40B4-BE49-F238E27FC236}">
                  <a16:creationId xmlns:a16="http://schemas.microsoft.com/office/drawing/2014/main" xmlns="" id="{0B8BEB99-AE56-4A36-ABB4-74587371736A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6DA1D1A9-6F14-4A5D-BE02-0D411B61E580}"/>
              </a:ext>
            </a:extLst>
          </p:cNvPr>
          <p:cNvGrpSpPr/>
          <p:nvPr/>
        </p:nvGrpSpPr>
        <p:grpSpPr>
          <a:xfrm flipV="1">
            <a:off x="7707621" y="2689773"/>
            <a:ext cx="264820" cy="1199547"/>
            <a:chOff x="1835694" y="4372274"/>
            <a:chExt cx="264820" cy="1199547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6E9A630B-BD13-448F-B866-B4CECB18CEEA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3597E83A-6DFA-454F-BB2C-CD20CD6180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3FD98291-5555-4FB1-BB62-1E4B224E5B01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8" name="Oval 12_10">
              <a:extLst>
                <a:ext uri="{FF2B5EF4-FFF2-40B4-BE49-F238E27FC236}">
                  <a16:creationId xmlns:a16="http://schemas.microsoft.com/office/drawing/2014/main" xmlns="" id="{48C3A617-16DC-486C-A75D-4564D42595EF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87B2C85E-3882-4DD6-9B76-0E3E0A8D8FBB}"/>
              </a:ext>
            </a:extLst>
          </p:cNvPr>
          <p:cNvGrpSpPr/>
          <p:nvPr/>
        </p:nvGrpSpPr>
        <p:grpSpPr>
          <a:xfrm flipV="1">
            <a:off x="10384428" y="2697278"/>
            <a:ext cx="264820" cy="1199547"/>
            <a:chOff x="1835694" y="4372274"/>
            <a:chExt cx="264820" cy="1199547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5FA9A6B7-E193-42EE-AF60-7C6213290319}"/>
                </a:ext>
              </a:extLst>
            </p:cNvPr>
            <p:cNvGrpSpPr/>
            <p:nvPr/>
          </p:nvGrpSpPr>
          <p:grpSpPr>
            <a:xfrm rot="16200000">
              <a:off x="1416845" y="4886624"/>
              <a:ext cx="1102518" cy="73818"/>
              <a:chOff x="2274095" y="4720829"/>
              <a:chExt cx="1102518" cy="73818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A54DED54-6206-4442-8C28-651CEA20F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913" y="4757738"/>
                <a:ext cx="10287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116A63AC-71F8-4531-88A5-AE939975D0B4}"/>
                  </a:ext>
                </a:extLst>
              </p:cNvPr>
              <p:cNvSpPr/>
              <p:nvPr/>
            </p:nvSpPr>
            <p:spPr>
              <a:xfrm>
                <a:off x="2274095" y="4720829"/>
                <a:ext cx="73818" cy="738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Oval 12_10">
              <a:extLst>
                <a:ext uri="{FF2B5EF4-FFF2-40B4-BE49-F238E27FC236}">
                  <a16:creationId xmlns:a16="http://schemas.microsoft.com/office/drawing/2014/main" xmlns="" id="{6ACDDEEE-8305-41A1-8E24-5E4C9F80C528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98E61C3A-087E-4DDC-B7BD-5C79B7C85602}"/>
              </a:ext>
            </a:extLst>
          </p:cNvPr>
          <p:cNvSpPr txBox="1"/>
          <p:nvPr/>
        </p:nvSpPr>
        <p:spPr>
          <a:xfrm>
            <a:off x="5047574" y="800214"/>
            <a:ext cx="2107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发展历程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28CFBE5E-F6DC-4E7C-92E4-20EB29761326}"/>
              </a:ext>
            </a:extLst>
          </p:cNvPr>
          <p:cNvSpPr txBox="1"/>
          <p:nvPr/>
        </p:nvSpPr>
        <p:spPr>
          <a:xfrm>
            <a:off x="4275141" y="1227435"/>
            <a:ext cx="365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DEELOPMENT HISTORY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9A115FE4-D6C7-4192-A6AE-C01780F9577E}"/>
              </a:ext>
            </a:extLst>
          </p:cNvPr>
          <p:cNvGrpSpPr/>
          <p:nvPr/>
        </p:nvGrpSpPr>
        <p:grpSpPr>
          <a:xfrm>
            <a:off x="5641959" y="2786802"/>
            <a:ext cx="892623" cy="2608048"/>
            <a:chOff x="9583091" y="4073334"/>
            <a:chExt cx="892623" cy="2608048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6D1EEB48-373B-4C10-B64E-399D2C20CEF4}"/>
                </a:ext>
              </a:extLst>
            </p:cNvPr>
            <p:cNvSpPr txBox="1"/>
            <p:nvPr/>
          </p:nvSpPr>
          <p:spPr>
            <a:xfrm>
              <a:off x="9583091" y="4073334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2000">
                        <a:prstClr val="white"/>
                      </a:gs>
                      <a:gs pos="100000">
                        <a:prstClr val="black">
                          <a:lumMod val="50000"/>
                          <a:lumOff val="50000"/>
                          <a:alpha val="0"/>
                        </a:prst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改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F77EB6DC-741E-4650-9226-DF42BBB738B3}"/>
                </a:ext>
              </a:extLst>
            </p:cNvPr>
            <p:cNvSpPr txBox="1"/>
            <p:nvPr/>
          </p:nvSpPr>
          <p:spPr>
            <a:xfrm>
              <a:off x="9598550" y="5758052"/>
              <a:ext cx="87716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2000">
                        <a:prstClr val="white"/>
                      </a:gs>
                      <a:gs pos="100000">
                        <a:prstClr val="black">
                          <a:lumMod val="50000"/>
                          <a:lumOff val="50000"/>
                          <a:alpha val="0"/>
                        </a:prst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18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E7198A60-1F79-4E11-93B0-D77C2E6CD7B0}"/>
              </a:ext>
            </a:extLst>
          </p:cNvPr>
          <p:cNvCxnSpPr/>
          <p:nvPr/>
        </p:nvCxnSpPr>
        <p:spPr>
          <a:xfrm flipV="1">
            <a:off x="6485514" y="5512138"/>
            <a:ext cx="0" cy="1219200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10DC90D3-2E2F-4C11-9AD3-FAA45B0F49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495B6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30" t="48162" r="21546" b="17061"/>
          <a:stretch/>
        </p:blipFill>
        <p:spPr>
          <a:xfrm>
            <a:off x="0" y="4428355"/>
            <a:ext cx="12192000" cy="2429646"/>
          </a:xfrm>
          <a:prstGeom prst="rect">
            <a:avLst/>
          </a:prstGeom>
        </p:spPr>
      </p:pic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xmlns="" id="{646D6531-A351-47F3-9638-8150A6CEAEFA}"/>
              </a:ext>
            </a:extLst>
          </p:cNvPr>
          <p:cNvCxnSpPr>
            <a:cxnSpLocks/>
          </p:cNvCxnSpPr>
          <p:nvPr/>
        </p:nvCxnSpPr>
        <p:spPr>
          <a:xfrm flipV="1">
            <a:off x="1781635" y="4392335"/>
            <a:ext cx="0" cy="1992761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D86B9E6D-7877-4433-9C85-42181E60D6C4}"/>
              </a:ext>
            </a:extLst>
          </p:cNvPr>
          <p:cNvCxnSpPr>
            <a:cxnSpLocks/>
          </p:cNvCxnSpPr>
          <p:nvPr/>
        </p:nvCxnSpPr>
        <p:spPr>
          <a:xfrm flipV="1">
            <a:off x="3872260" y="4025523"/>
            <a:ext cx="0" cy="1857645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3A1372E5-F4C2-4871-B7CA-64C28B801471}"/>
              </a:ext>
            </a:extLst>
          </p:cNvPr>
          <p:cNvCxnSpPr/>
          <p:nvPr/>
        </p:nvCxnSpPr>
        <p:spPr>
          <a:xfrm flipV="1">
            <a:off x="4972110" y="5125292"/>
            <a:ext cx="0" cy="1219200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C2CAB4BB-5E34-4E7E-ADB7-5E1EF1596026}"/>
              </a:ext>
            </a:extLst>
          </p:cNvPr>
          <p:cNvCxnSpPr>
            <a:cxnSpLocks/>
          </p:cNvCxnSpPr>
          <p:nvPr/>
        </p:nvCxnSpPr>
        <p:spPr>
          <a:xfrm flipV="1">
            <a:off x="7805800" y="4320405"/>
            <a:ext cx="0" cy="1306537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xmlns="" id="{A3DD06FC-2426-4A53-A7CC-2BE39CD226FB}"/>
              </a:ext>
            </a:extLst>
          </p:cNvPr>
          <p:cNvCxnSpPr>
            <a:cxnSpLocks/>
            <a:stCxn id="2" idx="6"/>
          </p:cNvCxnSpPr>
          <p:nvPr/>
        </p:nvCxnSpPr>
        <p:spPr>
          <a:xfrm flipV="1">
            <a:off x="9288780" y="3389044"/>
            <a:ext cx="2948" cy="2242136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xmlns="" id="{9350C46D-8A91-4027-8938-C29F0EE5C529}"/>
              </a:ext>
            </a:extLst>
          </p:cNvPr>
          <p:cNvCxnSpPr>
            <a:cxnSpLocks/>
          </p:cNvCxnSpPr>
          <p:nvPr/>
        </p:nvCxnSpPr>
        <p:spPr>
          <a:xfrm flipV="1">
            <a:off x="10806633" y="2493975"/>
            <a:ext cx="0" cy="2618053"/>
          </a:xfrm>
          <a:prstGeom prst="straightConnector1">
            <a:avLst/>
          </a:prstGeom>
          <a:ln>
            <a:solidFill>
              <a:srgbClr val="495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708CD38-0754-4AE8-93F5-ADB54B68CC2B}"/>
              </a:ext>
            </a:extLst>
          </p:cNvPr>
          <p:cNvSpPr txBox="1"/>
          <p:nvPr/>
        </p:nvSpPr>
        <p:spPr>
          <a:xfrm>
            <a:off x="1776364" y="1708987"/>
            <a:ext cx="2360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DEVELOPMENT HISTORY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538D4008-7B83-49D2-BCAD-6A4E443993D2}"/>
              </a:ext>
            </a:extLst>
          </p:cNvPr>
          <p:cNvSpPr/>
          <p:nvPr/>
        </p:nvSpPr>
        <p:spPr>
          <a:xfrm>
            <a:off x="1783080" y="4640580"/>
            <a:ext cx="10347960" cy="1714500"/>
          </a:xfrm>
          <a:custGeom>
            <a:avLst/>
            <a:gdLst>
              <a:gd name="connsiteX0" fmla="*/ 0 w 10850880"/>
              <a:gd name="connsiteY0" fmla="*/ 1691640 h 1691640"/>
              <a:gd name="connsiteX1" fmla="*/ 1333500 w 10850880"/>
              <a:gd name="connsiteY1" fmla="*/ 1539240 h 1691640"/>
              <a:gd name="connsiteX2" fmla="*/ 2606040 w 10850880"/>
              <a:gd name="connsiteY2" fmla="*/ 1257300 h 1691640"/>
              <a:gd name="connsiteX3" fmla="*/ 3710940 w 10850880"/>
              <a:gd name="connsiteY3" fmla="*/ 1668780 h 1691640"/>
              <a:gd name="connsiteX4" fmla="*/ 5212080 w 10850880"/>
              <a:gd name="connsiteY4" fmla="*/ 1356360 h 1691640"/>
              <a:gd name="connsiteX5" fmla="*/ 6522720 w 10850880"/>
              <a:gd name="connsiteY5" fmla="*/ 967740 h 1691640"/>
              <a:gd name="connsiteX6" fmla="*/ 8008620 w 10850880"/>
              <a:gd name="connsiteY6" fmla="*/ 990600 h 1691640"/>
              <a:gd name="connsiteX7" fmla="*/ 9517380 w 10850880"/>
              <a:gd name="connsiteY7" fmla="*/ 411480 h 1691640"/>
              <a:gd name="connsiteX8" fmla="*/ 10850880 w 10850880"/>
              <a:gd name="connsiteY8" fmla="*/ 0 h 1691640"/>
              <a:gd name="connsiteX0" fmla="*/ 0 w 10347960"/>
              <a:gd name="connsiteY0" fmla="*/ 1714500 h 1714500"/>
              <a:gd name="connsiteX1" fmla="*/ 830580 w 10347960"/>
              <a:gd name="connsiteY1" fmla="*/ 1539240 h 1714500"/>
              <a:gd name="connsiteX2" fmla="*/ 2103120 w 10347960"/>
              <a:gd name="connsiteY2" fmla="*/ 1257300 h 1714500"/>
              <a:gd name="connsiteX3" fmla="*/ 3208020 w 10347960"/>
              <a:gd name="connsiteY3" fmla="*/ 1668780 h 1714500"/>
              <a:gd name="connsiteX4" fmla="*/ 4709160 w 10347960"/>
              <a:gd name="connsiteY4" fmla="*/ 1356360 h 1714500"/>
              <a:gd name="connsiteX5" fmla="*/ 6019800 w 10347960"/>
              <a:gd name="connsiteY5" fmla="*/ 967740 h 1714500"/>
              <a:gd name="connsiteX6" fmla="*/ 7505700 w 10347960"/>
              <a:gd name="connsiteY6" fmla="*/ 990600 h 1714500"/>
              <a:gd name="connsiteX7" fmla="*/ 9014460 w 10347960"/>
              <a:gd name="connsiteY7" fmla="*/ 411480 h 1714500"/>
              <a:gd name="connsiteX8" fmla="*/ 10347960 w 10347960"/>
              <a:gd name="connsiteY8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7960" h="1714500">
                <a:moveTo>
                  <a:pt x="0" y="1714500"/>
                </a:moveTo>
                <a:lnTo>
                  <a:pt x="830580" y="1539240"/>
                </a:lnTo>
                <a:lnTo>
                  <a:pt x="2103120" y="1257300"/>
                </a:lnTo>
                <a:lnTo>
                  <a:pt x="3208020" y="1668780"/>
                </a:lnTo>
                <a:lnTo>
                  <a:pt x="4709160" y="1356360"/>
                </a:lnTo>
                <a:lnTo>
                  <a:pt x="6019800" y="967740"/>
                </a:lnTo>
                <a:lnTo>
                  <a:pt x="7505700" y="990600"/>
                </a:lnTo>
                <a:lnTo>
                  <a:pt x="9014460" y="411480"/>
                </a:lnTo>
                <a:lnTo>
                  <a:pt x="1034796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D48A442-81A4-48F3-AFBB-C68D662E9687}"/>
              </a:ext>
            </a:extLst>
          </p:cNvPr>
          <p:cNvGrpSpPr/>
          <p:nvPr/>
        </p:nvGrpSpPr>
        <p:grpSpPr>
          <a:xfrm>
            <a:off x="1565520" y="1076615"/>
            <a:ext cx="1065987" cy="694388"/>
            <a:chOff x="9096647" y="5457482"/>
            <a:chExt cx="1065987" cy="6943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54ABF18-EEB5-4C44-B3C8-E3B7EB883D88}"/>
                </a:ext>
              </a:extLst>
            </p:cNvPr>
            <p:cNvSpPr txBox="1"/>
            <p:nvPr/>
          </p:nvSpPr>
          <p:spPr>
            <a:xfrm>
              <a:off x="9096647" y="5505539"/>
              <a:ext cx="6463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BA036846-DD89-44A5-8FEB-7A8201034CCB}"/>
                </a:ext>
              </a:extLst>
            </p:cNvPr>
            <p:cNvSpPr txBox="1"/>
            <p:nvPr/>
          </p:nvSpPr>
          <p:spPr>
            <a:xfrm>
              <a:off x="9516302" y="5457482"/>
              <a:ext cx="6463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ea"/>
                  <a:sym typeface="+mn-lt"/>
                </a:rPr>
                <a:t>程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EE39FF0-C13C-48E8-8052-9DB49AB55F69}"/>
              </a:ext>
            </a:extLst>
          </p:cNvPr>
          <p:cNvSpPr txBox="1"/>
          <p:nvPr/>
        </p:nvSpPr>
        <p:spPr>
          <a:xfrm>
            <a:off x="843444" y="700197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5204C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品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8D5FAD8-A283-4700-B28F-D8767837EE4E}"/>
              </a:ext>
            </a:extLst>
          </p:cNvPr>
          <p:cNvSpPr txBox="1"/>
          <p:nvPr/>
        </p:nvSpPr>
        <p:spPr>
          <a:xfrm>
            <a:off x="1416456" y="269976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5204C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牌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C77CA1DA-8E0B-4D8F-ABE2-2FC32281D2AD}"/>
              </a:ext>
            </a:extLst>
          </p:cNvPr>
          <p:cNvGrpSpPr/>
          <p:nvPr/>
        </p:nvGrpSpPr>
        <p:grpSpPr>
          <a:xfrm>
            <a:off x="1344859" y="1388962"/>
            <a:ext cx="420507" cy="753155"/>
            <a:chOff x="1965717" y="5306333"/>
            <a:chExt cx="420507" cy="753155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1B263B17-AF69-47F6-BC5F-FC990D96F4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02" r="33122"/>
            <a:stretch/>
          </p:blipFill>
          <p:spPr>
            <a:xfrm>
              <a:off x="1965717" y="5306333"/>
              <a:ext cx="408059" cy="753155"/>
            </a:xfrm>
            <a:prstGeom prst="rect">
              <a:avLst/>
            </a:prstGeom>
          </p:spPr>
        </p:pic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8A94AC43-DD8D-440E-96A1-B07D99E59369}"/>
                </a:ext>
              </a:extLst>
            </p:cNvPr>
            <p:cNvSpPr txBox="1"/>
            <p:nvPr/>
          </p:nvSpPr>
          <p:spPr>
            <a:xfrm>
              <a:off x="1984630" y="5421300"/>
              <a:ext cx="4015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楷体_GBK" panose="02000000000000000000" pitchFamily="2" charset="-122"/>
                  <a:ea typeface="方正楷体_GBK" panose="02000000000000000000" pitchFamily="2" charset="-122"/>
                  <a:cs typeface="+mn-cs"/>
                </a:rPr>
                <a:t>腾讯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0AB6511-6005-49EB-87DF-000B7F11F866}"/>
              </a:ext>
            </a:extLst>
          </p:cNvPr>
          <p:cNvGrpSpPr/>
          <p:nvPr/>
        </p:nvGrpSpPr>
        <p:grpSpPr>
          <a:xfrm>
            <a:off x="393863" y="3794332"/>
            <a:ext cx="2348740" cy="519055"/>
            <a:chOff x="7583019" y="2489760"/>
            <a:chExt cx="1711327" cy="5190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D9CA1366-F8E0-47C6-9D53-F6FBBEC87386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5910F8B4-CAAE-46CF-BDEC-4D409AFCF4B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3319270-D491-4264-A72D-992004A586E0}"/>
              </a:ext>
            </a:extLst>
          </p:cNvPr>
          <p:cNvGrpSpPr/>
          <p:nvPr/>
        </p:nvGrpSpPr>
        <p:grpSpPr>
          <a:xfrm>
            <a:off x="3740434" y="4466646"/>
            <a:ext cx="2348740" cy="519055"/>
            <a:chOff x="7583019" y="2489760"/>
            <a:chExt cx="1711327" cy="5190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73EBCCDF-A83F-47BE-A105-E7D1178BF83A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1191ED6-B7E3-4E8F-9829-FC437AF4405D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E1DF2170-F12A-4B93-9BEF-557B2C53D492}"/>
              </a:ext>
            </a:extLst>
          </p:cNvPr>
          <p:cNvGrpSpPr/>
          <p:nvPr/>
        </p:nvGrpSpPr>
        <p:grpSpPr>
          <a:xfrm>
            <a:off x="2663298" y="3316809"/>
            <a:ext cx="2348740" cy="519055"/>
            <a:chOff x="7583019" y="2489760"/>
            <a:chExt cx="1711327" cy="51905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30FE0BB4-E1E6-4710-8C8C-0EC3B9597467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2018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0AC388E7-5DC0-49F7-9131-D999EF3ED30A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64B4A1A8-C857-440C-911A-A362BB36B131}"/>
              </a:ext>
            </a:extLst>
          </p:cNvPr>
          <p:cNvGrpSpPr/>
          <p:nvPr/>
        </p:nvGrpSpPr>
        <p:grpSpPr>
          <a:xfrm>
            <a:off x="6676067" y="3738803"/>
            <a:ext cx="2348740" cy="519055"/>
            <a:chOff x="7583019" y="2489760"/>
            <a:chExt cx="1711327" cy="519055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58AFFFD1-5FFA-465B-8426-DBFAD6FEA9F9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5E1D8171-B888-4B11-8939-AB89FDF761F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FCF8AD4A-5BA8-4893-93D6-0583014F2F93}"/>
              </a:ext>
            </a:extLst>
          </p:cNvPr>
          <p:cNvGrpSpPr/>
          <p:nvPr/>
        </p:nvGrpSpPr>
        <p:grpSpPr>
          <a:xfrm>
            <a:off x="5259221" y="4847859"/>
            <a:ext cx="2348740" cy="519055"/>
            <a:chOff x="7583019" y="2489760"/>
            <a:chExt cx="1711327" cy="519055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9FC2441B-E66E-4269-A0AB-37085264F543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CB4A131C-BC24-4105-A562-0F34BC2A9F5F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1B91BEB-72D3-411F-9E44-1DE13676813E}"/>
              </a:ext>
            </a:extLst>
          </p:cNvPr>
          <p:cNvGrpSpPr/>
          <p:nvPr/>
        </p:nvGrpSpPr>
        <p:grpSpPr>
          <a:xfrm>
            <a:off x="8114410" y="2763876"/>
            <a:ext cx="2348740" cy="519055"/>
            <a:chOff x="7583019" y="2489760"/>
            <a:chExt cx="1711327" cy="519055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218DAC02-B8F5-4EA5-BFA6-E282BE034D55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8C447252-5A3B-4495-9E21-F40AA9151357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7173AEA8-0205-47E8-A142-DA28CB090B5F}"/>
              </a:ext>
            </a:extLst>
          </p:cNvPr>
          <p:cNvGrpSpPr/>
          <p:nvPr/>
        </p:nvGrpSpPr>
        <p:grpSpPr>
          <a:xfrm>
            <a:off x="9632263" y="1834113"/>
            <a:ext cx="2348740" cy="519055"/>
            <a:chOff x="7583019" y="2489760"/>
            <a:chExt cx="1711327" cy="519055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9EFE6EB1-69BD-4B8C-88EA-14D3C8108856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5204C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C7BA1D17-F282-428A-BFD0-A5587BF1035B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343333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8EC790E4-6647-40F0-8152-2C7045C2D5E3}"/>
              </a:ext>
            </a:extLst>
          </p:cNvPr>
          <p:cNvGrpSpPr/>
          <p:nvPr/>
        </p:nvGrpSpPr>
        <p:grpSpPr>
          <a:xfrm>
            <a:off x="1650670" y="6237679"/>
            <a:ext cx="264820" cy="264818"/>
            <a:chOff x="1835694" y="5307003"/>
            <a:chExt cx="264820" cy="264818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F2769C85-3DC4-4630-B1F6-B7CDC71546AD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Oval 12_10">
              <a:extLst>
                <a:ext uri="{FF2B5EF4-FFF2-40B4-BE49-F238E27FC236}">
                  <a16:creationId xmlns:a16="http://schemas.microsoft.com/office/drawing/2014/main" xmlns="" id="{95087A0C-A260-4549-8EF6-19280370AE72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1A0EA374-D1C2-4B34-9E60-0F0DF26774E7}"/>
              </a:ext>
            </a:extLst>
          </p:cNvPr>
          <p:cNvGrpSpPr/>
          <p:nvPr/>
        </p:nvGrpSpPr>
        <p:grpSpPr>
          <a:xfrm>
            <a:off x="3745113" y="5778642"/>
            <a:ext cx="264820" cy="264818"/>
            <a:chOff x="1835694" y="5307003"/>
            <a:chExt cx="264820" cy="264818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C32F9C1F-6269-437A-AB19-1E6653921435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Oval 12_10">
              <a:extLst>
                <a:ext uri="{FF2B5EF4-FFF2-40B4-BE49-F238E27FC236}">
                  <a16:creationId xmlns:a16="http://schemas.microsoft.com/office/drawing/2014/main" xmlns="" id="{046DFEFC-CB8B-41F1-A4DA-64F3F6FE07B2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1EA30E30-EA2E-4B11-9C01-D12958A955D9}"/>
              </a:ext>
            </a:extLst>
          </p:cNvPr>
          <p:cNvGrpSpPr/>
          <p:nvPr/>
        </p:nvGrpSpPr>
        <p:grpSpPr>
          <a:xfrm>
            <a:off x="4839700" y="6176833"/>
            <a:ext cx="264820" cy="264818"/>
            <a:chOff x="1835694" y="5307003"/>
            <a:chExt cx="264820" cy="264818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12CCE2AF-28B4-487A-8E81-E0BD1CBD5566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Oval 12_10">
              <a:extLst>
                <a:ext uri="{FF2B5EF4-FFF2-40B4-BE49-F238E27FC236}">
                  <a16:creationId xmlns:a16="http://schemas.microsoft.com/office/drawing/2014/main" xmlns="" id="{F9EC6A3F-763A-4F51-B69F-D89CFB8CD887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C04F6447-5E7B-4083-B818-A854C15FFCA9}"/>
              </a:ext>
            </a:extLst>
          </p:cNvPr>
          <p:cNvGrpSpPr/>
          <p:nvPr/>
        </p:nvGrpSpPr>
        <p:grpSpPr>
          <a:xfrm>
            <a:off x="6353104" y="5826996"/>
            <a:ext cx="264820" cy="264818"/>
            <a:chOff x="1835694" y="5307003"/>
            <a:chExt cx="264820" cy="264818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8AA738F1-666C-4EBA-91EE-E5F7C01ECADD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Oval 12_10">
              <a:extLst>
                <a:ext uri="{FF2B5EF4-FFF2-40B4-BE49-F238E27FC236}">
                  <a16:creationId xmlns:a16="http://schemas.microsoft.com/office/drawing/2014/main" xmlns="" id="{BBB301DC-B0D5-4005-B7DC-C89E5C80F27B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31F55058-84F9-4808-B751-D5EA5C5F7D82}"/>
              </a:ext>
            </a:extLst>
          </p:cNvPr>
          <p:cNvGrpSpPr/>
          <p:nvPr/>
        </p:nvGrpSpPr>
        <p:grpSpPr>
          <a:xfrm>
            <a:off x="7676573" y="5470074"/>
            <a:ext cx="264820" cy="264818"/>
            <a:chOff x="1835694" y="5307003"/>
            <a:chExt cx="264820" cy="264818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68CB2C5-32E0-41F6-900E-9525D6FE34DE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Oval 12_10">
              <a:extLst>
                <a:ext uri="{FF2B5EF4-FFF2-40B4-BE49-F238E27FC236}">
                  <a16:creationId xmlns:a16="http://schemas.microsoft.com/office/drawing/2014/main" xmlns="" id="{0D9ECF85-2D68-4E5A-B385-1E0D2AC69FDF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C2C11E03-E7B4-4F77-9C9E-81E996FAC146}"/>
              </a:ext>
            </a:extLst>
          </p:cNvPr>
          <p:cNvGrpSpPr/>
          <p:nvPr/>
        </p:nvGrpSpPr>
        <p:grpSpPr>
          <a:xfrm>
            <a:off x="9156370" y="5478059"/>
            <a:ext cx="264820" cy="264818"/>
            <a:chOff x="1835694" y="5307003"/>
            <a:chExt cx="264820" cy="264818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3A8373B3-36EF-4352-B75F-EFCCE9F78B6C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Oval 12_10">
              <a:extLst>
                <a:ext uri="{FF2B5EF4-FFF2-40B4-BE49-F238E27FC236}">
                  <a16:creationId xmlns:a16="http://schemas.microsoft.com/office/drawing/2014/main" xmlns="" id="{E89DB5ED-4090-4E21-87AB-65B1D58DE02C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EB8AC774-8295-45B2-A612-8392B6A87949}"/>
              </a:ext>
            </a:extLst>
          </p:cNvPr>
          <p:cNvGrpSpPr/>
          <p:nvPr/>
        </p:nvGrpSpPr>
        <p:grpSpPr>
          <a:xfrm>
            <a:off x="10674223" y="4920919"/>
            <a:ext cx="264820" cy="264818"/>
            <a:chOff x="1835694" y="5307003"/>
            <a:chExt cx="264820" cy="264818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DC4B9F46-D871-4EE0-B296-242F19977A7B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Oval 12_10">
              <a:extLst>
                <a:ext uri="{FF2B5EF4-FFF2-40B4-BE49-F238E27FC236}">
                  <a16:creationId xmlns:a16="http://schemas.microsoft.com/office/drawing/2014/main" xmlns="" id="{D85ED1A9-A9A2-4321-A78A-A3B0102C82DC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xmlns="" id="{8829D379-C545-48E1-BAC0-A6C6D4827970}"/>
              </a:ext>
            </a:extLst>
          </p:cNvPr>
          <p:cNvCxnSpPr>
            <a:cxnSpLocks/>
          </p:cNvCxnSpPr>
          <p:nvPr/>
        </p:nvCxnSpPr>
        <p:spPr>
          <a:xfrm flipH="1">
            <a:off x="2308341" y="592442"/>
            <a:ext cx="266931" cy="465908"/>
          </a:xfrm>
          <a:prstGeom prst="line">
            <a:avLst/>
          </a:prstGeom>
          <a:ln>
            <a:solidFill>
              <a:srgbClr val="34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9BF3F2DD-2172-455B-B303-B5C3BE529317}"/>
              </a:ext>
            </a:extLst>
          </p:cNvPr>
          <p:cNvCxnSpPr>
            <a:cxnSpLocks/>
          </p:cNvCxnSpPr>
          <p:nvPr/>
        </p:nvCxnSpPr>
        <p:spPr>
          <a:xfrm flipH="1">
            <a:off x="1207838" y="2091996"/>
            <a:ext cx="266931" cy="465908"/>
          </a:xfrm>
          <a:prstGeom prst="line">
            <a:avLst/>
          </a:prstGeom>
          <a:ln>
            <a:solidFill>
              <a:srgbClr val="34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A6213646-C20F-45B4-8887-360B7F0D9E1F}"/>
              </a:ext>
            </a:extLst>
          </p:cNvPr>
          <p:cNvSpPr txBox="1"/>
          <p:nvPr/>
        </p:nvSpPr>
        <p:spPr>
          <a:xfrm>
            <a:off x="1797623" y="1997237"/>
            <a:ext cx="2810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43333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让天下没有难做的生意</a:t>
            </a:r>
          </a:p>
        </p:txBody>
      </p:sp>
    </p:spTree>
    <p:extLst>
      <p:ext uri="{BB962C8B-B14F-4D97-AF65-F5344CB8AC3E}">
        <p14:creationId xmlns:p14="http://schemas.microsoft.com/office/powerpoint/2010/main" val="233469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85A7BA5-6CB4-4308-AA22-B2C36E0FA476}"/>
              </a:ext>
            </a:extLst>
          </p:cNvPr>
          <p:cNvSpPr/>
          <p:nvPr/>
        </p:nvSpPr>
        <p:spPr>
          <a:xfrm>
            <a:off x="-2227" y="-13899"/>
            <a:ext cx="10284943" cy="6858000"/>
          </a:xfrm>
          <a:prstGeom prst="rect">
            <a:avLst/>
          </a:prstGeom>
          <a:blipFill dpi="0" rotWithShape="1">
            <a:blip r:embed="rId2">
              <a:alphaModFix amt="2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B4B924E-3C56-4349-8A0A-E7E2DA169305}"/>
              </a:ext>
            </a:extLst>
          </p:cNvPr>
          <p:cNvSpPr/>
          <p:nvPr/>
        </p:nvSpPr>
        <p:spPr>
          <a:xfrm>
            <a:off x="3178175" y="3266404"/>
            <a:ext cx="5835650" cy="5835650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4254699-139F-4383-932F-30FD3113B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30" y="3629025"/>
            <a:ext cx="6216398" cy="5464845"/>
          </a:xfrm>
          <a:prstGeom prst="rect">
            <a:avLst/>
          </a:prstGeom>
          <a:effectLst>
            <a:outerShdw blurRad="2794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9065B71-3678-4D30-A89C-0DA2F746B4FA}"/>
              </a:ext>
            </a:extLst>
          </p:cNvPr>
          <p:cNvSpPr txBox="1"/>
          <p:nvPr/>
        </p:nvSpPr>
        <p:spPr>
          <a:xfrm>
            <a:off x="3238752" y="700886"/>
            <a:ext cx="5689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73CFF4"/>
                </a:solidFill>
                <a:effectLst/>
                <a:uLnTx/>
                <a:uFillTx/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  <a:sym typeface="+mn-lt"/>
              </a:rPr>
              <a:t>汉堡包的发展历程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310BF9C-2E4B-420B-8E48-7942BC57461F}"/>
              </a:ext>
            </a:extLst>
          </p:cNvPr>
          <p:cNvSpPr txBox="1"/>
          <p:nvPr/>
        </p:nvSpPr>
        <p:spPr>
          <a:xfrm>
            <a:off x="4257468" y="1442529"/>
            <a:ext cx="365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3CFF4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DEELOPMENT HISTORY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3CFF4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002EA5F-3837-46C4-A0A0-F41B29FB2986}"/>
              </a:ext>
            </a:extLst>
          </p:cNvPr>
          <p:cNvGrpSpPr/>
          <p:nvPr/>
        </p:nvGrpSpPr>
        <p:grpSpPr>
          <a:xfrm>
            <a:off x="593755" y="5320456"/>
            <a:ext cx="2538681" cy="661720"/>
            <a:chOff x="7583019" y="2489760"/>
            <a:chExt cx="1849721" cy="66172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BE5FBC4-C7C6-4E24-B766-552C18646BF4}"/>
                </a:ext>
              </a:extLst>
            </p:cNvPr>
            <p:cNvSpPr txBox="1"/>
            <p:nvPr/>
          </p:nvSpPr>
          <p:spPr>
            <a:xfrm>
              <a:off x="7897370" y="2489760"/>
              <a:ext cx="1535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2015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C3071F4-81B5-4B79-A4F2-6AC3AB2C06B2}"/>
                </a:ext>
              </a:extLst>
            </p:cNvPr>
            <p:cNvSpPr txBox="1"/>
            <p:nvPr/>
          </p:nvSpPr>
          <p:spPr>
            <a:xfrm>
              <a:off x="7583019" y="2889870"/>
              <a:ext cx="171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32DF7D5A-B7B6-4C31-BDCF-1312EB3A89FD}"/>
              </a:ext>
            </a:extLst>
          </p:cNvPr>
          <p:cNvSpPr/>
          <p:nvPr/>
        </p:nvSpPr>
        <p:spPr>
          <a:xfrm>
            <a:off x="2950502" y="3051208"/>
            <a:ext cx="6266042" cy="6266042"/>
          </a:xfrm>
          <a:prstGeom prst="ellipse">
            <a:avLst/>
          </a:prstGeom>
          <a:noFill/>
          <a:ln>
            <a:solidFill>
              <a:srgbClr val="FCDB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920EE67-2CBD-4F98-9A92-5F4807EE6315}"/>
              </a:ext>
            </a:extLst>
          </p:cNvPr>
          <p:cNvSpPr/>
          <p:nvPr/>
        </p:nvSpPr>
        <p:spPr>
          <a:xfrm>
            <a:off x="2900017" y="5439560"/>
            <a:ext cx="211756" cy="211756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AA5667E-057A-450D-8E2A-05645FAF8329}"/>
              </a:ext>
            </a:extLst>
          </p:cNvPr>
          <p:cNvGrpSpPr/>
          <p:nvPr/>
        </p:nvGrpSpPr>
        <p:grpSpPr>
          <a:xfrm>
            <a:off x="1194659" y="3815702"/>
            <a:ext cx="2538681" cy="661720"/>
            <a:chOff x="7583019" y="2489760"/>
            <a:chExt cx="1849721" cy="66172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1E139869-83E9-412A-B764-BE8CF6292110}"/>
                </a:ext>
              </a:extLst>
            </p:cNvPr>
            <p:cNvSpPr txBox="1"/>
            <p:nvPr/>
          </p:nvSpPr>
          <p:spPr>
            <a:xfrm>
              <a:off x="7897370" y="2489760"/>
              <a:ext cx="1535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2017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月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667F1A6-97A0-4DAD-BBD5-969FACB6BD53}"/>
                </a:ext>
              </a:extLst>
            </p:cNvPr>
            <p:cNvSpPr txBox="1"/>
            <p:nvPr/>
          </p:nvSpPr>
          <p:spPr>
            <a:xfrm>
              <a:off x="7583019" y="2889870"/>
              <a:ext cx="171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96EB7345-54B0-43C9-BDED-CF9959C1005D}"/>
              </a:ext>
            </a:extLst>
          </p:cNvPr>
          <p:cNvSpPr/>
          <p:nvPr/>
        </p:nvSpPr>
        <p:spPr>
          <a:xfrm>
            <a:off x="3655061" y="3910042"/>
            <a:ext cx="211756" cy="211756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2361C45-495A-4B57-9CB7-89A21950521F}"/>
              </a:ext>
            </a:extLst>
          </p:cNvPr>
          <p:cNvGrpSpPr/>
          <p:nvPr/>
        </p:nvGrpSpPr>
        <p:grpSpPr>
          <a:xfrm>
            <a:off x="4921630" y="2201862"/>
            <a:ext cx="2348740" cy="661720"/>
            <a:chOff x="7583019" y="2489760"/>
            <a:chExt cx="1711327" cy="66172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70E224B-EEC9-4B59-8295-F4E6785FFCCD}"/>
                </a:ext>
              </a:extLst>
            </p:cNvPr>
            <p:cNvSpPr txBox="1"/>
            <p:nvPr/>
          </p:nvSpPr>
          <p:spPr>
            <a:xfrm>
              <a:off x="7663050" y="2489760"/>
              <a:ext cx="1535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2018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月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63899D9-1510-4A1C-8DD3-139975AF2CD8}"/>
                </a:ext>
              </a:extLst>
            </p:cNvPr>
            <p:cNvSpPr txBox="1"/>
            <p:nvPr/>
          </p:nvSpPr>
          <p:spPr>
            <a:xfrm>
              <a:off x="7583019" y="2889870"/>
              <a:ext cx="171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9FFFB67-FEE4-42CC-8E75-4CB306C8985C}"/>
              </a:ext>
            </a:extLst>
          </p:cNvPr>
          <p:cNvSpPr/>
          <p:nvPr/>
        </p:nvSpPr>
        <p:spPr>
          <a:xfrm>
            <a:off x="6001029" y="2945330"/>
            <a:ext cx="211756" cy="211756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BBC98C0-14DD-4620-AFEA-05DF3E12612A}"/>
              </a:ext>
            </a:extLst>
          </p:cNvPr>
          <p:cNvGrpSpPr/>
          <p:nvPr/>
        </p:nvGrpSpPr>
        <p:grpSpPr>
          <a:xfrm>
            <a:off x="8610788" y="3815702"/>
            <a:ext cx="2373059" cy="661720"/>
            <a:chOff x="7565300" y="2489760"/>
            <a:chExt cx="1729046" cy="66172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C9CD901-D5A1-482D-9DE9-856A763D7542}"/>
                </a:ext>
              </a:extLst>
            </p:cNvPr>
            <p:cNvSpPr txBox="1"/>
            <p:nvPr/>
          </p:nvSpPr>
          <p:spPr>
            <a:xfrm>
              <a:off x="7565300" y="2489760"/>
              <a:ext cx="1535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2019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月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085657A3-BDD0-4122-9D8D-6C988199848D}"/>
                </a:ext>
              </a:extLst>
            </p:cNvPr>
            <p:cNvSpPr txBox="1"/>
            <p:nvPr/>
          </p:nvSpPr>
          <p:spPr>
            <a:xfrm>
              <a:off x="7583019" y="2889870"/>
              <a:ext cx="171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37B8EFBF-E3AE-4FAE-BABF-EB0BA85482F0}"/>
              </a:ext>
            </a:extLst>
          </p:cNvPr>
          <p:cNvSpPr/>
          <p:nvPr/>
        </p:nvSpPr>
        <p:spPr>
          <a:xfrm>
            <a:off x="8235896" y="3905799"/>
            <a:ext cx="211756" cy="211756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C628B30-4B3F-4D17-89CE-51F4D54C43D1}"/>
              </a:ext>
            </a:extLst>
          </p:cNvPr>
          <p:cNvGrpSpPr/>
          <p:nvPr/>
        </p:nvGrpSpPr>
        <p:grpSpPr>
          <a:xfrm>
            <a:off x="9308022" y="5320456"/>
            <a:ext cx="2373059" cy="661720"/>
            <a:chOff x="7565300" y="2489760"/>
            <a:chExt cx="1729046" cy="6617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874F65C-0976-4876-9671-038EC4458748}"/>
                </a:ext>
              </a:extLst>
            </p:cNvPr>
            <p:cNvSpPr txBox="1"/>
            <p:nvPr/>
          </p:nvSpPr>
          <p:spPr>
            <a:xfrm>
              <a:off x="7565300" y="2489760"/>
              <a:ext cx="1535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2020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3CFF4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月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70B205A-B5E7-4793-B25B-3B1E704C98D8}"/>
                </a:ext>
              </a:extLst>
            </p:cNvPr>
            <p:cNvSpPr txBox="1"/>
            <p:nvPr/>
          </p:nvSpPr>
          <p:spPr>
            <a:xfrm>
              <a:off x="7583019" y="2889870"/>
              <a:ext cx="171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4C902C0D-B88A-48EC-9905-2EF8902713A6}"/>
              </a:ext>
            </a:extLst>
          </p:cNvPr>
          <p:cNvSpPr/>
          <p:nvPr/>
        </p:nvSpPr>
        <p:spPr>
          <a:xfrm>
            <a:off x="9069022" y="5408905"/>
            <a:ext cx="211756" cy="211756"/>
          </a:xfrm>
          <a:prstGeom prst="ellipse">
            <a:avLst/>
          </a:prstGeom>
          <a:solidFill>
            <a:srgbClr val="FCD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1DD1C01B-0EE3-4CDA-99AA-166EB64251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272">
            <a:off x="-253347" y="-273348"/>
            <a:ext cx="2197130" cy="179554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61B65D9D-738F-455A-954B-3E451C83BA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4298" flipH="1">
            <a:off x="11307541" y="429357"/>
            <a:ext cx="1210195" cy="98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4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2027A10-3D6F-4A4F-92DA-02874B630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87" y="1034812"/>
            <a:ext cx="2519625" cy="5455578"/>
          </a:xfrm>
          <a:prstGeom prst="rect">
            <a:avLst/>
          </a:prstGeom>
          <a:effectLst>
            <a:outerShdw blurRad="1155700" dist="76200" sx="106000" sy="106000" algn="ctr" rotWithShape="0">
              <a:srgbClr val="AA0024">
                <a:alpha val="56000"/>
              </a:srgbClr>
            </a:outerShdw>
          </a:effectLst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899827E6-2B65-42F7-AD01-212D13718386}"/>
              </a:ext>
            </a:extLst>
          </p:cNvPr>
          <p:cNvSpPr/>
          <p:nvPr/>
        </p:nvSpPr>
        <p:spPr>
          <a:xfrm>
            <a:off x="0" y="2383516"/>
            <a:ext cx="8277296" cy="1440543"/>
          </a:xfrm>
          <a:custGeom>
            <a:avLst/>
            <a:gdLst>
              <a:gd name="connsiteX0" fmla="*/ 0 w 5765601"/>
              <a:gd name="connsiteY0" fmla="*/ 0 h 1295400"/>
              <a:gd name="connsiteX1" fmla="*/ 5588000 w 5765601"/>
              <a:gd name="connsiteY1" fmla="*/ 279400 h 1295400"/>
              <a:gd name="connsiteX2" fmla="*/ 4483100 w 5765601"/>
              <a:gd name="connsiteY2" fmla="*/ 1295400 h 1295400"/>
              <a:gd name="connsiteX3" fmla="*/ 4483100 w 5765601"/>
              <a:gd name="connsiteY3" fmla="*/ 1295400 h 1295400"/>
              <a:gd name="connsiteX0" fmla="*/ 0 w 8277296"/>
              <a:gd name="connsiteY0" fmla="*/ 0 h 1440543"/>
              <a:gd name="connsiteX1" fmla="*/ 7953829 w 8277296"/>
              <a:gd name="connsiteY1" fmla="*/ 424543 h 1440543"/>
              <a:gd name="connsiteX2" fmla="*/ 6848929 w 8277296"/>
              <a:gd name="connsiteY2" fmla="*/ 1440543 h 1440543"/>
              <a:gd name="connsiteX3" fmla="*/ 6848929 w 8277296"/>
              <a:gd name="connsiteY3" fmla="*/ 1440543 h 144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7296" h="1440543">
                <a:moveTo>
                  <a:pt x="0" y="0"/>
                </a:moveTo>
                <a:cubicBezTo>
                  <a:pt x="2420408" y="31750"/>
                  <a:pt x="6812341" y="184453"/>
                  <a:pt x="7953829" y="424543"/>
                </a:cubicBezTo>
                <a:cubicBezTo>
                  <a:pt x="9095317" y="664633"/>
                  <a:pt x="6848929" y="1440543"/>
                  <a:pt x="6848929" y="1440543"/>
                </a:cubicBezTo>
                <a:lnTo>
                  <a:pt x="6848929" y="1440543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10AA1DBF-CA0D-414C-AF45-282382A6502E}"/>
              </a:ext>
            </a:extLst>
          </p:cNvPr>
          <p:cNvSpPr/>
          <p:nvPr/>
        </p:nvSpPr>
        <p:spPr>
          <a:xfrm>
            <a:off x="3450065" y="4263762"/>
            <a:ext cx="8730035" cy="1391558"/>
          </a:xfrm>
          <a:custGeom>
            <a:avLst/>
            <a:gdLst>
              <a:gd name="connsiteX0" fmla="*/ 1744556 w 8056456"/>
              <a:gd name="connsiteY0" fmla="*/ 0 h 1498600"/>
              <a:gd name="connsiteX1" fmla="*/ 271356 w 8056456"/>
              <a:gd name="connsiteY1" fmla="*/ 1016000 h 1498600"/>
              <a:gd name="connsiteX2" fmla="*/ 6583256 w 8056456"/>
              <a:gd name="connsiteY2" fmla="*/ 1333500 h 1498600"/>
              <a:gd name="connsiteX3" fmla="*/ 6456256 w 8056456"/>
              <a:gd name="connsiteY3" fmla="*/ 1333500 h 1498600"/>
              <a:gd name="connsiteX4" fmla="*/ 6938856 w 8056456"/>
              <a:gd name="connsiteY4" fmla="*/ 1384300 h 1498600"/>
              <a:gd name="connsiteX5" fmla="*/ 8056456 w 8056456"/>
              <a:gd name="connsiteY5" fmla="*/ 1498600 h 1498600"/>
              <a:gd name="connsiteX0" fmla="*/ 1744556 w 6999213"/>
              <a:gd name="connsiteY0" fmla="*/ 0 h 1384300"/>
              <a:gd name="connsiteX1" fmla="*/ 271356 w 6999213"/>
              <a:gd name="connsiteY1" fmla="*/ 1016000 h 1384300"/>
              <a:gd name="connsiteX2" fmla="*/ 6583256 w 6999213"/>
              <a:gd name="connsiteY2" fmla="*/ 1333500 h 1384300"/>
              <a:gd name="connsiteX3" fmla="*/ 6456256 w 6999213"/>
              <a:gd name="connsiteY3" fmla="*/ 1333500 h 1384300"/>
              <a:gd name="connsiteX4" fmla="*/ 6938856 w 6999213"/>
              <a:gd name="connsiteY4" fmla="*/ 1384300 h 1384300"/>
              <a:gd name="connsiteX0" fmla="*/ 1744556 w 6999213"/>
              <a:gd name="connsiteY0" fmla="*/ 0 h 1355246"/>
              <a:gd name="connsiteX1" fmla="*/ 271356 w 6999213"/>
              <a:gd name="connsiteY1" fmla="*/ 1016000 h 1355246"/>
              <a:gd name="connsiteX2" fmla="*/ 6583256 w 6999213"/>
              <a:gd name="connsiteY2" fmla="*/ 1333500 h 1355246"/>
              <a:gd name="connsiteX3" fmla="*/ 6456256 w 6999213"/>
              <a:gd name="connsiteY3" fmla="*/ 1333500 h 1355246"/>
              <a:gd name="connsiteX0" fmla="*/ 1735840 w 6447540"/>
              <a:gd name="connsiteY0" fmla="*/ 0 h 1333500"/>
              <a:gd name="connsiteX1" fmla="*/ 262640 w 6447540"/>
              <a:gd name="connsiteY1" fmla="*/ 1016000 h 1333500"/>
              <a:gd name="connsiteX2" fmla="*/ 6447540 w 6447540"/>
              <a:gd name="connsiteY2" fmla="*/ 1333500 h 1333500"/>
              <a:gd name="connsiteX0" fmla="*/ 1884735 w 8730035"/>
              <a:gd name="connsiteY0" fmla="*/ 0 h 1391558"/>
              <a:gd name="connsiteX1" fmla="*/ 411535 w 8730035"/>
              <a:gd name="connsiteY1" fmla="*/ 1016000 h 1391558"/>
              <a:gd name="connsiteX2" fmla="*/ 8730035 w 8730035"/>
              <a:gd name="connsiteY2" fmla="*/ 1391558 h 139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30035" h="1391558">
                <a:moveTo>
                  <a:pt x="1884735" y="0"/>
                </a:moveTo>
                <a:cubicBezTo>
                  <a:pt x="744910" y="396875"/>
                  <a:pt x="-729348" y="784074"/>
                  <a:pt x="411535" y="1016000"/>
                </a:cubicBezTo>
                <a:cubicBezTo>
                  <a:pt x="1552418" y="1247926"/>
                  <a:pt x="7441514" y="1325412"/>
                  <a:pt x="8730035" y="1391558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456E87-6370-4CDB-8366-DFCAC6FB30F9}"/>
              </a:ext>
            </a:extLst>
          </p:cNvPr>
          <p:cNvGrpSpPr/>
          <p:nvPr/>
        </p:nvGrpSpPr>
        <p:grpSpPr>
          <a:xfrm>
            <a:off x="4571367" y="2383516"/>
            <a:ext cx="264820" cy="264818"/>
            <a:chOff x="1835694" y="5307003"/>
            <a:chExt cx="264820" cy="26481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F3A8E374-F36D-438F-A223-9F71367935A7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Oval 12_10">
              <a:extLst>
                <a:ext uri="{FF2B5EF4-FFF2-40B4-BE49-F238E27FC236}">
                  <a16:creationId xmlns:a16="http://schemas.microsoft.com/office/drawing/2014/main" xmlns="" id="{89BE4A2B-EF1D-4DD0-BFE0-D9DC343FA1BF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B55448F-DB12-41A4-8A9D-3E654728C951}"/>
              </a:ext>
            </a:extLst>
          </p:cNvPr>
          <p:cNvGrpSpPr/>
          <p:nvPr/>
        </p:nvGrpSpPr>
        <p:grpSpPr>
          <a:xfrm>
            <a:off x="8144886" y="2843897"/>
            <a:ext cx="264820" cy="264818"/>
            <a:chOff x="1835694" y="5307003"/>
            <a:chExt cx="264820" cy="26481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0990521-9B65-4FD5-8F1D-C70479068E6B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Oval 12_10">
              <a:extLst>
                <a:ext uri="{FF2B5EF4-FFF2-40B4-BE49-F238E27FC236}">
                  <a16:creationId xmlns:a16="http://schemas.microsoft.com/office/drawing/2014/main" xmlns="" id="{41C922D0-990D-4499-BE76-7BB7272FB9D5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29C11F9-246A-42D8-A7D0-AACD1952B776}"/>
              </a:ext>
            </a:extLst>
          </p:cNvPr>
          <p:cNvGrpSpPr/>
          <p:nvPr/>
        </p:nvGrpSpPr>
        <p:grpSpPr>
          <a:xfrm>
            <a:off x="3320211" y="4939130"/>
            <a:ext cx="264820" cy="264818"/>
            <a:chOff x="1835694" y="5307003"/>
            <a:chExt cx="264820" cy="26481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3E55F18-F76A-48AE-9591-F1AAB01839BC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Oval 12_10">
              <a:extLst>
                <a:ext uri="{FF2B5EF4-FFF2-40B4-BE49-F238E27FC236}">
                  <a16:creationId xmlns:a16="http://schemas.microsoft.com/office/drawing/2014/main" xmlns="" id="{45D65462-A895-41EB-9D11-1CC563E0439A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01D45BA-6738-4EC0-B6E8-A7699003A437}"/>
              </a:ext>
            </a:extLst>
          </p:cNvPr>
          <p:cNvGrpSpPr/>
          <p:nvPr/>
        </p:nvGrpSpPr>
        <p:grpSpPr>
          <a:xfrm>
            <a:off x="7304028" y="5390502"/>
            <a:ext cx="264820" cy="264818"/>
            <a:chOff x="1835694" y="5307003"/>
            <a:chExt cx="264820" cy="26481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F53EAD1-0DE0-4EE5-BA0B-A4459C36B577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Oval 12_10">
              <a:extLst>
                <a:ext uri="{FF2B5EF4-FFF2-40B4-BE49-F238E27FC236}">
                  <a16:creationId xmlns:a16="http://schemas.microsoft.com/office/drawing/2014/main" xmlns="" id="{58FEB662-3DA8-4299-99CF-E4B32FFE4554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F5E7B37-014E-413D-B440-D8C056ABA9CE}"/>
              </a:ext>
            </a:extLst>
          </p:cNvPr>
          <p:cNvGrpSpPr/>
          <p:nvPr/>
        </p:nvGrpSpPr>
        <p:grpSpPr>
          <a:xfrm>
            <a:off x="2163461" y="2291763"/>
            <a:ext cx="264820" cy="264818"/>
            <a:chOff x="1835694" y="5307003"/>
            <a:chExt cx="264820" cy="26481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01574D94-A6B1-4F88-97A4-6FB220E9323C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Oval 12_10">
              <a:extLst>
                <a:ext uri="{FF2B5EF4-FFF2-40B4-BE49-F238E27FC236}">
                  <a16:creationId xmlns:a16="http://schemas.microsoft.com/office/drawing/2014/main" xmlns="" id="{18A7AAD6-0D97-4D1B-A1B6-48AA583F7326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E16F570-7100-4B71-B1F9-4604647E9089}"/>
              </a:ext>
            </a:extLst>
          </p:cNvPr>
          <p:cNvGrpSpPr/>
          <p:nvPr/>
        </p:nvGrpSpPr>
        <p:grpSpPr>
          <a:xfrm>
            <a:off x="9904279" y="5459072"/>
            <a:ext cx="264820" cy="264818"/>
            <a:chOff x="1835694" y="5307003"/>
            <a:chExt cx="264820" cy="26481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0BE1C438-56F2-4396-A937-DA068A015DBE}"/>
                </a:ext>
              </a:extLst>
            </p:cNvPr>
            <p:cNvSpPr/>
            <p:nvPr/>
          </p:nvSpPr>
          <p:spPr>
            <a:xfrm rot="16200000">
              <a:off x="1931195" y="5400974"/>
              <a:ext cx="73818" cy="73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Oval 12_10">
              <a:extLst>
                <a:ext uri="{FF2B5EF4-FFF2-40B4-BE49-F238E27FC236}">
                  <a16:creationId xmlns:a16="http://schemas.microsoft.com/office/drawing/2014/main" xmlns="" id="{430E305F-1A30-442D-87F6-613FC30E9819}"/>
                </a:ext>
              </a:extLst>
            </p:cNvPr>
            <p:cNvSpPr/>
            <p:nvPr/>
          </p:nvSpPr>
          <p:spPr>
            <a:xfrm>
              <a:off x="1835694" y="5307003"/>
              <a:ext cx="264820" cy="26481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A732488-C864-4B06-AEE8-8831B8616E8B}"/>
              </a:ext>
            </a:extLst>
          </p:cNvPr>
          <p:cNvGrpSpPr/>
          <p:nvPr/>
        </p:nvGrpSpPr>
        <p:grpSpPr>
          <a:xfrm>
            <a:off x="1055072" y="2577895"/>
            <a:ext cx="2348740" cy="519055"/>
            <a:chOff x="7583019" y="2489760"/>
            <a:chExt cx="1711327" cy="5190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3CB762A-5866-49D3-A715-B1F39BAA522C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EA2172B-F201-47A7-AA9F-33C1A2D3C1F4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E0AA211-1655-420D-8326-8A301F0B2B39}"/>
              </a:ext>
            </a:extLst>
          </p:cNvPr>
          <p:cNvGrpSpPr/>
          <p:nvPr/>
        </p:nvGrpSpPr>
        <p:grpSpPr>
          <a:xfrm>
            <a:off x="1278026" y="4909692"/>
            <a:ext cx="2504814" cy="519942"/>
            <a:chOff x="7583019" y="2488873"/>
            <a:chExt cx="1825045" cy="51994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1A97D64-D76E-4CD9-9A3E-AA32A09BD725}"/>
                </a:ext>
              </a:extLst>
            </p:cNvPr>
            <p:cNvSpPr txBox="1"/>
            <p:nvPr/>
          </p:nvSpPr>
          <p:spPr>
            <a:xfrm>
              <a:off x="7872694" y="2488873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2018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E8D81E7-BE04-4BC3-ABD3-7FBB4ED44773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52850E8-09A1-405E-B671-E329097D2DF0}"/>
              </a:ext>
            </a:extLst>
          </p:cNvPr>
          <p:cNvGrpSpPr/>
          <p:nvPr/>
        </p:nvGrpSpPr>
        <p:grpSpPr>
          <a:xfrm>
            <a:off x="3502009" y="2666246"/>
            <a:ext cx="2348740" cy="519055"/>
            <a:chOff x="7583019" y="2489760"/>
            <a:chExt cx="1711327" cy="5190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92343455-E6FA-4D08-9764-60210BE1B361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2016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7A07692-B6FC-45A9-93AB-31DBD3237459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AA692D1-1A37-48FB-B852-AA8E1EAE0D78}"/>
              </a:ext>
            </a:extLst>
          </p:cNvPr>
          <p:cNvGrpSpPr/>
          <p:nvPr/>
        </p:nvGrpSpPr>
        <p:grpSpPr>
          <a:xfrm>
            <a:off x="7990262" y="2800297"/>
            <a:ext cx="2512149" cy="539176"/>
            <a:chOff x="7463957" y="2469639"/>
            <a:chExt cx="1830389" cy="53917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ADE2289-E762-480D-9B98-9DD5DE653C82}"/>
                </a:ext>
              </a:extLst>
            </p:cNvPr>
            <p:cNvSpPr txBox="1"/>
            <p:nvPr/>
          </p:nvSpPr>
          <p:spPr>
            <a:xfrm>
              <a:off x="7463957" y="2469639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00FEF63-4846-4D53-A9EC-21D902B998B6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0B249BB-E37F-43B9-97B4-54F958F9ABD8}"/>
              </a:ext>
            </a:extLst>
          </p:cNvPr>
          <p:cNvGrpSpPr/>
          <p:nvPr/>
        </p:nvGrpSpPr>
        <p:grpSpPr>
          <a:xfrm>
            <a:off x="6340000" y="5651913"/>
            <a:ext cx="2348740" cy="519055"/>
            <a:chOff x="7583019" y="2489760"/>
            <a:chExt cx="1711327" cy="5190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CF56432-1128-447E-AD7A-1746B4EA661E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2019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1360BA85-5BD8-4AFB-84FC-66E71CC57D6C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C869D2A-894B-4339-9395-5BA26B9E707A}"/>
              </a:ext>
            </a:extLst>
          </p:cNvPr>
          <p:cNvGrpSpPr/>
          <p:nvPr/>
        </p:nvGrpSpPr>
        <p:grpSpPr>
          <a:xfrm>
            <a:off x="8862319" y="5774995"/>
            <a:ext cx="2348740" cy="519055"/>
            <a:chOff x="7583019" y="2489760"/>
            <a:chExt cx="1711327" cy="5190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DA56A145-3A1A-4ECD-9941-F433609DF3EA}"/>
                </a:ext>
              </a:extLst>
            </p:cNvPr>
            <p:cNvSpPr txBox="1"/>
            <p:nvPr/>
          </p:nvSpPr>
          <p:spPr>
            <a:xfrm>
              <a:off x="7670998" y="2489760"/>
              <a:ext cx="1535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2AEAF31-8C8F-414F-8386-A3C59A658213}"/>
                </a:ext>
              </a:extLst>
            </p:cNvPr>
            <p:cNvSpPr txBox="1"/>
            <p:nvPr/>
          </p:nvSpPr>
          <p:spPr>
            <a:xfrm>
              <a:off x="7583019" y="2777983"/>
              <a:ext cx="17113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公司成立，确定业务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ea"/>
                  <a:sym typeface="+mn-lt"/>
                </a:rPr>
                <a:t>XXXX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BBF31467-0187-4885-8F6A-D5D7584EC74E}"/>
              </a:ext>
            </a:extLst>
          </p:cNvPr>
          <p:cNvSpPr/>
          <p:nvPr/>
        </p:nvSpPr>
        <p:spPr>
          <a:xfrm>
            <a:off x="5120056" y="1034812"/>
            <a:ext cx="1878267" cy="5556488"/>
          </a:xfrm>
          <a:custGeom>
            <a:avLst/>
            <a:gdLst/>
            <a:ahLst/>
            <a:cxnLst/>
            <a:rect l="0" t="0" r="0" b="0"/>
            <a:pathLst>
              <a:path w="1738596" h="5710554">
                <a:moveTo>
                  <a:pt x="527700" y="22225"/>
                </a:moveTo>
                <a:cubicBezTo>
                  <a:pt x="491686" y="47722"/>
                  <a:pt x="477930" y="78587"/>
                  <a:pt x="465204" y="162441"/>
                </a:cubicBezTo>
                <a:cubicBezTo>
                  <a:pt x="454122" y="235461"/>
                  <a:pt x="461160" y="257173"/>
                  <a:pt x="492668" y="247173"/>
                </a:cubicBezTo>
                <a:cubicBezTo>
                  <a:pt x="523027" y="237537"/>
                  <a:pt x="526024" y="281139"/>
                  <a:pt x="496677" y="305495"/>
                </a:cubicBezTo>
                <a:cubicBezTo>
                  <a:pt x="485739" y="314573"/>
                  <a:pt x="468447" y="338133"/>
                  <a:pt x="458251" y="357850"/>
                </a:cubicBezTo>
                <a:cubicBezTo>
                  <a:pt x="441920" y="389430"/>
                  <a:pt x="442009" y="398142"/>
                  <a:pt x="458998" y="430995"/>
                </a:cubicBezTo>
                <a:cubicBezTo>
                  <a:pt x="469605" y="451507"/>
                  <a:pt x="484039" y="471846"/>
                  <a:pt x="491074" y="476194"/>
                </a:cubicBezTo>
                <a:cubicBezTo>
                  <a:pt x="511985" y="489118"/>
                  <a:pt x="505680" y="627570"/>
                  <a:pt x="477878" y="765981"/>
                </a:cubicBezTo>
                <a:cubicBezTo>
                  <a:pt x="463586" y="837134"/>
                  <a:pt x="443176" y="949642"/>
                  <a:pt x="432523" y="1016000"/>
                </a:cubicBezTo>
                <a:cubicBezTo>
                  <a:pt x="406037" y="1180986"/>
                  <a:pt x="387370" y="1243396"/>
                  <a:pt x="291976" y="1485900"/>
                </a:cubicBezTo>
                <a:cubicBezTo>
                  <a:pt x="211804" y="1689709"/>
                  <a:pt x="116453" y="1961332"/>
                  <a:pt x="104009" y="2021359"/>
                </a:cubicBezTo>
                <a:cubicBezTo>
                  <a:pt x="100623" y="2037689"/>
                  <a:pt x="105780" y="2061914"/>
                  <a:pt x="115468" y="2075193"/>
                </a:cubicBezTo>
                <a:cubicBezTo>
                  <a:pt x="130517" y="2095818"/>
                  <a:pt x="130417" y="2106894"/>
                  <a:pt x="114786" y="2151198"/>
                </a:cubicBezTo>
                <a:cubicBezTo>
                  <a:pt x="83082" y="2241056"/>
                  <a:pt x="58628" y="2517888"/>
                  <a:pt x="47907" y="2908310"/>
                </a:cubicBezTo>
                <a:cubicBezTo>
                  <a:pt x="32571" y="3466750"/>
                  <a:pt x="32982" y="3472698"/>
                  <a:pt x="118205" y="3924300"/>
                </a:cubicBezTo>
                <a:cubicBezTo>
                  <a:pt x="165146" y="4173046"/>
                  <a:pt x="165534" y="4185900"/>
                  <a:pt x="134416" y="4461541"/>
                </a:cubicBezTo>
                <a:cubicBezTo>
                  <a:pt x="122012" y="4571412"/>
                  <a:pt x="70064" y="4794977"/>
                  <a:pt x="46866" y="4838323"/>
                </a:cubicBezTo>
                <a:cubicBezTo>
                  <a:pt x="40367" y="4850466"/>
                  <a:pt x="28554" y="4894094"/>
                  <a:pt x="20615" y="4935275"/>
                </a:cubicBezTo>
                <a:cubicBezTo>
                  <a:pt x="0" y="5042201"/>
                  <a:pt x="35439" y="5377104"/>
                  <a:pt x="76918" y="5467350"/>
                </a:cubicBezTo>
                <a:cubicBezTo>
                  <a:pt x="140202" y="5605036"/>
                  <a:pt x="245571" y="5681979"/>
                  <a:pt x="391420" y="5697005"/>
                </a:cubicBezTo>
                <a:cubicBezTo>
                  <a:pt x="522929" y="5710553"/>
                  <a:pt x="1001796" y="5706377"/>
                  <a:pt x="1234114" y="5689655"/>
                </a:cubicBezTo>
                <a:cubicBezTo>
                  <a:pt x="1568601" y="5665579"/>
                  <a:pt x="1642091" y="5626112"/>
                  <a:pt x="1687950" y="5445926"/>
                </a:cubicBezTo>
                <a:cubicBezTo>
                  <a:pt x="1738595" y="5246930"/>
                  <a:pt x="1726629" y="4831020"/>
                  <a:pt x="1666093" y="4686300"/>
                </a:cubicBezTo>
                <a:cubicBezTo>
                  <a:pt x="1650023" y="4647883"/>
                  <a:pt x="1630551" y="4565437"/>
                  <a:pt x="1622820" y="4503087"/>
                </a:cubicBezTo>
                <a:cubicBezTo>
                  <a:pt x="1602538" y="4339509"/>
                  <a:pt x="1594658" y="4053371"/>
                  <a:pt x="1608805" y="3994150"/>
                </a:cubicBezTo>
                <a:cubicBezTo>
                  <a:pt x="1624022" y="3930448"/>
                  <a:pt x="1663321" y="3625119"/>
                  <a:pt x="1697786" y="3302819"/>
                </a:cubicBezTo>
                <a:cubicBezTo>
                  <a:pt x="1735507" y="2950063"/>
                  <a:pt x="1723522" y="2687446"/>
                  <a:pt x="1645874" y="2165350"/>
                </a:cubicBezTo>
                <a:cubicBezTo>
                  <a:pt x="1596273" y="1831841"/>
                  <a:pt x="1580873" y="1776675"/>
                  <a:pt x="1442019" y="1435100"/>
                </a:cubicBezTo>
                <a:cubicBezTo>
                  <a:pt x="1333609" y="1168414"/>
                  <a:pt x="1292089" y="972803"/>
                  <a:pt x="1281819" y="680344"/>
                </a:cubicBezTo>
                <a:cubicBezTo>
                  <a:pt x="1276212" y="520687"/>
                  <a:pt x="1278469" y="451098"/>
                  <a:pt x="1290382" y="416304"/>
                </a:cubicBezTo>
                <a:cubicBezTo>
                  <a:pt x="1305143" y="373196"/>
                  <a:pt x="1303835" y="364183"/>
                  <a:pt x="1275440" y="313380"/>
                </a:cubicBezTo>
                <a:cubicBezTo>
                  <a:pt x="1245602" y="259994"/>
                  <a:pt x="1245287" y="257098"/>
                  <a:pt x="1267792" y="243043"/>
                </a:cubicBezTo>
                <a:cubicBezTo>
                  <a:pt x="1285579" y="231935"/>
                  <a:pt x="1291264" y="212877"/>
                  <a:pt x="1291264" y="164362"/>
                </a:cubicBezTo>
                <a:cubicBezTo>
                  <a:pt x="1291264" y="87688"/>
                  <a:pt x="1263668" y="28765"/>
                  <a:pt x="1219979" y="12154"/>
                </a:cubicBezTo>
                <a:cubicBezTo>
                  <a:pt x="1202396" y="5469"/>
                  <a:pt x="1046504" y="0"/>
                  <a:pt x="873551" y="0"/>
                </a:cubicBezTo>
                <a:cubicBezTo>
                  <a:pt x="594491" y="0"/>
                  <a:pt x="555558" y="2502"/>
                  <a:pt x="527700" y="22225"/>
                </a:cubicBezTo>
                <a:close/>
              </a:path>
            </a:pathLst>
          </a:cu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EA04975-096E-4E59-8148-37CC5A5D1A90}"/>
              </a:ext>
            </a:extLst>
          </p:cNvPr>
          <p:cNvSpPr txBox="1"/>
          <p:nvPr/>
        </p:nvSpPr>
        <p:spPr>
          <a:xfrm>
            <a:off x="8683725" y="526980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4000">
                      <a:srgbClr val="4472C4">
                        <a:lumMod val="5000"/>
                        <a:lumOff val="95000"/>
                      </a:srgbClr>
                    </a:gs>
                    <a:gs pos="100000">
                      <a:prstClr val="white">
                        <a:alpha val="36000"/>
                      </a:prstClr>
                    </a:gs>
                  </a:gsLst>
                  <a:lin ang="0" scaled="1"/>
                </a:gra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品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BBBC8F6-2D6D-428C-83FF-C54183EE80E5}"/>
              </a:ext>
            </a:extLst>
          </p:cNvPr>
          <p:cNvSpPr txBox="1"/>
          <p:nvPr/>
        </p:nvSpPr>
        <p:spPr>
          <a:xfrm>
            <a:off x="9397407" y="738103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4000">
                      <a:srgbClr val="4472C4">
                        <a:lumMod val="5000"/>
                        <a:lumOff val="95000"/>
                      </a:srgbClr>
                    </a:gs>
                    <a:gs pos="100000">
                      <a:prstClr val="white">
                        <a:alpha val="36000"/>
                      </a:prstClr>
                    </a:gs>
                  </a:gsLst>
                  <a:lin ang="0" scaled="1"/>
                </a:gra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牌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FF9C0E3-FF24-4485-A623-4598C3A8F8B4}"/>
              </a:ext>
            </a:extLst>
          </p:cNvPr>
          <p:cNvSpPr txBox="1"/>
          <p:nvPr/>
        </p:nvSpPr>
        <p:spPr>
          <a:xfrm>
            <a:off x="9828079" y="52698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4000">
                      <a:srgbClr val="4472C4">
                        <a:lumMod val="5000"/>
                        <a:lumOff val="95000"/>
                      </a:srgbClr>
                    </a:gs>
                    <a:gs pos="100000">
                      <a:prstClr val="white">
                        <a:alpha val="36000"/>
                      </a:prstClr>
                    </a:gs>
                  </a:gsLst>
                  <a:lin ang="0" scaled="1"/>
                </a:gra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DE2A5A19-CFB4-423B-BC62-164DA16A8295}"/>
              </a:ext>
            </a:extLst>
          </p:cNvPr>
          <p:cNvSpPr txBox="1"/>
          <p:nvPr/>
        </p:nvSpPr>
        <p:spPr>
          <a:xfrm>
            <a:off x="10529157" y="738103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4000">
                      <a:srgbClr val="4472C4">
                        <a:lumMod val="5000"/>
                        <a:lumOff val="95000"/>
                      </a:srgbClr>
                    </a:gs>
                    <a:gs pos="100000">
                      <a:prstClr val="white">
                        <a:alpha val="36000"/>
                      </a:prstClr>
                    </a:gs>
                  </a:gsLst>
                  <a:lin ang="0" scaled="1"/>
                </a:gra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ea"/>
                <a:sym typeface="+mn-lt"/>
              </a:rPr>
              <a:t>程</a:t>
            </a: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8C0A5B92-EDB8-494B-A5A0-DD0652A280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458" y="160579"/>
            <a:ext cx="1955068" cy="110386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6C152E17-8EF3-4E17-AB14-7D56CCEDC6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983" y="669849"/>
            <a:ext cx="1955068" cy="1103862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B13B236-385F-4EE3-9A59-1C5647B17D67}"/>
              </a:ext>
            </a:extLst>
          </p:cNvPr>
          <p:cNvSpPr txBox="1"/>
          <p:nvPr/>
        </p:nvSpPr>
        <p:spPr>
          <a:xfrm>
            <a:off x="8777201" y="1485338"/>
            <a:ext cx="2360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DEVELOPMENT HISTORY</a:t>
            </a:r>
          </a:p>
        </p:txBody>
      </p:sp>
    </p:spTree>
    <p:extLst>
      <p:ext uri="{BB962C8B-B14F-4D97-AF65-F5344CB8AC3E}">
        <p14:creationId xmlns:p14="http://schemas.microsoft.com/office/powerpoint/2010/main" val="391117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B69237A-EB05-463E-AD57-185E3CC60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Picture 6-mask">
            <a:extLst>
              <a:ext uri="{FF2B5EF4-FFF2-40B4-BE49-F238E27FC236}">
                <a16:creationId xmlns:a16="http://schemas.microsoft.com/office/drawing/2014/main" xmlns="" id="{C2BF81B9-EB50-4452-AD8D-61ECA0B7E107}"/>
              </a:ext>
            </a:extLst>
          </p:cNvPr>
          <p:cNvSpPr/>
          <p:nvPr/>
        </p:nvSpPr>
        <p:spPr>
          <a:xfrm>
            <a:off x="0" y="13945"/>
            <a:ext cx="12192000" cy="6448638"/>
          </a:xfrm>
          <a:prstGeom prst="rect">
            <a:avLst/>
          </a:prstGeom>
          <a:gradFill>
            <a:gsLst>
              <a:gs pos="26000">
                <a:schemeClr val="tx1"/>
              </a:gs>
              <a:gs pos="99000">
                <a:schemeClr val="tx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83750FA-6FE7-496D-A846-86D42BAD9B61}"/>
              </a:ext>
            </a:extLst>
          </p:cNvPr>
          <p:cNvSpPr txBox="1"/>
          <p:nvPr/>
        </p:nvSpPr>
        <p:spPr>
          <a:xfrm>
            <a:off x="738610" y="3494422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800" b="1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TTTGB Medium" panose="020C06030202040F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2017.10</a:t>
            </a:r>
            <a:endParaRPr kumimoji="0" lang="zh-CN" altLang="en-US" sz="2000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8A0CCD2-A4FF-48C6-BDA7-19070EA44CCC}"/>
              </a:ext>
            </a:extLst>
          </p:cNvPr>
          <p:cNvSpPr txBox="1"/>
          <p:nvPr/>
        </p:nvSpPr>
        <p:spPr>
          <a:xfrm>
            <a:off x="960626" y="3797323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45049FF-A3AA-4D0F-81C1-343FCD997660}"/>
              </a:ext>
            </a:extLst>
          </p:cNvPr>
          <p:cNvSpPr txBox="1"/>
          <p:nvPr/>
        </p:nvSpPr>
        <p:spPr>
          <a:xfrm>
            <a:off x="2629894" y="3132200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0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汉仪雅酷黑 65W" panose="020B0604020202020204" pitchFamily="34" charset="-122"/>
                <a:ea typeface="汉仪雅酷黑 65W" panose="020B0604020202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2018.10</a:t>
            </a:r>
            <a:endParaRPr kumimoji="0" lang="zh-CN" altLang="en-US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493C54F-BC3C-4BCF-9AD9-84AD1F4C4684}"/>
              </a:ext>
            </a:extLst>
          </p:cNvPr>
          <p:cNvSpPr txBox="1"/>
          <p:nvPr/>
        </p:nvSpPr>
        <p:spPr>
          <a:xfrm>
            <a:off x="2851910" y="3435102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414207E-EFAC-4632-B92F-5D303E1EE324}"/>
              </a:ext>
            </a:extLst>
          </p:cNvPr>
          <p:cNvSpPr txBox="1"/>
          <p:nvPr/>
        </p:nvSpPr>
        <p:spPr>
          <a:xfrm>
            <a:off x="4521178" y="2842423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0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汉仪雅酷黑 65W" panose="020B0604020202020204" pitchFamily="34" charset="-122"/>
                <a:ea typeface="汉仪雅酷黑 65W" panose="020B0604020202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2018.12</a:t>
            </a:r>
            <a:endParaRPr kumimoji="0" lang="zh-CN" altLang="en-US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9243747-5DE8-4DFC-BCF8-D5320F5DDDBA}"/>
              </a:ext>
            </a:extLst>
          </p:cNvPr>
          <p:cNvSpPr txBox="1"/>
          <p:nvPr/>
        </p:nvSpPr>
        <p:spPr>
          <a:xfrm>
            <a:off x="4743194" y="3145324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03C7DBE-36DD-4138-90AB-B111FB2BDB1F}"/>
              </a:ext>
            </a:extLst>
          </p:cNvPr>
          <p:cNvSpPr txBox="1"/>
          <p:nvPr/>
        </p:nvSpPr>
        <p:spPr>
          <a:xfrm>
            <a:off x="6412462" y="2842423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0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汉仪雅酷黑 65W" panose="020B0604020202020204" pitchFamily="34" charset="-122"/>
                <a:ea typeface="汉仪雅酷黑 65W" panose="020B0604020202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2019.10</a:t>
            </a:r>
            <a:endParaRPr kumimoji="0" lang="zh-CN" altLang="en-US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694282F-7BEC-4224-BA33-BD11D656AB88}"/>
              </a:ext>
            </a:extLst>
          </p:cNvPr>
          <p:cNvSpPr txBox="1"/>
          <p:nvPr/>
        </p:nvSpPr>
        <p:spPr>
          <a:xfrm>
            <a:off x="6634478" y="3145324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846F3203-0938-42AE-B121-97BE5B3275AF}"/>
              </a:ext>
            </a:extLst>
          </p:cNvPr>
          <p:cNvSpPr txBox="1"/>
          <p:nvPr/>
        </p:nvSpPr>
        <p:spPr>
          <a:xfrm>
            <a:off x="8303746" y="3088734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0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汉仪雅酷黑 65W" panose="020B0604020202020204" pitchFamily="34" charset="-122"/>
                <a:ea typeface="汉仪雅酷黑 65W" panose="020B0604020202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2020.10</a:t>
            </a:r>
            <a:endParaRPr kumimoji="0" lang="zh-CN" altLang="en-US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953006BF-7091-468F-8576-D046CABD6AA4}"/>
              </a:ext>
            </a:extLst>
          </p:cNvPr>
          <p:cNvSpPr txBox="1"/>
          <p:nvPr/>
        </p:nvSpPr>
        <p:spPr>
          <a:xfrm>
            <a:off x="8525762" y="3391635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DA3D549-9BC9-478F-89EC-AD04D1B7A4F6}"/>
              </a:ext>
            </a:extLst>
          </p:cNvPr>
          <p:cNvSpPr txBox="1"/>
          <p:nvPr/>
        </p:nvSpPr>
        <p:spPr>
          <a:xfrm>
            <a:off x="10195030" y="3436466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0" spc="300">
                <a:ln w="6350">
                  <a:gradFill>
                    <a:gsLst>
                      <a:gs pos="0">
                        <a:srgbClr val="00FFFF"/>
                      </a:gs>
                      <a:gs pos="89000">
                        <a:srgbClr val="00FFFF">
                          <a:alpha val="1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FFFF"/>
                    </a:gs>
                    <a:gs pos="100000">
                      <a:srgbClr val="00FFFF">
                        <a:alpha val="0"/>
                      </a:srgbClr>
                    </a:gs>
                  </a:gsLst>
                  <a:lin ang="5400000" scaled="1"/>
                </a:gradFill>
                <a:latin typeface="汉仪雅酷黑 65W" panose="020B0604020202020204" pitchFamily="34" charset="-122"/>
                <a:ea typeface="汉仪雅酷黑 65W" panose="020B0604020202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300" normalizeH="0" baseline="0" noProof="0" dirty="0">
                <a:ln w="6350">
                  <a:noFill/>
                </a:ln>
                <a:gradFill flip="none" rotWithShape="1">
                  <a:gsLst>
                    <a:gs pos="31000">
                      <a:srgbClr val="19B4E0"/>
                    </a:gs>
                    <a:gs pos="82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2020.12</a:t>
            </a:r>
            <a:endParaRPr kumimoji="0" lang="zh-CN" altLang="en-US" b="0" i="0" u="none" strike="noStrike" kern="1200" cap="none" spc="300" normalizeH="0" baseline="0" noProof="0" dirty="0">
              <a:ln w="6350">
                <a:noFill/>
              </a:ln>
              <a:gradFill flip="none" rotWithShape="1">
                <a:gsLst>
                  <a:gs pos="31000">
                    <a:srgbClr val="19B4E0"/>
                  </a:gs>
                  <a:gs pos="82000">
                    <a:srgbClr val="022857"/>
                  </a:gs>
                </a:gsLst>
                <a:lin ang="27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23076B63-BBEA-45EC-864F-72E6967FF5C4}"/>
              </a:ext>
            </a:extLst>
          </p:cNvPr>
          <p:cNvSpPr txBox="1"/>
          <p:nvPr/>
        </p:nvSpPr>
        <p:spPr>
          <a:xfrm>
            <a:off x="10417046" y="3739368"/>
            <a:ext cx="814325" cy="3931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latin typeface="Roboto Regular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公司成立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确立业务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A80CAF5-C59F-4FCB-83B8-A087A3DFB77F}"/>
              </a:ext>
            </a:extLst>
          </p:cNvPr>
          <p:cNvGrpSpPr/>
          <p:nvPr/>
        </p:nvGrpSpPr>
        <p:grpSpPr>
          <a:xfrm>
            <a:off x="1367789" y="3645950"/>
            <a:ext cx="9456420" cy="1958761"/>
            <a:chOff x="1367789" y="3167926"/>
            <a:chExt cx="9456420" cy="2436785"/>
          </a:xfrm>
        </p:grpSpPr>
        <p:cxnSp>
          <p:nvCxnSpPr>
            <p:cNvPr id="38" name="直接箭头连接符 37">
              <a:extLst>
                <a:ext uri="{FF2B5EF4-FFF2-40B4-BE49-F238E27FC236}">
                  <a16:creationId xmlns:a16="http://schemas.microsoft.com/office/drawing/2014/main" xmlns="" id="{33F3FD2E-28D5-49E6-A791-4C5E6BB56A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789" y="3907009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xmlns="" id="{D070B0F9-9532-414A-9733-7D5FBBE3A9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59073" y="3496408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xmlns="" id="{17B6BAEB-3F8B-467C-9E75-6056B41371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50357" y="3167926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xmlns="" id="{9251B981-DB8B-47CA-B600-7F4F31077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41641" y="3167926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xmlns="" id="{FF3DEE8C-0CBF-4D96-BAF5-AA41FE3DA0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32925" y="3447135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>
              <a:extLst>
                <a:ext uri="{FF2B5EF4-FFF2-40B4-BE49-F238E27FC236}">
                  <a16:creationId xmlns:a16="http://schemas.microsoft.com/office/drawing/2014/main" xmlns="" id="{F4D686C2-6E1F-4CA6-875B-31E1798E0A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24209" y="3841313"/>
              <a:ext cx="0" cy="1697702"/>
            </a:xfrm>
            <a:prstGeom prst="straightConnector1">
              <a:avLst/>
            </a:prstGeom>
            <a:ln w="9525">
              <a:gradFill flip="none" rotWithShape="1">
                <a:gsLst>
                  <a:gs pos="100000">
                    <a:srgbClr val="1BBCDD"/>
                  </a:gs>
                  <a:gs pos="21000">
                    <a:srgbClr val="022857">
                      <a:alpha val="0"/>
                    </a:srgbClr>
                  </a:gs>
                </a:gsLst>
                <a:lin ang="5400000" scaled="1"/>
                <a:tileRect/>
              </a:gra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6D70DBA-9ACD-45FC-AF37-D75DE9E96135}"/>
              </a:ext>
            </a:extLst>
          </p:cNvPr>
          <p:cNvSpPr txBox="1"/>
          <p:nvPr/>
        </p:nvSpPr>
        <p:spPr>
          <a:xfrm>
            <a:off x="4653561" y="595072"/>
            <a:ext cx="2884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1000">
                      <a:srgbClr val="1BBCDD"/>
                    </a:gs>
                    <a:gs pos="89000">
                      <a:srgbClr val="022857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  <a:sym typeface="+mn-lt"/>
              </a:rPr>
              <a:t>发展历程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6A48187-9414-4E89-B3B6-896CF431D316}"/>
              </a:ext>
            </a:extLst>
          </p:cNvPr>
          <p:cNvSpPr txBox="1"/>
          <p:nvPr/>
        </p:nvSpPr>
        <p:spPr>
          <a:xfrm>
            <a:off x="4269944" y="1354647"/>
            <a:ext cx="365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DEELOPMENT HISTORY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37" name="图片 36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15FD01B5-082A-489F-AA53-3FFF42D8D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71" y="373567"/>
            <a:ext cx="4943852" cy="1820414"/>
          </a:xfrm>
          <a:prstGeom prst="rect">
            <a:avLst/>
          </a:prstGeom>
          <a:effectLst>
            <a:softEdge rad="419100"/>
          </a:effectLst>
        </p:spPr>
      </p:pic>
    </p:spTree>
    <p:extLst>
      <p:ext uri="{BB962C8B-B14F-4D97-AF65-F5344CB8AC3E}">
        <p14:creationId xmlns:p14="http://schemas.microsoft.com/office/powerpoint/2010/main" val="67039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2B4091E-FBDA-40E4-B7EB-7AA00ACB38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14093" t="1409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Picture 29-mask">
            <a:extLst>
              <a:ext uri="{FF2B5EF4-FFF2-40B4-BE49-F238E27FC236}">
                <a16:creationId xmlns:a16="http://schemas.microsoft.com/office/drawing/2014/main" xmlns="" id="{025D6106-BC56-4487-B801-748E28E33754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22000">
                <a:srgbClr val="0070C0"/>
              </a:gs>
              <a:gs pos="100000">
                <a:srgbClr val="0070C0">
                  <a:alpha val="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145D542-140C-4458-A90E-09EAC0317528}"/>
              </a:ext>
            </a:extLst>
          </p:cNvPr>
          <p:cNvSpPr txBox="1"/>
          <p:nvPr/>
        </p:nvSpPr>
        <p:spPr>
          <a:xfrm>
            <a:off x="844428" y="446117"/>
            <a:ext cx="22442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6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不断前行</a:t>
            </a:r>
            <a:endParaRPr kumimoji="0" lang="en-US" altLang="zh-CN" sz="4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002060">
                    <a:alpha val="60000"/>
                  </a:srgb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CCF9CB9-A401-4223-9E91-B38A98F7A6BD}"/>
              </a:ext>
            </a:extLst>
          </p:cNvPr>
          <p:cNvSpPr txBox="1"/>
          <p:nvPr/>
        </p:nvSpPr>
        <p:spPr>
          <a:xfrm>
            <a:off x="1875391" y="1071846"/>
            <a:ext cx="22442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spc="300">
                <a:solidFill>
                  <a:schemeClr val="bg1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6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续写辉煌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DCED016-EDAF-4191-80A9-4F95F8438A0D}"/>
              </a:ext>
            </a:extLst>
          </p:cNvPr>
          <p:cNvCxnSpPr/>
          <p:nvPr/>
        </p:nvCxnSpPr>
        <p:spPr>
          <a:xfrm>
            <a:off x="324091" y="1881379"/>
            <a:ext cx="3391382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F384E93-B1A0-4C5E-89C0-44196832AFCC}"/>
              </a:ext>
            </a:extLst>
          </p:cNvPr>
          <p:cNvCxnSpPr>
            <a:cxnSpLocks/>
          </p:cNvCxnSpPr>
          <p:nvPr/>
        </p:nvCxnSpPr>
        <p:spPr>
          <a:xfrm>
            <a:off x="2990769" y="1059575"/>
            <a:ext cx="1006998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6D49F15-132D-463B-8E4A-2DBC5AC03A33}"/>
              </a:ext>
            </a:extLst>
          </p:cNvPr>
          <p:cNvCxnSpPr>
            <a:cxnSpLocks/>
          </p:cNvCxnSpPr>
          <p:nvPr/>
        </p:nvCxnSpPr>
        <p:spPr>
          <a:xfrm>
            <a:off x="0" y="885955"/>
            <a:ext cx="763929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8B30962-0C33-49F5-921F-676DE3C868EF}"/>
              </a:ext>
            </a:extLst>
          </p:cNvPr>
          <p:cNvCxnSpPr>
            <a:cxnSpLocks/>
          </p:cNvCxnSpPr>
          <p:nvPr/>
        </p:nvCxnSpPr>
        <p:spPr>
          <a:xfrm>
            <a:off x="1203767" y="446117"/>
            <a:ext cx="763929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32EFA72-68D0-4E96-8078-CA5B8521EE72}"/>
              </a:ext>
            </a:extLst>
          </p:cNvPr>
          <p:cNvCxnSpPr>
            <a:cxnSpLocks/>
          </p:cNvCxnSpPr>
          <p:nvPr/>
        </p:nvCxnSpPr>
        <p:spPr>
          <a:xfrm>
            <a:off x="150471" y="1730906"/>
            <a:ext cx="972273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ECAC5BB-D006-4AAE-8E79-EB1AB43BC9DB}"/>
              </a:ext>
            </a:extLst>
          </p:cNvPr>
          <p:cNvSpPr txBox="1"/>
          <p:nvPr/>
        </p:nvSpPr>
        <p:spPr>
          <a:xfrm>
            <a:off x="844428" y="1242400"/>
            <a:ext cx="117339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>
                <a:latin typeface="字体圈欣意冠黑体2.0" panose="00000500000000000000" pitchFamily="2" charset="-122"/>
                <a:ea typeface="字体圈欣意冠黑体2.0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Development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002060">
                    <a:alpha val="70000"/>
                  </a:srgb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History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CB68B0B-6A74-4D97-B9A2-7D7ACE0FCB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7906" t="33919"/>
          <a:stretch/>
        </p:blipFill>
        <p:spPr>
          <a:xfrm>
            <a:off x="3379497" y="1582780"/>
            <a:ext cx="8812503" cy="5275220"/>
          </a:xfrm>
          <a:custGeom>
            <a:avLst/>
            <a:gdLst>
              <a:gd name="connsiteX0" fmla="*/ 6738364 w 8812503"/>
              <a:gd name="connsiteY0" fmla="*/ 0 h 5275220"/>
              <a:gd name="connsiteX1" fmla="*/ 6754115 w 8812503"/>
              <a:gd name="connsiteY1" fmla="*/ 8663 h 5275220"/>
              <a:gd name="connsiteX2" fmla="*/ 8812503 w 8812503"/>
              <a:gd name="connsiteY2" fmla="*/ 1459936 h 5275220"/>
              <a:gd name="connsiteX3" fmla="*/ 8812503 w 8812503"/>
              <a:gd name="connsiteY3" fmla="*/ 5275220 h 5275220"/>
              <a:gd name="connsiteX4" fmla="*/ 0 w 8812503"/>
              <a:gd name="connsiteY4" fmla="*/ 5275220 h 5275220"/>
              <a:gd name="connsiteX5" fmla="*/ 9879 w 8812503"/>
              <a:gd name="connsiteY5" fmla="*/ 5263028 h 5275220"/>
              <a:gd name="connsiteX6" fmla="*/ 174471 w 8812503"/>
              <a:gd name="connsiteY6" fmla="*/ 4799732 h 5275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12503" h="5275220">
                <a:moveTo>
                  <a:pt x="6738364" y="0"/>
                </a:moveTo>
                <a:lnTo>
                  <a:pt x="6754115" y="8663"/>
                </a:lnTo>
                <a:lnTo>
                  <a:pt x="8812503" y="1459936"/>
                </a:lnTo>
                <a:lnTo>
                  <a:pt x="8812503" y="5275220"/>
                </a:lnTo>
                <a:lnTo>
                  <a:pt x="0" y="5275220"/>
                </a:lnTo>
                <a:lnTo>
                  <a:pt x="9879" y="5263028"/>
                </a:lnTo>
                <a:lnTo>
                  <a:pt x="174471" y="4799732"/>
                </a:lnTo>
                <a:close/>
              </a:path>
            </a:pathLst>
          </a:cu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2528841C-A995-4C23-B578-C4D69D2B5715}"/>
              </a:ext>
            </a:extLst>
          </p:cNvPr>
          <p:cNvGrpSpPr/>
          <p:nvPr/>
        </p:nvGrpSpPr>
        <p:grpSpPr>
          <a:xfrm>
            <a:off x="844428" y="5748561"/>
            <a:ext cx="3067815" cy="808990"/>
            <a:chOff x="869636" y="5453018"/>
            <a:chExt cx="3067815" cy="80899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35483863-1B5F-4385-BB92-ABEA8E2E3D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5EA63BCB-0960-425D-87D9-88E1FC01CBCC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DB9F3D8-9E1D-4033-9AF2-45688FF547DA}"/>
                </a:ext>
              </a:extLst>
            </p:cNvPr>
            <p:cNvSpPr txBox="1"/>
            <p:nvPr/>
          </p:nvSpPr>
          <p:spPr>
            <a:xfrm>
              <a:off x="869636" y="5453018"/>
              <a:ext cx="2011769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2017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1557419-4BE0-4860-8836-6C7102B04599}"/>
              </a:ext>
            </a:extLst>
          </p:cNvPr>
          <p:cNvGrpSpPr/>
          <p:nvPr/>
        </p:nvGrpSpPr>
        <p:grpSpPr>
          <a:xfrm>
            <a:off x="2187091" y="4829180"/>
            <a:ext cx="3067815" cy="808990"/>
            <a:chOff x="869636" y="5453018"/>
            <a:chExt cx="3067815" cy="808990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C2FC0C7E-8112-4B2C-86C4-D0FFA30E5A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6A849B60-60AD-4803-A65C-2C40FE192E3E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31FBF249-3076-48A6-A5C6-C1DF5E36D6B4}"/>
                </a:ext>
              </a:extLst>
            </p:cNvPr>
            <p:cNvSpPr txBox="1"/>
            <p:nvPr/>
          </p:nvSpPr>
          <p:spPr>
            <a:xfrm>
              <a:off x="869636" y="5453018"/>
              <a:ext cx="203100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2018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EC0983A1-CD56-44BD-B396-F2045E51D8D3}"/>
              </a:ext>
            </a:extLst>
          </p:cNvPr>
          <p:cNvGrpSpPr/>
          <p:nvPr/>
        </p:nvGrpSpPr>
        <p:grpSpPr>
          <a:xfrm>
            <a:off x="3483455" y="3909800"/>
            <a:ext cx="3067815" cy="808990"/>
            <a:chOff x="869636" y="5453018"/>
            <a:chExt cx="3067815" cy="808990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B8E8AA30-8C7B-4211-940A-3C49DF8A0A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3B94407F-E0C0-4A9B-9692-B5EF3557DAAB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24B3B1C4-FD5B-418F-BBFF-43356C219B0A}"/>
                </a:ext>
              </a:extLst>
            </p:cNvPr>
            <p:cNvSpPr txBox="1"/>
            <p:nvPr/>
          </p:nvSpPr>
          <p:spPr>
            <a:xfrm>
              <a:off x="869636" y="5453018"/>
              <a:ext cx="203100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2018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12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1E5965F0-9CA7-46DA-876C-BB9C065E818E}"/>
              </a:ext>
            </a:extLst>
          </p:cNvPr>
          <p:cNvGrpSpPr/>
          <p:nvPr/>
        </p:nvGrpSpPr>
        <p:grpSpPr>
          <a:xfrm>
            <a:off x="4756671" y="2990420"/>
            <a:ext cx="3067815" cy="808990"/>
            <a:chOff x="869636" y="5453018"/>
            <a:chExt cx="3067815" cy="808990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F87A1E71-DEDE-4E83-9168-C67B271196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0D94B2FB-A88C-4116-BCAF-715329315ED0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8EF4D798-BE75-4ED3-A322-C2BB21042283}"/>
                </a:ext>
              </a:extLst>
            </p:cNvPr>
            <p:cNvSpPr txBox="1"/>
            <p:nvPr/>
          </p:nvSpPr>
          <p:spPr>
            <a:xfrm>
              <a:off x="869636" y="5453018"/>
              <a:ext cx="202299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2019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A70D330-1938-4936-939D-2DF92880ACA6}"/>
              </a:ext>
            </a:extLst>
          </p:cNvPr>
          <p:cNvGrpSpPr/>
          <p:nvPr/>
        </p:nvGrpSpPr>
        <p:grpSpPr>
          <a:xfrm>
            <a:off x="6006737" y="2071040"/>
            <a:ext cx="3067815" cy="808990"/>
            <a:chOff x="869636" y="5453018"/>
            <a:chExt cx="3067815" cy="808990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92829726-DA9F-4621-94AD-5BA851E008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8D588E60-4813-4627-8874-FCD68887916B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20431117-ED8E-4873-9302-4C6F0B8CF3FD}"/>
                </a:ext>
              </a:extLst>
            </p:cNvPr>
            <p:cNvSpPr txBox="1"/>
            <p:nvPr/>
          </p:nvSpPr>
          <p:spPr>
            <a:xfrm>
              <a:off x="869636" y="5453018"/>
              <a:ext cx="21881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2020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DE0285D9-AF20-42B9-BB4D-F890697A0A6B}"/>
              </a:ext>
            </a:extLst>
          </p:cNvPr>
          <p:cNvGrpSpPr/>
          <p:nvPr/>
        </p:nvGrpSpPr>
        <p:grpSpPr>
          <a:xfrm>
            <a:off x="7233654" y="1151660"/>
            <a:ext cx="3067815" cy="808990"/>
            <a:chOff x="869636" y="5453018"/>
            <a:chExt cx="3067815" cy="808990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F3DFF861-4FE1-4547-8538-B17B6C1FC5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9636" y="5963508"/>
              <a:ext cx="3067815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80042B5B-DD98-4D5E-B1AA-EC3A14DE1B17}"/>
                </a:ext>
              </a:extLst>
            </p:cNvPr>
            <p:cNvSpPr txBox="1"/>
            <p:nvPr/>
          </p:nvSpPr>
          <p:spPr>
            <a:xfrm>
              <a:off x="869636" y="6015787"/>
              <a:ext cx="24942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公司成立，确立业务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xxxx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002060">
                      <a:alpha val="70000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DE5255C8-6A3B-48B2-AC47-00E3909FE546}"/>
                </a:ext>
              </a:extLst>
            </p:cNvPr>
            <p:cNvSpPr txBox="1"/>
            <p:nvPr/>
          </p:nvSpPr>
          <p:spPr>
            <a:xfrm>
              <a:off x="869636" y="5453018"/>
              <a:ext cx="21881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3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2060">
                        <a:alpha val="70000"/>
                      </a:srgbClr>
                    </a:outerShdw>
                  </a:effectLst>
                  <a:latin typeface="字体圈欣意冠黑体2.0" panose="00000500000000000000" pitchFamily="2" charset="-122"/>
                  <a:ea typeface="字体圈欣意冠黑体2.0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2020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年</a:t>
              </a: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12</a:t>
              </a: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srgbClr val="002060">
                        <a:alpha val="60000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5F19806-ED86-4892-9934-D50E5505FB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3658"/>
            <a:ext cx="5476952" cy="2530385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661A991C-C0B5-405A-AD2C-7276051EB7C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066" r="21047"/>
          <a:stretch>
            <a:fillRect/>
          </a:stretch>
        </p:blipFill>
        <p:spPr>
          <a:xfrm flipH="1">
            <a:off x="1" y="0"/>
            <a:ext cx="4324207" cy="1364733"/>
          </a:xfrm>
          <a:custGeom>
            <a:avLst/>
            <a:gdLst>
              <a:gd name="connsiteX0" fmla="*/ 4324207 w 4324207"/>
              <a:gd name="connsiteY0" fmla="*/ 0 h 1364733"/>
              <a:gd name="connsiteX1" fmla="*/ 0 w 4324207"/>
              <a:gd name="connsiteY1" fmla="*/ 0 h 1364733"/>
              <a:gd name="connsiteX2" fmla="*/ 0 w 4324207"/>
              <a:gd name="connsiteY2" fmla="*/ 1364733 h 1364733"/>
              <a:gd name="connsiteX3" fmla="*/ 4324207 w 4324207"/>
              <a:gd name="connsiteY3" fmla="*/ 1364733 h 136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4207" h="1364733">
                <a:moveTo>
                  <a:pt x="4324207" y="0"/>
                </a:moveTo>
                <a:lnTo>
                  <a:pt x="0" y="0"/>
                </a:lnTo>
                <a:lnTo>
                  <a:pt x="0" y="1364733"/>
                </a:lnTo>
                <a:lnTo>
                  <a:pt x="4324207" y="136473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958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231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952</Words>
  <Application>Microsoft Office PowerPoint</Application>
  <PresentationFormat>宽屏</PresentationFormat>
  <Paragraphs>178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Futura Md BT</vt:lpstr>
      <vt:lpstr>阿里巴巴普惠体 B</vt:lpstr>
      <vt:lpstr>阿里巴巴普惠体 M</vt:lpstr>
      <vt:lpstr>阿里巴巴普惠体 R</vt:lpstr>
      <vt:lpstr>阿里汉仪智能黑体</vt:lpstr>
      <vt:lpstr>等线</vt:lpstr>
      <vt:lpstr>等线 Light</vt:lpstr>
      <vt:lpstr>方正风雅宋简体</vt:lpstr>
      <vt:lpstr>方正楷体_GBK</vt:lpstr>
      <vt:lpstr>汉仪雅酷黑 45W</vt:lpstr>
      <vt:lpstr>汉仪雅酷黑 75W</vt:lpstr>
      <vt:lpstr>汉仪雅酷黑 85W</vt:lpstr>
      <vt:lpstr>苹方 常规</vt:lpstr>
      <vt:lpstr>思源黑体 CN Regular</vt:lpstr>
      <vt:lpstr>思源宋体 CN Medium</vt:lpstr>
      <vt:lpstr>优设标题黑</vt:lpstr>
      <vt:lpstr>禹卫书法行书简体
</vt:lpstr>
      <vt:lpstr>字体圈欣意冠黑体</vt:lpstr>
      <vt:lpstr>Arial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51PPT模板网</cp:keywords>
  <dc:description>www.51pptmo ban.com</dc:description>
  <cp:lastModifiedBy>YANGs</cp:lastModifiedBy>
  <cp:revision>24</cp:revision>
  <dcterms:created xsi:type="dcterms:W3CDTF">2020-12-14T13:02:51Z</dcterms:created>
  <dcterms:modified xsi:type="dcterms:W3CDTF">2020-12-21T11:42:49Z</dcterms:modified>
</cp:coreProperties>
</file>